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2.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3.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4.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5.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6.xml" ContentType="application/vnd.openxmlformats-officedocument.presentationml.notesSlide+xml"/>
  <Override PartName="/ppt/diagrams/data16.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xml" ContentType="application/vnd.openxmlformats-officedocument.presentationml.tags+xml"/>
  <Override PartName="/ppt/notesSlides/notesSlide7.xml" ContentType="application/vnd.openxmlformats-officedocument.presentationml.notesSlide+xml"/>
  <Override PartName="/ppt/diagrams/data17.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8.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9.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0.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1.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2.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3.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0.xml" ContentType="application/vnd.openxmlformats-officedocument.presentationml.notesSlide+xml"/>
  <Override PartName="/ppt/diagrams/data24.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5.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6.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7.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8.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9.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14.xml" ContentType="application/vnd.openxmlformats-officedocument.presentationml.notesSlide+xml"/>
  <Override PartName="/ppt/diagrams/data30.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15.xml" ContentType="application/vnd.openxmlformats-officedocument.presentationml.notesSlide+xml"/>
  <Override PartName="/ppt/diagrams/data31.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2.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3.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4.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5.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6.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7.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16.xml" ContentType="application/vnd.openxmlformats-officedocument.presentationml.notesSlide+xml"/>
  <Override PartName="/ppt/diagrams/data38.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9.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40.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1.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2.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3.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4.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11.xml" ContentType="application/vnd.openxmlformats-officedocument.drawingml.diagramData+xml"/>
  <Override PartName="/ppt/diagrams/data19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88"/>
  </p:notesMasterIdLst>
  <p:sldIdLst>
    <p:sldId id="256" r:id="rId2"/>
    <p:sldId id="1266" r:id="rId3"/>
    <p:sldId id="4797" r:id="rId4"/>
    <p:sldId id="1267" r:id="rId5"/>
    <p:sldId id="276" r:id="rId6"/>
    <p:sldId id="277" r:id="rId7"/>
    <p:sldId id="280" r:id="rId8"/>
    <p:sldId id="1268" r:id="rId9"/>
    <p:sldId id="4798" r:id="rId10"/>
    <p:sldId id="281" r:id="rId11"/>
    <p:sldId id="1224" r:id="rId12"/>
    <p:sldId id="1271" r:id="rId13"/>
    <p:sldId id="4799" r:id="rId14"/>
    <p:sldId id="1226" r:id="rId15"/>
    <p:sldId id="1254" r:id="rId16"/>
    <p:sldId id="4809" r:id="rId17"/>
    <p:sldId id="4800" r:id="rId18"/>
    <p:sldId id="1137" r:id="rId19"/>
    <p:sldId id="1218" r:id="rId20"/>
    <p:sldId id="1219" r:id="rId21"/>
    <p:sldId id="1259" r:id="rId22"/>
    <p:sldId id="1258" r:id="rId23"/>
    <p:sldId id="1260" r:id="rId24"/>
    <p:sldId id="4762" r:id="rId25"/>
    <p:sldId id="4770" r:id="rId26"/>
    <p:sldId id="4787" r:id="rId27"/>
    <p:sldId id="443" r:id="rId28"/>
    <p:sldId id="868" r:id="rId29"/>
    <p:sldId id="424" r:id="rId30"/>
    <p:sldId id="4789" r:id="rId31"/>
    <p:sldId id="4763" r:id="rId32"/>
    <p:sldId id="4776" r:id="rId33"/>
    <p:sldId id="436" r:id="rId34"/>
    <p:sldId id="864" r:id="rId35"/>
    <p:sldId id="862" r:id="rId36"/>
    <p:sldId id="4790" r:id="rId37"/>
    <p:sldId id="4791" r:id="rId38"/>
    <p:sldId id="298" r:id="rId39"/>
    <p:sldId id="299" r:id="rId40"/>
    <p:sldId id="4792" r:id="rId41"/>
    <p:sldId id="865" r:id="rId42"/>
    <p:sldId id="4801" r:id="rId43"/>
    <p:sldId id="4802" r:id="rId44"/>
    <p:sldId id="356" r:id="rId45"/>
    <p:sldId id="4793" r:id="rId46"/>
    <p:sldId id="301" r:id="rId47"/>
    <p:sldId id="4794" r:id="rId48"/>
    <p:sldId id="4788" r:id="rId49"/>
    <p:sldId id="4795" r:id="rId50"/>
    <p:sldId id="380" r:id="rId51"/>
    <p:sldId id="379" r:id="rId52"/>
    <p:sldId id="442" r:id="rId53"/>
    <p:sldId id="873" r:id="rId54"/>
    <p:sldId id="4796" r:id="rId55"/>
    <p:sldId id="4771" r:id="rId56"/>
    <p:sldId id="4765" r:id="rId57"/>
    <p:sldId id="4772" r:id="rId58"/>
    <p:sldId id="4774" r:id="rId59"/>
    <p:sldId id="345" r:id="rId60"/>
    <p:sldId id="4775" r:id="rId61"/>
    <p:sldId id="4805" r:id="rId62"/>
    <p:sldId id="438" r:id="rId63"/>
    <p:sldId id="4807" r:id="rId64"/>
    <p:sldId id="4777" r:id="rId65"/>
    <p:sldId id="4779" r:id="rId66"/>
    <p:sldId id="4780" r:id="rId67"/>
    <p:sldId id="4781" r:id="rId68"/>
    <p:sldId id="4783" r:id="rId69"/>
    <p:sldId id="4761" r:id="rId70"/>
    <p:sldId id="4766" r:id="rId71"/>
    <p:sldId id="879" r:id="rId72"/>
    <p:sldId id="4784" r:id="rId73"/>
    <p:sldId id="880" r:id="rId74"/>
    <p:sldId id="4785" r:id="rId75"/>
    <p:sldId id="881" r:id="rId76"/>
    <p:sldId id="4786" r:id="rId77"/>
    <p:sldId id="4808" r:id="rId78"/>
    <p:sldId id="4769" r:id="rId79"/>
    <p:sldId id="882" r:id="rId80"/>
    <p:sldId id="352" r:id="rId81"/>
    <p:sldId id="883" r:id="rId82"/>
    <p:sldId id="884" r:id="rId83"/>
    <p:sldId id="387" r:id="rId84"/>
    <p:sldId id="872" r:id="rId85"/>
    <p:sldId id="4760" r:id="rId86"/>
    <p:sldId id="4757" r:id="rId87"/>
  </p:sldIdLst>
  <p:sldSz cx="9144000" cy="6858000" type="screen4x3"/>
  <p:notesSz cx="6858000" cy="9144000"/>
  <p:defaultTex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9pPr>
  </p:defaultTextStyle>
  <p:extLst>
    <p:ext uri="{521415D9-36F7-43E2-AB2F-B90AF26B5E84}">
      <p14:sectionLst xmlns:p14="http://schemas.microsoft.com/office/powerpoint/2010/main">
        <p14:section name="默认节" id="{433E4B14-9878-4545-89EA-4EC7315AB231}">
          <p14:sldIdLst>
            <p14:sldId id="256"/>
          </p14:sldIdLst>
        </p14:section>
        <p14:section name="3.5 并行存储器" id="{E3D68D8F-BF71-4809-8693-0821206C61C1}">
          <p14:sldIdLst>
            <p14:sldId id="1266"/>
            <p14:sldId id="4797"/>
            <p14:sldId id="1267"/>
            <p14:sldId id="276"/>
            <p14:sldId id="277"/>
            <p14:sldId id="280"/>
            <p14:sldId id="1268"/>
            <p14:sldId id="4798"/>
            <p14:sldId id="281"/>
            <p14:sldId id="1224"/>
            <p14:sldId id="1271"/>
            <p14:sldId id="4799"/>
            <p14:sldId id="1226"/>
            <p14:sldId id="1254"/>
            <p14:sldId id="4809"/>
            <p14:sldId id="4800"/>
            <p14:sldId id="1137"/>
            <p14:sldId id="1218"/>
            <p14:sldId id="1219"/>
            <p14:sldId id="1259"/>
            <p14:sldId id="1258"/>
            <p14:sldId id="1260"/>
          </p14:sldIdLst>
        </p14:section>
        <p14:section name="3.6 Cache存储器" id="{CA021043-61E2-40F5-9BBD-C73676BD6610}">
          <p14:sldIdLst>
            <p14:sldId id="4762"/>
            <p14:sldId id="4770"/>
            <p14:sldId id="4787"/>
            <p14:sldId id="443"/>
            <p14:sldId id="868"/>
            <p14:sldId id="424"/>
            <p14:sldId id="4789"/>
            <p14:sldId id="4763"/>
            <p14:sldId id="4776"/>
            <p14:sldId id="436"/>
            <p14:sldId id="864"/>
            <p14:sldId id="862"/>
            <p14:sldId id="4790"/>
            <p14:sldId id="4791"/>
            <p14:sldId id="298"/>
            <p14:sldId id="299"/>
            <p14:sldId id="4792"/>
            <p14:sldId id="865"/>
            <p14:sldId id="4801"/>
            <p14:sldId id="4802"/>
            <p14:sldId id="356"/>
            <p14:sldId id="4793"/>
            <p14:sldId id="301"/>
            <p14:sldId id="4794"/>
            <p14:sldId id="4788"/>
            <p14:sldId id="4795"/>
            <p14:sldId id="380"/>
            <p14:sldId id="379"/>
            <p14:sldId id="442"/>
            <p14:sldId id="873"/>
            <p14:sldId id="4796"/>
            <p14:sldId id="4771"/>
            <p14:sldId id="4765"/>
            <p14:sldId id="4772"/>
            <p14:sldId id="4774"/>
            <p14:sldId id="345"/>
            <p14:sldId id="4775"/>
            <p14:sldId id="4805"/>
            <p14:sldId id="438"/>
            <p14:sldId id="4807"/>
            <p14:sldId id="4777"/>
            <p14:sldId id="4779"/>
            <p14:sldId id="4780"/>
            <p14:sldId id="4781"/>
            <p14:sldId id="4783"/>
            <p14:sldId id="4761"/>
            <p14:sldId id="4766"/>
            <p14:sldId id="879"/>
            <p14:sldId id="4784"/>
            <p14:sldId id="880"/>
            <p14:sldId id="4785"/>
            <p14:sldId id="881"/>
            <p14:sldId id="4786"/>
            <p14:sldId id="4808"/>
            <p14:sldId id="4769"/>
            <p14:sldId id="882"/>
            <p14:sldId id="352"/>
            <p14:sldId id="883"/>
            <p14:sldId id="884"/>
            <p14:sldId id="387"/>
            <p14:sldId id="872"/>
            <p14:sldId id="4760"/>
            <p14:sldId id="47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Hong" initials="WH" lastIdx="1" clrIdx="0">
    <p:extLst>
      <p:ext uri="{19B8F6BF-5375-455C-9EA6-DF929625EA0E}">
        <p15:presenceInfo xmlns:p15="http://schemas.microsoft.com/office/powerpoint/2012/main" userId="41cdf2cc30cb15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E"/>
    <a:srgbClr val="719E2E"/>
    <a:srgbClr val="CBE5A5"/>
    <a:srgbClr val="63A0CC"/>
    <a:srgbClr val="8AC4A7"/>
    <a:srgbClr val="EAEDF0"/>
    <a:srgbClr val="616161"/>
    <a:srgbClr val="7EC89F"/>
    <a:srgbClr val="B9DCCA"/>
    <a:srgbClr val="54A7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47" autoAdjust="0"/>
    <p:restoredTop sz="93423" autoAdjust="0"/>
  </p:normalViewPr>
  <p:slideViewPr>
    <p:cSldViewPr>
      <p:cViewPr varScale="1">
        <p:scale>
          <a:sx n="67" d="100"/>
          <a:sy n="67" d="100"/>
        </p:scale>
        <p:origin x="20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_rels/data1.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24.xml"/><Relationship Id="rId1" Type="http://schemas.openxmlformats.org/officeDocument/2006/relationships/slide" Target="../slides/slide4.xml"/></Relationships>
</file>

<file path=ppt/diagrams/_rels/data11.xml.rels><?xml version="1.0" encoding="UTF-8" standalone="yes"?>
<Relationships xmlns="http://schemas.openxmlformats.org/package/2006/relationships"><Relationship Id="rId1" Type="http://schemas.openxmlformats.org/officeDocument/2006/relationships/image" Target="../media/image6.png"/></Relationships>
</file>

<file path=ppt/diagrams/_rels/data190.xml.rels><?xml version="1.0" encoding="UTF-8" standalone="yes"?>
<Relationships xmlns="http://schemas.openxmlformats.org/package/2006/relationships"><Relationship Id="rId1" Type="http://schemas.openxmlformats.org/officeDocument/2006/relationships/image" Target="../media/image14.png"/></Relationships>
</file>

<file path=ppt/diagrams/_rels/data28.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slide" Target="../slides/slide58.xml"/><Relationship Id="rId1" Type="http://schemas.openxmlformats.org/officeDocument/2006/relationships/slide" Target="../slides/slide55.xml"/></Relationships>
</file>

<file path=ppt/diagrams/_rels/data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slide" Target="../slides/slide73.xml"/></Relationships>
</file>

<file path=ppt/diagrams/_rels/data41.xml.rels><?xml version="1.0" encoding="UTF-8" standalone="yes"?>
<Relationships xmlns="http://schemas.openxmlformats.org/package/2006/relationships"><Relationship Id="rId3" Type="http://schemas.openxmlformats.org/officeDocument/2006/relationships/slide" Target="../slides/slide82.xml"/><Relationship Id="rId2" Type="http://schemas.openxmlformats.org/officeDocument/2006/relationships/slide" Target="../slides/slide81.xml"/><Relationship Id="rId1" Type="http://schemas.openxmlformats.org/officeDocument/2006/relationships/slide" Target="../slides/slide80.xml"/></Relationships>
</file>

<file path=ppt/diagrams/_rels/data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BAC401-6525-4735-AAF4-1655F2968EB2}"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zh-CN" altLang="en-US"/>
        </a:p>
      </dgm:t>
    </dgm:pt>
    <dgm:pt modelId="{9F750991-52C9-4293-9C8A-45FBB689922D}">
      <dgm:prSet phldrT="[文本]"/>
      <dgm:spPr/>
      <dgm:t>
        <a:bodyPr lIns="180000" tIns="144000" rIns="108000" bIns="144000"/>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采用更高速性能的存储器，加大字长</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3A770A7-BC5B-481E-9A89-2ADB109041F3}" type="parTrans" cxnId="{E47A3A78-725C-47A3-8E94-835B0AEC56F6}">
      <dgm:prSet/>
      <dgm:spPr/>
      <dgm:t>
        <a:bodyPr/>
        <a:lstStyle/>
        <a:p>
          <a:endParaRPr lang="zh-CN" altLang="en-US">
            <a:latin typeface="微软雅黑" panose="020B0503020204020204" pitchFamily="34" charset="-122"/>
            <a:ea typeface="微软雅黑" panose="020B0503020204020204" pitchFamily="34" charset="-122"/>
          </a:endParaRPr>
        </a:p>
      </dgm:t>
    </dgm:pt>
    <dgm:pt modelId="{B56D91F4-C495-48C7-AE2D-79D669BE2EC7}" type="sibTrans" cxnId="{E47A3A78-725C-47A3-8E94-835B0AEC56F6}">
      <dgm:prSet/>
      <dgm:spPr/>
      <dgm:t>
        <a:bodyPr/>
        <a:lstStyle/>
        <a:p>
          <a:endParaRPr lang="zh-CN" altLang="en-US">
            <a:latin typeface="微软雅黑" panose="020B0503020204020204" pitchFamily="34" charset="-122"/>
            <a:ea typeface="微软雅黑" panose="020B0503020204020204" pitchFamily="34" charset="-122"/>
          </a:endParaRPr>
        </a:p>
      </dgm:t>
    </dgm:pt>
    <dgm:pt modelId="{B7E79236-ADB1-4AFB-85AE-74BF6217BAFA}">
      <dgm:prSet/>
      <dgm:spPr/>
      <dgm:t>
        <a:bodyPr lIns="180000" tIns="144000" rIns="108000" bIns="144000"/>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采用并行操作的双端口存储器</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6E94B31-B375-4EC3-9BB6-C9E13E150E81}" type="parTrans" cxnId="{DFCD5AA8-47B1-4D6F-AC7F-AC3936688007}">
      <dgm:prSet/>
      <dgm:spPr/>
      <dgm:t>
        <a:bodyPr/>
        <a:lstStyle/>
        <a:p>
          <a:endParaRPr lang="zh-CN" altLang="en-US">
            <a:latin typeface="微软雅黑" panose="020B0503020204020204" pitchFamily="34" charset="-122"/>
            <a:ea typeface="微软雅黑" panose="020B0503020204020204" pitchFamily="34" charset="-122"/>
          </a:endParaRPr>
        </a:p>
      </dgm:t>
    </dgm:pt>
    <dgm:pt modelId="{A14EC6A2-6C62-465F-B9B0-B45E5153FF96}" type="sibTrans" cxnId="{DFCD5AA8-47B1-4D6F-AC7F-AC3936688007}">
      <dgm:prSet/>
      <dgm:spPr/>
      <dgm:t>
        <a:bodyPr/>
        <a:lstStyle/>
        <a:p>
          <a:endParaRPr lang="zh-CN" altLang="en-US">
            <a:latin typeface="微软雅黑" panose="020B0503020204020204" pitchFamily="34" charset="-122"/>
            <a:ea typeface="微软雅黑" panose="020B0503020204020204" pitchFamily="34" charset="-122"/>
          </a:endParaRPr>
        </a:p>
      </dgm:t>
    </dgm:pt>
    <dgm:pt modelId="{B91DF46D-E9F5-45DC-819C-7CF46846EF41}">
      <dgm:prSet/>
      <dgm:spPr/>
      <dgm:t>
        <a:bodyPr lIns="180000" tIns="144000" rIns="108000" bIns="144000"/>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在</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CPU</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和主存之间使用高速缓存</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E36264D-FC1C-4D59-A6B9-1A95CF0E1B43}" type="parTrans" cxnId="{0A9ADB53-7FEF-4B2F-9166-2CA04C4631E1}">
      <dgm:prSet/>
      <dgm:spPr/>
      <dgm:t>
        <a:bodyPr/>
        <a:lstStyle/>
        <a:p>
          <a:endParaRPr lang="zh-CN" altLang="en-US">
            <a:latin typeface="微软雅黑" panose="020B0503020204020204" pitchFamily="34" charset="-122"/>
            <a:ea typeface="微软雅黑" panose="020B0503020204020204" pitchFamily="34" charset="-122"/>
          </a:endParaRPr>
        </a:p>
      </dgm:t>
    </dgm:pt>
    <dgm:pt modelId="{69085BE1-22EE-477D-B048-B16BDC6C0C52}" type="sibTrans" cxnId="{0A9ADB53-7FEF-4B2F-9166-2CA04C4631E1}">
      <dgm:prSet/>
      <dgm:spPr/>
      <dgm:t>
        <a:bodyPr/>
        <a:lstStyle/>
        <a:p>
          <a:endParaRPr lang="zh-CN" altLang="en-US">
            <a:latin typeface="微软雅黑" panose="020B0503020204020204" pitchFamily="34" charset="-122"/>
            <a:ea typeface="微软雅黑" panose="020B0503020204020204" pitchFamily="34" charset="-122"/>
          </a:endParaRPr>
        </a:p>
      </dgm:t>
    </dgm:pt>
    <dgm:pt modelId="{DFFC98CF-5DD4-4607-ADDE-20294B478D75}">
      <dgm:prSet/>
      <dgm:spPr/>
      <dgm:t>
        <a:bodyPr lIns="180000" tIns="144000" rIns="108000" bIns="144000"/>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在每个存储周期中存取多个字</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AA1E45F0-4D91-4F84-A79C-D6823683868E}" type="parTrans" cxnId="{797D151D-57A8-4D82-84F2-7BC93D68AC24}">
      <dgm:prSet/>
      <dgm:spPr/>
      <dgm:t>
        <a:bodyPr/>
        <a:lstStyle/>
        <a:p>
          <a:endParaRPr lang="zh-CN" altLang="en-US">
            <a:latin typeface="微软雅黑" panose="020B0503020204020204" pitchFamily="34" charset="-122"/>
            <a:ea typeface="微软雅黑" panose="020B0503020204020204" pitchFamily="34" charset="-122"/>
          </a:endParaRPr>
        </a:p>
      </dgm:t>
    </dgm:pt>
    <dgm:pt modelId="{62A6155E-F000-40B2-83BD-D66CC6369AC4}" type="sibTrans" cxnId="{797D151D-57A8-4D82-84F2-7BC93D68AC24}">
      <dgm:prSet/>
      <dgm:spPr/>
      <dgm:t>
        <a:bodyPr/>
        <a:lstStyle/>
        <a:p>
          <a:endParaRPr lang="zh-CN" altLang="en-US">
            <a:latin typeface="微软雅黑" panose="020B0503020204020204" pitchFamily="34" charset="-122"/>
            <a:ea typeface="微软雅黑" panose="020B0503020204020204" pitchFamily="34" charset="-122"/>
          </a:endParaRPr>
        </a:p>
      </dgm:t>
    </dgm:pt>
    <dgm:pt modelId="{2A3A28F5-85C6-4B5C-AC4E-E975C7F30524}">
      <dgm:prSet/>
      <dgm:spPr/>
      <dgm:t>
        <a:bodyPr lIns="180000" tIns="144000" rIns="108000" bIns="144000"/>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hlinkClick xmlns:r="http://schemas.openxmlformats.org/officeDocument/2006/relationships" r:id="rId3" action="ppaction://hlinksldjump"/>
            </a:rPr>
            <a:t>多模块交叉存储器</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62458285-EDC5-453D-86DA-9F5A9A952E73}" type="parTrans" cxnId="{77104117-7524-4F1F-9927-10402BD64031}">
      <dgm:prSet/>
      <dgm:spPr/>
      <dgm:t>
        <a:bodyPr/>
        <a:lstStyle/>
        <a:p>
          <a:endParaRPr lang="zh-CN" altLang="en-US">
            <a:latin typeface="微软雅黑" panose="020B0503020204020204" pitchFamily="34" charset="-122"/>
            <a:ea typeface="微软雅黑" panose="020B0503020204020204" pitchFamily="34" charset="-122"/>
          </a:endParaRPr>
        </a:p>
      </dgm:t>
    </dgm:pt>
    <dgm:pt modelId="{BEEEF881-CECB-4FAB-8F1F-C301BE7148DC}" type="sibTrans" cxnId="{77104117-7524-4F1F-9927-10402BD64031}">
      <dgm:prSet/>
      <dgm:spPr/>
      <dgm:t>
        <a:bodyPr/>
        <a:lstStyle/>
        <a:p>
          <a:endParaRPr lang="zh-CN" altLang="en-US">
            <a:latin typeface="微软雅黑" panose="020B0503020204020204" pitchFamily="34" charset="-122"/>
            <a:ea typeface="微软雅黑" panose="020B0503020204020204" pitchFamily="34" charset="-122"/>
          </a:endParaRPr>
        </a:p>
      </dgm:t>
    </dgm:pt>
    <dgm:pt modelId="{3B399107-0534-4656-81E2-B5B1138AD1FB}">
      <dgm:prSet/>
      <dgm:spPr/>
      <dgm:t>
        <a:bodyPr lIns="180000" tIns="144000" rIns="108000" bIns="144000"/>
        <a:lstStyle/>
        <a:p>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DDR</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6A313865-BA54-42DB-B79C-7B14CA8EEF03}" type="parTrans" cxnId="{E1854852-CE6D-4101-9747-B08BF2CBC812}">
      <dgm:prSet/>
      <dgm:spPr/>
      <dgm:t>
        <a:bodyPr/>
        <a:lstStyle/>
        <a:p>
          <a:endParaRPr lang="zh-CN" altLang="en-US">
            <a:latin typeface="微软雅黑" panose="020B0503020204020204" pitchFamily="34" charset="-122"/>
            <a:ea typeface="微软雅黑" panose="020B0503020204020204" pitchFamily="34" charset="-122"/>
          </a:endParaRPr>
        </a:p>
      </dgm:t>
    </dgm:pt>
    <dgm:pt modelId="{9E34CD39-0489-48AE-9AD5-8D18CB055D54}" type="sibTrans" cxnId="{E1854852-CE6D-4101-9747-B08BF2CBC812}">
      <dgm:prSet/>
      <dgm:spPr/>
      <dgm:t>
        <a:bodyPr/>
        <a:lstStyle/>
        <a:p>
          <a:endParaRPr lang="zh-CN" altLang="en-US">
            <a:latin typeface="微软雅黑" panose="020B0503020204020204" pitchFamily="34" charset="-122"/>
            <a:ea typeface="微软雅黑" panose="020B0503020204020204" pitchFamily="34" charset="-122"/>
          </a:endParaRPr>
        </a:p>
      </dgm:t>
    </dgm:pt>
    <dgm:pt modelId="{13526BD1-5FDB-4FD4-8637-2CFAF73D5206}" type="pres">
      <dgm:prSet presAssocID="{4EBAC401-6525-4735-AAF4-1655F2968EB2}" presName="diagram" presStyleCnt="0">
        <dgm:presLayoutVars>
          <dgm:dir/>
          <dgm:resizeHandles val="exact"/>
        </dgm:presLayoutVars>
      </dgm:prSet>
      <dgm:spPr/>
    </dgm:pt>
    <dgm:pt modelId="{0AFD379F-093A-4826-8B79-49F88FCE4053}" type="pres">
      <dgm:prSet presAssocID="{9F750991-52C9-4293-9C8A-45FBB689922D}" presName="node" presStyleLbl="node1" presStyleIdx="0" presStyleCnt="4">
        <dgm:presLayoutVars>
          <dgm:bulletEnabled val="1"/>
        </dgm:presLayoutVars>
      </dgm:prSet>
      <dgm:spPr/>
    </dgm:pt>
    <dgm:pt modelId="{19AD73FB-510D-42AF-A742-05E20976D0BB}" type="pres">
      <dgm:prSet presAssocID="{B56D91F4-C495-48C7-AE2D-79D669BE2EC7}" presName="sibTrans" presStyleCnt="0"/>
      <dgm:spPr/>
    </dgm:pt>
    <dgm:pt modelId="{6C51AAC1-B775-44E3-BA7C-DE87FB798241}" type="pres">
      <dgm:prSet presAssocID="{B7E79236-ADB1-4AFB-85AE-74BF6217BAFA}" presName="node" presStyleLbl="node1" presStyleIdx="1" presStyleCnt="4">
        <dgm:presLayoutVars>
          <dgm:bulletEnabled val="1"/>
        </dgm:presLayoutVars>
      </dgm:prSet>
      <dgm:spPr/>
    </dgm:pt>
    <dgm:pt modelId="{25D1CAE0-BFBC-4D82-9C9C-9A7F56DA2C45}" type="pres">
      <dgm:prSet presAssocID="{A14EC6A2-6C62-465F-B9B0-B45E5153FF96}" presName="sibTrans" presStyleCnt="0"/>
      <dgm:spPr/>
    </dgm:pt>
    <dgm:pt modelId="{D797002D-B8EA-40B2-BEE5-218D8A46D1C6}" type="pres">
      <dgm:prSet presAssocID="{B91DF46D-E9F5-45DC-819C-7CF46846EF41}" presName="node" presStyleLbl="node1" presStyleIdx="2" presStyleCnt="4">
        <dgm:presLayoutVars>
          <dgm:bulletEnabled val="1"/>
        </dgm:presLayoutVars>
      </dgm:prSet>
      <dgm:spPr/>
    </dgm:pt>
    <dgm:pt modelId="{E7787225-1585-47BB-A8EA-4956B7E52C3E}" type="pres">
      <dgm:prSet presAssocID="{69085BE1-22EE-477D-B048-B16BDC6C0C52}" presName="sibTrans" presStyleCnt="0"/>
      <dgm:spPr/>
    </dgm:pt>
    <dgm:pt modelId="{7D3CD328-9299-4B3E-A469-338091202A4B}" type="pres">
      <dgm:prSet presAssocID="{DFFC98CF-5DD4-4607-ADDE-20294B478D75}" presName="node" presStyleLbl="node1" presStyleIdx="3" presStyleCnt="4">
        <dgm:presLayoutVars>
          <dgm:bulletEnabled val="1"/>
        </dgm:presLayoutVars>
      </dgm:prSet>
      <dgm:spPr/>
    </dgm:pt>
  </dgm:ptLst>
  <dgm:cxnLst>
    <dgm:cxn modelId="{77104117-7524-4F1F-9927-10402BD64031}" srcId="{DFFC98CF-5DD4-4607-ADDE-20294B478D75}" destId="{2A3A28F5-85C6-4B5C-AC4E-E975C7F30524}" srcOrd="0" destOrd="0" parTransId="{62458285-EDC5-453D-86DA-9F5A9A952E73}" sibTransId="{BEEEF881-CECB-4FAB-8F1F-C301BE7148DC}"/>
    <dgm:cxn modelId="{797D151D-57A8-4D82-84F2-7BC93D68AC24}" srcId="{4EBAC401-6525-4735-AAF4-1655F2968EB2}" destId="{DFFC98CF-5DD4-4607-ADDE-20294B478D75}" srcOrd="3" destOrd="0" parTransId="{AA1E45F0-4D91-4F84-A79C-D6823683868E}" sibTransId="{62A6155E-F000-40B2-83BD-D66CC6369AC4}"/>
    <dgm:cxn modelId="{06315D65-9B35-4EF3-AD81-BCC2B8BFBB91}" type="presOf" srcId="{B91DF46D-E9F5-45DC-819C-7CF46846EF41}" destId="{D797002D-B8EA-40B2-BEE5-218D8A46D1C6}" srcOrd="0" destOrd="0" presId="urn:microsoft.com/office/officeart/2005/8/layout/default"/>
    <dgm:cxn modelId="{3CBE644E-236D-48AD-84E3-B6584484C1DF}" type="presOf" srcId="{3B399107-0534-4656-81E2-B5B1138AD1FB}" destId="{7D3CD328-9299-4B3E-A469-338091202A4B}" srcOrd="0" destOrd="2" presId="urn:microsoft.com/office/officeart/2005/8/layout/default"/>
    <dgm:cxn modelId="{E1854852-CE6D-4101-9747-B08BF2CBC812}" srcId="{DFFC98CF-5DD4-4607-ADDE-20294B478D75}" destId="{3B399107-0534-4656-81E2-B5B1138AD1FB}" srcOrd="1" destOrd="0" parTransId="{6A313865-BA54-42DB-B79C-7B14CA8EEF03}" sibTransId="{9E34CD39-0489-48AE-9AD5-8D18CB055D54}"/>
    <dgm:cxn modelId="{0A9ADB53-7FEF-4B2F-9166-2CA04C4631E1}" srcId="{4EBAC401-6525-4735-AAF4-1655F2968EB2}" destId="{B91DF46D-E9F5-45DC-819C-7CF46846EF41}" srcOrd="2" destOrd="0" parTransId="{2E36264D-FC1C-4D59-A6B9-1A95CF0E1B43}" sibTransId="{69085BE1-22EE-477D-B048-B16BDC6C0C52}"/>
    <dgm:cxn modelId="{E47A3A78-725C-47A3-8E94-835B0AEC56F6}" srcId="{4EBAC401-6525-4735-AAF4-1655F2968EB2}" destId="{9F750991-52C9-4293-9C8A-45FBB689922D}" srcOrd="0" destOrd="0" parTransId="{83A770A7-BC5B-481E-9A89-2ADB109041F3}" sibTransId="{B56D91F4-C495-48C7-AE2D-79D669BE2EC7}"/>
    <dgm:cxn modelId="{DFCD5AA8-47B1-4D6F-AC7F-AC3936688007}" srcId="{4EBAC401-6525-4735-AAF4-1655F2968EB2}" destId="{B7E79236-ADB1-4AFB-85AE-74BF6217BAFA}" srcOrd="1" destOrd="0" parTransId="{E6E94B31-B375-4EC3-9BB6-C9E13E150E81}" sibTransId="{A14EC6A2-6C62-465F-B9B0-B45E5153FF96}"/>
    <dgm:cxn modelId="{1E7CF9B9-8899-46AE-B283-EC5C94DCF283}" type="presOf" srcId="{DFFC98CF-5DD4-4607-ADDE-20294B478D75}" destId="{7D3CD328-9299-4B3E-A469-338091202A4B}" srcOrd="0" destOrd="0" presId="urn:microsoft.com/office/officeart/2005/8/layout/default"/>
    <dgm:cxn modelId="{66D7C9D9-8CC1-45C0-9963-F6F69304E9D7}" type="presOf" srcId="{9F750991-52C9-4293-9C8A-45FBB689922D}" destId="{0AFD379F-093A-4826-8B79-49F88FCE4053}" srcOrd="0" destOrd="0" presId="urn:microsoft.com/office/officeart/2005/8/layout/default"/>
    <dgm:cxn modelId="{08C125DD-ED3F-455C-B3E3-2052CCBC417A}" type="presOf" srcId="{4EBAC401-6525-4735-AAF4-1655F2968EB2}" destId="{13526BD1-5FDB-4FD4-8637-2CFAF73D5206}" srcOrd="0" destOrd="0" presId="urn:microsoft.com/office/officeart/2005/8/layout/default"/>
    <dgm:cxn modelId="{617226E0-CEBF-4859-8199-FD17BD996539}" type="presOf" srcId="{2A3A28F5-85C6-4B5C-AC4E-E975C7F30524}" destId="{7D3CD328-9299-4B3E-A469-338091202A4B}" srcOrd="0" destOrd="1" presId="urn:microsoft.com/office/officeart/2005/8/layout/default"/>
    <dgm:cxn modelId="{152D64FF-5787-441E-806F-2820E4D94594}" type="presOf" srcId="{B7E79236-ADB1-4AFB-85AE-74BF6217BAFA}" destId="{6C51AAC1-B775-44E3-BA7C-DE87FB798241}" srcOrd="0" destOrd="0" presId="urn:microsoft.com/office/officeart/2005/8/layout/default"/>
    <dgm:cxn modelId="{5B325F06-0714-4D8F-9E07-2130195B17DF}" type="presParOf" srcId="{13526BD1-5FDB-4FD4-8637-2CFAF73D5206}" destId="{0AFD379F-093A-4826-8B79-49F88FCE4053}" srcOrd="0" destOrd="0" presId="urn:microsoft.com/office/officeart/2005/8/layout/default"/>
    <dgm:cxn modelId="{6F002B5E-9B8C-46C1-8032-1528DB679201}" type="presParOf" srcId="{13526BD1-5FDB-4FD4-8637-2CFAF73D5206}" destId="{19AD73FB-510D-42AF-A742-05E20976D0BB}" srcOrd="1" destOrd="0" presId="urn:microsoft.com/office/officeart/2005/8/layout/default"/>
    <dgm:cxn modelId="{8A7AEB44-8303-4356-AB1A-AFFC4813EBEA}" type="presParOf" srcId="{13526BD1-5FDB-4FD4-8637-2CFAF73D5206}" destId="{6C51AAC1-B775-44E3-BA7C-DE87FB798241}" srcOrd="2" destOrd="0" presId="urn:microsoft.com/office/officeart/2005/8/layout/default"/>
    <dgm:cxn modelId="{5ED0BD9D-7B52-4424-AC54-B635AC7DC304}" type="presParOf" srcId="{13526BD1-5FDB-4FD4-8637-2CFAF73D5206}" destId="{25D1CAE0-BFBC-4D82-9C9C-9A7F56DA2C45}" srcOrd="3" destOrd="0" presId="urn:microsoft.com/office/officeart/2005/8/layout/default"/>
    <dgm:cxn modelId="{28EEF3D1-73C1-4424-A2DF-FF7FD3725907}" type="presParOf" srcId="{13526BD1-5FDB-4FD4-8637-2CFAF73D5206}" destId="{D797002D-B8EA-40B2-BEE5-218D8A46D1C6}" srcOrd="4" destOrd="0" presId="urn:microsoft.com/office/officeart/2005/8/layout/default"/>
    <dgm:cxn modelId="{96BBCE20-82E0-4800-A17D-96FAEBD7E51E}" type="presParOf" srcId="{13526BD1-5FDB-4FD4-8637-2CFAF73D5206}" destId="{E7787225-1585-47BB-A8EA-4956B7E52C3E}" srcOrd="5" destOrd="0" presId="urn:microsoft.com/office/officeart/2005/8/layout/default"/>
    <dgm:cxn modelId="{EC777EE4-8D81-43BF-934F-C7EED3785A9D}" type="presParOf" srcId="{13526BD1-5FDB-4FD4-8637-2CFAF73D5206}" destId="{7D3CD328-9299-4B3E-A469-338091202A4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A18213-F726-43AA-8384-CED6AB3D631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A172BC12-1685-4D09-8EA2-F60D6E3E3FA2}">
      <dgm:prSet phldrT="[文本]" custT="1"/>
      <dgm:spPr/>
      <dgm:t>
        <a:bodyPr/>
        <a:lstStyle/>
        <a:p>
          <a:r>
            <a:rPr lang="zh-CN" alt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参数</a:t>
          </a:r>
          <a:endParaRPr lang="zh-CN" alt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ED28B1F3-866D-4D10-BD5A-D1E27FDAE518}" type="parTrans" cxnId="{4A70CD84-0145-42C0-A062-1229EC6C08F4}">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4559CB98-7BE2-4755-BB45-9AE92C5729D8}" type="sibTrans" cxnId="{4A70CD84-0145-42C0-A062-1229EC6C08F4}">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mc:AlternateContent xmlns:mc="http://schemas.openxmlformats.org/markup-compatibility/2006" xmlns:a14="http://schemas.microsoft.com/office/drawing/2010/main">
      <mc:Choice Requires="a14">
        <dgm:pt modelId="{FF8F7378-41AA-4C5D-AD5D-892AEDD172CC}">
          <dgm:prSet custT="1"/>
          <dgm:spPr/>
          <dgm:t>
            <a:bodyPr/>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总线传送周期 </a:t>
              </a:r>
              <a14:m>
                <m:oMath xmlns:m="http://schemas.openxmlformats.org/officeDocument/2006/math">
                  <m:r>
                    <a:rPr lang="zh-CN" altLang="en-US" sz="1600" b="1" i="1" dirty="0">
                      <a:latin typeface="Cambria Math" panose="02040503050406030204" pitchFamily="18" charset="0"/>
                      <a:cs typeface="+mn-ea"/>
                      <a:sym typeface="+mn-lt"/>
                    </a:rPr>
                    <m:t>𝝉</m:t>
                  </m:r>
                </m:oMath>
              </a14:m>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mc:Choice>
      <mc:Fallback xmlns="">
        <dgm:pt modelId="{FF8F7378-41AA-4C5D-AD5D-892AEDD172CC}">
          <dgm:prSet custT="1"/>
          <dgm:spPr/>
          <dgm:t>
            <a:bodyPr/>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总线传送周期 </a:t>
              </a:r>
              <a:r>
                <a:rPr lang="zh-CN" altLang="en-US" sz="1600" b="1" i="0" dirty="0">
                  <a:latin typeface="Cambria Math" panose="02040503050406030204" pitchFamily="18" charset="0"/>
                  <a:cs typeface="+mn-ea"/>
                  <a:sym typeface="+mn-lt"/>
                </a:rPr>
                <a:t>𝝉</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mc:Fallback>
    </mc:AlternateContent>
    <dgm:pt modelId="{36E5A9A3-2728-422F-A5EE-AEF0397F96B4}" type="parTrans" cxnId="{962750A6-A931-4198-AD55-2AAF80E7B53E}">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84FCB43D-D9DB-400A-8BA3-A7D2C5E983D9}" type="sibTrans" cxnId="{962750A6-A931-4198-AD55-2AAF80E7B53E}">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4EFFC8C5-F491-413F-AB3E-B012E5DED1F9}">
      <dgm:prSet custT="1"/>
      <dgm:spPr/>
      <dgm:t>
        <a:bodyPr/>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模块内访问一个存储单元</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字</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的存储周期是 </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sym typeface="+mn-lt"/>
            </a:rPr>
            <a:t>T</a:t>
          </a:r>
        </a:p>
      </dgm:t>
    </dgm:pt>
    <dgm:pt modelId="{4DB4D5F3-ED6F-46B4-8392-BA1D50528397}" type="parTrans" cxnId="{269D673F-E524-490E-B811-3B6B566EE105}">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0FF9CDF0-3FBA-4A37-9FA2-A7D866B1CE2F}" type="sibTrans" cxnId="{269D673F-E524-490E-B811-3B6B566EE105}">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5D4C1EC0-0DDD-4227-832C-F3E71A6C30A1}" type="pres">
      <dgm:prSet presAssocID="{06A18213-F726-43AA-8384-CED6AB3D631C}" presName="linear" presStyleCnt="0">
        <dgm:presLayoutVars>
          <dgm:dir/>
          <dgm:animLvl val="lvl"/>
          <dgm:resizeHandles val="exact"/>
        </dgm:presLayoutVars>
      </dgm:prSet>
      <dgm:spPr/>
    </dgm:pt>
    <dgm:pt modelId="{BF5DF380-53AA-406E-AF33-236948749528}" type="pres">
      <dgm:prSet presAssocID="{A172BC12-1685-4D09-8EA2-F60D6E3E3FA2}" presName="parentLin" presStyleCnt="0"/>
      <dgm:spPr/>
    </dgm:pt>
    <dgm:pt modelId="{BD0C0250-9F59-492C-9CC8-E64C7B9CCE2C}" type="pres">
      <dgm:prSet presAssocID="{A172BC12-1685-4D09-8EA2-F60D6E3E3FA2}" presName="parentLeftMargin" presStyleLbl="node1" presStyleIdx="0" presStyleCnt="1"/>
      <dgm:spPr/>
    </dgm:pt>
    <dgm:pt modelId="{B4E39E26-90A5-4502-8B61-C6B392F0C7C9}" type="pres">
      <dgm:prSet presAssocID="{A172BC12-1685-4D09-8EA2-F60D6E3E3FA2}" presName="parentText" presStyleLbl="node1" presStyleIdx="0" presStyleCnt="1" custScaleX="70101" custLinFactNeighborX="35860">
        <dgm:presLayoutVars>
          <dgm:chMax val="0"/>
          <dgm:bulletEnabled val="1"/>
        </dgm:presLayoutVars>
      </dgm:prSet>
      <dgm:spPr/>
    </dgm:pt>
    <dgm:pt modelId="{74B208AC-560B-448B-A51F-7C446DAE3FA7}" type="pres">
      <dgm:prSet presAssocID="{A172BC12-1685-4D09-8EA2-F60D6E3E3FA2}" presName="negativeSpace" presStyleCnt="0"/>
      <dgm:spPr/>
    </dgm:pt>
    <dgm:pt modelId="{A8E628CB-EBF2-4264-A8C9-C84D04798669}" type="pres">
      <dgm:prSet presAssocID="{A172BC12-1685-4D09-8EA2-F60D6E3E3FA2}" presName="childText" presStyleLbl="conFgAcc1" presStyleIdx="0" presStyleCnt="1">
        <dgm:presLayoutVars>
          <dgm:bulletEnabled val="1"/>
        </dgm:presLayoutVars>
      </dgm:prSet>
      <dgm:spPr/>
    </dgm:pt>
  </dgm:ptLst>
  <dgm:cxnLst>
    <dgm:cxn modelId="{269D673F-E524-490E-B811-3B6B566EE105}" srcId="{A172BC12-1685-4D09-8EA2-F60D6E3E3FA2}" destId="{4EFFC8C5-F491-413F-AB3E-B012E5DED1F9}" srcOrd="1" destOrd="0" parTransId="{4DB4D5F3-ED6F-46B4-8392-BA1D50528397}" sibTransId="{0FF9CDF0-3FBA-4A37-9FA2-A7D866B1CE2F}"/>
    <dgm:cxn modelId="{09E2C24C-7119-4799-B48F-C1068C740DB7}" type="presOf" srcId="{06A18213-F726-43AA-8384-CED6AB3D631C}" destId="{5D4C1EC0-0DDD-4227-832C-F3E71A6C30A1}" srcOrd="0" destOrd="0" presId="urn:microsoft.com/office/officeart/2005/8/layout/list1"/>
    <dgm:cxn modelId="{4A70CD84-0145-42C0-A062-1229EC6C08F4}" srcId="{06A18213-F726-43AA-8384-CED6AB3D631C}" destId="{A172BC12-1685-4D09-8EA2-F60D6E3E3FA2}" srcOrd="0" destOrd="0" parTransId="{ED28B1F3-866D-4D10-BD5A-D1E27FDAE518}" sibTransId="{4559CB98-7BE2-4755-BB45-9AE92C5729D8}"/>
    <dgm:cxn modelId="{962750A6-A931-4198-AD55-2AAF80E7B53E}" srcId="{A172BC12-1685-4D09-8EA2-F60D6E3E3FA2}" destId="{FF8F7378-41AA-4C5D-AD5D-892AEDD172CC}" srcOrd="0" destOrd="0" parTransId="{36E5A9A3-2728-422F-A5EE-AEF0397F96B4}" sibTransId="{84FCB43D-D9DB-400A-8BA3-A7D2C5E983D9}"/>
    <dgm:cxn modelId="{3016F0CF-83B7-435D-9857-D21C4FCE3C70}" type="presOf" srcId="{4EFFC8C5-F491-413F-AB3E-B012E5DED1F9}" destId="{A8E628CB-EBF2-4264-A8C9-C84D04798669}" srcOrd="0" destOrd="1" presId="urn:microsoft.com/office/officeart/2005/8/layout/list1"/>
    <dgm:cxn modelId="{E1EC66D8-0691-4160-A004-B93504025CC5}" type="presOf" srcId="{A172BC12-1685-4D09-8EA2-F60D6E3E3FA2}" destId="{BD0C0250-9F59-492C-9CC8-E64C7B9CCE2C}" srcOrd="0" destOrd="0" presId="urn:microsoft.com/office/officeart/2005/8/layout/list1"/>
    <dgm:cxn modelId="{5DA2ADEE-7873-4321-A833-50B473105114}" type="presOf" srcId="{FF8F7378-41AA-4C5D-AD5D-892AEDD172CC}" destId="{A8E628CB-EBF2-4264-A8C9-C84D04798669}" srcOrd="0" destOrd="0" presId="urn:microsoft.com/office/officeart/2005/8/layout/list1"/>
    <dgm:cxn modelId="{9B1343FA-9254-42D9-A66E-9E42203999D5}" type="presOf" srcId="{A172BC12-1685-4D09-8EA2-F60D6E3E3FA2}" destId="{B4E39E26-90A5-4502-8B61-C6B392F0C7C9}" srcOrd="1" destOrd="0" presId="urn:microsoft.com/office/officeart/2005/8/layout/list1"/>
    <dgm:cxn modelId="{7F1D1F2C-F1D8-41FD-8521-734A3C6A0682}" type="presParOf" srcId="{5D4C1EC0-0DDD-4227-832C-F3E71A6C30A1}" destId="{BF5DF380-53AA-406E-AF33-236948749528}" srcOrd="0" destOrd="0" presId="urn:microsoft.com/office/officeart/2005/8/layout/list1"/>
    <dgm:cxn modelId="{EFAF5C7D-09AC-4CCA-84D8-AB43EA320388}" type="presParOf" srcId="{BF5DF380-53AA-406E-AF33-236948749528}" destId="{BD0C0250-9F59-492C-9CC8-E64C7B9CCE2C}" srcOrd="0" destOrd="0" presId="urn:microsoft.com/office/officeart/2005/8/layout/list1"/>
    <dgm:cxn modelId="{14E34BC3-25C7-4BBA-AC7E-45902947850D}" type="presParOf" srcId="{BF5DF380-53AA-406E-AF33-236948749528}" destId="{B4E39E26-90A5-4502-8B61-C6B392F0C7C9}" srcOrd="1" destOrd="0" presId="urn:microsoft.com/office/officeart/2005/8/layout/list1"/>
    <dgm:cxn modelId="{DBFD9D86-68F3-478F-ABBE-5121F8F9FE63}" type="presParOf" srcId="{5D4C1EC0-0DDD-4227-832C-F3E71A6C30A1}" destId="{74B208AC-560B-448B-A51F-7C446DAE3FA7}" srcOrd="1" destOrd="0" presId="urn:microsoft.com/office/officeart/2005/8/layout/list1"/>
    <dgm:cxn modelId="{D74B08AB-61AA-4989-980A-0C95F1097DB9}" type="presParOf" srcId="{5D4C1EC0-0DDD-4227-832C-F3E71A6C30A1}" destId="{A8E628CB-EBF2-4264-A8C9-C84D0479866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A18213-F726-43AA-8384-CED6AB3D631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A172BC12-1685-4D09-8EA2-F60D6E3E3FA2}">
      <dgm:prSet phldrT="[文本]" custT="1"/>
      <dgm:spPr/>
      <dgm:t>
        <a:bodyPr/>
        <a:lstStyle/>
        <a:p>
          <a:r>
            <a:rPr lang="zh-CN" alt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参数</a:t>
          </a:r>
          <a:endParaRPr lang="zh-CN" alt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ED28B1F3-866D-4D10-BD5A-D1E27FDAE518}" type="parTrans" cxnId="{4A70CD84-0145-42C0-A062-1229EC6C08F4}">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4559CB98-7BE2-4755-BB45-9AE92C5729D8}" type="sibTrans" cxnId="{4A70CD84-0145-42C0-A062-1229EC6C08F4}">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FF8F7378-41AA-4C5D-AD5D-892AEDD172CC}">
      <dgm:prSet custT="1"/>
      <dgm:spPr>
        <a:blipFill>
          <a:blip xmlns:r="http://schemas.openxmlformats.org/officeDocument/2006/relationships" r:embed="rId1"/>
          <a:stretch>
            <a:fillRect b="-3896"/>
          </a:stretch>
        </a:blipFill>
      </dgm:spPr>
      <dgm:t>
        <a:bodyPr/>
        <a:lstStyle/>
        <a:p>
          <a:r>
            <a:rPr lang="zh-CN" altLang="en-US">
              <a:noFill/>
            </a:rPr>
            <a:t> </a:t>
          </a:r>
        </a:p>
      </dgm:t>
    </dgm:pt>
    <dgm:pt modelId="{36E5A9A3-2728-422F-A5EE-AEF0397F96B4}" type="parTrans" cxnId="{962750A6-A931-4198-AD55-2AAF80E7B53E}">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84FCB43D-D9DB-400A-8BA3-A7D2C5E983D9}" type="sibTrans" cxnId="{962750A6-A931-4198-AD55-2AAF80E7B53E}">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4EFFC8C5-F491-413F-AB3E-B012E5DED1F9}">
      <dgm:prSet custT="1"/>
      <dgm:spPr/>
      <dgm:t>
        <a:bodyPr/>
        <a:lstStyle/>
        <a:p>
          <a:r>
            <a:rPr lang="zh-CN" altLang="en-US">
              <a:noFill/>
            </a:rPr>
            <a:t> </a:t>
          </a:r>
        </a:p>
      </dgm:t>
    </dgm:pt>
    <dgm:pt modelId="{4DB4D5F3-ED6F-46B4-8392-BA1D50528397}" type="parTrans" cxnId="{269D673F-E524-490E-B811-3B6B566EE105}">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0FF9CDF0-3FBA-4A37-9FA2-A7D866B1CE2F}" type="sibTrans" cxnId="{269D673F-E524-490E-B811-3B6B566EE105}">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5D4C1EC0-0DDD-4227-832C-F3E71A6C30A1}" type="pres">
      <dgm:prSet presAssocID="{06A18213-F726-43AA-8384-CED6AB3D631C}" presName="linear" presStyleCnt="0">
        <dgm:presLayoutVars>
          <dgm:dir/>
          <dgm:animLvl val="lvl"/>
          <dgm:resizeHandles val="exact"/>
        </dgm:presLayoutVars>
      </dgm:prSet>
      <dgm:spPr/>
    </dgm:pt>
    <dgm:pt modelId="{BF5DF380-53AA-406E-AF33-236948749528}" type="pres">
      <dgm:prSet presAssocID="{A172BC12-1685-4D09-8EA2-F60D6E3E3FA2}" presName="parentLin" presStyleCnt="0"/>
      <dgm:spPr/>
    </dgm:pt>
    <dgm:pt modelId="{BD0C0250-9F59-492C-9CC8-E64C7B9CCE2C}" type="pres">
      <dgm:prSet presAssocID="{A172BC12-1685-4D09-8EA2-F60D6E3E3FA2}" presName="parentLeftMargin" presStyleLbl="node1" presStyleIdx="0" presStyleCnt="1"/>
      <dgm:spPr/>
    </dgm:pt>
    <dgm:pt modelId="{B4E39E26-90A5-4502-8B61-C6B392F0C7C9}" type="pres">
      <dgm:prSet presAssocID="{A172BC12-1685-4D09-8EA2-F60D6E3E3FA2}" presName="parentText" presStyleLbl="node1" presStyleIdx="0" presStyleCnt="1" custScaleX="70101" custLinFactNeighborX="35860">
        <dgm:presLayoutVars>
          <dgm:chMax val="0"/>
          <dgm:bulletEnabled val="1"/>
        </dgm:presLayoutVars>
      </dgm:prSet>
      <dgm:spPr/>
    </dgm:pt>
    <dgm:pt modelId="{74B208AC-560B-448B-A51F-7C446DAE3FA7}" type="pres">
      <dgm:prSet presAssocID="{A172BC12-1685-4D09-8EA2-F60D6E3E3FA2}" presName="negativeSpace" presStyleCnt="0"/>
      <dgm:spPr/>
    </dgm:pt>
    <dgm:pt modelId="{A8E628CB-EBF2-4264-A8C9-C84D04798669}" type="pres">
      <dgm:prSet presAssocID="{A172BC12-1685-4D09-8EA2-F60D6E3E3FA2}" presName="childText" presStyleLbl="conFgAcc1" presStyleIdx="0" presStyleCnt="1">
        <dgm:presLayoutVars>
          <dgm:bulletEnabled val="1"/>
        </dgm:presLayoutVars>
      </dgm:prSet>
      <dgm:spPr/>
    </dgm:pt>
  </dgm:ptLst>
  <dgm:cxnLst>
    <dgm:cxn modelId="{269D673F-E524-490E-B811-3B6B566EE105}" srcId="{A172BC12-1685-4D09-8EA2-F60D6E3E3FA2}" destId="{4EFFC8C5-F491-413F-AB3E-B012E5DED1F9}" srcOrd="1" destOrd="0" parTransId="{4DB4D5F3-ED6F-46B4-8392-BA1D50528397}" sibTransId="{0FF9CDF0-3FBA-4A37-9FA2-A7D866B1CE2F}"/>
    <dgm:cxn modelId="{09E2C24C-7119-4799-B48F-C1068C740DB7}" type="presOf" srcId="{06A18213-F726-43AA-8384-CED6AB3D631C}" destId="{5D4C1EC0-0DDD-4227-832C-F3E71A6C30A1}" srcOrd="0" destOrd="0" presId="urn:microsoft.com/office/officeart/2005/8/layout/list1"/>
    <dgm:cxn modelId="{4A70CD84-0145-42C0-A062-1229EC6C08F4}" srcId="{06A18213-F726-43AA-8384-CED6AB3D631C}" destId="{A172BC12-1685-4D09-8EA2-F60D6E3E3FA2}" srcOrd="0" destOrd="0" parTransId="{ED28B1F3-866D-4D10-BD5A-D1E27FDAE518}" sibTransId="{4559CB98-7BE2-4755-BB45-9AE92C5729D8}"/>
    <dgm:cxn modelId="{962750A6-A931-4198-AD55-2AAF80E7B53E}" srcId="{A172BC12-1685-4D09-8EA2-F60D6E3E3FA2}" destId="{FF8F7378-41AA-4C5D-AD5D-892AEDD172CC}" srcOrd="0" destOrd="0" parTransId="{36E5A9A3-2728-422F-A5EE-AEF0397F96B4}" sibTransId="{84FCB43D-D9DB-400A-8BA3-A7D2C5E983D9}"/>
    <dgm:cxn modelId="{3016F0CF-83B7-435D-9857-D21C4FCE3C70}" type="presOf" srcId="{4EFFC8C5-F491-413F-AB3E-B012E5DED1F9}" destId="{A8E628CB-EBF2-4264-A8C9-C84D04798669}" srcOrd="0" destOrd="1" presId="urn:microsoft.com/office/officeart/2005/8/layout/list1"/>
    <dgm:cxn modelId="{E1EC66D8-0691-4160-A004-B93504025CC5}" type="presOf" srcId="{A172BC12-1685-4D09-8EA2-F60D6E3E3FA2}" destId="{BD0C0250-9F59-492C-9CC8-E64C7B9CCE2C}" srcOrd="0" destOrd="0" presId="urn:microsoft.com/office/officeart/2005/8/layout/list1"/>
    <dgm:cxn modelId="{5DA2ADEE-7873-4321-A833-50B473105114}" type="presOf" srcId="{FF8F7378-41AA-4C5D-AD5D-892AEDD172CC}" destId="{A8E628CB-EBF2-4264-A8C9-C84D04798669}" srcOrd="0" destOrd="0" presId="urn:microsoft.com/office/officeart/2005/8/layout/list1"/>
    <dgm:cxn modelId="{9B1343FA-9254-42D9-A66E-9E42203999D5}" type="presOf" srcId="{A172BC12-1685-4D09-8EA2-F60D6E3E3FA2}" destId="{B4E39E26-90A5-4502-8B61-C6B392F0C7C9}" srcOrd="1" destOrd="0" presId="urn:microsoft.com/office/officeart/2005/8/layout/list1"/>
    <dgm:cxn modelId="{7F1D1F2C-F1D8-41FD-8521-734A3C6A0682}" type="presParOf" srcId="{5D4C1EC0-0DDD-4227-832C-F3E71A6C30A1}" destId="{BF5DF380-53AA-406E-AF33-236948749528}" srcOrd="0" destOrd="0" presId="urn:microsoft.com/office/officeart/2005/8/layout/list1"/>
    <dgm:cxn modelId="{EFAF5C7D-09AC-4CCA-84D8-AB43EA320388}" type="presParOf" srcId="{BF5DF380-53AA-406E-AF33-236948749528}" destId="{BD0C0250-9F59-492C-9CC8-E64C7B9CCE2C}" srcOrd="0" destOrd="0" presId="urn:microsoft.com/office/officeart/2005/8/layout/list1"/>
    <dgm:cxn modelId="{14E34BC3-25C7-4BBA-AC7E-45902947850D}" type="presParOf" srcId="{BF5DF380-53AA-406E-AF33-236948749528}" destId="{B4E39E26-90A5-4502-8B61-C6B392F0C7C9}" srcOrd="1" destOrd="0" presId="urn:microsoft.com/office/officeart/2005/8/layout/list1"/>
    <dgm:cxn modelId="{DBFD9D86-68F3-478F-ABBE-5121F8F9FE63}" type="presParOf" srcId="{5D4C1EC0-0DDD-4227-832C-F3E71A6C30A1}" destId="{74B208AC-560B-448B-A51F-7C446DAE3FA7}" srcOrd="1" destOrd="0" presId="urn:microsoft.com/office/officeart/2005/8/layout/list1"/>
    <dgm:cxn modelId="{D74B08AB-61AA-4989-980A-0C95F1097DB9}" type="presParOf" srcId="{5D4C1EC0-0DDD-4227-832C-F3E71A6C30A1}" destId="{A8E628CB-EBF2-4264-A8C9-C84D0479866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8B7A4E7-4578-4A76-9D0F-19F685A6659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20D20393-B7F2-4AA4-B9DF-E3C4F8D3C0F0}">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753BDB3-DA17-46E0-A0DA-31725E79EDA9}" type="parTrans" cxnId="{614E1B82-F692-4657-A101-490DF6A125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D8F7274-EED9-4172-949C-3A37E7CB8937}" type="sibTrans" cxnId="{614E1B82-F692-4657-A101-490DF6A125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4085AD1-C782-4DD1-997A-7453B254B4EA}">
      <dgm:prSet custT="1"/>
      <dgm:spPr/>
      <dgm:t>
        <a:bodyPr bIns="72000"/>
        <a:lstStyle/>
        <a:p>
          <a:r>
            <a:rPr lang="zh-CN" altLang="en-US" sz="1800" dirty="0">
              <a:latin typeface="微软雅黑" panose="020B0503020204020204" pitchFamily="34" charset="-122"/>
              <a:ea typeface="微软雅黑" panose="020B0503020204020204" pitchFamily="34" charset="-122"/>
              <a:sym typeface="+mn-lt"/>
            </a:rPr>
            <a:t>每个模块独立工作</a:t>
          </a:r>
          <a:endParaRPr lang="en-US" altLang="zh-CN" sz="1800" dirty="0">
            <a:latin typeface="微软雅黑" panose="020B0503020204020204" pitchFamily="34" charset="-122"/>
            <a:ea typeface="微软雅黑" panose="020B0503020204020204" pitchFamily="34" charset="-122"/>
            <a:sym typeface="+mn-lt"/>
          </a:endParaRPr>
        </a:p>
      </dgm:t>
    </dgm:pt>
    <dgm:pt modelId="{35E5DB3F-C421-4F12-8F5D-1F682CEA38D2}" type="parTrans" cxnId="{6E5CB6E4-2782-43EB-B64A-A67E133EC48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C93A96B-5AF0-4750-9860-94B18542E8DA}" type="sibTrans" cxnId="{6E5CB6E4-2782-43EB-B64A-A67E133EC48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A21BB12-FD36-45C5-8D9B-46C18501982C}">
      <dgm:prSet custT="1"/>
      <dgm:spPr/>
      <dgm:t>
        <a:bodyPr bIns="72000"/>
        <a:lstStyle/>
        <a:p>
          <a:r>
            <a:rPr lang="zh-CN" altLang="en-US" sz="1800" dirty="0">
              <a:latin typeface="微软雅黑" panose="020B0503020204020204" pitchFamily="34" charset="-122"/>
              <a:ea typeface="微软雅黑" panose="020B0503020204020204" pitchFamily="34" charset="-122"/>
              <a:sym typeface="+mn-lt"/>
            </a:rPr>
            <a:t>各模块</a:t>
          </a:r>
          <a:r>
            <a:rPr lang="zh-CN" altLang="en-US" sz="1800" b="1" dirty="0">
              <a:solidFill>
                <a:srgbClr val="FF0000"/>
              </a:solidFill>
              <a:latin typeface="微软雅黑" panose="020B0503020204020204" pitchFamily="34" charset="-122"/>
              <a:ea typeface="微软雅黑" panose="020B0503020204020204" pitchFamily="34" charset="-122"/>
              <a:sym typeface="+mn-lt"/>
            </a:rPr>
            <a:t>分时</a:t>
          </a:r>
          <a:r>
            <a:rPr lang="zh-CN" altLang="en-US" sz="1800" dirty="0">
              <a:latin typeface="微软雅黑" panose="020B0503020204020204" pitchFamily="34" charset="-122"/>
              <a:ea typeface="微软雅黑" panose="020B0503020204020204" pitchFamily="34" charset="-122"/>
              <a:sym typeface="+mn-lt"/>
            </a:rPr>
            <a:t>使用数据总线进行信息传递</a:t>
          </a:r>
          <a:endParaRPr lang="en-US" altLang="zh-CN" sz="1800" dirty="0">
            <a:latin typeface="微软雅黑" panose="020B0503020204020204" pitchFamily="34" charset="-122"/>
            <a:ea typeface="微软雅黑" panose="020B0503020204020204" pitchFamily="34" charset="-122"/>
            <a:sym typeface="+mn-lt"/>
          </a:endParaRPr>
        </a:p>
      </dgm:t>
    </dgm:pt>
    <dgm:pt modelId="{B35B8215-ED69-4024-8110-4DC02C2C017F}" type="parTrans" cxnId="{BFD80A00-676F-4487-97CA-003C1DF72DB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A6616FF-7A54-47C2-A8C3-6FC72CB01F95}" type="sibTrans" cxnId="{BFD80A00-676F-4487-97CA-003C1DF72DB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A94CA88-71B4-4B58-AD04-E2177DB7940F}">
      <dgm:prSet custT="1"/>
      <dgm:spPr/>
      <dgm:t>
        <a:bodyPr bIns="72000"/>
        <a:lstStyle/>
        <a:p>
          <a:r>
            <a:rPr lang="zh-CN" altLang="en-US" sz="1800" dirty="0">
              <a:latin typeface="微软雅黑" panose="020B0503020204020204" pitchFamily="34" charset="-122"/>
              <a:ea typeface="微软雅黑" panose="020B0503020204020204" pitchFamily="34" charset="-122"/>
              <a:sym typeface="+mn-lt"/>
            </a:rPr>
            <a:t>流水线方式</a:t>
          </a:r>
          <a:endParaRPr lang="en-US" altLang="zh-CN" sz="1800" dirty="0">
            <a:latin typeface="微软雅黑" panose="020B0503020204020204" pitchFamily="34" charset="-122"/>
            <a:ea typeface="微软雅黑" panose="020B0503020204020204" pitchFamily="34" charset="-122"/>
            <a:sym typeface="+mn-lt"/>
          </a:endParaRPr>
        </a:p>
      </dgm:t>
    </dgm:pt>
    <dgm:pt modelId="{6FA38765-0F3F-436D-A679-5976ECC8E6F5}" type="parTrans" cxnId="{B41996AC-1288-48CC-B3B1-5C319389CD9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DC8A8FA-612A-4BCB-AA4F-2463F21CB77C}" type="sibTrans" cxnId="{B41996AC-1288-48CC-B3B1-5C319389CD9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D89E693-9FB3-4C6E-918A-F2789A5EF9B6}">
      <dgm:prSet custT="1"/>
      <dgm:spPr/>
      <dgm:t>
        <a:bodyPr bIns="72000"/>
        <a:lstStyle/>
        <a:p>
          <a:r>
            <a:rPr lang="zh-CN" altLang="en-US" sz="1800" b="1" dirty="0">
              <a:latin typeface="微软雅黑" panose="020B0503020204020204" pitchFamily="34" charset="-122"/>
              <a:ea typeface="微软雅黑" panose="020B0503020204020204" pitchFamily="34" charset="-122"/>
              <a:sym typeface="+mn-lt"/>
            </a:rPr>
            <a:t>数据总线是瓶颈</a:t>
          </a:r>
          <a:endParaRPr lang="zh-CN" altLang="en-US" sz="1800" b="1" dirty="0">
            <a:latin typeface="微软雅黑" panose="020B0503020204020204" pitchFamily="34" charset="-122"/>
            <a:ea typeface="微软雅黑" panose="020B0503020204020204" pitchFamily="34" charset="-122"/>
          </a:endParaRPr>
        </a:p>
      </dgm:t>
    </dgm:pt>
    <dgm:pt modelId="{299F9437-B927-4D5A-84F2-307743123E3D}" type="parTrans" cxnId="{E77ABCD3-B3CB-404C-9C71-6E797706DEC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B10512D-6B59-44C1-9EDA-D60236D212FA}" type="sibTrans" cxnId="{E77ABCD3-B3CB-404C-9C71-6E797706DEC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C39302F-CD36-4144-872E-AE684421D30B}" type="pres">
      <dgm:prSet presAssocID="{B8B7A4E7-4578-4A76-9D0F-19F685A66594}" presName="linear" presStyleCnt="0">
        <dgm:presLayoutVars>
          <dgm:dir/>
          <dgm:animLvl val="lvl"/>
          <dgm:resizeHandles val="exact"/>
        </dgm:presLayoutVars>
      </dgm:prSet>
      <dgm:spPr/>
    </dgm:pt>
    <dgm:pt modelId="{2417F793-2C09-4709-AAAC-E7B1C9013BA1}" type="pres">
      <dgm:prSet presAssocID="{20D20393-B7F2-4AA4-B9DF-E3C4F8D3C0F0}" presName="parentLin" presStyleCnt="0"/>
      <dgm:spPr/>
    </dgm:pt>
    <dgm:pt modelId="{41F35AC5-6BAF-482A-B3B4-995B456F950F}" type="pres">
      <dgm:prSet presAssocID="{20D20393-B7F2-4AA4-B9DF-E3C4F8D3C0F0}" presName="parentLeftMargin" presStyleLbl="node1" presStyleIdx="0" presStyleCnt="1"/>
      <dgm:spPr/>
    </dgm:pt>
    <dgm:pt modelId="{015A6F69-1A76-410D-B04A-47C268F5BDEE}" type="pres">
      <dgm:prSet presAssocID="{20D20393-B7F2-4AA4-B9DF-E3C4F8D3C0F0}" presName="parentText" presStyleLbl="node1" presStyleIdx="0" presStyleCnt="1">
        <dgm:presLayoutVars>
          <dgm:chMax val="0"/>
          <dgm:bulletEnabled val="1"/>
        </dgm:presLayoutVars>
      </dgm:prSet>
      <dgm:spPr/>
    </dgm:pt>
    <dgm:pt modelId="{E659EBA8-5A21-4BAF-8542-33C40C41FC85}" type="pres">
      <dgm:prSet presAssocID="{20D20393-B7F2-4AA4-B9DF-E3C4F8D3C0F0}" presName="negativeSpace" presStyleCnt="0"/>
      <dgm:spPr/>
    </dgm:pt>
    <dgm:pt modelId="{D6FAA576-0068-4982-842A-AB11ADC84408}" type="pres">
      <dgm:prSet presAssocID="{20D20393-B7F2-4AA4-B9DF-E3C4F8D3C0F0}" presName="childText" presStyleLbl="conFgAcc1" presStyleIdx="0" presStyleCnt="1">
        <dgm:presLayoutVars>
          <dgm:bulletEnabled val="1"/>
        </dgm:presLayoutVars>
      </dgm:prSet>
      <dgm:spPr/>
    </dgm:pt>
  </dgm:ptLst>
  <dgm:cxnLst>
    <dgm:cxn modelId="{BFD80A00-676F-4487-97CA-003C1DF72DBE}" srcId="{20D20393-B7F2-4AA4-B9DF-E3C4F8D3C0F0}" destId="{DA21BB12-FD36-45C5-8D9B-46C18501982C}" srcOrd="1" destOrd="0" parTransId="{B35B8215-ED69-4024-8110-4DC02C2C017F}" sibTransId="{7A6616FF-7A54-47C2-A8C3-6FC72CB01F95}"/>
    <dgm:cxn modelId="{39388001-03E5-4655-8567-3D26BE7C2565}" type="presOf" srcId="{20D20393-B7F2-4AA4-B9DF-E3C4F8D3C0F0}" destId="{41F35AC5-6BAF-482A-B3B4-995B456F950F}" srcOrd="0" destOrd="0" presId="urn:microsoft.com/office/officeart/2005/8/layout/list1"/>
    <dgm:cxn modelId="{E9AA7504-F308-49FC-9D76-D965695519DA}" type="presOf" srcId="{DA21BB12-FD36-45C5-8D9B-46C18501982C}" destId="{D6FAA576-0068-4982-842A-AB11ADC84408}" srcOrd="0" destOrd="1" presId="urn:microsoft.com/office/officeart/2005/8/layout/list1"/>
    <dgm:cxn modelId="{6627D011-98E8-4F06-8FE8-43AC900E232E}" type="presOf" srcId="{B8B7A4E7-4578-4A76-9D0F-19F685A66594}" destId="{7C39302F-CD36-4144-872E-AE684421D30B}" srcOrd="0" destOrd="0" presId="urn:microsoft.com/office/officeart/2005/8/layout/list1"/>
    <dgm:cxn modelId="{95FA447B-EDA4-4BB4-827D-A74AD2E43FFB}" type="presOf" srcId="{20D20393-B7F2-4AA4-B9DF-E3C4F8D3C0F0}" destId="{015A6F69-1A76-410D-B04A-47C268F5BDEE}" srcOrd="1" destOrd="0" presId="urn:microsoft.com/office/officeart/2005/8/layout/list1"/>
    <dgm:cxn modelId="{871BBB7D-8FD0-4781-B497-29822E50E6F7}" type="presOf" srcId="{DA94CA88-71B4-4B58-AD04-E2177DB7940F}" destId="{D6FAA576-0068-4982-842A-AB11ADC84408}" srcOrd="0" destOrd="2" presId="urn:microsoft.com/office/officeart/2005/8/layout/list1"/>
    <dgm:cxn modelId="{614E1B82-F692-4657-A101-490DF6A12579}" srcId="{B8B7A4E7-4578-4A76-9D0F-19F685A66594}" destId="{20D20393-B7F2-4AA4-B9DF-E3C4F8D3C0F0}" srcOrd="0" destOrd="0" parTransId="{6753BDB3-DA17-46E0-A0DA-31725E79EDA9}" sibTransId="{0D8F7274-EED9-4172-949C-3A37E7CB8937}"/>
    <dgm:cxn modelId="{B41996AC-1288-48CC-B3B1-5C319389CD9B}" srcId="{20D20393-B7F2-4AA4-B9DF-E3C4F8D3C0F0}" destId="{DA94CA88-71B4-4B58-AD04-E2177DB7940F}" srcOrd="2" destOrd="0" parTransId="{6FA38765-0F3F-436D-A679-5976ECC8E6F5}" sibTransId="{DDC8A8FA-612A-4BCB-AA4F-2463F21CB77C}"/>
    <dgm:cxn modelId="{C4914FAD-6429-4464-9EE4-721364C632D5}" type="presOf" srcId="{84085AD1-C782-4DD1-997A-7453B254B4EA}" destId="{D6FAA576-0068-4982-842A-AB11ADC84408}" srcOrd="0" destOrd="0" presId="urn:microsoft.com/office/officeart/2005/8/layout/list1"/>
    <dgm:cxn modelId="{E77ABCD3-B3CB-404C-9C71-6E797706DECD}" srcId="{20D20393-B7F2-4AA4-B9DF-E3C4F8D3C0F0}" destId="{CD89E693-9FB3-4C6E-918A-F2789A5EF9B6}" srcOrd="3" destOrd="0" parTransId="{299F9437-B927-4D5A-84F2-307743123E3D}" sibTransId="{EB10512D-6B59-44C1-9EDA-D60236D212FA}"/>
    <dgm:cxn modelId="{6E5CB6E4-2782-43EB-B64A-A67E133EC48D}" srcId="{20D20393-B7F2-4AA4-B9DF-E3C4F8D3C0F0}" destId="{84085AD1-C782-4DD1-997A-7453B254B4EA}" srcOrd="0" destOrd="0" parTransId="{35E5DB3F-C421-4F12-8F5D-1F682CEA38D2}" sibTransId="{AC93A96B-5AF0-4750-9860-94B18542E8DA}"/>
    <dgm:cxn modelId="{9260CCF1-A222-41D9-8DA8-5EBE60BEE4A3}" type="presOf" srcId="{CD89E693-9FB3-4C6E-918A-F2789A5EF9B6}" destId="{D6FAA576-0068-4982-842A-AB11ADC84408}" srcOrd="0" destOrd="3" presId="urn:microsoft.com/office/officeart/2005/8/layout/list1"/>
    <dgm:cxn modelId="{2F4EEE49-BE4C-4DCD-8DF0-A8D2C01EA217}" type="presParOf" srcId="{7C39302F-CD36-4144-872E-AE684421D30B}" destId="{2417F793-2C09-4709-AAAC-E7B1C9013BA1}" srcOrd="0" destOrd="0" presId="urn:microsoft.com/office/officeart/2005/8/layout/list1"/>
    <dgm:cxn modelId="{CB3B8084-603F-4C1F-A074-CFDBE7C2C9AC}" type="presParOf" srcId="{2417F793-2C09-4709-AAAC-E7B1C9013BA1}" destId="{41F35AC5-6BAF-482A-B3B4-995B456F950F}" srcOrd="0" destOrd="0" presId="urn:microsoft.com/office/officeart/2005/8/layout/list1"/>
    <dgm:cxn modelId="{1904B04F-A53C-4E7D-9C95-F876E9683293}" type="presParOf" srcId="{2417F793-2C09-4709-AAAC-E7B1C9013BA1}" destId="{015A6F69-1A76-410D-B04A-47C268F5BDEE}" srcOrd="1" destOrd="0" presId="urn:microsoft.com/office/officeart/2005/8/layout/list1"/>
    <dgm:cxn modelId="{126BC51A-2D14-42AC-A299-4D6D44A25488}" type="presParOf" srcId="{7C39302F-CD36-4144-872E-AE684421D30B}" destId="{E659EBA8-5A21-4BAF-8542-33C40C41FC85}" srcOrd="1" destOrd="0" presId="urn:microsoft.com/office/officeart/2005/8/layout/list1"/>
    <dgm:cxn modelId="{245432DC-2BF0-4234-AEB9-C618208B5F59}" type="presParOf" srcId="{7C39302F-CD36-4144-872E-AE684421D30B}" destId="{D6FAA576-0068-4982-842A-AB11ADC8440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6FDE65-FB9A-4230-9B3D-5FC41D72199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6AAF4742-A18A-4145-80D9-0F1EEDC1B640}">
      <dgm:prSet phldrT="[文本]" custT="1"/>
      <dgm:spPr/>
      <dgm:t>
        <a:bodyPr lIns="360000" rIns="360000"/>
        <a:lstStyle/>
        <a:p>
          <a:pPr marL="360000" lvl="1" indent="-360000" defTabSz="1200150">
            <a:lnSpc>
              <a:spcPct val="90000"/>
            </a:lnSpc>
            <a:spcBef>
              <a:spcPct val="0"/>
            </a:spcBef>
            <a:spcAft>
              <a:spcPct val="15000"/>
            </a:spcAft>
            <a:buNone/>
          </a:pPr>
          <a:r>
            <a:rPr lang="zh-CN" altLang="en-US" sz="1600" b="1" dirty="0">
              <a:effectLst/>
              <a:latin typeface="微软雅黑" panose="020B0503020204020204" pitchFamily="34" charset="-122"/>
              <a:ea typeface="微软雅黑" panose="020B0503020204020204" pitchFamily="34" charset="-122"/>
            </a:rPr>
            <a:t>顺序读取：</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sym typeface="+mn-lt"/>
            </a:rPr>
            <a:t>mT</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i="0" dirty="0">
              <a:latin typeface="Times New Roman" panose="02020603050405020304" pitchFamily="18" charset="0"/>
              <a:ea typeface="微软雅黑" panose="020B0503020204020204" pitchFamily="34" charset="-122"/>
              <a:cs typeface="Times New Roman" panose="02020603050405020304" pitchFamily="18" charset="0"/>
              <a:sym typeface="+mn-lt"/>
            </a:rPr>
            <a:t>= 4 </a:t>
          </a:r>
          <a:r>
            <a:rPr lang="en-US" altLang="zh-CN" sz="1600" i="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mn-lt"/>
            </a:rPr>
            <a:t>200</a:t>
          </a:r>
          <a:r>
            <a:rPr lang="en-US" altLang="zh-CN" sz="1600" cap="none" dirty="0">
              <a:latin typeface="Times New Roman" panose="02020603050405020304" pitchFamily="18" charset="0"/>
              <a:ea typeface="楷体" panose="02010609060101010101" pitchFamily="49" charset="-122"/>
              <a:cs typeface="Times New Roman" panose="02020603050405020304" pitchFamily="18" charset="0"/>
              <a:sym typeface="+mn-lt"/>
            </a:rPr>
            <a:t>ns = 800 ns = 8</a:t>
          </a:r>
          <a:r>
            <a:rPr lang="en-US" altLang="zh-CN" sz="1600" i="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10</a:t>
          </a:r>
          <a:r>
            <a:rPr lang="en-US" altLang="zh-CN" sz="1600" i="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-7</a:t>
          </a:r>
          <a:r>
            <a:rPr lang="en-US" altLang="zh-CN" sz="1600" i="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s</a:t>
          </a:r>
          <a:endParaRPr lang="zh-CN" altLang="en-US" sz="1600" b="1" dirty="0">
            <a:effectLst/>
            <a:latin typeface="微软雅黑" panose="020B0503020204020204" pitchFamily="34" charset="-122"/>
            <a:ea typeface="微软雅黑" panose="020B0503020204020204" pitchFamily="34" charset="-122"/>
          </a:endParaRPr>
        </a:p>
      </dgm:t>
    </dgm:pt>
    <dgm:pt modelId="{A59FF234-6A76-47EB-9097-8E479DA4BC9A}" type="parTrans" cxnId="{6E93B1B6-B292-445E-9C47-36D951D8D5F6}">
      <dgm:prSet/>
      <dgm:spPr/>
      <dgm:t>
        <a:bodyPr/>
        <a:lstStyle/>
        <a:p>
          <a:endParaRPr lang="zh-CN" altLang="en-US" sz="1800"/>
        </a:p>
      </dgm:t>
    </dgm:pt>
    <dgm:pt modelId="{2D4D1C43-7246-472E-BFA3-92EC319759F3}" type="sibTrans" cxnId="{6E93B1B6-B292-445E-9C47-36D951D8D5F6}">
      <dgm:prSet/>
      <dgm:spPr/>
      <dgm:t>
        <a:bodyPr/>
        <a:lstStyle/>
        <a:p>
          <a:endParaRPr lang="zh-CN" altLang="en-US" sz="1800"/>
        </a:p>
      </dgm:t>
    </dgm:pt>
    <dgm:pt modelId="{381C1E5A-C7E7-4B66-8867-EFACA49F7125}">
      <dgm:prSet phldrT="[文本]" custT="1"/>
      <dgm:spPr/>
      <dgm:t>
        <a:bodyPr lIns="360000" rIns="360000"/>
        <a:lstStyle/>
        <a:p>
          <a:pPr marL="360000" marR="0" lvl="0" indent="-360000" defTabSz="91440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交叉读取：</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sym typeface="+mn-lt"/>
            </a:rPr>
            <a:t>m</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-1) </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1600" i="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200ns + 3 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mn-lt"/>
            </a:rPr>
            <a:t>50</a:t>
          </a:r>
          <a:r>
            <a:rPr lang="en-US" altLang="zh-CN" sz="1600" cap="none" dirty="0">
              <a:latin typeface="Times New Roman" panose="02020603050405020304" pitchFamily="18" charset="0"/>
              <a:ea typeface="楷体" panose="02010609060101010101" pitchFamily="49" charset="-122"/>
              <a:cs typeface="Times New Roman" panose="02020603050405020304" pitchFamily="18" charset="0"/>
              <a:sym typeface="+mn-lt"/>
            </a:rPr>
            <a:t>ns = 350 ns =  3.5 </a:t>
          </a:r>
          <a:r>
            <a:rPr lang="en-US" altLang="zh-CN" sz="1600" i="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10</a:t>
          </a:r>
          <a:r>
            <a:rPr lang="en-US" altLang="zh-CN" sz="1600" i="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-7</a:t>
          </a:r>
          <a:r>
            <a:rPr lang="en-US" altLang="zh-CN" sz="1600" i="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s</a:t>
          </a:r>
          <a:endParaRPr lang="zh-CN" altLang="en-US" sz="1600" i="0" dirty="0"/>
        </a:p>
      </dgm:t>
    </dgm:pt>
    <dgm:pt modelId="{A16E382F-2272-4A51-BFCE-7F4C2E88A98B}" type="parTrans" cxnId="{93095A69-34CD-4986-8D43-81404475126D}">
      <dgm:prSet/>
      <dgm:spPr/>
      <dgm:t>
        <a:bodyPr/>
        <a:lstStyle/>
        <a:p>
          <a:endParaRPr lang="zh-CN" altLang="en-US" sz="1800"/>
        </a:p>
      </dgm:t>
    </dgm:pt>
    <dgm:pt modelId="{D4FD325D-6767-433B-8D49-B28E967BBCD9}" type="sibTrans" cxnId="{93095A69-34CD-4986-8D43-81404475126D}">
      <dgm:prSet/>
      <dgm:spPr/>
      <dgm:t>
        <a:bodyPr/>
        <a:lstStyle/>
        <a:p>
          <a:endParaRPr lang="zh-CN" altLang="en-US" sz="1800"/>
        </a:p>
      </dgm:t>
    </dgm:pt>
    <dgm:pt modelId="{FBBC2DC9-C2A8-4CAB-9F79-2A99D1379D6D}">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连续读取</a:t>
          </a:r>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字所需时间</a:t>
          </a:r>
        </a:p>
      </dgm:t>
    </dgm:pt>
    <dgm:pt modelId="{D9AF1B2D-03F7-4487-BE9E-B31E35D98559}" type="parTrans" cxnId="{A18A4C6D-6A50-4CE9-B507-9882E1DF4894}">
      <dgm:prSet/>
      <dgm:spPr/>
      <dgm:t>
        <a:bodyPr/>
        <a:lstStyle/>
        <a:p>
          <a:endParaRPr lang="zh-CN" altLang="en-US" sz="1800"/>
        </a:p>
      </dgm:t>
    </dgm:pt>
    <dgm:pt modelId="{E072DDB5-C269-4899-82C0-A48089512C87}" type="sibTrans" cxnId="{A18A4C6D-6A50-4CE9-B507-9882E1DF4894}">
      <dgm:prSet/>
      <dgm:spPr/>
      <dgm:t>
        <a:bodyPr/>
        <a:lstStyle/>
        <a:p>
          <a:endParaRPr lang="zh-CN" altLang="en-US" sz="1800"/>
        </a:p>
      </dgm:t>
    </dgm:pt>
    <dgm:pt modelId="{F3874932-6497-4227-B276-BC0E6CE58C66}">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信息总量</a:t>
          </a:r>
        </a:p>
      </dgm:t>
    </dgm:pt>
    <dgm:pt modelId="{C62A144A-4583-4D5E-87E0-DD3E9B88D697}" type="parTrans" cxnId="{2A772AC3-9072-4AD1-9460-654E012FC9FF}">
      <dgm:prSet/>
      <dgm:spPr/>
      <dgm:t>
        <a:bodyPr/>
        <a:lstStyle/>
        <a:p>
          <a:endParaRPr lang="zh-CN" altLang="en-US" sz="1800"/>
        </a:p>
      </dgm:t>
    </dgm:pt>
    <dgm:pt modelId="{003E3478-3E94-4C8B-844B-EE4FD39AAA85}" type="sibTrans" cxnId="{2A772AC3-9072-4AD1-9460-654E012FC9FF}">
      <dgm:prSet/>
      <dgm:spPr/>
      <dgm:t>
        <a:bodyPr/>
        <a:lstStyle/>
        <a:p>
          <a:endParaRPr lang="zh-CN" altLang="en-US" sz="1800"/>
        </a:p>
      </dgm:t>
    </dgm:pt>
    <dgm:pt modelId="{26ACAE55-7FCC-427E-B504-BADAEA906910}">
      <dgm:prSet phldrT="[文本]" custT="1"/>
      <dgm:spPr/>
      <dgm:t>
        <a:bodyPr lIns="360000" rIns="360000"/>
        <a:lstStyle/>
        <a:p>
          <a:pPr>
            <a:buNone/>
          </a:pPr>
          <a:r>
            <a:rPr lang="en-US" altLang="zh-CN" sz="1600" b="0" i="1" dirty="0">
              <a:effectLst/>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1600" b="0" dirty="0">
              <a:effectLst/>
              <a:latin typeface="Times New Roman" panose="02020603050405020304" pitchFamily="18" charset="0"/>
              <a:ea typeface="微软雅黑" panose="020B0503020204020204" pitchFamily="34" charset="-122"/>
              <a:cs typeface="Times New Roman" panose="02020603050405020304" pitchFamily="18" charset="0"/>
            </a:rPr>
            <a:t> = 64 bit </a:t>
          </a:r>
          <a:r>
            <a:rPr lang="en-US" altLang="zh-CN" sz="1600" b="0"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4 = 256 bit</a:t>
          </a:r>
          <a:endParaRPr lang="zh-CN" altLang="en-US" sz="1600" b="0" dirty="0">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F044713E-8469-4ECF-9221-C758F322E09C}" type="parTrans" cxnId="{442F4A22-F839-486D-97C0-2561F03AE686}">
      <dgm:prSet/>
      <dgm:spPr/>
      <dgm:t>
        <a:bodyPr/>
        <a:lstStyle/>
        <a:p>
          <a:endParaRPr lang="zh-CN" altLang="en-US" sz="1800"/>
        </a:p>
      </dgm:t>
    </dgm:pt>
    <dgm:pt modelId="{7B8142C2-9D69-4B95-9D14-CEDEB6BF011D}" type="sibTrans" cxnId="{442F4A22-F839-486D-97C0-2561F03AE686}">
      <dgm:prSet/>
      <dgm:spPr/>
      <dgm:t>
        <a:bodyPr/>
        <a:lstStyle/>
        <a:p>
          <a:endParaRPr lang="zh-CN" altLang="en-US" sz="1800"/>
        </a:p>
      </dgm:t>
    </dgm:pt>
    <dgm:pt modelId="{64FF4F01-D8A8-4BAB-81D4-A74D0E6898A3}">
      <dgm:prSet phldrT="[文本]" custT="1"/>
      <dgm:spPr/>
      <dgm:t>
        <a:bodyPr/>
        <a:lstStyle/>
        <a:p>
          <a:pPr marL="0" marR="0" lvl="0" indent="0" algn="l" defTabSz="800100" eaLnBrk="1" fontAlgn="auto" latinLnBrk="0" hangingPunct="1">
            <a:lnSpc>
              <a:spcPct val="90000"/>
            </a:lnSpc>
            <a:spcBef>
              <a:spcPct val="0"/>
            </a:spcBef>
            <a:spcAft>
              <a:spcPct val="35000"/>
            </a:spcAft>
            <a:buClrTx/>
            <a:buSzTx/>
            <a:buFontTx/>
            <a:buNone/>
            <a:tabLst/>
            <a:defRPr/>
          </a:pPr>
          <a:r>
            <a:rPr lang="zh-CN" altLang="en-US" sz="18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带宽</a:t>
          </a:r>
        </a:p>
      </dgm:t>
    </dgm:pt>
    <dgm:pt modelId="{F11558AC-72DE-45C9-8C6E-7ABCEC0553AB}" type="parTrans" cxnId="{FC260E0B-3B84-4823-9DF4-F5C11C33A47F}">
      <dgm:prSet/>
      <dgm:spPr/>
      <dgm:t>
        <a:bodyPr/>
        <a:lstStyle/>
        <a:p>
          <a:endParaRPr lang="zh-CN" altLang="en-US" sz="1800"/>
        </a:p>
      </dgm:t>
    </dgm:pt>
    <dgm:pt modelId="{66DBE713-0E8D-46F7-A3F3-70B5CDF68BA7}" type="sibTrans" cxnId="{FC260E0B-3B84-4823-9DF4-F5C11C33A47F}">
      <dgm:prSet/>
      <dgm:spPr/>
      <dgm:t>
        <a:bodyPr/>
        <a:lstStyle/>
        <a:p>
          <a:endParaRPr lang="zh-CN" altLang="en-US" sz="1800"/>
        </a:p>
      </dgm:t>
    </dgm:pt>
    <dgm:pt modelId="{9105FEA3-FF85-4B07-83CE-94882B9E6C95}">
      <dgm:prSet phldrT="[文本]" custT="1"/>
      <dgm:spPr/>
      <dgm:t>
        <a:bodyPr lIns="360000" rIns="360000"/>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顺序读取：</a:t>
          </a:r>
          <a:r>
            <a:rPr lang="en-US" altLang="zh-CN" sz="1600" i="1" dirty="0">
              <a:latin typeface="Times New Roman" panose="02020603050405020304" pitchFamily="18" charset="0"/>
              <a:cs typeface="Times New Roman" panose="02020603050405020304" pitchFamily="18" charset="0"/>
            </a:rPr>
            <a:t>w</a:t>
          </a:r>
          <a:r>
            <a:rPr lang="en-US" altLang="zh-CN" sz="1600" i="0" baseline="-25000" dirty="0">
              <a:latin typeface="Times New Roman" panose="02020603050405020304" pitchFamily="18" charset="0"/>
              <a:cs typeface="Times New Roman" panose="02020603050405020304" pitchFamily="18" charset="0"/>
            </a:rPr>
            <a:t>2</a:t>
          </a:r>
          <a:r>
            <a:rPr lang="en-US" altLang="zh-CN" sz="1600" i="0" dirty="0">
              <a:latin typeface="Times New Roman" panose="02020603050405020304" pitchFamily="18" charset="0"/>
              <a:cs typeface="Times New Roman" panose="02020603050405020304" pitchFamily="18" charset="0"/>
            </a:rPr>
            <a:t> = </a:t>
          </a:r>
          <a:r>
            <a:rPr lang="en-US" altLang="zh-CN" sz="1600" i="1" dirty="0">
              <a:latin typeface="Times New Roman" panose="02020603050405020304" pitchFamily="18" charset="0"/>
              <a:cs typeface="Times New Roman" panose="02020603050405020304" pitchFamily="18" charset="0"/>
            </a:rPr>
            <a:t>q</a:t>
          </a:r>
          <a:r>
            <a:rPr lang="en-US" altLang="zh-CN" sz="1600" i="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t</a:t>
          </a:r>
          <a:r>
            <a:rPr lang="en-US" altLang="zh-CN" sz="1600" i="0" baseline="-25000" dirty="0">
              <a:latin typeface="Times New Roman" panose="02020603050405020304" pitchFamily="18" charset="0"/>
              <a:cs typeface="Times New Roman" panose="02020603050405020304" pitchFamily="18" charset="0"/>
            </a:rPr>
            <a:t>2 </a:t>
          </a:r>
          <a:r>
            <a:rPr lang="en-US" altLang="zh-CN" sz="1600" i="0" dirty="0">
              <a:latin typeface="Times New Roman" panose="02020603050405020304" pitchFamily="18" charset="0"/>
              <a:cs typeface="Times New Roman" panose="02020603050405020304" pitchFamily="18" charset="0"/>
            </a:rPr>
            <a:t>= 256 bit/ (</a:t>
          </a:r>
          <a:r>
            <a:rPr lang="en-US" altLang="zh-CN" sz="1600" cap="none" dirty="0">
              <a:latin typeface="Times New Roman" panose="02020603050405020304" pitchFamily="18" charset="0"/>
              <a:ea typeface="楷体" panose="02010609060101010101" pitchFamily="49" charset="-122"/>
              <a:cs typeface="Times New Roman" panose="02020603050405020304" pitchFamily="18" charset="0"/>
              <a:sym typeface="+mn-lt"/>
            </a:rPr>
            <a:t>8</a:t>
          </a:r>
          <a:r>
            <a:rPr lang="en-US" altLang="zh-CN" sz="1600" i="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10</a:t>
          </a:r>
          <a:r>
            <a:rPr lang="en-US" altLang="zh-CN" sz="1600" i="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-7</a:t>
          </a:r>
          <a:r>
            <a:rPr lang="en-US" altLang="zh-CN" sz="1600" i="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s</a:t>
          </a:r>
          <a:r>
            <a:rPr lang="en-US" altLang="zh-CN" sz="1600" i="0" dirty="0">
              <a:latin typeface="Times New Roman" panose="02020603050405020304" pitchFamily="18" charset="0"/>
              <a:cs typeface="Times New Roman" panose="02020603050405020304" pitchFamily="18" charset="0"/>
            </a:rPr>
            <a:t>) = 320 Mbit/s = 320 Mbps</a:t>
          </a:r>
          <a:endParaRPr lang="zh-CN" altLang="en-US" sz="1600" i="0" dirty="0">
            <a:latin typeface="Times New Roman" panose="02020603050405020304" pitchFamily="18" charset="0"/>
            <a:cs typeface="Times New Roman" panose="02020603050405020304" pitchFamily="18" charset="0"/>
          </a:endParaRPr>
        </a:p>
      </dgm:t>
    </dgm:pt>
    <dgm:pt modelId="{D2109CAB-8F40-4F63-BD73-1C522BCC2127}" type="parTrans" cxnId="{3386F01F-F3A3-42C6-8411-F8775A5C78C7}">
      <dgm:prSet/>
      <dgm:spPr/>
      <dgm:t>
        <a:bodyPr/>
        <a:lstStyle/>
        <a:p>
          <a:endParaRPr lang="zh-CN" altLang="en-US" sz="1800"/>
        </a:p>
      </dgm:t>
    </dgm:pt>
    <dgm:pt modelId="{A507C984-DC3F-4471-BC07-A3E4568F6D9A}" type="sibTrans" cxnId="{3386F01F-F3A3-42C6-8411-F8775A5C78C7}">
      <dgm:prSet/>
      <dgm:spPr/>
      <dgm:t>
        <a:bodyPr/>
        <a:lstStyle/>
        <a:p>
          <a:endParaRPr lang="zh-CN" altLang="en-US" sz="1800"/>
        </a:p>
      </dgm:t>
    </dgm:pt>
    <dgm:pt modelId="{AD2BAC24-9ADB-4B8F-94A2-3F2905FCD773}">
      <dgm:prSet phldrT="[文本]" custT="1"/>
      <dgm:spPr/>
      <dgm:t>
        <a:bodyPr lIns="360000" rIns="360000"/>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交叉读取：</a:t>
          </a:r>
          <a:r>
            <a:rPr lang="en-US" altLang="zh-CN" sz="1600" i="1" dirty="0">
              <a:latin typeface="Times New Roman" panose="02020603050405020304" pitchFamily="18" charset="0"/>
              <a:cs typeface="Times New Roman" panose="02020603050405020304" pitchFamily="18" charset="0"/>
            </a:rPr>
            <a:t>w</a:t>
          </a:r>
          <a:r>
            <a:rPr lang="en-US" altLang="zh-CN" sz="1600" i="0" baseline="-25000" dirty="0">
              <a:latin typeface="Times New Roman" panose="02020603050405020304" pitchFamily="18" charset="0"/>
              <a:cs typeface="Times New Roman" panose="02020603050405020304" pitchFamily="18" charset="0"/>
            </a:rPr>
            <a:t>1</a:t>
          </a:r>
          <a:r>
            <a:rPr lang="en-US" altLang="zh-CN" sz="1600" i="0" dirty="0">
              <a:latin typeface="Times New Roman" panose="02020603050405020304" pitchFamily="18" charset="0"/>
              <a:cs typeface="Times New Roman" panose="02020603050405020304" pitchFamily="18" charset="0"/>
            </a:rPr>
            <a:t> = </a:t>
          </a:r>
          <a:r>
            <a:rPr lang="en-US" altLang="zh-CN" sz="1600" i="1" dirty="0">
              <a:latin typeface="Times New Roman" panose="02020603050405020304" pitchFamily="18" charset="0"/>
              <a:cs typeface="Times New Roman" panose="02020603050405020304" pitchFamily="18" charset="0"/>
            </a:rPr>
            <a:t>q</a:t>
          </a:r>
          <a:r>
            <a:rPr lang="en-US" altLang="zh-CN" sz="1600" i="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t</a:t>
          </a:r>
          <a:r>
            <a:rPr lang="en-US" altLang="zh-CN" sz="1600" i="0" baseline="-25000" dirty="0">
              <a:latin typeface="Times New Roman" panose="02020603050405020304" pitchFamily="18" charset="0"/>
              <a:cs typeface="Times New Roman" panose="02020603050405020304" pitchFamily="18" charset="0"/>
            </a:rPr>
            <a:t>2 </a:t>
          </a:r>
          <a:r>
            <a:rPr lang="en-US" altLang="zh-CN" sz="1600" i="0" dirty="0">
              <a:latin typeface="Times New Roman" panose="02020603050405020304" pitchFamily="18" charset="0"/>
              <a:cs typeface="Times New Roman" panose="02020603050405020304" pitchFamily="18" charset="0"/>
            </a:rPr>
            <a:t>= 256 bit/ (3.5</a:t>
          </a:r>
          <a:r>
            <a:rPr lang="en-US" altLang="zh-CN" sz="1600" i="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10</a:t>
          </a:r>
          <a:r>
            <a:rPr lang="en-US" altLang="zh-CN" sz="1600" i="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-7</a:t>
          </a:r>
          <a:r>
            <a:rPr lang="en-US" altLang="zh-CN" sz="1600" i="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s</a:t>
          </a:r>
          <a:r>
            <a:rPr lang="en-US" altLang="zh-CN" sz="1600" i="0" dirty="0">
              <a:latin typeface="Times New Roman" panose="02020603050405020304" pitchFamily="18" charset="0"/>
              <a:cs typeface="Times New Roman" panose="02020603050405020304" pitchFamily="18" charset="0"/>
            </a:rPr>
            <a:t>) = 730 Mbit/s = 730 Mbps </a:t>
          </a:r>
          <a:endParaRPr lang="zh-CN" altLang="en-US" sz="1600" i="0" dirty="0">
            <a:latin typeface="Times New Roman" panose="02020603050405020304" pitchFamily="18" charset="0"/>
            <a:cs typeface="Times New Roman" panose="02020603050405020304" pitchFamily="18" charset="0"/>
          </a:endParaRPr>
        </a:p>
      </dgm:t>
    </dgm:pt>
    <dgm:pt modelId="{5B5A3C25-D341-4519-A26F-4ED07224FC29}" type="parTrans" cxnId="{7A100911-9F3D-4DF9-AD9E-5A956CBBAE91}">
      <dgm:prSet/>
      <dgm:spPr/>
      <dgm:t>
        <a:bodyPr/>
        <a:lstStyle/>
        <a:p>
          <a:endParaRPr lang="zh-CN" altLang="en-US"/>
        </a:p>
      </dgm:t>
    </dgm:pt>
    <dgm:pt modelId="{A4E273A3-F1D1-4397-8B6A-36F644687F04}" type="sibTrans" cxnId="{7A100911-9F3D-4DF9-AD9E-5A956CBBAE91}">
      <dgm:prSet/>
      <dgm:spPr/>
      <dgm:t>
        <a:bodyPr/>
        <a:lstStyle/>
        <a:p>
          <a:endParaRPr lang="zh-CN" altLang="en-US"/>
        </a:p>
      </dgm:t>
    </dgm:pt>
    <dgm:pt modelId="{0CD6100B-0084-4D38-94E4-30C3E9269435}" type="pres">
      <dgm:prSet presAssocID="{F06FDE65-FB9A-4230-9B3D-5FC41D721994}" presName="linear" presStyleCnt="0">
        <dgm:presLayoutVars>
          <dgm:dir/>
          <dgm:animLvl val="lvl"/>
          <dgm:resizeHandles val="exact"/>
        </dgm:presLayoutVars>
      </dgm:prSet>
      <dgm:spPr/>
    </dgm:pt>
    <dgm:pt modelId="{4266D978-4EFE-45C7-8C24-5C94CDBAB0F7}" type="pres">
      <dgm:prSet presAssocID="{F3874932-6497-4227-B276-BC0E6CE58C66}" presName="parentLin" presStyleCnt="0"/>
      <dgm:spPr/>
    </dgm:pt>
    <dgm:pt modelId="{A7D74143-9B7B-4CB1-97D3-386CA6676539}" type="pres">
      <dgm:prSet presAssocID="{F3874932-6497-4227-B276-BC0E6CE58C66}" presName="parentLeftMargin" presStyleLbl="node1" presStyleIdx="0" presStyleCnt="3"/>
      <dgm:spPr/>
    </dgm:pt>
    <dgm:pt modelId="{67E76FEE-FF22-44FB-859A-269854004ACF}" type="pres">
      <dgm:prSet presAssocID="{F3874932-6497-4227-B276-BC0E6CE58C66}" presName="parentText" presStyleLbl="node1" presStyleIdx="0" presStyleCnt="3">
        <dgm:presLayoutVars>
          <dgm:chMax val="0"/>
          <dgm:bulletEnabled val="1"/>
        </dgm:presLayoutVars>
      </dgm:prSet>
      <dgm:spPr/>
    </dgm:pt>
    <dgm:pt modelId="{AF973700-8B74-41AC-A00C-F7C91D6ED597}" type="pres">
      <dgm:prSet presAssocID="{F3874932-6497-4227-B276-BC0E6CE58C66}" presName="negativeSpace" presStyleCnt="0"/>
      <dgm:spPr/>
    </dgm:pt>
    <dgm:pt modelId="{3C8398D0-3C32-4513-9F8A-2B7B8CB7F45E}" type="pres">
      <dgm:prSet presAssocID="{F3874932-6497-4227-B276-BC0E6CE58C66}" presName="childText" presStyleLbl="conFgAcc1" presStyleIdx="0" presStyleCnt="3">
        <dgm:presLayoutVars>
          <dgm:bulletEnabled val="1"/>
        </dgm:presLayoutVars>
      </dgm:prSet>
      <dgm:spPr/>
    </dgm:pt>
    <dgm:pt modelId="{34FB5625-3FF1-4CFC-B4C4-2960BA142CD9}" type="pres">
      <dgm:prSet presAssocID="{003E3478-3E94-4C8B-844B-EE4FD39AAA85}" presName="spaceBetweenRectangles" presStyleCnt="0"/>
      <dgm:spPr/>
    </dgm:pt>
    <dgm:pt modelId="{D59125FE-6EA6-46F3-AFA5-AFE3F05BE675}" type="pres">
      <dgm:prSet presAssocID="{FBBC2DC9-C2A8-4CAB-9F79-2A99D1379D6D}" presName="parentLin" presStyleCnt="0"/>
      <dgm:spPr/>
    </dgm:pt>
    <dgm:pt modelId="{3058A663-3771-4E22-AD3F-830F150FF748}" type="pres">
      <dgm:prSet presAssocID="{FBBC2DC9-C2A8-4CAB-9F79-2A99D1379D6D}" presName="parentLeftMargin" presStyleLbl="node1" presStyleIdx="0" presStyleCnt="3"/>
      <dgm:spPr/>
    </dgm:pt>
    <dgm:pt modelId="{16DB28A1-3257-4C11-A528-57FB6C10EFC7}" type="pres">
      <dgm:prSet presAssocID="{FBBC2DC9-C2A8-4CAB-9F79-2A99D1379D6D}" presName="parentText" presStyleLbl="node1" presStyleIdx="1" presStyleCnt="3">
        <dgm:presLayoutVars>
          <dgm:chMax val="0"/>
          <dgm:bulletEnabled val="1"/>
        </dgm:presLayoutVars>
      </dgm:prSet>
      <dgm:spPr/>
    </dgm:pt>
    <dgm:pt modelId="{A75AAAFE-CF7B-44F8-839A-C8B923D79112}" type="pres">
      <dgm:prSet presAssocID="{FBBC2DC9-C2A8-4CAB-9F79-2A99D1379D6D}" presName="negativeSpace" presStyleCnt="0"/>
      <dgm:spPr/>
    </dgm:pt>
    <dgm:pt modelId="{C0C6CF73-6E8F-41A5-89D2-827AB30ED22E}" type="pres">
      <dgm:prSet presAssocID="{FBBC2DC9-C2A8-4CAB-9F79-2A99D1379D6D}" presName="childText" presStyleLbl="conFgAcc1" presStyleIdx="1" presStyleCnt="3">
        <dgm:presLayoutVars>
          <dgm:bulletEnabled val="1"/>
        </dgm:presLayoutVars>
      </dgm:prSet>
      <dgm:spPr/>
    </dgm:pt>
    <dgm:pt modelId="{50ACF3C0-62DA-4B86-8813-D65BA9ED1D06}" type="pres">
      <dgm:prSet presAssocID="{E072DDB5-C269-4899-82C0-A48089512C87}" presName="spaceBetweenRectangles" presStyleCnt="0"/>
      <dgm:spPr/>
    </dgm:pt>
    <dgm:pt modelId="{B7C903AC-6F64-4028-B9E5-2ACD17A1D76C}" type="pres">
      <dgm:prSet presAssocID="{64FF4F01-D8A8-4BAB-81D4-A74D0E6898A3}" presName="parentLin" presStyleCnt="0"/>
      <dgm:spPr/>
    </dgm:pt>
    <dgm:pt modelId="{235A3290-514F-4CCE-B03F-251D0905D826}" type="pres">
      <dgm:prSet presAssocID="{64FF4F01-D8A8-4BAB-81D4-A74D0E6898A3}" presName="parentLeftMargin" presStyleLbl="node1" presStyleIdx="1" presStyleCnt="3"/>
      <dgm:spPr/>
    </dgm:pt>
    <dgm:pt modelId="{313B3517-4215-4013-8DEE-C20521002680}" type="pres">
      <dgm:prSet presAssocID="{64FF4F01-D8A8-4BAB-81D4-A74D0E6898A3}" presName="parentText" presStyleLbl="node1" presStyleIdx="2" presStyleCnt="3">
        <dgm:presLayoutVars>
          <dgm:chMax val="0"/>
          <dgm:bulletEnabled val="1"/>
        </dgm:presLayoutVars>
      </dgm:prSet>
      <dgm:spPr/>
    </dgm:pt>
    <dgm:pt modelId="{75E7A35E-1A1A-4A35-9848-541E1A5DCB27}" type="pres">
      <dgm:prSet presAssocID="{64FF4F01-D8A8-4BAB-81D4-A74D0E6898A3}" presName="negativeSpace" presStyleCnt="0"/>
      <dgm:spPr/>
    </dgm:pt>
    <dgm:pt modelId="{84F190D7-18BE-45F5-81B9-7662FD1BEFEB}" type="pres">
      <dgm:prSet presAssocID="{64FF4F01-D8A8-4BAB-81D4-A74D0E6898A3}" presName="childText" presStyleLbl="conFgAcc1" presStyleIdx="2" presStyleCnt="3">
        <dgm:presLayoutVars>
          <dgm:bulletEnabled val="1"/>
        </dgm:presLayoutVars>
      </dgm:prSet>
      <dgm:spPr/>
    </dgm:pt>
  </dgm:ptLst>
  <dgm:cxnLst>
    <dgm:cxn modelId="{FC260E0B-3B84-4823-9DF4-F5C11C33A47F}" srcId="{F06FDE65-FB9A-4230-9B3D-5FC41D721994}" destId="{64FF4F01-D8A8-4BAB-81D4-A74D0E6898A3}" srcOrd="2" destOrd="0" parTransId="{F11558AC-72DE-45C9-8C6E-7ABCEC0553AB}" sibTransId="{66DBE713-0E8D-46F7-A3F3-70B5CDF68BA7}"/>
    <dgm:cxn modelId="{7A100911-9F3D-4DF9-AD9E-5A956CBBAE91}" srcId="{64FF4F01-D8A8-4BAB-81D4-A74D0E6898A3}" destId="{AD2BAC24-9ADB-4B8F-94A2-3F2905FCD773}" srcOrd="1" destOrd="0" parTransId="{5B5A3C25-D341-4519-A26F-4ED07224FC29}" sibTransId="{A4E273A3-F1D1-4397-8B6A-36F644687F04}"/>
    <dgm:cxn modelId="{3386F01F-F3A3-42C6-8411-F8775A5C78C7}" srcId="{64FF4F01-D8A8-4BAB-81D4-A74D0E6898A3}" destId="{9105FEA3-FF85-4B07-83CE-94882B9E6C95}" srcOrd="0" destOrd="0" parTransId="{D2109CAB-8F40-4F63-BD73-1C522BCC2127}" sibTransId="{A507C984-DC3F-4471-BC07-A3E4568F6D9A}"/>
    <dgm:cxn modelId="{442F4A22-F839-486D-97C0-2561F03AE686}" srcId="{F3874932-6497-4227-B276-BC0E6CE58C66}" destId="{26ACAE55-7FCC-427E-B504-BADAEA906910}" srcOrd="0" destOrd="0" parTransId="{F044713E-8469-4ECF-9221-C758F322E09C}" sibTransId="{7B8142C2-9D69-4B95-9D14-CEDEB6BF011D}"/>
    <dgm:cxn modelId="{9D79103E-97B8-451B-A0E3-A8CD6E69B3CC}" type="presOf" srcId="{381C1E5A-C7E7-4B66-8867-EFACA49F7125}" destId="{C0C6CF73-6E8F-41A5-89D2-827AB30ED22E}" srcOrd="0" destOrd="1" presId="urn:microsoft.com/office/officeart/2005/8/layout/list1"/>
    <dgm:cxn modelId="{5BF91D5C-985C-4644-BF05-A8FD6F21FE88}" type="presOf" srcId="{6AAF4742-A18A-4145-80D9-0F1EEDC1B640}" destId="{C0C6CF73-6E8F-41A5-89D2-827AB30ED22E}" srcOrd="0" destOrd="0" presId="urn:microsoft.com/office/officeart/2005/8/layout/list1"/>
    <dgm:cxn modelId="{65D72D63-2C19-4954-A748-5ECE7BF7DD20}" type="presOf" srcId="{AD2BAC24-9ADB-4B8F-94A2-3F2905FCD773}" destId="{84F190D7-18BE-45F5-81B9-7662FD1BEFEB}" srcOrd="0" destOrd="1" presId="urn:microsoft.com/office/officeart/2005/8/layout/list1"/>
    <dgm:cxn modelId="{BBD9FD44-C960-44F0-8899-D98524EA69E0}" type="presOf" srcId="{F3874932-6497-4227-B276-BC0E6CE58C66}" destId="{A7D74143-9B7B-4CB1-97D3-386CA6676539}" srcOrd="0" destOrd="0" presId="urn:microsoft.com/office/officeart/2005/8/layout/list1"/>
    <dgm:cxn modelId="{27A3EC45-57AC-4553-89DD-73308BC56F20}" type="presOf" srcId="{F3874932-6497-4227-B276-BC0E6CE58C66}" destId="{67E76FEE-FF22-44FB-859A-269854004ACF}" srcOrd="1" destOrd="0" presId="urn:microsoft.com/office/officeart/2005/8/layout/list1"/>
    <dgm:cxn modelId="{93095A69-34CD-4986-8D43-81404475126D}" srcId="{FBBC2DC9-C2A8-4CAB-9F79-2A99D1379D6D}" destId="{381C1E5A-C7E7-4B66-8867-EFACA49F7125}" srcOrd="1" destOrd="0" parTransId="{A16E382F-2272-4A51-BFCE-7F4C2E88A98B}" sibTransId="{D4FD325D-6767-433B-8D49-B28E967BBCD9}"/>
    <dgm:cxn modelId="{A18A4C6D-6A50-4CE9-B507-9882E1DF4894}" srcId="{F06FDE65-FB9A-4230-9B3D-5FC41D721994}" destId="{FBBC2DC9-C2A8-4CAB-9F79-2A99D1379D6D}" srcOrd="1" destOrd="0" parTransId="{D9AF1B2D-03F7-4487-BE9E-B31E35D98559}" sibTransId="{E072DDB5-C269-4899-82C0-A48089512C87}"/>
    <dgm:cxn modelId="{19691E8B-781D-42F9-BA33-ABFE57E3229C}" type="presOf" srcId="{FBBC2DC9-C2A8-4CAB-9F79-2A99D1379D6D}" destId="{3058A663-3771-4E22-AD3F-830F150FF748}" srcOrd="0" destOrd="0" presId="urn:microsoft.com/office/officeart/2005/8/layout/list1"/>
    <dgm:cxn modelId="{FBB44092-FE2A-4C7B-B691-74C198133A91}" type="presOf" srcId="{64FF4F01-D8A8-4BAB-81D4-A74D0E6898A3}" destId="{313B3517-4215-4013-8DEE-C20521002680}" srcOrd="1" destOrd="0" presId="urn:microsoft.com/office/officeart/2005/8/layout/list1"/>
    <dgm:cxn modelId="{090BB694-96FD-42DC-AD79-81DA56A6E814}" type="presOf" srcId="{9105FEA3-FF85-4B07-83CE-94882B9E6C95}" destId="{84F190D7-18BE-45F5-81B9-7662FD1BEFEB}" srcOrd="0" destOrd="0" presId="urn:microsoft.com/office/officeart/2005/8/layout/list1"/>
    <dgm:cxn modelId="{E78E2397-98F3-493F-AE9C-7C98C63999F1}" type="presOf" srcId="{64FF4F01-D8A8-4BAB-81D4-A74D0E6898A3}" destId="{235A3290-514F-4CCE-B03F-251D0905D826}" srcOrd="0" destOrd="0" presId="urn:microsoft.com/office/officeart/2005/8/layout/list1"/>
    <dgm:cxn modelId="{6E93B1B6-B292-445E-9C47-36D951D8D5F6}" srcId="{FBBC2DC9-C2A8-4CAB-9F79-2A99D1379D6D}" destId="{6AAF4742-A18A-4145-80D9-0F1EEDC1B640}" srcOrd="0" destOrd="0" parTransId="{A59FF234-6A76-47EB-9097-8E479DA4BC9A}" sibTransId="{2D4D1C43-7246-472E-BFA3-92EC319759F3}"/>
    <dgm:cxn modelId="{2A772AC3-9072-4AD1-9460-654E012FC9FF}" srcId="{F06FDE65-FB9A-4230-9B3D-5FC41D721994}" destId="{F3874932-6497-4227-B276-BC0E6CE58C66}" srcOrd="0" destOrd="0" parTransId="{C62A144A-4583-4D5E-87E0-DD3E9B88D697}" sibTransId="{003E3478-3E94-4C8B-844B-EE4FD39AAA85}"/>
    <dgm:cxn modelId="{2E93D4CE-29E8-41FF-87F4-8EE2E97C9303}" type="presOf" srcId="{F06FDE65-FB9A-4230-9B3D-5FC41D721994}" destId="{0CD6100B-0084-4D38-94E4-30C3E9269435}" srcOrd="0" destOrd="0" presId="urn:microsoft.com/office/officeart/2005/8/layout/list1"/>
    <dgm:cxn modelId="{DBCD5BD2-4EA6-4A70-B6BB-22F7A439F8CC}" type="presOf" srcId="{26ACAE55-7FCC-427E-B504-BADAEA906910}" destId="{3C8398D0-3C32-4513-9F8A-2B7B8CB7F45E}" srcOrd="0" destOrd="0" presId="urn:microsoft.com/office/officeart/2005/8/layout/list1"/>
    <dgm:cxn modelId="{86DD30EA-D5CF-4070-BCD3-D3A64755F041}" type="presOf" srcId="{FBBC2DC9-C2A8-4CAB-9F79-2A99D1379D6D}" destId="{16DB28A1-3257-4C11-A528-57FB6C10EFC7}" srcOrd="1" destOrd="0" presId="urn:microsoft.com/office/officeart/2005/8/layout/list1"/>
    <dgm:cxn modelId="{2DCF6CE6-2D74-4AA2-BF83-0F77E7016373}" type="presParOf" srcId="{0CD6100B-0084-4D38-94E4-30C3E9269435}" destId="{4266D978-4EFE-45C7-8C24-5C94CDBAB0F7}" srcOrd="0" destOrd="0" presId="urn:microsoft.com/office/officeart/2005/8/layout/list1"/>
    <dgm:cxn modelId="{5ADB7135-6926-4A9A-A9FF-11F743CDEA10}" type="presParOf" srcId="{4266D978-4EFE-45C7-8C24-5C94CDBAB0F7}" destId="{A7D74143-9B7B-4CB1-97D3-386CA6676539}" srcOrd="0" destOrd="0" presId="urn:microsoft.com/office/officeart/2005/8/layout/list1"/>
    <dgm:cxn modelId="{3CB7023C-1DB2-44BF-BF72-ABE5155F140E}" type="presParOf" srcId="{4266D978-4EFE-45C7-8C24-5C94CDBAB0F7}" destId="{67E76FEE-FF22-44FB-859A-269854004ACF}" srcOrd="1" destOrd="0" presId="urn:microsoft.com/office/officeart/2005/8/layout/list1"/>
    <dgm:cxn modelId="{6CCBC2AE-AC57-4ED6-B771-30B5D8711EA6}" type="presParOf" srcId="{0CD6100B-0084-4D38-94E4-30C3E9269435}" destId="{AF973700-8B74-41AC-A00C-F7C91D6ED597}" srcOrd="1" destOrd="0" presId="urn:microsoft.com/office/officeart/2005/8/layout/list1"/>
    <dgm:cxn modelId="{8B95E6BF-6866-456E-A868-3DF8C9200A3C}" type="presParOf" srcId="{0CD6100B-0084-4D38-94E4-30C3E9269435}" destId="{3C8398D0-3C32-4513-9F8A-2B7B8CB7F45E}" srcOrd="2" destOrd="0" presId="urn:microsoft.com/office/officeart/2005/8/layout/list1"/>
    <dgm:cxn modelId="{E5108EC4-243E-4BF6-BC73-C96DDA06D1EF}" type="presParOf" srcId="{0CD6100B-0084-4D38-94E4-30C3E9269435}" destId="{34FB5625-3FF1-4CFC-B4C4-2960BA142CD9}" srcOrd="3" destOrd="0" presId="urn:microsoft.com/office/officeart/2005/8/layout/list1"/>
    <dgm:cxn modelId="{97B46E9B-ECB1-4BA1-8AB9-56322D1C9C84}" type="presParOf" srcId="{0CD6100B-0084-4D38-94E4-30C3E9269435}" destId="{D59125FE-6EA6-46F3-AFA5-AFE3F05BE675}" srcOrd="4" destOrd="0" presId="urn:microsoft.com/office/officeart/2005/8/layout/list1"/>
    <dgm:cxn modelId="{3922B0A0-084D-4637-B2D3-1C3AC39E6F9C}" type="presParOf" srcId="{D59125FE-6EA6-46F3-AFA5-AFE3F05BE675}" destId="{3058A663-3771-4E22-AD3F-830F150FF748}" srcOrd="0" destOrd="0" presId="urn:microsoft.com/office/officeart/2005/8/layout/list1"/>
    <dgm:cxn modelId="{AD1CDD41-2E70-494D-913E-A1A9B306528A}" type="presParOf" srcId="{D59125FE-6EA6-46F3-AFA5-AFE3F05BE675}" destId="{16DB28A1-3257-4C11-A528-57FB6C10EFC7}" srcOrd="1" destOrd="0" presId="urn:microsoft.com/office/officeart/2005/8/layout/list1"/>
    <dgm:cxn modelId="{05A19605-F933-49D5-92F8-D6F5EFB206DF}" type="presParOf" srcId="{0CD6100B-0084-4D38-94E4-30C3E9269435}" destId="{A75AAAFE-CF7B-44F8-839A-C8B923D79112}" srcOrd="5" destOrd="0" presId="urn:microsoft.com/office/officeart/2005/8/layout/list1"/>
    <dgm:cxn modelId="{462C8BAC-BE3A-46D3-A2A2-07AF31827DAA}" type="presParOf" srcId="{0CD6100B-0084-4D38-94E4-30C3E9269435}" destId="{C0C6CF73-6E8F-41A5-89D2-827AB30ED22E}" srcOrd="6" destOrd="0" presId="urn:microsoft.com/office/officeart/2005/8/layout/list1"/>
    <dgm:cxn modelId="{DDDCCEBF-5FD6-4D50-A3CD-40E39EFC71F2}" type="presParOf" srcId="{0CD6100B-0084-4D38-94E4-30C3E9269435}" destId="{50ACF3C0-62DA-4B86-8813-D65BA9ED1D06}" srcOrd="7" destOrd="0" presId="urn:microsoft.com/office/officeart/2005/8/layout/list1"/>
    <dgm:cxn modelId="{1BD1FBDA-C6CC-4F44-BAFB-EE25244A78EB}" type="presParOf" srcId="{0CD6100B-0084-4D38-94E4-30C3E9269435}" destId="{B7C903AC-6F64-4028-B9E5-2ACD17A1D76C}" srcOrd="8" destOrd="0" presId="urn:microsoft.com/office/officeart/2005/8/layout/list1"/>
    <dgm:cxn modelId="{777D6743-8F6E-4D0D-90CE-4F5E43C8A586}" type="presParOf" srcId="{B7C903AC-6F64-4028-B9E5-2ACD17A1D76C}" destId="{235A3290-514F-4CCE-B03F-251D0905D826}" srcOrd="0" destOrd="0" presId="urn:microsoft.com/office/officeart/2005/8/layout/list1"/>
    <dgm:cxn modelId="{8DEB8BDD-925D-4DF4-B75F-1705C6E8DBB0}" type="presParOf" srcId="{B7C903AC-6F64-4028-B9E5-2ACD17A1D76C}" destId="{313B3517-4215-4013-8DEE-C20521002680}" srcOrd="1" destOrd="0" presId="urn:microsoft.com/office/officeart/2005/8/layout/list1"/>
    <dgm:cxn modelId="{7F689D12-3821-4A88-935A-B9DE3BD6D404}" type="presParOf" srcId="{0CD6100B-0084-4D38-94E4-30C3E9269435}" destId="{75E7A35E-1A1A-4A35-9848-541E1A5DCB27}" srcOrd="9" destOrd="0" presId="urn:microsoft.com/office/officeart/2005/8/layout/list1"/>
    <dgm:cxn modelId="{D781FB34-5076-4DCF-A6DA-4E309BD9AD43}" type="presParOf" srcId="{0CD6100B-0084-4D38-94E4-30C3E9269435}" destId="{84F190D7-18BE-45F5-81B9-7662FD1BEFE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16A8F9B-469B-41A2-8B7C-41BF9542065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FAB9C680-6FCF-4874-94EA-40EA1D173BB5}">
      <dgm:prSet custT="1"/>
      <dgm:spPr/>
      <dgm:t>
        <a:bodyPr lIns="360000" rIns="360000"/>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和</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mn-lt"/>
            </a:rPr>
            <a:t>主存</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之间设置一个小容量的存储器</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，保存的内容是主存内容的一个子集</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30DB2EA6-B46F-4D31-927A-1A8E398BB79A}" type="parTrans" cxnId="{77FFB7D1-87BC-4582-A8B0-2E6F5B810690}">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D9B9098A-D0B7-4541-929B-8FF2D62AAA29}" type="sibTrans" cxnId="{77FFB7D1-87BC-4582-A8B0-2E6F5B810690}">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B0D8A28B-FA9D-4BE4-AB0A-F5DF219DCED3}">
      <dgm:prSet custT="1"/>
      <dgm:spPr/>
      <dgm:t>
        <a:bodyPr lIns="360000" rIns="360000"/>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存取速度比主存快，用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SRAM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实现</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33776BE2-8657-4327-ABA4-0FA52C0735BF}" type="parTrans" cxnId="{046B5978-F956-4370-96DD-36936A2FB832}">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BD5D4CDC-5861-4348-B8A4-073C3C84FE16}" type="sibTrans" cxnId="{046B5978-F956-4370-96DD-36936A2FB832}">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892703C0-0E4D-4160-B025-A8EAA5B037A3}">
      <dgm:prSet phldrT="[文本]" custT="1"/>
      <dgm:spPr/>
      <dgm:t>
        <a:bodyPr/>
        <a:lstStyle/>
        <a:p>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解决方法</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——Cache</a:t>
          </a:r>
          <a:endPar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C1B88B54-C9AE-4C36-8EC3-13EEB36F9F44}" type="sibTrans" cxnId="{38C84104-67B2-4609-8E27-50C96641E3C5}">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3932CE35-39A1-4D41-8A9E-82BE3D41EB07}" type="parTrans" cxnId="{38C84104-67B2-4609-8E27-50C96641E3C5}">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470479E0-47BE-43B4-8A79-B0A516DB2C1D}">
      <dgm:prSet custT="1"/>
      <dgm:spPr/>
      <dgm:t>
        <a:bodyPr lIns="360000" rIns="360000"/>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功能全由硬件调度，对用户透明</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8DF26EB9-C99C-490E-9043-DF4E287463F3}" type="parTrans" cxnId="{4629203E-DF4B-4F2F-A3C8-637D76E4301C}">
      <dgm:prSet/>
      <dgm:spPr/>
      <dgm:t>
        <a:bodyPr/>
        <a:lstStyle/>
        <a:p>
          <a:endParaRPr lang="zh-CN" altLang="en-US" sz="2000"/>
        </a:p>
      </dgm:t>
    </dgm:pt>
    <dgm:pt modelId="{1FAC7FAD-B22C-4ADE-8DAB-2B0B9066EF33}" type="sibTrans" cxnId="{4629203E-DF4B-4F2F-A3C8-637D76E4301C}">
      <dgm:prSet/>
      <dgm:spPr/>
      <dgm:t>
        <a:bodyPr/>
        <a:lstStyle/>
        <a:p>
          <a:endParaRPr lang="zh-CN" altLang="en-US" sz="2000"/>
        </a:p>
      </dgm:t>
    </dgm:pt>
    <dgm:pt modelId="{DCF195A3-E25D-4810-B62C-C711D0CAC353}">
      <dgm:prSet custT="1"/>
      <dgm:spPr/>
      <dgm:t>
        <a:bodyPr lIns="360000" rIns="360000"/>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运行过程无需软件设置和参与</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EBB8D29E-A21D-4ECF-98E1-C2AE8D8C9D96}" type="parTrans" cxnId="{C66C288C-536B-42FB-9AAF-CCA5C9A13084}">
      <dgm:prSet/>
      <dgm:spPr/>
      <dgm:t>
        <a:bodyPr/>
        <a:lstStyle/>
        <a:p>
          <a:endParaRPr lang="zh-CN" altLang="en-US" sz="2000"/>
        </a:p>
      </dgm:t>
    </dgm:pt>
    <dgm:pt modelId="{0F518224-8819-42EB-ADFA-0F2BB45245C3}" type="sibTrans" cxnId="{C66C288C-536B-42FB-9AAF-CCA5C9A13084}">
      <dgm:prSet/>
      <dgm:spPr/>
      <dgm:t>
        <a:bodyPr/>
        <a:lstStyle/>
        <a:p>
          <a:endParaRPr lang="zh-CN" altLang="en-US" sz="2000"/>
        </a:p>
      </dgm:t>
    </dgm:pt>
    <dgm:pt modelId="{431F2BF7-8D1E-48C9-A3C5-3F5A48814E21}" type="pres">
      <dgm:prSet presAssocID="{616A8F9B-469B-41A2-8B7C-41BF95420651}" presName="linear" presStyleCnt="0">
        <dgm:presLayoutVars>
          <dgm:dir/>
          <dgm:animLvl val="lvl"/>
          <dgm:resizeHandles val="exact"/>
        </dgm:presLayoutVars>
      </dgm:prSet>
      <dgm:spPr/>
    </dgm:pt>
    <dgm:pt modelId="{FC66EDAA-114F-43E7-BA87-CC8B1000CB33}" type="pres">
      <dgm:prSet presAssocID="{892703C0-0E4D-4160-B025-A8EAA5B037A3}" presName="parentLin" presStyleCnt="0"/>
      <dgm:spPr/>
    </dgm:pt>
    <dgm:pt modelId="{E94E4C36-CD47-4F68-9DBA-12BCC118C05B}" type="pres">
      <dgm:prSet presAssocID="{892703C0-0E4D-4160-B025-A8EAA5B037A3}" presName="parentLeftMargin" presStyleLbl="node1" presStyleIdx="0" presStyleCnt="1"/>
      <dgm:spPr/>
    </dgm:pt>
    <dgm:pt modelId="{64714744-87F4-4537-BC1F-A63DFAE4A0FE}" type="pres">
      <dgm:prSet presAssocID="{892703C0-0E4D-4160-B025-A8EAA5B037A3}" presName="parentText" presStyleLbl="node1" presStyleIdx="0" presStyleCnt="1">
        <dgm:presLayoutVars>
          <dgm:chMax val="0"/>
          <dgm:bulletEnabled val="1"/>
        </dgm:presLayoutVars>
      </dgm:prSet>
      <dgm:spPr/>
    </dgm:pt>
    <dgm:pt modelId="{5FFD4879-88C3-42A4-87D7-A4112A41B586}" type="pres">
      <dgm:prSet presAssocID="{892703C0-0E4D-4160-B025-A8EAA5B037A3}" presName="negativeSpace" presStyleCnt="0"/>
      <dgm:spPr/>
    </dgm:pt>
    <dgm:pt modelId="{1B61F9F5-E0CA-4F63-84C4-144ABE76C463}" type="pres">
      <dgm:prSet presAssocID="{892703C0-0E4D-4160-B025-A8EAA5B037A3}" presName="childText" presStyleLbl="conFgAcc1" presStyleIdx="0" presStyleCnt="1">
        <dgm:presLayoutVars>
          <dgm:bulletEnabled val="1"/>
        </dgm:presLayoutVars>
      </dgm:prSet>
      <dgm:spPr/>
    </dgm:pt>
  </dgm:ptLst>
  <dgm:cxnLst>
    <dgm:cxn modelId="{38C84104-67B2-4609-8E27-50C96641E3C5}" srcId="{616A8F9B-469B-41A2-8B7C-41BF95420651}" destId="{892703C0-0E4D-4160-B025-A8EAA5B037A3}" srcOrd="0" destOrd="0" parTransId="{3932CE35-39A1-4D41-8A9E-82BE3D41EB07}" sibTransId="{C1B88B54-C9AE-4C36-8EC3-13EEB36F9F44}"/>
    <dgm:cxn modelId="{F084F81E-D3F0-4FBE-932F-6EE0DD60263E}" type="presOf" srcId="{DCF195A3-E25D-4810-B62C-C711D0CAC353}" destId="{1B61F9F5-E0CA-4F63-84C4-144ABE76C463}" srcOrd="0" destOrd="3" presId="urn:microsoft.com/office/officeart/2005/8/layout/list1"/>
    <dgm:cxn modelId="{34179135-A3D2-4BB7-BBB7-FECE517E6A6C}" type="presOf" srcId="{892703C0-0E4D-4160-B025-A8EAA5B037A3}" destId="{E94E4C36-CD47-4F68-9DBA-12BCC118C05B}" srcOrd="0" destOrd="0" presId="urn:microsoft.com/office/officeart/2005/8/layout/list1"/>
    <dgm:cxn modelId="{4629203E-DF4B-4F2F-A3C8-637D76E4301C}" srcId="{892703C0-0E4D-4160-B025-A8EAA5B037A3}" destId="{470479E0-47BE-43B4-8A79-B0A516DB2C1D}" srcOrd="2" destOrd="0" parTransId="{8DF26EB9-C99C-490E-9043-DF4E287463F3}" sibTransId="{1FAC7FAD-B22C-4ADE-8DAB-2B0B9066EF33}"/>
    <dgm:cxn modelId="{598CE266-3801-42D3-92D7-0F29452CF565}" type="presOf" srcId="{616A8F9B-469B-41A2-8B7C-41BF95420651}" destId="{431F2BF7-8D1E-48C9-A3C5-3F5A48814E21}" srcOrd="0" destOrd="0" presId="urn:microsoft.com/office/officeart/2005/8/layout/list1"/>
    <dgm:cxn modelId="{046B5978-F956-4370-96DD-36936A2FB832}" srcId="{892703C0-0E4D-4160-B025-A8EAA5B037A3}" destId="{B0D8A28B-FA9D-4BE4-AB0A-F5DF219DCED3}" srcOrd="1" destOrd="0" parTransId="{33776BE2-8657-4327-ABA4-0FA52C0735BF}" sibTransId="{BD5D4CDC-5861-4348-B8A4-073C3C84FE16}"/>
    <dgm:cxn modelId="{C66C288C-536B-42FB-9AAF-CCA5C9A13084}" srcId="{892703C0-0E4D-4160-B025-A8EAA5B037A3}" destId="{DCF195A3-E25D-4810-B62C-C711D0CAC353}" srcOrd="3" destOrd="0" parTransId="{EBB8D29E-A21D-4ECF-98E1-C2AE8D8C9D96}" sibTransId="{0F518224-8819-42EB-ADFA-0F2BB45245C3}"/>
    <dgm:cxn modelId="{1704C3A4-D5F2-4DCE-93B7-36A1DDB58694}" type="presOf" srcId="{470479E0-47BE-43B4-8A79-B0A516DB2C1D}" destId="{1B61F9F5-E0CA-4F63-84C4-144ABE76C463}" srcOrd="0" destOrd="2" presId="urn:microsoft.com/office/officeart/2005/8/layout/list1"/>
    <dgm:cxn modelId="{E05E73A6-EA64-45BF-ABF8-1F8E893F0109}" type="presOf" srcId="{892703C0-0E4D-4160-B025-A8EAA5B037A3}" destId="{64714744-87F4-4537-BC1F-A63DFAE4A0FE}" srcOrd="1" destOrd="0" presId="urn:microsoft.com/office/officeart/2005/8/layout/list1"/>
    <dgm:cxn modelId="{C43B26B8-CC69-4EB1-85BC-D72D6C1B05CD}" type="presOf" srcId="{B0D8A28B-FA9D-4BE4-AB0A-F5DF219DCED3}" destId="{1B61F9F5-E0CA-4F63-84C4-144ABE76C463}" srcOrd="0" destOrd="1" presId="urn:microsoft.com/office/officeart/2005/8/layout/list1"/>
    <dgm:cxn modelId="{77FFB7D1-87BC-4582-A8B0-2E6F5B810690}" srcId="{892703C0-0E4D-4160-B025-A8EAA5B037A3}" destId="{FAB9C680-6FCF-4874-94EA-40EA1D173BB5}" srcOrd="0" destOrd="0" parTransId="{30DB2EA6-B46F-4D31-927A-1A8E398BB79A}" sibTransId="{D9B9098A-D0B7-4541-929B-8FF2D62AAA29}"/>
    <dgm:cxn modelId="{ECB925ED-5657-4E8B-910E-F444F2EC0EC7}" type="presOf" srcId="{FAB9C680-6FCF-4874-94EA-40EA1D173BB5}" destId="{1B61F9F5-E0CA-4F63-84C4-144ABE76C463}" srcOrd="0" destOrd="0" presId="urn:microsoft.com/office/officeart/2005/8/layout/list1"/>
    <dgm:cxn modelId="{2727696A-4EDA-4424-8BB3-DD084171DDFC}" type="presParOf" srcId="{431F2BF7-8D1E-48C9-A3C5-3F5A48814E21}" destId="{FC66EDAA-114F-43E7-BA87-CC8B1000CB33}" srcOrd="0" destOrd="0" presId="urn:microsoft.com/office/officeart/2005/8/layout/list1"/>
    <dgm:cxn modelId="{068F936F-9BE9-448D-9A9C-26A8D154A945}" type="presParOf" srcId="{FC66EDAA-114F-43E7-BA87-CC8B1000CB33}" destId="{E94E4C36-CD47-4F68-9DBA-12BCC118C05B}" srcOrd="0" destOrd="0" presId="urn:microsoft.com/office/officeart/2005/8/layout/list1"/>
    <dgm:cxn modelId="{5BC930BA-C1F6-4405-A06D-7E4630DF3738}" type="presParOf" srcId="{FC66EDAA-114F-43E7-BA87-CC8B1000CB33}" destId="{64714744-87F4-4537-BC1F-A63DFAE4A0FE}" srcOrd="1" destOrd="0" presId="urn:microsoft.com/office/officeart/2005/8/layout/list1"/>
    <dgm:cxn modelId="{E8E2415A-B2AF-4268-BC95-1E65AA27C2E6}" type="presParOf" srcId="{431F2BF7-8D1E-48C9-A3C5-3F5A48814E21}" destId="{5FFD4879-88C3-42A4-87D7-A4112A41B586}" srcOrd="1" destOrd="0" presId="urn:microsoft.com/office/officeart/2005/8/layout/list1"/>
    <dgm:cxn modelId="{FF79577D-9D3F-4A9F-8343-6FCE66249E92}" type="presParOf" srcId="{431F2BF7-8D1E-48C9-A3C5-3F5A48814E21}" destId="{1B61F9F5-E0CA-4F63-84C4-144ABE76C46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5FAC450-88CB-458D-82EE-4BD830398782}"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BEC1ACC1-54F3-4099-9C86-4D02DAF2F565}">
      <dgm:prSet phldrT="[文本]"/>
      <dgm:spPr/>
      <dgm:t>
        <a:bodyPr/>
        <a:lstStyle/>
        <a:p>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块</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4DC87092-0DC8-4F53-A4E5-E9027FE0C3F7}" type="parTrans" cxnId="{195B99A6-179F-4C13-8BBA-B39588088D5F}">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E66F981C-5605-40BE-8173-5D36D9A9C3C9}" type="sibTrans" cxnId="{195B99A6-179F-4C13-8BBA-B39588088D5F}">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A4B6A275-B882-4456-9E3F-73FC2E71ACED}">
      <dgm:prSet phldrT="[文本]"/>
      <dgm:spPr/>
      <dgm:t>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命中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Cache</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未命中</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缺失</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F46B1258-7FC4-4691-9D68-363E81BC4C8A}" type="parTrans" cxnId="{E39E2BA4-BCAD-4C89-B6AE-94168B8D4E99}">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F607C969-046D-44CA-8CD4-229429F87822}" type="sibTrans" cxnId="{E39E2BA4-BCAD-4C89-B6AE-94168B8D4E99}">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4A9AAD7B-05C8-42FE-B369-603EFDC06AE4}">
      <dgm:prSet phldrT="[文本]"/>
      <dgm:spPr/>
      <dgm:t>
        <a:bodyPr lIns="360000" rIns="180000"/>
        <a:lstStyle/>
        <a:p>
          <a:pPr marL="0" indent="0">
            <a:lnSpc>
              <a:spcPct val="100000"/>
            </a:lnSpc>
            <a:spcAft>
              <a:spcPts val="0"/>
            </a:spcAft>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一个块</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由若干字构成</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，块的大小</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固定</a:t>
          </a:r>
        </a:p>
      </dgm:t>
    </dgm:pt>
    <dgm:pt modelId="{FA88432B-920A-4FEB-AD18-4720A10DB644}" type="parTrans" cxnId="{F8F6B319-7325-43AF-BA22-FCA667AA2E85}">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136608E9-6C07-47B9-886B-CA1ACD779FF9}" type="sibTrans" cxnId="{F8F6B319-7325-43AF-BA22-FCA667AA2E85}">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9DA3CC4E-47B5-41EB-923C-167317A9ED16}">
      <dgm:prSet phldrT="[文本]"/>
      <dgm:spPr/>
      <dgm:t>
        <a:bodyPr lIns="360000" rIns="180000"/>
        <a:lstStyle/>
        <a:p>
          <a:pPr marL="0" indent="0">
            <a:lnSpc>
              <a:spcPct val="100000"/>
            </a:lnSpc>
            <a:spcAft>
              <a:spcPct val="15000"/>
            </a:spcAf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读取内存中的一个字，发出此字的内存地址到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和主存。由</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控制逻辑依据地址判断是否在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a:t>
          </a:r>
        </a:p>
      </dgm:t>
    </dgm:pt>
    <dgm:pt modelId="{0D55D928-C7EA-4857-A924-4634D4379BBB}" type="parTrans" cxnId="{D2226408-DB27-4510-B9AD-F4130F0A1F6A}">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DAC05769-A6C5-4951-823F-2ADB99033228}" type="sibTrans" cxnId="{D2226408-DB27-4510-B9AD-F4130F0A1F6A}">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DA828119-AB5D-4BEE-90A4-76FE7470B628}">
      <dgm:prSet phldrT="[文本]"/>
      <dgm:spPr/>
      <dgm:t>
        <a:bodyPr lIns="360000" rIns="180000"/>
        <a:lstStyle/>
        <a:p>
          <a:pPr marL="0" indent="0">
            <a:lnSpc>
              <a:spcPct val="100000"/>
            </a:lnSpc>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命中</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：读取的字在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中，将该字传送给</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CPU</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32D5EBA6-22ED-44FD-AA3C-19956ED916AA}" type="sibTrans" cxnId="{CFD434F9-3B71-4518-A984-C342B308E101}">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BFA18E2B-2AC7-4CC7-BF54-030C5A0A94BB}" type="parTrans" cxnId="{CFD434F9-3B71-4518-A984-C342B308E101}">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F883BBB6-03B5-40A7-B9E2-F41963B32514}">
      <dgm:prSet phldrT="[文本]"/>
      <dgm:spPr/>
      <dgm:t>
        <a:bodyPr lIns="360000" rIns="180000"/>
        <a:lstStyle/>
        <a:p>
          <a:pPr marL="0" indent="0">
            <a:lnSpc>
              <a:spcPct val="100000"/>
            </a:lnSpc>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未命中</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：读取的字不在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中，①用主存读取周期把该</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字</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从主存读出</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送到</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；②把含有该字的</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块送入</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a:t>
          </a:r>
        </a:p>
      </dgm:t>
    </dgm:pt>
    <dgm:pt modelId="{5EAC9E6C-33CC-4F37-8460-1D1E7B348834}" type="sibTrans" cxnId="{24CC3FF1-1E26-4438-82C8-8AF2BD1DACFA}">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4D76EF62-9864-472F-AF2E-98C2EE39EBA8}" type="parTrans" cxnId="{24CC3FF1-1E26-4438-82C8-8AF2BD1DACFA}">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B7C2A59F-AF65-4F81-A1DA-17BA05B6F835}" type="pres">
      <dgm:prSet presAssocID="{C5FAC450-88CB-458D-82EE-4BD830398782}" presName="linear" presStyleCnt="0">
        <dgm:presLayoutVars>
          <dgm:dir/>
          <dgm:animLvl val="lvl"/>
          <dgm:resizeHandles val="exact"/>
        </dgm:presLayoutVars>
      </dgm:prSet>
      <dgm:spPr/>
    </dgm:pt>
    <dgm:pt modelId="{94FABEC8-4D2E-43FE-852B-B8603ACB445C}" type="pres">
      <dgm:prSet presAssocID="{BEC1ACC1-54F3-4099-9C86-4D02DAF2F565}" presName="parentLin" presStyleCnt="0"/>
      <dgm:spPr/>
    </dgm:pt>
    <dgm:pt modelId="{A0796AF3-BCBA-4C48-A5BF-2BD75FB8D5E9}" type="pres">
      <dgm:prSet presAssocID="{BEC1ACC1-54F3-4099-9C86-4D02DAF2F565}" presName="parentLeftMargin" presStyleLbl="node1" presStyleIdx="0" presStyleCnt="2"/>
      <dgm:spPr/>
    </dgm:pt>
    <dgm:pt modelId="{0D7EBAA9-B8E8-4421-BFA2-C69331448FE5}" type="pres">
      <dgm:prSet presAssocID="{BEC1ACC1-54F3-4099-9C86-4D02DAF2F565}" presName="parentText" presStyleLbl="node1" presStyleIdx="0" presStyleCnt="2">
        <dgm:presLayoutVars>
          <dgm:chMax val="0"/>
          <dgm:bulletEnabled val="1"/>
        </dgm:presLayoutVars>
      </dgm:prSet>
      <dgm:spPr/>
    </dgm:pt>
    <dgm:pt modelId="{01F19415-B9DA-419D-AB2E-0EEB77155847}" type="pres">
      <dgm:prSet presAssocID="{BEC1ACC1-54F3-4099-9C86-4D02DAF2F565}" presName="negativeSpace" presStyleCnt="0"/>
      <dgm:spPr/>
    </dgm:pt>
    <dgm:pt modelId="{9EFC5BF0-0549-4938-8CB5-DA0F3A833194}" type="pres">
      <dgm:prSet presAssocID="{BEC1ACC1-54F3-4099-9C86-4D02DAF2F565}" presName="childText" presStyleLbl="conFgAcc1" presStyleIdx="0" presStyleCnt="2">
        <dgm:presLayoutVars>
          <dgm:bulletEnabled val="1"/>
        </dgm:presLayoutVars>
      </dgm:prSet>
      <dgm:spPr/>
    </dgm:pt>
    <dgm:pt modelId="{7231630B-240A-4E49-9382-D2E10F7D93B1}" type="pres">
      <dgm:prSet presAssocID="{E66F981C-5605-40BE-8173-5D36D9A9C3C9}" presName="spaceBetweenRectangles" presStyleCnt="0"/>
      <dgm:spPr/>
    </dgm:pt>
    <dgm:pt modelId="{6D1F59C9-466A-4CDF-AD34-2B624EF83EA6}" type="pres">
      <dgm:prSet presAssocID="{A4B6A275-B882-4456-9E3F-73FC2E71ACED}" presName="parentLin" presStyleCnt="0"/>
      <dgm:spPr/>
    </dgm:pt>
    <dgm:pt modelId="{84151A1F-FAF1-4AC9-8E3D-AD54F22954AD}" type="pres">
      <dgm:prSet presAssocID="{A4B6A275-B882-4456-9E3F-73FC2E71ACED}" presName="parentLeftMargin" presStyleLbl="node1" presStyleIdx="0" presStyleCnt="2"/>
      <dgm:spPr/>
    </dgm:pt>
    <dgm:pt modelId="{2E3FF6B9-7355-4E6D-9040-CB4AFC96138B}" type="pres">
      <dgm:prSet presAssocID="{A4B6A275-B882-4456-9E3F-73FC2E71ACED}" presName="parentText" presStyleLbl="node1" presStyleIdx="1" presStyleCnt="2">
        <dgm:presLayoutVars>
          <dgm:chMax val="0"/>
          <dgm:bulletEnabled val="1"/>
        </dgm:presLayoutVars>
      </dgm:prSet>
      <dgm:spPr/>
    </dgm:pt>
    <dgm:pt modelId="{74570611-1014-4F3A-95F7-D0CF8B6526D3}" type="pres">
      <dgm:prSet presAssocID="{A4B6A275-B882-4456-9E3F-73FC2E71ACED}" presName="negativeSpace" presStyleCnt="0"/>
      <dgm:spPr/>
    </dgm:pt>
    <dgm:pt modelId="{C9804E61-19BC-4DE8-814B-7F62AAD95073}" type="pres">
      <dgm:prSet presAssocID="{A4B6A275-B882-4456-9E3F-73FC2E71ACED}" presName="childText" presStyleLbl="conFgAcc1" presStyleIdx="1" presStyleCnt="2">
        <dgm:presLayoutVars>
          <dgm:bulletEnabled val="1"/>
        </dgm:presLayoutVars>
      </dgm:prSet>
      <dgm:spPr/>
    </dgm:pt>
  </dgm:ptLst>
  <dgm:cxnLst>
    <dgm:cxn modelId="{F2975001-780D-4770-B800-668CBEDA7CCB}" type="presOf" srcId="{A4B6A275-B882-4456-9E3F-73FC2E71ACED}" destId="{84151A1F-FAF1-4AC9-8E3D-AD54F22954AD}" srcOrd="0" destOrd="0" presId="urn:microsoft.com/office/officeart/2005/8/layout/list1"/>
    <dgm:cxn modelId="{D2226408-DB27-4510-B9AD-F4130F0A1F6A}" srcId="{A4B6A275-B882-4456-9E3F-73FC2E71ACED}" destId="{9DA3CC4E-47B5-41EB-923C-167317A9ED16}" srcOrd="0" destOrd="0" parTransId="{0D55D928-C7EA-4857-A924-4634D4379BBB}" sibTransId="{DAC05769-A6C5-4951-823F-2ADB99033228}"/>
    <dgm:cxn modelId="{F8F6B319-7325-43AF-BA22-FCA667AA2E85}" srcId="{BEC1ACC1-54F3-4099-9C86-4D02DAF2F565}" destId="{4A9AAD7B-05C8-42FE-B369-603EFDC06AE4}" srcOrd="0" destOrd="0" parTransId="{FA88432B-920A-4FEB-AD18-4720A10DB644}" sibTransId="{136608E9-6C07-47B9-886B-CA1ACD779FF9}"/>
    <dgm:cxn modelId="{79528F39-9132-4230-89E3-245510B46F1A}" type="presOf" srcId="{A4B6A275-B882-4456-9E3F-73FC2E71ACED}" destId="{2E3FF6B9-7355-4E6D-9040-CB4AFC96138B}" srcOrd="1" destOrd="0" presId="urn:microsoft.com/office/officeart/2005/8/layout/list1"/>
    <dgm:cxn modelId="{0EEFB74B-7569-482B-8B33-8716B5C092F8}" type="presOf" srcId="{F883BBB6-03B5-40A7-B9E2-F41963B32514}" destId="{C9804E61-19BC-4DE8-814B-7F62AAD95073}" srcOrd="0" destOrd="2" presId="urn:microsoft.com/office/officeart/2005/8/layout/list1"/>
    <dgm:cxn modelId="{5B9AED75-26DC-456D-81E0-AA35F4A4B0FC}" type="presOf" srcId="{9DA3CC4E-47B5-41EB-923C-167317A9ED16}" destId="{C9804E61-19BC-4DE8-814B-7F62AAD95073}" srcOrd="0" destOrd="0" presId="urn:microsoft.com/office/officeart/2005/8/layout/list1"/>
    <dgm:cxn modelId="{F513945A-4C85-4569-9DB7-22BF5C40862E}" type="presOf" srcId="{DA828119-AB5D-4BEE-90A4-76FE7470B628}" destId="{C9804E61-19BC-4DE8-814B-7F62AAD95073}" srcOrd="0" destOrd="1" presId="urn:microsoft.com/office/officeart/2005/8/layout/list1"/>
    <dgm:cxn modelId="{E39E2BA4-BCAD-4C89-B6AE-94168B8D4E99}" srcId="{C5FAC450-88CB-458D-82EE-4BD830398782}" destId="{A4B6A275-B882-4456-9E3F-73FC2E71ACED}" srcOrd="1" destOrd="0" parTransId="{F46B1258-7FC4-4691-9D68-363E81BC4C8A}" sibTransId="{F607C969-046D-44CA-8CD4-229429F87822}"/>
    <dgm:cxn modelId="{195B99A6-179F-4C13-8BBA-B39588088D5F}" srcId="{C5FAC450-88CB-458D-82EE-4BD830398782}" destId="{BEC1ACC1-54F3-4099-9C86-4D02DAF2F565}" srcOrd="0" destOrd="0" parTransId="{4DC87092-0DC8-4F53-A4E5-E9027FE0C3F7}" sibTransId="{E66F981C-5605-40BE-8173-5D36D9A9C3C9}"/>
    <dgm:cxn modelId="{A0E63ABA-7F2F-416C-BE1B-EEE9087BE496}" type="presOf" srcId="{BEC1ACC1-54F3-4099-9C86-4D02DAF2F565}" destId="{A0796AF3-BCBA-4C48-A5BF-2BD75FB8D5E9}" srcOrd="0" destOrd="0" presId="urn:microsoft.com/office/officeart/2005/8/layout/list1"/>
    <dgm:cxn modelId="{EFE2F7C4-A3D9-4F03-9083-D2F23C8082FA}" type="presOf" srcId="{4A9AAD7B-05C8-42FE-B369-603EFDC06AE4}" destId="{9EFC5BF0-0549-4938-8CB5-DA0F3A833194}" srcOrd="0" destOrd="0" presId="urn:microsoft.com/office/officeart/2005/8/layout/list1"/>
    <dgm:cxn modelId="{A04033D2-1B1A-4076-B5D8-F15A20220A38}" type="presOf" srcId="{C5FAC450-88CB-458D-82EE-4BD830398782}" destId="{B7C2A59F-AF65-4F81-A1DA-17BA05B6F835}" srcOrd="0" destOrd="0" presId="urn:microsoft.com/office/officeart/2005/8/layout/list1"/>
    <dgm:cxn modelId="{24CC3FF1-1E26-4438-82C8-8AF2BD1DACFA}" srcId="{A4B6A275-B882-4456-9E3F-73FC2E71ACED}" destId="{F883BBB6-03B5-40A7-B9E2-F41963B32514}" srcOrd="2" destOrd="0" parTransId="{4D76EF62-9864-472F-AF2E-98C2EE39EBA8}" sibTransId="{5EAC9E6C-33CC-4F37-8460-1D1E7B348834}"/>
    <dgm:cxn modelId="{6A6471F6-4F2F-406C-8834-325F654FAC12}" type="presOf" srcId="{BEC1ACC1-54F3-4099-9C86-4D02DAF2F565}" destId="{0D7EBAA9-B8E8-4421-BFA2-C69331448FE5}" srcOrd="1" destOrd="0" presId="urn:microsoft.com/office/officeart/2005/8/layout/list1"/>
    <dgm:cxn modelId="{CFD434F9-3B71-4518-A984-C342B308E101}" srcId="{A4B6A275-B882-4456-9E3F-73FC2E71ACED}" destId="{DA828119-AB5D-4BEE-90A4-76FE7470B628}" srcOrd="1" destOrd="0" parTransId="{BFA18E2B-2AC7-4CC7-BF54-030C5A0A94BB}" sibTransId="{32D5EBA6-22ED-44FD-AA3C-19956ED916AA}"/>
    <dgm:cxn modelId="{3410DD36-24F2-4CBA-9797-E807FC74E426}" type="presParOf" srcId="{B7C2A59F-AF65-4F81-A1DA-17BA05B6F835}" destId="{94FABEC8-4D2E-43FE-852B-B8603ACB445C}" srcOrd="0" destOrd="0" presId="urn:microsoft.com/office/officeart/2005/8/layout/list1"/>
    <dgm:cxn modelId="{DBB6D0E6-1ADC-49A4-98F9-CBA5CC93277E}" type="presParOf" srcId="{94FABEC8-4D2E-43FE-852B-B8603ACB445C}" destId="{A0796AF3-BCBA-4C48-A5BF-2BD75FB8D5E9}" srcOrd="0" destOrd="0" presId="urn:microsoft.com/office/officeart/2005/8/layout/list1"/>
    <dgm:cxn modelId="{713DFECF-E270-4B6F-9BCB-9394279DA566}" type="presParOf" srcId="{94FABEC8-4D2E-43FE-852B-B8603ACB445C}" destId="{0D7EBAA9-B8E8-4421-BFA2-C69331448FE5}" srcOrd="1" destOrd="0" presId="urn:microsoft.com/office/officeart/2005/8/layout/list1"/>
    <dgm:cxn modelId="{28A902F9-F8A2-4C3E-82C5-8AFA1F64C2E8}" type="presParOf" srcId="{B7C2A59F-AF65-4F81-A1DA-17BA05B6F835}" destId="{01F19415-B9DA-419D-AB2E-0EEB77155847}" srcOrd="1" destOrd="0" presId="urn:microsoft.com/office/officeart/2005/8/layout/list1"/>
    <dgm:cxn modelId="{9AAC6327-74D7-4DAC-AAFE-5544A79480F7}" type="presParOf" srcId="{B7C2A59F-AF65-4F81-A1DA-17BA05B6F835}" destId="{9EFC5BF0-0549-4938-8CB5-DA0F3A833194}" srcOrd="2" destOrd="0" presId="urn:microsoft.com/office/officeart/2005/8/layout/list1"/>
    <dgm:cxn modelId="{9862E257-F6EA-443C-8812-F8363B7C5EED}" type="presParOf" srcId="{B7C2A59F-AF65-4F81-A1DA-17BA05B6F835}" destId="{7231630B-240A-4E49-9382-D2E10F7D93B1}" srcOrd="3" destOrd="0" presId="urn:microsoft.com/office/officeart/2005/8/layout/list1"/>
    <dgm:cxn modelId="{035562D6-DFA2-490C-A320-316CDF92F788}" type="presParOf" srcId="{B7C2A59F-AF65-4F81-A1DA-17BA05B6F835}" destId="{6D1F59C9-466A-4CDF-AD34-2B624EF83EA6}" srcOrd="4" destOrd="0" presId="urn:microsoft.com/office/officeart/2005/8/layout/list1"/>
    <dgm:cxn modelId="{185912E2-26CC-432F-BAA3-B608E3DB087D}" type="presParOf" srcId="{6D1F59C9-466A-4CDF-AD34-2B624EF83EA6}" destId="{84151A1F-FAF1-4AC9-8E3D-AD54F22954AD}" srcOrd="0" destOrd="0" presId="urn:microsoft.com/office/officeart/2005/8/layout/list1"/>
    <dgm:cxn modelId="{78B12353-60C8-4F03-B47B-251AD2E1ADAE}" type="presParOf" srcId="{6D1F59C9-466A-4CDF-AD34-2B624EF83EA6}" destId="{2E3FF6B9-7355-4E6D-9040-CB4AFC96138B}" srcOrd="1" destOrd="0" presId="urn:microsoft.com/office/officeart/2005/8/layout/list1"/>
    <dgm:cxn modelId="{617713B3-2498-4609-ADEA-9CA47B9BD2C3}" type="presParOf" srcId="{B7C2A59F-AF65-4F81-A1DA-17BA05B6F835}" destId="{74570611-1014-4F3A-95F7-D0CF8B6526D3}" srcOrd="5" destOrd="0" presId="urn:microsoft.com/office/officeart/2005/8/layout/list1"/>
    <dgm:cxn modelId="{7496856C-0CA7-4FDD-904D-DBC0D5FF711C}" type="presParOf" srcId="{B7C2A59F-AF65-4F81-A1DA-17BA05B6F835}" destId="{C9804E61-19BC-4DE8-814B-7F62AAD9507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BCB3DFE-281E-4044-870D-2629681A37D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DDD8DDCE-9E52-42A8-8642-0637A051D0A2}">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时间局部性</a:t>
          </a:r>
          <a:endPar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E65E03C-65E3-4BCB-A475-F6D0D8DEC945}" type="parTrans" cxnId="{6099D4E8-7604-412E-BA32-65BB8AEC87C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97D0011-97BE-409F-81F5-EFBF53AAE86D}" type="sibTrans" cxnId="{6099D4E8-7604-412E-BA32-65BB8AEC87C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51F495C-A260-498A-A38E-34D2D09A96D3}">
      <dgm:prSet custT="1"/>
      <dgm:spPr/>
      <dgm:t>
        <a:bodyPr lIns="180000" rIns="144000"/>
        <a:lstStyle/>
        <a:p>
          <a:r>
            <a:rPr lang="zh-CN" altLang="en-US" sz="2000">
              <a:latin typeface="微软雅黑" panose="020B0503020204020204" pitchFamily="34" charset="-122"/>
              <a:ea typeface="微软雅黑" panose="020B0503020204020204" pitchFamily="34" charset="-122"/>
              <a:cs typeface="+mn-ea"/>
              <a:sym typeface="+mn-lt"/>
            </a:rPr>
            <a:t>被访问过一次的内存区域在未来会被多次访问</a:t>
          </a:r>
          <a:endParaRPr lang="en-US" altLang="zh-CN" sz="2000" dirty="0">
            <a:latin typeface="微软雅黑" panose="020B0503020204020204" pitchFamily="34" charset="-122"/>
            <a:ea typeface="微软雅黑" panose="020B0503020204020204" pitchFamily="34" charset="-122"/>
            <a:cs typeface="+mn-ea"/>
            <a:sym typeface="+mn-lt"/>
          </a:endParaRPr>
        </a:p>
      </dgm:t>
    </dgm:pt>
    <dgm:pt modelId="{EFB0571F-5F24-4986-9693-308F5153F75A}" type="parTrans" cxnId="{2A223529-F967-4925-8498-F3410948076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7633457-63D7-4A82-9864-045AC982E7C3}" type="sibTrans" cxnId="{2A223529-F967-4925-8498-F3410948076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4637A25-2E8A-4F93-89D7-FBAD8158CB7E}">
      <dgm:prSet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空间局部性</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271F32CD-6505-44C4-A9B2-61894D9E399B}" type="parTrans" cxnId="{DAFF6C8C-301A-4507-ACCF-00738635231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0467FB7-BA01-4E19-BEBB-B97995ABFB9D}" type="sibTrans" cxnId="{DAFF6C8C-301A-4507-ACCF-00738635231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77883DB-2E0D-432D-A701-AB4BA79888A2}">
      <dgm:prSet custT="1"/>
      <dgm:spPr/>
      <dgm:t>
        <a:bodyPr lIns="180000" rIns="144000"/>
        <a:lstStyle/>
        <a:p>
          <a:r>
            <a:rPr lang="zh-CN" altLang="en-US" sz="2000">
              <a:latin typeface="微软雅黑" panose="020B0503020204020204" pitchFamily="34" charset="-122"/>
              <a:ea typeface="微软雅黑" panose="020B0503020204020204" pitchFamily="34" charset="-122"/>
              <a:cs typeface="+mn-ea"/>
              <a:sym typeface="+mn-lt"/>
            </a:rPr>
            <a:t>如果一个内存区域被访问，那么将来它附近的单元也会被访问</a:t>
          </a:r>
          <a:endParaRPr lang="en-US" altLang="zh-CN" sz="2000" dirty="0">
            <a:latin typeface="微软雅黑" panose="020B0503020204020204" pitchFamily="34" charset="-122"/>
            <a:ea typeface="微软雅黑" panose="020B0503020204020204" pitchFamily="34" charset="-122"/>
            <a:cs typeface="+mn-ea"/>
            <a:sym typeface="+mn-lt"/>
          </a:endParaRPr>
        </a:p>
      </dgm:t>
    </dgm:pt>
    <dgm:pt modelId="{0F3C857A-00BD-4DCE-9EE3-938DE2E082E9}" type="parTrans" cxnId="{518E05B0-9280-4F63-9BC1-A703F5B5A2B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6B6948A-8584-45C1-B4C2-0D6E12945BA9}" type="sibTrans" cxnId="{518E05B0-9280-4F63-9BC1-A703F5B5A2B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573FCE1-50E4-4A2C-8EF1-6918BC6D70BA}" type="pres">
      <dgm:prSet presAssocID="{1BCB3DFE-281E-4044-870D-2629681A37D1}" presName="linear" presStyleCnt="0">
        <dgm:presLayoutVars>
          <dgm:dir/>
          <dgm:animLvl val="lvl"/>
          <dgm:resizeHandles val="exact"/>
        </dgm:presLayoutVars>
      </dgm:prSet>
      <dgm:spPr/>
    </dgm:pt>
    <dgm:pt modelId="{4FF78E79-7473-4BD2-BF0B-E9BFCB8B05E3}" type="pres">
      <dgm:prSet presAssocID="{DDD8DDCE-9E52-42A8-8642-0637A051D0A2}" presName="parentLin" presStyleCnt="0"/>
      <dgm:spPr/>
    </dgm:pt>
    <dgm:pt modelId="{1F850C12-BFFD-490E-98B8-FAA3B3C51127}" type="pres">
      <dgm:prSet presAssocID="{DDD8DDCE-9E52-42A8-8642-0637A051D0A2}" presName="parentLeftMargin" presStyleLbl="node1" presStyleIdx="0" presStyleCnt="2"/>
      <dgm:spPr/>
    </dgm:pt>
    <dgm:pt modelId="{13A54611-1941-4D01-9A1A-62B06EAEEAF1}" type="pres">
      <dgm:prSet presAssocID="{DDD8DDCE-9E52-42A8-8642-0637A051D0A2}" presName="parentText" presStyleLbl="node1" presStyleIdx="0" presStyleCnt="2">
        <dgm:presLayoutVars>
          <dgm:chMax val="0"/>
          <dgm:bulletEnabled val="1"/>
        </dgm:presLayoutVars>
      </dgm:prSet>
      <dgm:spPr/>
    </dgm:pt>
    <dgm:pt modelId="{C3D0DEFA-9967-4685-A1FB-E5FCE6A5162A}" type="pres">
      <dgm:prSet presAssocID="{DDD8DDCE-9E52-42A8-8642-0637A051D0A2}" presName="negativeSpace" presStyleCnt="0"/>
      <dgm:spPr/>
    </dgm:pt>
    <dgm:pt modelId="{1A0EA497-3C83-4FA8-857D-A60B28988EE0}" type="pres">
      <dgm:prSet presAssocID="{DDD8DDCE-9E52-42A8-8642-0637A051D0A2}" presName="childText" presStyleLbl="conFgAcc1" presStyleIdx="0" presStyleCnt="2">
        <dgm:presLayoutVars>
          <dgm:bulletEnabled val="1"/>
        </dgm:presLayoutVars>
      </dgm:prSet>
      <dgm:spPr/>
    </dgm:pt>
    <dgm:pt modelId="{3810402D-52FC-4A1E-93E0-1EE5CF72AF67}" type="pres">
      <dgm:prSet presAssocID="{897D0011-97BE-409F-81F5-EFBF53AAE86D}" presName="spaceBetweenRectangles" presStyleCnt="0"/>
      <dgm:spPr/>
    </dgm:pt>
    <dgm:pt modelId="{817A959A-1D20-40EA-8A1B-31DC3160EE96}" type="pres">
      <dgm:prSet presAssocID="{E4637A25-2E8A-4F93-89D7-FBAD8158CB7E}" presName="parentLin" presStyleCnt="0"/>
      <dgm:spPr/>
    </dgm:pt>
    <dgm:pt modelId="{F78A7BEC-57F2-4A67-8B1A-66339F6023F7}" type="pres">
      <dgm:prSet presAssocID="{E4637A25-2E8A-4F93-89D7-FBAD8158CB7E}" presName="parentLeftMargin" presStyleLbl="node1" presStyleIdx="0" presStyleCnt="2"/>
      <dgm:spPr/>
    </dgm:pt>
    <dgm:pt modelId="{989AE781-D610-4EA0-A538-0AA6DB690239}" type="pres">
      <dgm:prSet presAssocID="{E4637A25-2E8A-4F93-89D7-FBAD8158CB7E}" presName="parentText" presStyleLbl="node1" presStyleIdx="1" presStyleCnt="2">
        <dgm:presLayoutVars>
          <dgm:chMax val="0"/>
          <dgm:bulletEnabled val="1"/>
        </dgm:presLayoutVars>
      </dgm:prSet>
      <dgm:spPr/>
    </dgm:pt>
    <dgm:pt modelId="{CBA050E5-C55B-44D5-ABFD-ACFB4588BA62}" type="pres">
      <dgm:prSet presAssocID="{E4637A25-2E8A-4F93-89D7-FBAD8158CB7E}" presName="negativeSpace" presStyleCnt="0"/>
      <dgm:spPr/>
    </dgm:pt>
    <dgm:pt modelId="{F30D7758-052A-4E2C-8951-DAC46F8219BB}" type="pres">
      <dgm:prSet presAssocID="{E4637A25-2E8A-4F93-89D7-FBAD8158CB7E}" presName="childText" presStyleLbl="conFgAcc1" presStyleIdx="1" presStyleCnt="2">
        <dgm:presLayoutVars>
          <dgm:bulletEnabled val="1"/>
        </dgm:presLayoutVars>
      </dgm:prSet>
      <dgm:spPr/>
    </dgm:pt>
  </dgm:ptLst>
  <dgm:cxnLst>
    <dgm:cxn modelId="{FDC4070F-9C31-4289-A694-6D298CA17512}" type="presOf" srcId="{377883DB-2E0D-432D-A701-AB4BA79888A2}" destId="{F30D7758-052A-4E2C-8951-DAC46F8219BB}" srcOrd="0" destOrd="0" presId="urn:microsoft.com/office/officeart/2005/8/layout/list1"/>
    <dgm:cxn modelId="{2A223529-F967-4925-8498-F3410948076F}" srcId="{DDD8DDCE-9E52-42A8-8642-0637A051D0A2}" destId="{551F495C-A260-498A-A38E-34D2D09A96D3}" srcOrd="0" destOrd="0" parTransId="{EFB0571F-5F24-4986-9693-308F5153F75A}" sibTransId="{87633457-63D7-4A82-9864-045AC982E7C3}"/>
    <dgm:cxn modelId="{93626A6F-3051-4AD3-B0DD-F8F42B730AF6}" type="presOf" srcId="{1BCB3DFE-281E-4044-870D-2629681A37D1}" destId="{9573FCE1-50E4-4A2C-8EF1-6918BC6D70BA}" srcOrd="0" destOrd="0" presId="urn:microsoft.com/office/officeart/2005/8/layout/list1"/>
    <dgm:cxn modelId="{F41CC059-08AE-4449-9137-12E8596CEE59}" type="presOf" srcId="{551F495C-A260-498A-A38E-34D2D09A96D3}" destId="{1A0EA497-3C83-4FA8-857D-A60B28988EE0}" srcOrd="0" destOrd="0" presId="urn:microsoft.com/office/officeart/2005/8/layout/list1"/>
    <dgm:cxn modelId="{DAFF6C8C-301A-4507-ACCF-007386352315}" srcId="{1BCB3DFE-281E-4044-870D-2629681A37D1}" destId="{E4637A25-2E8A-4F93-89D7-FBAD8158CB7E}" srcOrd="1" destOrd="0" parTransId="{271F32CD-6505-44C4-A9B2-61894D9E399B}" sibTransId="{B0467FB7-BA01-4E19-BEBB-B97995ABFB9D}"/>
    <dgm:cxn modelId="{654BAC98-D571-4840-B1AE-F647A39843E3}" type="presOf" srcId="{E4637A25-2E8A-4F93-89D7-FBAD8158CB7E}" destId="{F78A7BEC-57F2-4A67-8B1A-66339F6023F7}" srcOrd="0" destOrd="0" presId="urn:microsoft.com/office/officeart/2005/8/layout/list1"/>
    <dgm:cxn modelId="{518E05B0-9280-4F63-9BC1-A703F5B5A2B9}" srcId="{E4637A25-2E8A-4F93-89D7-FBAD8158CB7E}" destId="{377883DB-2E0D-432D-A701-AB4BA79888A2}" srcOrd="0" destOrd="0" parTransId="{0F3C857A-00BD-4DCE-9EE3-938DE2E082E9}" sibTransId="{56B6948A-8584-45C1-B4C2-0D6E12945BA9}"/>
    <dgm:cxn modelId="{87F410DA-0790-41BB-93FA-EF2C90992BB1}" type="presOf" srcId="{E4637A25-2E8A-4F93-89D7-FBAD8158CB7E}" destId="{989AE781-D610-4EA0-A538-0AA6DB690239}" srcOrd="1" destOrd="0" presId="urn:microsoft.com/office/officeart/2005/8/layout/list1"/>
    <dgm:cxn modelId="{647901DE-B841-4FBC-9A2B-9B40A2CD5E41}" type="presOf" srcId="{DDD8DDCE-9E52-42A8-8642-0637A051D0A2}" destId="{13A54611-1941-4D01-9A1A-62B06EAEEAF1}" srcOrd="1" destOrd="0" presId="urn:microsoft.com/office/officeart/2005/8/layout/list1"/>
    <dgm:cxn modelId="{6099D4E8-7604-412E-BA32-65BB8AEC87C8}" srcId="{1BCB3DFE-281E-4044-870D-2629681A37D1}" destId="{DDD8DDCE-9E52-42A8-8642-0637A051D0A2}" srcOrd="0" destOrd="0" parTransId="{8E65E03C-65E3-4BCB-A475-F6D0D8DEC945}" sibTransId="{897D0011-97BE-409F-81F5-EFBF53AAE86D}"/>
    <dgm:cxn modelId="{2961AAFB-FD0D-43F4-AC13-142F21586ACC}" type="presOf" srcId="{DDD8DDCE-9E52-42A8-8642-0637A051D0A2}" destId="{1F850C12-BFFD-490E-98B8-FAA3B3C51127}" srcOrd="0" destOrd="0" presId="urn:microsoft.com/office/officeart/2005/8/layout/list1"/>
    <dgm:cxn modelId="{BFBBCCC5-67E6-477A-8521-04482EA0E881}" type="presParOf" srcId="{9573FCE1-50E4-4A2C-8EF1-6918BC6D70BA}" destId="{4FF78E79-7473-4BD2-BF0B-E9BFCB8B05E3}" srcOrd="0" destOrd="0" presId="urn:microsoft.com/office/officeart/2005/8/layout/list1"/>
    <dgm:cxn modelId="{5A24B5A6-4184-4563-BAAC-5653495CCB83}" type="presParOf" srcId="{4FF78E79-7473-4BD2-BF0B-E9BFCB8B05E3}" destId="{1F850C12-BFFD-490E-98B8-FAA3B3C51127}" srcOrd="0" destOrd="0" presId="urn:microsoft.com/office/officeart/2005/8/layout/list1"/>
    <dgm:cxn modelId="{8CF15276-59B7-45C8-9C3A-DDE4DCA0E27A}" type="presParOf" srcId="{4FF78E79-7473-4BD2-BF0B-E9BFCB8B05E3}" destId="{13A54611-1941-4D01-9A1A-62B06EAEEAF1}" srcOrd="1" destOrd="0" presId="urn:microsoft.com/office/officeart/2005/8/layout/list1"/>
    <dgm:cxn modelId="{066A231E-59EA-4F9D-ACE3-DA234AF2CB0C}" type="presParOf" srcId="{9573FCE1-50E4-4A2C-8EF1-6918BC6D70BA}" destId="{C3D0DEFA-9967-4685-A1FB-E5FCE6A5162A}" srcOrd="1" destOrd="0" presId="urn:microsoft.com/office/officeart/2005/8/layout/list1"/>
    <dgm:cxn modelId="{993A4785-22A0-45DB-A569-D108CCA09093}" type="presParOf" srcId="{9573FCE1-50E4-4A2C-8EF1-6918BC6D70BA}" destId="{1A0EA497-3C83-4FA8-857D-A60B28988EE0}" srcOrd="2" destOrd="0" presId="urn:microsoft.com/office/officeart/2005/8/layout/list1"/>
    <dgm:cxn modelId="{44AAAF26-278E-4F5A-9E43-FD9BFBCA500A}" type="presParOf" srcId="{9573FCE1-50E4-4A2C-8EF1-6918BC6D70BA}" destId="{3810402D-52FC-4A1E-93E0-1EE5CF72AF67}" srcOrd="3" destOrd="0" presId="urn:microsoft.com/office/officeart/2005/8/layout/list1"/>
    <dgm:cxn modelId="{EE153058-E1FD-4BF9-B7A9-D976345F68B6}" type="presParOf" srcId="{9573FCE1-50E4-4A2C-8EF1-6918BC6D70BA}" destId="{817A959A-1D20-40EA-8A1B-31DC3160EE96}" srcOrd="4" destOrd="0" presId="urn:microsoft.com/office/officeart/2005/8/layout/list1"/>
    <dgm:cxn modelId="{36345DD8-506B-4DC0-99E7-03E422EC0B1A}" type="presParOf" srcId="{817A959A-1D20-40EA-8A1B-31DC3160EE96}" destId="{F78A7BEC-57F2-4A67-8B1A-66339F6023F7}" srcOrd="0" destOrd="0" presId="urn:microsoft.com/office/officeart/2005/8/layout/list1"/>
    <dgm:cxn modelId="{3A6C241A-CC23-48B0-9FAD-AA7FA6E2B04D}" type="presParOf" srcId="{817A959A-1D20-40EA-8A1B-31DC3160EE96}" destId="{989AE781-D610-4EA0-A538-0AA6DB690239}" srcOrd="1" destOrd="0" presId="urn:microsoft.com/office/officeart/2005/8/layout/list1"/>
    <dgm:cxn modelId="{FE37B1E8-AB03-41BA-A6A8-EFC48E298C2C}" type="presParOf" srcId="{9573FCE1-50E4-4A2C-8EF1-6918BC6D70BA}" destId="{CBA050E5-C55B-44D5-ABFD-ACFB4588BA62}" srcOrd="5" destOrd="0" presId="urn:microsoft.com/office/officeart/2005/8/layout/list1"/>
    <dgm:cxn modelId="{FA49DB71-0026-49D3-BCA9-67EE76671594}" type="presParOf" srcId="{9573FCE1-50E4-4A2C-8EF1-6918BC6D70BA}" destId="{F30D7758-052A-4E2C-8951-DAC46F8219B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5E7F549-D5D9-4F5B-8AC5-D1F6243275F9}"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F5EA7B7D-6A1F-4B8E-9151-FEFD039A42CB}">
      <dgm:prSet phldrT="[文本]"/>
      <dgm:spPr/>
      <dgm:t>
        <a:bodyPr/>
        <a:lstStyle/>
        <a:p>
          <a:pPr>
            <a:buClr>
              <a:srgbClr val="FFC000"/>
            </a:buClr>
            <a:buFont typeface="Wingdings" pitchFamily="2" charset="2"/>
            <a:buChar char="n"/>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a:t>
          </a:r>
        </a:p>
      </dgm:t>
    </dgm:pt>
    <dgm:pt modelId="{37042F8E-E4CA-467A-A5E2-6A0B9DA65A2A}" type="parTrans" cxnId="{0D43EAFD-C6DC-4AAB-B06F-3A141C9A6EDE}">
      <dgm:prSet/>
      <dgm:spPr/>
      <dgm:t>
        <a:bodyPr/>
        <a:lstStyle/>
        <a:p>
          <a:endParaRPr lang="zh-CN" altLang="en-US">
            <a:latin typeface="微软雅黑" panose="020B0503020204020204" pitchFamily="34" charset="-122"/>
            <a:ea typeface="微软雅黑" panose="020B0503020204020204" pitchFamily="34" charset="-122"/>
          </a:endParaRPr>
        </a:p>
      </dgm:t>
    </dgm:pt>
    <dgm:pt modelId="{36CC28A5-10E3-4A0F-A378-312B5F6E22A2}" type="sibTrans" cxnId="{0D43EAFD-C6DC-4AAB-B06F-3A141C9A6EDE}">
      <dgm:prSet/>
      <dgm:spPr/>
      <dgm:t>
        <a:bodyPr/>
        <a:lstStyle/>
        <a:p>
          <a:endParaRPr lang="zh-CN" altLang="en-US">
            <a:latin typeface="微软雅黑" panose="020B0503020204020204" pitchFamily="34" charset="-122"/>
            <a:ea typeface="微软雅黑" panose="020B0503020204020204" pitchFamily="34" charset="-122"/>
          </a:endParaRPr>
        </a:p>
      </dgm:t>
    </dgm:pt>
    <dgm:pt modelId="{94CC8365-C7E5-481A-BBD3-A1DEDDC344D2}">
      <dgm:prSet/>
      <dgm:spPr/>
      <dgm:t>
        <a:bodyPr/>
        <a:lstStyle/>
        <a:p>
          <a:r>
            <a:rPr lang="zh-CN" altLang="en-US" dirty="0">
              <a:latin typeface="微软雅黑" panose="020B0503020204020204" pitchFamily="34" charset="-122"/>
              <a:ea typeface="微软雅黑" panose="020B0503020204020204" pitchFamily="34" charset="-122"/>
            </a:rPr>
            <a:t>数组元素访问</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空间</a:t>
          </a:r>
          <a:r>
            <a:rPr lang="en-US" altLang="zh-CN" b="1" dirty="0">
              <a:latin typeface="微软雅黑" panose="020B0503020204020204" pitchFamily="34" charset="-122"/>
              <a:ea typeface="微软雅黑" panose="020B0503020204020204" pitchFamily="34" charset="-122"/>
            </a:rPr>
            <a:t>)</a:t>
          </a:r>
        </a:p>
      </dgm:t>
    </dgm:pt>
    <dgm:pt modelId="{1458DB52-BE7F-4683-BE0A-0B2A42D0D496}" type="parTrans" cxnId="{35E9CAEC-0967-4709-8E13-64F94C3DAB75}">
      <dgm:prSet/>
      <dgm:spPr/>
      <dgm:t>
        <a:bodyPr/>
        <a:lstStyle/>
        <a:p>
          <a:endParaRPr lang="zh-CN" altLang="en-US">
            <a:latin typeface="微软雅黑" panose="020B0503020204020204" pitchFamily="34" charset="-122"/>
            <a:ea typeface="微软雅黑" panose="020B0503020204020204" pitchFamily="34" charset="-122"/>
          </a:endParaRPr>
        </a:p>
      </dgm:t>
    </dgm:pt>
    <dgm:pt modelId="{CEB45676-6D10-4CD1-9C1C-276D1EDF0397}" type="sibTrans" cxnId="{35E9CAEC-0967-4709-8E13-64F94C3DAB75}">
      <dgm:prSet/>
      <dgm:spPr/>
      <dgm:t>
        <a:bodyPr/>
        <a:lstStyle/>
        <a:p>
          <a:endParaRPr lang="zh-CN" altLang="en-US">
            <a:latin typeface="微软雅黑" panose="020B0503020204020204" pitchFamily="34" charset="-122"/>
            <a:ea typeface="微软雅黑" panose="020B0503020204020204" pitchFamily="34" charset="-122"/>
          </a:endParaRPr>
        </a:p>
      </dgm:t>
    </dgm:pt>
    <dgm:pt modelId="{B855E597-1CDC-4757-B9D2-B952326C7360}">
      <dgm:prSet/>
      <dgm:spPr/>
      <dgm:t>
        <a:bodyPr/>
        <a:lstStyle/>
        <a:p>
          <a:r>
            <a:rPr lang="zh-CN" altLang="en-US" dirty="0">
              <a:latin typeface="微软雅黑" panose="020B0503020204020204" pitchFamily="34" charset="-122"/>
              <a:ea typeface="微软雅黑" panose="020B0503020204020204" pitchFamily="34" charset="-122"/>
            </a:rPr>
            <a:t>结构体、数据库记录访问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空间</a:t>
          </a:r>
          <a:r>
            <a:rPr lang="en-US" altLang="zh-CN" b="1" dirty="0">
              <a:latin typeface="微软雅黑" panose="020B0503020204020204" pitchFamily="34" charset="-122"/>
              <a:ea typeface="微软雅黑" panose="020B0503020204020204" pitchFamily="34" charset="-122"/>
            </a:rPr>
            <a:t>)</a:t>
          </a:r>
        </a:p>
      </dgm:t>
    </dgm:pt>
    <dgm:pt modelId="{AA4922FB-059F-4C2C-A3C1-856F48AB075C}" type="parTrans" cxnId="{AA6C0117-EE5D-4B9B-8F55-2678B32A5775}">
      <dgm:prSet/>
      <dgm:spPr/>
      <dgm:t>
        <a:bodyPr/>
        <a:lstStyle/>
        <a:p>
          <a:endParaRPr lang="zh-CN" altLang="en-US">
            <a:latin typeface="微软雅黑" panose="020B0503020204020204" pitchFamily="34" charset="-122"/>
            <a:ea typeface="微软雅黑" panose="020B0503020204020204" pitchFamily="34" charset="-122"/>
          </a:endParaRPr>
        </a:p>
      </dgm:t>
    </dgm:pt>
    <dgm:pt modelId="{FD701423-EE11-4AC7-B22B-045207A70A6F}" type="sibTrans" cxnId="{AA6C0117-EE5D-4B9B-8F55-2678B32A5775}">
      <dgm:prSet/>
      <dgm:spPr/>
      <dgm:t>
        <a:bodyPr/>
        <a:lstStyle/>
        <a:p>
          <a:endParaRPr lang="zh-CN" altLang="en-US">
            <a:latin typeface="微软雅黑" panose="020B0503020204020204" pitchFamily="34" charset="-122"/>
            <a:ea typeface="微软雅黑" panose="020B0503020204020204" pitchFamily="34" charset="-122"/>
          </a:endParaRPr>
        </a:p>
      </dgm:t>
    </dgm:pt>
    <dgm:pt modelId="{FAF418FD-5482-4643-8ACE-1B1184742077}">
      <dgm:prSet/>
      <dgm:spPr/>
      <dgm:t>
        <a:bodyPr/>
        <a:lstStyle/>
        <a:p>
          <a:r>
            <a:rPr lang="zh-CN" altLang="en-US" dirty="0">
              <a:latin typeface="微软雅黑" panose="020B0503020204020204" pitchFamily="34" charset="-122"/>
              <a:ea typeface="微软雅黑" panose="020B0503020204020204" pitchFamily="34" charset="-122"/>
            </a:rPr>
            <a:t>局部变量，计数器，指针等被重复使用</a:t>
          </a: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时间</a:t>
          </a:r>
          <a:r>
            <a:rPr lang="en-US" altLang="zh-CN" b="1" dirty="0">
              <a:latin typeface="微软雅黑" panose="020B0503020204020204" pitchFamily="34" charset="-122"/>
              <a:ea typeface="微软雅黑" panose="020B0503020204020204" pitchFamily="34" charset="-122"/>
            </a:rPr>
            <a:t>)</a:t>
          </a:r>
        </a:p>
      </dgm:t>
    </dgm:pt>
    <dgm:pt modelId="{ED3970A2-95E4-41C2-9CCA-9C10F79AB9E1}" type="parTrans" cxnId="{280EEA28-0349-48C0-8DEB-140134CB98B8}">
      <dgm:prSet/>
      <dgm:spPr/>
      <dgm:t>
        <a:bodyPr/>
        <a:lstStyle/>
        <a:p>
          <a:endParaRPr lang="zh-CN" altLang="en-US">
            <a:latin typeface="微软雅黑" panose="020B0503020204020204" pitchFamily="34" charset="-122"/>
            <a:ea typeface="微软雅黑" panose="020B0503020204020204" pitchFamily="34" charset="-122"/>
          </a:endParaRPr>
        </a:p>
      </dgm:t>
    </dgm:pt>
    <dgm:pt modelId="{4CBED019-E587-41F2-89FF-8BE4288834EF}" type="sibTrans" cxnId="{280EEA28-0349-48C0-8DEB-140134CB98B8}">
      <dgm:prSet/>
      <dgm:spPr/>
      <dgm:t>
        <a:bodyPr/>
        <a:lstStyle/>
        <a:p>
          <a:endParaRPr lang="zh-CN" altLang="en-US">
            <a:latin typeface="微软雅黑" panose="020B0503020204020204" pitchFamily="34" charset="-122"/>
            <a:ea typeface="微软雅黑" panose="020B0503020204020204" pitchFamily="34" charset="-122"/>
          </a:endParaRPr>
        </a:p>
      </dgm:t>
    </dgm:pt>
    <dgm:pt modelId="{9B7A3ECA-673B-4EBF-A8FA-5FC837A00F57}">
      <dgm:prSet/>
      <dgm:spPr/>
      <dgm:t>
        <a:bodyPr/>
        <a:lstStyle/>
        <a:p>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指令</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C45A252-7B6C-4650-80DC-C5866D7A566F}" type="parTrans" cxnId="{876603C9-9BE0-444C-A4B4-6071D3DEA28A}">
      <dgm:prSet/>
      <dgm:spPr/>
      <dgm:t>
        <a:bodyPr/>
        <a:lstStyle/>
        <a:p>
          <a:endParaRPr lang="zh-CN" altLang="en-US">
            <a:latin typeface="微软雅黑" panose="020B0503020204020204" pitchFamily="34" charset="-122"/>
            <a:ea typeface="微软雅黑" panose="020B0503020204020204" pitchFamily="34" charset="-122"/>
          </a:endParaRPr>
        </a:p>
      </dgm:t>
    </dgm:pt>
    <dgm:pt modelId="{427BADD7-C6A3-4089-A6C0-17390AE3E89B}" type="sibTrans" cxnId="{876603C9-9BE0-444C-A4B4-6071D3DEA28A}">
      <dgm:prSet/>
      <dgm:spPr/>
      <dgm:t>
        <a:bodyPr/>
        <a:lstStyle/>
        <a:p>
          <a:endParaRPr lang="zh-CN" altLang="en-US">
            <a:latin typeface="微软雅黑" panose="020B0503020204020204" pitchFamily="34" charset="-122"/>
            <a:ea typeface="微软雅黑" panose="020B0503020204020204" pitchFamily="34" charset="-122"/>
          </a:endParaRPr>
        </a:p>
      </dgm:t>
    </dgm:pt>
    <dgm:pt modelId="{EDF338D9-6BD1-4847-B98F-06E39359AF76}">
      <dgm:prSet/>
      <dgm:spPr/>
      <dgm:t>
        <a:bodyPr/>
        <a:lstStyle/>
        <a:p>
          <a:r>
            <a:rPr lang="zh-CN" altLang="en-US" dirty="0">
              <a:latin typeface="微软雅黑" panose="020B0503020204020204" pitchFamily="34" charset="-122"/>
              <a:ea typeface="微软雅黑" panose="020B0503020204020204" pitchFamily="34" charset="-122"/>
            </a:rPr>
            <a:t>顺序访问的指令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空间</a:t>
          </a:r>
          <a:r>
            <a:rPr lang="en-US" altLang="zh-CN" b="1" dirty="0">
              <a:latin typeface="微软雅黑" panose="020B0503020204020204" pitchFamily="34" charset="-122"/>
              <a:ea typeface="微软雅黑" panose="020B0503020204020204" pitchFamily="34" charset="-122"/>
            </a:rPr>
            <a:t>)</a:t>
          </a:r>
        </a:p>
      </dgm:t>
    </dgm:pt>
    <dgm:pt modelId="{BA263EAA-D32B-4216-B8BE-A4EA6EB97D58}" type="parTrans" cxnId="{962F7584-C851-47C7-9D69-ED2771138977}">
      <dgm:prSet/>
      <dgm:spPr/>
      <dgm:t>
        <a:bodyPr/>
        <a:lstStyle/>
        <a:p>
          <a:endParaRPr lang="zh-CN" altLang="en-US">
            <a:latin typeface="微软雅黑" panose="020B0503020204020204" pitchFamily="34" charset="-122"/>
            <a:ea typeface="微软雅黑" panose="020B0503020204020204" pitchFamily="34" charset="-122"/>
          </a:endParaRPr>
        </a:p>
      </dgm:t>
    </dgm:pt>
    <dgm:pt modelId="{A7111638-EF72-48FD-A815-3717E10F731E}" type="sibTrans" cxnId="{962F7584-C851-47C7-9D69-ED2771138977}">
      <dgm:prSet/>
      <dgm:spPr/>
      <dgm:t>
        <a:bodyPr/>
        <a:lstStyle/>
        <a:p>
          <a:endParaRPr lang="zh-CN" altLang="en-US">
            <a:latin typeface="微软雅黑" panose="020B0503020204020204" pitchFamily="34" charset="-122"/>
            <a:ea typeface="微软雅黑" panose="020B0503020204020204" pitchFamily="34" charset="-122"/>
          </a:endParaRPr>
        </a:p>
      </dgm:t>
    </dgm:pt>
    <dgm:pt modelId="{670FBFEC-D381-48A5-BE83-9918DAD7D03D}">
      <dgm:prSet/>
      <dgm:spPr/>
      <dgm:t>
        <a:bodyPr/>
        <a:lstStyle/>
        <a:p>
          <a:r>
            <a:rPr lang="zh-CN" altLang="en-US" dirty="0">
              <a:latin typeface="微软雅黑" panose="020B0503020204020204" pitchFamily="34" charset="-122"/>
              <a:ea typeface="微软雅黑" panose="020B0503020204020204" pitchFamily="34" charset="-122"/>
            </a:rPr>
            <a:t>重复使用的循环体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时间</a:t>
          </a:r>
          <a:r>
            <a:rPr lang="en-US" altLang="zh-CN" b="1" dirty="0">
              <a:latin typeface="微软雅黑" panose="020B0503020204020204" pitchFamily="34" charset="-122"/>
              <a:ea typeface="微软雅黑" panose="020B0503020204020204" pitchFamily="34" charset="-122"/>
            </a:rPr>
            <a:t>)</a:t>
          </a:r>
        </a:p>
      </dgm:t>
    </dgm:pt>
    <dgm:pt modelId="{331AEFA2-6490-4E9D-B936-C9E99ED13ABF}" type="parTrans" cxnId="{E800793D-7529-4497-9E84-EC84A3DF5295}">
      <dgm:prSet/>
      <dgm:spPr/>
      <dgm:t>
        <a:bodyPr/>
        <a:lstStyle/>
        <a:p>
          <a:endParaRPr lang="zh-CN" altLang="en-US">
            <a:latin typeface="微软雅黑" panose="020B0503020204020204" pitchFamily="34" charset="-122"/>
            <a:ea typeface="微软雅黑" panose="020B0503020204020204" pitchFamily="34" charset="-122"/>
          </a:endParaRPr>
        </a:p>
      </dgm:t>
    </dgm:pt>
    <dgm:pt modelId="{98ACEF94-1E30-4A62-ACA9-21CABB84A005}" type="sibTrans" cxnId="{E800793D-7529-4497-9E84-EC84A3DF5295}">
      <dgm:prSet/>
      <dgm:spPr/>
      <dgm:t>
        <a:bodyPr/>
        <a:lstStyle/>
        <a:p>
          <a:endParaRPr lang="zh-CN" altLang="en-US">
            <a:latin typeface="微软雅黑" panose="020B0503020204020204" pitchFamily="34" charset="-122"/>
            <a:ea typeface="微软雅黑" panose="020B0503020204020204" pitchFamily="34" charset="-122"/>
          </a:endParaRPr>
        </a:p>
      </dgm:t>
    </dgm:pt>
    <dgm:pt modelId="{D71CA316-C42D-4F3F-A7A8-08DB30F47F2A}">
      <dgm:prSet/>
      <dgm:spPr/>
      <dgm:t>
        <a:bodyPr/>
        <a:lstStyle/>
        <a:p>
          <a:r>
            <a:rPr lang="zh-CN" altLang="en-US" dirty="0">
              <a:latin typeface="微软雅黑" panose="020B0503020204020204" pitchFamily="34" charset="-122"/>
              <a:ea typeface="微软雅黑" panose="020B0503020204020204" pitchFamily="34" charset="-122"/>
            </a:rPr>
            <a:t>子函数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时间</a:t>
          </a:r>
          <a:r>
            <a:rPr lang="en-US" altLang="zh-CN" b="1" dirty="0">
              <a:latin typeface="微软雅黑" panose="020B0503020204020204" pitchFamily="34" charset="-122"/>
              <a:ea typeface="微软雅黑" panose="020B0503020204020204" pitchFamily="34" charset="-122"/>
            </a:rPr>
            <a:t>)</a:t>
          </a:r>
        </a:p>
      </dgm:t>
    </dgm:pt>
    <dgm:pt modelId="{51FFCFC6-7615-43DF-AC8C-9FBF7E812AAE}" type="parTrans" cxnId="{557854A5-7176-4DE9-AC8D-6FA9A727251F}">
      <dgm:prSet/>
      <dgm:spPr/>
      <dgm:t>
        <a:bodyPr/>
        <a:lstStyle/>
        <a:p>
          <a:endParaRPr lang="zh-CN" altLang="en-US">
            <a:latin typeface="微软雅黑" panose="020B0503020204020204" pitchFamily="34" charset="-122"/>
            <a:ea typeface="微软雅黑" panose="020B0503020204020204" pitchFamily="34" charset="-122"/>
          </a:endParaRPr>
        </a:p>
      </dgm:t>
    </dgm:pt>
    <dgm:pt modelId="{1BCD4687-110B-451D-8635-FE3D20A230BC}" type="sibTrans" cxnId="{557854A5-7176-4DE9-AC8D-6FA9A727251F}">
      <dgm:prSet/>
      <dgm:spPr/>
      <dgm:t>
        <a:bodyPr/>
        <a:lstStyle/>
        <a:p>
          <a:endParaRPr lang="zh-CN" altLang="en-US">
            <a:latin typeface="微软雅黑" panose="020B0503020204020204" pitchFamily="34" charset="-122"/>
            <a:ea typeface="微软雅黑" panose="020B0503020204020204" pitchFamily="34" charset="-122"/>
          </a:endParaRPr>
        </a:p>
      </dgm:t>
    </dgm:pt>
    <dgm:pt modelId="{1138304B-FF10-44EA-9474-EB6EA1278454}" type="pres">
      <dgm:prSet presAssocID="{F5E7F549-D5D9-4F5B-8AC5-D1F6243275F9}" presName="linear" presStyleCnt="0">
        <dgm:presLayoutVars>
          <dgm:dir/>
          <dgm:animLvl val="lvl"/>
          <dgm:resizeHandles val="exact"/>
        </dgm:presLayoutVars>
      </dgm:prSet>
      <dgm:spPr/>
    </dgm:pt>
    <dgm:pt modelId="{4E47E2DA-BA53-437F-A6E6-61DE29108594}" type="pres">
      <dgm:prSet presAssocID="{F5EA7B7D-6A1F-4B8E-9151-FEFD039A42CB}" presName="parentLin" presStyleCnt="0"/>
      <dgm:spPr/>
    </dgm:pt>
    <dgm:pt modelId="{60A71979-11F0-498D-A80B-0B6599B81767}" type="pres">
      <dgm:prSet presAssocID="{F5EA7B7D-6A1F-4B8E-9151-FEFD039A42CB}" presName="parentLeftMargin" presStyleLbl="node1" presStyleIdx="0" presStyleCnt="2"/>
      <dgm:spPr/>
    </dgm:pt>
    <dgm:pt modelId="{4D9B482A-6D93-42C9-B9C0-696ADEDF44D2}" type="pres">
      <dgm:prSet presAssocID="{F5EA7B7D-6A1F-4B8E-9151-FEFD039A42CB}" presName="parentText" presStyleLbl="node1" presStyleIdx="0" presStyleCnt="2">
        <dgm:presLayoutVars>
          <dgm:chMax val="0"/>
          <dgm:bulletEnabled val="1"/>
        </dgm:presLayoutVars>
      </dgm:prSet>
      <dgm:spPr/>
    </dgm:pt>
    <dgm:pt modelId="{D605B334-D122-4373-AD8F-C0B00A234C8C}" type="pres">
      <dgm:prSet presAssocID="{F5EA7B7D-6A1F-4B8E-9151-FEFD039A42CB}" presName="negativeSpace" presStyleCnt="0"/>
      <dgm:spPr/>
    </dgm:pt>
    <dgm:pt modelId="{DFD309E3-99C5-40D0-9554-6C1FEFCEA71A}" type="pres">
      <dgm:prSet presAssocID="{F5EA7B7D-6A1F-4B8E-9151-FEFD039A42CB}" presName="childText" presStyleLbl="conFgAcc1" presStyleIdx="0" presStyleCnt="2">
        <dgm:presLayoutVars>
          <dgm:bulletEnabled val="1"/>
        </dgm:presLayoutVars>
      </dgm:prSet>
      <dgm:spPr/>
    </dgm:pt>
    <dgm:pt modelId="{8D8FCE77-1F2D-4AB6-B29B-ACA88AA457A4}" type="pres">
      <dgm:prSet presAssocID="{36CC28A5-10E3-4A0F-A378-312B5F6E22A2}" presName="spaceBetweenRectangles" presStyleCnt="0"/>
      <dgm:spPr/>
    </dgm:pt>
    <dgm:pt modelId="{BBB63D5F-70AC-4BD3-9F28-07599A0FCDFC}" type="pres">
      <dgm:prSet presAssocID="{9B7A3ECA-673B-4EBF-A8FA-5FC837A00F57}" presName="parentLin" presStyleCnt="0"/>
      <dgm:spPr/>
    </dgm:pt>
    <dgm:pt modelId="{FC60DD35-EEEA-416B-A788-DD0EB483400A}" type="pres">
      <dgm:prSet presAssocID="{9B7A3ECA-673B-4EBF-A8FA-5FC837A00F57}" presName="parentLeftMargin" presStyleLbl="node1" presStyleIdx="0" presStyleCnt="2"/>
      <dgm:spPr/>
    </dgm:pt>
    <dgm:pt modelId="{F57B7EFF-1E99-4D1E-8DB6-74646770348E}" type="pres">
      <dgm:prSet presAssocID="{9B7A3ECA-673B-4EBF-A8FA-5FC837A00F57}" presName="parentText" presStyleLbl="node1" presStyleIdx="1" presStyleCnt="2">
        <dgm:presLayoutVars>
          <dgm:chMax val="0"/>
          <dgm:bulletEnabled val="1"/>
        </dgm:presLayoutVars>
      </dgm:prSet>
      <dgm:spPr/>
    </dgm:pt>
    <dgm:pt modelId="{7F79EFAB-A41D-46B3-B818-2C8EEF97AD2B}" type="pres">
      <dgm:prSet presAssocID="{9B7A3ECA-673B-4EBF-A8FA-5FC837A00F57}" presName="negativeSpace" presStyleCnt="0"/>
      <dgm:spPr/>
    </dgm:pt>
    <dgm:pt modelId="{97B017F3-8764-4462-837E-E5DAD07BB72F}" type="pres">
      <dgm:prSet presAssocID="{9B7A3ECA-673B-4EBF-A8FA-5FC837A00F57}" presName="childText" presStyleLbl="conFgAcc1" presStyleIdx="1" presStyleCnt="2">
        <dgm:presLayoutVars>
          <dgm:bulletEnabled val="1"/>
        </dgm:presLayoutVars>
      </dgm:prSet>
      <dgm:spPr/>
    </dgm:pt>
  </dgm:ptLst>
  <dgm:cxnLst>
    <dgm:cxn modelId="{AA6C0117-EE5D-4B9B-8F55-2678B32A5775}" srcId="{F5EA7B7D-6A1F-4B8E-9151-FEFD039A42CB}" destId="{B855E597-1CDC-4757-B9D2-B952326C7360}" srcOrd="1" destOrd="0" parTransId="{AA4922FB-059F-4C2C-A3C1-856F48AB075C}" sibTransId="{FD701423-EE11-4AC7-B22B-045207A70A6F}"/>
    <dgm:cxn modelId="{280EEA28-0349-48C0-8DEB-140134CB98B8}" srcId="{F5EA7B7D-6A1F-4B8E-9151-FEFD039A42CB}" destId="{FAF418FD-5482-4643-8ACE-1B1184742077}" srcOrd="2" destOrd="0" parTransId="{ED3970A2-95E4-41C2-9CCA-9C10F79AB9E1}" sibTransId="{4CBED019-E587-41F2-89FF-8BE4288834EF}"/>
    <dgm:cxn modelId="{2C0E6A3B-2510-4006-B23B-4F9D4B0747FD}" type="presOf" srcId="{9B7A3ECA-673B-4EBF-A8FA-5FC837A00F57}" destId="{FC60DD35-EEEA-416B-A788-DD0EB483400A}" srcOrd="0" destOrd="0" presId="urn:microsoft.com/office/officeart/2005/8/layout/list1"/>
    <dgm:cxn modelId="{E800793D-7529-4497-9E84-EC84A3DF5295}" srcId="{9B7A3ECA-673B-4EBF-A8FA-5FC837A00F57}" destId="{670FBFEC-D381-48A5-BE83-9918DAD7D03D}" srcOrd="1" destOrd="0" parTransId="{331AEFA2-6490-4E9D-B936-C9E99ED13ABF}" sibTransId="{98ACEF94-1E30-4A62-ACA9-21CABB84A005}"/>
    <dgm:cxn modelId="{94ECC449-9F2F-49AB-886B-7755FC3B43CD}" type="presOf" srcId="{670FBFEC-D381-48A5-BE83-9918DAD7D03D}" destId="{97B017F3-8764-4462-837E-E5DAD07BB72F}" srcOrd="0" destOrd="1" presId="urn:microsoft.com/office/officeart/2005/8/layout/list1"/>
    <dgm:cxn modelId="{497D3981-B272-471F-A9EE-3663F709B896}" type="presOf" srcId="{F5EA7B7D-6A1F-4B8E-9151-FEFD039A42CB}" destId="{4D9B482A-6D93-42C9-B9C0-696ADEDF44D2}" srcOrd="1" destOrd="0" presId="urn:microsoft.com/office/officeart/2005/8/layout/list1"/>
    <dgm:cxn modelId="{962F7584-C851-47C7-9D69-ED2771138977}" srcId="{9B7A3ECA-673B-4EBF-A8FA-5FC837A00F57}" destId="{EDF338D9-6BD1-4847-B98F-06E39359AF76}" srcOrd="0" destOrd="0" parTransId="{BA263EAA-D32B-4216-B8BE-A4EA6EB97D58}" sibTransId="{A7111638-EF72-48FD-A815-3717E10F731E}"/>
    <dgm:cxn modelId="{DEFCE989-FAF2-463F-B16C-4A74965B20B5}" type="presOf" srcId="{FAF418FD-5482-4643-8ACE-1B1184742077}" destId="{DFD309E3-99C5-40D0-9554-6C1FEFCEA71A}" srcOrd="0" destOrd="2" presId="urn:microsoft.com/office/officeart/2005/8/layout/list1"/>
    <dgm:cxn modelId="{99F99A93-9735-42FA-9EC7-D95CC4BBEB73}" type="presOf" srcId="{F5E7F549-D5D9-4F5B-8AC5-D1F6243275F9}" destId="{1138304B-FF10-44EA-9474-EB6EA1278454}" srcOrd="0" destOrd="0" presId="urn:microsoft.com/office/officeart/2005/8/layout/list1"/>
    <dgm:cxn modelId="{12A90099-A6E1-4E34-829B-7D6C3419D96D}" type="presOf" srcId="{F5EA7B7D-6A1F-4B8E-9151-FEFD039A42CB}" destId="{60A71979-11F0-498D-A80B-0B6599B81767}" srcOrd="0" destOrd="0" presId="urn:microsoft.com/office/officeart/2005/8/layout/list1"/>
    <dgm:cxn modelId="{557854A5-7176-4DE9-AC8D-6FA9A727251F}" srcId="{9B7A3ECA-673B-4EBF-A8FA-5FC837A00F57}" destId="{D71CA316-C42D-4F3F-A7A8-08DB30F47F2A}" srcOrd="2" destOrd="0" parTransId="{51FFCFC6-7615-43DF-AC8C-9FBF7E812AAE}" sibTransId="{1BCD4687-110B-451D-8635-FE3D20A230BC}"/>
    <dgm:cxn modelId="{C6991FB8-4B41-41A5-9105-734749C5D71A}" type="presOf" srcId="{EDF338D9-6BD1-4847-B98F-06E39359AF76}" destId="{97B017F3-8764-4462-837E-E5DAD07BB72F}" srcOrd="0" destOrd="0" presId="urn:microsoft.com/office/officeart/2005/8/layout/list1"/>
    <dgm:cxn modelId="{A6B1D9C3-63B5-4501-8E34-096D1740EBC4}" type="presOf" srcId="{94CC8365-C7E5-481A-BBD3-A1DEDDC344D2}" destId="{DFD309E3-99C5-40D0-9554-6C1FEFCEA71A}" srcOrd="0" destOrd="0" presId="urn:microsoft.com/office/officeart/2005/8/layout/list1"/>
    <dgm:cxn modelId="{876603C9-9BE0-444C-A4B4-6071D3DEA28A}" srcId="{F5E7F549-D5D9-4F5B-8AC5-D1F6243275F9}" destId="{9B7A3ECA-673B-4EBF-A8FA-5FC837A00F57}" srcOrd="1" destOrd="0" parTransId="{AC45A252-7B6C-4650-80DC-C5866D7A566F}" sibTransId="{427BADD7-C6A3-4089-A6C0-17390AE3E89B}"/>
    <dgm:cxn modelId="{7B4033E5-77D3-47D9-9E1A-C9174FD266D4}" type="presOf" srcId="{B855E597-1CDC-4757-B9D2-B952326C7360}" destId="{DFD309E3-99C5-40D0-9554-6C1FEFCEA71A}" srcOrd="0" destOrd="1" presId="urn:microsoft.com/office/officeart/2005/8/layout/list1"/>
    <dgm:cxn modelId="{6AFC7CE8-ED9E-43AD-B59B-C0098CDCCBA6}" type="presOf" srcId="{9B7A3ECA-673B-4EBF-A8FA-5FC837A00F57}" destId="{F57B7EFF-1E99-4D1E-8DB6-74646770348E}" srcOrd="1" destOrd="0" presId="urn:microsoft.com/office/officeart/2005/8/layout/list1"/>
    <dgm:cxn modelId="{35E9CAEC-0967-4709-8E13-64F94C3DAB75}" srcId="{F5EA7B7D-6A1F-4B8E-9151-FEFD039A42CB}" destId="{94CC8365-C7E5-481A-BBD3-A1DEDDC344D2}" srcOrd="0" destOrd="0" parTransId="{1458DB52-BE7F-4683-BE0A-0B2A42D0D496}" sibTransId="{CEB45676-6D10-4CD1-9C1C-276D1EDF0397}"/>
    <dgm:cxn modelId="{437B9BF8-7CB4-4419-93DE-C0FAC62AFF70}" type="presOf" srcId="{D71CA316-C42D-4F3F-A7A8-08DB30F47F2A}" destId="{97B017F3-8764-4462-837E-E5DAD07BB72F}" srcOrd="0" destOrd="2" presId="urn:microsoft.com/office/officeart/2005/8/layout/list1"/>
    <dgm:cxn modelId="{0D43EAFD-C6DC-4AAB-B06F-3A141C9A6EDE}" srcId="{F5E7F549-D5D9-4F5B-8AC5-D1F6243275F9}" destId="{F5EA7B7D-6A1F-4B8E-9151-FEFD039A42CB}" srcOrd="0" destOrd="0" parTransId="{37042F8E-E4CA-467A-A5E2-6A0B9DA65A2A}" sibTransId="{36CC28A5-10E3-4A0F-A378-312B5F6E22A2}"/>
    <dgm:cxn modelId="{081B30A2-341F-49F7-B25A-31E038C87A12}" type="presParOf" srcId="{1138304B-FF10-44EA-9474-EB6EA1278454}" destId="{4E47E2DA-BA53-437F-A6E6-61DE29108594}" srcOrd="0" destOrd="0" presId="urn:microsoft.com/office/officeart/2005/8/layout/list1"/>
    <dgm:cxn modelId="{DCACC6E5-5E38-450C-BCED-485E9742B7C1}" type="presParOf" srcId="{4E47E2DA-BA53-437F-A6E6-61DE29108594}" destId="{60A71979-11F0-498D-A80B-0B6599B81767}" srcOrd="0" destOrd="0" presId="urn:microsoft.com/office/officeart/2005/8/layout/list1"/>
    <dgm:cxn modelId="{74B07C8E-8E78-4529-B483-E6395A54AA7E}" type="presParOf" srcId="{4E47E2DA-BA53-437F-A6E6-61DE29108594}" destId="{4D9B482A-6D93-42C9-B9C0-696ADEDF44D2}" srcOrd="1" destOrd="0" presId="urn:microsoft.com/office/officeart/2005/8/layout/list1"/>
    <dgm:cxn modelId="{FE51670C-C497-45FA-87BD-A634025D4FD7}" type="presParOf" srcId="{1138304B-FF10-44EA-9474-EB6EA1278454}" destId="{D605B334-D122-4373-AD8F-C0B00A234C8C}" srcOrd="1" destOrd="0" presId="urn:microsoft.com/office/officeart/2005/8/layout/list1"/>
    <dgm:cxn modelId="{D1F0D082-2ECC-4C5E-AAC4-B4DFE0883C81}" type="presParOf" srcId="{1138304B-FF10-44EA-9474-EB6EA1278454}" destId="{DFD309E3-99C5-40D0-9554-6C1FEFCEA71A}" srcOrd="2" destOrd="0" presId="urn:microsoft.com/office/officeart/2005/8/layout/list1"/>
    <dgm:cxn modelId="{63280DF4-9FAE-431A-99C7-B9093A7EBA13}" type="presParOf" srcId="{1138304B-FF10-44EA-9474-EB6EA1278454}" destId="{8D8FCE77-1F2D-4AB6-B29B-ACA88AA457A4}" srcOrd="3" destOrd="0" presId="urn:microsoft.com/office/officeart/2005/8/layout/list1"/>
    <dgm:cxn modelId="{9CEED1F9-2467-4C69-B815-0B9C4BD63FFD}" type="presParOf" srcId="{1138304B-FF10-44EA-9474-EB6EA1278454}" destId="{BBB63D5F-70AC-4BD3-9F28-07599A0FCDFC}" srcOrd="4" destOrd="0" presId="urn:microsoft.com/office/officeart/2005/8/layout/list1"/>
    <dgm:cxn modelId="{BCF4E653-79B6-4021-8AD2-6B691856114A}" type="presParOf" srcId="{BBB63D5F-70AC-4BD3-9F28-07599A0FCDFC}" destId="{FC60DD35-EEEA-416B-A788-DD0EB483400A}" srcOrd="0" destOrd="0" presId="urn:microsoft.com/office/officeart/2005/8/layout/list1"/>
    <dgm:cxn modelId="{B35CFBA4-73E7-4C25-94B6-872FC14DF511}" type="presParOf" srcId="{BBB63D5F-70AC-4BD3-9F28-07599A0FCDFC}" destId="{F57B7EFF-1E99-4D1E-8DB6-74646770348E}" srcOrd="1" destOrd="0" presId="urn:microsoft.com/office/officeart/2005/8/layout/list1"/>
    <dgm:cxn modelId="{7B3FB67E-27F7-44E5-BCDE-15C5D77115C1}" type="presParOf" srcId="{1138304B-FF10-44EA-9474-EB6EA1278454}" destId="{7F79EFAB-A41D-46B3-B818-2C8EEF97AD2B}" srcOrd="5" destOrd="0" presId="urn:microsoft.com/office/officeart/2005/8/layout/list1"/>
    <dgm:cxn modelId="{38DA48B3-CDC5-4D55-8AC3-0D58E3992FC4}" type="presParOf" srcId="{1138304B-FF10-44EA-9474-EB6EA1278454}" destId="{97B017F3-8764-4462-837E-E5DAD07BB72F}"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BE2A96A-5477-4531-818E-054C38A49CC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59FC1D52-7FE8-4BCC-9337-0378AD0F67C3}">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命中</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4DA73C7-8713-4BB2-B289-D277EA3F2623}" type="parTrans" cxnId="{2A8A068B-ABFB-4449-97CB-8F6CB2E2BD8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27E5E9C-CCC1-4D63-8EA1-3058814DDB01}" type="sibTrans" cxnId="{2A8A068B-ABFB-4449-97CB-8F6CB2E2BD8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E1CC774-C0E0-4347-A5F8-F3611AB56127}">
      <dgm:prSet custT="1"/>
      <dgm:spPr/>
      <dgm:t>
        <a:bodyPr/>
        <a:lstStyle/>
        <a:p>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lt"/>
            </a:rPr>
            <a:t>一次访存中，在</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lt"/>
            </a:rPr>
            <a:t>中完成存取</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lt"/>
          </a:endParaRPr>
        </a:p>
      </dgm:t>
    </dgm:pt>
    <dgm:pt modelId="{A432CE2F-B133-4B3F-9D06-CCAF3C2956AE}" type="parTrans" cxnId="{FF0F02CF-D485-44EF-8753-BCF10CBD4C5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D9E6ED1-FF80-45C9-B341-9F4EF8C8BA15}" type="sibTrans" cxnId="{FF0F02CF-D485-44EF-8753-BCF10CBD4C5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B4CD413-3F64-4A5E-8ACD-D59667B88CC3}">
      <dgm:prSet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不命中</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AE6223CB-DB74-431F-AFF7-BFC1C06DF9B7}" type="parTrans" cxnId="{AAF13301-6DFB-4C4D-BC6E-39F56907CBC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694A6EC-3932-4B1B-91EA-2AAF6E7CF05E}" type="sibTrans" cxnId="{AAF13301-6DFB-4C4D-BC6E-39F56907CBC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23902AA-4203-4A17-BB67-CA86B6E676C4}">
      <dgm:prSet custT="1"/>
      <dgm:spPr/>
      <dgm:t>
        <a:bodyPr/>
        <a:lstStyle/>
        <a:p>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lt"/>
            </a:rPr>
            <a:t>也称失效，在</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lt"/>
            </a:rPr>
            <a:t>Memory</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lt"/>
            </a:rPr>
            <a:t>中完成存取</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lt"/>
          </a:endParaRPr>
        </a:p>
      </dgm:t>
    </dgm:pt>
    <dgm:pt modelId="{1A3B6712-072A-4039-8B51-4F52E355D40D}" type="parTrans" cxnId="{74871191-85BD-47F4-99D6-B6BE8F100C6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B8D20F7-125E-4F1D-BD2E-3EF279986CEC}" type="sibTrans" cxnId="{74871191-85BD-47F4-99D6-B6BE8F100C6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D97CFAA-4009-4718-9BF9-C9A0C951CB79}" type="pres">
      <dgm:prSet presAssocID="{EBE2A96A-5477-4531-818E-054C38A49CCB}" presName="linear" presStyleCnt="0">
        <dgm:presLayoutVars>
          <dgm:dir/>
          <dgm:animLvl val="lvl"/>
          <dgm:resizeHandles val="exact"/>
        </dgm:presLayoutVars>
      </dgm:prSet>
      <dgm:spPr/>
    </dgm:pt>
    <dgm:pt modelId="{E6B1CF2E-9540-4F0E-B553-9D3F5AF950F1}" type="pres">
      <dgm:prSet presAssocID="{59FC1D52-7FE8-4BCC-9337-0378AD0F67C3}" presName="parentLin" presStyleCnt="0"/>
      <dgm:spPr/>
    </dgm:pt>
    <dgm:pt modelId="{BE3EF2A8-8638-4E05-8AA8-7093B5ED32EE}" type="pres">
      <dgm:prSet presAssocID="{59FC1D52-7FE8-4BCC-9337-0378AD0F67C3}" presName="parentLeftMargin" presStyleLbl="node1" presStyleIdx="0" presStyleCnt="2"/>
      <dgm:spPr/>
    </dgm:pt>
    <dgm:pt modelId="{ED4B94C0-23EC-4FF9-89D3-186FFECE28B5}" type="pres">
      <dgm:prSet presAssocID="{59FC1D52-7FE8-4BCC-9337-0378AD0F67C3}" presName="parentText" presStyleLbl="node1" presStyleIdx="0" presStyleCnt="2">
        <dgm:presLayoutVars>
          <dgm:chMax val="0"/>
          <dgm:bulletEnabled val="1"/>
        </dgm:presLayoutVars>
      </dgm:prSet>
      <dgm:spPr/>
    </dgm:pt>
    <dgm:pt modelId="{4329E940-4D5E-45D0-A190-5F613C150492}" type="pres">
      <dgm:prSet presAssocID="{59FC1D52-7FE8-4BCC-9337-0378AD0F67C3}" presName="negativeSpace" presStyleCnt="0"/>
      <dgm:spPr/>
    </dgm:pt>
    <dgm:pt modelId="{C2583898-0CF0-4229-BC1C-23989A1D1EEE}" type="pres">
      <dgm:prSet presAssocID="{59FC1D52-7FE8-4BCC-9337-0378AD0F67C3}" presName="childText" presStyleLbl="conFgAcc1" presStyleIdx="0" presStyleCnt="2">
        <dgm:presLayoutVars>
          <dgm:bulletEnabled val="1"/>
        </dgm:presLayoutVars>
      </dgm:prSet>
      <dgm:spPr/>
    </dgm:pt>
    <dgm:pt modelId="{A8688DC5-801E-4B29-8119-DE80BEEBA4F9}" type="pres">
      <dgm:prSet presAssocID="{527E5E9C-CCC1-4D63-8EA1-3058814DDB01}" presName="spaceBetweenRectangles" presStyleCnt="0"/>
      <dgm:spPr/>
    </dgm:pt>
    <dgm:pt modelId="{41833422-95DC-470B-91D6-422DAE38A962}" type="pres">
      <dgm:prSet presAssocID="{DB4CD413-3F64-4A5E-8ACD-D59667B88CC3}" presName="parentLin" presStyleCnt="0"/>
      <dgm:spPr/>
    </dgm:pt>
    <dgm:pt modelId="{1A961F46-9975-4E27-8554-6740F9F3C6A4}" type="pres">
      <dgm:prSet presAssocID="{DB4CD413-3F64-4A5E-8ACD-D59667B88CC3}" presName="parentLeftMargin" presStyleLbl="node1" presStyleIdx="0" presStyleCnt="2"/>
      <dgm:spPr/>
    </dgm:pt>
    <dgm:pt modelId="{F90BA8F2-1BBC-4118-AB0C-B284EC920A48}" type="pres">
      <dgm:prSet presAssocID="{DB4CD413-3F64-4A5E-8ACD-D59667B88CC3}" presName="parentText" presStyleLbl="node1" presStyleIdx="1" presStyleCnt="2">
        <dgm:presLayoutVars>
          <dgm:chMax val="0"/>
          <dgm:bulletEnabled val="1"/>
        </dgm:presLayoutVars>
      </dgm:prSet>
      <dgm:spPr/>
    </dgm:pt>
    <dgm:pt modelId="{04959496-D36E-47AC-902A-A421D6FC695D}" type="pres">
      <dgm:prSet presAssocID="{DB4CD413-3F64-4A5E-8ACD-D59667B88CC3}" presName="negativeSpace" presStyleCnt="0"/>
      <dgm:spPr/>
    </dgm:pt>
    <dgm:pt modelId="{3C4B7324-8065-40CC-B441-95EB9F7CBEF2}" type="pres">
      <dgm:prSet presAssocID="{DB4CD413-3F64-4A5E-8ACD-D59667B88CC3}" presName="childText" presStyleLbl="conFgAcc1" presStyleIdx="1" presStyleCnt="2">
        <dgm:presLayoutVars>
          <dgm:bulletEnabled val="1"/>
        </dgm:presLayoutVars>
      </dgm:prSet>
      <dgm:spPr/>
    </dgm:pt>
  </dgm:ptLst>
  <dgm:cxnLst>
    <dgm:cxn modelId="{60F9D300-E76F-42ED-B4B2-014BE2C89506}" type="presOf" srcId="{C23902AA-4203-4A17-BB67-CA86B6E676C4}" destId="{3C4B7324-8065-40CC-B441-95EB9F7CBEF2}" srcOrd="0" destOrd="0" presId="urn:microsoft.com/office/officeart/2005/8/layout/list1"/>
    <dgm:cxn modelId="{AAF13301-6DFB-4C4D-BC6E-39F56907CBC4}" srcId="{EBE2A96A-5477-4531-818E-054C38A49CCB}" destId="{DB4CD413-3F64-4A5E-8ACD-D59667B88CC3}" srcOrd="1" destOrd="0" parTransId="{AE6223CB-DB74-431F-AFF7-BFC1C06DF9B7}" sibTransId="{F694A6EC-3932-4B1B-91EA-2AAF6E7CF05E}"/>
    <dgm:cxn modelId="{C9D90E09-ECD0-41B1-9A85-0FB52D4DD485}" type="presOf" srcId="{2E1CC774-C0E0-4347-A5F8-F3611AB56127}" destId="{C2583898-0CF0-4229-BC1C-23989A1D1EEE}" srcOrd="0" destOrd="0" presId="urn:microsoft.com/office/officeart/2005/8/layout/list1"/>
    <dgm:cxn modelId="{B40D721A-89DF-4356-BB2C-498CF9065AAD}" type="presOf" srcId="{59FC1D52-7FE8-4BCC-9337-0378AD0F67C3}" destId="{ED4B94C0-23EC-4FF9-89D3-186FFECE28B5}" srcOrd="1" destOrd="0" presId="urn:microsoft.com/office/officeart/2005/8/layout/list1"/>
    <dgm:cxn modelId="{140C1B3A-F8E5-46E3-BE9A-56B1967156CA}" type="presOf" srcId="{EBE2A96A-5477-4531-818E-054C38A49CCB}" destId="{FD97CFAA-4009-4718-9BF9-C9A0C951CB79}" srcOrd="0" destOrd="0" presId="urn:microsoft.com/office/officeart/2005/8/layout/list1"/>
    <dgm:cxn modelId="{B47B373B-73BE-4AD3-89C5-8A48D1073927}" type="presOf" srcId="{DB4CD413-3F64-4A5E-8ACD-D59667B88CC3}" destId="{1A961F46-9975-4E27-8554-6740F9F3C6A4}" srcOrd="0" destOrd="0" presId="urn:microsoft.com/office/officeart/2005/8/layout/list1"/>
    <dgm:cxn modelId="{26A56C40-F8EE-4E4C-B4D3-B31F0B7FA494}" type="presOf" srcId="{59FC1D52-7FE8-4BCC-9337-0378AD0F67C3}" destId="{BE3EF2A8-8638-4E05-8AA8-7093B5ED32EE}" srcOrd="0" destOrd="0" presId="urn:microsoft.com/office/officeart/2005/8/layout/list1"/>
    <dgm:cxn modelId="{2A8A068B-ABFB-4449-97CB-8F6CB2E2BD81}" srcId="{EBE2A96A-5477-4531-818E-054C38A49CCB}" destId="{59FC1D52-7FE8-4BCC-9337-0378AD0F67C3}" srcOrd="0" destOrd="0" parTransId="{D4DA73C7-8713-4BB2-B289-D277EA3F2623}" sibTransId="{527E5E9C-CCC1-4D63-8EA1-3058814DDB01}"/>
    <dgm:cxn modelId="{74871191-85BD-47F4-99D6-B6BE8F100C60}" srcId="{DB4CD413-3F64-4A5E-8ACD-D59667B88CC3}" destId="{C23902AA-4203-4A17-BB67-CA86B6E676C4}" srcOrd="0" destOrd="0" parTransId="{1A3B6712-072A-4039-8B51-4F52E355D40D}" sibTransId="{6B8D20F7-125E-4F1D-BD2E-3EF279986CEC}"/>
    <dgm:cxn modelId="{C3E905C5-9C96-4747-9890-BBF847D69F97}" type="presOf" srcId="{DB4CD413-3F64-4A5E-8ACD-D59667B88CC3}" destId="{F90BA8F2-1BBC-4118-AB0C-B284EC920A48}" srcOrd="1" destOrd="0" presId="urn:microsoft.com/office/officeart/2005/8/layout/list1"/>
    <dgm:cxn modelId="{FF0F02CF-D485-44EF-8753-BCF10CBD4C5A}" srcId="{59FC1D52-7FE8-4BCC-9337-0378AD0F67C3}" destId="{2E1CC774-C0E0-4347-A5F8-F3611AB56127}" srcOrd="0" destOrd="0" parTransId="{A432CE2F-B133-4B3F-9D06-CCAF3C2956AE}" sibTransId="{FD9E6ED1-FF80-45C9-B341-9F4EF8C8BA15}"/>
    <dgm:cxn modelId="{44E1A97A-2861-40E0-914A-4E9A667883EC}" type="presParOf" srcId="{FD97CFAA-4009-4718-9BF9-C9A0C951CB79}" destId="{E6B1CF2E-9540-4F0E-B553-9D3F5AF950F1}" srcOrd="0" destOrd="0" presId="urn:microsoft.com/office/officeart/2005/8/layout/list1"/>
    <dgm:cxn modelId="{468350D4-C4BA-45B7-896A-894E8BD81F4E}" type="presParOf" srcId="{E6B1CF2E-9540-4F0E-B553-9D3F5AF950F1}" destId="{BE3EF2A8-8638-4E05-8AA8-7093B5ED32EE}" srcOrd="0" destOrd="0" presId="urn:microsoft.com/office/officeart/2005/8/layout/list1"/>
    <dgm:cxn modelId="{69EBFB01-5701-4E51-A1E4-26A125AF3351}" type="presParOf" srcId="{E6B1CF2E-9540-4F0E-B553-9D3F5AF950F1}" destId="{ED4B94C0-23EC-4FF9-89D3-186FFECE28B5}" srcOrd="1" destOrd="0" presId="urn:microsoft.com/office/officeart/2005/8/layout/list1"/>
    <dgm:cxn modelId="{BA50340E-217D-47F9-8B14-0A22641E4A0F}" type="presParOf" srcId="{FD97CFAA-4009-4718-9BF9-C9A0C951CB79}" destId="{4329E940-4D5E-45D0-A190-5F613C150492}" srcOrd="1" destOrd="0" presId="urn:microsoft.com/office/officeart/2005/8/layout/list1"/>
    <dgm:cxn modelId="{B5EED152-7F35-473F-BFB1-AA7BA15B20CC}" type="presParOf" srcId="{FD97CFAA-4009-4718-9BF9-C9A0C951CB79}" destId="{C2583898-0CF0-4229-BC1C-23989A1D1EEE}" srcOrd="2" destOrd="0" presId="urn:microsoft.com/office/officeart/2005/8/layout/list1"/>
    <dgm:cxn modelId="{5B9AA6B5-11BE-450D-B8AB-501A9E61AC4D}" type="presParOf" srcId="{FD97CFAA-4009-4718-9BF9-C9A0C951CB79}" destId="{A8688DC5-801E-4B29-8119-DE80BEEBA4F9}" srcOrd="3" destOrd="0" presId="urn:microsoft.com/office/officeart/2005/8/layout/list1"/>
    <dgm:cxn modelId="{B05D1A01-DB19-4256-8D63-1A5C0F7CA52D}" type="presParOf" srcId="{FD97CFAA-4009-4718-9BF9-C9A0C951CB79}" destId="{41833422-95DC-470B-91D6-422DAE38A962}" srcOrd="4" destOrd="0" presId="urn:microsoft.com/office/officeart/2005/8/layout/list1"/>
    <dgm:cxn modelId="{839E4360-6619-46E8-B599-6FB9FA228DED}" type="presParOf" srcId="{41833422-95DC-470B-91D6-422DAE38A962}" destId="{1A961F46-9975-4E27-8554-6740F9F3C6A4}" srcOrd="0" destOrd="0" presId="urn:microsoft.com/office/officeart/2005/8/layout/list1"/>
    <dgm:cxn modelId="{8E24E50D-71E8-45CA-B43F-5E5F5D2626BC}" type="presParOf" srcId="{41833422-95DC-470B-91D6-422DAE38A962}" destId="{F90BA8F2-1BBC-4118-AB0C-B284EC920A48}" srcOrd="1" destOrd="0" presId="urn:microsoft.com/office/officeart/2005/8/layout/list1"/>
    <dgm:cxn modelId="{D0537367-5BEB-4356-B758-492228396328}" type="presParOf" srcId="{FD97CFAA-4009-4718-9BF9-C9A0C951CB79}" destId="{04959496-D36E-47AC-902A-A421D6FC695D}" srcOrd="5" destOrd="0" presId="urn:microsoft.com/office/officeart/2005/8/layout/list1"/>
    <dgm:cxn modelId="{CCFD4D43-C435-4147-A424-5A8EAD2D1CFC}" type="presParOf" srcId="{FD97CFAA-4009-4718-9BF9-C9A0C951CB79}" destId="{3C4B7324-8065-40CC-B441-95EB9F7CBEF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149F831-4FAA-4F7A-B5E8-3C03E4C7DC41}"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219CB4A7-BE7D-45C4-A868-6425D4838613}">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命中率</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6609B8D-0D5D-40A5-94F5-A54F135C233C}" type="parTrans" cxnId="{C0ECDA7C-1619-4B8D-A864-E0B86D54A6BB}">
      <dgm:prSet/>
      <dgm:spPr/>
      <dgm:t>
        <a:bodyPr/>
        <a:lstStyle/>
        <a:p>
          <a:endParaRPr lang="zh-CN" altLang="en-US">
            <a:latin typeface="微软雅黑" panose="020B0503020204020204" pitchFamily="34" charset="-122"/>
            <a:ea typeface="微软雅黑" panose="020B0503020204020204" pitchFamily="34" charset="-122"/>
          </a:endParaRPr>
        </a:p>
      </dgm:t>
    </dgm:pt>
    <dgm:pt modelId="{7AAFA813-60EF-4058-8854-F6BB1891A642}" type="sibTrans" cxnId="{C0ECDA7C-1619-4B8D-A864-E0B86D54A6BB}">
      <dgm:prSet/>
      <dgm:spPr/>
      <dgm:t>
        <a:bodyPr/>
        <a:lstStyle/>
        <a:p>
          <a:endParaRPr lang="zh-CN" altLang="en-US">
            <a:latin typeface="微软雅黑" panose="020B0503020204020204" pitchFamily="34" charset="-122"/>
            <a:ea typeface="微软雅黑" panose="020B0503020204020204" pitchFamily="34" charset="-122"/>
          </a:endParaRPr>
        </a:p>
      </dgm:t>
    </dgm:pt>
    <dgm:pt modelId="{1A7BBCC2-C536-409D-9816-B162E2E34E10}">
      <dgm:prSet custT="1"/>
      <dgm:spPr/>
      <dgm:t>
        <a:bodyPr lIns="180000" rIns="180000"/>
        <a:lstStyle/>
        <a:p>
          <a:pPr>
            <a:lnSpc>
              <a:spcPct val="100000"/>
            </a:lnSpc>
            <a:spcAft>
              <a:spcPts val="0"/>
            </a:spcAft>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在一个程序执行期间，设</a:t>
          </a:r>
          <a:r>
            <a:rPr lang="en-US" altLang="zh-CN" sz="1800" b="1" i="1" dirty="0">
              <a:latin typeface="Times New Roman" panose="02020603050405020304" pitchFamily="18" charset="0"/>
              <a:ea typeface="楷体" panose="02010609060101010101" pitchFamily="49" charset="-122"/>
              <a:cs typeface="Times New Roman" panose="02020603050405020304" pitchFamily="18" charset="0"/>
              <a:sym typeface="+mn-lt"/>
            </a:rPr>
            <a:t>N</a:t>
          </a:r>
          <a:r>
            <a:rPr lang="en-US" altLang="zh-CN" sz="1800" b="1" i="1" baseline="-25000" dirty="0">
              <a:latin typeface="Times New Roman" panose="02020603050405020304" pitchFamily="18" charset="0"/>
              <a:ea typeface="楷体" panose="02010609060101010101" pitchFamily="49" charset="-122"/>
              <a:cs typeface="Times New Roman" panose="02020603050405020304" pitchFamily="18" charset="0"/>
              <a:sym typeface="+mn-lt"/>
            </a:rPr>
            <a:t>c</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表示</a:t>
          </a:r>
          <a:r>
            <a:rPr lang="en-US" altLang="zh-CN" sz="1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中完成存取的总次数，</a:t>
          </a:r>
          <a:r>
            <a:rPr lang="en-US" altLang="zh-CN" sz="1800" b="1" i="1" dirty="0">
              <a:latin typeface="Times New Roman" panose="02020603050405020304" pitchFamily="18" charset="0"/>
              <a:ea typeface="楷体" panose="02010609060101010101" pitchFamily="49" charset="-122"/>
              <a:cs typeface="Times New Roman" panose="02020603050405020304" pitchFamily="18" charset="0"/>
              <a:sym typeface="+mn-lt"/>
            </a:rPr>
            <a:t>N</a:t>
          </a:r>
          <a:r>
            <a:rPr lang="en-US" altLang="zh-CN" sz="1800" b="1" i="1" baseline="-25000" dirty="0">
              <a:latin typeface="Times New Roman" panose="02020603050405020304" pitchFamily="18" charset="0"/>
              <a:ea typeface="楷体" panose="02010609060101010101" pitchFamily="49" charset="-122"/>
              <a:cs typeface="Times New Roman" panose="02020603050405020304" pitchFamily="18" charset="0"/>
              <a:sym typeface="+mn-lt"/>
            </a:rPr>
            <a:t>m</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表示</a:t>
          </a:r>
          <a:r>
            <a:rPr lang="zh-CN" altLang="en-US" sz="18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主存</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中完成存取的总次数，</a:t>
          </a:r>
          <a:r>
            <a:rPr lang="en-US" altLang="zh-CN" sz="1800" b="1" i="1" dirty="0">
              <a:latin typeface="Times New Roman" panose="02020603050405020304" pitchFamily="18" charset="0"/>
              <a:ea typeface="楷体" panose="02010609060101010101" pitchFamily="49" charset="-122"/>
              <a:cs typeface="Times New Roman" panose="02020603050405020304" pitchFamily="18" charset="0"/>
              <a:sym typeface="+mn-lt"/>
            </a:rPr>
            <a:t>h</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为命中率，有</a:t>
          </a:r>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endParaRPr>
        </a:p>
      </dgm:t>
    </dgm:pt>
    <dgm:pt modelId="{B6925572-248C-4E38-9713-017C0AB0F117}" type="parTrans" cxnId="{4369B7D9-B976-432E-AA65-7E7B8AA45F40}">
      <dgm:prSet/>
      <dgm:spPr/>
      <dgm:t>
        <a:bodyPr/>
        <a:lstStyle/>
        <a:p>
          <a:endParaRPr lang="zh-CN" altLang="en-US">
            <a:latin typeface="微软雅黑" panose="020B0503020204020204" pitchFamily="34" charset="-122"/>
            <a:ea typeface="微软雅黑" panose="020B0503020204020204" pitchFamily="34" charset="-122"/>
          </a:endParaRPr>
        </a:p>
      </dgm:t>
    </dgm:pt>
    <dgm:pt modelId="{B7720D53-347C-4621-92BE-C089D2971C7C}" type="sibTrans" cxnId="{4369B7D9-B976-432E-AA65-7E7B8AA45F40}">
      <dgm:prSet/>
      <dgm:spPr/>
      <dgm:t>
        <a:bodyPr/>
        <a:lstStyle/>
        <a:p>
          <a:endParaRPr lang="zh-CN" altLang="en-US">
            <a:latin typeface="微软雅黑" panose="020B0503020204020204" pitchFamily="34" charset="-122"/>
            <a:ea typeface="微软雅黑" panose="020B0503020204020204" pitchFamily="34" charset="-122"/>
          </a:endParaRPr>
        </a:p>
      </dgm:t>
    </dgm:pt>
    <mc:AlternateContent xmlns:mc="http://schemas.openxmlformats.org/markup-compatibility/2006" xmlns:a14="http://schemas.microsoft.com/office/drawing/2010/main">
      <mc:Choice Requires="a14">
        <dgm:pt modelId="{24866041-D3AC-4CED-9FA1-5B42B67914B3}">
          <dgm:prSet custT="1"/>
          <dgm:spPr/>
          <dgm:t>
            <a:bodyPr lIns="180000" rIns="180000"/>
            <a:lstStyle/>
            <a:p>
              <a:pPr>
                <a:lnSpc>
                  <a:spcPct val="100000"/>
                </a:lnSpc>
                <a:spcAft>
                  <a:spcPts val="0"/>
                </a:spcAft>
              </a:pPr>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命中率 </a:t>
              </a:r>
              <a14:m>
                <m:oMath xmlns:m="http://schemas.openxmlformats.org/officeDocument/2006/math">
                  <m:r>
                    <m:rPr>
                      <m:nor/>
                    </m:rPr>
                    <a:rPr lang="en-US" altLang="zh-CN" sz="1800" b="1" i="1" dirty="0" smtClean="0">
                      <a:latin typeface="Times New Roman" panose="02020603050405020304" pitchFamily="18" charset="0"/>
                      <a:ea typeface="楷体" panose="02010609060101010101" pitchFamily="49" charset="-122"/>
                      <a:cs typeface="Times New Roman" panose="02020603050405020304" pitchFamily="18" charset="0"/>
                      <a:sym typeface="+mn-lt"/>
                    </a:rPr>
                    <m:t>h</m:t>
                  </m:r>
                </m:oMath>
              </a14:m>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 与程序的行为、</a:t>
              </a:r>
              <a:r>
                <a:rPr kumimoji="1"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的容量、组织方式、块大小有关</a:t>
              </a:r>
            </a:p>
          </dgm:t>
        </dgm:pt>
      </mc:Choice>
      <mc:Fallback xmlns="">
        <dgm:pt modelId="{24866041-D3AC-4CED-9FA1-5B42B67914B3}">
          <dgm:prSet custT="1"/>
          <dgm:spPr/>
          <dgm:t>
            <a:bodyPr lIns="180000" rIns="180000"/>
            <a:lstStyle/>
            <a:p>
              <a:pPr>
                <a:lnSpc>
                  <a:spcPct val="100000"/>
                </a:lnSpc>
                <a:spcAft>
                  <a:spcPts val="0"/>
                </a:spcAft>
              </a:pPr>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命中率 </a:t>
              </a:r>
              <a:r>
                <a:rPr lang="en-US" altLang="zh-CN" sz="1800" b="1" i="0" dirty="0">
                  <a:latin typeface="Cambria Math" panose="02040503050406030204" pitchFamily="18" charset="0"/>
                  <a:ea typeface="楷体" panose="02010609060101010101" pitchFamily="49" charset="-122"/>
                  <a:cs typeface="Times New Roman" panose="02020603050405020304" pitchFamily="18" charset="0"/>
                  <a:sym typeface="+mn-lt"/>
                </a:rPr>
                <a:t>"h</a:t>
              </a:r>
              <a:r>
                <a:rPr lang="zh-CN" altLang="en-US" sz="1800" b="1" i="0" dirty="0">
                  <a:latin typeface="Times New Roman" panose="02020603050405020304" pitchFamily="18" charset="0"/>
                  <a:ea typeface="楷体" panose="02010609060101010101" pitchFamily="49" charset="-122"/>
                  <a:cs typeface="Times New Roman" panose="02020603050405020304" pitchFamily="18" charset="0"/>
                  <a:sym typeface="+mn-lt"/>
                </a:rPr>
                <a:t>"</a:t>
              </a:r>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 与程序的行为、</a:t>
              </a:r>
              <a:r>
                <a:rPr kumimoji="1"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的容量、组织方式、块大小有关</a:t>
              </a:r>
            </a:p>
          </dgm:t>
        </dgm:pt>
      </mc:Fallback>
    </mc:AlternateContent>
    <dgm:pt modelId="{1ACA887F-6C1F-4EFE-B715-8294B12B7B47}" type="parTrans" cxnId="{F319B910-9ADE-4529-8FDA-3CCC2E86269E}">
      <dgm:prSet/>
      <dgm:spPr/>
      <dgm:t>
        <a:bodyPr/>
        <a:lstStyle/>
        <a:p>
          <a:endParaRPr lang="zh-CN" altLang="en-US">
            <a:latin typeface="微软雅黑" panose="020B0503020204020204" pitchFamily="34" charset="-122"/>
            <a:ea typeface="微软雅黑" panose="020B0503020204020204" pitchFamily="34" charset="-122"/>
          </a:endParaRPr>
        </a:p>
      </dgm:t>
    </dgm:pt>
    <dgm:pt modelId="{06F50BDE-2450-4BA3-87DE-1B5518A19570}" type="sibTrans" cxnId="{F319B910-9ADE-4529-8FDA-3CCC2E86269E}">
      <dgm:prSet/>
      <dgm:spPr/>
      <dgm:t>
        <a:bodyPr/>
        <a:lstStyle/>
        <a:p>
          <a:endParaRPr lang="zh-CN" altLang="en-US">
            <a:latin typeface="微软雅黑" panose="020B0503020204020204" pitchFamily="34" charset="-122"/>
            <a:ea typeface="微软雅黑" panose="020B0503020204020204" pitchFamily="34" charset="-122"/>
          </a:endParaRPr>
        </a:p>
      </dgm:t>
    </dgm:pt>
    <dgm:pt modelId="{6B6AF92D-9636-4450-A2DD-50088301F4E0}">
      <dgm:prSet custT="1"/>
      <dgm:spPr/>
      <dgm:t>
        <a:bodyPr lIns="180000" rIns="180000"/>
        <a:lstStyle/>
        <a:p>
          <a:pPr>
            <a:lnSpc>
              <a:spcPct val="130000"/>
            </a:lnSpc>
            <a:spcAft>
              <a:spcPts val="0"/>
            </a:spcAft>
          </a:pP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为了提高访存效率，</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的命中率应接近于</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1</a:t>
          </a:r>
          <a:endPar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endParaRPr>
        </a:p>
      </dgm:t>
    </dgm:pt>
    <dgm:pt modelId="{305F0E37-42EF-4DB3-B15D-21D77A1C277F}" type="parTrans" cxnId="{A93A41FB-1EBA-4EF9-976B-911910FA5992}">
      <dgm:prSet/>
      <dgm:spPr/>
      <dgm:t>
        <a:bodyPr/>
        <a:lstStyle/>
        <a:p>
          <a:endParaRPr lang="zh-CN" altLang="en-US">
            <a:latin typeface="微软雅黑" panose="020B0503020204020204" pitchFamily="34" charset="-122"/>
            <a:ea typeface="微软雅黑" panose="020B0503020204020204" pitchFamily="34" charset="-122"/>
          </a:endParaRPr>
        </a:p>
      </dgm:t>
    </dgm:pt>
    <dgm:pt modelId="{290974EA-2245-4454-8A8B-921C1102EDD9}" type="sibTrans" cxnId="{A93A41FB-1EBA-4EF9-976B-911910FA5992}">
      <dgm:prSet/>
      <dgm:spPr/>
      <dgm:t>
        <a:bodyPr/>
        <a:lstStyle/>
        <a:p>
          <a:endParaRPr lang="zh-CN" altLang="en-US">
            <a:latin typeface="微软雅黑" panose="020B0503020204020204" pitchFamily="34" charset="-122"/>
            <a:ea typeface="微软雅黑" panose="020B0503020204020204" pitchFamily="34" charset="-122"/>
          </a:endParaRPr>
        </a:p>
      </dgm:t>
    </dgm:pt>
    <dgm:pt modelId="{375C3F10-5A9C-48A6-9E50-0218CAAE1F60}">
      <dgm:prSet custT="1"/>
      <dgm:spPr/>
      <dgm:t>
        <a:bodyPr lIns="180000" rIns="180000"/>
        <a:lstStyle/>
        <a:p>
          <a:pPr>
            <a:lnSpc>
              <a:spcPct val="100000"/>
            </a:lnSpc>
            <a:spcAft>
              <a:spcPts val="0"/>
            </a:spcAft>
          </a:pPr>
          <a:endPar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endParaRPr>
        </a:p>
      </dgm:t>
    </dgm:pt>
    <dgm:pt modelId="{98932D2B-96AD-4F68-99BE-967D28025538}" type="parTrans" cxnId="{EADC88BA-84CB-4A48-A4C1-A3D592BB507A}">
      <dgm:prSet/>
      <dgm:spPr/>
      <dgm:t>
        <a:bodyPr/>
        <a:lstStyle/>
        <a:p>
          <a:endParaRPr lang="zh-CN" altLang="en-US"/>
        </a:p>
      </dgm:t>
    </dgm:pt>
    <dgm:pt modelId="{EA823D59-AECB-4970-9E98-2D0384ABB8F6}" type="sibTrans" cxnId="{EADC88BA-84CB-4A48-A4C1-A3D592BB507A}">
      <dgm:prSet/>
      <dgm:spPr/>
      <dgm:t>
        <a:bodyPr/>
        <a:lstStyle/>
        <a:p>
          <a:endParaRPr lang="zh-CN" altLang="en-US"/>
        </a:p>
      </dgm:t>
    </dgm:pt>
    <dgm:pt modelId="{7289E212-ECEE-4467-887C-07FCB79A477A}">
      <dgm:prSet custT="1"/>
      <dgm:spPr/>
      <dgm:t>
        <a:bodyPr lIns="180000" rIns="180000"/>
        <a:lstStyle/>
        <a:p>
          <a:pPr>
            <a:lnSpc>
              <a:spcPct val="100000"/>
            </a:lnSpc>
            <a:spcAft>
              <a:spcPts val="0"/>
            </a:spcAft>
          </a:pPr>
          <a:endParaRPr kumimoji="1"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endParaRPr>
        </a:p>
      </dgm:t>
    </dgm:pt>
    <dgm:pt modelId="{1A4DCD76-751D-4E54-B2D5-2D803AD6E15D}" type="parTrans" cxnId="{2CD7FDFD-DBF5-457C-A441-D12ED30F6D4E}">
      <dgm:prSet/>
      <dgm:spPr/>
      <dgm:t>
        <a:bodyPr/>
        <a:lstStyle/>
        <a:p>
          <a:endParaRPr lang="zh-CN" altLang="en-US"/>
        </a:p>
      </dgm:t>
    </dgm:pt>
    <dgm:pt modelId="{0223950F-95AB-43F3-8223-D30643595C15}" type="sibTrans" cxnId="{2CD7FDFD-DBF5-457C-A441-D12ED30F6D4E}">
      <dgm:prSet/>
      <dgm:spPr/>
      <dgm:t>
        <a:bodyPr/>
        <a:lstStyle/>
        <a:p>
          <a:endParaRPr lang="zh-CN" altLang="en-US"/>
        </a:p>
      </dgm:t>
    </dgm:pt>
    <dgm:pt modelId="{037CD873-8D38-4D7A-B811-B40424D3B8F1}" type="pres">
      <dgm:prSet presAssocID="{7149F831-4FAA-4F7A-B5E8-3C03E4C7DC41}" presName="linear" presStyleCnt="0">
        <dgm:presLayoutVars>
          <dgm:dir/>
          <dgm:animLvl val="lvl"/>
          <dgm:resizeHandles val="exact"/>
        </dgm:presLayoutVars>
      </dgm:prSet>
      <dgm:spPr/>
    </dgm:pt>
    <dgm:pt modelId="{1628E5DD-B9FF-481A-8D31-D633AC49B5F1}" type="pres">
      <dgm:prSet presAssocID="{219CB4A7-BE7D-45C4-A868-6425D4838613}" presName="parentLin" presStyleCnt="0"/>
      <dgm:spPr/>
    </dgm:pt>
    <dgm:pt modelId="{50DA7440-8688-4455-8F76-7A651C5D350F}" type="pres">
      <dgm:prSet presAssocID="{219CB4A7-BE7D-45C4-A868-6425D4838613}" presName="parentLeftMargin" presStyleLbl="node1" presStyleIdx="0" presStyleCnt="1"/>
      <dgm:spPr/>
    </dgm:pt>
    <dgm:pt modelId="{840E25BC-2FF3-4CB4-BDD4-926C31FD2994}" type="pres">
      <dgm:prSet presAssocID="{219CB4A7-BE7D-45C4-A868-6425D4838613}" presName="parentText" presStyleLbl="node1" presStyleIdx="0" presStyleCnt="1">
        <dgm:presLayoutVars>
          <dgm:chMax val="0"/>
          <dgm:bulletEnabled val="1"/>
        </dgm:presLayoutVars>
      </dgm:prSet>
      <dgm:spPr/>
    </dgm:pt>
    <dgm:pt modelId="{23738587-B9FA-4E58-99F4-481A29C17B89}" type="pres">
      <dgm:prSet presAssocID="{219CB4A7-BE7D-45C4-A868-6425D4838613}" presName="negativeSpace" presStyleCnt="0"/>
      <dgm:spPr/>
    </dgm:pt>
    <dgm:pt modelId="{1950F0C2-0316-47C9-B8B2-3B83A02326FA}" type="pres">
      <dgm:prSet presAssocID="{219CB4A7-BE7D-45C4-A868-6425D4838613}" presName="childText" presStyleLbl="conFgAcc1" presStyleIdx="0" presStyleCnt="1">
        <dgm:presLayoutVars>
          <dgm:bulletEnabled val="1"/>
        </dgm:presLayoutVars>
      </dgm:prSet>
      <dgm:spPr/>
    </dgm:pt>
  </dgm:ptLst>
  <dgm:cxnLst>
    <dgm:cxn modelId="{8A510E0E-32EF-43C0-8D67-3732F4F02E13}" type="presOf" srcId="{219CB4A7-BE7D-45C4-A868-6425D4838613}" destId="{50DA7440-8688-4455-8F76-7A651C5D350F}" srcOrd="0" destOrd="0" presId="urn:microsoft.com/office/officeart/2005/8/layout/list1"/>
    <dgm:cxn modelId="{F319B910-9ADE-4529-8FDA-3CCC2E86269E}" srcId="{219CB4A7-BE7D-45C4-A868-6425D4838613}" destId="{24866041-D3AC-4CED-9FA1-5B42B67914B3}" srcOrd="3" destOrd="0" parTransId="{1ACA887F-6C1F-4EFE-B715-8294B12B7B47}" sibTransId="{06F50BDE-2450-4BA3-87DE-1B5518A19570}"/>
    <dgm:cxn modelId="{D0EEB714-244B-4688-BBDA-DFB0EDAF9A4E}" type="presOf" srcId="{24866041-D3AC-4CED-9FA1-5B42B67914B3}" destId="{1950F0C2-0316-47C9-B8B2-3B83A02326FA}" srcOrd="0" destOrd="3" presId="urn:microsoft.com/office/officeart/2005/8/layout/list1"/>
    <dgm:cxn modelId="{A23FF738-0D8D-42E8-994C-DE22ED0C3758}" type="presOf" srcId="{375C3F10-5A9C-48A6-9E50-0218CAAE1F60}" destId="{1950F0C2-0316-47C9-B8B2-3B83A02326FA}" srcOrd="0" destOrd="1" presId="urn:microsoft.com/office/officeart/2005/8/layout/list1"/>
    <dgm:cxn modelId="{117E2468-0136-4FF4-B987-A3515AAF633D}" type="presOf" srcId="{6B6AF92D-9636-4450-A2DD-50088301F4E0}" destId="{1950F0C2-0316-47C9-B8B2-3B83A02326FA}" srcOrd="0" destOrd="4" presId="urn:microsoft.com/office/officeart/2005/8/layout/list1"/>
    <dgm:cxn modelId="{A7772E56-3F03-49C3-B429-6B36B67FA1CC}" type="presOf" srcId="{7289E212-ECEE-4467-887C-07FCB79A477A}" destId="{1950F0C2-0316-47C9-B8B2-3B83A02326FA}" srcOrd="0" destOrd="2" presId="urn:microsoft.com/office/officeart/2005/8/layout/list1"/>
    <dgm:cxn modelId="{C0ECDA7C-1619-4B8D-A864-E0B86D54A6BB}" srcId="{7149F831-4FAA-4F7A-B5E8-3C03E4C7DC41}" destId="{219CB4A7-BE7D-45C4-A868-6425D4838613}" srcOrd="0" destOrd="0" parTransId="{96609B8D-0D5D-40A5-94F5-A54F135C233C}" sibTransId="{7AAFA813-60EF-4058-8854-F6BB1891A642}"/>
    <dgm:cxn modelId="{FEE3E09D-0D56-405F-B99C-E6F5981B6239}" type="presOf" srcId="{1A7BBCC2-C536-409D-9816-B162E2E34E10}" destId="{1950F0C2-0316-47C9-B8B2-3B83A02326FA}" srcOrd="0" destOrd="0" presId="urn:microsoft.com/office/officeart/2005/8/layout/list1"/>
    <dgm:cxn modelId="{EADC88BA-84CB-4A48-A4C1-A3D592BB507A}" srcId="{219CB4A7-BE7D-45C4-A868-6425D4838613}" destId="{375C3F10-5A9C-48A6-9E50-0218CAAE1F60}" srcOrd="1" destOrd="0" parTransId="{98932D2B-96AD-4F68-99BE-967D28025538}" sibTransId="{EA823D59-AECB-4970-9E98-2D0384ABB8F6}"/>
    <dgm:cxn modelId="{4369B7D9-B976-432E-AA65-7E7B8AA45F40}" srcId="{219CB4A7-BE7D-45C4-A868-6425D4838613}" destId="{1A7BBCC2-C536-409D-9816-B162E2E34E10}" srcOrd="0" destOrd="0" parTransId="{B6925572-248C-4E38-9713-017C0AB0F117}" sibTransId="{B7720D53-347C-4621-92BE-C089D2971C7C}"/>
    <dgm:cxn modelId="{113CC3E4-ACEA-40DB-ACCD-C2701691FE07}" type="presOf" srcId="{7149F831-4FAA-4F7A-B5E8-3C03E4C7DC41}" destId="{037CD873-8D38-4D7A-B811-B40424D3B8F1}" srcOrd="0" destOrd="0" presId="urn:microsoft.com/office/officeart/2005/8/layout/list1"/>
    <dgm:cxn modelId="{B92A73FA-9C83-45E3-914C-A83CA6C3DA0D}" type="presOf" srcId="{219CB4A7-BE7D-45C4-A868-6425D4838613}" destId="{840E25BC-2FF3-4CB4-BDD4-926C31FD2994}" srcOrd="1" destOrd="0" presId="urn:microsoft.com/office/officeart/2005/8/layout/list1"/>
    <dgm:cxn modelId="{A93A41FB-1EBA-4EF9-976B-911910FA5992}" srcId="{219CB4A7-BE7D-45C4-A868-6425D4838613}" destId="{6B6AF92D-9636-4450-A2DD-50088301F4E0}" srcOrd="4" destOrd="0" parTransId="{305F0E37-42EF-4DB3-B15D-21D77A1C277F}" sibTransId="{290974EA-2245-4454-8A8B-921C1102EDD9}"/>
    <dgm:cxn modelId="{2CD7FDFD-DBF5-457C-A441-D12ED30F6D4E}" srcId="{219CB4A7-BE7D-45C4-A868-6425D4838613}" destId="{7289E212-ECEE-4467-887C-07FCB79A477A}" srcOrd="2" destOrd="0" parTransId="{1A4DCD76-751D-4E54-B2D5-2D803AD6E15D}" sibTransId="{0223950F-95AB-43F3-8223-D30643595C15}"/>
    <dgm:cxn modelId="{57F78756-229E-4F92-BE6A-CD5996930D23}" type="presParOf" srcId="{037CD873-8D38-4D7A-B811-B40424D3B8F1}" destId="{1628E5DD-B9FF-481A-8D31-D633AC49B5F1}" srcOrd="0" destOrd="0" presId="urn:microsoft.com/office/officeart/2005/8/layout/list1"/>
    <dgm:cxn modelId="{903F5EE8-92FE-4AA9-AEED-F3F28AA5CF64}" type="presParOf" srcId="{1628E5DD-B9FF-481A-8D31-D633AC49B5F1}" destId="{50DA7440-8688-4455-8F76-7A651C5D350F}" srcOrd="0" destOrd="0" presId="urn:microsoft.com/office/officeart/2005/8/layout/list1"/>
    <dgm:cxn modelId="{FC9470D6-0BB0-45AA-B8E9-538C65468AB6}" type="presParOf" srcId="{1628E5DD-B9FF-481A-8D31-D633AC49B5F1}" destId="{840E25BC-2FF3-4CB4-BDD4-926C31FD2994}" srcOrd="1" destOrd="0" presId="urn:microsoft.com/office/officeart/2005/8/layout/list1"/>
    <dgm:cxn modelId="{C231FF99-EFDE-45F9-A33E-32C557A7BC9B}" type="presParOf" srcId="{037CD873-8D38-4D7A-B811-B40424D3B8F1}" destId="{23738587-B9FA-4E58-99F4-481A29C17B89}" srcOrd="1" destOrd="0" presId="urn:microsoft.com/office/officeart/2005/8/layout/list1"/>
    <dgm:cxn modelId="{77FC3602-2E18-4271-99E0-B6CBF5EC3348}" type="presParOf" srcId="{037CD873-8D38-4D7A-B811-B40424D3B8F1}" destId="{1950F0C2-0316-47C9-B8B2-3B83A02326FA}"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0.xml><?xml version="1.0" encoding="utf-8"?>
<dgm:dataModel xmlns:dgm="http://schemas.openxmlformats.org/drawingml/2006/diagram" xmlns:a="http://schemas.openxmlformats.org/drawingml/2006/main">
  <dgm:ptLst>
    <dgm:pt modelId="{7149F831-4FAA-4F7A-B5E8-3C03E4C7DC41}"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219CB4A7-BE7D-45C4-A868-6425D4838613}">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命中率</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6609B8D-0D5D-40A5-94F5-A54F135C233C}" type="parTrans" cxnId="{C0ECDA7C-1619-4B8D-A864-E0B86D54A6BB}">
      <dgm:prSet/>
      <dgm:spPr/>
      <dgm:t>
        <a:bodyPr/>
        <a:lstStyle/>
        <a:p>
          <a:endParaRPr lang="zh-CN" altLang="en-US">
            <a:latin typeface="微软雅黑" panose="020B0503020204020204" pitchFamily="34" charset="-122"/>
            <a:ea typeface="微软雅黑" panose="020B0503020204020204" pitchFamily="34" charset="-122"/>
          </a:endParaRPr>
        </a:p>
      </dgm:t>
    </dgm:pt>
    <dgm:pt modelId="{7AAFA813-60EF-4058-8854-F6BB1891A642}" type="sibTrans" cxnId="{C0ECDA7C-1619-4B8D-A864-E0B86D54A6BB}">
      <dgm:prSet/>
      <dgm:spPr/>
      <dgm:t>
        <a:bodyPr/>
        <a:lstStyle/>
        <a:p>
          <a:endParaRPr lang="zh-CN" altLang="en-US">
            <a:latin typeface="微软雅黑" panose="020B0503020204020204" pitchFamily="34" charset="-122"/>
            <a:ea typeface="微软雅黑" panose="020B0503020204020204" pitchFamily="34" charset="-122"/>
          </a:endParaRPr>
        </a:p>
      </dgm:t>
    </dgm:pt>
    <dgm:pt modelId="{1A7BBCC2-C536-409D-9816-B162E2E34E10}">
      <dgm:prSet custT="1"/>
      <dgm:spPr>
        <a:blipFill>
          <a:blip xmlns:r="http://schemas.openxmlformats.org/officeDocument/2006/relationships" r:embed="rId1"/>
          <a:stretch>
            <a:fillRect b="-492"/>
          </a:stretch>
        </a:blipFill>
      </dgm:spPr>
      <dgm:t>
        <a:bodyPr/>
        <a:lstStyle/>
        <a:p>
          <a:r>
            <a:rPr lang="zh-CN" altLang="en-US">
              <a:noFill/>
            </a:rPr>
            <a:t> </a:t>
          </a:r>
        </a:p>
      </dgm:t>
    </dgm:pt>
    <dgm:pt modelId="{B6925572-248C-4E38-9713-017C0AB0F117}" type="parTrans" cxnId="{4369B7D9-B976-432E-AA65-7E7B8AA45F40}">
      <dgm:prSet/>
      <dgm:spPr/>
      <dgm:t>
        <a:bodyPr/>
        <a:lstStyle/>
        <a:p>
          <a:endParaRPr lang="zh-CN" altLang="en-US">
            <a:latin typeface="微软雅黑" panose="020B0503020204020204" pitchFamily="34" charset="-122"/>
            <a:ea typeface="微软雅黑" panose="020B0503020204020204" pitchFamily="34" charset="-122"/>
          </a:endParaRPr>
        </a:p>
      </dgm:t>
    </dgm:pt>
    <dgm:pt modelId="{B7720D53-347C-4621-92BE-C089D2971C7C}" type="sibTrans" cxnId="{4369B7D9-B976-432E-AA65-7E7B8AA45F40}">
      <dgm:prSet/>
      <dgm:spPr/>
      <dgm:t>
        <a:bodyPr/>
        <a:lstStyle/>
        <a:p>
          <a:endParaRPr lang="zh-CN" altLang="en-US">
            <a:latin typeface="微软雅黑" panose="020B0503020204020204" pitchFamily="34" charset="-122"/>
            <a:ea typeface="微软雅黑" panose="020B0503020204020204" pitchFamily="34" charset="-122"/>
          </a:endParaRPr>
        </a:p>
      </dgm:t>
    </dgm:pt>
    <dgm:pt modelId="{24866041-D3AC-4CED-9FA1-5B42B67914B3}">
      <dgm:prSet custT="1"/>
      <dgm:spPr/>
      <dgm:t>
        <a:bodyPr/>
        <a:lstStyle/>
        <a:p>
          <a:r>
            <a:rPr lang="zh-CN" altLang="en-US">
              <a:noFill/>
            </a:rPr>
            <a:t> </a:t>
          </a:r>
        </a:p>
      </dgm:t>
    </dgm:pt>
    <dgm:pt modelId="{1ACA887F-6C1F-4EFE-B715-8294B12B7B47}" type="parTrans" cxnId="{F319B910-9ADE-4529-8FDA-3CCC2E86269E}">
      <dgm:prSet/>
      <dgm:spPr/>
      <dgm:t>
        <a:bodyPr/>
        <a:lstStyle/>
        <a:p>
          <a:endParaRPr lang="zh-CN" altLang="en-US">
            <a:latin typeface="微软雅黑" panose="020B0503020204020204" pitchFamily="34" charset="-122"/>
            <a:ea typeface="微软雅黑" panose="020B0503020204020204" pitchFamily="34" charset="-122"/>
          </a:endParaRPr>
        </a:p>
      </dgm:t>
    </dgm:pt>
    <dgm:pt modelId="{06F50BDE-2450-4BA3-87DE-1B5518A19570}" type="sibTrans" cxnId="{F319B910-9ADE-4529-8FDA-3CCC2E86269E}">
      <dgm:prSet/>
      <dgm:spPr/>
      <dgm:t>
        <a:bodyPr/>
        <a:lstStyle/>
        <a:p>
          <a:endParaRPr lang="zh-CN" altLang="en-US">
            <a:latin typeface="微软雅黑" panose="020B0503020204020204" pitchFamily="34" charset="-122"/>
            <a:ea typeface="微软雅黑" panose="020B0503020204020204" pitchFamily="34" charset="-122"/>
          </a:endParaRPr>
        </a:p>
      </dgm:t>
    </dgm:pt>
    <dgm:pt modelId="{6B6AF92D-9636-4450-A2DD-50088301F4E0}">
      <dgm:prSet custT="1"/>
      <dgm:spPr/>
      <dgm:t>
        <a:bodyPr/>
        <a:lstStyle/>
        <a:p>
          <a:r>
            <a:rPr lang="zh-CN" altLang="en-US">
              <a:noFill/>
            </a:rPr>
            <a:t> </a:t>
          </a:r>
        </a:p>
      </dgm:t>
    </dgm:pt>
    <dgm:pt modelId="{305F0E37-42EF-4DB3-B15D-21D77A1C277F}" type="parTrans" cxnId="{A93A41FB-1EBA-4EF9-976B-911910FA5992}">
      <dgm:prSet/>
      <dgm:spPr/>
      <dgm:t>
        <a:bodyPr/>
        <a:lstStyle/>
        <a:p>
          <a:endParaRPr lang="zh-CN" altLang="en-US">
            <a:latin typeface="微软雅黑" panose="020B0503020204020204" pitchFamily="34" charset="-122"/>
            <a:ea typeface="微软雅黑" panose="020B0503020204020204" pitchFamily="34" charset="-122"/>
          </a:endParaRPr>
        </a:p>
      </dgm:t>
    </dgm:pt>
    <dgm:pt modelId="{290974EA-2245-4454-8A8B-921C1102EDD9}" type="sibTrans" cxnId="{A93A41FB-1EBA-4EF9-976B-911910FA5992}">
      <dgm:prSet/>
      <dgm:spPr/>
      <dgm:t>
        <a:bodyPr/>
        <a:lstStyle/>
        <a:p>
          <a:endParaRPr lang="zh-CN" altLang="en-US">
            <a:latin typeface="微软雅黑" panose="020B0503020204020204" pitchFamily="34" charset="-122"/>
            <a:ea typeface="微软雅黑" panose="020B0503020204020204" pitchFamily="34" charset="-122"/>
          </a:endParaRPr>
        </a:p>
      </dgm:t>
    </dgm:pt>
    <dgm:pt modelId="{375C3F10-5A9C-48A6-9E50-0218CAAE1F60}">
      <dgm:prSet custT="1"/>
      <dgm:spPr/>
      <dgm:t>
        <a:bodyPr/>
        <a:lstStyle/>
        <a:p>
          <a:r>
            <a:rPr lang="zh-CN" altLang="en-US">
              <a:noFill/>
            </a:rPr>
            <a:t> </a:t>
          </a:r>
        </a:p>
      </dgm:t>
    </dgm:pt>
    <dgm:pt modelId="{98932D2B-96AD-4F68-99BE-967D28025538}" type="parTrans" cxnId="{EADC88BA-84CB-4A48-A4C1-A3D592BB507A}">
      <dgm:prSet/>
      <dgm:spPr/>
      <dgm:t>
        <a:bodyPr/>
        <a:lstStyle/>
        <a:p>
          <a:endParaRPr lang="zh-CN" altLang="en-US"/>
        </a:p>
      </dgm:t>
    </dgm:pt>
    <dgm:pt modelId="{EA823D59-AECB-4970-9E98-2D0384ABB8F6}" type="sibTrans" cxnId="{EADC88BA-84CB-4A48-A4C1-A3D592BB507A}">
      <dgm:prSet/>
      <dgm:spPr/>
      <dgm:t>
        <a:bodyPr/>
        <a:lstStyle/>
        <a:p>
          <a:endParaRPr lang="zh-CN" altLang="en-US"/>
        </a:p>
      </dgm:t>
    </dgm:pt>
    <dgm:pt modelId="{7289E212-ECEE-4467-887C-07FCB79A477A}">
      <dgm:prSet custT="1"/>
      <dgm:spPr/>
      <dgm:t>
        <a:bodyPr/>
        <a:lstStyle/>
        <a:p>
          <a:r>
            <a:rPr lang="zh-CN" altLang="en-US">
              <a:noFill/>
            </a:rPr>
            <a:t> </a:t>
          </a:r>
        </a:p>
      </dgm:t>
    </dgm:pt>
    <dgm:pt modelId="{1A4DCD76-751D-4E54-B2D5-2D803AD6E15D}" type="parTrans" cxnId="{2CD7FDFD-DBF5-457C-A441-D12ED30F6D4E}">
      <dgm:prSet/>
      <dgm:spPr/>
      <dgm:t>
        <a:bodyPr/>
        <a:lstStyle/>
        <a:p>
          <a:endParaRPr lang="zh-CN" altLang="en-US"/>
        </a:p>
      </dgm:t>
    </dgm:pt>
    <dgm:pt modelId="{0223950F-95AB-43F3-8223-D30643595C15}" type="sibTrans" cxnId="{2CD7FDFD-DBF5-457C-A441-D12ED30F6D4E}">
      <dgm:prSet/>
      <dgm:spPr/>
      <dgm:t>
        <a:bodyPr/>
        <a:lstStyle/>
        <a:p>
          <a:endParaRPr lang="zh-CN" altLang="en-US"/>
        </a:p>
      </dgm:t>
    </dgm:pt>
    <dgm:pt modelId="{037CD873-8D38-4D7A-B811-B40424D3B8F1}" type="pres">
      <dgm:prSet presAssocID="{7149F831-4FAA-4F7A-B5E8-3C03E4C7DC41}" presName="linear" presStyleCnt="0">
        <dgm:presLayoutVars>
          <dgm:dir/>
          <dgm:animLvl val="lvl"/>
          <dgm:resizeHandles val="exact"/>
        </dgm:presLayoutVars>
      </dgm:prSet>
      <dgm:spPr/>
    </dgm:pt>
    <dgm:pt modelId="{1628E5DD-B9FF-481A-8D31-D633AC49B5F1}" type="pres">
      <dgm:prSet presAssocID="{219CB4A7-BE7D-45C4-A868-6425D4838613}" presName="parentLin" presStyleCnt="0"/>
      <dgm:spPr/>
    </dgm:pt>
    <dgm:pt modelId="{50DA7440-8688-4455-8F76-7A651C5D350F}" type="pres">
      <dgm:prSet presAssocID="{219CB4A7-BE7D-45C4-A868-6425D4838613}" presName="parentLeftMargin" presStyleLbl="node1" presStyleIdx="0" presStyleCnt="1"/>
      <dgm:spPr/>
    </dgm:pt>
    <dgm:pt modelId="{840E25BC-2FF3-4CB4-BDD4-926C31FD2994}" type="pres">
      <dgm:prSet presAssocID="{219CB4A7-BE7D-45C4-A868-6425D4838613}" presName="parentText" presStyleLbl="node1" presStyleIdx="0" presStyleCnt="1">
        <dgm:presLayoutVars>
          <dgm:chMax val="0"/>
          <dgm:bulletEnabled val="1"/>
        </dgm:presLayoutVars>
      </dgm:prSet>
      <dgm:spPr/>
    </dgm:pt>
    <dgm:pt modelId="{23738587-B9FA-4E58-99F4-481A29C17B89}" type="pres">
      <dgm:prSet presAssocID="{219CB4A7-BE7D-45C4-A868-6425D4838613}" presName="negativeSpace" presStyleCnt="0"/>
      <dgm:spPr/>
    </dgm:pt>
    <dgm:pt modelId="{1950F0C2-0316-47C9-B8B2-3B83A02326FA}" type="pres">
      <dgm:prSet presAssocID="{219CB4A7-BE7D-45C4-A868-6425D4838613}" presName="childText" presStyleLbl="conFgAcc1" presStyleIdx="0" presStyleCnt="1">
        <dgm:presLayoutVars>
          <dgm:bulletEnabled val="1"/>
        </dgm:presLayoutVars>
      </dgm:prSet>
      <dgm:spPr/>
    </dgm:pt>
  </dgm:ptLst>
  <dgm:cxnLst>
    <dgm:cxn modelId="{8A510E0E-32EF-43C0-8D67-3732F4F02E13}" type="presOf" srcId="{219CB4A7-BE7D-45C4-A868-6425D4838613}" destId="{50DA7440-8688-4455-8F76-7A651C5D350F}" srcOrd="0" destOrd="0" presId="urn:microsoft.com/office/officeart/2005/8/layout/list1"/>
    <dgm:cxn modelId="{F319B910-9ADE-4529-8FDA-3CCC2E86269E}" srcId="{219CB4A7-BE7D-45C4-A868-6425D4838613}" destId="{24866041-D3AC-4CED-9FA1-5B42B67914B3}" srcOrd="3" destOrd="0" parTransId="{1ACA887F-6C1F-4EFE-B715-8294B12B7B47}" sibTransId="{06F50BDE-2450-4BA3-87DE-1B5518A19570}"/>
    <dgm:cxn modelId="{D0EEB714-244B-4688-BBDA-DFB0EDAF9A4E}" type="presOf" srcId="{24866041-D3AC-4CED-9FA1-5B42B67914B3}" destId="{1950F0C2-0316-47C9-B8B2-3B83A02326FA}" srcOrd="0" destOrd="3" presId="urn:microsoft.com/office/officeart/2005/8/layout/list1"/>
    <dgm:cxn modelId="{A23FF738-0D8D-42E8-994C-DE22ED0C3758}" type="presOf" srcId="{375C3F10-5A9C-48A6-9E50-0218CAAE1F60}" destId="{1950F0C2-0316-47C9-B8B2-3B83A02326FA}" srcOrd="0" destOrd="1" presId="urn:microsoft.com/office/officeart/2005/8/layout/list1"/>
    <dgm:cxn modelId="{117E2468-0136-4FF4-B987-A3515AAF633D}" type="presOf" srcId="{6B6AF92D-9636-4450-A2DD-50088301F4E0}" destId="{1950F0C2-0316-47C9-B8B2-3B83A02326FA}" srcOrd="0" destOrd="4" presId="urn:microsoft.com/office/officeart/2005/8/layout/list1"/>
    <dgm:cxn modelId="{A7772E56-3F03-49C3-B429-6B36B67FA1CC}" type="presOf" srcId="{7289E212-ECEE-4467-887C-07FCB79A477A}" destId="{1950F0C2-0316-47C9-B8B2-3B83A02326FA}" srcOrd="0" destOrd="2" presId="urn:microsoft.com/office/officeart/2005/8/layout/list1"/>
    <dgm:cxn modelId="{C0ECDA7C-1619-4B8D-A864-E0B86D54A6BB}" srcId="{7149F831-4FAA-4F7A-B5E8-3C03E4C7DC41}" destId="{219CB4A7-BE7D-45C4-A868-6425D4838613}" srcOrd="0" destOrd="0" parTransId="{96609B8D-0D5D-40A5-94F5-A54F135C233C}" sibTransId="{7AAFA813-60EF-4058-8854-F6BB1891A642}"/>
    <dgm:cxn modelId="{FEE3E09D-0D56-405F-B99C-E6F5981B6239}" type="presOf" srcId="{1A7BBCC2-C536-409D-9816-B162E2E34E10}" destId="{1950F0C2-0316-47C9-B8B2-3B83A02326FA}" srcOrd="0" destOrd="0" presId="urn:microsoft.com/office/officeart/2005/8/layout/list1"/>
    <dgm:cxn modelId="{EADC88BA-84CB-4A48-A4C1-A3D592BB507A}" srcId="{219CB4A7-BE7D-45C4-A868-6425D4838613}" destId="{375C3F10-5A9C-48A6-9E50-0218CAAE1F60}" srcOrd="1" destOrd="0" parTransId="{98932D2B-96AD-4F68-99BE-967D28025538}" sibTransId="{EA823D59-AECB-4970-9E98-2D0384ABB8F6}"/>
    <dgm:cxn modelId="{4369B7D9-B976-432E-AA65-7E7B8AA45F40}" srcId="{219CB4A7-BE7D-45C4-A868-6425D4838613}" destId="{1A7BBCC2-C536-409D-9816-B162E2E34E10}" srcOrd="0" destOrd="0" parTransId="{B6925572-248C-4E38-9713-017C0AB0F117}" sibTransId="{B7720D53-347C-4621-92BE-C089D2971C7C}"/>
    <dgm:cxn modelId="{113CC3E4-ACEA-40DB-ACCD-C2701691FE07}" type="presOf" srcId="{7149F831-4FAA-4F7A-B5E8-3C03E4C7DC41}" destId="{037CD873-8D38-4D7A-B811-B40424D3B8F1}" srcOrd="0" destOrd="0" presId="urn:microsoft.com/office/officeart/2005/8/layout/list1"/>
    <dgm:cxn modelId="{B92A73FA-9C83-45E3-914C-A83CA6C3DA0D}" type="presOf" srcId="{219CB4A7-BE7D-45C4-A868-6425D4838613}" destId="{840E25BC-2FF3-4CB4-BDD4-926C31FD2994}" srcOrd="1" destOrd="0" presId="urn:microsoft.com/office/officeart/2005/8/layout/list1"/>
    <dgm:cxn modelId="{A93A41FB-1EBA-4EF9-976B-911910FA5992}" srcId="{219CB4A7-BE7D-45C4-A868-6425D4838613}" destId="{6B6AF92D-9636-4450-A2DD-50088301F4E0}" srcOrd="4" destOrd="0" parTransId="{305F0E37-42EF-4DB3-B15D-21D77A1C277F}" sibTransId="{290974EA-2245-4454-8A8B-921C1102EDD9}"/>
    <dgm:cxn modelId="{2CD7FDFD-DBF5-457C-A441-D12ED30F6D4E}" srcId="{219CB4A7-BE7D-45C4-A868-6425D4838613}" destId="{7289E212-ECEE-4467-887C-07FCB79A477A}" srcOrd="2" destOrd="0" parTransId="{1A4DCD76-751D-4E54-B2D5-2D803AD6E15D}" sibTransId="{0223950F-95AB-43F3-8223-D30643595C15}"/>
    <dgm:cxn modelId="{57F78756-229E-4F92-BE6A-CD5996930D23}" type="presParOf" srcId="{037CD873-8D38-4D7A-B811-B40424D3B8F1}" destId="{1628E5DD-B9FF-481A-8D31-D633AC49B5F1}" srcOrd="0" destOrd="0" presId="urn:microsoft.com/office/officeart/2005/8/layout/list1"/>
    <dgm:cxn modelId="{903F5EE8-92FE-4AA9-AEED-F3F28AA5CF64}" type="presParOf" srcId="{1628E5DD-B9FF-481A-8D31-D633AC49B5F1}" destId="{50DA7440-8688-4455-8F76-7A651C5D350F}" srcOrd="0" destOrd="0" presId="urn:microsoft.com/office/officeart/2005/8/layout/list1"/>
    <dgm:cxn modelId="{FC9470D6-0BB0-45AA-B8E9-538C65468AB6}" type="presParOf" srcId="{1628E5DD-B9FF-481A-8D31-D633AC49B5F1}" destId="{840E25BC-2FF3-4CB4-BDD4-926C31FD2994}" srcOrd="1" destOrd="0" presId="urn:microsoft.com/office/officeart/2005/8/layout/list1"/>
    <dgm:cxn modelId="{C231FF99-EFDE-45F9-A33E-32C557A7BC9B}" type="presParOf" srcId="{037CD873-8D38-4D7A-B811-B40424D3B8F1}" destId="{23738587-B9FA-4E58-99F4-481A29C17B89}" srcOrd="1" destOrd="0" presId="urn:microsoft.com/office/officeart/2005/8/layout/list1"/>
    <dgm:cxn modelId="{77FC3602-2E18-4271-99E0-B6CBF5EC3348}" type="presParOf" srcId="{037CD873-8D38-4D7A-B811-B40424D3B8F1}" destId="{1950F0C2-0316-47C9-B8B2-3B83A02326FA}"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89A48B-1226-4742-A76C-ECA383A202C6}"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2C85C466-1719-44AD-BCFF-963116BA234E}">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结构特点</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800D5AE-B2F6-4D23-AC7B-5DB592042D7E}" type="parTrans" cxnId="{7FE19B5E-1112-4167-97F8-F1A7F3458A4A}">
      <dgm:prSet/>
      <dgm:spPr/>
      <dgm:t>
        <a:bodyPr/>
        <a:lstStyle/>
        <a:p>
          <a:endParaRPr lang="zh-CN" altLang="en-US">
            <a:latin typeface="微软雅黑" panose="020B0503020204020204" pitchFamily="34" charset="-122"/>
            <a:ea typeface="微软雅黑" panose="020B0503020204020204" pitchFamily="34" charset="-122"/>
          </a:endParaRPr>
        </a:p>
      </dgm:t>
    </dgm:pt>
    <dgm:pt modelId="{382C85E2-18E3-49A1-99DC-15CD60BEC7D1}" type="sibTrans" cxnId="{7FE19B5E-1112-4167-97F8-F1A7F3458A4A}">
      <dgm:prSet/>
      <dgm:spPr/>
      <dgm:t>
        <a:bodyPr/>
        <a:lstStyle/>
        <a:p>
          <a:endParaRPr lang="zh-CN" altLang="en-US">
            <a:latin typeface="微软雅黑" panose="020B0503020204020204" pitchFamily="34" charset="-122"/>
            <a:ea typeface="微软雅黑" panose="020B0503020204020204" pitchFamily="34" charset="-122"/>
          </a:endParaRPr>
        </a:p>
      </dgm:t>
    </dgm:pt>
    <dgm:pt modelId="{5CBBAAD3-AF9A-4AAB-A47F-87A9B83105D6}">
      <dgm:prSet/>
      <dgm:spPr/>
      <dgm:t>
        <a:bodyPr/>
        <a:lstStyle/>
        <a:p>
          <a:r>
            <a:rPr lang="zh-CN" altLang="en-US" dirty="0">
              <a:latin typeface="微软雅黑" panose="020B0503020204020204" pitchFamily="34" charset="-122"/>
              <a:ea typeface="微软雅黑" panose="020B0503020204020204" pitchFamily="34" charset="-122"/>
              <a:cs typeface="+mn-ea"/>
              <a:sym typeface="+mn-lt"/>
            </a:rPr>
            <a:t>具有</a:t>
          </a:r>
          <a:r>
            <a:rPr lang="zh-CN" altLang="en-US" b="1" dirty="0">
              <a:latin typeface="微软雅黑" panose="020B0503020204020204" pitchFamily="34" charset="-122"/>
              <a:ea typeface="微软雅黑" panose="020B0503020204020204" pitchFamily="34" charset="-122"/>
              <a:cs typeface="+mn-ea"/>
              <a:sym typeface="+mn-lt"/>
            </a:rPr>
            <a:t>左右两个端口</a:t>
          </a:r>
          <a:r>
            <a:rPr lang="zh-CN" altLang="en-US" dirty="0">
              <a:latin typeface="微软雅黑" panose="020B0503020204020204" pitchFamily="34" charset="-122"/>
              <a:ea typeface="微软雅黑" panose="020B0503020204020204" pitchFamily="34" charset="-122"/>
              <a:cs typeface="+mn-ea"/>
              <a:sym typeface="+mn-lt"/>
            </a:rPr>
            <a:t>，每一个端口都有独立的读写控制电路</a:t>
          </a:r>
          <a:endParaRPr lang="en-US" altLang="zh-CN" dirty="0">
            <a:latin typeface="微软雅黑" panose="020B0503020204020204" pitchFamily="34" charset="-122"/>
            <a:ea typeface="微软雅黑" panose="020B0503020204020204" pitchFamily="34" charset="-122"/>
            <a:cs typeface="+mn-ea"/>
            <a:sym typeface="+mn-lt"/>
          </a:endParaRPr>
        </a:p>
      </dgm:t>
    </dgm:pt>
    <dgm:pt modelId="{316C6CA5-D2CA-4760-8ACF-AB69F289D5F0}" type="parTrans" cxnId="{E753421B-055B-4DBA-8754-0EFF4570F8DC}">
      <dgm:prSet/>
      <dgm:spPr/>
      <dgm:t>
        <a:bodyPr/>
        <a:lstStyle/>
        <a:p>
          <a:endParaRPr lang="zh-CN" altLang="en-US">
            <a:latin typeface="微软雅黑" panose="020B0503020204020204" pitchFamily="34" charset="-122"/>
            <a:ea typeface="微软雅黑" panose="020B0503020204020204" pitchFamily="34" charset="-122"/>
          </a:endParaRPr>
        </a:p>
      </dgm:t>
    </dgm:pt>
    <dgm:pt modelId="{28D6D324-E429-43CB-8C6B-959980D29C2E}" type="sibTrans" cxnId="{E753421B-055B-4DBA-8754-0EFF4570F8DC}">
      <dgm:prSet/>
      <dgm:spPr/>
      <dgm:t>
        <a:bodyPr/>
        <a:lstStyle/>
        <a:p>
          <a:endParaRPr lang="zh-CN" altLang="en-US">
            <a:latin typeface="微软雅黑" panose="020B0503020204020204" pitchFamily="34" charset="-122"/>
            <a:ea typeface="微软雅黑" panose="020B0503020204020204" pitchFamily="34" charset="-122"/>
          </a:endParaRPr>
        </a:p>
      </dgm:t>
    </dgm:pt>
    <dgm:pt modelId="{DBE9309A-CCB3-492F-AD1D-1274BA077EBB}">
      <dgm:prSet/>
      <dgm:spPr/>
      <dgm:t>
        <a:bodyPr/>
        <a:lstStyle/>
        <a:p>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读写冲突</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B0C00381-5CF3-4FD8-8E72-9A4F359EDC53}" type="parTrans" cxnId="{63F9788C-E444-47F0-9C6B-74E62A74DC08}">
      <dgm:prSet/>
      <dgm:spPr/>
      <dgm:t>
        <a:bodyPr/>
        <a:lstStyle/>
        <a:p>
          <a:endParaRPr lang="zh-CN" altLang="en-US">
            <a:latin typeface="微软雅黑" panose="020B0503020204020204" pitchFamily="34" charset="-122"/>
            <a:ea typeface="微软雅黑" panose="020B0503020204020204" pitchFamily="34" charset="-122"/>
          </a:endParaRPr>
        </a:p>
      </dgm:t>
    </dgm:pt>
    <dgm:pt modelId="{31983E39-0363-4C93-84E5-352AA3D50583}" type="sibTrans" cxnId="{63F9788C-E444-47F0-9C6B-74E62A74DC08}">
      <dgm:prSet/>
      <dgm:spPr/>
      <dgm:t>
        <a:bodyPr/>
        <a:lstStyle/>
        <a:p>
          <a:endParaRPr lang="zh-CN" altLang="en-US">
            <a:latin typeface="微软雅黑" panose="020B0503020204020204" pitchFamily="34" charset="-122"/>
            <a:ea typeface="微软雅黑" panose="020B0503020204020204" pitchFamily="34" charset="-122"/>
          </a:endParaRPr>
        </a:p>
      </dgm:t>
    </dgm:pt>
    <dgm:pt modelId="{B0DB7E0D-4FD4-42B5-A860-09319CDB70E1}">
      <dgm:prSet/>
      <dgm:spPr/>
      <dgm:t>
        <a:bodyPr/>
        <a:lstStyle/>
        <a:p>
          <a:r>
            <a:rPr lang="zh-CN" altLang="en-US" dirty="0">
              <a:latin typeface="微软雅黑" panose="020B0503020204020204" pitchFamily="34" charset="-122"/>
              <a:ea typeface="微软雅黑" panose="020B0503020204020204" pitchFamily="34" charset="-122"/>
              <a:cs typeface="+mn-ea"/>
              <a:sym typeface="+mn-lt"/>
            </a:rPr>
            <a:t>若左、右端口同时对</a:t>
          </a:r>
          <a:r>
            <a:rPr lang="zh-CN" altLang="en-US" b="1" dirty="0">
              <a:solidFill>
                <a:srgbClr val="C00000"/>
              </a:solidFill>
              <a:latin typeface="微软雅黑" panose="020B0503020204020204" pitchFamily="34" charset="-122"/>
              <a:ea typeface="微软雅黑" panose="020B0503020204020204" pitchFamily="34" charset="-122"/>
              <a:cs typeface="+mn-ea"/>
              <a:sym typeface="+mn-lt"/>
            </a:rPr>
            <a:t>相同的存储单元</a:t>
          </a:r>
          <a:r>
            <a:rPr lang="zh-CN" altLang="en-US" dirty="0">
              <a:latin typeface="微软雅黑" panose="020B0503020204020204" pitchFamily="34" charset="-122"/>
              <a:ea typeface="微软雅黑" panose="020B0503020204020204" pitchFamily="34" charset="-122"/>
              <a:cs typeface="+mn-ea"/>
              <a:sym typeface="+mn-lt"/>
            </a:rPr>
            <a:t>进行</a:t>
          </a:r>
          <a:r>
            <a:rPr lang="zh-CN" altLang="en-US" b="1" dirty="0">
              <a:solidFill>
                <a:srgbClr val="C00000"/>
              </a:solidFill>
              <a:latin typeface="微软雅黑" panose="020B0503020204020204" pitchFamily="34" charset="-122"/>
              <a:ea typeface="微软雅黑" panose="020B0503020204020204" pitchFamily="34" charset="-122"/>
              <a:cs typeface="+mn-ea"/>
              <a:sym typeface="+mn-lt"/>
            </a:rPr>
            <a:t>读</a:t>
          </a:r>
          <a:r>
            <a:rPr lang="en-US" altLang="zh-CN" b="1" dirty="0">
              <a:solidFill>
                <a:srgbClr val="C00000"/>
              </a:solidFill>
              <a:latin typeface="微软雅黑" panose="020B0503020204020204" pitchFamily="34" charset="-122"/>
              <a:ea typeface="微软雅黑" panose="020B0503020204020204" pitchFamily="34" charset="-122"/>
              <a:cs typeface="+mn-ea"/>
              <a:sym typeface="+mn-lt"/>
            </a:rPr>
            <a:t>/</a:t>
          </a:r>
          <a:r>
            <a:rPr lang="zh-CN" altLang="en-US" b="1" dirty="0">
              <a:solidFill>
                <a:srgbClr val="C00000"/>
              </a:solidFill>
              <a:latin typeface="微软雅黑" panose="020B0503020204020204" pitchFamily="34" charset="-122"/>
              <a:ea typeface="微软雅黑" panose="020B0503020204020204" pitchFamily="34" charset="-122"/>
              <a:cs typeface="+mn-ea"/>
              <a:sym typeface="+mn-lt"/>
            </a:rPr>
            <a:t>写</a:t>
          </a:r>
          <a:r>
            <a:rPr lang="zh-CN" altLang="en-US" dirty="0">
              <a:latin typeface="微软雅黑" panose="020B0503020204020204" pitchFamily="34" charset="-122"/>
              <a:ea typeface="微软雅黑" panose="020B0503020204020204" pitchFamily="34" charset="-122"/>
              <a:cs typeface="+mn-ea"/>
              <a:sym typeface="+mn-lt"/>
            </a:rPr>
            <a:t>操作</a:t>
          </a:r>
          <a:endParaRPr lang="en-US" altLang="zh-CN" dirty="0">
            <a:latin typeface="微软雅黑" panose="020B0503020204020204" pitchFamily="34" charset="-122"/>
            <a:ea typeface="微软雅黑" panose="020B0503020204020204" pitchFamily="34" charset="-122"/>
            <a:cs typeface="+mn-ea"/>
            <a:sym typeface="+mn-lt"/>
          </a:endParaRPr>
        </a:p>
      </dgm:t>
    </dgm:pt>
    <dgm:pt modelId="{1D1AC93F-963A-49BF-B394-98F9E6140CDF}" type="parTrans" cxnId="{4774874D-BCB5-4F9A-9952-9F08B13D0BEA}">
      <dgm:prSet/>
      <dgm:spPr/>
      <dgm:t>
        <a:bodyPr/>
        <a:lstStyle/>
        <a:p>
          <a:endParaRPr lang="zh-CN" altLang="en-US">
            <a:latin typeface="微软雅黑" panose="020B0503020204020204" pitchFamily="34" charset="-122"/>
            <a:ea typeface="微软雅黑" panose="020B0503020204020204" pitchFamily="34" charset="-122"/>
          </a:endParaRPr>
        </a:p>
      </dgm:t>
    </dgm:pt>
    <dgm:pt modelId="{0F2E9526-6E41-4052-B6C9-62BC9380536C}" type="sibTrans" cxnId="{4774874D-BCB5-4F9A-9952-9F08B13D0BEA}">
      <dgm:prSet/>
      <dgm:spPr/>
      <dgm:t>
        <a:bodyPr/>
        <a:lstStyle/>
        <a:p>
          <a:endParaRPr lang="zh-CN" altLang="en-US">
            <a:latin typeface="微软雅黑" panose="020B0503020204020204" pitchFamily="34" charset="-122"/>
            <a:ea typeface="微软雅黑" panose="020B0503020204020204" pitchFamily="34" charset="-122"/>
          </a:endParaRPr>
        </a:p>
      </dgm:t>
    </dgm:pt>
    <dgm:pt modelId="{D85C46E7-2E61-4747-B5B0-F9BF585A69C3}">
      <dgm:prSet/>
      <dgm:spPr/>
      <dgm:t>
        <a:bodyPr/>
        <a:lstStyle/>
        <a:p>
          <a:r>
            <a:rPr lang="zh-CN" altLang="en-US" dirty="0">
              <a:latin typeface="微软雅黑" panose="020B0503020204020204" pitchFamily="34" charset="-122"/>
              <a:ea typeface="微软雅黑" panose="020B0503020204020204" pitchFamily="34" charset="-122"/>
              <a:cs typeface="+mn-ea"/>
              <a:sym typeface="+mn-lt"/>
            </a:rPr>
            <a:t>如：左读右写、右读左写、左写右写</a:t>
          </a:r>
        </a:p>
      </dgm:t>
    </dgm:pt>
    <dgm:pt modelId="{DB9E289F-4E78-4FF6-9FD4-A16B870B12C5}" type="parTrans" cxnId="{F87DA48A-C24D-423D-B991-EB954BF61504}">
      <dgm:prSet/>
      <dgm:spPr/>
      <dgm:t>
        <a:bodyPr/>
        <a:lstStyle/>
        <a:p>
          <a:endParaRPr lang="zh-CN" altLang="en-US">
            <a:latin typeface="微软雅黑" panose="020B0503020204020204" pitchFamily="34" charset="-122"/>
            <a:ea typeface="微软雅黑" panose="020B0503020204020204" pitchFamily="34" charset="-122"/>
          </a:endParaRPr>
        </a:p>
      </dgm:t>
    </dgm:pt>
    <dgm:pt modelId="{FB8CC1C6-D84B-48AF-81CB-C5E8FCB33FF7}" type="sibTrans" cxnId="{F87DA48A-C24D-423D-B991-EB954BF61504}">
      <dgm:prSet/>
      <dgm:spPr/>
      <dgm:t>
        <a:bodyPr/>
        <a:lstStyle/>
        <a:p>
          <a:endParaRPr lang="zh-CN" altLang="en-US">
            <a:latin typeface="微软雅黑" panose="020B0503020204020204" pitchFamily="34" charset="-122"/>
            <a:ea typeface="微软雅黑" panose="020B0503020204020204" pitchFamily="34" charset="-122"/>
          </a:endParaRPr>
        </a:p>
      </dgm:t>
    </dgm:pt>
    <dgm:pt modelId="{F0088ED4-D2D8-42AD-8F96-ED8F4250C959}">
      <dgm:prSet/>
      <dgm:spPr/>
      <dgm:t>
        <a:bodyPr/>
        <a:lstStyle/>
        <a:p>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解决方法</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F4922F21-EFC7-4FA7-A68E-503DC564A7E6}" type="parTrans" cxnId="{13873BA0-52C2-494D-A1AC-6771B3CA62D8}">
      <dgm:prSet/>
      <dgm:spPr/>
      <dgm:t>
        <a:bodyPr/>
        <a:lstStyle/>
        <a:p>
          <a:endParaRPr lang="zh-CN" altLang="en-US">
            <a:latin typeface="微软雅黑" panose="020B0503020204020204" pitchFamily="34" charset="-122"/>
            <a:ea typeface="微软雅黑" panose="020B0503020204020204" pitchFamily="34" charset="-122"/>
          </a:endParaRPr>
        </a:p>
      </dgm:t>
    </dgm:pt>
    <dgm:pt modelId="{3530CBBF-C322-46D7-B176-920F915CBA35}" type="sibTrans" cxnId="{13873BA0-52C2-494D-A1AC-6771B3CA62D8}">
      <dgm:prSet/>
      <dgm:spPr/>
      <dgm:t>
        <a:bodyPr/>
        <a:lstStyle/>
        <a:p>
          <a:endParaRPr lang="zh-CN" altLang="en-US">
            <a:latin typeface="微软雅黑" panose="020B0503020204020204" pitchFamily="34" charset="-122"/>
            <a:ea typeface="微软雅黑" panose="020B0503020204020204" pitchFamily="34" charset="-122"/>
          </a:endParaRPr>
        </a:p>
      </dgm:t>
    </dgm:pt>
    <dgm:pt modelId="{F8E6FB4C-994B-4B43-A53A-D77055746383}">
      <dgm:prSet/>
      <dgm:spPr/>
      <dgm:t>
        <a:bodyPr/>
        <a:lstStyle/>
        <a:p>
          <a:r>
            <a:rPr lang="zh-CN" altLang="en-US" dirty="0">
              <a:latin typeface="微软雅黑" panose="020B0503020204020204" pitchFamily="34" charset="-122"/>
              <a:ea typeface="微软雅黑" panose="020B0503020204020204" pitchFamily="34" charset="-122"/>
              <a:cs typeface="+mn-ea"/>
              <a:sym typeface="+mn-lt"/>
            </a:rPr>
            <a:t>判断逻辑决定对哪个端口优先进行读写操作，而暂时关闭另一个被延迟的端口，即置其忙信号</a:t>
          </a:r>
          <a:r>
            <a:rPr lang="en-US" altLang="zh-CN" dirty="0">
              <a:latin typeface="微软雅黑" panose="020B0503020204020204" pitchFamily="34" charset="-122"/>
              <a:ea typeface="微软雅黑" panose="020B0503020204020204" pitchFamily="34" charset="-122"/>
              <a:cs typeface="+mn-ea"/>
              <a:sym typeface="+mn-lt"/>
            </a:rPr>
            <a:t>BUSY=0</a:t>
          </a:r>
          <a:endParaRPr lang="zh-CN" altLang="en-US" dirty="0">
            <a:latin typeface="微软雅黑" panose="020B0503020204020204" pitchFamily="34" charset="-122"/>
            <a:ea typeface="微软雅黑" panose="020B0503020204020204" pitchFamily="34" charset="-122"/>
            <a:cs typeface="+mn-ea"/>
            <a:sym typeface="+mn-lt"/>
          </a:endParaRPr>
        </a:p>
      </dgm:t>
    </dgm:pt>
    <dgm:pt modelId="{A847A69B-65E3-4879-B0EC-7488F86790CA}" type="parTrans" cxnId="{1859EC49-B540-4D5D-91A1-1F6DBAD46390}">
      <dgm:prSet/>
      <dgm:spPr/>
      <dgm:t>
        <a:bodyPr/>
        <a:lstStyle/>
        <a:p>
          <a:endParaRPr lang="zh-CN" altLang="en-US">
            <a:latin typeface="微软雅黑" panose="020B0503020204020204" pitchFamily="34" charset="-122"/>
            <a:ea typeface="微软雅黑" panose="020B0503020204020204" pitchFamily="34" charset="-122"/>
          </a:endParaRPr>
        </a:p>
      </dgm:t>
    </dgm:pt>
    <dgm:pt modelId="{06531F7A-02F4-4FE0-A098-F544C9D0BF02}" type="sibTrans" cxnId="{1859EC49-B540-4D5D-91A1-1F6DBAD46390}">
      <dgm:prSet/>
      <dgm:spPr/>
      <dgm:t>
        <a:bodyPr/>
        <a:lstStyle/>
        <a:p>
          <a:endParaRPr lang="zh-CN" altLang="en-US">
            <a:latin typeface="微软雅黑" panose="020B0503020204020204" pitchFamily="34" charset="-122"/>
            <a:ea typeface="微软雅黑" panose="020B0503020204020204" pitchFamily="34" charset="-122"/>
          </a:endParaRPr>
        </a:p>
      </dgm:t>
    </dgm:pt>
    <dgm:pt modelId="{4D3D54A3-3EDF-4925-BB88-AAAB5D104D8D}" type="pres">
      <dgm:prSet presAssocID="{D789A48B-1226-4742-A76C-ECA383A202C6}" presName="linear" presStyleCnt="0">
        <dgm:presLayoutVars>
          <dgm:dir/>
          <dgm:animLvl val="lvl"/>
          <dgm:resizeHandles val="exact"/>
        </dgm:presLayoutVars>
      </dgm:prSet>
      <dgm:spPr/>
    </dgm:pt>
    <dgm:pt modelId="{2241D3E8-AAB3-4172-B860-E9E7404D3CFD}" type="pres">
      <dgm:prSet presAssocID="{2C85C466-1719-44AD-BCFF-963116BA234E}" presName="parentLin" presStyleCnt="0"/>
      <dgm:spPr/>
    </dgm:pt>
    <dgm:pt modelId="{2E4B735C-A7E4-4AC4-8C72-33AFB38CC337}" type="pres">
      <dgm:prSet presAssocID="{2C85C466-1719-44AD-BCFF-963116BA234E}" presName="parentLeftMargin" presStyleLbl="node1" presStyleIdx="0" presStyleCnt="3"/>
      <dgm:spPr/>
    </dgm:pt>
    <dgm:pt modelId="{4F4A5B2B-23A1-41EC-9AF8-C42C703EE4E7}" type="pres">
      <dgm:prSet presAssocID="{2C85C466-1719-44AD-BCFF-963116BA234E}" presName="parentText" presStyleLbl="node1" presStyleIdx="0" presStyleCnt="3">
        <dgm:presLayoutVars>
          <dgm:chMax val="0"/>
          <dgm:bulletEnabled val="1"/>
        </dgm:presLayoutVars>
      </dgm:prSet>
      <dgm:spPr/>
    </dgm:pt>
    <dgm:pt modelId="{41A83DDD-AD1D-48A3-B727-B58BB6FAA6CA}" type="pres">
      <dgm:prSet presAssocID="{2C85C466-1719-44AD-BCFF-963116BA234E}" presName="negativeSpace" presStyleCnt="0"/>
      <dgm:spPr/>
    </dgm:pt>
    <dgm:pt modelId="{89942B91-7BF9-4EAC-91E9-33AB253C4EAF}" type="pres">
      <dgm:prSet presAssocID="{2C85C466-1719-44AD-BCFF-963116BA234E}" presName="childText" presStyleLbl="conFgAcc1" presStyleIdx="0" presStyleCnt="3">
        <dgm:presLayoutVars>
          <dgm:bulletEnabled val="1"/>
        </dgm:presLayoutVars>
      </dgm:prSet>
      <dgm:spPr/>
    </dgm:pt>
    <dgm:pt modelId="{E96D5CE3-D9C6-425B-9AB5-F3F44D21BC6E}" type="pres">
      <dgm:prSet presAssocID="{382C85E2-18E3-49A1-99DC-15CD60BEC7D1}" presName="spaceBetweenRectangles" presStyleCnt="0"/>
      <dgm:spPr/>
    </dgm:pt>
    <dgm:pt modelId="{56D3B2A9-8B7D-49F4-8B28-9319DFED93E3}" type="pres">
      <dgm:prSet presAssocID="{DBE9309A-CCB3-492F-AD1D-1274BA077EBB}" presName="parentLin" presStyleCnt="0"/>
      <dgm:spPr/>
    </dgm:pt>
    <dgm:pt modelId="{40242D78-9AB7-4DF5-99A3-A74F37259514}" type="pres">
      <dgm:prSet presAssocID="{DBE9309A-CCB3-492F-AD1D-1274BA077EBB}" presName="parentLeftMargin" presStyleLbl="node1" presStyleIdx="0" presStyleCnt="3"/>
      <dgm:spPr/>
    </dgm:pt>
    <dgm:pt modelId="{5FEED79A-7824-4720-ADF2-5742699EC546}" type="pres">
      <dgm:prSet presAssocID="{DBE9309A-CCB3-492F-AD1D-1274BA077EBB}" presName="parentText" presStyleLbl="node1" presStyleIdx="1" presStyleCnt="3">
        <dgm:presLayoutVars>
          <dgm:chMax val="0"/>
          <dgm:bulletEnabled val="1"/>
        </dgm:presLayoutVars>
      </dgm:prSet>
      <dgm:spPr/>
    </dgm:pt>
    <dgm:pt modelId="{3C43BB1E-7025-4D10-B151-3DBCA6C6E652}" type="pres">
      <dgm:prSet presAssocID="{DBE9309A-CCB3-492F-AD1D-1274BA077EBB}" presName="negativeSpace" presStyleCnt="0"/>
      <dgm:spPr/>
    </dgm:pt>
    <dgm:pt modelId="{BA2FF92B-6930-4137-B9F1-98C63C564E22}" type="pres">
      <dgm:prSet presAssocID="{DBE9309A-CCB3-492F-AD1D-1274BA077EBB}" presName="childText" presStyleLbl="conFgAcc1" presStyleIdx="1" presStyleCnt="3">
        <dgm:presLayoutVars>
          <dgm:bulletEnabled val="1"/>
        </dgm:presLayoutVars>
      </dgm:prSet>
      <dgm:spPr/>
    </dgm:pt>
    <dgm:pt modelId="{86699251-AFE6-475C-ADF4-4EDD7D50FB52}" type="pres">
      <dgm:prSet presAssocID="{31983E39-0363-4C93-84E5-352AA3D50583}" presName="spaceBetweenRectangles" presStyleCnt="0"/>
      <dgm:spPr/>
    </dgm:pt>
    <dgm:pt modelId="{4420F30A-FA97-4FE2-8DDD-3738D7A9B735}" type="pres">
      <dgm:prSet presAssocID="{F0088ED4-D2D8-42AD-8F96-ED8F4250C959}" presName="parentLin" presStyleCnt="0"/>
      <dgm:spPr/>
    </dgm:pt>
    <dgm:pt modelId="{CFAA9AEF-3EF7-4D56-8DC7-B955A148F6B1}" type="pres">
      <dgm:prSet presAssocID="{F0088ED4-D2D8-42AD-8F96-ED8F4250C959}" presName="parentLeftMargin" presStyleLbl="node1" presStyleIdx="1" presStyleCnt="3"/>
      <dgm:spPr/>
    </dgm:pt>
    <dgm:pt modelId="{6EF8998D-0FE0-4E58-A894-00C9FDEFD914}" type="pres">
      <dgm:prSet presAssocID="{F0088ED4-D2D8-42AD-8F96-ED8F4250C959}" presName="parentText" presStyleLbl="node1" presStyleIdx="2" presStyleCnt="3">
        <dgm:presLayoutVars>
          <dgm:chMax val="0"/>
          <dgm:bulletEnabled val="1"/>
        </dgm:presLayoutVars>
      </dgm:prSet>
      <dgm:spPr/>
    </dgm:pt>
    <dgm:pt modelId="{B926097A-F0DE-48A3-86C9-564F1A84946A}" type="pres">
      <dgm:prSet presAssocID="{F0088ED4-D2D8-42AD-8F96-ED8F4250C959}" presName="negativeSpace" presStyleCnt="0"/>
      <dgm:spPr/>
    </dgm:pt>
    <dgm:pt modelId="{31216F11-E037-43ED-9ED5-6FD086A6A4F9}" type="pres">
      <dgm:prSet presAssocID="{F0088ED4-D2D8-42AD-8F96-ED8F4250C959}" presName="childText" presStyleLbl="conFgAcc1" presStyleIdx="2" presStyleCnt="3">
        <dgm:presLayoutVars>
          <dgm:bulletEnabled val="1"/>
        </dgm:presLayoutVars>
      </dgm:prSet>
      <dgm:spPr/>
    </dgm:pt>
  </dgm:ptLst>
  <dgm:cxnLst>
    <dgm:cxn modelId="{C9B16308-241A-4644-9470-F7BD5277A368}" type="presOf" srcId="{D789A48B-1226-4742-A76C-ECA383A202C6}" destId="{4D3D54A3-3EDF-4925-BB88-AAAB5D104D8D}" srcOrd="0" destOrd="0" presId="urn:microsoft.com/office/officeart/2005/8/layout/list1"/>
    <dgm:cxn modelId="{E3DB7408-330E-4E36-A1AF-15DCB400E494}" type="presOf" srcId="{2C85C466-1719-44AD-BCFF-963116BA234E}" destId="{2E4B735C-A7E4-4AC4-8C72-33AFB38CC337}" srcOrd="0" destOrd="0" presId="urn:microsoft.com/office/officeart/2005/8/layout/list1"/>
    <dgm:cxn modelId="{E753421B-055B-4DBA-8754-0EFF4570F8DC}" srcId="{2C85C466-1719-44AD-BCFF-963116BA234E}" destId="{5CBBAAD3-AF9A-4AAB-A47F-87A9B83105D6}" srcOrd="0" destOrd="0" parTransId="{316C6CA5-D2CA-4760-8ACF-AB69F289D5F0}" sibTransId="{28D6D324-E429-43CB-8C6B-959980D29C2E}"/>
    <dgm:cxn modelId="{76B8D61F-6E10-4F6C-9118-E5D5194A1E4D}" type="presOf" srcId="{F8E6FB4C-994B-4B43-A53A-D77055746383}" destId="{31216F11-E037-43ED-9ED5-6FD086A6A4F9}" srcOrd="0" destOrd="0" presId="urn:microsoft.com/office/officeart/2005/8/layout/list1"/>
    <dgm:cxn modelId="{CED6C332-C387-402D-A41A-597C35694E12}" type="presOf" srcId="{F0088ED4-D2D8-42AD-8F96-ED8F4250C959}" destId="{6EF8998D-0FE0-4E58-A894-00C9FDEFD914}" srcOrd="1" destOrd="0" presId="urn:microsoft.com/office/officeart/2005/8/layout/list1"/>
    <dgm:cxn modelId="{7FE19B5E-1112-4167-97F8-F1A7F3458A4A}" srcId="{D789A48B-1226-4742-A76C-ECA383A202C6}" destId="{2C85C466-1719-44AD-BCFF-963116BA234E}" srcOrd="0" destOrd="0" parTransId="{6800D5AE-B2F6-4D23-AC7B-5DB592042D7E}" sibTransId="{382C85E2-18E3-49A1-99DC-15CD60BEC7D1}"/>
    <dgm:cxn modelId="{1859EC49-B540-4D5D-91A1-1F6DBAD46390}" srcId="{F0088ED4-D2D8-42AD-8F96-ED8F4250C959}" destId="{F8E6FB4C-994B-4B43-A53A-D77055746383}" srcOrd="0" destOrd="0" parTransId="{A847A69B-65E3-4879-B0EC-7488F86790CA}" sibTransId="{06531F7A-02F4-4FE0-A098-F544C9D0BF02}"/>
    <dgm:cxn modelId="{4774874D-BCB5-4F9A-9952-9F08B13D0BEA}" srcId="{DBE9309A-CCB3-492F-AD1D-1274BA077EBB}" destId="{B0DB7E0D-4FD4-42B5-A860-09319CDB70E1}" srcOrd="0" destOrd="0" parTransId="{1D1AC93F-963A-49BF-B394-98F9E6140CDF}" sibTransId="{0F2E9526-6E41-4052-B6C9-62BC9380536C}"/>
    <dgm:cxn modelId="{2635DD6F-350E-4A7C-BF09-745775C4D044}" type="presOf" srcId="{F0088ED4-D2D8-42AD-8F96-ED8F4250C959}" destId="{CFAA9AEF-3EF7-4D56-8DC7-B955A148F6B1}" srcOrd="0" destOrd="0" presId="urn:microsoft.com/office/officeart/2005/8/layout/list1"/>
    <dgm:cxn modelId="{F87DA48A-C24D-423D-B991-EB954BF61504}" srcId="{DBE9309A-CCB3-492F-AD1D-1274BA077EBB}" destId="{D85C46E7-2E61-4747-B5B0-F9BF585A69C3}" srcOrd="1" destOrd="0" parTransId="{DB9E289F-4E78-4FF6-9FD4-A16B870B12C5}" sibTransId="{FB8CC1C6-D84B-48AF-81CB-C5E8FCB33FF7}"/>
    <dgm:cxn modelId="{63F9788C-E444-47F0-9C6B-74E62A74DC08}" srcId="{D789A48B-1226-4742-A76C-ECA383A202C6}" destId="{DBE9309A-CCB3-492F-AD1D-1274BA077EBB}" srcOrd="1" destOrd="0" parTransId="{B0C00381-5CF3-4FD8-8E72-9A4F359EDC53}" sibTransId="{31983E39-0363-4C93-84E5-352AA3D50583}"/>
    <dgm:cxn modelId="{44E1B699-6F35-4F2D-B52D-C0AADEB6477A}" type="presOf" srcId="{2C85C466-1719-44AD-BCFF-963116BA234E}" destId="{4F4A5B2B-23A1-41EC-9AF8-C42C703EE4E7}" srcOrd="1" destOrd="0" presId="urn:microsoft.com/office/officeart/2005/8/layout/list1"/>
    <dgm:cxn modelId="{13873BA0-52C2-494D-A1AC-6771B3CA62D8}" srcId="{D789A48B-1226-4742-A76C-ECA383A202C6}" destId="{F0088ED4-D2D8-42AD-8F96-ED8F4250C959}" srcOrd="2" destOrd="0" parTransId="{F4922F21-EFC7-4FA7-A68E-503DC564A7E6}" sibTransId="{3530CBBF-C322-46D7-B176-920F915CBA35}"/>
    <dgm:cxn modelId="{23B01AAC-52DE-478F-8B30-AFAE021E2CAF}" type="presOf" srcId="{DBE9309A-CCB3-492F-AD1D-1274BA077EBB}" destId="{40242D78-9AB7-4DF5-99A3-A74F37259514}" srcOrd="0" destOrd="0" presId="urn:microsoft.com/office/officeart/2005/8/layout/list1"/>
    <dgm:cxn modelId="{01A8F2B5-AA5A-47A3-9BDA-3FE376038A0C}" type="presOf" srcId="{DBE9309A-CCB3-492F-AD1D-1274BA077EBB}" destId="{5FEED79A-7824-4720-ADF2-5742699EC546}" srcOrd="1" destOrd="0" presId="urn:microsoft.com/office/officeart/2005/8/layout/list1"/>
    <dgm:cxn modelId="{68835DED-9BF7-49AF-A6E2-923F203C69D0}" type="presOf" srcId="{5CBBAAD3-AF9A-4AAB-A47F-87A9B83105D6}" destId="{89942B91-7BF9-4EAC-91E9-33AB253C4EAF}" srcOrd="0" destOrd="0" presId="urn:microsoft.com/office/officeart/2005/8/layout/list1"/>
    <dgm:cxn modelId="{9DBA14F3-B203-4C28-A5DE-C99AD02691D9}" type="presOf" srcId="{D85C46E7-2E61-4747-B5B0-F9BF585A69C3}" destId="{BA2FF92B-6930-4137-B9F1-98C63C564E22}" srcOrd="0" destOrd="1" presId="urn:microsoft.com/office/officeart/2005/8/layout/list1"/>
    <dgm:cxn modelId="{B024F9FB-E971-4B9C-A25A-EF304523DA2F}" type="presOf" srcId="{B0DB7E0D-4FD4-42B5-A860-09319CDB70E1}" destId="{BA2FF92B-6930-4137-B9F1-98C63C564E22}" srcOrd="0" destOrd="0" presId="urn:microsoft.com/office/officeart/2005/8/layout/list1"/>
    <dgm:cxn modelId="{A767EFDC-C36A-4F07-A2FC-2ECA36DF3092}" type="presParOf" srcId="{4D3D54A3-3EDF-4925-BB88-AAAB5D104D8D}" destId="{2241D3E8-AAB3-4172-B860-E9E7404D3CFD}" srcOrd="0" destOrd="0" presId="urn:microsoft.com/office/officeart/2005/8/layout/list1"/>
    <dgm:cxn modelId="{3B3D181F-731B-4E67-A0F3-CC0432E18764}" type="presParOf" srcId="{2241D3E8-AAB3-4172-B860-E9E7404D3CFD}" destId="{2E4B735C-A7E4-4AC4-8C72-33AFB38CC337}" srcOrd="0" destOrd="0" presId="urn:microsoft.com/office/officeart/2005/8/layout/list1"/>
    <dgm:cxn modelId="{23D268A6-7EF6-4274-A887-B1E2664A1AA9}" type="presParOf" srcId="{2241D3E8-AAB3-4172-B860-E9E7404D3CFD}" destId="{4F4A5B2B-23A1-41EC-9AF8-C42C703EE4E7}" srcOrd="1" destOrd="0" presId="urn:microsoft.com/office/officeart/2005/8/layout/list1"/>
    <dgm:cxn modelId="{8AF88A90-1248-4C76-AA36-890D9FEF110E}" type="presParOf" srcId="{4D3D54A3-3EDF-4925-BB88-AAAB5D104D8D}" destId="{41A83DDD-AD1D-48A3-B727-B58BB6FAA6CA}" srcOrd="1" destOrd="0" presId="urn:microsoft.com/office/officeart/2005/8/layout/list1"/>
    <dgm:cxn modelId="{914E4DEB-126B-4443-B42F-86FA99BD1AE9}" type="presParOf" srcId="{4D3D54A3-3EDF-4925-BB88-AAAB5D104D8D}" destId="{89942B91-7BF9-4EAC-91E9-33AB253C4EAF}" srcOrd="2" destOrd="0" presId="urn:microsoft.com/office/officeart/2005/8/layout/list1"/>
    <dgm:cxn modelId="{F28CD650-DBB9-4A93-9B9A-4E1671D3C6F6}" type="presParOf" srcId="{4D3D54A3-3EDF-4925-BB88-AAAB5D104D8D}" destId="{E96D5CE3-D9C6-425B-9AB5-F3F44D21BC6E}" srcOrd="3" destOrd="0" presId="urn:microsoft.com/office/officeart/2005/8/layout/list1"/>
    <dgm:cxn modelId="{11607BE6-6A10-42A3-B5F7-B7CBFCFBF72B}" type="presParOf" srcId="{4D3D54A3-3EDF-4925-BB88-AAAB5D104D8D}" destId="{56D3B2A9-8B7D-49F4-8B28-9319DFED93E3}" srcOrd="4" destOrd="0" presId="urn:microsoft.com/office/officeart/2005/8/layout/list1"/>
    <dgm:cxn modelId="{1715B927-C2D9-4082-AA0A-0D260622333E}" type="presParOf" srcId="{56D3B2A9-8B7D-49F4-8B28-9319DFED93E3}" destId="{40242D78-9AB7-4DF5-99A3-A74F37259514}" srcOrd="0" destOrd="0" presId="urn:microsoft.com/office/officeart/2005/8/layout/list1"/>
    <dgm:cxn modelId="{568B69DE-387D-4B4C-9A1C-293191F09C89}" type="presParOf" srcId="{56D3B2A9-8B7D-49F4-8B28-9319DFED93E3}" destId="{5FEED79A-7824-4720-ADF2-5742699EC546}" srcOrd="1" destOrd="0" presId="urn:microsoft.com/office/officeart/2005/8/layout/list1"/>
    <dgm:cxn modelId="{F4920FBD-BC49-4232-8813-D67F5D5ED080}" type="presParOf" srcId="{4D3D54A3-3EDF-4925-BB88-AAAB5D104D8D}" destId="{3C43BB1E-7025-4D10-B151-3DBCA6C6E652}" srcOrd="5" destOrd="0" presId="urn:microsoft.com/office/officeart/2005/8/layout/list1"/>
    <dgm:cxn modelId="{415E6361-03EE-47D7-AA5E-1B7BAAFC8399}" type="presParOf" srcId="{4D3D54A3-3EDF-4925-BB88-AAAB5D104D8D}" destId="{BA2FF92B-6930-4137-B9F1-98C63C564E22}" srcOrd="6" destOrd="0" presId="urn:microsoft.com/office/officeart/2005/8/layout/list1"/>
    <dgm:cxn modelId="{C72C4FA4-1999-4EE2-9492-DD4B7431F2E5}" type="presParOf" srcId="{4D3D54A3-3EDF-4925-BB88-AAAB5D104D8D}" destId="{86699251-AFE6-475C-ADF4-4EDD7D50FB52}" srcOrd="7" destOrd="0" presId="urn:microsoft.com/office/officeart/2005/8/layout/list1"/>
    <dgm:cxn modelId="{F85604C9-BD6A-4B53-8C20-14E037CDE8E9}" type="presParOf" srcId="{4D3D54A3-3EDF-4925-BB88-AAAB5D104D8D}" destId="{4420F30A-FA97-4FE2-8DDD-3738D7A9B735}" srcOrd="8" destOrd="0" presId="urn:microsoft.com/office/officeart/2005/8/layout/list1"/>
    <dgm:cxn modelId="{8EAC49DC-D91A-42DC-BCA2-E890FB34E262}" type="presParOf" srcId="{4420F30A-FA97-4FE2-8DDD-3738D7A9B735}" destId="{CFAA9AEF-3EF7-4D56-8DC7-B955A148F6B1}" srcOrd="0" destOrd="0" presId="urn:microsoft.com/office/officeart/2005/8/layout/list1"/>
    <dgm:cxn modelId="{DC43EE28-0086-4F64-9F61-2AF1368B69A5}" type="presParOf" srcId="{4420F30A-FA97-4FE2-8DDD-3738D7A9B735}" destId="{6EF8998D-0FE0-4E58-A894-00C9FDEFD914}" srcOrd="1" destOrd="0" presId="urn:microsoft.com/office/officeart/2005/8/layout/list1"/>
    <dgm:cxn modelId="{8862FC27-EC3E-47DD-9575-8191F406E081}" type="presParOf" srcId="{4D3D54A3-3EDF-4925-BB88-AAAB5D104D8D}" destId="{B926097A-F0DE-48A3-86C9-564F1A84946A}" srcOrd="9" destOrd="0" presId="urn:microsoft.com/office/officeart/2005/8/layout/list1"/>
    <dgm:cxn modelId="{148BEEBE-4BF8-4290-A6C1-ADEE68927F49}" type="presParOf" srcId="{4D3D54A3-3EDF-4925-BB88-AAAB5D104D8D}" destId="{31216F11-E037-43ED-9ED5-6FD086A6A4F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E20968D-D040-45BD-BBBD-D3AE7A651E9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AAD8E08B-11B1-4382-B380-7C230003E7FE}">
      <dgm:prSet phldrT="[文本]" custT="1"/>
      <dgm:spPr/>
      <dgm:t>
        <a:bodyPr/>
        <a:lstStyle/>
        <a:p>
          <a:r>
            <a:rPr lang="zh-CN" altLang="en-US" sz="24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已知</a:t>
          </a:r>
          <a:endParaRPr lang="zh-CN" altLang="en-US" sz="2400" b="1" dirty="0">
            <a:effectLst>
              <a:outerShdw blurRad="38100" dist="38100" dir="2700000" algn="tl">
                <a:srgbClr val="000000">
                  <a:alpha val="43137"/>
                </a:srgbClr>
              </a:outerShdw>
            </a:effectLst>
          </a:endParaRPr>
        </a:p>
      </dgm:t>
    </dgm:pt>
    <dgm:pt modelId="{7C0F7441-F8E4-48E8-AEBA-0C833C4F52ED}" type="parTrans" cxnId="{D3F6E856-59EF-45A9-BE12-2B559EF88BEF}">
      <dgm:prSet/>
      <dgm:spPr/>
      <dgm:t>
        <a:bodyPr/>
        <a:lstStyle/>
        <a:p>
          <a:endParaRPr lang="zh-CN" altLang="en-US" sz="2000"/>
        </a:p>
      </dgm:t>
    </dgm:pt>
    <dgm:pt modelId="{8581DCB8-01F7-44F1-A84B-94EBE073ABC8}" type="sibTrans" cxnId="{D3F6E856-59EF-45A9-BE12-2B559EF88BEF}">
      <dgm:prSet/>
      <dgm:spPr/>
      <dgm:t>
        <a:bodyPr/>
        <a:lstStyle/>
        <a:p>
          <a:endParaRPr lang="zh-CN" altLang="en-US" sz="2000"/>
        </a:p>
      </dgm:t>
    </dgm:pt>
    <dgm:pt modelId="{66E63656-C899-4C54-BAA1-9AF3990D34AC}">
      <dgm:prSet custT="1"/>
      <dgm:spPr/>
      <dgm:t>
        <a:bodyPr/>
        <a:lstStyle/>
        <a:p>
          <a:pPr>
            <a:lnSpc>
              <a:spcPct val="120000"/>
            </a:lnSpc>
            <a:spcAft>
              <a:spcPts val="0"/>
            </a:spcAft>
            <a:buFont typeface="Arial" panose="020B0604020202020204" pitchFamily="34" charset="0"/>
            <a:buNone/>
          </a:pPr>
          <a:r>
            <a:rPr lang="en-US" altLang="zh-CN" sz="2000" b="1" i="1" kern="1200" dirty="0" err="1">
              <a:latin typeface="Times New Roman" panose="02020603050405020304" pitchFamily="18" charset="0"/>
              <a:ea typeface="楷体" panose="02010609060101010101" pitchFamily="49" charset="-122"/>
              <a:cs typeface="Times New Roman" panose="02020603050405020304" pitchFamily="18" charset="0"/>
              <a:sym typeface="+mn-lt"/>
            </a:rPr>
            <a:t>t</a:t>
          </a:r>
          <a:r>
            <a:rPr lang="en-US" altLang="zh-CN" sz="2000" b="1" i="1" kern="1200" baseline="-25000" dirty="0" err="1">
              <a:latin typeface="Times New Roman" panose="02020603050405020304" pitchFamily="18" charset="0"/>
              <a:ea typeface="楷体" panose="02010609060101010101" pitchFamily="49" charset="-122"/>
              <a:cs typeface="Times New Roman" panose="02020603050405020304" pitchFamily="18" charset="0"/>
              <a:sym typeface="+mn-lt"/>
            </a:rPr>
            <a:t>c</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：命中时的</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访问时间</a:t>
          </a:r>
          <a:endPar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dgm:t>
    </dgm:pt>
    <dgm:pt modelId="{2B601EC0-FA5F-47C2-BC8B-85B53CBA424B}" type="parTrans" cxnId="{E85ECAC4-465A-4FDB-9967-69D8885C315A}">
      <dgm:prSet/>
      <dgm:spPr/>
      <dgm:t>
        <a:bodyPr/>
        <a:lstStyle/>
        <a:p>
          <a:endParaRPr lang="zh-CN" altLang="en-US" sz="2000"/>
        </a:p>
      </dgm:t>
    </dgm:pt>
    <dgm:pt modelId="{431B641F-EA3B-4D82-99A7-27534F5BAFA1}" type="sibTrans" cxnId="{E85ECAC4-465A-4FDB-9967-69D8885C315A}">
      <dgm:prSet/>
      <dgm:spPr/>
      <dgm:t>
        <a:bodyPr/>
        <a:lstStyle/>
        <a:p>
          <a:endParaRPr lang="zh-CN" altLang="en-US" sz="2000"/>
        </a:p>
      </dgm:t>
    </dgm:pt>
    <dgm:pt modelId="{CA5D0CB8-EC88-4EB9-B32E-F73D89A0EF16}">
      <dgm:prSet custT="1"/>
      <dgm:spPr/>
      <dgm:t>
        <a:bodyPr/>
        <a:lstStyle/>
        <a:p>
          <a:pPr>
            <a:lnSpc>
              <a:spcPct val="120000"/>
            </a:lnSpc>
            <a:spcAft>
              <a:spcPts val="0"/>
            </a:spcAft>
            <a:buFont typeface="Arial" panose="020B0604020202020204" pitchFamily="34" charset="0"/>
            <a:buNone/>
          </a:pPr>
          <a:r>
            <a:rPr lang="en-US" altLang="zh-CN" sz="2000" b="1" i="1" kern="1200" dirty="0">
              <a:latin typeface="Times New Roman" panose="02020603050405020304" pitchFamily="18" charset="0"/>
              <a:ea typeface="楷体" panose="02010609060101010101" pitchFamily="49" charset="-122"/>
              <a:cs typeface="Times New Roman" panose="02020603050405020304" pitchFamily="18" charset="0"/>
              <a:sym typeface="+mn-lt"/>
            </a:rPr>
            <a:t>t</a:t>
          </a:r>
          <a:r>
            <a:rPr lang="en-US" altLang="zh-CN" sz="2000" b="1" i="1" kern="1200" baseline="-25000" dirty="0">
              <a:latin typeface="Times New Roman" panose="02020603050405020304" pitchFamily="18" charset="0"/>
              <a:ea typeface="楷体" panose="02010609060101010101" pitchFamily="49" charset="-122"/>
              <a:cs typeface="Times New Roman" panose="02020603050405020304" pitchFamily="18" charset="0"/>
              <a:sym typeface="+mn-lt"/>
            </a:rPr>
            <a:t>m</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：未命中时的主存访问时间</a:t>
          </a:r>
          <a:endPar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dgm:t>
    </dgm:pt>
    <dgm:pt modelId="{7F51D1C7-D866-4685-A88D-0E87D0EC513B}" type="parTrans" cxnId="{77D0B9DD-D219-41AF-B4A6-A722A6729BC6}">
      <dgm:prSet/>
      <dgm:spPr/>
      <dgm:t>
        <a:bodyPr/>
        <a:lstStyle/>
        <a:p>
          <a:endParaRPr lang="zh-CN" altLang="en-US" sz="2000"/>
        </a:p>
      </dgm:t>
    </dgm:pt>
    <dgm:pt modelId="{16D895C2-F606-49C4-9A24-43CBB491265F}" type="sibTrans" cxnId="{77D0B9DD-D219-41AF-B4A6-A722A6729BC6}">
      <dgm:prSet/>
      <dgm:spPr/>
      <dgm:t>
        <a:bodyPr/>
        <a:lstStyle/>
        <a:p>
          <a:endParaRPr lang="zh-CN" altLang="en-US" sz="2000"/>
        </a:p>
      </dgm:t>
    </dgm:pt>
    <dgm:pt modelId="{A1267E77-FAD5-48FE-B508-4133914D7D23}">
      <dgm:prSet custT="1"/>
      <dgm:spPr/>
      <dgm:t>
        <a:bodyPr/>
        <a:lstStyle/>
        <a:p>
          <a:pPr>
            <a:lnSpc>
              <a:spcPct val="120000"/>
            </a:lnSpc>
            <a:spcAft>
              <a:spcPts val="0"/>
            </a:spcAft>
            <a:buFont typeface="Arial" panose="020B0604020202020204" pitchFamily="34" charset="0"/>
            <a:buNone/>
          </a:pP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1-</a:t>
          </a:r>
          <a:r>
            <a:rPr lang="en-US" altLang="zh-CN" sz="2000" b="1" i="1" kern="1200" dirty="0">
              <a:latin typeface="Times New Roman" panose="02020603050405020304" pitchFamily="18" charset="0"/>
              <a:ea typeface="楷体" panose="02010609060101010101" pitchFamily="49" charset="-122"/>
              <a:cs typeface="Times New Roman" panose="02020603050405020304" pitchFamily="18" charset="0"/>
              <a:sym typeface="+mn-lt"/>
            </a:rPr>
            <a:t>h</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 </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：未命中率</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失效率</a:t>
          </a:r>
          <a:endPar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dgm:t>
    </dgm:pt>
    <dgm:pt modelId="{8A500A1B-2CFE-40B5-A0B2-D42380273083}" type="parTrans" cxnId="{8C0658DC-50AF-4729-BAAF-2E0475B29BBF}">
      <dgm:prSet/>
      <dgm:spPr/>
      <dgm:t>
        <a:bodyPr/>
        <a:lstStyle/>
        <a:p>
          <a:endParaRPr lang="zh-CN" altLang="en-US" sz="2000"/>
        </a:p>
      </dgm:t>
    </dgm:pt>
    <dgm:pt modelId="{FE4DE2B7-B5A7-4622-8A9E-8A26B3F7B29D}" type="sibTrans" cxnId="{8C0658DC-50AF-4729-BAAF-2E0475B29BBF}">
      <dgm:prSet/>
      <dgm:spPr/>
      <dgm:t>
        <a:bodyPr/>
        <a:lstStyle/>
        <a:p>
          <a:endParaRPr lang="zh-CN" altLang="en-US" sz="2000"/>
        </a:p>
      </dgm:t>
    </dgm:pt>
    <dgm:pt modelId="{F09A3046-C441-40B8-BFE9-088F0F9B9D37}" type="pres">
      <dgm:prSet presAssocID="{DE20968D-D040-45BD-BBBD-D3AE7A651E9A}" presName="linear" presStyleCnt="0">
        <dgm:presLayoutVars>
          <dgm:dir/>
          <dgm:animLvl val="lvl"/>
          <dgm:resizeHandles val="exact"/>
        </dgm:presLayoutVars>
      </dgm:prSet>
      <dgm:spPr/>
    </dgm:pt>
    <dgm:pt modelId="{637DB4B6-1496-4527-9D84-70CBB84A7E3E}" type="pres">
      <dgm:prSet presAssocID="{AAD8E08B-11B1-4382-B380-7C230003E7FE}" presName="parentLin" presStyleCnt="0"/>
      <dgm:spPr/>
    </dgm:pt>
    <dgm:pt modelId="{0FF9CFB8-6C25-4ACC-92E1-702A99BAAA26}" type="pres">
      <dgm:prSet presAssocID="{AAD8E08B-11B1-4382-B380-7C230003E7FE}" presName="parentLeftMargin" presStyleLbl="node1" presStyleIdx="0" presStyleCnt="1"/>
      <dgm:spPr/>
    </dgm:pt>
    <dgm:pt modelId="{334D1F7D-B212-4EE9-B922-476CBD932DE5}" type="pres">
      <dgm:prSet presAssocID="{AAD8E08B-11B1-4382-B380-7C230003E7FE}" presName="parentText" presStyleLbl="node1" presStyleIdx="0" presStyleCnt="1">
        <dgm:presLayoutVars>
          <dgm:chMax val="0"/>
          <dgm:bulletEnabled val="1"/>
        </dgm:presLayoutVars>
      </dgm:prSet>
      <dgm:spPr/>
    </dgm:pt>
    <dgm:pt modelId="{91EE9B42-6751-433F-BE45-89D7A27D4845}" type="pres">
      <dgm:prSet presAssocID="{AAD8E08B-11B1-4382-B380-7C230003E7FE}" presName="negativeSpace" presStyleCnt="0"/>
      <dgm:spPr/>
    </dgm:pt>
    <dgm:pt modelId="{4D9D6E82-9685-4BCB-8608-3FC72E508199}" type="pres">
      <dgm:prSet presAssocID="{AAD8E08B-11B1-4382-B380-7C230003E7FE}" presName="childText" presStyleLbl="conFgAcc1" presStyleIdx="0" presStyleCnt="1">
        <dgm:presLayoutVars>
          <dgm:bulletEnabled val="1"/>
        </dgm:presLayoutVars>
      </dgm:prSet>
      <dgm:spPr/>
    </dgm:pt>
  </dgm:ptLst>
  <dgm:cxnLst>
    <dgm:cxn modelId="{6EE49300-0425-4659-80C3-5DBB2AC0FC56}" type="presOf" srcId="{AAD8E08B-11B1-4382-B380-7C230003E7FE}" destId="{334D1F7D-B212-4EE9-B922-476CBD932DE5}" srcOrd="1" destOrd="0" presId="urn:microsoft.com/office/officeart/2005/8/layout/list1"/>
    <dgm:cxn modelId="{5EF70132-CA38-4464-92B2-CD555B96BBC1}" type="presOf" srcId="{AAD8E08B-11B1-4382-B380-7C230003E7FE}" destId="{0FF9CFB8-6C25-4ACC-92E1-702A99BAAA26}" srcOrd="0" destOrd="0" presId="urn:microsoft.com/office/officeart/2005/8/layout/list1"/>
    <dgm:cxn modelId="{0899434A-D8F6-4D46-B154-E3D400D22C1D}" type="presOf" srcId="{CA5D0CB8-EC88-4EB9-B32E-F73D89A0EF16}" destId="{4D9D6E82-9685-4BCB-8608-3FC72E508199}" srcOrd="0" destOrd="1" presId="urn:microsoft.com/office/officeart/2005/8/layout/list1"/>
    <dgm:cxn modelId="{EDB6864D-DDDA-47B3-AF6B-2EF61164E5F0}" type="presOf" srcId="{A1267E77-FAD5-48FE-B508-4133914D7D23}" destId="{4D9D6E82-9685-4BCB-8608-3FC72E508199}" srcOrd="0" destOrd="2" presId="urn:microsoft.com/office/officeart/2005/8/layout/list1"/>
    <dgm:cxn modelId="{D3F6E856-59EF-45A9-BE12-2B559EF88BEF}" srcId="{DE20968D-D040-45BD-BBBD-D3AE7A651E9A}" destId="{AAD8E08B-11B1-4382-B380-7C230003E7FE}" srcOrd="0" destOrd="0" parTransId="{7C0F7441-F8E4-48E8-AEBA-0C833C4F52ED}" sibTransId="{8581DCB8-01F7-44F1-A84B-94EBE073ABC8}"/>
    <dgm:cxn modelId="{F052D19C-2E0B-45C2-AF95-487CBA02D827}" type="presOf" srcId="{66E63656-C899-4C54-BAA1-9AF3990D34AC}" destId="{4D9D6E82-9685-4BCB-8608-3FC72E508199}" srcOrd="0" destOrd="0" presId="urn:microsoft.com/office/officeart/2005/8/layout/list1"/>
    <dgm:cxn modelId="{17B083AD-699D-4332-8EF4-BEE91F42D6DD}" type="presOf" srcId="{DE20968D-D040-45BD-BBBD-D3AE7A651E9A}" destId="{F09A3046-C441-40B8-BFE9-088F0F9B9D37}" srcOrd="0" destOrd="0" presId="urn:microsoft.com/office/officeart/2005/8/layout/list1"/>
    <dgm:cxn modelId="{E85ECAC4-465A-4FDB-9967-69D8885C315A}" srcId="{AAD8E08B-11B1-4382-B380-7C230003E7FE}" destId="{66E63656-C899-4C54-BAA1-9AF3990D34AC}" srcOrd="0" destOrd="0" parTransId="{2B601EC0-FA5F-47C2-BC8B-85B53CBA424B}" sibTransId="{431B641F-EA3B-4D82-99A7-27534F5BAFA1}"/>
    <dgm:cxn modelId="{8C0658DC-50AF-4729-BAAF-2E0475B29BBF}" srcId="{AAD8E08B-11B1-4382-B380-7C230003E7FE}" destId="{A1267E77-FAD5-48FE-B508-4133914D7D23}" srcOrd="2" destOrd="0" parTransId="{8A500A1B-2CFE-40B5-A0B2-D42380273083}" sibTransId="{FE4DE2B7-B5A7-4622-8A9E-8A26B3F7B29D}"/>
    <dgm:cxn modelId="{77D0B9DD-D219-41AF-B4A6-A722A6729BC6}" srcId="{AAD8E08B-11B1-4382-B380-7C230003E7FE}" destId="{CA5D0CB8-EC88-4EB9-B32E-F73D89A0EF16}" srcOrd="1" destOrd="0" parTransId="{7F51D1C7-D866-4685-A88D-0E87D0EC513B}" sibTransId="{16D895C2-F606-49C4-9A24-43CBB491265F}"/>
    <dgm:cxn modelId="{FE4562F1-B160-4D08-BDA2-D9170222655F}" type="presParOf" srcId="{F09A3046-C441-40B8-BFE9-088F0F9B9D37}" destId="{637DB4B6-1496-4527-9D84-70CBB84A7E3E}" srcOrd="0" destOrd="0" presId="urn:microsoft.com/office/officeart/2005/8/layout/list1"/>
    <dgm:cxn modelId="{B3C0CFC0-C390-446B-AFC5-81F072A318DA}" type="presParOf" srcId="{637DB4B6-1496-4527-9D84-70CBB84A7E3E}" destId="{0FF9CFB8-6C25-4ACC-92E1-702A99BAAA26}" srcOrd="0" destOrd="0" presId="urn:microsoft.com/office/officeart/2005/8/layout/list1"/>
    <dgm:cxn modelId="{D78F6CDB-7CD9-48C7-AF4D-9369EFCE02D3}" type="presParOf" srcId="{637DB4B6-1496-4527-9D84-70CBB84A7E3E}" destId="{334D1F7D-B212-4EE9-B922-476CBD932DE5}" srcOrd="1" destOrd="0" presId="urn:microsoft.com/office/officeart/2005/8/layout/list1"/>
    <dgm:cxn modelId="{28B9F43B-DDBC-4BE3-A1BD-FCBBC8F19397}" type="presParOf" srcId="{F09A3046-C441-40B8-BFE9-088F0F9B9D37}" destId="{91EE9B42-6751-433F-BE45-89D7A27D4845}" srcOrd="1" destOrd="0" presId="urn:microsoft.com/office/officeart/2005/8/layout/list1"/>
    <dgm:cxn modelId="{5399AA1E-7A02-4B09-8322-EAB0ECF061BB}" type="presParOf" srcId="{F09A3046-C441-40B8-BFE9-088F0F9B9D37}" destId="{4D9D6E82-9685-4BCB-8608-3FC72E508199}"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F7B9383-2FC9-44A2-9D72-E05E7498D261}" type="doc">
      <dgm:prSet loTypeId="urn:microsoft.com/office/officeart/2005/8/layout/list1" loCatId="list" qsTypeId="urn:microsoft.com/office/officeart/2005/8/quickstyle/simple1" qsCatId="simple" csTypeId="urn:microsoft.com/office/officeart/2005/8/colors/accent1_5" csCatId="accent1" phldr="1"/>
      <dgm:spPr/>
      <dgm:t>
        <a:bodyPr/>
        <a:lstStyle/>
        <a:p>
          <a:endParaRPr lang="zh-CN" altLang="en-US"/>
        </a:p>
      </dgm:t>
    </dgm:pt>
    <dgm:pt modelId="{82869816-341F-45C5-BDDB-84F0AC48F535}">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普通存储器</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8B3E804-39AB-40B9-AA70-31175795AA62}" type="parTrans" cxnId="{8D69A8D9-FFC5-4C69-BA13-78309977239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266E5DA-031C-402D-A341-F1F42D754822}" type="sibTrans" cxnId="{8D69A8D9-FFC5-4C69-BA13-78309977239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25CDE92-E035-4E6B-8986-B4416CE36D91}">
      <dgm:prSet custT="1"/>
      <dgm:spPr/>
      <dgm:t>
        <a:bodyPr/>
        <a:lstStyle/>
        <a:p>
          <a:r>
            <a:rPr lang="zh-CN" altLang="en-US" sz="2000" b="0" kern="1200" dirty="0">
              <a:solidFill>
                <a:srgbClr val="00B050"/>
              </a:solidFill>
              <a:effectLst/>
              <a:latin typeface="微软雅黑" panose="020B0503020204020204" pitchFamily="34" charset="-122"/>
              <a:ea typeface="微软雅黑" panose="020B0503020204020204" pitchFamily="34" charset="-122"/>
              <a:sym typeface="+mn-lt"/>
            </a:rPr>
            <a:t> </a:t>
          </a:r>
          <a:r>
            <a:rPr lang="zh-CN" altLang="en-US" sz="2000" b="1" kern="1200" dirty="0">
              <a:solidFill>
                <a:srgbClr val="00B05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cs"/>
              <a:sym typeface="+mn-lt"/>
            </a:rPr>
            <a:t>按地址</a:t>
          </a:r>
          <a:r>
            <a:rPr lang="zh-CN" altLang="en-US" sz="2000" b="1" kern="1200" dirty="0">
              <a:solidFill>
                <a:srgbClr val="00B050"/>
              </a:solidFill>
              <a:effectLst/>
              <a:latin typeface="微软雅黑" panose="020B0503020204020204" pitchFamily="34" charset="-122"/>
              <a:ea typeface="微软雅黑" panose="020B0503020204020204" pitchFamily="34" charset="-122"/>
              <a:cs typeface="+mn-cs"/>
              <a:sym typeface="+mn-lt"/>
            </a:rPr>
            <a:t>访问</a:t>
          </a:r>
          <a:endParaRPr lang="en-US" altLang="zh-CN" sz="2000" b="1" kern="1200" dirty="0">
            <a:solidFill>
              <a:srgbClr val="00B050"/>
            </a:solidFill>
            <a:effectLst/>
            <a:latin typeface="微软雅黑" panose="020B0503020204020204" pitchFamily="34" charset="-122"/>
            <a:ea typeface="微软雅黑" panose="020B0503020204020204" pitchFamily="34" charset="-122"/>
            <a:cs typeface="+mn-cs"/>
            <a:sym typeface="+mn-lt"/>
          </a:endParaRPr>
        </a:p>
      </dgm:t>
    </dgm:pt>
    <dgm:pt modelId="{54EFDB26-01E0-4B21-95FC-D9FB4B76174A}" type="parTrans" cxnId="{C9617F3C-BAA0-4F91-BD00-E95F1BAA1C7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0DA4228-995C-4567-8259-AC13A19C7A6B}" type="sibTrans" cxnId="{C9617F3C-BAA0-4F91-BD00-E95F1BAA1C7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6903DE5-1C17-46B8-AA82-7691D91E497A}">
      <dgm:prSet phldrT="[文本]" custT="1"/>
      <dgm:spPr>
        <a:solidFill>
          <a:srgbClr val="719E2E"/>
        </a:solidFill>
      </dgm:spPr>
      <dgm:t>
        <a:bodyPr/>
        <a:lstStyle/>
        <a:p>
          <a:r>
            <a:rPr lang="zh-CN" altLang="en-US" sz="20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相联存储器</a:t>
          </a:r>
          <a:endParaRPr lang="en-US" altLang="zh-CN" sz="2000" b="1" kern="1200" dirty="0">
            <a:solidFill>
              <a:schemeClr val="tx1"/>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cs"/>
            <a:sym typeface="+mn-lt"/>
          </a:endParaRPr>
        </a:p>
      </dgm:t>
    </dgm:pt>
    <dgm:pt modelId="{13C3FBD3-B659-43BC-9B89-D33956EAE54F}" type="parTrans" cxnId="{9AA5DB84-B492-4CCE-8007-99AC42D7679B}">
      <dgm:prSet/>
      <dgm:spPr/>
      <dgm:t>
        <a:bodyPr/>
        <a:lstStyle/>
        <a:p>
          <a:endParaRPr lang="zh-CN" altLang="en-US" sz="2000"/>
        </a:p>
      </dgm:t>
    </dgm:pt>
    <dgm:pt modelId="{2CE42CAE-5F50-4376-B478-CE4CC647E18B}" type="sibTrans" cxnId="{9AA5DB84-B492-4CCE-8007-99AC42D7679B}">
      <dgm:prSet/>
      <dgm:spPr/>
      <dgm:t>
        <a:bodyPr/>
        <a:lstStyle/>
        <a:p>
          <a:endParaRPr lang="zh-CN" altLang="en-US" sz="2000"/>
        </a:p>
      </dgm:t>
    </dgm:pt>
    <dgm:pt modelId="{F1AEF6D2-B360-4011-AFAD-6AC9F7AD3694}">
      <dgm:prSet custT="1"/>
      <dgm:spPr/>
      <dgm:t>
        <a:bodyPr lIns="144000" rIns="144000"/>
        <a:lstStyle/>
        <a:p>
          <a:r>
            <a:rPr lang="zh-CN" altLang="en-US" sz="2000" dirty="0">
              <a:solidFill>
                <a:srgbClr val="FF0000"/>
              </a:solidFill>
              <a:latin typeface="微软雅黑" panose="020B0503020204020204" pitchFamily="34" charset="-122"/>
              <a:ea typeface="微软雅黑" panose="020B0503020204020204" pitchFamily="34" charset="-122"/>
              <a:sym typeface="+mn-lt"/>
            </a:rPr>
            <a:t> </a:t>
          </a:r>
          <a:r>
            <a:rPr lang="zh-CN" altLang="en-US" sz="2000" b="1"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cs"/>
              <a:sym typeface="+mn-lt"/>
            </a:rPr>
            <a:t>按</a:t>
          </a:r>
          <a:r>
            <a:rPr lang="zh-CN" altLang="en-US" sz="2000" b="1"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sym typeface="+mn-lt"/>
            </a:rPr>
            <a:t>内容访问</a:t>
          </a:r>
          <a:endParaRPr lang="en-US" altLang="zh-CN" sz="2000" b="1"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sym typeface="+mn-lt"/>
          </a:endParaRPr>
        </a:p>
      </dgm:t>
    </dgm:pt>
    <dgm:pt modelId="{5E074EF7-E2FE-40FF-A2A6-4D3040F5C680}" type="parTrans" cxnId="{91092A0A-CF5E-4826-9799-FBA951E9AF9E}">
      <dgm:prSet/>
      <dgm:spPr/>
      <dgm:t>
        <a:bodyPr/>
        <a:lstStyle/>
        <a:p>
          <a:endParaRPr lang="zh-CN" altLang="en-US" sz="2000"/>
        </a:p>
      </dgm:t>
    </dgm:pt>
    <dgm:pt modelId="{070EC36C-4059-41C3-94CF-ED9B410BEC09}" type="sibTrans" cxnId="{91092A0A-CF5E-4826-9799-FBA951E9AF9E}">
      <dgm:prSet/>
      <dgm:spPr/>
      <dgm:t>
        <a:bodyPr/>
        <a:lstStyle/>
        <a:p>
          <a:endParaRPr lang="zh-CN" altLang="en-US" sz="2000"/>
        </a:p>
      </dgm:t>
    </dgm:pt>
    <dgm:pt modelId="{FDAA85BE-BF1C-4CBA-9F9F-9BADA8DFA4B5}" type="pres">
      <dgm:prSet presAssocID="{0F7B9383-2FC9-44A2-9D72-E05E7498D261}" presName="linear" presStyleCnt="0">
        <dgm:presLayoutVars>
          <dgm:dir/>
          <dgm:animLvl val="lvl"/>
          <dgm:resizeHandles val="exact"/>
        </dgm:presLayoutVars>
      </dgm:prSet>
      <dgm:spPr/>
    </dgm:pt>
    <dgm:pt modelId="{1226E4CE-1951-47AB-9663-ABBFB58D9EB6}" type="pres">
      <dgm:prSet presAssocID="{82869816-341F-45C5-BDDB-84F0AC48F535}" presName="parentLin" presStyleCnt="0"/>
      <dgm:spPr/>
    </dgm:pt>
    <dgm:pt modelId="{ADCFAA81-B666-4731-9110-6005D759C571}" type="pres">
      <dgm:prSet presAssocID="{82869816-341F-45C5-BDDB-84F0AC48F535}" presName="parentLeftMargin" presStyleLbl="node1" presStyleIdx="0" presStyleCnt="2"/>
      <dgm:spPr/>
    </dgm:pt>
    <dgm:pt modelId="{CF114378-EACF-4028-BC46-B4240EFA1CE1}" type="pres">
      <dgm:prSet presAssocID="{82869816-341F-45C5-BDDB-84F0AC48F535}" presName="parentText" presStyleLbl="node1" presStyleIdx="0" presStyleCnt="2">
        <dgm:presLayoutVars>
          <dgm:chMax val="0"/>
          <dgm:bulletEnabled val="1"/>
        </dgm:presLayoutVars>
      </dgm:prSet>
      <dgm:spPr/>
    </dgm:pt>
    <dgm:pt modelId="{2378A609-1E73-4652-83EE-2044B004F6F6}" type="pres">
      <dgm:prSet presAssocID="{82869816-341F-45C5-BDDB-84F0AC48F535}" presName="negativeSpace" presStyleCnt="0"/>
      <dgm:spPr/>
    </dgm:pt>
    <dgm:pt modelId="{3F33C89B-F441-4204-BC6B-6BEB205728AE}" type="pres">
      <dgm:prSet presAssocID="{82869816-341F-45C5-BDDB-84F0AC48F535}" presName="childText" presStyleLbl="conFgAcc1" presStyleIdx="0" presStyleCnt="2">
        <dgm:presLayoutVars>
          <dgm:bulletEnabled val="1"/>
        </dgm:presLayoutVars>
      </dgm:prSet>
      <dgm:spPr/>
    </dgm:pt>
    <dgm:pt modelId="{3543D919-99A2-4828-B8BB-4D3F5A790BEA}" type="pres">
      <dgm:prSet presAssocID="{5266E5DA-031C-402D-A341-F1F42D754822}" presName="spaceBetweenRectangles" presStyleCnt="0"/>
      <dgm:spPr/>
    </dgm:pt>
    <dgm:pt modelId="{4118BDE3-462C-4C48-AD90-237640F6FEFB}" type="pres">
      <dgm:prSet presAssocID="{36903DE5-1C17-46B8-AA82-7691D91E497A}" presName="parentLin" presStyleCnt="0"/>
      <dgm:spPr/>
    </dgm:pt>
    <dgm:pt modelId="{119B3508-5322-40D8-B5EA-F4EEEE863C46}" type="pres">
      <dgm:prSet presAssocID="{36903DE5-1C17-46B8-AA82-7691D91E497A}" presName="parentLeftMargin" presStyleLbl="node1" presStyleIdx="0" presStyleCnt="2"/>
      <dgm:spPr/>
    </dgm:pt>
    <dgm:pt modelId="{44580176-CE3E-458C-B533-C6CD36C2B699}" type="pres">
      <dgm:prSet presAssocID="{36903DE5-1C17-46B8-AA82-7691D91E497A}" presName="parentText" presStyleLbl="node1" presStyleIdx="1" presStyleCnt="2">
        <dgm:presLayoutVars>
          <dgm:chMax val="0"/>
          <dgm:bulletEnabled val="1"/>
        </dgm:presLayoutVars>
      </dgm:prSet>
      <dgm:spPr/>
    </dgm:pt>
    <dgm:pt modelId="{E33AAA67-CD56-48A8-A2DC-7CFBCF65C3CB}" type="pres">
      <dgm:prSet presAssocID="{36903DE5-1C17-46B8-AA82-7691D91E497A}" presName="negativeSpace" presStyleCnt="0"/>
      <dgm:spPr/>
    </dgm:pt>
    <dgm:pt modelId="{8742DF5A-0A1E-4EF8-8D32-3EBAD9958350}" type="pres">
      <dgm:prSet presAssocID="{36903DE5-1C17-46B8-AA82-7691D91E497A}" presName="childText" presStyleLbl="conFgAcc1" presStyleIdx="1" presStyleCnt="2">
        <dgm:presLayoutVars>
          <dgm:bulletEnabled val="1"/>
        </dgm:presLayoutVars>
      </dgm:prSet>
      <dgm:spPr/>
    </dgm:pt>
  </dgm:ptLst>
  <dgm:cxnLst>
    <dgm:cxn modelId="{1B201A01-C95A-463D-A513-60590DD53990}" type="presOf" srcId="{F1AEF6D2-B360-4011-AFAD-6AC9F7AD3694}" destId="{8742DF5A-0A1E-4EF8-8D32-3EBAD9958350}" srcOrd="0" destOrd="0" presId="urn:microsoft.com/office/officeart/2005/8/layout/list1"/>
    <dgm:cxn modelId="{91092A0A-CF5E-4826-9799-FBA951E9AF9E}" srcId="{36903DE5-1C17-46B8-AA82-7691D91E497A}" destId="{F1AEF6D2-B360-4011-AFAD-6AC9F7AD3694}" srcOrd="0" destOrd="0" parTransId="{5E074EF7-E2FE-40FF-A2A6-4D3040F5C680}" sibTransId="{070EC36C-4059-41C3-94CF-ED9B410BEC09}"/>
    <dgm:cxn modelId="{1FA0FC1C-031A-4558-ADBC-4343FE2790A0}" type="presOf" srcId="{82869816-341F-45C5-BDDB-84F0AC48F535}" destId="{CF114378-EACF-4028-BC46-B4240EFA1CE1}" srcOrd="1" destOrd="0" presId="urn:microsoft.com/office/officeart/2005/8/layout/list1"/>
    <dgm:cxn modelId="{C9617F3C-BAA0-4F91-BD00-E95F1BAA1C7F}" srcId="{82869816-341F-45C5-BDDB-84F0AC48F535}" destId="{725CDE92-E035-4E6B-8986-B4416CE36D91}" srcOrd="0" destOrd="0" parTransId="{54EFDB26-01E0-4B21-95FC-D9FB4B76174A}" sibTransId="{80DA4228-995C-4567-8259-AC13A19C7A6B}"/>
    <dgm:cxn modelId="{172DE55B-F167-4783-B8BD-9493EEECA5AD}" type="presOf" srcId="{36903DE5-1C17-46B8-AA82-7691D91E497A}" destId="{44580176-CE3E-458C-B533-C6CD36C2B699}" srcOrd="1" destOrd="0" presId="urn:microsoft.com/office/officeart/2005/8/layout/list1"/>
    <dgm:cxn modelId="{CDE07E6C-0BE8-4672-B03D-BFA4692B097F}" type="presOf" srcId="{36903DE5-1C17-46B8-AA82-7691D91E497A}" destId="{119B3508-5322-40D8-B5EA-F4EEEE863C46}" srcOrd="0" destOrd="0" presId="urn:microsoft.com/office/officeart/2005/8/layout/list1"/>
    <dgm:cxn modelId="{05DDB759-3BE9-434E-A84A-12FC5A4F099F}" type="presOf" srcId="{82869816-341F-45C5-BDDB-84F0AC48F535}" destId="{ADCFAA81-B666-4731-9110-6005D759C571}" srcOrd="0" destOrd="0" presId="urn:microsoft.com/office/officeart/2005/8/layout/list1"/>
    <dgm:cxn modelId="{9AA5DB84-B492-4CCE-8007-99AC42D7679B}" srcId="{0F7B9383-2FC9-44A2-9D72-E05E7498D261}" destId="{36903DE5-1C17-46B8-AA82-7691D91E497A}" srcOrd="1" destOrd="0" parTransId="{13C3FBD3-B659-43BC-9B89-D33956EAE54F}" sibTransId="{2CE42CAE-5F50-4376-B478-CE4CC647E18B}"/>
    <dgm:cxn modelId="{40548A8B-83F5-4D98-AE8A-7CE391270D42}" type="presOf" srcId="{725CDE92-E035-4E6B-8986-B4416CE36D91}" destId="{3F33C89B-F441-4204-BC6B-6BEB205728AE}" srcOrd="0" destOrd="0" presId="urn:microsoft.com/office/officeart/2005/8/layout/list1"/>
    <dgm:cxn modelId="{56B53E9C-F597-49FF-8387-F198D68930ED}" type="presOf" srcId="{0F7B9383-2FC9-44A2-9D72-E05E7498D261}" destId="{FDAA85BE-BF1C-4CBA-9F9F-9BADA8DFA4B5}" srcOrd="0" destOrd="0" presId="urn:microsoft.com/office/officeart/2005/8/layout/list1"/>
    <dgm:cxn modelId="{8D69A8D9-FFC5-4C69-BA13-78309977239D}" srcId="{0F7B9383-2FC9-44A2-9D72-E05E7498D261}" destId="{82869816-341F-45C5-BDDB-84F0AC48F535}" srcOrd="0" destOrd="0" parTransId="{68B3E804-39AB-40B9-AA70-31175795AA62}" sibTransId="{5266E5DA-031C-402D-A341-F1F42D754822}"/>
    <dgm:cxn modelId="{53221A46-508E-420A-907A-1D0F4A85FC10}" type="presParOf" srcId="{FDAA85BE-BF1C-4CBA-9F9F-9BADA8DFA4B5}" destId="{1226E4CE-1951-47AB-9663-ABBFB58D9EB6}" srcOrd="0" destOrd="0" presId="urn:microsoft.com/office/officeart/2005/8/layout/list1"/>
    <dgm:cxn modelId="{85463DB4-C420-45AA-9D06-82CDBB6434DA}" type="presParOf" srcId="{1226E4CE-1951-47AB-9663-ABBFB58D9EB6}" destId="{ADCFAA81-B666-4731-9110-6005D759C571}" srcOrd="0" destOrd="0" presId="urn:microsoft.com/office/officeart/2005/8/layout/list1"/>
    <dgm:cxn modelId="{AF836FB5-82C4-4B87-AFE4-B5F5CF61F0F7}" type="presParOf" srcId="{1226E4CE-1951-47AB-9663-ABBFB58D9EB6}" destId="{CF114378-EACF-4028-BC46-B4240EFA1CE1}" srcOrd="1" destOrd="0" presId="urn:microsoft.com/office/officeart/2005/8/layout/list1"/>
    <dgm:cxn modelId="{FD65A873-8E5B-49FC-8442-A47BECAB5EA0}" type="presParOf" srcId="{FDAA85BE-BF1C-4CBA-9F9F-9BADA8DFA4B5}" destId="{2378A609-1E73-4652-83EE-2044B004F6F6}" srcOrd="1" destOrd="0" presId="urn:microsoft.com/office/officeart/2005/8/layout/list1"/>
    <dgm:cxn modelId="{88AB7009-8093-49D4-B641-ECF2C8724E4E}" type="presParOf" srcId="{FDAA85BE-BF1C-4CBA-9F9F-9BADA8DFA4B5}" destId="{3F33C89B-F441-4204-BC6B-6BEB205728AE}" srcOrd="2" destOrd="0" presId="urn:microsoft.com/office/officeart/2005/8/layout/list1"/>
    <dgm:cxn modelId="{9DF88C80-1AF4-4E48-A159-7959E27DB912}" type="presParOf" srcId="{FDAA85BE-BF1C-4CBA-9F9F-9BADA8DFA4B5}" destId="{3543D919-99A2-4828-B8BB-4D3F5A790BEA}" srcOrd="3" destOrd="0" presId="urn:microsoft.com/office/officeart/2005/8/layout/list1"/>
    <dgm:cxn modelId="{CE832AAC-57CD-4224-94FC-CCE1E8AAD3A6}" type="presParOf" srcId="{FDAA85BE-BF1C-4CBA-9F9F-9BADA8DFA4B5}" destId="{4118BDE3-462C-4C48-AD90-237640F6FEFB}" srcOrd="4" destOrd="0" presId="urn:microsoft.com/office/officeart/2005/8/layout/list1"/>
    <dgm:cxn modelId="{8604389A-B565-4D8A-BE84-B210492AF169}" type="presParOf" srcId="{4118BDE3-462C-4C48-AD90-237640F6FEFB}" destId="{119B3508-5322-40D8-B5EA-F4EEEE863C46}" srcOrd="0" destOrd="0" presId="urn:microsoft.com/office/officeart/2005/8/layout/list1"/>
    <dgm:cxn modelId="{7D3B6D3F-E86E-4AB2-9740-2D276D46D856}" type="presParOf" srcId="{4118BDE3-462C-4C48-AD90-237640F6FEFB}" destId="{44580176-CE3E-458C-B533-C6CD36C2B699}" srcOrd="1" destOrd="0" presId="urn:microsoft.com/office/officeart/2005/8/layout/list1"/>
    <dgm:cxn modelId="{9166F8B7-9839-45E1-8889-BDF1EFBA5FFF}" type="presParOf" srcId="{FDAA85BE-BF1C-4CBA-9F9F-9BADA8DFA4B5}" destId="{E33AAA67-CD56-48A8-A2DC-7CFBCF65C3CB}" srcOrd="5" destOrd="0" presId="urn:microsoft.com/office/officeart/2005/8/layout/list1"/>
    <dgm:cxn modelId="{A8B20AEF-5C92-4BA8-BCDB-236BB96079DB}" type="presParOf" srcId="{FDAA85BE-BF1C-4CBA-9F9F-9BADA8DFA4B5}" destId="{8742DF5A-0A1E-4EF8-8D32-3EBAD995835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C063220-E20B-4A8E-BC08-9BF1282EC42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BCF407A8-A99A-4269-8078-07B2E4381D84}">
      <dgm:prSet custT="1"/>
      <dgm:spPr/>
      <dgm:t>
        <a:bodyPr/>
        <a:lstStyle/>
        <a:p>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CAM</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基本原理</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CF9A6D53-0697-40C4-AD06-FB267DC49AA6}" type="parTrans" cxnId="{CF83A8FC-9BE1-40D1-880E-47C426C5662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1E42AFE-7DDE-465D-9622-58BF59971474}" type="sibTrans" cxnId="{CF83A8FC-9BE1-40D1-880E-47C426C5662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AAF7506-4504-4512-B381-392541F45591}">
      <dgm:prSet custT="1"/>
      <dgm:spPr/>
      <dgm:t>
        <a:bodyPr lIns="144000" rIns="144000" bIns="648000"/>
        <a:lstStyle/>
        <a:p>
          <a:r>
            <a:rPr lang="zh-CN" altLang="en-US" sz="2000" dirty="0">
              <a:latin typeface="微软雅黑" panose="020B0503020204020204" pitchFamily="34" charset="-122"/>
              <a:ea typeface="微软雅黑" panose="020B0503020204020204" pitchFamily="34" charset="-122"/>
              <a:sym typeface="+mn-lt"/>
            </a:rPr>
            <a:t>存放在相联存储器中的内容：</a:t>
          </a:r>
          <a:br>
            <a:rPr lang="en-US" altLang="zh-CN" sz="2000" dirty="0">
              <a:latin typeface="微软雅黑" panose="020B0503020204020204" pitchFamily="34" charset="-122"/>
              <a:ea typeface="微软雅黑" panose="020B0503020204020204" pitchFamily="34" charset="-122"/>
              <a:sym typeface="+mn-lt"/>
            </a:rPr>
          </a:br>
          <a:r>
            <a:rPr lang="zh-CN" altLang="en-US" sz="2000" b="1" dirty="0">
              <a:solidFill>
                <a:srgbClr val="FF0000"/>
              </a:solidFill>
              <a:latin typeface="微软雅黑" panose="020B0503020204020204" pitchFamily="34" charset="-122"/>
              <a:ea typeface="微软雅黑" panose="020B0503020204020204" pitchFamily="34" charset="-122"/>
              <a:sym typeface="+mn-lt"/>
            </a:rPr>
            <a:t>标记</a:t>
          </a:r>
          <a:r>
            <a:rPr lang="en-US" altLang="zh-CN" sz="2000" b="1" dirty="0">
              <a:solidFill>
                <a:srgbClr val="FF0000"/>
              </a:solidFill>
              <a:latin typeface="微软雅黑" panose="020B0503020204020204" pitchFamily="34" charset="-122"/>
              <a:ea typeface="微软雅黑" panose="020B0503020204020204" pitchFamily="34" charset="-122"/>
              <a:sym typeface="+mn-lt"/>
            </a:rPr>
            <a:t>+</a:t>
          </a:r>
          <a:r>
            <a:rPr lang="zh-CN" altLang="en-US" sz="2000" b="1" dirty="0">
              <a:solidFill>
                <a:srgbClr val="FF0000"/>
              </a:solidFill>
              <a:latin typeface="微软雅黑" panose="020B0503020204020204" pitchFamily="34" charset="-122"/>
              <a:ea typeface="微软雅黑" panose="020B0503020204020204" pitchFamily="34" charset="-122"/>
              <a:sym typeface="+mn-lt"/>
            </a:rPr>
            <a:t>信息</a:t>
          </a:r>
          <a:endParaRPr lang="en-US" altLang="zh-CN" sz="2000" b="1" dirty="0">
            <a:solidFill>
              <a:srgbClr val="FF0000"/>
            </a:solidFill>
            <a:latin typeface="微软雅黑" panose="020B0503020204020204" pitchFamily="34" charset="-122"/>
            <a:ea typeface="微软雅黑" panose="020B0503020204020204" pitchFamily="34" charset="-122"/>
            <a:sym typeface="+mn-lt"/>
          </a:endParaRPr>
        </a:p>
      </dgm:t>
    </dgm:pt>
    <dgm:pt modelId="{C79903D6-F301-4F63-B214-EF5BF53174F4}" type="parTrans" cxnId="{1B3A978D-42F4-42E5-B15C-487AD569EDC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170E0C4-5D54-402D-818E-025BB2E4A44C}" type="sibTrans" cxnId="{1B3A978D-42F4-42E5-B15C-487AD569EDC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665644E-149B-4D67-8C58-3DB470C001EC}">
      <dgm:prSet custT="1"/>
      <dgm:spPr/>
      <dgm:t>
        <a:bodyPr lIns="144000" rIns="144000" bIns="648000"/>
        <a:lstStyle/>
        <a:p>
          <a:r>
            <a:rPr lang="zh-CN" altLang="en-US" sz="2000" dirty="0">
              <a:latin typeface="微软雅黑" panose="020B0503020204020204" pitchFamily="34" charset="-122"/>
              <a:ea typeface="微软雅黑" panose="020B0503020204020204" pitchFamily="34" charset="-122"/>
              <a:sym typeface="+mn-lt"/>
            </a:rPr>
            <a:t>查找的主要操作是</a:t>
          </a:r>
          <a:r>
            <a:rPr lang="zh-CN" altLang="en-US" sz="2000" b="1" dirty="0">
              <a:solidFill>
                <a:srgbClr val="0070C0"/>
              </a:solidFill>
              <a:latin typeface="微软雅黑" panose="020B0503020204020204" pitchFamily="34" charset="-122"/>
              <a:ea typeface="微软雅黑" panose="020B0503020204020204" pitchFamily="34" charset="-122"/>
              <a:sym typeface="+mn-lt"/>
            </a:rPr>
            <a:t>比较</a:t>
          </a:r>
          <a:endParaRPr lang="en-US" altLang="zh-CN" sz="2000" b="1" dirty="0">
            <a:solidFill>
              <a:srgbClr val="0070C0"/>
            </a:solidFill>
            <a:latin typeface="微软雅黑" panose="020B0503020204020204" pitchFamily="34" charset="-122"/>
            <a:ea typeface="微软雅黑" panose="020B0503020204020204" pitchFamily="34" charset="-122"/>
            <a:sym typeface="+mn-lt"/>
          </a:endParaRPr>
        </a:p>
      </dgm:t>
    </dgm:pt>
    <dgm:pt modelId="{4DF21D0D-AB00-4745-972D-F207CA17595B}" type="parTrans" cxnId="{19671A56-9B2B-4855-8D4A-4F93A21F10D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1D0732F-0439-4EFD-9510-E51489899F85}" type="sibTrans" cxnId="{19671A56-9B2B-4855-8D4A-4F93A21F10D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1C14584-200F-48BF-AC18-D248E34E907D}" type="pres">
      <dgm:prSet presAssocID="{7C063220-E20B-4A8E-BC08-9BF1282EC42E}" presName="linear" presStyleCnt="0">
        <dgm:presLayoutVars>
          <dgm:dir/>
          <dgm:animLvl val="lvl"/>
          <dgm:resizeHandles val="exact"/>
        </dgm:presLayoutVars>
      </dgm:prSet>
      <dgm:spPr/>
    </dgm:pt>
    <dgm:pt modelId="{EF15F3EA-81C8-42E3-8BE7-920F5BAF3A35}" type="pres">
      <dgm:prSet presAssocID="{BCF407A8-A99A-4269-8078-07B2E4381D84}" presName="parentLin" presStyleCnt="0"/>
      <dgm:spPr/>
    </dgm:pt>
    <dgm:pt modelId="{ECC21670-F022-4519-9CC2-CF33C21D73DC}" type="pres">
      <dgm:prSet presAssocID="{BCF407A8-A99A-4269-8078-07B2E4381D84}" presName="parentLeftMargin" presStyleLbl="node1" presStyleIdx="0" presStyleCnt="1"/>
      <dgm:spPr/>
    </dgm:pt>
    <dgm:pt modelId="{297E37E0-AFC5-49F9-801B-04C1C389EF56}" type="pres">
      <dgm:prSet presAssocID="{BCF407A8-A99A-4269-8078-07B2E4381D84}" presName="parentText" presStyleLbl="node1" presStyleIdx="0" presStyleCnt="1">
        <dgm:presLayoutVars>
          <dgm:chMax val="0"/>
          <dgm:bulletEnabled val="1"/>
        </dgm:presLayoutVars>
      </dgm:prSet>
      <dgm:spPr/>
    </dgm:pt>
    <dgm:pt modelId="{E0E3CA12-88F7-475C-92E8-9BD07F1973ED}" type="pres">
      <dgm:prSet presAssocID="{BCF407A8-A99A-4269-8078-07B2E4381D84}" presName="negativeSpace" presStyleCnt="0"/>
      <dgm:spPr/>
    </dgm:pt>
    <dgm:pt modelId="{31B4A23C-582F-4FCF-97FB-0FBF182AC9C8}" type="pres">
      <dgm:prSet presAssocID="{BCF407A8-A99A-4269-8078-07B2E4381D84}" presName="childText" presStyleLbl="conFgAcc1" presStyleIdx="0" presStyleCnt="1">
        <dgm:presLayoutVars>
          <dgm:bulletEnabled val="1"/>
        </dgm:presLayoutVars>
      </dgm:prSet>
      <dgm:spPr/>
    </dgm:pt>
  </dgm:ptLst>
  <dgm:cxnLst>
    <dgm:cxn modelId="{1694BD2A-9344-47BF-AC59-D35F740C9FEF}" type="presOf" srcId="{7C063220-E20B-4A8E-BC08-9BF1282EC42E}" destId="{A1C14584-200F-48BF-AC18-D248E34E907D}" srcOrd="0" destOrd="0" presId="urn:microsoft.com/office/officeart/2005/8/layout/list1"/>
    <dgm:cxn modelId="{564AF02F-B808-402F-B88E-D3067F90FBE5}" type="presOf" srcId="{BCF407A8-A99A-4269-8078-07B2E4381D84}" destId="{ECC21670-F022-4519-9CC2-CF33C21D73DC}" srcOrd="0" destOrd="0" presId="urn:microsoft.com/office/officeart/2005/8/layout/list1"/>
    <dgm:cxn modelId="{9C488375-FA5A-44F2-95D5-300B41A72835}" type="presOf" srcId="{2665644E-149B-4D67-8C58-3DB470C001EC}" destId="{31B4A23C-582F-4FCF-97FB-0FBF182AC9C8}" srcOrd="0" destOrd="1" presId="urn:microsoft.com/office/officeart/2005/8/layout/list1"/>
    <dgm:cxn modelId="{19671A56-9B2B-4855-8D4A-4F93A21F10D0}" srcId="{BCF407A8-A99A-4269-8078-07B2E4381D84}" destId="{2665644E-149B-4D67-8C58-3DB470C001EC}" srcOrd="1" destOrd="0" parTransId="{4DF21D0D-AB00-4745-972D-F207CA17595B}" sibTransId="{81D0732F-0439-4EFD-9510-E51489899F85}"/>
    <dgm:cxn modelId="{D2E42B79-F0EE-4C01-B823-7E33E6CCAE01}" type="presOf" srcId="{CAAF7506-4504-4512-B381-392541F45591}" destId="{31B4A23C-582F-4FCF-97FB-0FBF182AC9C8}" srcOrd="0" destOrd="0" presId="urn:microsoft.com/office/officeart/2005/8/layout/list1"/>
    <dgm:cxn modelId="{1B3A978D-42F4-42E5-B15C-487AD569EDCA}" srcId="{BCF407A8-A99A-4269-8078-07B2E4381D84}" destId="{CAAF7506-4504-4512-B381-392541F45591}" srcOrd="0" destOrd="0" parTransId="{C79903D6-F301-4F63-B214-EF5BF53174F4}" sibTransId="{B170E0C4-5D54-402D-818E-025BB2E4A44C}"/>
    <dgm:cxn modelId="{30599ACB-4224-4AEE-ABA2-39E265AC1AFD}" type="presOf" srcId="{BCF407A8-A99A-4269-8078-07B2E4381D84}" destId="{297E37E0-AFC5-49F9-801B-04C1C389EF56}" srcOrd="1" destOrd="0" presId="urn:microsoft.com/office/officeart/2005/8/layout/list1"/>
    <dgm:cxn modelId="{CF83A8FC-9BE1-40D1-880E-47C426C5662E}" srcId="{7C063220-E20B-4A8E-BC08-9BF1282EC42E}" destId="{BCF407A8-A99A-4269-8078-07B2E4381D84}" srcOrd="0" destOrd="0" parTransId="{CF9A6D53-0697-40C4-AD06-FB267DC49AA6}" sibTransId="{E1E42AFE-7DDE-465D-9622-58BF59971474}"/>
    <dgm:cxn modelId="{D6B8F5F8-DB91-4EC9-8F34-7DE85B719E90}" type="presParOf" srcId="{A1C14584-200F-48BF-AC18-D248E34E907D}" destId="{EF15F3EA-81C8-42E3-8BE7-920F5BAF3A35}" srcOrd="0" destOrd="0" presId="urn:microsoft.com/office/officeart/2005/8/layout/list1"/>
    <dgm:cxn modelId="{9DA86B94-0988-41EE-B369-669DDF3672CE}" type="presParOf" srcId="{EF15F3EA-81C8-42E3-8BE7-920F5BAF3A35}" destId="{ECC21670-F022-4519-9CC2-CF33C21D73DC}" srcOrd="0" destOrd="0" presId="urn:microsoft.com/office/officeart/2005/8/layout/list1"/>
    <dgm:cxn modelId="{736300CB-24E5-4B18-A1DE-58FA2EC50AA7}" type="presParOf" srcId="{EF15F3EA-81C8-42E3-8BE7-920F5BAF3A35}" destId="{297E37E0-AFC5-49F9-801B-04C1C389EF56}" srcOrd="1" destOrd="0" presId="urn:microsoft.com/office/officeart/2005/8/layout/list1"/>
    <dgm:cxn modelId="{BF4695C3-818A-4711-ADDC-E42BC614F067}" type="presParOf" srcId="{A1C14584-200F-48BF-AC18-D248E34E907D}" destId="{E0E3CA12-88F7-475C-92E8-9BD07F1973ED}" srcOrd="1" destOrd="0" presId="urn:microsoft.com/office/officeart/2005/8/layout/list1"/>
    <dgm:cxn modelId="{DB47E5F7-D3CD-407A-BBB1-56960101DFE2}" type="presParOf" srcId="{A1C14584-200F-48BF-AC18-D248E34E907D}" destId="{31B4A23C-582F-4FCF-97FB-0FBF182AC9C8}"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48CFE5E-10D7-4C86-AB43-031BC3B15AA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B41E31E2-7479-4CA4-8AB9-258A1C4FD177}">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按地址访问</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5265C9E-0ED8-443E-981F-F11318565607}" type="parTrans" cxnId="{CBB13088-C33E-407A-8AE2-D837AC10D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4F9B2B3-6309-463E-B5CE-B1D7D4FCCB52}" type="sibTrans" cxnId="{CBB13088-C33E-407A-8AE2-D837AC10D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B362635-B4FA-450F-8945-67EB67166067}">
      <dgm:prSet custT="1"/>
      <dgm:spPr/>
      <dgm:t>
        <a:bodyPr/>
        <a:lstStyle/>
        <a:p>
          <a:r>
            <a:rPr lang="zh-CN" altLang="en-US" sz="2000" dirty="0">
              <a:latin typeface="微软雅黑" panose="020B0503020204020204" pitchFamily="34" charset="-122"/>
              <a:ea typeface="微软雅黑" panose="020B0503020204020204" pitchFamily="34" charset="-122"/>
              <a:cs typeface="+mn-ea"/>
              <a:sym typeface="+mn-lt"/>
            </a:rPr>
            <a:t>存储器只保存数据，数据的</a:t>
          </a:r>
          <a:r>
            <a:rPr lang="zh-CN" altLang="en-US" sz="2000" b="1" dirty="0">
              <a:latin typeface="微软雅黑" panose="020B0503020204020204" pitchFamily="34" charset="-122"/>
              <a:ea typeface="微软雅黑" panose="020B0503020204020204" pitchFamily="34" charset="-122"/>
              <a:cs typeface="+mn-ea"/>
              <a:sym typeface="+mn-lt"/>
            </a:rPr>
            <a:t>地址不保存</a:t>
          </a:r>
          <a:endParaRPr lang="en-US" altLang="zh-CN" sz="2000" b="1" dirty="0">
            <a:latin typeface="微软雅黑" panose="020B0503020204020204" pitchFamily="34" charset="-122"/>
            <a:ea typeface="微软雅黑" panose="020B0503020204020204" pitchFamily="34" charset="-122"/>
            <a:cs typeface="+mn-ea"/>
            <a:sym typeface="+mn-lt"/>
          </a:endParaRPr>
        </a:p>
      </dgm:t>
    </dgm:pt>
    <dgm:pt modelId="{2E71A09E-FF1C-403C-B09D-C0BA97747DAA}" type="parTrans" cxnId="{B73C0C9E-FC1C-4F51-A4E6-990F7C41285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F64CD0A-79F6-4F7F-8C07-6099F1641666}" type="sibTrans" cxnId="{B73C0C9E-FC1C-4F51-A4E6-990F7C41285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5545663-1CD4-4EDF-83AA-95C25C9CCFC0}">
      <dgm:prSet custT="1"/>
      <dgm:spPr/>
      <dgm:t>
        <a:bodyPr/>
        <a:lstStyle/>
        <a:p>
          <a:r>
            <a:rPr lang="zh-CN" altLang="en-US" sz="2000" dirty="0">
              <a:latin typeface="微软雅黑" panose="020B0503020204020204" pitchFamily="34" charset="-122"/>
              <a:ea typeface="微软雅黑" panose="020B0503020204020204" pitchFamily="34" charset="-122"/>
              <a:cs typeface="+mn-ea"/>
              <a:sym typeface="+mn-lt"/>
            </a:rPr>
            <a:t>寻址时</a:t>
          </a:r>
          <a:r>
            <a:rPr lang="zh-CN" altLang="en-US" sz="2000" b="1" dirty="0">
              <a:latin typeface="微软雅黑" panose="020B0503020204020204" pitchFamily="34" charset="-122"/>
              <a:ea typeface="微软雅黑" panose="020B0503020204020204" pitchFamily="34" charset="-122"/>
              <a:cs typeface="+mn-ea"/>
              <a:sym typeface="+mn-lt"/>
            </a:rPr>
            <a:t>译码器</a:t>
          </a:r>
          <a:r>
            <a:rPr lang="zh-CN" altLang="en-US" sz="2000" dirty="0">
              <a:latin typeface="微软雅黑" panose="020B0503020204020204" pitchFamily="34" charset="-122"/>
              <a:ea typeface="微软雅黑" panose="020B0503020204020204" pitchFamily="34" charset="-122"/>
              <a:cs typeface="+mn-ea"/>
              <a:sym typeface="+mn-lt"/>
            </a:rPr>
            <a:t>根据地址直接选中对应数据</a:t>
          </a:r>
          <a:endParaRPr lang="en-US" altLang="zh-CN" sz="2000" dirty="0">
            <a:latin typeface="微软雅黑" panose="020B0503020204020204" pitchFamily="34" charset="-122"/>
            <a:ea typeface="微软雅黑" panose="020B0503020204020204" pitchFamily="34" charset="-122"/>
            <a:cs typeface="+mn-ea"/>
            <a:sym typeface="+mn-lt"/>
          </a:endParaRPr>
        </a:p>
      </dgm:t>
    </dgm:pt>
    <dgm:pt modelId="{7E3C1842-F464-485F-9ACF-189844616C3F}" type="parTrans" cxnId="{0ADACB70-ED41-4F84-BD10-95BB7425B4E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D4163B8-E322-4131-9FA6-45992BB12C80}" type="sibTrans" cxnId="{0ADACB70-ED41-4F84-BD10-95BB7425B4E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0BD064F-F1E8-4F0B-B26B-10F0A2B32393}" type="pres">
      <dgm:prSet presAssocID="{848CFE5E-10D7-4C86-AB43-031BC3B15AA3}" presName="linear" presStyleCnt="0">
        <dgm:presLayoutVars>
          <dgm:dir/>
          <dgm:animLvl val="lvl"/>
          <dgm:resizeHandles val="exact"/>
        </dgm:presLayoutVars>
      </dgm:prSet>
      <dgm:spPr/>
    </dgm:pt>
    <dgm:pt modelId="{5789F625-3781-44B3-AB95-E1D857D41849}" type="pres">
      <dgm:prSet presAssocID="{B41E31E2-7479-4CA4-8AB9-258A1C4FD177}" presName="parentLin" presStyleCnt="0"/>
      <dgm:spPr/>
    </dgm:pt>
    <dgm:pt modelId="{5E7061BE-46C8-4224-8D11-927381F9A384}" type="pres">
      <dgm:prSet presAssocID="{B41E31E2-7479-4CA4-8AB9-258A1C4FD177}" presName="parentLeftMargin" presStyleLbl="node1" presStyleIdx="0" presStyleCnt="1"/>
      <dgm:spPr/>
    </dgm:pt>
    <dgm:pt modelId="{B3D12B1F-3AB7-4911-B9EF-FAD42A1F23B6}" type="pres">
      <dgm:prSet presAssocID="{B41E31E2-7479-4CA4-8AB9-258A1C4FD177}" presName="parentText" presStyleLbl="node1" presStyleIdx="0" presStyleCnt="1">
        <dgm:presLayoutVars>
          <dgm:chMax val="0"/>
          <dgm:bulletEnabled val="1"/>
        </dgm:presLayoutVars>
      </dgm:prSet>
      <dgm:spPr/>
    </dgm:pt>
    <dgm:pt modelId="{F203D520-672B-4434-8245-A8EBAE23E7EA}" type="pres">
      <dgm:prSet presAssocID="{B41E31E2-7479-4CA4-8AB9-258A1C4FD177}" presName="negativeSpace" presStyleCnt="0"/>
      <dgm:spPr/>
    </dgm:pt>
    <dgm:pt modelId="{904DDCA1-C3DB-4A32-A692-05032742D8B2}" type="pres">
      <dgm:prSet presAssocID="{B41E31E2-7479-4CA4-8AB9-258A1C4FD177}" presName="childText" presStyleLbl="conFgAcc1" presStyleIdx="0" presStyleCnt="1">
        <dgm:presLayoutVars>
          <dgm:bulletEnabled val="1"/>
        </dgm:presLayoutVars>
      </dgm:prSet>
      <dgm:spPr/>
    </dgm:pt>
  </dgm:ptLst>
  <dgm:cxnLst>
    <dgm:cxn modelId="{2D63E44F-7185-4218-9DF3-6627BFFE21EA}" type="presOf" srcId="{848CFE5E-10D7-4C86-AB43-031BC3B15AA3}" destId="{20BD064F-F1E8-4F0B-B26B-10F0A2B32393}" srcOrd="0" destOrd="0" presId="urn:microsoft.com/office/officeart/2005/8/layout/list1"/>
    <dgm:cxn modelId="{0ADACB70-ED41-4F84-BD10-95BB7425B4E7}" srcId="{B41E31E2-7479-4CA4-8AB9-258A1C4FD177}" destId="{A5545663-1CD4-4EDF-83AA-95C25C9CCFC0}" srcOrd="1" destOrd="0" parTransId="{7E3C1842-F464-485F-9ACF-189844616C3F}" sibTransId="{9D4163B8-E322-4131-9FA6-45992BB12C80}"/>
    <dgm:cxn modelId="{CBB13088-C33E-407A-8AE2-D837AC10D8BB}" srcId="{848CFE5E-10D7-4C86-AB43-031BC3B15AA3}" destId="{B41E31E2-7479-4CA4-8AB9-258A1C4FD177}" srcOrd="0" destOrd="0" parTransId="{D5265C9E-0ED8-443E-981F-F11318565607}" sibTransId="{C4F9B2B3-6309-463E-B5CE-B1D7D4FCCB52}"/>
    <dgm:cxn modelId="{B73C0C9E-FC1C-4F51-A4E6-990F7C41285F}" srcId="{B41E31E2-7479-4CA4-8AB9-258A1C4FD177}" destId="{3B362635-B4FA-450F-8945-67EB67166067}" srcOrd="0" destOrd="0" parTransId="{2E71A09E-FF1C-403C-B09D-C0BA97747DAA}" sibTransId="{CF64CD0A-79F6-4F7F-8C07-6099F1641666}"/>
    <dgm:cxn modelId="{6C0D16AB-4595-488D-A768-95A4F2BD726A}" type="presOf" srcId="{A5545663-1CD4-4EDF-83AA-95C25C9CCFC0}" destId="{904DDCA1-C3DB-4A32-A692-05032742D8B2}" srcOrd="0" destOrd="1" presId="urn:microsoft.com/office/officeart/2005/8/layout/list1"/>
    <dgm:cxn modelId="{43456BD2-008D-44B8-994A-1281678F3D70}" type="presOf" srcId="{B41E31E2-7479-4CA4-8AB9-258A1C4FD177}" destId="{B3D12B1F-3AB7-4911-B9EF-FAD42A1F23B6}" srcOrd="1" destOrd="0" presId="urn:microsoft.com/office/officeart/2005/8/layout/list1"/>
    <dgm:cxn modelId="{002877E1-BF6E-461B-8ACE-C6919187A171}" type="presOf" srcId="{3B362635-B4FA-450F-8945-67EB67166067}" destId="{904DDCA1-C3DB-4A32-A692-05032742D8B2}" srcOrd="0" destOrd="0" presId="urn:microsoft.com/office/officeart/2005/8/layout/list1"/>
    <dgm:cxn modelId="{F8EF80E6-5A2C-48F6-BFFD-34E0DC4755E9}" type="presOf" srcId="{B41E31E2-7479-4CA4-8AB9-258A1C4FD177}" destId="{5E7061BE-46C8-4224-8D11-927381F9A384}" srcOrd="0" destOrd="0" presId="urn:microsoft.com/office/officeart/2005/8/layout/list1"/>
    <dgm:cxn modelId="{9C491422-0E77-457D-878F-66D08B677A00}" type="presParOf" srcId="{20BD064F-F1E8-4F0B-B26B-10F0A2B32393}" destId="{5789F625-3781-44B3-AB95-E1D857D41849}" srcOrd="0" destOrd="0" presId="urn:microsoft.com/office/officeart/2005/8/layout/list1"/>
    <dgm:cxn modelId="{0AABD5FB-41C5-4FB7-81CC-5E1D89203A56}" type="presParOf" srcId="{5789F625-3781-44B3-AB95-E1D857D41849}" destId="{5E7061BE-46C8-4224-8D11-927381F9A384}" srcOrd="0" destOrd="0" presId="urn:microsoft.com/office/officeart/2005/8/layout/list1"/>
    <dgm:cxn modelId="{CC240983-7BF7-4028-BE0D-D9E11BEB6464}" type="presParOf" srcId="{5789F625-3781-44B3-AB95-E1D857D41849}" destId="{B3D12B1F-3AB7-4911-B9EF-FAD42A1F23B6}" srcOrd="1" destOrd="0" presId="urn:microsoft.com/office/officeart/2005/8/layout/list1"/>
    <dgm:cxn modelId="{6575E9A9-24A7-4F89-B173-799F94D75CBE}" type="presParOf" srcId="{20BD064F-F1E8-4F0B-B26B-10F0A2B32393}" destId="{F203D520-672B-4434-8245-A8EBAE23E7EA}" srcOrd="1" destOrd="0" presId="urn:microsoft.com/office/officeart/2005/8/layout/list1"/>
    <dgm:cxn modelId="{0FC7FDC2-3A80-48C8-AB0E-9CE319A1C37A}" type="presParOf" srcId="{20BD064F-F1E8-4F0B-B26B-10F0A2B32393}" destId="{904DDCA1-C3DB-4A32-A692-05032742D8B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48CFE5E-10D7-4C86-AB43-031BC3B15AA3}"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B41E31E2-7479-4CA4-8AB9-258A1C4FD177}">
      <dgm:prSet phldrT="[文本]"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按内容访问</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5265C9E-0ED8-443E-981F-F11318565607}" type="parTrans" cxnId="{CBB13088-C33E-407A-8AE2-D837AC10D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4F9B2B3-6309-463E-B5CE-B1D7D4FCCB52}" type="sibTrans" cxnId="{CBB13088-C33E-407A-8AE2-D837AC10D8B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9E03067-1D6E-49EC-82F3-A04FA6CFD0F8}">
      <dgm:prSet custT="1"/>
      <dgm:spPr/>
      <dgm:t>
        <a:bodyPr lIns="180000" rIns="180000"/>
        <a:lstStyle/>
        <a:p>
          <a:r>
            <a:rPr lang="zh-CN" altLang="en-US" sz="2000" dirty="0">
              <a:latin typeface="微软雅黑" panose="020B0503020204020204" pitchFamily="34" charset="-122"/>
              <a:ea typeface="微软雅黑" panose="020B0503020204020204" pitchFamily="34" charset="-122"/>
              <a:cs typeface="+mn-ea"/>
              <a:sym typeface="+mn-lt"/>
            </a:rPr>
            <a:t>地址保存在</a:t>
          </a:r>
          <a:r>
            <a:rPr lang="en-US" altLang="zh-CN" sz="2000" dirty="0">
              <a:latin typeface="微软雅黑" panose="020B0503020204020204" pitchFamily="34" charset="-122"/>
              <a:ea typeface="微软雅黑" panose="020B0503020204020204" pitchFamily="34" charset="-122"/>
              <a:cs typeface="+mn-ea"/>
              <a:sym typeface="+mn-lt"/>
            </a:rPr>
            <a:t>CAM</a:t>
          </a:r>
          <a:r>
            <a:rPr lang="zh-CN" altLang="en-US" sz="2000" dirty="0">
              <a:latin typeface="微软雅黑" panose="020B0503020204020204" pitchFamily="34" charset="-122"/>
              <a:ea typeface="微软雅黑" panose="020B0503020204020204" pitchFamily="34" charset="-122"/>
              <a:cs typeface="+mn-ea"/>
              <a:sym typeface="+mn-lt"/>
            </a:rPr>
            <a:t>中，称为</a:t>
          </a:r>
          <a:r>
            <a:rPr lang="zh-CN" altLang="en-US" sz="2000" b="1" dirty="0">
              <a:latin typeface="微软雅黑" panose="020B0503020204020204" pitchFamily="34" charset="-122"/>
              <a:ea typeface="微软雅黑" panose="020B0503020204020204" pitchFamily="34" charset="-122"/>
              <a:cs typeface="+mn-ea"/>
              <a:sym typeface="+mn-lt"/>
            </a:rPr>
            <a:t>标记</a:t>
          </a:r>
          <a:r>
            <a:rPr lang="en-US" altLang="zh-CN" sz="2000" b="1" dirty="0">
              <a:latin typeface="微软雅黑" panose="020B0503020204020204" pitchFamily="34" charset="-122"/>
              <a:ea typeface="微软雅黑" panose="020B0503020204020204" pitchFamily="34" charset="-122"/>
              <a:cs typeface="+mn-ea"/>
              <a:sym typeface="+mn-lt"/>
            </a:rPr>
            <a:t>(</a:t>
          </a:r>
          <a:r>
            <a:rPr lang="zh-CN" altLang="en-US" sz="2000" b="1" dirty="0">
              <a:latin typeface="微软雅黑" panose="020B0503020204020204" pitchFamily="34" charset="-122"/>
              <a:ea typeface="微软雅黑" panose="020B0503020204020204" pitchFamily="34" charset="-122"/>
              <a:cs typeface="+mn-ea"/>
              <a:sym typeface="+mn-lt"/>
            </a:rPr>
            <a:t>标识、</a:t>
          </a:r>
          <a:r>
            <a:rPr lang="en-US" altLang="zh-CN" sz="2000" b="1" dirty="0">
              <a:latin typeface="微软雅黑" panose="020B0503020204020204" pitchFamily="34" charset="-122"/>
              <a:ea typeface="微软雅黑" panose="020B0503020204020204" pitchFamily="34" charset="-122"/>
              <a:cs typeface="+mn-ea"/>
              <a:sym typeface="+mn-lt"/>
            </a:rPr>
            <a:t>Tag)</a:t>
          </a:r>
        </a:p>
      </dgm:t>
    </dgm:pt>
    <dgm:pt modelId="{267EBCBB-B4A9-457E-B5F3-2654CE88F048}" type="parTrans" cxnId="{C9EDB28F-52AE-437E-A2E8-54BAF08BCC2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A3D76C3-1AD2-499F-AFCA-F221F021F650}" type="sibTrans" cxnId="{C9EDB28F-52AE-437E-A2E8-54BAF08BCC2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1941C4C-53F1-4632-9E9A-6772A12520D5}">
      <dgm:prSet custT="1"/>
      <dgm:spPr/>
      <dgm:t>
        <a:bodyPr lIns="180000" rIns="180000"/>
        <a:lstStyle/>
        <a:p>
          <a:r>
            <a:rPr lang="zh-CN" altLang="en-US" sz="2000" dirty="0">
              <a:latin typeface="微软雅黑" panose="020B0503020204020204" pitchFamily="34" charset="-122"/>
              <a:ea typeface="微软雅黑" panose="020B0503020204020204" pitchFamily="34" charset="-122"/>
              <a:cs typeface="+mn-ea"/>
              <a:sym typeface="+mn-lt"/>
            </a:rPr>
            <a:t>查找时，将访问地址和表中的所有</a:t>
          </a:r>
          <a:r>
            <a:rPr lang="zh-CN" altLang="en-US" sz="2000" b="1" dirty="0">
              <a:latin typeface="微软雅黑" panose="020B0503020204020204" pitchFamily="34" charset="-122"/>
              <a:ea typeface="微软雅黑" panose="020B0503020204020204" pitchFamily="34" charset="-122"/>
              <a:cs typeface="+mn-ea"/>
              <a:sym typeface="+mn-lt"/>
            </a:rPr>
            <a:t>标记</a:t>
          </a:r>
          <a:r>
            <a:rPr lang="zh-CN" altLang="en-US" sz="2000" dirty="0">
              <a:latin typeface="微软雅黑" panose="020B0503020204020204" pitchFamily="34" charset="-122"/>
              <a:ea typeface="微软雅黑" panose="020B0503020204020204" pitchFamily="34" charset="-122"/>
              <a:cs typeface="+mn-ea"/>
              <a:sym typeface="+mn-lt"/>
            </a:rPr>
            <a:t>比较，相同的一行就是要访问的存储单元</a:t>
          </a:r>
        </a:p>
      </dgm:t>
    </dgm:pt>
    <dgm:pt modelId="{DEA28B7A-B40D-4B68-A622-B927228C5145}" type="parTrans" cxnId="{1CFEC3D2-6DED-49F7-A574-6B4517E9DD6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F9DFC6C-1751-484D-B96A-B027E162B951}" type="sibTrans" cxnId="{1CFEC3D2-6DED-49F7-A574-6B4517E9DD6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0BD064F-F1E8-4F0B-B26B-10F0A2B32393}" type="pres">
      <dgm:prSet presAssocID="{848CFE5E-10D7-4C86-AB43-031BC3B15AA3}" presName="linear" presStyleCnt="0">
        <dgm:presLayoutVars>
          <dgm:dir/>
          <dgm:animLvl val="lvl"/>
          <dgm:resizeHandles val="exact"/>
        </dgm:presLayoutVars>
      </dgm:prSet>
      <dgm:spPr/>
    </dgm:pt>
    <dgm:pt modelId="{5789F625-3781-44B3-AB95-E1D857D41849}" type="pres">
      <dgm:prSet presAssocID="{B41E31E2-7479-4CA4-8AB9-258A1C4FD177}" presName="parentLin" presStyleCnt="0"/>
      <dgm:spPr/>
    </dgm:pt>
    <dgm:pt modelId="{5E7061BE-46C8-4224-8D11-927381F9A384}" type="pres">
      <dgm:prSet presAssocID="{B41E31E2-7479-4CA4-8AB9-258A1C4FD177}" presName="parentLeftMargin" presStyleLbl="node1" presStyleIdx="0" presStyleCnt="1"/>
      <dgm:spPr/>
    </dgm:pt>
    <dgm:pt modelId="{B3D12B1F-3AB7-4911-B9EF-FAD42A1F23B6}" type="pres">
      <dgm:prSet presAssocID="{B41E31E2-7479-4CA4-8AB9-258A1C4FD177}" presName="parentText" presStyleLbl="node1" presStyleIdx="0" presStyleCnt="1">
        <dgm:presLayoutVars>
          <dgm:chMax val="0"/>
          <dgm:bulletEnabled val="1"/>
        </dgm:presLayoutVars>
      </dgm:prSet>
      <dgm:spPr/>
    </dgm:pt>
    <dgm:pt modelId="{F203D520-672B-4434-8245-A8EBAE23E7EA}" type="pres">
      <dgm:prSet presAssocID="{B41E31E2-7479-4CA4-8AB9-258A1C4FD177}" presName="negativeSpace" presStyleCnt="0"/>
      <dgm:spPr/>
    </dgm:pt>
    <dgm:pt modelId="{904DDCA1-C3DB-4A32-A692-05032742D8B2}" type="pres">
      <dgm:prSet presAssocID="{B41E31E2-7479-4CA4-8AB9-258A1C4FD177}" presName="childText" presStyleLbl="conFgAcc1" presStyleIdx="0" presStyleCnt="1">
        <dgm:presLayoutVars>
          <dgm:bulletEnabled val="1"/>
        </dgm:presLayoutVars>
      </dgm:prSet>
      <dgm:spPr/>
    </dgm:pt>
  </dgm:ptLst>
  <dgm:cxnLst>
    <dgm:cxn modelId="{22652005-510A-4969-B166-775955615A9A}" type="presOf" srcId="{89E03067-1D6E-49EC-82F3-A04FA6CFD0F8}" destId="{904DDCA1-C3DB-4A32-A692-05032742D8B2}" srcOrd="0" destOrd="0" presId="urn:microsoft.com/office/officeart/2005/8/layout/list1"/>
    <dgm:cxn modelId="{2D63E44F-7185-4218-9DF3-6627BFFE21EA}" type="presOf" srcId="{848CFE5E-10D7-4C86-AB43-031BC3B15AA3}" destId="{20BD064F-F1E8-4F0B-B26B-10F0A2B32393}" srcOrd="0" destOrd="0" presId="urn:microsoft.com/office/officeart/2005/8/layout/list1"/>
    <dgm:cxn modelId="{10908177-4C79-44AB-9EFA-E292D501CE90}" type="presOf" srcId="{E1941C4C-53F1-4632-9E9A-6772A12520D5}" destId="{904DDCA1-C3DB-4A32-A692-05032742D8B2}" srcOrd="0" destOrd="1" presId="urn:microsoft.com/office/officeart/2005/8/layout/list1"/>
    <dgm:cxn modelId="{CBB13088-C33E-407A-8AE2-D837AC10D8BB}" srcId="{848CFE5E-10D7-4C86-AB43-031BC3B15AA3}" destId="{B41E31E2-7479-4CA4-8AB9-258A1C4FD177}" srcOrd="0" destOrd="0" parTransId="{D5265C9E-0ED8-443E-981F-F11318565607}" sibTransId="{C4F9B2B3-6309-463E-B5CE-B1D7D4FCCB52}"/>
    <dgm:cxn modelId="{C9EDB28F-52AE-437E-A2E8-54BAF08BCC21}" srcId="{B41E31E2-7479-4CA4-8AB9-258A1C4FD177}" destId="{89E03067-1D6E-49EC-82F3-A04FA6CFD0F8}" srcOrd="0" destOrd="0" parTransId="{267EBCBB-B4A9-457E-B5F3-2654CE88F048}" sibTransId="{2A3D76C3-1AD2-499F-AFCA-F221F021F650}"/>
    <dgm:cxn modelId="{43456BD2-008D-44B8-994A-1281678F3D70}" type="presOf" srcId="{B41E31E2-7479-4CA4-8AB9-258A1C4FD177}" destId="{B3D12B1F-3AB7-4911-B9EF-FAD42A1F23B6}" srcOrd="1" destOrd="0" presId="urn:microsoft.com/office/officeart/2005/8/layout/list1"/>
    <dgm:cxn modelId="{1CFEC3D2-6DED-49F7-A574-6B4517E9DD63}" srcId="{B41E31E2-7479-4CA4-8AB9-258A1C4FD177}" destId="{E1941C4C-53F1-4632-9E9A-6772A12520D5}" srcOrd="1" destOrd="0" parTransId="{DEA28B7A-B40D-4B68-A622-B927228C5145}" sibTransId="{0F9DFC6C-1751-484D-B96A-B027E162B951}"/>
    <dgm:cxn modelId="{F8EF80E6-5A2C-48F6-BFFD-34E0DC4755E9}" type="presOf" srcId="{B41E31E2-7479-4CA4-8AB9-258A1C4FD177}" destId="{5E7061BE-46C8-4224-8D11-927381F9A384}" srcOrd="0" destOrd="0" presId="urn:microsoft.com/office/officeart/2005/8/layout/list1"/>
    <dgm:cxn modelId="{9C491422-0E77-457D-878F-66D08B677A00}" type="presParOf" srcId="{20BD064F-F1E8-4F0B-B26B-10F0A2B32393}" destId="{5789F625-3781-44B3-AB95-E1D857D41849}" srcOrd="0" destOrd="0" presId="urn:microsoft.com/office/officeart/2005/8/layout/list1"/>
    <dgm:cxn modelId="{0AABD5FB-41C5-4FB7-81CC-5E1D89203A56}" type="presParOf" srcId="{5789F625-3781-44B3-AB95-E1D857D41849}" destId="{5E7061BE-46C8-4224-8D11-927381F9A384}" srcOrd="0" destOrd="0" presId="urn:microsoft.com/office/officeart/2005/8/layout/list1"/>
    <dgm:cxn modelId="{CC240983-7BF7-4028-BE0D-D9E11BEB6464}" type="presParOf" srcId="{5789F625-3781-44B3-AB95-E1D857D41849}" destId="{B3D12B1F-3AB7-4911-B9EF-FAD42A1F23B6}" srcOrd="1" destOrd="0" presId="urn:microsoft.com/office/officeart/2005/8/layout/list1"/>
    <dgm:cxn modelId="{6575E9A9-24A7-4F89-B173-799F94D75CBE}" type="presParOf" srcId="{20BD064F-F1E8-4F0B-B26B-10F0A2B32393}" destId="{F203D520-672B-4434-8245-A8EBAE23E7EA}" srcOrd="1" destOrd="0" presId="urn:microsoft.com/office/officeart/2005/8/layout/list1"/>
    <dgm:cxn modelId="{0FC7FDC2-3A80-48C8-AB0E-9CE319A1C37A}" type="presParOf" srcId="{20BD064F-F1E8-4F0B-B26B-10F0A2B32393}" destId="{904DDCA1-C3DB-4A32-A692-05032742D8B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A75BBCD-7BBB-4421-AF66-7B261499C656}"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8AB23420-DBAE-4529-A03E-40EE0A2DF058}">
      <dgm:prSet phldrT="[文本]" custT="1"/>
      <dgm:spPr/>
      <dgm:t>
        <a:bodyPr/>
        <a:lstStyle/>
        <a:p>
          <a:r>
            <a:rPr kumimoji="1"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主存划分</a:t>
          </a:r>
          <a:endPar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3CBD82F4-F285-401C-864A-09F6F8C003F1}" type="parTrans" cxnId="{8B454212-4ADC-46CF-B88F-F9191E8A3E96}">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9D4D8955-2515-485A-A5FB-BDC59F8CEE46}" type="sibTrans" cxnId="{8B454212-4ADC-46CF-B88F-F9191E8A3E96}">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299E9D7A-99A2-4D45-814E-85CDBA731E50}">
      <dgm:prSet custT="1"/>
      <dgm:spPr/>
      <dgm:t>
        <a:bodyPr lIns="180000" rIns="180000"/>
        <a:lstStyle/>
        <a:p>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主存分</a:t>
          </a:r>
          <a:r>
            <a:rPr kumimoji="1" lang="zh-CN" altLang="en-US" sz="1800" b="1" dirty="0">
              <a:solidFill>
                <a:srgbClr val="FF0000"/>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块</a:t>
          </a:r>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，每块</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包含</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sz="1800" b="1" i="1" baseline="30000" dirty="0">
              <a:latin typeface="Times New Roman" panose="02020603050405020304" pitchFamily="18" charset="0"/>
              <a:ea typeface="微软雅黑" panose="020B0503020204020204" pitchFamily="34" charset="-122"/>
              <a:cs typeface="Times New Roman" panose="02020603050405020304" pitchFamily="18" charset="0"/>
              <a:sym typeface="+mn-lt"/>
            </a:rPr>
            <a:t>w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个存储字</a:t>
          </a:r>
          <a:endParaRPr kumimoji="1"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E9B96B10-591A-43DC-B6AA-74F4890B9D6B}" type="parTrans" cxnId="{0177D14E-8737-4208-ADC4-02B21B08FE5F}">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5FA19EEA-6A81-4C74-A160-730B8B5AE6E8}" type="sibTrans" cxnId="{0177D14E-8737-4208-ADC4-02B21B08FE5F}">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6AFFCD10-A2FC-4B6A-A291-A2C577E8DB4C}">
      <dgm:prSet custT="1"/>
      <dgm:spPr/>
      <dgm:t>
        <a:bodyPr/>
        <a:lstStyle/>
        <a:p>
          <a:r>
            <a:rPr kumimoji="1" lang="zh-CN" altLang="en-US" sz="1800"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主存地址</a:t>
          </a:r>
          <a:endParaRPr kumimoji="1" lang="en-US" altLang="zh-CN"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51C3D20B-B935-454B-892A-3DBCE08E915F}" type="parTrans" cxnId="{1DE47B89-E233-4105-858B-0A9A1BBDD287}">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3E2E2F11-6954-4F18-8C5E-B76E131BFFFB}" type="sibTrans" cxnId="{1DE47B89-E233-4105-858B-0A9A1BBDD287}">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972B01BA-BAE5-4F7F-8B33-98CF2555D4E6}">
      <dgm:prSet custT="1"/>
      <dgm:spPr/>
      <dgm:t>
        <a:bodyPr lIns="180000" rIns="180000" bIns="324000"/>
        <a:lstStyle/>
        <a:p>
          <a:endParaRPr kumimoji="1"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0336B560-D8CA-4BFA-97FA-0F52F48FBBC7}" type="parTrans" cxnId="{757CEB26-F684-4407-AD4A-A1073FDA2E3F}">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04290CED-D253-4E51-B6C3-64DCBA0B926E}" type="sibTrans" cxnId="{757CEB26-F684-4407-AD4A-A1073FDA2E3F}">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2ED84933-380B-4636-95E0-AFFFC1483026}">
      <dgm:prSet custT="1"/>
      <dgm:spPr/>
      <dgm:t>
        <a:bodyPr lIns="180000" rIns="180000" bIns="324000"/>
        <a:lstStyle/>
        <a:p>
          <a:r>
            <a:rPr kumimoji="1"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块地址</a:t>
          </a:r>
          <a:r>
            <a:rPr kumimoji="1"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块号</a:t>
          </a:r>
          <a:r>
            <a:rPr kumimoji="1"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：用于确定该块是否</a:t>
          </a:r>
          <a:r>
            <a:rPr kumimoji="1"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命中</a:t>
          </a:r>
        </a:p>
      </dgm:t>
    </dgm:pt>
    <dgm:pt modelId="{25E99C4A-FA79-4AC8-8BD9-72A59FC616BB}" type="parTrans" cxnId="{EBBFA414-4BD3-4118-85CC-A661C038BF6A}">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D39C86C1-2F43-4072-9EFD-DDF28BA7BB95}" type="sibTrans" cxnId="{EBBFA414-4BD3-4118-85CC-A661C038BF6A}">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0FAF81D4-ED2E-44E2-BA70-AA4BFC8BBE0C}">
      <dgm:prSet custT="1"/>
      <dgm:spPr/>
      <dgm:t>
        <a:bodyPr lIns="180000" rIns="180000" bIns="324000"/>
        <a:lstStyle/>
        <a:p>
          <a:r>
            <a:rPr kumimoji="1"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块内偏移</a:t>
          </a:r>
          <a:r>
            <a:rPr kumimoji="1"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字号）</a:t>
          </a:r>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：用于确定所访问的数据在该块中的位置</a:t>
          </a:r>
          <a:endParaRPr kumimoji="1"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4E55A87E-FDB2-496B-8E07-C09ABFB49679}" type="parTrans" cxnId="{F1DB7AEA-D0FB-4A51-A7D7-81007AAA28DE}">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26C1C0FA-FC79-4C97-AFB7-95CA2C76D5B0}" type="sibTrans" cxnId="{F1DB7AEA-D0FB-4A51-A7D7-81007AAA28DE}">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9306DFDA-89B4-4D95-AB88-97472DCE0CAE}">
      <dgm:prSet custT="1"/>
      <dgm:spPr/>
      <dgm:t>
        <a:bodyPr lIns="180000" rIns="180000" bIns="324000"/>
        <a:lstStyle/>
        <a:p>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任一内存地址 </a:t>
          </a:r>
          <a:r>
            <a:rPr kumimoji="1" lang="en-US" altLang="zh-CN" sz="1800" b="1" i="1" dirty="0">
              <a:latin typeface="Times New Roman" panose="02020603050405020304" pitchFamily="18" charset="0"/>
              <a:ea typeface="微软雅黑" panose="020B0503020204020204" pitchFamily="34" charset="-122"/>
              <a:cs typeface="Times New Roman" panose="02020603050405020304" pitchFamily="18" charset="0"/>
              <a:sym typeface="+mn-lt"/>
            </a:rPr>
            <a:t>x</a:t>
          </a:r>
          <a:r>
            <a:rPr kumimoji="1"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所属的块号</a:t>
          </a:r>
        </a:p>
      </dgm:t>
    </dgm:pt>
    <dgm:pt modelId="{25426BF2-9334-4DFE-9A3E-8AFE431E2908}" type="parTrans" cxnId="{D2E28666-D811-4CA2-B298-82CCB269AF8F}">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20F2855E-B0C0-40B7-82B1-F5ABFBFC1740}" type="sibTrans" cxnId="{D2E28666-D811-4CA2-B298-82CCB269AF8F}">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1FBDAE7A-C42E-405E-A858-55AAA61CB0D6}">
      <dgm:prSet custT="1"/>
      <dgm:spPr/>
      <dgm:t>
        <a:bodyPr lIns="180000" rIns="180000" bIns="324000"/>
        <a:lstStyle/>
        <a:p>
          <a:endParaRPr kumimoji="1"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E31050C2-FF6F-44E3-B2C2-1E35360EBE2F}" type="parTrans" cxnId="{C54F9A76-7FA8-4ABE-ACF9-0C67BB1E905A}">
      <dgm:prSet/>
      <dgm:spPr/>
      <dgm:t>
        <a:bodyPr/>
        <a:lstStyle/>
        <a:p>
          <a:endParaRPr lang="zh-CN" altLang="en-US" sz="1800"/>
        </a:p>
      </dgm:t>
    </dgm:pt>
    <dgm:pt modelId="{0CAA9526-5CA2-454A-9164-B37EB535B7F5}" type="sibTrans" cxnId="{C54F9A76-7FA8-4ABE-ACF9-0C67BB1E905A}">
      <dgm:prSet/>
      <dgm:spPr/>
      <dgm:t>
        <a:bodyPr/>
        <a:lstStyle/>
        <a:p>
          <a:endParaRPr lang="zh-CN" altLang="en-US" sz="1800"/>
        </a:p>
      </dgm:t>
    </dgm:pt>
    <dgm:pt modelId="{52F7BD8B-5C6F-4D6D-8DB1-BC697AB7CD1D}" type="pres">
      <dgm:prSet presAssocID="{3A75BBCD-7BBB-4421-AF66-7B261499C656}" presName="linear" presStyleCnt="0">
        <dgm:presLayoutVars>
          <dgm:dir/>
          <dgm:animLvl val="lvl"/>
          <dgm:resizeHandles val="exact"/>
        </dgm:presLayoutVars>
      </dgm:prSet>
      <dgm:spPr/>
    </dgm:pt>
    <dgm:pt modelId="{5FF07804-AABC-49D2-8554-9DB118F6A6C2}" type="pres">
      <dgm:prSet presAssocID="{8AB23420-DBAE-4529-A03E-40EE0A2DF058}" presName="parentLin" presStyleCnt="0"/>
      <dgm:spPr/>
    </dgm:pt>
    <dgm:pt modelId="{78724510-B3AC-47A3-AB8A-1E8ECBDFDCDF}" type="pres">
      <dgm:prSet presAssocID="{8AB23420-DBAE-4529-A03E-40EE0A2DF058}" presName="parentLeftMargin" presStyleLbl="node1" presStyleIdx="0" presStyleCnt="2"/>
      <dgm:spPr/>
    </dgm:pt>
    <dgm:pt modelId="{C1D2BB52-F71E-4005-81D7-A249403FEC52}" type="pres">
      <dgm:prSet presAssocID="{8AB23420-DBAE-4529-A03E-40EE0A2DF058}" presName="parentText" presStyleLbl="node1" presStyleIdx="0" presStyleCnt="2">
        <dgm:presLayoutVars>
          <dgm:chMax val="0"/>
          <dgm:bulletEnabled val="1"/>
        </dgm:presLayoutVars>
      </dgm:prSet>
      <dgm:spPr/>
    </dgm:pt>
    <dgm:pt modelId="{2BB40139-1387-42C2-A694-BBD33576184B}" type="pres">
      <dgm:prSet presAssocID="{8AB23420-DBAE-4529-A03E-40EE0A2DF058}" presName="negativeSpace" presStyleCnt="0"/>
      <dgm:spPr/>
    </dgm:pt>
    <dgm:pt modelId="{C099A572-32D3-40BC-A082-C848C74740D7}" type="pres">
      <dgm:prSet presAssocID="{8AB23420-DBAE-4529-A03E-40EE0A2DF058}" presName="childText" presStyleLbl="conFgAcc1" presStyleIdx="0" presStyleCnt="2">
        <dgm:presLayoutVars>
          <dgm:bulletEnabled val="1"/>
        </dgm:presLayoutVars>
      </dgm:prSet>
      <dgm:spPr/>
    </dgm:pt>
    <dgm:pt modelId="{25286BFA-B966-4219-98C7-6494EFF734D9}" type="pres">
      <dgm:prSet presAssocID="{9D4D8955-2515-485A-A5FB-BDC59F8CEE46}" presName="spaceBetweenRectangles" presStyleCnt="0"/>
      <dgm:spPr/>
    </dgm:pt>
    <dgm:pt modelId="{EFED3FDF-8449-4382-ADE6-6396AC73067A}" type="pres">
      <dgm:prSet presAssocID="{6AFFCD10-A2FC-4B6A-A291-A2C577E8DB4C}" presName="parentLin" presStyleCnt="0"/>
      <dgm:spPr/>
    </dgm:pt>
    <dgm:pt modelId="{8BBC29E5-3DF0-475F-AA4A-34A8DFA2AB6E}" type="pres">
      <dgm:prSet presAssocID="{6AFFCD10-A2FC-4B6A-A291-A2C577E8DB4C}" presName="parentLeftMargin" presStyleLbl="node1" presStyleIdx="0" presStyleCnt="2"/>
      <dgm:spPr/>
    </dgm:pt>
    <dgm:pt modelId="{76B73257-4DB0-4E67-AF32-06FBCC644A3B}" type="pres">
      <dgm:prSet presAssocID="{6AFFCD10-A2FC-4B6A-A291-A2C577E8DB4C}" presName="parentText" presStyleLbl="node1" presStyleIdx="1" presStyleCnt="2">
        <dgm:presLayoutVars>
          <dgm:chMax val="0"/>
          <dgm:bulletEnabled val="1"/>
        </dgm:presLayoutVars>
      </dgm:prSet>
      <dgm:spPr/>
    </dgm:pt>
    <dgm:pt modelId="{82E1E088-A557-4656-9ABA-65AD8578D70C}" type="pres">
      <dgm:prSet presAssocID="{6AFFCD10-A2FC-4B6A-A291-A2C577E8DB4C}" presName="negativeSpace" presStyleCnt="0"/>
      <dgm:spPr/>
    </dgm:pt>
    <dgm:pt modelId="{0B8191B4-6FFC-47DC-94C3-7E0E167F640B}" type="pres">
      <dgm:prSet presAssocID="{6AFFCD10-A2FC-4B6A-A291-A2C577E8DB4C}" presName="childText" presStyleLbl="conFgAcc1" presStyleIdx="1" presStyleCnt="2">
        <dgm:presLayoutVars>
          <dgm:bulletEnabled val="1"/>
        </dgm:presLayoutVars>
      </dgm:prSet>
      <dgm:spPr/>
    </dgm:pt>
  </dgm:ptLst>
  <dgm:cxnLst>
    <dgm:cxn modelId="{F2BB7509-E572-4B77-B583-FFEE4F2CC7C7}" type="presOf" srcId="{8AB23420-DBAE-4529-A03E-40EE0A2DF058}" destId="{C1D2BB52-F71E-4005-81D7-A249403FEC52}" srcOrd="1" destOrd="0" presId="urn:microsoft.com/office/officeart/2005/8/layout/list1"/>
    <dgm:cxn modelId="{8B454212-4ADC-46CF-B88F-F9191E8A3E96}" srcId="{3A75BBCD-7BBB-4421-AF66-7B261499C656}" destId="{8AB23420-DBAE-4529-A03E-40EE0A2DF058}" srcOrd="0" destOrd="0" parTransId="{3CBD82F4-F285-401C-864A-09F6F8C003F1}" sibTransId="{9D4D8955-2515-485A-A5FB-BDC59F8CEE46}"/>
    <dgm:cxn modelId="{EBBFA414-4BD3-4118-85CC-A661C038BF6A}" srcId="{6AFFCD10-A2FC-4B6A-A291-A2C577E8DB4C}" destId="{2ED84933-380B-4636-95E0-AFFFC1483026}" srcOrd="2" destOrd="0" parTransId="{25E99C4A-FA79-4AC8-8BD9-72A59FC616BB}" sibTransId="{D39C86C1-2F43-4072-9EFD-DDF28BA7BB95}"/>
    <dgm:cxn modelId="{BA3D011C-0FAD-4525-803C-05AD8E18355A}" type="presOf" srcId="{9306DFDA-89B4-4D95-AB88-97472DCE0CAE}" destId="{0B8191B4-6FFC-47DC-94C3-7E0E167F640B}" srcOrd="0" destOrd="4" presId="urn:microsoft.com/office/officeart/2005/8/layout/list1"/>
    <dgm:cxn modelId="{757CEB26-F684-4407-AD4A-A1073FDA2E3F}" srcId="{6AFFCD10-A2FC-4B6A-A291-A2C577E8DB4C}" destId="{972B01BA-BAE5-4F7F-8B33-98CF2555D4E6}" srcOrd="1" destOrd="0" parTransId="{0336B560-D8CA-4BFA-97FA-0F52F48FBBC7}" sibTransId="{04290CED-D253-4E51-B6C3-64DCBA0B926E}"/>
    <dgm:cxn modelId="{D2E28666-D811-4CA2-B298-82CCB269AF8F}" srcId="{6AFFCD10-A2FC-4B6A-A291-A2C577E8DB4C}" destId="{9306DFDA-89B4-4D95-AB88-97472DCE0CAE}" srcOrd="4" destOrd="0" parTransId="{25426BF2-9334-4DFE-9A3E-8AFE431E2908}" sibTransId="{20F2855E-B0C0-40B7-82B1-F5ABFBFC1740}"/>
    <dgm:cxn modelId="{55D07A4E-0A11-4D13-8AF8-EEDC2E8816E4}" type="presOf" srcId="{972B01BA-BAE5-4F7F-8B33-98CF2555D4E6}" destId="{0B8191B4-6FFC-47DC-94C3-7E0E167F640B}" srcOrd="0" destOrd="1" presId="urn:microsoft.com/office/officeart/2005/8/layout/list1"/>
    <dgm:cxn modelId="{0177D14E-8737-4208-ADC4-02B21B08FE5F}" srcId="{8AB23420-DBAE-4529-A03E-40EE0A2DF058}" destId="{299E9D7A-99A2-4D45-814E-85CDBA731E50}" srcOrd="0" destOrd="0" parTransId="{E9B96B10-591A-43DC-B6AA-74F4890B9D6B}" sibTransId="{5FA19EEA-6A81-4C74-A160-730B8B5AE6E8}"/>
    <dgm:cxn modelId="{59E7F552-7FC7-40B7-9033-67E32E732325}" type="presOf" srcId="{3A75BBCD-7BBB-4421-AF66-7B261499C656}" destId="{52F7BD8B-5C6F-4D6D-8DB1-BC697AB7CD1D}" srcOrd="0" destOrd="0" presId="urn:microsoft.com/office/officeart/2005/8/layout/list1"/>
    <dgm:cxn modelId="{C54F9A76-7FA8-4ABE-ACF9-0C67BB1E905A}" srcId="{6AFFCD10-A2FC-4B6A-A291-A2C577E8DB4C}" destId="{1FBDAE7A-C42E-405E-A858-55AAA61CB0D6}" srcOrd="0" destOrd="0" parTransId="{E31050C2-FF6F-44E3-B2C2-1E35360EBE2F}" sibTransId="{0CAA9526-5CA2-454A-9164-B37EB535B7F5}"/>
    <dgm:cxn modelId="{D7BDBA85-9310-4EB6-8ECA-070F89244417}" type="presOf" srcId="{2ED84933-380B-4636-95E0-AFFFC1483026}" destId="{0B8191B4-6FFC-47DC-94C3-7E0E167F640B}" srcOrd="0" destOrd="2" presId="urn:microsoft.com/office/officeart/2005/8/layout/list1"/>
    <dgm:cxn modelId="{1DE47B89-E233-4105-858B-0A9A1BBDD287}" srcId="{3A75BBCD-7BBB-4421-AF66-7B261499C656}" destId="{6AFFCD10-A2FC-4B6A-A291-A2C577E8DB4C}" srcOrd="1" destOrd="0" parTransId="{51C3D20B-B935-454B-892A-3DBCE08E915F}" sibTransId="{3E2E2F11-6954-4F18-8C5E-B76E131BFFFB}"/>
    <dgm:cxn modelId="{513BA3A6-C77E-4DDE-9E73-B3FF7496C78A}" type="presOf" srcId="{6AFFCD10-A2FC-4B6A-A291-A2C577E8DB4C}" destId="{8BBC29E5-3DF0-475F-AA4A-34A8DFA2AB6E}" srcOrd="0" destOrd="0" presId="urn:microsoft.com/office/officeart/2005/8/layout/list1"/>
    <dgm:cxn modelId="{130372BF-4D14-4BD3-92B7-82F5C933E1CD}" type="presOf" srcId="{299E9D7A-99A2-4D45-814E-85CDBA731E50}" destId="{C099A572-32D3-40BC-A082-C848C74740D7}" srcOrd="0" destOrd="0" presId="urn:microsoft.com/office/officeart/2005/8/layout/list1"/>
    <dgm:cxn modelId="{A65796DC-AC5F-4402-B942-9739B4E018B5}" type="presOf" srcId="{0FAF81D4-ED2E-44E2-BA70-AA4BFC8BBE0C}" destId="{0B8191B4-6FFC-47DC-94C3-7E0E167F640B}" srcOrd="0" destOrd="3" presId="urn:microsoft.com/office/officeart/2005/8/layout/list1"/>
    <dgm:cxn modelId="{F1DB7AEA-D0FB-4A51-A7D7-81007AAA28DE}" srcId="{6AFFCD10-A2FC-4B6A-A291-A2C577E8DB4C}" destId="{0FAF81D4-ED2E-44E2-BA70-AA4BFC8BBE0C}" srcOrd="3" destOrd="0" parTransId="{4E55A87E-FDB2-496B-8E07-C09ABFB49679}" sibTransId="{26C1C0FA-FC79-4C97-AFB7-95CA2C76D5B0}"/>
    <dgm:cxn modelId="{D8F154F0-3102-426C-85BB-63312C4B8D91}" type="presOf" srcId="{8AB23420-DBAE-4529-A03E-40EE0A2DF058}" destId="{78724510-B3AC-47A3-AB8A-1E8ECBDFDCDF}" srcOrd="0" destOrd="0" presId="urn:microsoft.com/office/officeart/2005/8/layout/list1"/>
    <dgm:cxn modelId="{1DC8ECF1-6559-412D-8B2B-94AD3FB997F6}" type="presOf" srcId="{1FBDAE7A-C42E-405E-A858-55AAA61CB0D6}" destId="{0B8191B4-6FFC-47DC-94C3-7E0E167F640B}" srcOrd="0" destOrd="0" presId="urn:microsoft.com/office/officeart/2005/8/layout/list1"/>
    <dgm:cxn modelId="{E56850FC-584F-476E-9A1C-8E364A83A636}" type="presOf" srcId="{6AFFCD10-A2FC-4B6A-A291-A2C577E8DB4C}" destId="{76B73257-4DB0-4E67-AF32-06FBCC644A3B}" srcOrd="1" destOrd="0" presId="urn:microsoft.com/office/officeart/2005/8/layout/list1"/>
    <dgm:cxn modelId="{F2562BA3-3CD3-4E5B-8C47-BD10C6A49AE6}" type="presParOf" srcId="{52F7BD8B-5C6F-4D6D-8DB1-BC697AB7CD1D}" destId="{5FF07804-AABC-49D2-8554-9DB118F6A6C2}" srcOrd="0" destOrd="0" presId="urn:microsoft.com/office/officeart/2005/8/layout/list1"/>
    <dgm:cxn modelId="{BBD65554-F8BB-4799-B52D-835A30148007}" type="presParOf" srcId="{5FF07804-AABC-49D2-8554-9DB118F6A6C2}" destId="{78724510-B3AC-47A3-AB8A-1E8ECBDFDCDF}" srcOrd="0" destOrd="0" presId="urn:microsoft.com/office/officeart/2005/8/layout/list1"/>
    <dgm:cxn modelId="{4616D771-3B9B-4A4A-9A86-20BA6D0BC89A}" type="presParOf" srcId="{5FF07804-AABC-49D2-8554-9DB118F6A6C2}" destId="{C1D2BB52-F71E-4005-81D7-A249403FEC52}" srcOrd="1" destOrd="0" presId="urn:microsoft.com/office/officeart/2005/8/layout/list1"/>
    <dgm:cxn modelId="{3B9E77ED-5D0C-4468-A73A-C5EA134ED017}" type="presParOf" srcId="{52F7BD8B-5C6F-4D6D-8DB1-BC697AB7CD1D}" destId="{2BB40139-1387-42C2-A694-BBD33576184B}" srcOrd="1" destOrd="0" presId="urn:microsoft.com/office/officeart/2005/8/layout/list1"/>
    <dgm:cxn modelId="{98E45761-AB66-4648-AF2A-32DC76AADB32}" type="presParOf" srcId="{52F7BD8B-5C6F-4D6D-8DB1-BC697AB7CD1D}" destId="{C099A572-32D3-40BC-A082-C848C74740D7}" srcOrd="2" destOrd="0" presId="urn:microsoft.com/office/officeart/2005/8/layout/list1"/>
    <dgm:cxn modelId="{DACD0810-0A52-4A4B-85A7-5E598F4E60F3}" type="presParOf" srcId="{52F7BD8B-5C6F-4D6D-8DB1-BC697AB7CD1D}" destId="{25286BFA-B966-4219-98C7-6494EFF734D9}" srcOrd="3" destOrd="0" presId="urn:microsoft.com/office/officeart/2005/8/layout/list1"/>
    <dgm:cxn modelId="{B95A65F9-DB60-4C40-8982-D75C60477E14}" type="presParOf" srcId="{52F7BD8B-5C6F-4D6D-8DB1-BC697AB7CD1D}" destId="{EFED3FDF-8449-4382-ADE6-6396AC73067A}" srcOrd="4" destOrd="0" presId="urn:microsoft.com/office/officeart/2005/8/layout/list1"/>
    <dgm:cxn modelId="{4F8392BA-0599-47D0-A039-439A508B7A22}" type="presParOf" srcId="{EFED3FDF-8449-4382-ADE6-6396AC73067A}" destId="{8BBC29E5-3DF0-475F-AA4A-34A8DFA2AB6E}" srcOrd="0" destOrd="0" presId="urn:microsoft.com/office/officeart/2005/8/layout/list1"/>
    <dgm:cxn modelId="{C2C6DEFC-9FB7-4FAB-98E9-46929C8470BD}" type="presParOf" srcId="{EFED3FDF-8449-4382-ADE6-6396AC73067A}" destId="{76B73257-4DB0-4E67-AF32-06FBCC644A3B}" srcOrd="1" destOrd="0" presId="urn:microsoft.com/office/officeart/2005/8/layout/list1"/>
    <dgm:cxn modelId="{5D63546D-EDB7-4C51-A0C5-62F8CED026DD}" type="presParOf" srcId="{52F7BD8B-5C6F-4D6D-8DB1-BC697AB7CD1D}" destId="{82E1E088-A557-4656-9ABA-65AD8578D70C}" srcOrd="5" destOrd="0" presId="urn:microsoft.com/office/officeart/2005/8/layout/list1"/>
    <dgm:cxn modelId="{BC7681F8-DD57-4244-8BE7-6E5A290F8790}" type="presParOf" srcId="{52F7BD8B-5C6F-4D6D-8DB1-BC697AB7CD1D}" destId="{0B8191B4-6FFC-47DC-94C3-7E0E167F640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A75BBCD-7BBB-4421-AF66-7B261499C656}"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8AB23420-DBAE-4529-A03E-40EE0A2DF058}">
      <dgm:prSet phldrT="[文本]" custT="1"/>
      <dgm:spPr>
        <a:solidFill>
          <a:schemeClr val="accent2">
            <a:lumMod val="75000"/>
          </a:schemeClr>
        </a:solidFill>
      </dgm:spPr>
      <dgm:t>
        <a:bodyPr/>
        <a:lstStyle/>
        <a:p>
          <a:r>
            <a:rPr kumimoji="1"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cache</a:t>
          </a:r>
          <a:r>
            <a:rPr kumimoji="1"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划分</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dgm:t>
    </dgm:pt>
    <dgm:pt modelId="{3CBD82F4-F285-401C-864A-09F6F8C003F1}" type="parTrans" cxnId="{8B454212-4ADC-46CF-B88F-F9191E8A3E96}">
      <dgm:prSet/>
      <dgm:spPr/>
      <dgm:t>
        <a:bodyPr/>
        <a:lstStyle/>
        <a:p>
          <a:endParaRPr lang="zh-CN" altLang="en-US" sz="1800">
            <a:latin typeface="微软雅黑" panose="020B0503020204020204" pitchFamily="34" charset="-122"/>
            <a:ea typeface="微软雅黑" panose="020B0503020204020204" pitchFamily="34" charset="-122"/>
            <a:cs typeface="Times New Roman" panose="02020603050405020304" pitchFamily="18" charset="0"/>
          </a:endParaRPr>
        </a:p>
      </dgm:t>
    </dgm:pt>
    <dgm:pt modelId="{9D4D8955-2515-485A-A5FB-BDC59F8CEE46}" type="sibTrans" cxnId="{8B454212-4ADC-46CF-B88F-F9191E8A3E96}">
      <dgm:prSet/>
      <dgm:spPr/>
      <dgm:t>
        <a:bodyPr/>
        <a:lstStyle/>
        <a:p>
          <a:endParaRPr lang="zh-CN" altLang="en-US" sz="1800">
            <a:latin typeface="微软雅黑" panose="020B0503020204020204" pitchFamily="34" charset="-122"/>
            <a:ea typeface="微软雅黑" panose="020B0503020204020204" pitchFamily="34" charset="-122"/>
            <a:cs typeface="Times New Roman" panose="02020603050405020304" pitchFamily="18" charset="0"/>
          </a:endParaRPr>
        </a:p>
      </dgm:t>
    </dgm:pt>
    <dgm:pt modelId="{4DCCFC85-61EE-4405-AC67-B721508B07A9}">
      <dgm:prSet custT="1"/>
      <dgm:spPr>
        <a:ln>
          <a:solidFill>
            <a:schemeClr val="accent2">
              <a:lumMod val="75000"/>
            </a:schemeClr>
          </a:solidFill>
        </a:ln>
      </dgm:spPr>
      <dgm:t>
        <a:bodyPr rIns="144000"/>
        <a:lstStyle/>
        <a:p>
          <a:r>
            <a:rPr kumimoji="1" lang="en-US" altLang="zh-CN" sz="1800" kern="1200">
              <a:latin typeface="微软雅黑" panose="020B0503020204020204" pitchFamily="34" charset="-122"/>
              <a:ea typeface="微软雅黑" panose="020B0503020204020204" pitchFamily="34" charset="-122"/>
              <a:cs typeface="+mn-ea"/>
              <a:sym typeface="+mn-lt"/>
            </a:rPr>
            <a:t>cache</a:t>
          </a:r>
          <a:r>
            <a:rPr kumimoji="1" lang="zh-CN" altLang="en-US" sz="1800" kern="1200">
              <a:latin typeface="微软雅黑" panose="020B0503020204020204" pitchFamily="34" charset="-122"/>
              <a:ea typeface="微软雅黑" panose="020B0503020204020204" pitchFamily="34" charset="-122"/>
              <a:cs typeface="+mn-ea"/>
              <a:sym typeface="+mn-lt"/>
            </a:rPr>
            <a:t>分为若干</a:t>
          </a:r>
          <a:r>
            <a:rPr kumimoji="1" lang="zh-CN" altLang="en-US" sz="1800" b="1" kern="120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行</a:t>
          </a:r>
          <a:r>
            <a:rPr kumimoji="1" lang="en-US" altLang="zh-CN" sz="1800" b="1" kern="120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(Line)</a:t>
          </a:r>
          <a:endParaRPr kumimoji="1" lang="en-US" altLang="zh-CN"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endParaRPr>
        </a:p>
      </dgm:t>
    </dgm:pt>
    <dgm:pt modelId="{2B7061DC-BB15-4868-BDB0-34701A13862D}" type="parTrans" cxnId="{89C30F4D-14A9-4771-887D-795178CDD2A1}">
      <dgm:prSet/>
      <dgm:spPr/>
      <dgm:t>
        <a:bodyPr/>
        <a:lstStyle/>
        <a:p>
          <a:endParaRPr lang="zh-CN" altLang="en-US">
            <a:latin typeface="微软雅黑" panose="020B0503020204020204" pitchFamily="34" charset="-122"/>
            <a:ea typeface="微软雅黑" panose="020B0503020204020204" pitchFamily="34" charset="-122"/>
          </a:endParaRPr>
        </a:p>
      </dgm:t>
    </dgm:pt>
    <dgm:pt modelId="{DF19CDBE-8B94-4F42-80EF-C46166EDFE77}" type="sibTrans" cxnId="{89C30F4D-14A9-4771-887D-795178CDD2A1}">
      <dgm:prSet/>
      <dgm:spPr/>
      <dgm:t>
        <a:bodyPr/>
        <a:lstStyle/>
        <a:p>
          <a:endParaRPr lang="zh-CN" altLang="en-US">
            <a:latin typeface="微软雅黑" panose="020B0503020204020204" pitchFamily="34" charset="-122"/>
            <a:ea typeface="微软雅黑" panose="020B0503020204020204" pitchFamily="34" charset="-122"/>
          </a:endParaRPr>
        </a:p>
      </dgm:t>
    </dgm:pt>
    <dgm:pt modelId="{F09E4BCB-93BA-41A0-9C12-AE52344B809A}">
      <dgm:prSet custT="1"/>
      <dgm:spPr>
        <a:ln>
          <a:solidFill>
            <a:schemeClr val="accent2">
              <a:lumMod val="75000"/>
            </a:schemeClr>
          </a:solidFill>
        </a:ln>
      </dgm:spPr>
      <dgm:t>
        <a:bodyPr rIns="144000"/>
        <a:lstStyle/>
        <a:p>
          <a:r>
            <a:rPr kumimoji="1" lang="en-US" altLang="zh-CN" sz="1800" b="1" kern="1200" dirty="0">
              <a:latin typeface="微软雅黑" panose="020B0503020204020204" pitchFamily="34" charset="-122"/>
              <a:ea typeface="微软雅黑" panose="020B0503020204020204" pitchFamily="34" charset="-122"/>
              <a:cs typeface="+mn-ea"/>
              <a:sym typeface="+mn-lt"/>
            </a:rPr>
            <a:t>cache</a:t>
          </a:r>
          <a:r>
            <a:rPr kumimoji="1" lang="zh-CN" altLang="en-US"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行</a:t>
          </a:r>
          <a:r>
            <a:rPr kumimoji="1" lang="zh-CN" altLang="en-US" sz="1800" b="1" kern="1200" dirty="0">
              <a:latin typeface="微软雅黑" panose="020B0503020204020204" pitchFamily="34" charset="-122"/>
              <a:ea typeface="微软雅黑" panose="020B0503020204020204" pitchFamily="34" charset="-122"/>
              <a:cs typeface="+mn-ea"/>
              <a:sym typeface="+mn-lt"/>
            </a:rPr>
            <a:t>的容量和主存</a:t>
          </a:r>
          <a:r>
            <a:rPr kumimoji="1" lang="zh-CN" altLang="en-US"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块</a:t>
          </a:r>
          <a:r>
            <a:rPr kumimoji="1" lang="zh-CN" altLang="en-US" sz="1800" b="1" kern="1200" dirty="0">
              <a:latin typeface="微软雅黑" panose="020B0503020204020204" pitchFamily="34" charset="-122"/>
              <a:ea typeface="微软雅黑" panose="020B0503020204020204" pitchFamily="34" charset="-122"/>
              <a:cs typeface="+mn-ea"/>
              <a:sym typeface="+mn-lt"/>
            </a:rPr>
            <a:t>容量</a:t>
          </a:r>
          <a:r>
            <a:rPr kumimoji="1" lang="zh-CN" altLang="en-US"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相同</a:t>
          </a:r>
          <a:endParaRPr kumimoji="1" lang="en-US" altLang="zh-CN"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endParaRPr>
        </a:p>
      </dgm:t>
    </dgm:pt>
    <dgm:pt modelId="{52463BC1-266B-4AA8-9FC3-5BF140EC98FA}" type="parTrans" cxnId="{BC123BA5-05F7-48FE-A3CD-72F6A4158758}">
      <dgm:prSet/>
      <dgm:spPr/>
      <dgm:t>
        <a:bodyPr/>
        <a:lstStyle/>
        <a:p>
          <a:endParaRPr lang="zh-CN" altLang="en-US">
            <a:latin typeface="微软雅黑" panose="020B0503020204020204" pitchFamily="34" charset="-122"/>
            <a:ea typeface="微软雅黑" panose="020B0503020204020204" pitchFamily="34" charset="-122"/>
          </a:endParaRPr>
        </a:p>
      </dgm:t>
    </dgm:pt>
    <dgm:pt modelId="{25B86A22-743B-485A-B5E2-75CADDA6DA63}" type="sibTrans" cxnId="{BC123BA5-05F7-48FE-A3CD-72F6A4158758}">
      <dgm:prSet/>
      <dgm:spPr/>
      <dgm:t>
        <a:bodyPr/>
        <a:lstStyle/>
        <a:p>
          <a:endParaRPr lang="zh-CN" altLang="en-US">
            <a:latin typeface="微软雅黑" panose="020B0503020204020204" pitchFamily="34" charset="-122"/>
            <a:ea typeface="微软雅黑" panose="020B0503020204020204" pitchFamily="34" charset="-122"/>
          </a:endParaRPr>
        </a:p>
      </dgm:t>
    </dgm:pt>
    <dgm:pt modelId="{E5517AA7-1218-4C6F-94F2-8E88A788F5C9}">
      <dgm:prSet/>
      <dgm:spPr>
        <a:solidFill>
          <a:schemeClr val="bg2">
            <a:lumMod val="60000"/>
            <a:lumOff val="40000"/>
          </a:schemeClr>
        </a:solidFill>
        <a:ln>
          <a:solidFill>
            <a:schemeClr val="bg2">
              <a:lumMod val="60000"/>
              <a:lumOff val="40000"/>
            </a:schemeClr>
          </a:solidFill>
        </a:ln>
      </dgm:spPr>
      <dgm:t>
        <a:bodyPr/>
        <a:lstStyle/>
        <a:p>
          <a:r>
            <a:rPr kumimoji="1"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cache</a:t>
          </a:r>
          <a:r>
            <a:rPr kumimoji="1"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与主存如何进行数据交换 </a:t>
          </a:r>
          <a:r>
            <a:rPr kumimoji="1"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p>
      </dgm:t>
    </dgm:pt>
    <dgm:pt modelId="{BA488FF3-EC23-4CFE-9E39-0DF083DD212C}" type="parTrans" cxnId="{28C45986-0375-4AF2-A763-82C9FD58A0A1}">
      <dgm:prSet/>
      <dgm:spPr/>
      <dgm:t>
        <a:bodyPr/>
        <a:lstStyle/>
        <a:p>
          <a:endParaRPr lang="zh-CN" altLang="en-US">
            <a:latin typeface="微软雅黑" panose="020B0503020204020204" pitchFamily="34" charset="-122"/>
            <a:ea typeface="微软雅黑" panose="020B0503020204020204" pitchFamily="34" charset="-122"/>
          </a:endParaRPr>
        </a:p>
      </dgm:t>
    </dgm:pt>
    <dgm:pt modelId="{4F0AC903-0CD5-4DE5-A419-13371C7ABEBE}" type="sibTrans" cxnId="{28C45986-0375-4AF2-A763-82C9FD58A0A1}">
      <dgm:prSet/>
      <dgm:spPr/>
      <dgm:t>
        <a:bodyPr/>
        <a:lstStyle/>
        <a:p>
          <a:endParaRPr lang="zh-CN" altLang="en-US">
            <a:latin typeface="微软雅黑" panose="020B0503020204020204" pitchFamily="34" charset="-122"/>
            <a:ea typeface="微软雅黑" panose="020B0503020204020204" pitchFamily="34" charset="-122"/>
          </a:endParaRPr>
        </a:p>
      </dgm:t>
    </dgm:pt>
    <dgm:pt modelId="{150F564D-EFB5-46D6-B2CD-9A539C7391A1}">
      <dgm:prSet/>
      <dgm:spPr>
        <a:ln>
          <a:solidFill>
            <a:schemeClr val="bg2">
              <a:lumMod val="60000"/>
              <a:lumOff val="40000"/>
            </a:schemeClr>
          </a:solidFill>
        </a:ln>
      </dgm:spPr>
      <dgm:t>
        <a:bodyPr rIns="144000"/>
        <a:lstStyle/>
        <a:p>
          <a:r>
            <a:rPr kumimoji="1" lang="zh-CN" altLang="en-US" sz="1800" kern="1200" dirty="0">
              <a:latin typeface="微软雅黑" panose="020B0503020204020204" pitchFamily="34" charset="-122"/>
              <a:ea typeface="微软雅黑" panose="020B0503020204020204" pitchFamily="34" charset="-122"/>
              <a:cs typeface="+mn-ea"/>
              <a:sym typeface="+mn-lt"/>
            </a:rPr>
            <a:t>数据交换以</a:t>
          </a:r>
          <a:r>
            <a:rPr kumimoji="1" lang="zh-CN" altLang="en-US"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ea"/>
              <a:sym typeface="+mn-lt"/>
            </a:rPr>
            <a:t>块</a:t>
          </a:r>
          <a:r>
            <a:rPr kumimoji="1" lang="zh-CN" altLang="en-US" sz="1800" kern="1200" dirty="0">
              <a:latin typeface="微软雅黑" panose="020B0503020204020204" pitchFamily="34" charset="-122"/>
              <a:ea typeface="微软雅黑" panose="020B0503020204020204" pitchFamily="34" charset="-122"/>
              <a:cs typeface="+mn-ea"/>
              <a:sym typeface="+mn-lt"/>
            </a:rPr>
            <a:t>为单位</a:t>
          </a:r>
          <a:endParaRPr kumimoji="1" lang="en-US" altLang="zh-CN" sz="1800" kern="1200" dirty="0">
            <a:latin typeface="微软雅黑" panose="020B0503020204020204" pitchFamily="34" charset="-122"/>
            <a:ea typeface="微软雅黑" panose="020B0503020204020204" pitchFamily="34" charset="-122"/>
            <a:cs typeface="+mn-ea"/>
            <a:sym typeface="+mn-lt"/>
          </a:endParaRPr>
        </a:p>
      </dgm:t>
    </dgm:pt>
    <dgm:pt modelId="{224B5BEF-99E5-400D-A52D-40E6E66FCEB4}" type="parTrans" cxnId="{119046F3-EF0B-40A1-BF26-68C409068E09}">
      <dgm:prSet/>
      <dgm:spPr/>
      <dgm:t>
        <a:bodyPr/>
        <a:lstStyle/>
        <a:p>
          <a:endParaRPr lang="zh-CN" altLang="en-US">
            <a:latin typeface="微软雅黑" panose="020B0503020204020204" pitchFamily="34" charset="-122"/>
            <a:ea typeface="微软雅黑" panose="020B0503020204020204" pitchFamily="34" charset="-122"/>
          </a:endParaRPr>
        </a:p>
      </dgm:t>
    </dgm:pt>
    <dgm:pt modelId="{167BE320-A498-4F17-983D-17B3A27413FE}" type="sibTrans" cxnId="{119046F3-EF0B-40A1-BF26-68C409068E09}">
      <dgm:prSet/>
      <dgm:spPr/>
      <dgm:t>
        <a:bodyPr/>
        <a:lstStyle/>
        <a:p>
          <a:endParaRPr lang="zh-CN" altLang="en-US">
            <a:latin typeface="微软雅黑" panose="020B0503020204020204" pitchFamily="34" charset="-122"/>
            <a:ea typeface="微软雅黑" panose="020B0503020204020204" pitchFamily="34" charset="-122"/>
          </a:endParaRPr>
        </a:p>
      </dgm:t>
    </dgm:pt>
    <dgm:pt modelId="{6EBFAEBF-5945-4D62-B1A1-78B643DC1A32}">
      <dgm:prSet custT="1"/>
      <dgm:spPr>
        <a:ln>
          <a:solidFill>
            <a:schemeClr val="bg2">
              <a:lumMod val="60000"/>
              <a:lumOff val="40000"/>
            </a:schemeClr>
          </a:solidFill>
        </a:ln>
      </dgm:spPr>
      <dgm:t>
        <a:bodyPr rIns="144000"/>
        <a:lstStyle/>
        <a:p>
          <a:r>
            <a:rPr kumimoji="1" lang="en-US" altLang="zh-CN" sz="1800" kern="1200">
              <a:latin typeface="微软雅黑" panose="020B0503020204020204" pitchFamily="34" charset="-122"/>
              <a:ea typeface="微软雅黑" panose="020B0503020204020204" pitchFamily="34" charset="-122"/>
              <a:cs typeface="+mn-ea"/>
              <a:sym typeface="+mn-lt"/>
            </a:rPr>
            <a:t>cache</a:t>
          </a:r>
          <a:r>
            <a:rPr kumimoji="1" lang="zh-CN" altLang="en-US" sz="1800" kern="1200">
              <a:latin typeface="微软雅黑" panose="020B0503020204020204" pitchFamily="34" charset="-122"/>
              <a:ea typeface="微软雅黑" panose="020B0503020204020204" pitchFamily="34" charset="-122"/>
              <a:cs typeface="+mn-ea"/>
              <a:sym typeface="+mn-lt"/>
            </a:rPr>
            <a:t>按</a:t>
          </a:r>
          <a:r>
            <a:rPr kumimoji="1" lang="zh-CN" altLang="en-US" sz="1800" b="1" kern="1200">
              <a:solidFill>
                <a:srgbClr val="00B05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内容</a:t>
          </a:r>
          <a:r>
            <a:rPr kumimoji="1" lang="zh-CN" altLang="en-US" sz="1800" kern="1200">
              <a:latin typeface="微软雅黑" panose="020B0503020204020204" pitchFamily="34" charset="-122"/>
              <a:ea typeface="微软雅黑" panose="020B0503020204020204" pitchFamily="34" charset="-122"/>
              <a:cs typeface="+mn-ea"/>
              <a:sym typeface="+mn-lt"/>
            </a:rPr>
            <a:t>访问，主存按</a:t>
          </a:r>
          <a:r>
            <a:rPr kumimoji="1" lang="zh-CN" altLang="en-US" sz="1800" b="1" kern="1200">
              <a:solidFill>
                <a:srgbClr val="00B05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地址</a:t>
          </a:r>
          <a:r>
            <a:rPr kumimoji="1" lang="zh-CN" altLang="en-US" sz="1800" kern="1200">
              <a:latin typeface="微软雅黑" panose="020B0503020204020204" pitchFamily="34" charset="-122"/>
              <a:ea typeface="微软雅黑" panose="020B0503020204020204" pitchFamily="34" charset="-122"/>
              <a:cs typeface="+mn-ea"/>
              <a:sym typeface="+mn-lt"/>
            </a:rPr>
            <a:t>访问</a:t>
          </a:r>
          <a:endParaRPr kumimoji="1" lang="en-US" altLang="zh-CN" sz="1800" kern="1200" dirty="0">
            <a:latin typeface="微软雅黑" panose="020B0503020204020204" pitchFamily="34" charset="-122"/>
            <a:ea typeface="微软雅黑" panose="020B0503020204020204" pitchFamily="34" charset="-122"/>
            <a:cs typeface="+mn-ea"/>
            <a:sym typeface="+mn-lt"/>
          </a:endParaRPr>
        </a:p>
      </dgm:t>
    </dgm:pt>
    <dgm:pt modelId="{66EC2895-BDF4-4C05-863B-2CE210D62D1D}" type="parTrans" cxnId="{B02A9C5B-1AAC-42C8-B330-2CC4783A6395}">
      <dgm:prSet/>
      <dgm:spPr/>
      <dgm:t>
        <a:bodyPr/>
        <a:lstStyle/>
        <a:p>
          <a:endParaRPr lang="zh-CN" altLang="en-US">
            <a:latin typeface="微软雅黑" panose="020B0503020204020204" pitchFamily="34" charset="-122"/>
            <a:ea typeface="微软雅黑" panose="020B0503020204020204" pitchFamily="34" charset="-122"/>
          </a:endParaRPr>
        </a:p>
      </dgm:t>
    </dgm:pt>
    <dgm:pt modelId="{C4C4B94B-E9EF-408D-B0A0-97CBF1968E1F}" type="sibTrans" cxnId="{B02A9C5B-1AAC-42C8-B330-2CC4783A6395}">
      <dgm:prSet/>
      <dgm:spPr/>
      <dgm:t>
        <a:bodyPr/>
        <a:lstStyle/>
        <a:p>
          <a:endParaRPr lang="zh-CN" altLang="en-US">
            <a:latin typeface="微软雅黑" panose="020B0503020204020204" pitchFamily="34" charset="-122"/>
            <a:ea typeface="微软雅黑" panose="020B0503020204020204" pitchFamily="34" charset="-122"/>
          </a:endParaRPr>
        </a:p>
      </dgm:t>
    </dgm:pt>
    <dgm:pt modelId="{ECC32C99-D5D4-4658-9628-AC14A51546DE}">
      <dgm:prSet custT="1"/>
      <dgm:spPr>
        <a:ln>
          <a:solidFill>
            <a:schemeClr val="bg2">
              <a:lumMod val="60000"/>
              <a:lumOff val="40000"/>
            </a:schemeClr>
          </a:solidFill>
        </a:ln>
      </dgm:spPr>
      <dgm:t>
        <a:bodyPr rIns="144000"/>
        <a:lstStyle/>
        <a:p>
          <a:r>
            <a:rPr lang="zh-CN" altLang="en-US" sz="1800" kern="1200">
              <a:solidFill>
                <a:srgbClr val="000000"/>
              </a:solidFill>
              <a:latin typeface="微软雅黑" panose="020B0503020204020204" pitchFamily="34" charset="-122"/>
              <a:ea typeface="微软雅黑" panose="020B0503020204020204" pitchFamily="34" charset="-122"/>
              <a:cs typeface="+mn-ea"/>
              <a:sym typeface="+mn-lt"/>
            </a:rPr>
            <a:t>必须应用某种方法，把主存的地址定位到</a:t>
          </a:r>
          <a:r>
            <a:rPr lang="en-US" altLang="zh-CN" sz="1800" kern="1200">
              <a:solidFill>
                <a:srgbClr val="000000"/>
              </a:solidFill>
              <a:latin typeface="微软雅黑" panose="020B0503020204020204" pitchFamily="34" charset="-122"/>
              <a:ea typeface="微软雅黑" panose="020B0503020204020204" pitchFamily="34" charset="-122"/>
              <a:cs typeface="+mn-ea"/>
              <a:sym typeface="+mn-lt"/>
            </a:rPr>
            <a:t>cache</a:t>
          </a:r>
          <a:r>
            <a:rPr lang="zh-CN" altLang="en-US" sz="1800" kern="1200">
              <a:solidFill>
                <a:srgbClr val="000000"/>
              </a:solidFill>
              <a:latin typeface="微软雅黑" panose="020B0503020204020204" pitchFamily="34" charset="-122"/>
              <a:ea typeface="微软雅黑" panose="020B0503020204020204" pitchFamily="34" charset="-122"/>
              <a:cs typeface="+mn-ea"/>
              <a:sym typeface="+mn-lt"/>
            </a:rPr>
            <a:t>中的确切位置</a:t>
          </a:r>
          <a:r>
            <a:rPr lang="en-US" altLang="zh-CN" sz="1800" kern="1200">
              <a:solidFill>
                <a:srgbClr val="000000"/>
              </a:solidFill>
              <a:latin typeface="微软雅黑" panose="020B0503020204020204" pitchFamily="34" charset="-122"/>
              <a:ea typeface="微软雅黑" panose="020B0503020204020204" pitchFamily="34" charset="-122"/>
              <a:cs typeface="+mn-ea"/>
              <a:sym typeface="+mn-lt"/>
            </a:rPr>
            <a:t>——</a:t>
          </a:r>
          <a:r>
            <a:rPr kumimoji="1" lang="zh-CN" altLang="en-US" sz="1800" b="1" kern="120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地址映射</a:t>
          </a:r>
          <a:endParaRPr kumimoji="1" lang="en-US" altLang="zh-CN"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endParaRPr>
        </a:p>
      </dgm:t>
    </dgm:pt>
    <dgm:pt modelId="{8C4B22F9-481C-45C0-8A0E-2E31A91352E2}" type="parTrans" cxnId="{4FB95CFF-50C1-40B4-85AF-8807715E1FCB}">
      <dgm:prSet/>
      <dgm:spPr/>
      <dgm:t>
        <a:bodyPr/>
        <a:lstStyle/>
        <a:p>
          <a:endParaRPr lang="zh-CN" altLang="en-US">
            <a:latin typeface="微软雅黑" panose="020B0503020204020204" pitchFamily="34" charset="-122"/>
            <a:ea typeface="微软雅黑" panose="020B0503020204020204" pitchFamily="34" charset="-122"/>
          </a:endParaRPr>
        </a:p>
      </dgm:t>
    </dgm:pt>
    <dgm:pt modelId="{8B5F210A-BAFB-4375-849B-8FC8DA0572A9}" type="sibTrans" cxnId="{4FB95CFF-50C1-40B4-85AF-8807715E1FCB}">
      <dgm:prSet/>
      <dgm:spPr/>
      <dgm:t>
        <a:bodyPr/>
        <a:lstStyle/>
        <a:p>
          <a:endParaRPr lang="zh-CN" altLang="en-US">
            <a:latin typeface="微软雅黑" panose="020B0503020204020204" pitchFamily="34" charset="-122"/>
            <a:ea typeface="微软雅黑" panose="020B0503020204020204" pitchFamily="34" charset="-122"/>
          </a:endParaRPr>
        </a:p>
      </dgm:t>
    </dgm:pt>
    <dgm:pt modelId="{52F7BD8B-5C6F-4D6D-8DB1-BC697AB7CD1D}" type="pres">
      <dgm:prSet presAssocID="{3A75BBCD-7BBB-4421-AF66-7B261499C656}" presName="linear" presStyleCnt="0">
        <dgm:presLayoutVars>
          <dgm:dir/>
          <dgm:animLvl val="lvl"/>
          <dgm:resizeHandles val="exact"/>
        </dgm:presLayoutVars>
      </dgm:prSet>
      <dgm:spPr/>
    </dgm:pt>
    <dgm:pt modelId="{5FF07804-AABC-49D2-8554-9DB118F6A6C2}" type="pres">
      <dgm:prSet presAssocID="{8AB23420-DBAE-4529-A03E-40EE0A2DF058}" presName="parentLin" presStyleCnt="0"/>
      <dgm:spPr/>
    </dgm:pt>
    <dgm:pt modelId="{78724510-B3AC-47A3-AB8A-1E8ECBDFDCDF}" type="pres">
      <dgm:prSet presAssocID="{8AB23420-DBAE-4529-A03E-40EE0A2DF058}" presName="parentLeftMargin" presStyleLbl="node1" presStyleIdx="0" presStyleCnt="2"/>
      <dgm:spPr/>
    </dgm:pt>
    <dgm:pt modelId="{C1D2BB52-F71E-4005-81D7-A249403FEC52}" type="pres">
      <dgm:prSet presAssocID="{8AB23420-DBAE-4529-A03E-40EE0A2DF058}" presName="parentText" presStyleLbl="node1" presStyleIdx="0" presStyleCnt="2">
        <dgm:presLayoutVars>
          <dgm:chMax val="0"/>
          <dgm:bulletEnabled val="1"/>
        </dgm:presLayoutVars>
      </dgm:prSet>
      <dgm:spPr/>
    </dgm:pt>
    <dgm:pt modelId="{2BB40139-1387-42C2-A694-BBD33576184B}" type="pres">
      <dgm:prSet presAssocID="{8AB23420-DBAE-4529-A03E-40EE0A2DF058}" presName="negativeSpace" presStyleCnt="0"/>
      <dgm:spPr/>
    </dgm:pt>
    <dgm:pt modelId="{C099A572-32D3-40BC-A082-C848C74740D7}" type="pres">
      <dgm:prSet presAssocID="{8AB23420-DBAE-4529-A03E-40EE0A2DF058}" presName="childText" presStyleLbl="conFgAcc1" presStyleIdx="0" presStyleCnt="2">
        <dgm:presLayoutVars>
          <dgm:bulletEnabled val="1"/>
        </dgm:presLayoutVars>
      </dgm:prSet>
      <dgm:spPr/>
    </dgm:pt>
    <dgm:pt modelId="{25286BFA-B966-4219-98C7-6494EFF734D9}" type="pres">
      <dgm:prSet presAssocID="{9D4D8955-2515-485A-A5FB-BDC59F8CEE46}" presName="spaceBetweenRectangles" presStyleCnt="0"/>
      <dgm:spPr/>
    </dgm:pt>
    <dgm:pt modelId="{B8BFD4E5-603A-4611-8226-5583AA091F4A}" type="pres">
      <dgm:prSet presAssocID="{E5517AA7-1218-4C6F-94F2-8E88A788F5C9}" presName="parentLin" presStyleCnt="0"/>
      <dgm:spPr/>
    </dgm:pt>
    <dgm:pt modelId="{3CB5D333-C8E6-4AE0-B88B-35BB22438A81}" type="pres">
      <dgm:prSet presAssocID="{E5517AA7-1218-4C6F-94F2-8E88A788F5C9}" presName="parentLeftMargin" presStyleLbl="node1" presStyleIdx="0" presStyleCnt="2"/>
      <dgm:spPr/>
    </dgm:pt>
    <dgm:pt modelId="{68ABFA56-967B-4F1B-B3E9-718C67620041}" type="pres">
      <dgm:prSet presAssocID="{E5517AA7-1218-4C6F-94F2-8E88A788F5C9}" presName="parentText" presStyleLbl="node1" presStyleIdx="1" presStyleCnt="2">
        <dgm:presLayoutVars>
          <dgm:chMax val="0"/>
          <dgm:bulletEnabled val="1"/>
        </dgm:presLayoutVars>
      </dgm:prSet>
      <dgm:spPr/>
    </dgm:pt>
    <dgm:pt modelId="{3BEAA425-DBB8-4BC5-A55C-2F27D21E3FA2}" type="pres">
      <dgm:prSet presAssocID="{E5517AA7-1218-4C6F-94F2-8E88A788F5C9}" presName="negativeSpace" presStyleCnt="0"/>
      <dgm:spPr/>
    </dgm:pt>
    <dgm:pt modelId="{4569F90B-D06A-44F8-AA3A-A2F2D64CAE3D}" type="pres">
      <dgm:prSet presAssocID="{E5517AA7-1218-4C6F-94F2-8E88A788F5C9}" presName="childText" presStyleLbl="conFgAcc1" presStyleIdx="1" presStyleCnt="2">
        <dgm:presLayoutVars>
          <dgm:bulletEnabled val="1"/>
        </dgm:presLayoutVars>
      </dgm:prSet>
      <dgm:spPr/>
    </dgm:pt>
  </dgm:ptLst>
  <dgm:cxnLst>
    <dgm:cxn modelId="{F2BB7509-E572-4B77-B583-FFEE4F2CC7C7}" type="presOf" srcId="{8AB23420-DBAE-4529-A03E-40EE0A2DF058}" destId="{C1D2BB52-F71E-4005-81D7-A249403FEC52}" srcOrd="1" destOrd="0" presId="urn:microsoft.com/office/officeart/2005/8/layout/list1"/>
    <dgm:cxn modelId="{8B454212-4ADC-46CF-B88F-F9191E8A3E96}" srcId="{3A75BBCD-7BBB-4421-AF66-7B261499C656}" destId="{8AB23420-DBAE-4529-A03E-40EE0A2DF058}" srcOrd="0" destOrd="0" parTransId="{3CBD82F4-F285-401C-864A-09F6F8C003F1}" sibTransId="{9D4D8955-2515-485A-A5FB-BDC59F8CEE46}"/>
    <dgm:cxn modelId="{B02A9C5B-1AAC-42C8-B330-2CC4783A6395}" srcId="{E5517AA7-1218-4C6F-94F2-8E88A788F5C9}" destId="{6EBFAEBF-5945-4D62-B1A1-78B643DC1A32}" srcOrd="1" destOrd="0" parTransId="{66EC2895-BDF4-4C05-863B-2CE210D62D1D}" sibTransId="{C4C4B94B-E9EF-408D-B0A0-97CBF1968E1F}"/>
    <dgm:cxn modelId="{336DD66B-38D2-4847-A562-8B6B1D93920F}" type="presOf" srcId="{E5517AA7-1218-4C6F-94F2-8E88A788F5C9}" destId="{3CB5D333-C8E6-4AE0-B88B-35BB22438A81}" srcOrd="0" destOrd="0" presId="urn:microsoft.com/office/officeart/2005/8/layout/list1"/>
    <dgm:cxn modelId="{89C30F4D-14A9-4771-887D-795178CDD2A1}" srcId="{8AB23420-DBAE-4529-A03E-40EE0A2DF058}" destId="{4DCCFC85-61EE-4405-AC67-B721508B07A9}" srcOrd="0" destOrd="0" parTransId="{2B7061DC-BB15-4868-BDB0-34701A13862D}" sibTransId="{DF19CDBE-8B94-4F42-80EF-C46166EDFE77}"/>
    <dgm:cxn modelId="{94720571-3E3E-44B3-95B2-5FCBE2962D3C}" type="presOf" srcId="{150F564D-EFB5-46D6-B2CD-9A539C7391A1}" destId="{4569F90B-D06A-44F8-AA3A-A2F2D64CAE3D}" srcOrd="0" destOrd="0" presId="urn:microsoft.com/office/officeart/2005/8/layout/list1"/>
    <dgm:cxn modelId="{0D8F4A72-77BF-45E6-A9C6-382824BE9423}" type="presOf" srcId="{E5517AA7-1218-4C6F-94F2-8E88A788F5C9}" destId="{68ABFA56-967B-4F1B-B3E9-718C67620041}" srcOrd="1" destOrd="0" presId="urn:microsoft.com/office/officeart/2005/8/layout/list1"/>
    <dgm:cxn modelId="{59E7F552-7FC7-40B7-9033-67E32E732325}" type="presOf" srcId="{3A75BBCD-7BBB-4421-AF66-7B261499C656}" destId="{52F7BD8B-5C6F-4D6D-8DB1-BC697AB7CD1D}" srcOrd="0" destOrd="0" presId="urn:microsoft.com/office/officeart/2005/8/layout/list1"/>
    <dgm:cxn modelId="{28C45986-0375-4AF2-A763-82C9FD58A0A1}" srcId="{3A75BBCD-7BBB-4421-AF66-7B261499C656}" destId="{E5517AA7-1218-4C6F-94F2-8E88A788F5C9}" srcOrd="1" destOrd="0" parTransId="{BA488FF3-EC23-4CFE-9E39-0DF083DD212C}" sibTransId="{4F0AC903-0CD5-4DE5-A419-13371C7ABEBE}"/>
    <dgm:cxn modelId="{441CA59B-0BBE-4339-80D2-9510F86F1360}" type="presOf" srcId="{ECC32C99-D5D4-4658-9628-AC14A51546DE}" destId="{4569F90B-D06A-44F8-AA3A-A2F2D64CAE3D}" srcOrd="0" destOrd="2" presId="urn:microsoft.com/office/officeart/2005/8/layout/list1"/>
    <dgm:cxn modelId="{00B65CA3-7F88-470A-BF94-5245079C62FE}" type="presOf" srcId="{6EBFAEBF-5945-4D62-B1A1-78B643DC1A32}" destId="{4569F90B-D06A-44F8-AA3A-A2F2D64CAE3D}" srcOrd="0" destOrd="1" presId="urn:microsoft.com/office/officeart/2005/8/layout/list1"/>
    <dgm:cxn modelId="{BC123BA5-05F7-48FE-A3CD-72F6A4158758}" srcId="{8AB23420-DBAE-4529-A03E-40EE0A2DF058}" destId="{F09E4BCB-93BA-41A0-9C12-AE52344B809A}" srcOrd="1" destOrd="0" parTransId="{52463BC1-266B-4AA8-9FC3-5BF140EC98FA}" sibTransId="{25B86A22-743B-485A-B5E2-75CADDA6DA63}"/>
    <dgm:cxn modelId="{4EDE7EA9-BC3C-4F02-BE1E-58379349BBE0}" type="presOf" srcId="{4DCCFC85-61EE-4405-AC67-B721508B07A9}" destId="{C099A572-32D3-40BC-A082-C848C74740D7}" srcOrd="0" destOrd="0" presId="urn:microsoft.com/office/officeart/2005/8/layout/list1"/>
    <dgm:cxn modelId="{C06F8AE6-DC28-4D36-A2A1-FA2C2D9D38F1}" type="presOf" srcId="{F09E4BCB-93BA-41A0-9C12-AE52344B809A}" destId="{C099A572-32D3-40BC-A082-C848C74740D7}" srcOrd="0" destOrd="1" presId="urn:microsoft.com/office/officeart/2005/8/layout/list1"/>
    <dgm:cxn modelId="{D8F154F0-3102-426C-85BB-63312C4B8D91}" type="presOf" srcId="{8AB23420-DBAE-4529-A03E-40EE0A2DF058}" destId="{78724510-B3AC-47A3-AB8A-1E8ECBDFDCDF}" srcOrd="0" destOrd="0" presId="urn:microsoft.com/office/officeart/2005/8/layout/list1"/>
    <dgm:cxn modelId="{119046F3-EF0B-40A1-BF26-68C409068E09}" srcId="{E5517AA7-1218-4C6F-94F2-8E88A788F5C9}" destId="{150F564D-EFB5-46D6-B2CD-9A539C7391A1}" srcOrd="0" destOrd="0" parTransId="{224B5BEF-99E5-400D-A52D-40E6E66FCEB4}" sibTransId="{167BE320-A498-4F17-983D-17B3A27413FE}"/>
    <dgm:cxn modelId="{4FB95CFF-50C1-40B4-85AF-8807715E1FCB}" srcId="{E5517AA7-1218-4C6F-94F2-8E88A788F5C9}" destId="{ECC32C99-D5D4-4658-9628-AC14A51546DE}" srcOrd="2" destOrd="0" parTransId="{8C4B22F9-481C-45C0-8A0E-2E31A91352E2}" sibTransId="{8B5F210A-BAFB-4375-849B-8FC8DA0572A9}"/>
    <dgm:cxn modelId="{F2562BA3-3CD3-4E5B-8C47-BD10C6A49AE6}" type="presParOf" srcId="{52F7BD8B-5C6F-4D6D-8DB1-BC697AB7CD1D}" destId="{5FF07804-AABC-49D2-8554-9DB118F6A6C2}" srcOrd="0" destOrd="0" presId="urn:microsoft.com/office/officeart/2005/8/layout/list1"/>
    <dgm:cxn modelId="{BBD65554-F8BB-4799-B52D-835A30148007}" type="presParOf" srcId="{5FF07804-AABC-49D2-8554-9DB118F6A6C2}" destId="{78724510-B3AC-47A3-AB8A-1E8ECBDFDCDF}" srcOrd="0" destOrd="0" presId="urn:microsoft.com/office/officeart/2005/8/layout/list1"/>
    <dgm:cxn modelId="{4616D771-3B9B-4A4A-9A86-20BA6D0BC89A}" type="presParOf" srcId="{5FF07804-AABC-49D2-8554-9DB118F6A6C2}" destId="{C1D2BB52-F71E-4005-81D7-A249403FEC52}" srcOrd="1" destOrd="0" presId="urn:microsoft.com/office/officeart/2005/8/layout/list1"/>
    <dgm:cxn modelId="{3B9E77ED-5D0C-4468-A73A-C5EA134ED017}" type="presParOf" srcId="{52F7BD8B-5C6F-4D6D-8DB1-BC697AB7CD1D}" destId="{2BB40139-1387-42C2-A694-BBD33576184B}" srcOrd="1" destOrd="0" presId="urn:microsoft.com/office/officeart/2005/8/layout/list1"/>
    <dgm:cxn modelId="{98E45761-AB66-4648-AF2A-32DC76AADB32}" type="presParOf" srcId="{52F7BD8B-5C6F-4D6D-8DB1-BC697AB7CD1D}" destId="{C099A572-32D3-40BC-A082-C848C74740D7}" srcOrd="2" destOrd="0" presId="urn:microsoft.com/office/officeart/2005/8/layout/list1"/>
    <dgm:cxn modelId="{DACD0810-0A52-4A4B-85A7-5E598F4E60F3}" type="presParOf" srcId="{52F7BD8B-5C6F-4D6D-8DB1-BC697AB7CD1D}" destId="{25286BFA-B966-4219-98C7-6494EFF734D9}" srcOrd="3" destOrd="0" presId="urn:microsoft.com/office/officeart/2005/8/layout/list1"/>
    <dgm:cxn modelId="{EB6761F2-E347-4E29-82B2-C679DF3C0291}" type="presParOf" srcId="{52F7BD8B-5C6F-4D6D-8DB1-BC697AB7CD1D}" destId="{B8BFD4E5-603A-4611-8226-5583AA091F4A}" srcOrd="4" destOrd="0" presId="urn:microsoft.com/office/officeart/2005/8/layout/list1"/>
    <dgm:cxn modelId="{03439FE7-84B3-44A6-8F8E-B86F0E69F5B9}" type="presParOf" srcId="{B8BFD4E5-603A-4611-8226-5583AA091F4A}" destId="{3CB5D333-C8E6-4AE0-B88B-35BB22438A81}" srcOrd="0" destOrd="0" presId="urn:microsoft.com/office/officeart/2005/8/layout/list1"/>
    <dgm:cxn modelId="{8B0DEBE9-AD8A-442C-9557-06D7A8FD8078}" type="presParOf" srcId="{B8BFD4E5-603A-4611-8226-5583AA091F4A}" destId="{68ABFA56-967B-4F1B-B3E9-718C67620041}" srcOrd="1" destOrd="0" presId="urn:microsoft.com/office/officeart/2005/8/layout/list1"/>
    <dgm:cxn modelId="{E3690375-A151-4F93-AB8B-9DE110C8A187}" type="presParOf" srcId="{52F7BD8B-5C6F-4D6D-8DB1-BC697AB7CD1D}" destId="{3BEAA425-DBB8-4BC5-A55C-2F27D21E3FA2}" srcOrd="5" destOrd="0" presId="urn:microsoft.com/office/officeart/2005/8/layout/list1"/>
    <dgm:cxn modelId="{01082F11-05CC-49DF-91F6-4BA397B18B88}" type="presParOf" srcId="{52F7BD8B-5C6F-4D6D-8DB1-BC697AB7CD1D}" destId="{4569F90B-D06A-44F8-AA3A-A2F2D64CAE3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D3EDCA3-FE80-490D-A4CF-AB7B0B242CC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5EDF2768-D48C-4498-9D2C-190AD55F7941}">
      <dgm:prSet phldrT="[文本]"/>
      <dgm:spPr/>
      <dgm:t>
        <a:bodyPr/>
        <a:lstStyle/>
        <a:p>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的作用</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876D8E9-9A27-4AEF-AA57-7AFB089B2009}" type="parTrans" cxnId="{7D297A41-8E38-44AE-B003-A192657D30B7}">
      <dgm:prSet/>
      <dgm:spPr/>
      <dgm:t>
        <a:bodyPr/>
        <a:lstStyle/>
        <a:p>
          <a:endParaRPr lang="zh-CN" altLang="en-US">
            <a:latin typeface="微软雅黑" panose="020B0503020204020204" pitchFamily="34" charset="-122"/>
            <a:ea typeface="微软雅黑" panose="020B0503020204020204" pitchFamily="34" charset="-122"/>
          </a:endParaRPr>
        </a:p>
      </dgm:t>
    </dgm:pt>
    <dgm:pt modelId="{AA58C591-BD88-4908-A361-2752E92C3748}" type="sibTrans" cxnId="{7D297A41-8E38-44AE-B003-A192657D30B7}">
      <dgm:prSet/>
      <dgm:spPr/>
      <dgm:t>
        <a:bodyPr/>
        <a:lstStyle/>
        <a:p>
          <a:endParaRPr lang="zh-CN" altLang="en-US">
            <a:latin typeface="微软雅黑" panose="020B0503020204020204" pitchFamily="34" charset="-122"/>
            <a:ea typeface="微软雅黑" panose="020B0503020204020204" pitchFamily="34" charset="-122"/>
          </a:endParaRPr>
        </a:p>
      </dgm:t>
    </dgm:pt>
    <dgm:pt modelId="{982E9155-6B7B-4C1C-B682-0D672E65AA55}">
      <dgm:prSet/>
      <dgm:spPr/>
      <dgm:t>
        <a:bodyPr/>
        <a:lstStyle/>
        <a:p>
          <a:r>
            <a:rPr lang="zh-CN" altLang="en-US">
              <a:latin typeface="微软雅黑" panose="020B0503020204020204" pitchFamily="34" charset="-122"/>
              <a:ea typeface="微软雅黑" panose="020B0503020204020204" pitchFamily="34" charset="-122"/>
              <a:sym typeface="+mn-lt"/>
            </a:rPr>
            <a:t>解决</a:t>
          </a:r>
          <a:r>
            <a:rPr lang="en-US" altLang="zh-CN">
              <a:latin typeface="微软雅黑" panose="020B0503020204020204" pitchFamily="34" charset="-122"/>
              <a:ea typeface="微软雅黑" panose="020B0503020204020204" pitchFamily="34" charset="-122"/>
              <a:sym typeface="+mn-lt"/>
            </a:rPr>
            <a:t>CPU</a:t>
          </a:r>
          <a:r>
            <a:rPr lang="zh-CN" altLang="en-US">
              <a:latin typeface="微软雅黑" panose="020B0503020204020204" pitchFamily="34" charset="-122"/>
              <a:ea typeface="微软雅黑" panose="020B0503020204020204" pitchFamily="34" charset="-122"/>
              <a:sym typeface="+mn-lt"/>
            </a:rPr>
            <a:t>和主存之间的速度不匹配问题</a:t>
          </a:r>
          <a:endParaRPr lang="en-US" altLang="zh-CN" dirty="0">
            <a:latin typeface="微软雅黑" panose="020B0503020204020204" pitchFamily="34" charset="-122"/>
            <a:ea typeface="微软雅黑" panose="020B0503020204020204" pitchFamily="34" charset="-122"/>
            <a:sym typeface="+mn-lt"/>
          </a:endParaRPr>
        </a:p>
      </dgm:t>
    </dgm:pt>
    <dgm:pt modelId="{E6AAC955-C6BE-41B3-BB8B-1BD15FA81B15}" type="parTrans" cxnId="{FAE42BE6-6E59-46A2-8800-BA231F40B8D5}">
      <dgm:prSet/>
      <dgm:spPr/>
      <dgm:t>
        <a:bodyPr/>
        <a:lstStyle/>
        <a:p>
          <a:endParaRPr lang="zh-CN" altLang="en-US">
            <a:latin typeface="微软雅黑" panose="020B0503020204020204" pitchFamily="34" charset="-122"/>
            <a:ea typeface="微软雅黑" panose="020B0503020204020204" pitchFamily="34" charset="-122"/>
          </a:endParaRPr>
        </a:p>
      </dgm:t>
    </dgm:pt>
    <dgm:pt modelId="{D1DBDE7E-2FBC-4963-A4BC-8E3ED57609F9}" type="sibTrans" cxnId="{FAE42BE6-6E59-46A2-8800-BA231F40B8D5}">
      <dgm:prSet/>
      <dgm:spPr/>
      <dgm:t>
        <a:bodyPr/>
        <a:lstStyle/>
        <a:p>
          <a:endParaRPr lang="zh-CN" altLang="en-US">
            <a:latin typeface="微软雅黑" panose="020B0503020204020204" pitchFamily="34" charset="-122"/>
            <a:ea typeface="微软雅黑" panose="020B0503020204020204" pitchFamily="34" charset="-122"/>
          </a:endParaRPr>
        </a:p>
      </dgm:t>
    </dgm:pt>
    <dgm:pt modelId="{DE7655B9-F08D-4E48-968C-2EB6AFF29701}">
      <dgm:prSet/>
      <dgm:spPr/>
      <dgm:t>
        <a:bodyPr/>
        <a:lstStyle/>
        <a:p>
          <a:r>
            <a:rPr lang="zh-CN" altLang="en-US">
              <a:latin typeface="微软雅黑" panose="020B0503020204020204" pitchFamily="34" charset="-122"/>
              <a:ea typeface="微软雅黑" panose="020B0503020204020204" pitchFamily="34" charset="-122"/>
              <a:sym typeface="+mn-lt"/>
            </a:rPr>
            <a:t>小容量存储器，用</a:t>
          </a:r>
          <a:r>
            <a:rPr lang="en-US" altLang="zh-CN">
              <a:latin typeface="微软雅黑" panose="020B0503020204020204" pitchFamily="34" charset="-122"/>
              <a:ea typeface="微软雅黑" panose="020B0503020204020204" pitchFamily="34" charset="-122"/>
              <a:sym typeface="+mn-lt"/>
            </a:rPr>
            <a:t>SRAM</a:t>
          </a:r>
          <a:r>
            <a:rPr lang="zh-CN" altLang="en-US">
              <a:latin typeface="微软雅黑" panose="020B0503020204020204" pitchFamily="34" charset="-122"/>
              <a:ea typeface="微软雅黑" panose="020B0503020204020204" pitchFamily="34" charset="-122"/>
              <a:sym typeface="+mn-lt"/>
            </a:rPr>
            <a:t>实现</a:t>
          </a:r>
          <a:endParaRPr lang="en-US" altLang="zh-CN" dirty="0">
            <a:latin typeface="微软雅黑" panose="020B0503020204020204" pitchFamily="34" charset="-122"/>
            <a:ea typeface="微软雅黑" panose="020B0503020204020204" pitchFamily="34" charset="-122"/>
            <a:sym typeface="+mn-lt"/>
          </a:endParaRPr>
        </a:p>
      </dgm:t>
    </dgm:pt>
    <dgm:pt modelId="{200EC830-A134-4F28-9F61-DF1857AE202E}" type="parTrans" cxnId="{B382B68F-2BED-4CE8-B764-D79A696D19EC}">
      <dgm:prSet/>
      <dgm:spPr/>
      <dgm:t>
        <a:bodyPr/>
        <a:lstStyle/>
        <a:p>
          <a:endParaRPr lang="zh-CN" altLang="en-US">
            <a:latin typeface="微软雅黑" panose="020B0503020204020204" pitchFamily="34" charset="-122"/>
            <a:ea typeface="微软雅黑" panose="020B0503020204020204" pitchFamily="34" charset="-122"/>
          </a:endParaRPr>
        </a:p>
      </dgm:t>
    </dgm:pt>
    <dgm:pt modelId="{CC691D5D-55C3-473F-B494-6D7CFEA92BCE}" type="sibTrans" cxnId="{B382B68F-2BED-4CE8-B764-D79A696D19EC}">
      <dgm:prSet/>
      <dgm:spPr/>
      <dgm:t>
        <a:bodyPr/>
        <a:lstStyle/>
        <a:p>
          <a:endParaRPr lang="zh-CN" altLang="en-US">
            <a:latin typeface="微软雅黑" panose="020B0503020204020204" pitchFamily="34" charset="-122"/>
            <a:ea typeface="微软雅黑" panose="020B0503020204020204" pitchFamily="34" charset="-122"/>
          </a:endParaRPr>
        </a:p>
      </dgm:t>
    </dgm:pt>
    <dgm:pt modelId="{2359FCC1-3C1A-409B-BCB5-7BCEF989F276}">
      <dgm:prSet/>
      <dgm:spPr/>
      <dgm:t>
        <a:bodyPr/>
        <a:lstStyle/>
        <a:p>
          <a:r>
            <a:rPr lang="zh-CN" altLang="en-US">
              <a:latin typeface="微软雅黑" panose="020B0503020204020204" pitchFamily="34" charset="-122"/>
              <a:ea typeface="微软雅黑" panose="020B0503020204020204" pitchFamily="34" charset="-122"/>
              <a:sym typeface="+mn-lt"/>
            </a:rPr>
            <a:t>对用户透明</a:t>
          </a:r>
          <a:endParaRPr lang="en-US" altLang="zh-CN" dirty="0">
            <a:latin typeface="微软雅黑" panose="020B0503020204020204" pitchFamily="34" charset="-122"/>
            <a:ea typeface="微软雅黑" panose="020B0503020204020204" pitchFamily="34" charset="-122"/>
            <a:sym typeface="+mn-lt"/>
          </a:endParaRPr>
        </a:p>
      </dgm:t>
    </dgm:pt>
    <dgm:pt modelId="{C2837173-B209-4663-8A7C-1E9B3437E1EA}" type="parTrans" cxnId="{5A72DA02-A980-4F94-BBAD-3892C68D1707}">
      <dgm:prSet/>
      <dgm:spPr/>
      <dgm:t>
        <a:bodyPr/>
        <a:lstStyle/>
        <a:p>
          <a:endParaRPr lang="zh-CN" altLang="en-US">
            <a:latin typeface="微软雅黑" panose="020B0503020204020204" pitchFamily="34" charset="-122"/>
            <a:ea typeface="微软雅黑" panose="020B0503020204020204" pitchFamily="34" charset="-122"/>
          </a:endParaRPr>
        </a:p>
      </dgm:t>
    </dgm:pt>
    <dgm:pt modelId="{3001E05F-8B6C-4AE4-8C30-8D60CDC02B5C}" type="sibTrans" cxnId="{5A72DA02-A980-4F94-BBAD-3892C68D1707}">
      <dgm:prSet/>
      <dgm:spPr/>
      <dgm:t>
        <a:bodyPr/>
        <a:lstStyle/>
        <a:p>
          <a:endParaRPr lang="zh-CN" altLang="en-US">
            <a:latin typeface="微软雅黑" panose="020B0503020204020204" pitchFamily="34" charset="-122"/>
            <a:ea typeface="微软雅黑" panose="020B0503020204020204" pitchFamily="34" charset="-122"/>
          </a:endParaRPr>
        </a:p>
      </dgm:t>
    </dgm:pt>
    <dgm:pt modelId="{840B097B-12F9-4904-A180-2919DF44F854}">
      <dgm:prSet/>
      <dgm:spPr/>
      <dgm:t>
        <a:bodyPr/>
        <a:lstStyle/>
        <a:p>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的原理</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F7E509DC-CBE7-49F4-BAD9-8D3E4488DAA3}" type="parTrans" cxnId="{ABFCB8A5-64A0-4D4B-9C19-85A07FDBC304}">
      <dgm:prSet/>
      <dgm:spPr/>
      <dgm:t>
        <a:bodyPr/>
        <a:lstStyle/>
        <a:p>
          <a:endParaRPr lang="zh-CN" altLang="en-US">
            <a:latin typeface="微软雅黑" panose="020B0503020204020204" pitchFamily="34" charset="-122"/>
            <a:ea typeface="微软雅黑" panose="020B0503020204020204" pitchFamily="34" charset="-122"/>
          </a:endParaRPr>
        </a:p>
      </dgm:t>
    </dgm:pt>
    <dgm:pt modelId="{02188A9C-039A-4B5A-8534-927B09002D38}" type="sibTrans" cxnId="{ABFCB8A5-64A0-4D4B-9C19-85A07FDBC304}">
      <dgm:prSet/>
      <dgm:spPr/>
      <dgm:t>
        <a:bodyPr/>
        <a:lstStyle/>
        <a:p>
          <a:endParaRPr lang="zh-CN" altLang="en-US">
            <a:latin typeface="微软雅黑" panose="020B0503020204020204" pitchFamily="34" charset="-122"/>
            <a:ea typeface="微软雅黑" panose="020B0503020204020204" pitchFamily="34" charset="-122"/>
          </a:endParaRPr>
        </a:p>
      </dgm:t>
    </dgm:pt>
    <dgm:pt modelId="{ADE3DFE5-CB1D-4193-BB9F-5886750B63D8}">
      <dgm:prSet/>
      <dgm:spPr/>
      <dgm:t>
        <a:bodyPr/>
        <a:lstStyle/>
        <a:p>
          <a:r>
            <a:rPr lang="zh-CN" altLang="en-US">
              <a:latin typeface="微软雅黑" panose="020B0503020204020204" pitchFamily="34" charset="-122"/>
              <a:ea typeface="微软雅黑" panose="020B0503020204020204" pitchFamily="34" charset="-122"/>
              <a:sym typeface="+mn-lt"/>
            </a:rPr>
            <a:t>程序局部性：时间和空间</a:t>
          </a:r>
          <a:endParaRPr lang="en-US" altLang="zh-CN" dirty="0">
            <a:latin typeface="微软雅黑" panose="020B0503020204020204" pitchFamily="34" charset="-122"/>
            <a:ea typeface="微软雅黑" panose="020B0503020204020204" pitchFamily="34" charset="-122"/>
            <a:sym typeface="+mn-lt"/>
          </a:endParaRPr>
        </a:p>
      </dgm:t>
    </dgm:pt>
    <dgm:pt modelId="{AC5B3BD2-DBD7-4429-912A-241F37CC587D}" type="parTrans" cxnId="{5D22DA96-2617-41B7-A1C1-0B896920D0AD}">
      <dgm:prSet/>
      <dgm:spPr/>
      <dgm:t>
        <a:bodyPr/>
        <a:lstStyle/>
        <a:p>
          <a:endParaRPr lang="zh-CN" altLang="en-US">
            <a:latin typeface="微软雅黑" panose="020B0503020204020204" pitchFamily="34" charset="-122"/>
            <a:ea typeface="微软雅黑" panose="020B0503020204020204" pitchFamily="34" charset="-122"/>
          </a:endParaRPr>
        </a:p>
      </dgm:t>
    </dgm:pt>
    <dgm:pt modelId="{7360B8DA-36DC-4CBD-BF93-6CB2F1DAE2DD}" type="sibTrans" cxnId="{5D22DA96-2617-41B7-A1C1-0B896920D0AD}">
      <dgm:prSet/>
      <dgm:spPr/>
      <dgm:t>
        <a:bodyPr/>
        <a:lstStyle/>
        <a:p>
          <a:endParaRPr lang="zh-CN" altLang="en-US">
            <a:latin typeface="微软雅黑" panose="020B0503020204020204" pitchFamily="34" charset="-122"/>
            <a:ea typeface="微软雅黑" panose="020B0503020204020204" pitchFamily="34" charset="-122"/>
          </a:endParaRPr>
        </a:p>
      </dgm:t>
    </dgm:pt>
    <dgm:pt modelId="{FC0CFE7C-F2F1-40D5-86CC-83C426A79AA9}">
      <dgm:prSet/>
      <dgm:spPr/>
      <dgm:t>
        <a:bodyPr/>
        <a:lstStyle/>
        <a:p>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性能</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DB20674C-002C-4B46-A819-79AE616B8CDB}" type="parTrans" cxnId="{D25FF9DE-9BE2-4005-A16A-AF979F34C1A5}">
      <dgm:prSet/>
      <dgm:spPr/>
      <dgm:t>
        <a:bodyPr/>
        <a:lstStyle/>
        <a:p>
          <a:endParaRPr lang="zh-CN" altLang="en-US">
            <a:latin typeface="微软雅黑" panose="020B0503020204020204" pitchFamily="34" charset="-122"/>
            <a:ea typeface="微软雅黑" panose="020B0503020204020204" pitchFamily="34" charset="-122"/>
          </a:endParaRPr>
        </a:p>
      </dgm:t>
    </dgm:pt>
    <dgm:pt modelId="{C5E207F2-317D-4637-8BD9-0949FC7856E3}" type="sibTrans" cxnId="{D25FF9DE-9BE2-4005-A16A-AF979F34C1A5}">
      <dgm:prSet/>
      <dgm:spPr/>
      <dgm:t>
        <a:bodyPr/>
        <a:lstStyle/>
        <a:p>
          <a:endParaRPr lang="zh-CN" altLang="en-US">
            <a:latin typeface="微软雅黑" panose="020B0503020204020204" pitchFamily="34" charset="-122"/>
            <a:ea typeface="微软雅黑" panose="020B0503020204020204" pitchFamily="34" charset="-122"/>
          </a:endParaRPr>
        </a:p>
      </dgm:t>
    </dgm:pt>
    <dgm:pt modelId="{B825EBF1-DFC3-44A0-B694-8A17D72E7E07}">
      <dgm:prSet/>
      <dgm:spPr/>
      <dgm:t>
        <a:bodyPr/>
        <a:lstStyle/>
        <a:p>
          <a:r>
            <a:rPr lang="zh-CN" altLang="en-US">
              <a:latin typeface="微软雅黑" panose="020B0503020204020204" pitchFamily="34" charset="-122"/>
              <a:ea typeface="微软雅黑" panose="020B0503020204020204" pitchFamily="34" charset="-122"/>
              <a:sym typeface="+mn-lt"/>
            </a:rPr>
            <a:t>命中率、平均访问时间、效率</a:t>
          </a:r>
          <a:endParaRPr lang="zh-CN" altLang="en-US">
            <a:latin typeface="微软雅黑" panose="020B0503020204020204" pitchFamily="34" charset="-122"/>
            <a:ea typeface="微软雅黑" panose="020B0503020204020204" pitchFamily="34" charset="-122"/>
          </a:endParaRPr>
        </a:p>
      </dgm:t>
    </dgm:pt>
    <dgm:pt modelId="{8AD7A169-A4B4-480E-8301-D5A81E410F8C}" type="parTrans" cxnId="{705A4F1E-17CF-4D11-8CC0-43619A8973DB}">
      <dgm:prSet/>
      <dgm:spPr/>
      <dgm:t>
        <a:bodyPr/>
        <a:lstStyle/>
        <a:p>
          <a:endParaRPr lang="zh-CN" altLang="en-US">
            <a:latin typeface="微软雅黑" panose="020B0503020204020204" pitchFamily="34" charset="-122"/>
            <a:ea typeface="微软雅黑" panose="020B0503020204020204" pitchFamily="34" charset="-122"/>
          </a:endParaRPr>
        </a:p>
      </dgm:t>
    </dgm:pt>
    <dgm:pt modelId="{6F5CBAED-1F28-4006-990D-5D4BD4EC3BCB}" type="sibTrans" cxnId="{705A4F1E-17CF-4D11-8CC0-43619A8973DB}">
      <dgm:prSet/>
      <dgm:spPr/>
      <dgm:t>
        <a:bodyPr/>
        <a:lstStyle/>
        <a:p>
          <a:endParaRPr lang="zh-CN" altLang="en-US">
            <a:latin typeface="微软雅黑" panose="020B0503020204020204" pitchFamily="34" charset="-122"/>
            <a:ea typeface="微软雅黑" panose="020B0503020204020204" pitchFamily="34" charset="-122"/>
          </a:endParaRPr>
        </a:p>
      </dgm:t>
    </dgm:pt>
    <dgm:pt modelId="{3BACF2B4-28D2-4526-812B-A954AA2C8CFE}" type="pres">
      <dgm:prSet presAssocID="{8D3EDCA3-FE80-490D-A4CF-AB7B0B242CCC}" presName="linear" presStyleCnt="0">
        <dgm:presLayoutVars>
          <dgm:dir/>
          <dgm:animLvl val="lvl"/>
          <dgm:resizeHandles val="exact"/>
        </dgm:presLayoutVars>
      </dgm:prSet>
      <dgm:spPr/>
    </dgm:pt>
    <dgm:pt modelId="{01B5D5FE-BB4D-460E-BE13-8BF2D6643E2E}" type="pres">
      <dgm:prSet presAssocID="{5EDF2768-D48C-4498-9D2C-190AD55F7941}" presName="parentLin" presStyleCnt="0"/>
      <dgm:spPr/>
    </dgm:pt>
    <dgm:pt modelId="{7E60105C-B877-49A7-9FBC-7305FE382AA4}" type="pres">
      <dgm:prSet presAssocID="{5EDF2768-D48C-4498-9D2C-190AD55F7941}" presName="parentLeftMargin" presStyleLbl="node1" presStyleIdx="0" presStyleCnt="3"/>
      <dgm:spPr/>
    </dgm:pt>
    <dgm:pt modelId="{30742684-773F-4520-AF79-FA23F9FC35E1}" type="pres">
      <dgm:prSet presAssocID="{5EDF2768-D48C-4498-9D2C-190AD55F7941}" presName="parentText" presStyleLbl="node1" presStyleIdx="0" presStyleCnt="3">
        <dgm:presLayoutVars>
          <dgm:chMax val="0"/>
          <dgm:bulletEnabled val="1"/>
        </dgm:presLayoutVars>
      </dgm:prSet>
      <dgm:spPr/>
    </dgm:pt>
    <dgm:pt modelId="{C3F3614A-F477-41D5-9193-CF33C4D0F41E}" type="pres">
      <dgm:prSet presAssocID="{5EDF2768-D48C-4498-9D2C-190AD55F7941}" presName="negativeSpace" presStyleCnt="0"/>
      <dgm:spPr/>
    </dgm:pt>
    <dgm:pt modelId="{09AA9100-FFC9-451D-AFF4-DF81AAE56398}" type="pres">
      <dgm:prSet presAssocID="{5EDF2768-D48C-4498-9D2C-190AD55F7941}" presName="childText" presStyleLbl="conFgAcc1" presStyleIdx="0" presStyleCnt="3">
        <dgm:presLayoutVars>
          <dgm:bulletEnabled val="1"/>
        </dgm:presLayoutVars>
      </dgm:prSet>
      <dgm:spPr/>
    </dgm:pt>
    <dgm:pt modelId="{C732CE18-933D-4411-A0B8-87D19E442BD9}" type="pres">
      <dgm:prSet presAssocID="{AA58C591-BD88-4908-A361-2752E92C3748}" presName="spaceBetweenRectangles" presStyleCnt="0"/>
      <dgm:spPr/>
    </dgm:pt>
    <dgm:pt modelId="{1F808543-934E-4E96-A4E5-188056576DEE}" type="pres">
      <dgm:prSet presAssocID="{840B097B-12F9-4904-A180-2919DF44F854}" presName="parentLin" presStyleCnt="0"/>
      <dgm:spPr/>
    </dgm:pt>
    <dgm:pt modelId="{5CF2B374-D8D5-4D76-BE53-59FBCEA71423}" type="pres">
      <dgm:prSet presAssocID="{840B097B-12F9-4904-A180-2919DF44F854}" presName="parentLeftMargin" presStyleLbl="node1" presStyleIdx="0" presStyleCnt="3"/>
      <dgm:spPr/>
    </dgm:pt>
    <dgm:pt modelId="{13D20AD0-4E2A-4E72-A4CF-B0A8727605A8}" type="pres">
      <dgm:prSet presAssocID="{840B097B-12F9-4904-A180-2919DF44F854}" presName="parentText" presStyleLbl="node1" presStyleIdx="1" presStyleCnt="3">
        <dgm:presLayoutVars>
          <dgm:chMax val="0"/>
          <dgm:bulletEnabled val="1"/>
        </dgm:presLayoutVars>
      </dgm:prSet>
      <dgm:spPr/>
    </dgm:pt>
    <dgm:pt modelId="{BA620690-ACE3-46CE-A33C-7539AB1E18E9}" type="pres">
      <dgm:prSet presAssocID="{840B097B-12F9-4904-A180-2919DF44F854}" presName="negativeSpace" presStyleCnt="0"/>
      <dgm:spPr/>
    </dgm:pt>
    <dgm:pt modelId="{4717B138-371C-481A-805D-48B5A56820C4}" type="pres">
      <dgm:prSet presAssocID="{840B097B-12F9-4904-A180-2919DF44F854}" presName="childText" presStyleLbl="conFgAcc1" presStyleIdx="1" presStyleCnt="3">
        <dgm:presLayoutVars>
          <dgm:bulletEnabled val="1"/>
        </dgm:presLayoutVars>
      </dgm:prSet>
      <dgm:spPr/>
    </dgm:pt>
    <dgm:pt modelId="{13650B81-09D3-4ABA-AC66-64E98FC2D867}" type="pres">
      <dgm:prSet presAssocID="{02188A9C-039A-4B5A-8534-927B09002D38}" presName="spaceBetweenRectangles" presStyleCnt="0"/>
      <dgm:spPr/>
    </dgm:pt>
    <dgm:pt modelId="{4F57F9F6-EE9B-4FCE-90BE-D5968C1CC293}" type="pres">
      <dgm:prSet presAssocID="{FC0CFE7C-F2F1-40D5-86CC-83C426A79AA9}" presName="parentLin" presStyleCnt="0"/>
      <dgm:spPr/>
    </dgm:pt>
    <dgm:pt modelId="{47046CD1-4B1A-4127-A121-59C1D4C6DD61}" type="pres">
      <dgm:prSet presAssocID="{FC0CFE7C-F2F1-40D5-86CC-83C426A79AA9}" presName="parentLeftMargin" presStyleLbl="node1" presStyleIdx="1" presStyleCnt="3"/>
      <dgm:spPr/>
    </dgm:pt>
    <dgm:pt modelId="{D95DEBCA-F2C0-469E-B129-79ED61358407}" type="pres">
      <dgm:prSet presAssocID="{FC0CFE7C-F2F1-40D5-86CC-83C426A79AA9}" presName="parentText" presStyleLbl="node1" presStyleIdx="2" presStyleCnt="3">
        <dgm:presLayoutVars>
          <dgm:chMax val="0"/>
          <dgm:bulletEnabled val="1"/>
        </dgm:presLayoutVars>
      </dgm:prSet>
      <dgm:spPr/>
    </dgm:pt>
    <dgm:pt modelId="{8BA196D5-E885-42A3-8AC0-7F8EDBEC27CD}" type="pres">
      <dgm:prSet presAssocID="{FC0CFE7C-F2F1-40D5-86CC-83C426A79AA9}" presName="negativeSpace" presStyleCnt="0"/>
      <dgm:spPr/>
    </dgm:pt>
    <dgm:pt modelId="{96E4EC08-4F77-4055-9668-4090F1DC822A}" type="pres">
      <dgm:prSet presAssocID="{FC0CFE7C-F2F1-40D5-86CC-83C426A79AA9}" presName="childText" presStyleLbl="conFgAcc1" presStyleIdx="2" presStyleCnt="3">
        <dgm:presLayoutVars>
          <dgm:bulletEnabled val="1"/>
        </dgm:presLayoutVars>
      </dgm:prSet>
      <dgm:spPr/>
    </dgm:pt>
  </dgm:ptLst>
  <dgm:cxnLst>
    <dgm:cxn modelId="{5A72DA02-A980-4F94-BBAD-3892C68D1707}" srcId="{5EDF2768-D48C-4498-9D2C-190AD55F7941}" destId="{2359FCC1-3C1A-409B-BCB5-7BCEF989F276}" srcOrd="2" destOrd="0" parTransId="{C2837173-B209-4663-8A7C-1E9B3437E1EA}" sibTransId="{3001E05F-8B6C-4AE4-8C30-8D60CDC02B5C}"/>
    <dgm:cxn modelId="{55AB7D06-8A5A-4C51-8494-199545F974BA}" type="presOf" srcId="{FC0CFE7C-F2F1-40D5-86CC-83C426A79AA9}" destId="{D95DEBCA-F2C0-469E-B129-79ED61358407}" srcOrd="1" destOrd="0" presId="urn:microsoft.com/office/officeart/2005/8/layout/list1"/>
    <dgm:cxn modelId="{5EA6641D-31EE-4DAC-8749-B249D991BCF6}" type="presOf" srcId="{8D3EDCA3-FE80-490D-A4CF-AB7B0B242CCC}" destId="{3BACF2B4-28D2-4526-812B-A954AA2C8CFE}" srcOrd="0" destOrd="0" presId="urn:microsoft.com/office/officeart/2005/8/layout/list1"/>
    <dgm:cxn modelId="{705A4F1E-17CF-4D11-8CC0-43619A8973DB}" srcId="{FC0CFE7C-F2F1-40D5-86CC-83C426A79AA9}" destId="{B825EBF1-DFC3-44A0-B694-8A17D72E7E07}" srcOrd="0" destOrd="0" parTransId="{8AD7A169-A4B4-480E-8301-D5A81E410F8C}" sibTransId="{6F5CBAED-1F28-4006-990D-5D4BD4EC3BCB}"/>
    <dgm:cxn modelId="{3D64881F-7E00-4C6F-8EBB-6D40742D0C15}" type="presOf" srcId="{5EDF2768-D48C-4498-9D2C-190AD55F7941}" destId="{30742684-773F-4520-AF79-FA23F9FC35E1}" srcOrd="1" destOrd="0" presId="urn:microsoft.com/office/officeart/2005/8/layout/list1"/>
    <dgm:cxn modelId="{F51F6628-55E5-4FC2-86B3-8F18FE2437B1}" type="presOf" srcId="{DE7655B9-F08D-4E48-968C-2EB6AFF29701}" destId="{09AA9100-FFC9-451D-AFF4-DF81AAE56398}" srcOrd="0" destOrd="1" presId="urn:microsoft.com/office/officeart/2005/8/layout/list1"/>
    <dgm:cxn modelId="{7D297A41-8E38-44AE-B003-A192657D30B7}" srcId="{8D3EDCA3-FE80-490D-A4CF-AB7B0B242CCC}" destId="{5EDF2768-D48C-4498-9D2C-190AD55F7941}" srcOrd="0" destOrd="0" parTransId="{F876D8E9-9A27-4AEF-AA57-7AFB089B2009}" sibTransId="{AA58C591-BD88-4908-A361-2752E92C3748}"/>
    <dgm:cxn modelId="{968B048D-A07D-43D4-AFCA-32473BA2203C}" type="presOf" srcId="{5EDF2768-D48C-4498-9D2C-190AD55F7941}" destId="{7E60105C-B877-49A7-9FBC-7305FE382AA4}" srcOrd="0" destOrd="0" presId="urn:microsoft.com/office/officeart/2005/8/layout/list1"/>
    <dgm:cxn modelId="{B382B68F-2BED-4CE8-B764-D79A696D19EC}" srcId="{5EDF2768-D48C-4498-9D2C-190AD55F7941}" destId="{DE7655B9-F08D-4E48-968C-2EB6AFF29701}" srcOrd="1" destOrd="0" parTransId="{200EC830-A134-4F28-9F61-DF1857AE202E}" sibTransId="{CC691D5D-55C3-473F-B494-6D7CFEA92BCE}"/>
    <dgm:cxn modelId="{5D22DA96-2617-41B7-A1C1-0B896920D0AD}" srcId="{840B097B-12F9-4904-A180-2919DF44F854}" destId="{ADE3DFE5-CB1D-4193-BB9F-5886750B63D8}" srcOrd="0" destOrd="0" parTransId="{AC5B3BD2-DBD7-4429-912A-241F37CC587D}" sibTransId="{7360B8DA-36DC-4CBD-BF93-6CB2F1DAE2DD}"/>
    <dgm:cxn modelId="{ABFCB8A5-64A0-4D4B-9C19-85A07FDBC304}" srcId="{8D3EDCA3-FE80-490D-A4CF-AB7B0B242CCC}" destId="{840B097B-12F9-4904-A180-2919DF44F854}" srcOrd="1" destOrd="0" parTransId="{F7E509DC-CBE7-49F4-BAD9-8D3E4488DAA3}" sibTransId="{02188A9C-039A-4B5A-8534-927B09002D38}"/>
    <dgm:cxn modelId="{6AFBBBAE-A17F-4309-9B26-7725E72954C1}" type="presOf" srcId="{ADE3DFE5-CB1D-4193-BB9F-5886750B63D8}" destId="{4717B138-371C-481A-805D-48B5A56820C4}" srcOrd="0" destOrd="0" presId="urn:microsoft.com/office/officeart/2005/8/layout/list1"/>
    <dgm:cxn modelId="{FCC00AB9-A7D5-4811-BB38-28474242E9C9}" type="presOf" srcId="{2359FCC1-3C1A-409B-BCB5-7BCEF989F276}" destId="{09AA9100-FFC9-451D-AFF4-DF81AAE56398}" srcOrd="0" destOrd="2" presId="urn:microsoft.com/office/officeart/2005/8/layout/list1"/>
    <dgm:cxn modelId="{8F99EBC0-4626-46F4-A212-7F468114CB5F}" type="presOf" srcId="{840B097B-12F9-4904-A180-2919DF44F854}" destId="{13D20AD0-4E2A-4E72-A4CF-B0A8727605A8}" srcOrd="1" destOrd="0" presId="urn:microsoft.com/office/officeart/2005/8/layout/list1"/>
    <dgm:cxn modelId="{DB5A38C5-2ACF-4692-BC7B-5E4EE9B176B3}" type="presOf" srcId="{982E9155-6B7B-4C1C-B682-0D672E65AA55}" destId="{09AA9100-FFC9-451D-AFF4-DF81AAE56398}" srcOrd="0" destOrd="0" presId="urn:microsoft.com/office/officeart/2005/8/layout/list1"/>
    <dgm:cxn modelId="{2694A4C5-74C2-4F32-AC04-4BEDA0CB74C5}" type="presOf" srcId="{840B097B-12F9-4904-A180-2919DF44F854}" destId="{5CF2B374-D8D5-4D76-BE53-59FBCEA71423}" srcOrd="0" destOrd="0" presId="urn:microsoft.com/office/officeart/2005/8/layout/list1"/>
    <dgm:cxn modelId="{D1A209C6-22BA-4188-8082-FB90BBFE1FF6}" type="presOf" srcId="{FC0CFE7C-F2F1-40D5-86CC-83C426A79AA9}" destId="{47046CD1-4B1A-4127-A121-59C1D4C6DD61}" srcOrd="0" destOrd="0" presId="urn:microsoft.com/office/officeart/2005/8/layout/list1"/>
    <dgm:cxn modelId="{18B1B7D4-22E6-43C0-9D11-04238C4301D7}" type="presOf" srcId="{B825EBF1-DFC3-44A0-B694-8A17D72E7E07}" destId="{96E4EC08-4F77-4055-9668-4090F1DC822A}" srcOrd="0" destOrd="0" presId="urn:microsoft.com/office/officeart/2005/8/layout/list1"/>
    <dgm:cxn modelId="{D25FF9DE-9BE2-4005-A16A-AF979F34C1A5}" srcId="{8D3EDCA3-FE80-490D-A4CF-AB7B0B242CCC}" destId="{FC0CFE7C-F2F1-40D5-86CC-83C426A79AA9}" srcOrd="2" destOrd="0" parTransId="{DB20674C-002C-4B46-A819-79AE616B8CDB}" sibTransId="{C5E207F2-317D-4637-8BD9-0949FC7856E3}"/>
    <dgm:cxn modelId="{FAE42BE6-6E59-46A2-8800-BA231F40B8D5}" srcId="{5EDF2768-D48C-4498-9D2C-190AD55F7941}" destId="{982E9155-6B7B-4C1C-B682-0D672E65AA55}" srcOrd="0" destOrd="0" parTransId="{E6AAC955-C6BE-41B3-BB8B-1BD15FA81B15}" sibTransId="{D1DBDE7E-2FBC-4963-A4BC-8E3ED57609F9}"/>
    <dgm:cxn modelId="{2F4C12BA-CD3E-4AE3-8D62-727F6D4EB97C}" type="presParOf" srcId="{3BACF2B4-28D2-4526-812B-A954AA2C8CFE}" destId="{01B5D5FE-BB4D-460E-BE13-8BF2D6643E2E}" srcOrd="0" destOrd="0" presId="urn:microsoft.com/office/officeart/2005/8/layout/list1"/>
    <dgm:cxn modelId="{4B0D6FFB-CF08-4CE4-821B-A2047172469C}" type="presParOf" srcId="{01B5D5FE-BB4D-460E-BE13-8BF2D6643E2E}" destId="{7E60105C-B877-49A7-9FBC-7305FE382AA4}" srcOrd="0" destOrd="0" presId="urn:microsoft.com/office/officeart/2005/8/layout/list1"/>
    <dgm:cxn modelId="{2F3C3E83-7A69-495F-8058-70FF6B98B165}" type="presParOf" srcId="{01B5D5FE-BB4D-460E-BE13-8BF2D6643E2E}" destId="{30742684-773F-4520-AF79-FA23F9FC35E1}" srcOrd="1" destOrd="0" presId="urn:microsoft.com/office/officeart/2005/8/layout/list1"/>
    <dgm:cxn modelId="{37AAB64A-646F-45CB-AAE0-9586764EE377}" type="presParOf" srcId="{3BACF2B4-28D2-4526-812B-A954AA2C8CFE}" destId="{C3F3614A-F477-41D5-9193-CF33C4D0F41E}" srcOrd="1" destOrd="0" presId="urn:microsoft.com/office/officeart/2005/8/layout/list1"/>
    <dgm:cxn modelId="{18589E54-81B4-4559-B0AD-C0EFC5BBEFA9}" type="presParOf" srcId="{3BACF2B4-28D2-4526-812B-A954AA2C8CFE}" destId="{09AA9100-FFC9-451D-AFF4-DF81AAE56398}" srcOrd="2" destOrd="0" presId="urn:microsoft.com/office/officeart/2005/8/layout/list1"/>
    <dgm:cxn modelId="{AD362387-5CA4-4F0D-A4F0-516C44F7DA6B}" type="presParOf" srcId="{3BACF2B4-28D2-4526-812B-A954AA2C8CFE}" destId="{C732CE18-933D-4411-A0B8-87D19E442BD9}" srcOrd="3" destOrd="0" presId="urn:microsoft.com/office/officeart/2005/8/layout/list1"/>
    <dgm:cxn modelId="{5F10F5C2-6630-4FBF-A152-8DA3E36E4CDD}" type="presParOf" srcId="{3BACF2B4-28D2-4526-812B-A954AA2C8CFE}" destId="{1F808543-934E-4E96-A4E5-188056576DEE}" srcOrd="4" destOrd="0" presId="urn:microsoft.com/office/officeart/2005/8/layout/list1"/>
    <dgm:cxn modelId="{51AD6B6E-0786-479F-8943-E9BA4400D9B0}" type="presParOf" srcId="{1F808543-934E-4E96-A4E5-188056576DEE}" destId="{5CF2B374-D8D5-4D76-BE53-59FBCEA71423}" srcOrd="0" destOrd="0" presId="urn:microsoft.com/office/officeart/2005/8/layout/list1"/>
    <dgm:cxn modelId="{6B366361-EBE8-4462-BD8D-62C0D5A8A3C3}" type="presParOf" srcId="{1F808543-934E-4E96-A4E5-188056576DEE}" destId="{13D20AD0-4E2A-4E72-A4CF-B0A8727605A8}" srcOrd="1" destOrd="0" presId="urn:microsoft.com/office/officeart/2005/8/layout/list1"/>
    <dgm:cxn modelId="{084C3C4F-BBD8-4991-B81A-41F8FAE2A15D}" type="presParOf" srcId="{3BACF2B4-28D2-4526-812B-A954AA2C8CFE}" destId="{BA620690-ACE3-46CE-A33C-7539AB1E18E9}" srcOrd="5" destOrd="0" presId="urn:microsoft.com/office/officeart/2005/8/layout/list1"/>
    <dgm:cxn modelId="{A062CD44-7BE1-48A6-8983-1B5128495B5A}" type="presParOf" srcId="{3BACF2B4-28D2-4526-812B-A954AA2C8CFE}" destId="{4717B138-371C-481A-805D-48B5A56820C4}" srcOrd="6" destOrd="0" presId="urn:microsoft.com/office/officeart/2005/8/layout/list1"/>
    <dgm:cxn modelId="{A065549F-DA30-477C-8CDB-C46DD85A91F8}" type="presParOf" srcId="{3BACF2B4-28D2-4526-812B-A954AA2C8CFE}" destId="{13650B81-09D3-4ABA-AC66-64E98FC2D867}" srcOrd="7" destOrd="0" presId="urn:microsoft.com/office/officeart/2005/8/layout/list1"/>
    <dgm:cxn modelId="{67D2EADA-2E0B-4148-AA94-3E1FC215D3A0}" type="presParOf" srcId="{3BACF2B4-28D2-4526-812B-A954AA2C8CFE}" destId="{4F57F9F6-EE9B-4FCE-90BE-D5968C1CC293}" srcOrd="8" destOrd="0" presId="urn:microsoft.com/office/officeart/2005/8/layout/list1"/>
    <dgm:cxn modelId="{9B6F5431-F4F6-47C2-B290-C2211E7EAEFB}" type="presParOf" srcId="{4F57F9F6-EE9B-4FCE-90BE-D5968C1CC293}" destId="{47046CD1-4B1A-4127-A121-59C1D4C6DD61}" srcOrd="0" destOrd="0" presId="urn:microsoft.com/office/officeart/2005/8/layout/list1"/>
    <dgm:cxn modelId="{B4979FA2-0B7F-4EF3-ABF6-824A3161C64A}" type="presParOf" srcId="{4F57F9F6-EE9B-4FCE-90BE-D5968C1CC293}" destId="{D95DEBCA-F2C0-469E-B129-79ED61358407}" srcOrd="1" destOrd="0" presId="urn:microsoft.com/office/officeart/2005/8/layout/list1"/>
    <dgm:cxn modelId="{C2FF4938-F469-4F71-8196-38127DB4FFFB}" type="presParOf" srcId="{3BACF2B4-28D2-4526-812B-A954AA2C8CFE}" destId="{8BA196D5-E885-42A3-8AC0-7F8EDBEC27CD}" srcOrd="9" destOrd="0" presId="urn:microsoft.com/office/officeart/2005/8/layout/list1"/>
    <dgm:cxn modelId="{50D79A13-A964-4E86-AA95-9EC4D6254A5A}" type="presParOf" srcId="{3BACF2B4-28D2-4526-812B-A954AA2C8CFE}" destId="{96E4EC08-4F77-4055-9668-4090F1DC822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E4478A96-D0AA-41F2-900C-F86A20ACC39B}" type="doc">
      <dgm:prSet loTypeId="urn:microsoft.com/office/officeart/2005/8/layout/venn1" loCatId="relationship" qsTypeId="urn:microsoft.com/office/officeart/2005/8/quickstyle/simple1" qsCatId="simple" csTypeId="urn:microsoft.com/office/officeart/2005/8/colors/colorful4" csCatId="colorful" phldr="1"/>
      <dgm:spPr/>
      <dgm:t>
        <a:bodyPr/>
        <a:lstStyle/>
        <a:p>
          <a:endParaRPr lang="zh-CN" altLang="en-US"/>
        </a:p>
      </dgm:t>
    </dgm:pt>
    <dgm:pt modelId="{C036BBC2-0444-447F-9968-4B8A7EF8D7BF}">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全相联</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7385DB19-E473-4C3F-867E-29771DBF53F5}" type="parTrans" cxnId="{499B92ED-CF30-4A8F-B465-9D2FFB65D95F}">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08E4CD7-0242-4A20-8E2A-E5D8E885D8D6}" type="sibTrans" cxnId="{499B92ED-CF30-4A8F-B465-9D2FFB65D95F}">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89ADAE7-23F4-4D01-82D5-15CE43A235C3}">
      <dgm:prSet phldrT="[文本]" custT="1"/>
      <dgm:spPr/>
      <dgm:t>
        <a:bodyPr lIns="0" rIns="0"/>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直接相联</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78ED3CF1-30D8-4FE0-9444-38ED33932756}" type="parTrans" cxnId="{199F7FF7-19B7-4933-A6CA-836749A54E20}">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44FB578-8D93-4EE0-82FB-A9ABEB033F73}" type="sibTrans" cxnId="{199F7FF7-19B7-4933-A6CA-836749A54E20}">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EAD231B-F614-4CE1-B0EA-095197052AF6}">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组相联</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AE328265-0FF6-42C2-8B26-785D08219E5A}" type="parTrans" cxnId="{33584833-AB2A-4480-B9FC-C5F56672AB47}">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D639777-2060-455B-A760-C38FAC9EF6C7}" type="sibTrans" cxnId="{33584833-AB2A-4480-B9FC-C5F56672AB47}">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DD0E024-4FE4-498F-B852-4C0BDB1A6EE4}" type="pres">
      <dgm:prSet presAssocID="{E4478A96-D0AA-41F2-900C-F86A20ACC39B}" presName="compositeShape" presStyleCnt="0">
        <dgm:presLayoutVars>
          <dgm:chMax val="7"/>
          <dgm:dir/>
          <dgm:resizeHandles val="exact"/>
        </dgm:presLayoutVars>
      </dgm:prSet>
      <dgm:spPr/>
    </dgm:pt>
    <dgm:pt modelId="{28F022CB-03A5-4B5F-BE13-D78956F6AAA5}" type="pres">
      <dgm:prSet presAssocID="{C036BBC2-0444-447F-9968-4B8A7EF8D7BF}" presName="circ1" presStyleLbl="vennNode1" presStyleIdx="0" presStyleCnt="3"/>
      <dgm:spPr/>
    </dgm:pt>
    <dgm:pt modelId="{E8E9E169-A0F9-4EED-AF00-7C899486AE9D}" type="pres">
      <dgm:prSet presAssocID="{C036BBC2-0444-447F-9968-4B8A7EF8D7BF}" presName="circ1Tx" presStyleLbl="revTx" presStyleIdx="0" presStyleCnt="0">
        <dgm:presLayoutVars>
          <dgm:chMax val="0"/>
          <dgm:chPref val="0"/>
          <dgm:bulletEnabled val="1"/>
        </dgm:presLayoutVars>
      </dgm:prSet>
      <dgm:spPr/>
    </dgm:pt>
    <dgm:pt modelId="{04F8A216-2FF8-4442-9BA8-CBA1B33CB390}" type="pres">
      <dgm:prSet presAssocID="{B89ADAE7-23F4-4D01-82D5-15CE43A235C3}" presName="circ2" presStyleLbl="vennNode1" presStyleIdx="1" presStyleCnt="3"/>
      <dgm:spPr/>
    </dgm:pt>
    <dgm:pt modelId="{2938F572-99AA-4769-99F6-098509C5DCE0}" type="pres">
      <dgm:prSet presAssocID="{B89ADAE7-23F4-4D01-82D5-15CE43A235C3}" presName="circ2Tx" presStyleLbl="revTx" presStyleIdx="0" presStyleCnt="0">
        <dgm:presLayoutVars>
          <dgm:chMax val="0"/>
          <dgm:chPref val="0"/>
          <dgm:bulletEnabled val="1"/>
        </dgm:presLayoutVars>
      </dgm:prSet>
      <dgm:spPr/>
    </dgm:pt>
    <dgm:pt modelId="{A89AEE64-9B11-4D79-995B-798D56A5C27E}" type="pres">
      <dgm:prSet presAssocID="{CEAD231B-F614-4CE1-B0EA-095197052AF6}" presName="circ3" presStyleLbl="vennNode1" presStyleIdx="2" presStyleCnt="3"/>
      <dgm:spPr/>
    </dgm:pt>
    <dgm:pt modelId="{4DF14474-033F-487A-BEC1-3A7D6254B61A}" type="pres">
      <dgm:prSet presAssocID="{CEAD231B-F614-4CE1-B0EA-095197052AF6}" presName="circ3Tx" presStyleLbl="revTx" presStyleIdx="0" presStyleCnt="0">
        <dgm:presLayoutVars>
          <dgm:chMax val="0"/>
          <dgm:chPref val="0"/>
          <dgm:bulletEnabled val="1"/>
        </dgm:presLayoutVars>
      </dgm:prSet>
      <dgm:spPr/>
    </dgm:pt>
  </dgm:ptLst>
  <dgm:cxnLst>
    <dgm:cxn modelId="{18507506-4559-4C61-86BE-3D62F1C5412F}" type="presOf" srcId="{C036BBC2-0444-447F-9968-4B8A7EF8D7BF}" destId="{E8E9E169-A0F9-4EED-AF00-7C899486AE9D}" srcOrd="1" destOrd="0" presId="urn:microsoft.com/office/officeart/2005/8/layout/venn1"/>
    <dgm:cxn modelId="{02C64B0B-2F8D-4B50-97E5-596B63BA664B}" type="presOf" srcId="{C036BBC2-0444-447F-9968-4B8A7EF8D7BF}" destId="{28F022CB-03A5-4B5F-BE13-D78956F6AAA5}" srcOrd="0" destOrd="0" presId="urn:microsoft.com/office/officeart/2005/8/layout/venn1"/>
    <dgm:cxn modelId="{6C64352C-CF0B-423A-B2DA-9E705D7C1FCF}" type="presOf" srcId="{B89ADAE7-23F4-4D01-82D5-15CE43A235C3}" destId="{2938F572-99AA-4769-99F6-098509C5DCE0}" srcOrd="1" destOrd="0" presId="urn:microsoft.com/office/officeart/2005/8/layout/venn1"/>
    <dgm:cxn modelId="{33584833-AB2A-4480-B9FC-C5F56672AB47}" srcId="{E4478A96-D0AA-41F2-900C-F86A20ACC39B}" destId="{CEAD231B-F614-4CE1-B0EA-095197052AF6}" srcOrd="2" destOrd="0" parTransId="{AE328265-0FF6-42C2-8B26-785D08219E5A}" sibTransId="{DD639777-2060-455B-A760-C38FAC9EF6C7}"/>
    <dgm:cxn modelId="{F2360B60-8625-4446-9AD2-FF3D3C17B2FF}" type="presOf" srcId="{CEAD231B-F614-4CE1-B0EA-095197052AF6}" destId="{4DF14474-033F-487A-BEC1-3A7D6254B61A}" srcOrd="1" destOrd="0" presId="urn:microsoft.com/office/officeart/2005/8/layout/venn1"/>
    <dgm:cxn modelId="{330B0679-5D2C-4540-830A-242641E4858D}" type="presOf" srcId="{B89ADAE7-23F4-4D01-82D5-15CE43A235C3}" destId="{04F8A216-2FF8-4442-9BA8-CBA1B33CB390}" srcOrd="0" destOrd="0" presId="urn:microsoft.com/office/officeart/2005/8/layout/venn1"/>
    <dgm:cxn modelId="{E96E30E4-3A3F-43AB-86E5-F42E64E96D47}" type="presOf" srcId="{CEAD231B-F614-4CE1-B0EA-095197052AF6}" destId="{A89AEE64-9B11-4D79-995B-798D56A5C27E}" srcOrd="0" destOrd="0" presId="urn:microsoft.com/office/officeart/2005/8/layout/venn1"/>
    <dgm:cxn modelId="{499B92ED-CF30-4A8F-B465-9D2FFB65D95F}" srcId="{E4478A96-D0AA-41F2-900C-F86A20ACC39B}" destId="{C036BBC2-0444-447F-9968-4B8A7EF8D7BF}" srcOrd="0" destOrd="0" parTransId="{7385DB19-E473-4C3F-867E-29771DBF53F5}" sibTransId="{F08E4CD7-0242-4A20-8E2A-E5D8E885D8D6}"/>
    <dgm:cxn modelId="{199F7FF7-19B7-4933-A6CA-836749A54E20}" srcId="{E4478A96-D0AA-41F2-900C-F86A20ACC39B}" destId="{B89ADAE7-23F4-4D01-82D5-15CE43A235C3}" srcOrd="1" destOrd="0" parTransId="{78ED3CF1-30D8-4FE0-9444-38ED33932756}" sibTransId="{F44FB578-8D93-4EE0-82FB-A9ABEB033F73}"/>
    <dgm:cxn modelId="{C07E98FA-5914-4F99-AFE9-DA01D452C37D}" type="presOf" srcId="{E4478A96-D0AA-41F2-900C-F86A20ACC39B}" destId="{4DD0E024-4FE4-498F-B852-4C0BDB1A6EE4}" srcOrd="0" destOrd="0" presId="urn:microsoft.com/office/officeart/2005/8/layout/venn1"/>
    <dgm:cxn modelId="{8552C6C1-E9FC-4B08-8DB4-D242955D00B2}" type="presParOf" srcId="{4DD0E024-4FE4-498F-B852-4C0BDB1A6EE4}" destId="{28F022CB-03A5-4B5F-BE13-D78956F6AAA5}" srcOrd="0" destOrd="0" presId="urn:microsoft.com/office/officeart/2005/8/layout/venn1"/>
    <dgm:cxn modelId="{A6A284BD-01B2-4585-A113-4237E7A8623B}" type="presParOf" srcId="{4DD0E024-4FE4-498F-B852-4C0BDB1A6EE4}" destId="{E8E9E169-A0F9-4EED-AF00-7C899486AE9D}" srcOrd="1" destOrd="0" presId="urn:microsoft.com/office/officeart/2005/8/layout/venn1"/>
    <dgm:cxn modelId="{B8C00CCD-5D63-4DA6-8783-4FCA48E2262F}" type="presParOf" srcId="{4DD0E024-4FE4-498F-B852-4C0BDB1A6EE4}" destId="{04F8A216-2FF8-4442-9BA8-CBA1B33CB390}" srcOrd="2" destOrd="0" presId="urn:microsoft.com/office/officeart/2005/8/layout/venn1"/>
    <dgm:cxn modelId="{D21DE246-E655-42C5-B337-5BF14BFA2706}" type="presParOf" srcId="{4DD0E024-4FE4-498F-B852-4C0BDB1A6EE4}" destId="{2938F572-99AA-4769-99F6-098509C5DCE0}" srcOrd="3" destOrd="0" presId="urn:microsoft.com/office/officeart/2005/8/layout/venn1"/>
    <dgm:cxn modelId="{8A4AC54C-B0C7-4A15-80E7-5696D890C1E7}" type="presParOf" srcId="{4DD0E024-4FE4-498F-B852-4C0BDB1A6EE4}" destId="{A89AEE64-9B11-4D79-995B-798D56A5C27E}" srcOrd="4" destOrd="0" presId="urn:microsoft.com/office/officeart/2005/8/layout/venn1"/>
    <dgm:cxn modelId="{D276D727-73CE-4BBF-B987-B562F0BC31DE}" type="presParOf" srcId="{4DD0E024-4FE4-498F-B852-4C0BDB1A6EE4}" destId="{4DF14474-033F-487A-BEC1-3A7D6254B61A}"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088FC8F-257A-4E4B-ABC3-48347E3B095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F8BBBC28-BEF3-4FB6-9D07-007B9BDEBF6B}">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主存块</a:t>
          </a: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zh-CN" altLang="en-US" sz="20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多对多</a:t>
          </a: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行</a:t>
          </a:r>
          <a:r>
            <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8E2E675-1554-4CC1-8D4B-8334B2A661CE}" type="parTrans" cxnId="{79C999FB-B032-4FD4-8AF0-A8507D00F61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99B77EB-B4DA-4CA7-9D95-BDCB76EEC139}" type="sibTrans" cxnId="{79C999FB-B032-4FD4-8AF0-A8507D00F61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537523C-CCDF-4926-9886-78D373AFBAB8}">
      <dgm:prSet custT="1"/>
      <dgm:spPr/>
      <dgm:t>
        <a:bodyPr lIns="360000" rIns="360000"/>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主存</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一块</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可以放到</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任</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一行</a:t>
          </a:r>
        </a:p>
      </dgm:t>
    </dgm:pt>
    <dgm:pt modelId="{4F3EA356-4F06-4939-BAA1-1F91CC0A157B}" type="parTrans" cxnId="{B09DA448-E4A8-47BE-A049-AE7982BFB15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9030A5D-9533-47A0-AF63-77C8B091326A}" type="sibTrans" cxnId="{B09DA448-E4A8-47BE-A049-AE7982BFB15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066FD8D-8A22-43A3-B9EB-2E9086575758}">
      <dgm:prSet custT="1"/>
      <dgm:spPr/>
      <dgm:t>
        <a:bodyPr lIns="360000" rIns="360000"/>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将全部</a:t>
          </a:r>
          <a:r>
            <a:rPr lang="zh-CN" altLang="en-US"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块地址</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作为</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行的标记</a:t>
          </a:r>
          <a:r>
            <a:rPr lang="en-US" altLang="zh-CN"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(Tag)</a:t>
          </a:r>
        </a:p>
      </dgm:t>
    </dgm:pt>
    <dgm:pt modelId="{8A9A03F4-8158-4301-B424-27E3FD09744C}" type="parTrans" cxnId="{4E844397-35E8-47CE-91BE-3A196064A99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B5558ED-A5B2-404B-8F02-8FDEF181AAC3}" type="sibTrans" cxnId="{4E844397-35E8-47CE-91BE-3A196064A99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E55C507-6404-4E6B-B189-F4A9758FB24E}">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检索方式</a:t>
          </a:r>
          <a:endParaRPr lang="en-US" altLang="zh-CN" sz="2000" b="1" dirty="0">
            <a:solidFill>
              <a:srgbClr val="C00000"/>
            </a:solidFill>
            <a:latin typeface="微软雅黑" panose="020B0503020204020204" pitchFamily="34" charset="-122"/>
            <a:ea typeface="微软雅黑" panose="020B0503020204020204" pitchFamily="34" charset="-122"/>
            <a:sym typeface="+mn-lt"/>
          </a:endParaRPr>
        </a:p>
      </dgm:t>
    </dgm:pt>
    <dgm:pt modelId="{55408FC0-E856-4E92-A3A9-10BCC733FF2F}" type="parTrans" cxnId="{23EBBD45-6067-455B-BB13-183D750ED15C}">
      <dgm:prSet/>
      <dgm:spPr/>
      <dgm:t>
        <a:bodyPr/>
        <a:lstStyle/>
        <a:p>
          <a:endParaRPr lang="zh-CN" altLang="en-US"/>
        </a:p>
      </dgm:t>
    </dgm:pt>
    <dgm:pt modelId="{E083AF85-8E49-477A-BAA7-5E5B7134F090}" type="sibTrans" cxnId="{23EBBD45-6067-455B-BB13-183D750ED15C}">
      <dgm:prSet/>
      <dgm:spPr/>
      <dgm:t>
        <a:bodyPr/>
        <a:lstStyle/>
        <a:p>
          <a:endParaRPr lang="zh-CN" altLang="en-US"/>
        </a:p>
      </dgm:t>
    </dgm:pt>
    <dgm:pt modelId="{D2BCF6C1-41D1-4D08-B841-517942FB6AE8}">
      <dgm:prSet custT="1"/>
      <dgm:spPr/>
      <dgm:t>
        <a:bodyPr lIns="360000" rIns="360000"/>
        <a:lstStyle/>
        <a:p>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发出的访存地址中的</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块地址同时</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和</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中所有</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的</a:t>
          </a:r>
          <a:r>
            <a:rPr lang="en-US" altLang="zh-CN" sz="1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Tag</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进行比较</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C3DF8457-9C62-4A21-9BB4-D73C9D562DEB}" type="parTrans" cxnId="{F582893D-FF97-49B2-A57B-61DD39D33CB6}">
      <dgm:prSet/>
      <dgm:spPr/>
      <dgm:t>
        <a:bodyPr/>
        <a:lstStyle/>
        <a:p>
          <a:endParaRPr lang="zh-CN" altLang="en-US"/>
        </a:p>
      </dgm:t>
    </dgm:pt>
    <dgm:pt modelId="{EF10850A-495C-453D-AC0D-499AE3FAD36A}" type="sibTrans" cxnId="{F582893D-FF97-49B2-A57B-61DD39D33CB6}">
      <dgm:prSet/>
      <dgm:spPr/>
      <dgm:t>
        <a:bodyPr/>
        <a:lstStyle/>
        <a:p>
          <a:endParaRPr lang="zh-CN" altLang="en-US"/>
        </a:p>
      </dgm:t>
    </dgm:pt>
    <dgm:pt modelId="{C900AC0F-C5CA-415E-915F-5202B5B54D44}">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说明</a:t>
          </a:r>
        </a:p>
      </dgm:t>
    </dgm:pt>
    <dgm:pt modelId="{7FAB8DB3-84A1-4E1B-B6D9-6600E9B60CDC}" type="parTrans" cxnId="{E5A41B3B-D24E-43D9-859B-D4430C025704}">
      <dgm:prSet/>
      <dgm:spPr/>
      <dgm:t>
        <a:bodyPr/>
        <a:lstStyle/>
        <a:p>
          <a:endParaRPr lang="zh-CN" altLang="en-US"/>
        </a:p>
      </dgm:t>
    </dgm:pt>
    <dgm:pt modelId="{A9148DDD-AB52-4502-BB59-04BF0550E473}" type="sibTrans" cxnId="{E5A41B3B-D24E-43D9-859B-D4430C025704}">
      <dgm:prSet/>
      <dgm:spPr/>
      <dgm:t>
        <a:bodyPr/>
        <a:lstStyle/>
        <a:p>
          <a:endParaRPr lang="zh-CN" altLang="en-US"/>
        </a:p>
      </dgm:t>
    </dgm:pt>
    <dgm:pt modelId="{F72778B4-240F-48D2-9EC5-FBE08FC0062E}">
      <dgm:prSet custT="1"/>
      <dgm:spPr/>
      <dgm:t>
        <a:bodyPr lIns="360000" rIns="360000"/>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冲突概率小，但成本高</a:t>
          </a:r>
        </a:p>
      </dgm:t>
    </dgm:pt>
    <dgm:pt modelId="{08C28AB6-7C3F-48D0-9673-9B50A911687A}" type="parTrans" cxnId="{38F3FFF6-DE4C-4480-AD36-B0A254A30662}">
      <dgm:prSet/>
      <dgm:spPr/>
      <dgm:t>
        <a:bodyPr/>
        <a:lstStyle/>
        <a:p>
          <a:endParaRPr lang="zh-CN" altLang="en-US"/>
        </a:p>
      </dgm:t>
    </dgm:pt>
    <dgm:pt modelId="{100DE625-5571-4931-B5D5-87DF2E1CF12E}" type="sibTrans" cxnId="{38F3FFF6-DE4C-4480-AD36-B0A254A30662}">
      <dgm:prSet/>
      <dgm:spPr/>
      <dgm:t>
        <a:bodyPr/>
        <a:lstStyle/>
        <a:p>
          <a:endParaRPr lang="zh-CN" altLang="en-US"/>
        </a:p>
      </dgm:t>
    </dgm:pt>
    <dgm:pt modelId="{7B36D9AC-9E13-4542-A7DB-96CC2E13B769}">
      <dgm:prSet custT="1"/>
      <dgm:spPr/>
      <dgm:t>
        <a:bodyPr lIns="360000" rIns="360000"/>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适用于小容量的</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p>
      </dgm:t>
    </dgm:pt>
    <dgm:pt modelId="{734AAB66-6950-4A63-8026-942F1241B904}" type="parTrans" cxnId="{89EC5316-B039-40D8-80C0-0A3F327B54E4}">
      <dgm:prSet/>
      <dgm:spPr/>
      <dgm:t>
        <a:bodyPr/>
        <a:lstStyle/>
        <a:p>
          <a:endParaRPr lang="zh-CN" altLang="en-US"/>
        </a:p>
      </dgm:t>
    </dgm:pt>
    <dgm:pt modelId="{77232605-8FAF-4F97-86DB-3C62439ABA54}" type="sibTrans" cxnId="{89EC5316-B039-40D8-80C0-0A3F327B54E4}">
      <dgm:prSet/>
      <dgm:spPr/>
      <dgm:t>
        <a:bodyPr/>
        <a:lstStyle/>
        <a:p>
          <a:endParaRPr lang="zh-CN" altLang="en-US"/>
        </a:p>
      </dgm:t>
    </dgm:pt>
    <dgm:pt modelId="{FF8557EF-448F-4664-A771-0B8AF6FCDD0B}" type="pres">
      <dgm:prSet presAssocID="{9088FC8F-257A-4E4B-ABC3-48347E3B0954}" presName="linear" presStyleCnt="0">
        <dgm:presLayoutVars>
          <dgm:dir/>
          <dgm:animLvl val="lvl"/>
          <dgm:resizeHandles val="exact"/>
        </dgm:presLayoutVars>
      </dgm:prSet>
      <dgm:spPr/>
    </dgm:pt>
    <dgm:pt modelId="{F5F32E57-A12A-44E8-8613-88FFE34D319B}" type="pres">
      <dgm:prSet presAssocID="{F8BBBC28-BEF3-4FB6-9D07-007B9BDEBF6B}" presName="parentLin" presStyleCnt="0"/>
      <dgm:spPr/>
    </dgm:pt>
    <dgm:pt modelId="{B035F136-E6E3-4DB7-B156-81E34D3EB2B9}" type="pres">
      <dgm:prSet presAssocID="{F8BBBC28-BEF3-4FB6-9D07-007B9BDEBF6B}" presName="parentLeftMargin" presStyleLbl="node1" presStyleIdx="0" presStyleCnt="3"/>
      <dgm:spPr/>
    </dgm:pt>
    <dgm:pt modelId="{F7E3027B-D00C-4066-B15C-F985D8E7B56D}" type="pres">
      <dgm:prSet presAssocID="{F8BBBC28-BEF3-4FB6-9D07-007B9BDEBF6B}" presName="parentText" presStyleLbl="node1" presStyleIdx="0" presStyleCnt="3">
        <dgm:presLayoutVars>
          <dgm:chMax val="0"/>
          <dgm:bulletEnabled val="1"/>
        </dgm:presLayoutVars>
      </dgm:prSet>
      <dgm:spPr/>
    </dgm:pt>
    <dgm:pt modelId="{2FB42E1D-4A42-4F56-9AC4-C12F25F1E413}" type="pres">
      <dgm:prSet presAssocID="{F8BBBC28-BEF3-4FB6-9D07-007B9BDEBF6B}" presName="negativeSpace" presStyleCnt="0"/>
      <dgm:spPr/>
    </dgm:pt>
    <dgm:pt modelId="{D2926812-0F20-4054-9447-E01C1833752C}" type="pres">
      <dgm:prSet presAssocID="{F8BBBC28-BEF3-4FB6-9D07-007B9BDEBF6B}" presName="childText" presStyleLbl="conFgAcc1" presStyleIdx="0" presStyleCnt="3">
        <dgm:presLayoutVars>
          <dgm:bulletEnabled val="1"/>
        </dgm:presLayoutVars>
      </dgm:prSet>
      <dgm:spPr/>
    </dgm:pt>
    <dgm:pt modelId="{63FB37F1-C1A4-4AB8-ADAE-D1C5B1CB2F47}" type="pres">
      <dgm:prSet presAssocID="{499B77EB-B4DA-4CA7-9D95-BDCB76EEC139}" presName="spaceBetweenRectangles" presStyleCnt="0"/>
      <dgm:spPr/>
    </dgm:pt>
    <dgm:pt modelId="{FCD221D3-463B-47CD-A1D4-1955D45C2959}" type="pres">
      <dgm:prSet presAssocID="{8E55C507-6404-4E6B-B189-F4A9758FB24E}" presName="parentLin" presStyleCnt="0"/>
      <dgm:spPr/>
    </dgm:pt>
    <dgm:pt modelId="{CBD797F2-99BE-4DEB-B9D9-6929B7C0DA70}" type="pres">
      <dgm:prSet presAssocID="{8E55C507-6404-4E6B-B189-F4A9758FB24E}" presName="parentLeftMargin" presStyleLbl="node1" presStyleIdx="0" presStyleCnt="3"/>
      <dgm:spPr/>
    </dgm:pt>
    <dgm:pt modelId="{46E27493-6406-401D-9920-0AA70905362D}" type="pres">
      <dgm:prSet presAssocID="{8E55C507-6404-4E6B-B189-F4A9758FB24E}" presName="parentText" presStyleLbl="node1" presStyleIdx="1" presStyleCnt="3">
        <dgm:presLayoutVars>
          <dgm:chMax val="0"/>
          <dgm:bulletEnabled val="1"/>
        </dgm:presLayoutVars>
      </dgm:prSet>
      <dgm:spPr/>
    </dgm:pt>
    <dgm:pt modelId="{6289C887-FE4E-43BC-8818-DAE704A88AB7}" type="pres">
      <dgm:prSet presAssocID="{8E55C507-6404-4E6B-B189-F4A9758FB24E}" presName="negativeSpace" presStyleCnt="0"/>
      <dgm:spPr/>
    </dgm:pt>
    <dgm:pt modelId="{DC6454E0-0A1F-460C-903E-89A3EC468B2C}" type="pres">
      <dgm:prSet presAssocID="{8E55C507-6404-4E6B-B189-F4A9758FB24E}" presName="childText" presStyleLbl="conFgAcc1" presStyleIdx="1" presStyleCnt="3">
        <dgm:presLayoutVars>
          <dgm:bulletEnabled val="1"/>
        </dgm:presLayoutVars>
      </dgm:prSet>
      <dgm:spPr/>
    </dgm:pt>
    <dgm:pt modelId="{AAFAF383-BEC0-47C5-B0DB-759739F39E6F}" type="pres">
      <dgm:prSet presAssocID="{E083AF85-8E49-477A-BAA7-5E5B7134F090}" presName="spaceBetweenRectangles" presStyleCnt="0"/>
      <dgm:spPr/>
    </dgm:pt>
    <dgm:pt modelId="{6C152BD1-F1F7-4F17-8B86-3F180A61F550}" type="pres">
      <dgm:prSet presAssocID="{C900AC0F-C5CA-415E-915F-5202B5B54D44}" presName="parentLin" presStyleCnt="0"/>
      <dgm:spPr/>
    </dgm:pt>
    <dgm:pt modelId="{804E6787-5DA7-4079-9291-A9FC8A2194C4}" type="pres">
      <dgm:prSet presAssocID="{C900AC0F-C5CA-415E-915F-5202B5B54D44}" presName="parentLeftMargin" presStyleLbl="node1" presStyleIdx="1" presStyleCnt="3"/>
      <dgm:spPr/>
    </dgm:pt>
    <dgm:pt modelId="{C78D854D-9E2B-41B0-837D-E6444959558B}" type="pres">
      <dgm:prSet presAssocID="{C900AC0F-C5CA-415E-915F-5202B5B54D44}" presName="parentText" presStyleLbl="node1" presStyleIdx="2" presStyleCnt="3">
        <dgm:presLayoutVars>
          <dgm:chMax val="0"/>
          <dgm:bulletEnabled val="1"/>
        </dgm:presLayoutVars>
      </dgm:prSet>
      <dgm:spPr/>
    </dgm:pt>
    <dgm:pt modelId="{505435EB-DCCA-455B-A835-0D4323CD03E7}" type="pres">
      <dgm:prSet presAssocID="{C900AC0F-C5CA-415E-915F-5202B5B54D44}" presName="negativeSpace" presStyleCnt="0"/>
      <dgm:spPr/>
    </dgm:pt>
    <dgm:pt modelId="{C39DD86F-3447-4AD7-812D-68ED08E80A37}" type="pres">
      <dgm:prSet presAssocID="{C900AC0F-C5CA-415E-915F-5202B5B54D44}" presName="childText" presStyleLbl="conFgAcc1" presStyleIdx="2" presStyleCnt="3">
        <dgm:presLayoutVars>
          <dgm:bulletEnabled val="1"/>
        </dgm:presLayoutVars>
      </dgm:prSet>
      <dgm:spPr/>
    </dgm:pt>
  </dgm:ptLst>
  <dgm:cxnLst>
    <dgm:cxn modelId="{B62F1F0C-0B0D-49C5-96E6-8113B8B1537E}" type="presOf" srcId="{E066FD8D-8A22-43A3-B9EB-2E9086575758}" destId="{D2926812-0F20-4054-9447-E01C1833752C}" srcOrd="0" destOrd="1" presId="urn:microsoft.com/office/officeart/2005/8/layout/list1"/>
    <dgm:cxn modelId="{0DDD9610-B24C-48F3-B283-A69FDE5E94F9}" type="presOf" srcId="{7B36D9AC-9E13-4542-A7DB-96CC2E13B769}" destId="{C39DD86F-3447-4AD7-812D-68ED08E80A37}" srcOrd="0" destOrd="1" presId="urn:microsoft.com/office/officeart/2005/8/layout/list1"/>
    <dgm:cxn modelId="{89EC5316-B039-40D8-80C0-0A3F327B54E4}" srcId="{C900AC0F-C5CA-415E-915F-5202B5B54D44}" destId="{7B36D9AC-9E13-4542-A7DB-96CC2E13B769}" srcOrd="1" destOrd="0" parTransId="{734AAB66-6950-4A63-8026-942F1241B904}" sibTransId="{77232605-8FAF-4F97-86DB-3C62439ABA54}"/>
    <dgm:cxn modelId="{6DC15A24-FBE5-42A4-A6C7-DC2A25C0B95F}" type="presOf" srcId="{9088FC8F-257A-4E4B-ABC3-48347E3B0954}" destId="{FF8557EF-448F-4664-A771-0B8AF6FCDD0B}" srcOrd="0" destOrd="0" presId="urn:microsoft.com/office/officeart/2005/8/layout/list1"/>
    <dgm:cxn modelId="{1224083B-AA9C-4093-9661-3308EFF3BA45}" type="presOf" srcId="{F8BBBC28-BEF3-4FB6-9D07-007B9BDEBF6B}" destId="{B035F136-E6E3-4DB7-B156-81E34D3EB2B9}" srcOrd="0" destOrd="0" presId="urn:microsoft.com/office/officeart/2005/8/layout/list1"/>
    <dgm:cxn modelId="{E5A41B3B-D24E-43D9-859B-D4430C025704}" srcId="{9088FC8F-257A-4E4B-ABC3-48347E3B0954}" destId="{C900AC0F-C5CA-415E-915F-5202B5B54D44}" srcOrd="2" destOrd="0" parTransId="{7FAB8DB3-84A1-4E1B-B6D9-6600E9B60CDC}" sibTransId="{A9148DDD-AB52-4502-BB59-04BF0550E473}"/>
    <dgm:cxn modelId="{F582893D-FF97-49B2-A57B-61DD39D33CB6}" srcId="{8E55C507-6404-4E6B-B189-F4A9758FB24E}" destId="{D2BCF6C1-41D1-4D08-B841-517942FB6AE8}" srcOrd="0" destOrd="0" parTransId="{C3DF8457-9C62-4A21-9BB4-D73C9D562DEB}" sibTransId="{EF10850A-495C-453D-AC0D-499AE3FAD36A}"/>
    <dgm:cxn modelId="{23EBBD45-6067-455B-BB13-183D750ED15C}" srcId="{9088FC8F-257A-4E4B-ABC3-48347E3B0954}" destId="{8E55C507-6404-4E6B-B189-F4A9758FB24E}" srcOrd="1" destOrd="0" parTransId="{55408FC0-E856-4E92-A3A9-10BCC733FF2F}" sibTransId="{E083AF85-8E49-477A-BAA7-5E5B7134F090}"/>
    <dgm:cxn modelId="{B09DA448-E4A8-47BE-A049-AE7982BFB159}" srcId="{F8BBBC28-BEF3-4FB6-9D07-007B9BDEBF6B}" destId="{9537523C-CCDF-4926-9886-78D373AFBAB8}" srcOrd="0" destOrd="0" parTransId="{4F3EA356-4F06-4939-BAA1-1F91CC0A157B}" sibTransId="{C9030A5D-9533-47A0-AF63-77C8B091326A}"/>
    <dgm:cxn modelId="{737C6B51-41D7-48E1-940F-3F21A1A3FA21}" type="presOf" srcId="{8E55C507-6404-4E6B-B189-F4A9758FB24E}" destId="{46E27493-6406-401D-9920-0AA70905362D}" srcOrd="1" destOrd="0" presId="urn:microsoft.com/office/officeart/2005/8/layout/list1"/>
    <dgm:cxn modelId="{941C7C54-229B-48DC-83A3-E058C4A42E9B}" type="presOf" srcId="{8E55C507-6404-4E6B-B189-F4A9758FB24E}" destId="{CBD797F2-99BE-4DEB-B9D9-6929B7C0DA70}" srcOrd="0" destOrd="0" presId="urn:microsoft.com/office/officeart/2005/8/layout/list1"/>
    <dgm:cxn modelId="{0CBC8781-D73F-4950-84AF-0D37F4D22ACB}" type="presOf" srcId="{C900AC0F-C5CA-415E-915F-5202B5B54D44}" destId="{804E6787-5DA7-4079-9291-A9FC8A2194C4}" srcOrd="0" destOrd="0" presId="urn:microsoft.com/office/officeart/2005/8/layout/list1"/>
    <dgm:cxn modelId="{78E60E8C-C70B-48B2-82E7-2A472CCDFD9F}" type="presOf" srcId="{D2BCF6C1-41D1-4D08-B841-517942FB6AE8}" destId="{DC6454E0-0A1F-460C-903E-89A3EC468B2C}" srcOrd="0" destOrd="0" presId="urn:microsoft.com/office/officeart/2005/8/layout/list1"/>
    <dgm:cxn modelId="{4E844397-35E8-47CE-91BE-3A196064A997}" srcId="{F8BBBC28-BEF3-4FB6-9D07-007B9BDEBF6B}" destId="{E066FD8D-8A22-43A3-B9EB-2E9086575758}" srcOrd="1" destOrd="0" parTransId="{8A9A03F4-8158-4301-B424-27E3FD09744C}" sibTransId="{3B5558ED-A5B2-404B-8F02-8FDEF181AAC3}"/>
    <dgm:cxn modelId="{0D5CEB9B-1BBE-4D13-842F-CD13FEC46E77}" type="presOf" srcId="{F72778B4-240F-48D2-9EC5-FBE08FC0062E}" destId="{C39DD86F-3447-4AD7-812D-68ED08E80A37}" srcOrd="0" destOrd="0" presId="urn:microsoft.com/office/officeart/2005/8/layout/list1"/>
    <dgm:cxn modelId="{0B9670A8-C292-4307-8967-1CF4244CD305}" type="presOf" srcId="{9537523C-CCDF-4926-9886-78D373AFBAB8}" destId="{D2926812-0F20-4054-9447-E01C1833752C}" srcOrd="0" destOrd="0" presId="urn:microsoft.com/office/officeart/2005/8/layout/list1"/>
    <dgm:cxn modelId="{34E5EBC0-D369-4168-97EE-BD00448BF173}" type="presOf" srcId="{F8BBBC28-BEF3-4FB6-9D07-007B9BDEBF6B}" destId="{F7E3027B-D00C-4066-B15C-F985D8E7B56D}" srcOrd="1" destOrd="0" presId="urn:microsoft.com/office/officeart/2005/8/layout/list1"/>
    <dgm:cxn modelId="{8F3AA0D7-5746-43B4-8ADA-ECAE034F27DC}" type="presOf" srcId="{C900AC0F-C5CA-415E-915F-5202B5B54D44}" destId="{C78D854D-9E2B-41B0-837D-E6444959558B}" srcOrd="1" destOrd="0" presId="urn:microsoft.com/office/officeart/2005/8/layout/list1"/>
    <dgm:cxn modelId="{38F3FFF6-DE4C-4480-AD36-B0A254A30662}" srcId="{C900AC0F-C5CA-415E-915F-5202B5B54D44}" destId="{F72778B4-240F-48D2-9EC5-FBE08FC0062E}" srcOrd="0" destOrd="0" parTransId="{08C28AB6-7C3F-48D0-9673-9B50A911687A}" sibTransId="{100DE625-5571-4931-B5D5-87DF2E1CF12E}"/>
    <dgm:cxn modelId="{79C999FB-B032-4FD4-8AF0-A8507D00F610}" srcId="{9088FC8F-257A-4E4B-ABC3-48347E3B0954}" destId="{F8BBBC28-BEF3-4FB6-9D07-007B9BDEBF6B}" srcOrd="0" destOrd="0" parTransId="{A8E2E675-1554-4CC1-8D4B-8334B2A661CE}" sibTransId="{499B77EB-B4DA-4CA7-9D95-BDCB76EEC139}"/>
    <dgm:cxn modelId="{7D8D9FDF-EB9B-4F32-B189-92BD0CDFA056}" type="presParOf" srcId="{FF8557EF-448F-4664-A771-0B8AF6FCDD0B}" destId="{F5F32E57-A12A-44E8-8613-88FFE34D319B}" srcOrd="0" destOrd="0" presId="urn:microsoft.com/office/officeart/2005/8/layout/list1"/>
    <dgm:cxn modelId="{B77D2324-CA7C-4CBD-9D4D-17B5B83CEA8F}" type="presParOf" srcId="{F5F32E57-A12A-44E8-8613-88FFE34D319B}" destId="{B035F136-E6E3-4DB7-B156-81E34D3EB2B9}" srcOrd="0" destOrd="0" presId="urn:microsoft.com/office/officeart/2005/8/layout/list1"/>
    <dgm:cxn modelId="{6D27F944-9336-4F86-8C06-9B4480940B41}" type="presParOf" srcId="{F5F32E57-A12A-44E8-8613-88FFE34D319B}" destId="{F7E3027B-D00C-4066-B15C-F985D8E7B56D}" srcOrd="1" destOrd="0" presId="urn:microsoft.com/office/officeart/2005/8/layout/list1"/>
    <dgm:cxn modelId="{B834FA24-0353-4CA8-A4E5-93077D8DA584}" type="presParOf" srcId="{FF8557EF-448F-4664-A771-0B8AF6FCDD0B}" destId="{2FB42E1D-4A42-4F56-9AC4-C12F25F1E413}" srcOrd="1" destOrd="0" presId="urn:microsoft.com/office/officeart/2005/8/layout/list1"/>
    <dgm:cxn modelId="{B31E1B0C-C343-4113-AF4C-F9BA785F19B5}" type="presParOf" srcId="{FF8557EF-448F-4664-A771-0B8AF6FCDD0B}" destId="{D2926812-0F20-4054-9447-E01C1833752C}" srcOrd="2" destOrd="0" presId="urn:microsoft.com/office/officeart/2005/8/layout/list1"/>
    <dgm:cxn modelId="{5985A471-5BB9-4D93-AB23-FB95AD881338}" type="presParOf" srcId="{FF8557EF-448F-4664-A771-0B8AF6FCDD0B}" destId="{63FB37F1-C1A4-4AB8-ADAE-D1C5B1CB2F47}" srcOrd="3" destOrd="0" presId="urn:microsoft.com/office/officeart/2005/8/layout/list1"/>
    <dgm:cxn modelId="{30FF999B-3683-4739-AABB-0ACCBDFE5972}" type="presParOf" srcId="{FF8557EF-448F-4664-A771-0B8AF6FCDD0B}" destId="{FCD221D3-463B-47CD-A1D4-1955D45C2959}" srcOrd="4" destOrd="0" presId="urn:microsoft.com/office/officeart/2005/8/layout/list1"/>
    <dgm:cxn modelId="{70970C22-E2C1-4D4A-8A53-D41FA47C7057}" type="presParOf" srcId="{FCD221D3-463B-47CD-A1D4-1955D45C2959}" destId="{CBD797F2-99BE-4DEB-B9D9-6929B7C0DA70}" srcOrd="0" destOrd="0" presId="urn:microsoft.com/office/officeart/2005/8/layout/list1"/>
    <dgm:cxn modelId="{FFE10020-B0B5-4F43-ACE7-665887A51656}" type="presParOf" srcId="{FCD221D3-463B-47CD-A1D4-1955D45C2959}" destId="{46E27493-6406-401D-9920-0AA70905362D}" srcOrd="1" destOrd="0" presId="urn:microsoft.com/office/officeart/2005/8/layout/list1"/>
    <dgm:cxn modelId="{75411892-4784-4F5E-B350-A2043BF1C1AF}" type="presParOf" srcId="{FF8557EF-448F-4664-A771-0B8AF6FCDD0B}" destId="{6289C887-FE4E-43BC-8818-DAE704A88AB7}" srcOrd="5" destOrd="0" presId="urn:microsoft.com/office/officeart/2005/8/layout/list1"/>
    <dgm:cxn modelId="{CAA55998-7A1F-4620-9AA7-2A7505C191EB}" type="presParOf" srcId="{FF8557EF-448F-4664-A771-0B8AF6FCDD0B}" destId="{DC6454E0-0A1F-460C-903E-89A3EC468B2C}" srcOrd="6" destOrd="0" presId="urn:microsoft.com/office/officeart/2005/8/layout/list1"/>
    <dgm:cxn modelId="{E3855554-2D50-4243-9A87-0A271FC4DB09}" type="presParOf" srcId="{FF8557EF-448F-4664-A771-0B8AF6FCDD0B}" destId="{AAFAF383-BEC0-47C5-B0DB-759739F39E6F}" srcOrd="7" destOrd="0" presId="urn:microsoft.com/office/officeart/2005/8/layout/list1"/>
    <dgm:cxn modelId="{DB010512-A89E-4AEC-8542-E85E00A94E17}" type="presParOf" srcId="{FF8557EF-448F-4664-A771-0B8AF6FCDD0B}" destId="{6C152BD1-F1F7-4F17-8B86-3F180A61F550}" srcOrd="8" destOrd="0" presId="urn:microsoft.com/office/officeart/2005/8/layout/list1"/>
    <dgm:cxn modelId="{22926985-8468-447E-9743-9299253CA8C8}" type="presParOf" srcId="{6C152BD1-F1F7-4F17-8B86-3F180A61F550}" destId="{804E6787-5DA7-4079-9291-A9FC8A2194C4}" srcOrd="0" destOrd="0" presId="urn:microsoft.com/office/officeart/2005/8/layout/list1"/>
    <dgm:cxn modelId="{701DBC3C-E629-4B8F-BCB0-7BBA97A7E87D}" type="presParOf" srcId="{6C152BD1-F1F7-4F17-8B86-3F180A61F550}" destId="{C78D854D-9E2B-41B0-837D-E6444959558B}" srcOrd="1" destOrd="0" presId="urn:microsoft.com/office/officeart/2005/8/layout/list1"/>
    <dgm:cxn modelId="{728B2FFE-2796-4FE0-A1E1-4707ECA8BF38}" type="presParOf" srcId="{FF8557EF-448F-4664-A771-0B8AF6FCDD0B}" destId="{505435EB-DCCA-455B-A835-0D4323CD03E7}" srcOrd="9" destOrd="0" presId="urn:microsoft.com/office/officeart/2005/8/layout/list1"/>
    <dgm:cxn modelId="{40E2B5AA-A7AC-44EB-B650-DDF6735F6FB9}" type="presParOf" srcId="{FF8557EF-448F-4664-A771-0B8AF6FCDD0B}" destId="{C39DD86F-3447-4AD7-812D-68ED08E80A3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E6F07C-F1D4-425E-A9B0-B71E7B6B09A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6FA896A9-360E-4207-9333-DF134D8ECBD4}">
      <dgm:prSet phldrT="[文本]" custT="1"/>
      <dgm:spPr/>
      <dgm:t>
        <a:bodyPr/>
        <a:lstStyle/>
        <a:p>
          <a:r>
            <a:rPr lang="zh-CN" altLang="en-US" sz="1400" b="1" kern="120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地址信号</a:t>
          </a:r>
          <a:endParaRPr lang="zh-CN" altLang="en-US" sz="14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dgm:t>
    </dgm:pt>
    <dgm:pt modelId="{CFDA844C-497F-4DBE-9C55-BA5D76482273}" type="parTrans" cxnId="{92525938-AE1A-4724-84AC-02A14F03545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9622698-39CF-4D89-8BA5-D3F5CB6D98C8}" type="sibTrans" cxnId="{92525938-AE1A-4724-84AC-02A14F03545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2D3B659-1355-42AD-927F-1425434FB283}">
      <dgm:prSet phldrT="[文本]" custT="1"/>
      <dgm:spPr/>
      <dgm:t>
        <a:bodyPr lIns="108000" rIns="72000"/>
        <a:lstStyle/>
        <a:p>
          <a:pPr>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1400" b="1"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1400" b="1" baseline="-25000"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：行地址</a:t>
          </a:r>
        </a:p>
      </dgm:t>
    </dgm:pt>
    <dgm:pt modelId="{492763F2-084A-4F3D-A32F-615DF027C5D5}" type="parTrans" cxnId="{907A7E16-7644-4947-AEC8-489B7427CF4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E1EAC18-1EAF-4584-8E0A-B4ADC6FDD433}" type="sibTrans" cxnId="{907A7E16-7644-4947-AEC8-489B7427CF4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B76C5EF-E5A0-4F8E-B406-8892128A14B7}">
      <dgm:prSet phldrT="[文本]" custT="1"/>
      <dgm:spPr/>
      <dgm:t>
        <a:bodyPr lIns="108000" rIns="72000"/>
        <a:lstStyle/>
        <a:p>
          <a:pPr>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CE</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Chip Select</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dgm:t>
    </dgm:pt>
    <dgm:pt modelId="{9ABB3A88-8632-4BC0-ACFC-7D163590C6DB}" type="parTrans" cxnId="{E75DA831-3AB0-436C-B006-5DD61F295EA8}">
      <dgm:prSet/>
      <dgm:spPr/>
      <dgm:t>
        <a:bodyPr/>
        <a:lstStyle/>
        <a:p>
          <a:endParaRPr lang="zh-CN" altLang="en-US" sz="1400"/>
        </a:p>
      </dgm:t>
    </dgm:pt>
    <dgm:pt modelId="{C3EBECE1-B8CC-4401-90FB-00648F58941B}" type="sibTrans" cxnId="{E75DA831-3AB0-436C-B006-5DD61F295EA8}">
      <dgm:prSet/>
      <dgm:spPr/>
      <dgm:t>
        <a:bodyPr/>
        <a:lstStyle/>
        <a:p>
          <a:endParaRPr lang="zh-CN" altLang="en-US" sz="1400"/>
        </a:p>
      </dgm:t>
    </dgm:pt>
    <dgm:pt modelId="{97C928C3-C646-48BA-826F-C349642BEC1B}">
      <dgm:prSet phldrT="[文本]" custT="1"/>
      <dgm:spPr/>
      <dgm:t>
        <a:bodyPr lIns="108000" rIns="72000"/>
        <a:lstStyle/>
        <a:p>
          <a:pPr>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1400" b="1" baseline="-25000" dirty="0">
              <a:latin typeface="Times New Roman" panose="02020603050405020304" pitchFamily="18" charset="0"/>
              <a:ea typeface="楷体" panose="02010609060101010101" pitchFamily="49" charset="-122"/>
              <a:cs typeface="Times New Roman" panose="02020603050405020304" pitchFamily="18" charset="0"/>
            </a:rPr>
            <a:t>8</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1400" b="1" baseline="-250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：列地址</a:t>
          </a:r>
        </a:p>
      </dgm:t>
    </dgm:pt>
    <dgm:pt modelId="{1CC24040-864E-4872-A3B2-143911640037}" type="parTrans" cxnId="{24D46114-5FC8-4F01-B2DD-E68630711015}">
      <dgm:prSet/>
      <dgm:spPr/>
      <dgm:t>
        <a:bodyPr/>
        <a:lstStyle/>
        <a:p>
          <a:endParaRPr lang="zh-CN" altLang="en-US" sz="1400"/>
        </a:p>
      </dgm:t>
    </dgm:pt>
    <dgm:pt modelId="{664B54EC-5EEE-4E05-AC83-CD1BE6D32840}" type="sibTrans" cxnId="{24D46114-5FC8-4F01-B2DD-E68630711015}">
      <dgm:prSet/>
      <dgm:spPr/>
      <dgm:t>
        <a:bodyPr/>
        <a:lstStyle/>
        <a:p>
          <a:endParaRPr lang="zh-CN" altLang="en-US" sz="1400"/>
        </a:p>
      </dgm:t>
    </dgm:pt>
    <dgm:pt modelId="{4E291DD2-078D-4522-8304-6A162834C1FB}">
      <dgm:prSet phldrT="[文本]" custT="1"/>
      <dgm:spPr/>
      <dgm:t>
        <a:bodyPr lIns="108000" rIns="72000"/>
        <a:lstStyle/>
        <a:p>
          <a:pPr>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I/O</a:t>
          </a:r>
          <a:r>
            <a:rPr lang="en-US" altLang="zh-CN" sz="1400" b="1"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-I/O</a:t>
          </a:r>
          <a:r>
            <a:rPr lang="en-US" altLang="zh-CN" sz="1400" b="1" baseline="-25000"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：低</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位数据</a:t>
          </a:r>
        </a:p>
      </dgm:t>
    </dgm:pt>
    <dgm:pt modelId="{8029F716-78FA-4A97-828B-AA5ACA12BC7F}" type="parTrans" cxnId="{8759C76A-208C-45A7-A334-81DA50E09E31}">
      <dgm:prSet/>
      <dgm:spPr/>
      <dgm:t>
        <a:bodyPr/>
        <a:lstStyle/>
        <a:p>
          <a:endParaRPr lang="zh-CN" altLang="en-US" sz="1400"/>
        </a:p>
      </dgm:t>
    </dgm:pt>
    <dgm:pt modelId="{A29F3B42-DA58-48DE-A634-E7813E7BD297}" type="sibTrans" cxnId="{8759C76A-208C-45A7-A334-81DA50E09E31}">
      <dgm:prSet/>
      <dgm:spPr/>
      <dgm:t>
        <a:bodyPr/>
        <a:lstStyle/>
        <a:p>
          <a:endParaRPr lang="zh-CN" altLang="en-US" sz="1400"/>
        </a:p>
      </dgm:t>
    </dgm:pt>
    <dgm:pt modelId="{D097F429-14F8-4325-A836-CDA4C54D9D7F}">
      <dgm:prSet phldrT="[文本]" custT="1"/>
      <dgm:spPr/>
      <dgm:t>
        <a:bodyPr lIns="108000" rIns="72000"/>
        <a:lstStyle/>
        <a:p>
          <a:pPr>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I/O</a:t>
          </a:r>
          <a:r>
            <a:rPr lang="en-US" altLang="zh-CN" sz="1400" b="1" baseline="-25000" dirty="0">
              <a:latin typeface="Times New Roman" panose="02020603050405020304" pitchFamily="18" charset="0"/>
              <a:ea typeface="楷体" panose="02010609060101010101" pitchFamily="49" charset="-122"/>
              <a:cs typeface="Times New Roman" panose="02020603050405020304" pitchFamily="18" charset="0"/>
            </a:rPr>
            <a:t>8</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-I/O</a:t>
          </a:r>
          <a:r>
            <a:rPr lang="en-US" altLang="zh-CN" sz="1400" b="1" baseline="-25000"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：高</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位数据</a:t>
          </a:r>
        </a:p>
      </dgm:t>
    </dgm:pt>
    <dgm:pt modelId="{1518068A-A642-4522-A072-E99F5D92E9B0}" type="parTrans" cxnId="{46783D5D-7838-408D-962A-C10C34166156}">
      <dgm:prSet/>
      <dgm:spPr/>
      <dgm:t>
        <a:bodyPr/>
        <a:lstStyle/>
        <a:p>
          <a:endParaRPr lang="zh-CN" altLang="en-US" sz="1400"/>
        </a:p>
      </dgm:t>
    </dgm:pt>
    <dgm:pt modelId="{1B0DE21A-8605-4AC7-A323-F06CE146B258}" type="sibTrans" cxnId="{46783D5D-7838-408D-962A-C10C34166156}">
      <dgm:prSet/>
      <dgm:spPr/>
      <dgm:t>
        <a:bodyPr/>
        <a:lstStyle/>
        <a:p>
          <a:endParaRPr lang="zh-CN" altLang="en-US" sz="1400"/>
        </a:p>
      </dgm:t>
    </dgm:pt>
    <dgm:pt modelId="{72024D5E-5DEC-4D73-9C30-888A4C2F5B76}">
      <dgm:prSet phldrT="[文本]" custT="1"/>
      <dgm:spPr/>
      <dgm:t>
        <a:bodyPr/>
        <a:lstStyle/>
        <a:p>
          <a:r>
            <a:rPr lang="zh-CN" altLang="en-US" sz="14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控制信号</a:t>
          </a:r>
        </a:p>
      </dgm:t>
    </dgm:pt>
    <dgm:pt modelId="{0C621DC8-3D4E-4BB2-8A0A-FD7F9429D159}" type="parTrans" cxnId="{1CCF4581-0F0E-4A26-939E-6F213471ED26}">
      <dgm:prSet/>
      <dgm:spPr/>
      <dgm:t>
        <a:bodyPr/>
        <a:lstStyle/>
        <a:p>
          <a:endParaRPr lang="zh-CN" altLang="en-US" sz="1400"/>
        </a:p>
      </dgm:t>
    </dgm:pt>
    <dgm:pt modelId="{43E29104-C22E-459F-A87A-5C7A7A365108}" type="sibTrans" cxnId="{1CCF4581-0F0E-4A26-939E-6F213471ED26}">
      <dgm:prSet/>
      <dgm:spPr/>
      <dgm:t>
        <a:bodyPr/>
        <a:lstStyle/>
        <a:p>
          <a:endParaRPr lang="zh-CN" altLang="en-US" sz="1400"/>
        </a:p>
      </dgm:t>
    </dgm:pt>
    <dgm:pt modelId="{6A354E92-6892-4080-8678-79C353B3EC60}">
      <dgm:prSet phldrT="[文本]" custT="1"/>
      <dgm:spPr/>
      <dgm:t>
        <a:bodyPr/>
        <a:lstStyle/>
        <a:p>
          <a:r>
            <a:rPr lang="zh-CN" altLang="en-US" sz="14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数据信号</a:t>
          </a:r>
        </a:p>
      </dgm:t>
    </dgm:pt>
    <dgm:pt modelId="{FB6D1F59-7EF4-41BC-AFF8-348A23D99C31}" type="parTrans" cxnId="{D96C252C-1E12-484B-B40B-25B488A46A47}">
      <dgm:prSet/>
      <dgm:spPr/>
      <dgm:t>
        <a:bodyPr/>
        <a:lstStyle/>
        <a:p>
          <a:endParaRPr lang="zh-CN" altLang="en-US" sz="1400"/>
        </a:p>
      </dgm:t>
    </dgm:pt>
    <dgm:pt modelId="{9C91EB80-45C3-4948-B53D-275E7CD89CA0}" type="sibTrans" cxnId="{D96C252C-1E12-484B-B40B-25B488A46A47}">
      <dgm:prSet/>
      <dgm:spPr/>
      <dgm:t>
        <a:bodyPr/>
        <a:lstStyle/>
        <a:p>
          <a:endParaRPr lang="zh-CN" altLang="en-US" sz="1400"/>
        </a:p>
      </dgm:t>
    </dgm:pt>
    <dgm:pt modelId="{9F1897F9-71A4-44E0-A1C2-F7120BFCE2A9}">
      <dgm:prSet phldrT="[文本]" custT="1"/>
      <dgm:spPr/>
      <dgm:t>
        <a:bodyPr lIns="108000" rIns="72000"/>
        <a:lstStyle/>
        <a:p>
          <a:pPr>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OE</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Output Enable</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dgm:t>
    </dgm:pt>
    <dgm:pt modelId="{B72204C6-5A0A-45DE-BFC4-A0CF03260E46}" type="parTrans" cxnId="{1B974AE9-06EC-499A-9001-114991309C4E}">
      <dgm:prSet/>
      <dgm:spPr/>
      <dgm:t>
        <a:bodyPr/>
        <a:lstStyle/>
        <a:p>
          <a:endParaRPr lang="zh-CN" altLang="en-US" sz="1400"/>
        </a:p>
      </dgm:t>
    </dgm:pt>
    <dgm:pt modelId="{E81DD88A-783C-4E8F-B984-D733BFE38850}" type="sibTrans" cxnId="{1B974AE9-06EC-499A-9001-114991309C4E}">
      <dgm:prSet/>
      <dgm:spPr/>
      <dgm:t>
        <a:bodyPr/>
        <a:lstStyle/>
        <a:p>
          <a:endParaRPr lang="zh-CN" altLang="en-US" sz="1400"/>
        </a:p>
      </dgm:t>
    </dgm:pt>
    <dgm:pt modelId="{0E15064A-CD5F-48EE-8AA9-85B8C804F57A}">
      <dgm:prSet phldrT="[文本]" custT="1"/>
      <dgm:spPr/>
      <dgm:t>
        <a:bodyPr lIns="108000" rIns="72000"/>
        <a:lstStyle/>
        <a:p>
          <a:pPr>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R/W</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Read / Write</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dgm:t>
    </dgm:pt>
    <dgm:pt modelId="{94BE73AA-6168-43CB-B8C7-8B5B5845A402}" type="parTrans" cxnId="{24F7B8E2-BA3B-4F0A-AD50-4AA37BB1F2E5}">
      <dgm:prSet/>
      <dgm:spPr/>
      <dgm:t>
        <a:bodyPr/>
        <a:lstStyle/>
        <a:p>
          <a:endParaRPr lang="zh-CN" altLang="en-US" sz="1400"/>
        </a:p>
      </dgm:t>
    </dgm:pt>
    <dgm:pt modelId="{FD45F2E0-DB83-4E51-8201-4B9357154341}" type="sibTrans" cxnId="{24F7B8E2-BA3B-4F0A-AD50-4AA37BB1F2E5}">
      <dgm:prSet/>
      <dgm:spPr/>
      <dgm:t>
        <a:bodyPr/>
        <a:lstStyle/>
        <a:p>
          <a:endParaRPr lang="zh-CN" altLang="en-US" sz="1400"/>
        </a:p>
      </dgm:t>
    </dgm:pt>
    <dgm:pt modelId="{0B2D02EB-AD6A-47EB-ABBD-BB6BF171AB83}">
      <dgm:prSet phldrT="[文本]" custT="1"/>
      <dgm:spPr/>
      <dgm:t>
        <a:bodyPr lIns="108000" rIns="72000"/>
        <a:lstStyle/>
        <a:p>
          <a:pPr>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BUSY</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BUSY</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dgm:t>
    </dgm:pt>
    <dgm:pt modelId="{619CB4A4-8A46-48B7-8676-3F23C9E37B0E}" type="parTrans" cxnId="{803A32AE-49E1-4EA8-A323-729796EB6C44}">
      <dgm:prSet/>
      <dgm:spPr/>
      <dgm:t>
        <a:bodyPr/>
        <a:lstStyle/>
        <a:p>
          <a:endParaRPr lang="zh-CN" altLang="en-US" sz="1400"/>
        </a:p>
      </dgm:t>
    </dgm:pt>
    <dgm:pt modelId="{87B77A3B-D4CC-4D0A-8EB9-15024C419E0F}" type="sibTrans" cxnId="{803A32AE-49E1-4EA8-A323-729796EB6C44}">
      <dgm:prSet/>
      <dgm:spPr/>
      <dgm:t>
        <a:bodyPr/>
        <a:lstStyle/>
        <a:p>
          <a:endParaRPr lang="zh-CN" altLang="en-US" sz="1400"/>
        </a:p>
      </dgm:t>
    </dgm:pt>
    <dgm:pt modelId="{2FEA7852-DBFB-4DED-974B-8330ED82251F}">
      <dgm:prSet phldrT="[文本]" custT="1"/>
      <dgm:spPr/>
      <dgm:t>
        <a:bodyPr lIns="108000" rIns="72000"/>
        <a:lstStyle/>
        <a:p>
          <a:pPr>
            <a:buNone/>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其他</a:t>
          </a:r>
        </a:p>
      </dgm:t>
    </dgm:pt>
    <dgm:pt modelId="{74E518F3-8145-4D3E-B5EC-466F9BDE7733}" type="parTrans" cxnId="{7CA22EBF-E8E4-468F-A644-C819BB9A0505}">
      <dgm:prSet/>
      <dgm:spPr/>
      <dgm:t>
        <a:bodyPr/>
        <a:lstStyle/>
        <a:p>
          <a:endParaRPr lang="zh-CN" altLang="en-US" sz="1400"/>
        </a:p>
      </dgm:t>
    </dgm:pt>
    <dgm:pt modelId="{A00C798A-90E2-448F-8880-F4C89CBD8C2A}" type="sibTrans" cxnId="{7CA22EBF-E8E4-468F-A644-C819BB9A0505}">
      <dgm:prSet/>
      <dgm:spPr/>
      <dgm:t>
        <a:bodyPr/>
        <a:lstStyle/>
        <a:p>
          <a:endParaRPr lang="zh-CN" altLang="en-US" sz="1400"/>
        </a:p>
      </dgm:t>
    </dgm:pt>
    <dgm:pt modelId="{4B388171-945F-47AF-901D-D70A0A480247}">
      <dgm:prSet phldrT="[文本]" custT="1"/>
      <dgm:spPr/>
      <dgm:t>
        <a:bodyPr lIns="108000" rIns="72000"/>
        <a:lstStyle/>
        <a:p>
          <a:pPr>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L/R</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Left / Right</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dgm:t>
    </dgm:pt>
    <dgm:pt modelId="{F774DF57-2582-415C-8653-8BFA1CD05E41}" type="parTrans" cxnId="{8D083624-B2C4-4F08-BCFA-D316CD8FAC82}">
      <dgm:prSet/>
      <dgm:spPr/>
      <dgm:t>
        <a:bodyPr/>
        <a:lstStyle/>
        <a:p>
          <a:endParaRPr lang="zh-CN" altLang="en-US" sz="1400"/>
        </a:p>
      </dgm:t>
    </dgm:pt>
    <dgm:pt modelId="{467FDDE0-934A-463B-A63C-82B39FDC8EA7}" type="sibTrans" cxnId="{8D083624-B2C4-4F08-BCFA-D316CD8FAC82}">
      <dgm:prSet/>
      <dgm:spPr/>
      <dgm:t>
        <a:bodyPr/>
        <a:lstStyle/>
        <a:p>
          <a:endParaRPr lang="zh-CN" altLang="en-US" sz="1400"/>
        </a:p>
      </dgm:t>
    </dgm:pt>
    <dgm:pt modelId="{2EA587CB-C421-4A5F-871F-97533798E24A}">
      <dgm:prSet phldrT="[文本]" custT="1"/>
      <dgm:spPr/>
      <dgm:t>
        <a:bodyPr lIns="108000" rIns="72000"/>
        <a:lstStyle/>
        <a:p>
          <a:pPr>
            <a:buNone/>
          </a:pP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UB/LB</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Upper Bit / Lower Bit</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dgm:t>
    </dgm:pt>
    <dgm:pt modelId="{79247E08-7104-4CD3-8A9E-78D2413A6E57}" type="parTrans" cxnId="{9EB6ABBC-EAF8-40C1-BAD5-8C82AB4B5825}">
      <dgm:prSet/>
      <dgm:spPr/>
      <dgm:t>
        <a:bodyPr/>
        <a:lstStyle/>
        <a:p>
          <a:endParaRPr lang="zh-CN" altLang="en-US" sz="1400"/>
        </a:p>
      </dgm:t>
    </dgm:pt>
    <dgm:pt modelId="{4BCF341A-7E5F-414D-A740-F1B4473A3B76}" type="sibTrans" cxnId="{9EB6ABBC-EAF8-40C1-BAD5-8C82AB4B5825}">
      <dgm:prSet/>
      <dgm:spPr/>
      <dgm:t>
        <a:bodyPr/>
        <a:lstStyle/>
        <a:p>
          <a:endParaRPr lang="zh-CN" altLang="en-US" sz="1400"/>
        </a:p>
      </dgm:t>
    </dgm:pt>
    <dgm:pt modelId="{D7B8F0A6-00AB-43F3-95BE-31CFBA19E135}" type="pres">
      <dgm:prSet presAssocID="{45E6F07C-F1D4-425E-A9B0-B71E7B6B09A4}" presName="linear" presStyleCnt="0">
        <dgm:presLayoutVars>
          <dgm:dir/>
          <dgm:animLvl val="lvl"/>
          <dgm:resizeHandles val="exact"/>
        </dgm:presLayoutVars>
      </dgm:prSet>
      <dgm:spPr/>
    </dgm:pt>
    <dgm:pt modelId="{04ACE340-3D07-4EA4-B8FC-F21B9C83201A}" type="pres">
      <dgm:prSet presAssocID="{6FA896A9-360E-4207-9333-DF134D8ECBD4}" presName="parentLin" presStyleCnt="0"/>
      <dgm:spPr/>
    </dgm:pt>
    <dgm:pt modelId="{0081503D-486F-4E4B-833C-77A7A8DB939F}" type="pres">
      <dgm:prSet presAssocID="{6FA896A9-360E-4207-9333-DF134D8ECBD4}" presName="parentLeftMargin" presStyleLbl="node1" presStyleIdx="0" presStyleCnt="4"/>
      <dgm:spPr/>
    </dgm:pt>
    <dgm:pt modelId="{3BF96BEE-1FC2-4B72-AA31-162A63DE1657}" type="pres">
      <dgm:prSet presAssocID="{6FA896A9-360E-4207-9333-DF134D8ECBD4}" presName="parentText" presStyleLbl="node1" presStyleIdx="0" presStyleCnt="4">
        <dgm:presLayoutVars>
          <dgm:chMax val="0"/>
          <dgm:bulletEnabled val="1"/>
        </dgm:presLayoutVars>
      </dgm:prSet>
      <dgm:spPr/>
    </dgm:pt>
    <dgm:pt modelId="{885BADEE-0AFB-4A20-93A4-B2EE3D8A0315}" type="pres">
      <dgm:prSet presAssocID="{6FA896A9-360E-4207-9333-DF134D8ECBD4}" presName="negativeSpace" presStyleCnt="0"/>
      <dgm:spPr/>
    </dgm:pt>
    <dgm:pt modelId="{B305912B-5834-4AB6-BA3F-0CE7B06E72AA}" type="pres">
      <dgm:prSet presAssocID="{6FA896A9-360E-4207-9333-DF134D8ECBD4}" presName="childText" presStyleLbl="conFgAcc1" presStyleIdx="0" presStyleCnt="4">
        <dgm:presLayoutVars>
          <dgm:bulletEnabled val="1"/>
        </dgm:presLayoutVars>
      </dgm:prSet>
      <dgm:spPr/>
    </dgm:pt>
    <dgm:pt modelId="{DBC8C0C1-B5A6-4DAD-8A9D-8E69DC81093B}" type="pres">
      <dgm:prSet presAssocID="{09622698-39CF-4D89-8BA5-D3F5CB6D98C8}" presName="spaceBetweenRectangles" presStyleCnt="0"/>
      <dgm:spPr/>
    </dgm:pt>
    <dgm:pt modelId="{68EA3C0F-E68D-4648-AF9D-C1D5119C59AB}" type="pres">
      <dgm:prSet presAssocID="{6A354E92-6892-4080-8678-79C353B3EC60}" presName="parentLin" presStyleCnt="0"/>
      <dgm:spPr/>
    </dgm:pt>
    <dgm:pt modelId="{190CF14C-3231-481C-8FB7-3418BEDFDC92}" type="pres">
      <dgm:prSet presAssocID="{6A354E92-6892-4080-8678-79C353B3EC60}" presName="parentLeftMargin" presStyleLbl="node1" presStyleIdx="0" presStyleCnt="4"/>
      <dgm:spPr/>
    </dgm:pt>
    <dgm:pt modelId="{EB05A539-E80A-4E5D-B498-27F93D9C331A}" type="pres">
      <dgm:prSet presAssocID="{6A354E92-6892-4080-8678-79C353B3EC60}" presName="parentText" presStyleLbl="node1" presStyleIdx="1" presStyleCnt="4">
        <dgm:presLayoutVars>
          <dgm:chMax val="0"/>
          <dgm:bulletEnabled val="1"/>
        </dgm:presLayoutVars>
      </dgm:prSet>
      <dgm:spPr/>
    </dgm:pt>
    <dgm:pt modelId="{D5BBCA14-7E9E-4457-AF4E-6AE098BFD98A}" type="pres">
      <dgm:prSet presAssocID="{6A354E92-6892-4080-8678-79C353B3EC60}" presName="negativeSpace" presStyleCnt="0"/>
      <dgm:spPr/>
    </dgm:pt>
    <dgm:pt modelId="{87AF23F0-CADD-4BB8-BB86-640FEBF458F9}" type="pres">
      <dgm:prSet presAssocID="{6A354E92-6892-4080-8678-79C353B3EC60}" presName="childText" presStyleLbl="conFgAcc1" presStyleIdx="1" presStyleCnt="4">
        <dgm:presLayoutVars>
          <dgm:bulletEnabled val="1"/>
        </dgm:presLayoutVars>
      </dgm:prSet>
      <dgm:spPr/>
    </dgm:pt>
    <dgm:pt modelId="{5F4F0F79-48B2-45B9-A2F2-36A51C3B4C3E}" type="pres">
      <dgm:prSet presAssocID="{9C91EB80-45C3-4948-B53D-275E7CD89CA0}" presName="spaceBetweenRectangles" presStyleCnt="0"/>
      <dgm:spPr/>
    </dgm:pt>
    <dgm:pt modelId="{A70C1F20-68BC-48BD-ACA5-5614D970C9E3}" type="pres">
      <dgm:prSet presAssocID="{72024D5E-5DEC-4D73-9C30-888A4C2F5B76}" presName="parentLin" presStyleCnt="0"/>
      <dgm:spPr/>
    </dgm:pt>
    <dgm:pt modelId="{27FB4D87-BEB6-4040-A7C2-8A30D2BFA98B}" type="pres">
      <dgm:prSet presAssocID="{72024D5E-5DEC-4D73-9C30-888A4C2F5B76}" presName="parentLeftMargin" presStyleLbl="node1" presStyleIdx="1" presStyleCnt="4"/>
      <dgm:spPr/>
    </dgm:pt>
    <dgm:pt modelId="{A87EE92F-D11A-4FD7-B990-45B3575E84EC}" type="pres">
      <dgm:prSet presAssocID="{72024D5E-5DEC-4D73-9C30-888A4C2F5B76}" presName="parentText" presStyleLbl="node1" presStyleIdx="2" presStyleCnt="4">
        <dgm:presLayoutVars>
          <dgm:chMax val="0"/>
          <dgm:bulletEnabled val="1"/>
        </dgm:presLayoutVars>
      </dgm:prSet>
      <dgm:spPr/>
    </dgm:pt>
    <dgm:pt modelId="{7BB88E85-6921-473B-9B8E-5E07E4E0B06E}" type="pres">
      <dgm:prSet presAssocID="{72024D5E-5DEC-4D73-9C30-888A4C2F5B76}" presName="negativeSpace" presStyleCnt="0"/>
      <dgm:spPr/>
    </dgm:pt>
    <dgm:pt modelId="{6C28C0A1-DF4B-4CC6-9F69-4181315E22E1}" type="pres">
      <dgm:prSet presAssocID="{72024D5E-5DEC-4D73-9C30-888A4C2F5B76}" presName="childText" presStyleLbl="conFgAcc1" presStyleIdx="2" presStyleCnt="4">
        <dgm:presLayoutVars>
          <dgm:bulletEnabled val="1"/>
        </dgm:presLayoutVars>
      </dgm:prSet>
      <dgm:spPr/>
    </dgm:pt>
    <dgm:pt modelId="{222B6EDD-56B8-457D-884E-74EC3DF5BC9B}" type="pres">
      <dgm:prSet presAssocID="{43E29104-C22E-459F-A87A-5C7A7A365108}" presName="spaceBetweenRectangles" presStyleCnt="0"/>
      <dgm:spPr/>
    </dgm:pt>
    <dgm:pt modelId="{BA05CE2A-E114-4577-8061-5BAE001E7B4E}" type="pres">
      <dgm:prSet presAssocID="{2FEA7852-DBFB-4DED-974B-8330ED82251F}" presName="parentLin" presStyleCnt="0"/>
      <dgm:spPr/>
    </dgm:pt>
    <dgm:pt modelId="{BA9CE92D-9B80-467B-BC4F-5D7DB1784566}" type="pres">
      <dgm:prSet presAssocID="{2FEA7852-DBFB-4DED-974B-8330ED82251F}" presName="parentLeftMargin" presStyleLbl="node1" presStyleIdx="2" presStyleCnt="4"/>
      <dgm:spPr/>
    </dgm:pt>
    <dgm:pt modelId="{FB2AEBFA-D42A-460A-89E8-C84A97B3D52B}" type="pres">
      <dgm:prSet presAssocID="{2FEA7852-DBFB-4DED-974B-8330ED82251F}" presName="parentText" presStyleLbl="node1" presStyleIdx="3" presStyleCnt="4">
        <dgm:presLayoutVars>
          <dgm:chMax val="0"/>
          <dgm:bulletEnabled val="1"/>
        </dgm:presLayoutVars>
      </dgm:prSet>
      <dgm:spPr/>
    </dgm:pt>
    <dgm:pt modelId="{3C6CF0E4-10A1-43DA-B6E9-7AB120F06122}" type="pres">
      <dgm:prSet presAssocID="{2FEA7852-DBFB-4DED-974B-8330ED82251F}" presName="negativeSpace" presStyleCnt="0"/>
      <dgm:spPr/>
    </dgm:pt>
    <dgm:pt modelId="{D3C87DD5-43FF-4123-9B43-1330D47EFAF0}" type="pres">
      <dgm:prSet presAssocID="{2FEA7852-DBFB-4DED-974B-8330ED82251F}" presName="childText" presStyleLbl="conFgAcc1" presStyleIdx="3" presStyleCnt="4">
        <dgm:presLayoutVars>
          <dgm:bulletEnabled val="1"/>
        </dgm:presLayoutVars>
      </dgm:prSet>
      <dgm:spPr/>
    </dgm:pt>
  </dgm:ptLst>
  <dgm:cxnLst>
    <dgm:cxn modelId="{F31CDF04-549B-4C98-8572-6008670A24B5}" type="presOf" srcId="{72024D5E-5DEC-4D73-9C30-888A4C2F5B76}" destId="{27FB4D87-BEB6-4040-A7C2-8A30D2BFA98B}" srcOrd="0" destOrd="0" presId="urn:microsoft.com/office/officeart/2005/8/layout/list1"/>
    <dgm:cxn modelId="{D05EAB0A-9ED9-48AE-B797-F82B28AF6CD1}" type="presOf" srcId="{9F1897F9-71A4-44E0-A1C2-F7120BFCE2A9}" destId="{6C28C0A1-DF4B-4CC6-9F69-4181315E22E1}" srcOrd="0" destOrd="1" presId="urn:microsoft.com/office/officeart/2005/8/layout/list1"/>
    <dgm:cxn modelId="{24D46114-5FC8-4F01-B2DD-E68630711015}" srcId="{6FA896A9-360E-4207-9333-DF134D8ECBD4}" destId="{97C928C3-C646-48BA-826F-C349642BEC1B}" srcOrd="1" destOrd="0" parTransId="{1CC24040-864E-4872-A3B2-143911640037}" sibTransId="{664B54EC-5EEE-4E05-AC83-CD1BE6D32840}"/>
    <dgm:cxn modelId="{907A7E16-7644-4947-AEC8-489B7427CF41}" srcId="{6FA896A9-360E-4207-9333-DF134D8ECBD4}" destId="{82D3B659-1355-42AD-927F-1425434FB283}" srcOrd="0" destOrd="0" parTransId="{492763F2-084A-4F3D-A32F-615DF027C5D5}" sibTransId="{7E1EAC18-1EAF-4584-8E0A-B4ADC6FDD433}"/>
    <dgm:cxn modelId="{8AFF5219-D852-488A-B17E-F5401848AF7F}" type="presOf" srcId="{6FA896A9-360E-4207-9333-DF134D8ECBD4}" destId="{0081503D-486F-4E4B-833C-77A7A8DB939F}" srcOrd="0" destOrd="0" presId="urn:microsoft.com/office/officeart/2005/8/layout/list1"/>
    <dgm:cxn modelId="{89BA7319-584E-44E2-9DF7-949101DEAAD3}" type="presOf" srcId="{82D3B659-1355-42AD-927F-1425434FB283}" destId="{B305912B-5834-4AB6-BA3F-0CE7B06E72AA}" srcOrd="0" destOrd="0" presId="urn:microsoft.com/office/officeart/2005/8/layout/list1"/>
    <dgm:cxn modelId="{8D083624-B2C4-4F08-BCFA-D316CD8FAC82}" srcId="{2FEA7852-DBFB-4DED-974B-8330ED82251F}" destId="{4B388171-945F-47AF-901D-D70A0A480247}" srcOrd="0" destOrd="0" parTransId="{F774DF57-2582-415C-8653-8BFA1CD05E41}" sibTransId="{467FDDE0-934A-463B-A63C-82B39FDC8EA7}"/>
    <dgm:cxn modelId="{F1FCA82B-05A0-4E7D-8693-07D8493A7C54}" type="presOf" srcId="{D097F429-14F8-4325-A836-CDA4C54D9D7F}" destId="{87AF23F0-CADD-4BB8-BB86-640FEBF458F9}" srcOrd="0" destOrd="1" presId="urn:microsoft.com/office/officeart/2005/8/layout/list1"/>
    <dgm:cxn modelId="{D96C252C-1E12-484B-B40B-25B488A46A47}" srcId="{45E6F07C-F1D4-425E-A9B0-B71E7B6B09A4}" destId="{6A354E92-6892-4080-8678-79C353B3EC60}" srcOrd="1" destOrd="0" parTransId="{FB6D1F59-7EF4-41BC-AFF8-348A23D99C31}" sibTransId="{9C91EB80-45C3-4948-B53D-275E7CD89CA0}"/>
    <dgm:cxn modelId="{E75DA831-3AB0-436C-B006-5DD61F295EA8}" srcId="{72024D5E-5DEC-4D73-9C30-888A4C2F5B76}" destId="{1B76C5EF-E5A0-4F8E-B406-8892128A14B7}" srcOrd="0" destOrd="0" parTransId="{9ABB3A88-8632-4BC0-ACFC-7D163590C6DB}" sibTransId="{C3EBECE1-B8CC-4401-90FB-00648F58941B}"/>
    <dgm:cxn modelId="{92525938-AE1A-4724-84AC-02A14F035456}" srcId="{45E6F07C-F1D4-425E-A9B0-B71E7B6B09A4}" destId="{6FA896A9-360E-4207-9333-DF134D8ECBD4}" srcOrd="0" destOrd="0" parTransId="{CFDA844C-497F-4DBE-9C55-BA5D76482273}" sibTransId="{09622698-39CF-4D89-8BA5-D3F5CB6D98C8}"/>
    <dgm:cxn modelId="{FAA0AA3E-37E4-42BE-B957-AB22871838F8}" type="presOf" srcId="{97C928C3-C646-48BA-826F-C349642BEC1B}" destId="{B305912B-5834-4AB6-BA3F-0CE7B06E72AA}" srcOrd="0" destOrd="1" presId="urn:microsoft.com/office/officeart/2005/8/layout/list1"/>
    <dgm:cxn modelId="{46783D5D-7838-408D-962A-C10C34166156}" srcId="{6A354E92-6892-4080-8678-79C353B3EC60}" destId="{D097F429-14F8-4325-A836-CDA4C54D9D7F}" srcOrd="1" destOrd="0" parTransId="{1518068A-A642-4522-A072-E99F5D92E9B0}" sibTransId="{1B0DE21A-8605-4AC7-A323-F06CE146B258}"/>
    <dgm:cxn modelId="{10BD7C5D-4858-4FA5-89A9-16AC5C0392C7}" type="presOf" srcId="{4B388171-945F-47AF-901D-D70A0A480247}" destId="{D3C87DD5-43FF-4123-9B43-1330D47EFAF0}" srcOrd="0" destOrd="0" presId="urn:microsoft.com/office/officeart/2005/8/layout/list1"/>
    <dgm:cxn modelId="{8759C76A-208C-45A7-A334-81DA50E09E31}" srcId="{6A354E92-6892-4080-8678-79C353B3EC60}" destId="{4E291DD2-078D-4522-8304-6A162834C1FB}" srcOrd="0" destOrd="0" parTransId="{8029F716-78FA-4A97-828B-AA5ACA12BC7F}" sibTransId="{A29F3B42-DA58-48DE-A634-E7813E7BD297}"/>
    <dgm:cxn modelId="{BB3DEE4B-2C6C-40C6-A83A-DAF8BC5981B3}" type="presOf" srcId="{2FEA7852-DBFB-4DED-974B-8330ED82251F}" destId="{BA9CE92D-9B80-467B-BC4F-5D7DB1784566}" srcOrd="0" destOrd="0" presId="urn:microsoft.com/office/officeart/2005/8/layout/list1"/>
    <dgm:cxn modelId="{3C6B4A6F-995B-4B13-8154-968DF9D30D18}" type="presOf" srcId="{45E6F07C-F1D4-425E-A9B0-B71E7B6B09A4}" destId="{D7B8F0A6-00AB-43F3-95BE-31CFBA19E135}" srcOrd="0" destOrd="0" presId="urn:microsoft.com/office/officeart/2005/8/layout/list1"/>
    <dgm:cxn modelId="{496D0675-2DED-4656-B247-C45408374D4F}" type="presOf" srcId="{2FEA7852-DBFB-4DED-974B-8330ED82251F}" destId="{FB2AEBFA-D42A-460A-89E8-C84A97B3D52B}" srcOrd="1" destOrd="0" presId="urn:microsoft.com/office/officeart/2005/8/layout/list1"/>
    <dgm:cxn modelId="{1CCF4581-0F0E-4A26-939E-6F213471ED26}" srcId="{45E6F07C-F1D4-425E-A9B0-B71E7B6B09A4}" destId="{72024D5E-5DEC-4D73-9C30-888A4C2F5B76}" srcOrd="2" destOrd="0" parTransId="{0C621DC8-3D4E-4BB2-8A0A-FD7F9429D159}" sibTransId="{43E29104-C22E-459F-A87A-5C7A7A365108}"/>
    <dgm:cxn modelId="{B284B187-8F61-4233-BE6F-E23E140423F0}" type="presOf" srcId="{0E15064A-CD5F-48EE-8AA9-85B8C804F57A}" destId="{6C28C0A1-DF4B-4CC6-9F69-4181315E22E1}" srcOrd="0" destOrd="2" presId="urn:microsoft.com/office/officeart/2005/8/layout/list1"/>
    <dgm:cxn modelId="{BE463689-0886-4A28-A3CB-36B6CF4E1866}" type="presOf" srcId="{6FA896A9-360E-4207-9333-DF134D8ECBD4}" destId="{3BF96BEE-1FC2-4B72-AA31-162A63DE1657}" srcOrd="1" destOrd="0" presId="urn:microsoft.com/office/officeart/2005/8/layout/list1"/>
    <dgm:cxn modelId="{67E44B95-661F-4981-BADE-95B0681B84FD}" type="presOf" srcId="{1B76C5EF-E5A0-4F8E-B406-8892128A14B7}" destId="{6C28C0A1-DF4B-4CC6-9F69-4181315E22E1}" srcOrd="0" destOrd="0" presId="urn:microsoft.com/office/officeart/2005/8/layout/list1"/>
    <dgm:cxn modelId="{2C7D8698-5EA9-4AF3-BC51-4EB3C97440C7}" type="presOf" srcId="{6A354E92-6892-4080-8678-79C353B3EC60}" destId="{190CF14C-3231-481C-8FB7-3418BEDFDC92}" srcOrd="0" destOrd="0" presId="urn:microsoft.com/office/officeart/2005/8/layout/list1"/>
    <dgm:cxn modelId="{1A673AA6-E368-432D-9A01-4636CFEC168A}" type="presOf" srcId="{4E291DD2-078D-4522-8304-6A162834C1FB}" destId="{87AF23F0-CADD-4BB8-BB86-640FEBF458F9}" srcOrd="0" destOrd="0" presId="urn:microsoft.com/office/officeart/2005/8/layout/list1"/>
    <dgm:cxn modelId="{803A32AE-49E1-4EA8-A323-729796EB6C44}" srcId="{72024D5E-5DEC-4D73-9C30-888A4C2F5B76}" destId="{0B2D02EB-AD6A-47EB-ABBD-BB6BF171AB83}" srcOrd="3" destOrd="0" parTransId="{619CB4A4-8A46-48B7-8676-3F23C9E37B0E}" sibTransId="{87B77A3B-D4CC-4D0A-8EB9-15024C419E0F}"/>
    <dgm:cxn modelId="{1C2149B3-05D0-4C9F-8179-5C1CDB7B5E1C}" type="presOf" srcId="{0B2D02EB-AD6A-47EB-ABBD-BB6BF171AB83}" destId="{6C28C0A1-DF4B-4CC6-9F69-4181315E22E1}" srcOrd="0" destOrd="3" presId="urn:microsoft.com/office/officeart/2005/8/layout/list1"/>
    <dgm:cxn modelId="{22E8DCB5-AE89-4CEC-A20C-617116DDE0E6}" type="presOf" srcId="{6A354E92-6892-4080-8678-79C353B3EC60}" destId="{EB05A539-E80A-4E5D-B498-27F93D9C331A}" srcOrd="1" destOrd="0" presId="urn:microsoft.com/office/officeart/2005/8/layout/list1"/>
    <dgm:cxn modelId="{9EB6ABBC-EAF8-40C1-BAD5-8C82AB4B5825}" srcId="{2FEA7852-DBFB-4DED-974B-8330ED82251F}" destId="{2EA587CB-C421-4A5F-871F-97533798E24A}" srcOrd="1" destOrd="0" parTransId="{79247E08-7104-4CD3-8A9E-78D2413A6E57}" sibTransId="{4BCF341A-7E5F-414D-A740-F1B4473A3B76}"/>
    <dgm:cxn modelId="{7CA22EBF-E8E4-468F-A644-C819BB9A0505}" srcId="{45E6F07C-F1D4-425E-A9B0-B71E7B6B09A4}" destId="{2FEA7852-DBFB-4DED-974B-8330ED82251F}" srcOrd="3" destOrd="0" parTransId="{74E518F3-8145-4D3E-B5EC-466F9BDE7733}" sibTransId="{A00C798A-90E2-448F-8880-F4C89CBD8C2A}"/>
    <dgm:cxn modelId="{4A3E15CB-D239-40D7-8120-57C298184118}" type="presOf" srcId="{2EA587CB-C421-4A5F-871F-97533798E24A}" destId="{D3C87DD5-43FF-4123-9B43-1330D47EFAF0}" srcOrd="0" destOrd="1" presId="urn:microsoft.com/office/officeart/2005/8/layout/list1"/>
    <dgm:cxn modelId="{63E1E1D6-D5E6-4E7E-A644-BF403C4D8632}" type="presOf" srcId="{72024D5E-5DEC-4D73-9C30-888A4C2F5B76}" destId="{A87EE92F-D11A-4FD7-B990-45B3575E84EC}" srcOrd="1" destOrd="0" presId="urn:microsoft.com/office/officeart/2005/8/layout/list1"/>
    <dgm:cxn modelId="{24F7B8E2-BA3B-4F0A-AD50-4AA37BB1F2E5}" srcId="{72024D5E-5DEC-4D73-9C30-888A4C2F5B76}" destId="{0E15064A-CD5F-48EE-8AA9-85B8C804F57A}" srcOrd="2" destOrd="0" parTransId="{94BE73AA-6168-43CB-B8C7-8B5B5845A402}" sibTransId="{FD45F2E0-DB83-4E51-8201-4B9357154341}"/>
    <dgm:cxn modelId="{1B974AE9-06EC-499A-9001-114991309C4E}" srcId="{72024D5E-5DEC-4D73-9C30-888A4C2F5B76}" destId="{9F1897F9-71A4-44E0-A1C2-F7120BFCE2A9}" srcOrd="1" destOrd="0" parTransId="{B72204C6-5A0A-45DE-BFC4-A0CF03260E46}" sibTransId="{E81DD88A-783C-4E8F-B984-D733BFE38850}"/>
    <dgm:cxn modelId="{BC236297-96B1-43F7-9DF1-D5E3A5EF8E36}" type="presParOf" srcId="{D7B8F0A6-00AB-43F3-95BE-31CFBA19E135}" destId="{04ACE340-3D07-4EA4-B8FC-F21B9C83201A}" srcOrd="0" destOrd="0" presId="urn:microsoft.com/office/officeart/2005/8/layout/list1"/>
    <dgm:cxn modelId="{3EE01E84-5CC8-4F52-9FC8-2F87044B75C5}" type="presParOf" srcId="{04ACE340-3D07-4EA4-B8FC-F21B9C83201A}" destId="{0081503D-486F-4E4B-833C-77A7A8DB939F}" srcOrd="0" destOrd="0" presId="urn:microsoft.com/office/officeart/2005/8/layout/list1"/>
    <dgm:cxn modelId="{32ED73F0-BAD2-468A-A39E-0322E115300F}" type="presParOf" srcId="{04ACE340-3D07-4EA4-B8FC-F21B9C83201A}" destId="{3BF96BEE-1FC2-4B72-AA31-162A63DE1657}" srcOrd="1" destOrd="0" presId="urn:microsoft.com/office/officeart/2005/8/layout/list1"/>
    <dgm:cxn modelId="{D60F80E1-7935-4BBF-8D2E-359E70D4171A}" type="presParOf" srcId="{D7B8F0A6-00AB-43F3-95BE-31CFBA19E135}" destId="{885BADEE-0AFB-4A20-93A4-B2EE3D8A0315}" srcOrd="1" destOrd="0" presId="urn:microsoft.com/office/officeart/2005/8/layout/list1"/>
    <dgm:cxn modelId="{116B995B-4C41-4C33-AA44-5315DD01B396}" type="presParOf" srcId="{D7B8F0A6-00AB-43F3-95BE-31CFBA19E135}" destId="{B305912B-5834-4AB6-BA3F-0CE7B06E72AA}" srcOrd="2" destOrd="0" presId="urn:microsoft.com/office/officeart/2005/8/layout/list1"/>
    <dgm:cxn modelId="{3B9400CF-EC32-4D76-89C9-4C0455D0D846}" type="presParOf" srcId="{D7B8F0A6-00AB-43F3-95BE-31CFBA19E135}" destId="{DBC8C0C1-B5A6-4DAD-8A9D-8E69DC81093B}" srcOrd="3" destOrd="0" presId="urn:microsoft.com/office/officeart/2005/8/layout/list1"/>
    <dgm:cxn modelId="{CE2E642A-74F3-4ED0-BA65-C7AA634BD124}" type="presParOf" srcId="{D7B8F0A6-00AB-43F3-95BE-31CFBA19E135}" destId="{68EA3C0F-E68D-4648-AF9D-C1D5119C59AB}" srcOrd="4" destOrd="0" presId="urn:microsoft.com/office/officeart/2005/8/layout/list1"/>
    <dgm:cxn modelId="{9F2D3C6D-FD39-480C-AB41-764BB9217501}" type="presParOf" srcId="{68EA3C0F-E68D-4648-AF9D-C1D5119C59AB}" destId="{190CF14C-3231-481C-8FB7-3418BEDFDC92}" srcOrd="0" destOrd="0" presId="urn:microsoft.com/office/officeart/2005/8/layout/list1"/>
    <dgm:cxn modelId="{195E6570-6B64-4AF9-B83A-292B8B93A1B7}" type="presParOf" srcId="{68EA3C0F-E68D-4648-AF9D-C1D5119C59AB}" destId="{EB05A539-E80A-4E5D-B498-27F93D9C331A}" srcOrd="1" destOrd="0" presId="urn:microsoft.com/office/officeart/2005/8/layout/list1"/>
    <dgm:cxn modelId="{878DB961-9757-4DDB-8EFF-4738F2B687EC}" type="presParOf" srcId="{D7B8F0A6-00AB-43F3-95BE-31CFBA19E135}" destId="{D5BBCA14-7E9E-4457-AF4E-6AE098BFD98A}" srcOrd="5" destOrd="0" presId="urn:microsoft.com/office/officeart/2005/8/layout/list1"/>
    <dgm:cxn modelId="{00082A41-E1E9-4935-9DF5-EBE4F33F3D29}" type="presParOf" srcId="{D7B8F0A6-00AB-43F3-95BE-31CFBA19E135}" destId="{87AF23F0-CADD-4BB8-BB86-640FEBF458F9}" srcOrd="6" destOrd="0" presId="urn:microsoft.com/office/officeart/2005/8/layout/list1"/>
    <dgm:cxn modelId="{D5BDC63F-0778-4ED5-BC4C-8CAC69BC47D8}" type="presParOf" srcId="{D7B8F0A6-00AB-43F3-95BE-31CFBA19E135}" destId="{5F4F0F79-48B2-45B9-A2F2-36A51C3B4C3E}" srcOrd="7" destOrd="0" presId="urn:microsoft.com/office/officeart/2005/8/layout/list1"/>
    <dgm:cxn modelId="{B912F258-5793-4C1D-AB3F-596275940070}" type="presParOf" srcId="{D7B8F0A6-00AB-43F3-95BE-31CFBA19E135}" destId="{A70C1F20-68BC-48BD-ACA5-5614D970C9E3}" srcOrd="8" destOrd="0" presId="urn:microsoft.com/office/officeart/2005/8/layout/list1"/>
    <dgm:cxn modelId="{1540BB4A-D506-4132-B80F-280F2E482A84}" type="presParOf" srcId="{A70C1F20-68BC-48BD-ACA5-5614D970C9E3}" destId="{27FB4D87-BEB6-4040-A7C2-8A30D2BFA98B}" srcOrd="0" destOrd="0" presId="urn:microsoft.com/office/officeart/2005/8/layout/list1"/>
    <dgm:cxn modelId="{96242505-3904-42BC-B007-509A44C04FC0}" type="presParOf" srcId="{A70C1F20-68BC-48BD-ACA5-5614D970C9E3}" destId="{A87EE92F-D11A-4FD7-B990-45B3575E84EC}" srcOrd="1" destOrd="0" presId="urn:microsoft.com/office/officeart/2005/8/layout/list1"/>
    <dgm:cxn modelId="{A550FECC-4ADE-461C-BCF6-D6A98D1197E6}" type="presParOf" srcId="{D7B8F0A6-00AB-43F3-95BE-31CFBA19E135}" destId="{7BB88E85-6921-473B-9B8E-5E07E4E0B06E}" srcOrd="9" destOrd="0" presId="urn:microsoft.com/office/officeart/2005/8/layout/list1"/>
    <dgm:cxn modelId="{BCF67C1B-DB1F-4123-A77D-0630239DEB8C}" type="presParOf" srcId="{D7B8F0A6-00AB-43F3-95BE-31CFBA19E135}" destId="{6C28C0A1-DF4B-4CC6-9F69-4181315E22E1}" srcOrd="10" destOrd="0" presId="urn:microsoft.com/office/officeart/2005/8/layout/list1"/>
    <dgm:cxn modelId="{B53ECEC8-3A19-4ED5-9C7E-D84055870753}" type="presParOf" srcId="{D7B8F0A6-00AB-43F3-95BE-31CFBA19E135}" destId="{222B6EDD-56B8-457D-884E-74EC3DF5BC9B}" srcOrd="11" destOrd="0" presId="urn:microsoft.com/office/officeart/2005/8/layout/list1"/>
    <dgm:cxn modelId="{1CD72CA4-A7A5-4643-AE11-1E03FFEFE9DF}" type="presParOf" srcId="{D7B8F0A6-00AB-43F3-95BE-31CFBA19E135}" destId="{BA05CE2A-E114-4577-8061-5BAE001E7B4E}" srcOrd="12" destOrd="0" presId="urn:microsoft.com/office/officeart/2005/8/layout/list1"/>
    <dgm:cxn modelId="{2EB62625-F1FB-4B36-A2D6-DD0FB24F9BAF}" type="presParOf" srcId="{BA05CE2A-E114-4577-8061-5BAE001E7B4E}" destId="{BA9CE92D-9B80-467B-BC4F-5D7DB1784566}" srcOrd="0" destOrd="0" presId="urn:microsoft.com/office/officeart/2005/8/layout/list1"/>
    <dgm:cxn modelId="{5B88C89E-16AF-4905-9A4D-3F5DE71ABECC}" type="presParOf" srcId="{BA05CE2A-E114-4577-8061-5BAE001E7B4E}" destId="{FB2AEBFA-D42A-460A-89E8-C84A97B3D52B}" srcOrd="1" destOrd="0" presId="urn:microsoft.com/office/officeart/2005/8/layout/list1"/>
    <dgm:cxn modelId="{33A6BA1E-8234-4A01-A747-56B422EAF151}" type="presParOf" srcId="{D7B8F0A6-00AB-43F3-95BE-31CFBA19E135}" destId="{3C6CF0E4-10A1-43DA-B6E9-7AB120F06122}" srcOrd="13" destOrd="0" presId="urn:microsoft.com/office/officeart/2005/8/layout/list1"/>
    <dgm:cxn modelId="{DA7FB7FD-921D-44EC-BCA2-83BE771853F3}" type="presParOf" srcId="{D7B8F0A6-00AB-43F3-95BE-31CFBA19E135}" destId="{D3C87DD5-43FF-4123-9B43-1330D47EFAF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B360E9C-01E3-448B-A212-768455862CB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D0BF6C04-363F-4746-A84B-5E7836CA7A20}">
      <dgm:prSet phldrT="[文本]" custT="1"/>
      <dgm:spPr/>
      <dgm: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r>
            <a:rPr lang="en-US"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主存块</a:t>
          </a:r>
          <a:r>
            <a:rPr lang="en-US"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 </a:t>
          </a:r>
          <a:r>
            <a:rPr lang="zh-CN" altLang="en-US" sz="16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多对一 </a:t>
          </a:r>
          <a:r>
            <a:rPr lang="en-US"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行</a:t>
          </a:r>
          <a:r>
            <a:rPr lang="en-US"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endPar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817EA70-56AB-48DF-9EB9-6BA3FA44C195}" type="parTrans" cxnId="{88CF3080-7FCB-4340-ACCA-C41BC1ECCF1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2B46760-283E-45D1-BEA7-E2BB38A8E2F7}" type="sibTrans" cxnId="{88CF3080-7FCB-4340-ACCA-C41BC1ECCF1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C8AC3A6-2A30-4206-B41A-6EEDC2ECC7F6}">
      <dgm:prSet custT="1"/>
      <dgm:spPr/>
      <dgm:t>
        <a:bodyPr lIns="540000" rIns="360000"/>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一个主存块只能映射到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Cache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的一个</a:t>
          </a:r>
          <a:r>
            <a:rPr lang="zh-CN" altLang="en-US" sz="16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特定行</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上</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86579C4A-A351-4D7F-84D9-2F98ABB7494D}" type="parTrans" cxnId="{C802FE5B-273A-4136-AF88-4EF9CAC5398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3109BF1-9E97-4374-ACEA-902CCB2718B6}" type="sibTrans" cxnId="{C802FE5B-273A-4136-AF88-4EF9CAC5398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79EF19F-7B8E-4172-B191-4DEA33606277}">
      <dgm:prSet custT="1"/>
      <dgm:spPr/>
      <dgm:t>
        <a:bodyPr lIns="540000" rIns="360000"/>
        <a:lstStyle/>
        <a:p>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的行号 </a:t>
          </a:r>
          <a:r>
            <a:rPr lang="en-US" altLang="zh-CN" sz="1600" b="1" i="1" dirty="0" err="1">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和主存块号 </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之间对应关系：</a:t>
          </a:r>
          <a:r>
            <a:rPr lang="en-US" altLang="zh-CN" sz="1600" b="1" i="1" dirty="0" err="1">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mod</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sym typeface="+mn-lt"/>
            </a:rPr>
            <a:t>m  </a:t>
          </a:r>
          <a:r>
            <a:rPr lang="en-US" altLang="zh-CN" sz="1600" b="0" i="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sym typeface="+mn-lt"/>
            </a:rPr>
            <a:t>m</a:t>
          </a:r>
          <a:r>
            <a:rPr lang="en-US" altLang="zh-CN" sz="1600" b="0" i="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b="0" i="0" dirty="0">
              <a:latin typeface="Times New Roman" panose="02020603050405020304" pitchFamily="18" charset="0"/>
              <a:ea typeface="微软雅黑" panose="020B0503020204020204" pitchFamily="34" charset="-122"/>
              <a:cs typeface="Times New Roman" panose="02020603050405020304" pitchFamily="18" charset="0"/>
              <a:sym typeface="+mn-lt"/>
            </a:rPr>
            <a:t>为</a:t>
          </a:r>
          <a:r>
            <a:rPr lang="en-US" altLang="zh-CN" sz="1600" b="0" i="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600" b="0" i="0" dirty="0">
              <a:latin typeface="Times New Roman" panose="02020603050405020304" pitchFamily="18" charset="0"/>
              <a:ea typeface="微软雅黑" panose="020B0503020204020204" pitchFamily="34" charset="-122"/>
              <a:cs typeface="Times New Roman" panose="02020603050405020304" pitchFamily="18" charset="0"/>
              <a:sym typeface="+mn-lt"/>
            </a:rPr>
            <a:t>总行数</a:t>
          </a:r>
          <a:r>
            <a:rPr lang="en-US" altLang="zh-CN" sz="1600" b="0" i="0" dirty="0">
              <a:latin typeface="Times New Roman" panose="02020603050405020304" pitchFamily="18" charset="0"/>
              <a:ea typeface="微软雅黑" panose="020B0503020204020204" pitchFamily="34" charset="-122"/>
              <a:cs typeface="Times New Roman" panose="02020603050405020304" pitchFamily="18" charset="0"/>
              <a:sym typeface="+mn-lt"/>
            </a:rPr>
            <a:t>)</a:t>
          </a:r>
        </a:p>
      </dgm:t>
    </dgm:pt>
    <dgm:pt modelId="{3C3647C6-1A03-4F64-AF7F-D2A48F597B85}" type="parTrans" cxnId="{0707D84B-23E6-4F67-8692-9509D6F42259}">
      <dgm:prSet/>
      <dgm:spPr/>
      <dgm:t>
        <a:bodyPr/>
        <a:lstStyle/>
        <a:p>
          <a:endParaRPr lang="zh-CN" altLang="en-US" sz="2000"/>
        </a:p>
      </dgm:t>
    </dgm:pt>
    <dgm:pt modelId="{C20C41D8-99E9-4854-AD2A-2A2278D299D6}" type="sibTrans" cxnId="{0707D84B-23E6-4F67-8692-9509D6F42259}">
      <dgm:prSet/>
      <dgm:spPr/>
      <dgm:t>
        <a:bodyPr/>
        <a:lstStyle/>
        <a:p>
          <a:endParaRPr lang="zh-CN" altLang="en-US" sz="2000"/>
        </a:p>
      </dgm:t>
    </dgm:pt>
    <dgm:pt modelId="{ABE10298-FA8E-4367-8C87-5E25202CEDFE}">
      <dgm:prSet phldrT="[文本]" custT="1"/>
      <dgm:spPr/>
      <dgm: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检索方式</a:t>
          </a:r>
        </a:p>
      </dgm:t>
    </dgm:pt>
    <dgm:pt modelId="{CF4068F1-3E12-4DD8-B922-A3DFB380D6F9}" type="parTrans" cxnId="{3E02C35C-EDFD-4308-A8F3-AF81BC2DE426}">
      <dgm:prSet/>
      <dgm:spPr/>
      <dgm:t>
        <a:bodyPr/>
        <a:lstStyle/>
        <a:p>
          <a:endParaRPr lang="zh-CN" altLang="en-US" sz="2000"/>
        </a:p>
      </dgm:t>
    </dgm:pt>
    <dgm:pt modelId="{8FE4566E-7871-4BDE-B388-593E1357F96C}" type="sibTrans" cxnId="{3E02C35C-EDFD-4308-A8F3-AF81BC2DE426}">
      <dgm:prSet/>
      <dgm:spPr/>
      <dgm:t>
        <a:bodyPr/>
        <a:lstStyle/>
        <a:p>
          <a:endParaRPr lang="zh-CN" altLang="en-US" sz="2000"/>
        </a:p>
      </dgm:t>
    </dgm:pt>
    <dgm:pt modelId="{9F26C292-8A38-4472-92C7-2609855491C7}">
      <dgm:prSet custT="1"/>
      <dgm:spPr/>
      <dgm:t>
        <a:bodyPr lIns="540000" rIns="360000"/>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用访存地址中的块号的</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位行索引找到</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中对应的行</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135AEF31-BBB6-4352-969C-0C42E1A32AE5}" type="parTrans" cxnId="{940B39C4-0A19-473D-AB98-E2AAE18F1D8A}">
      <dgm:prSet/>
      <dgm:spPr/>
      <dgm:t>
        <a:bodyPr/>
        <a:lstStyle/>
        <a:p>
          <a:endParaRPr lang="zh-CN" altLang="en-US" sz="2000"/>
        </a:p>
      </dgm:t>
    </dgm:pt>
    <dgm:pt modelId="{3564F31B-3FE9-49D7-9611-FA64158D6A97}" type="sibTrans" cxnId="{940B39C4-0A19-473D-AB98-E2AAE18F1D8A}">
      <dgm:prSet/>
      <dgm:spPr/>
      <dgm:t>
        <a:bodyPr/>
        <a:lstStyle/>
        <a:p>
          <a:endParaRPr lang="zh-CN" altLang="en-US" sz="2000"/>
        </a:p>
      </dgm:t>
    </dgm:pt>
    <dgm:pt modelId="{76C0516A-D944-45B8-B327-1627B755DECF}">
      <dgm:prSet custT="1"/>
      <dgm:spPr/>
      <dgm:t>
        <a:bodyPr lIns="540000" rIns="360000"/>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然后用块号的</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sym typeface="+mn-lt"/>
            </a:rPr>
            <a:t>s</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600" b="1" i="1" dirty="0">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位与该行</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tag</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的 比较</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869FF1D3-279F-43C7-9731-64561DD68670}" type="parTrans" cxnId="{8C6D76C1-E8DA-4161-81A8-5439F5D6E366}">
      <dgm:prSet/>
      <dgm:spPr/>
      <dgm:t>
        <a:bodyPr/>
        <a:lstStyle/>
        <a:p>
          <a:endParaRPr lang="zh-CN" altLang="en-US" sz="2000"/>
        </a:p>
      </dgm:t>
    </dgm:pt>
    <dgm:pt modelId="{A120AC80-AFBC-4DC8-AF0D-61C5A25EF297}" type="sibTrans" cxnId="{8C6D76C1-E8DA-4161-81A8-5439F5D6E366}">
      <dgm:prSet/>
      <dgm:spPr/>
      <dgm:t>
        <a:bodyPr/>
        <a:lstStyle/>
        <a:p>
          <a:endParaRPr lang="zh-CN" altLang="en-US" sz="2000"/>
        </a:p>
      </dgm:t>
    </dgm:pt>
    <dgm:pt modelId="{1C49ACC3-312B-4F55-BFFA-9AFE0CB14E4E}">
      <dgm:prSet custT="1"/>
      <dgm:spPr/>
      <dgm: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说明</a:t>
          </a:r>
          <a:endPar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F2DA8A71-C041-4EFF-8CB0-27FA1D3CD05D}" type="parTrans" cxnId="{C9743AB0-0CF9-4933-82A7-70FDA1B8F73F}">
      <dgm:prSet/>
      <dgm:spPr/>
      <dgm:t>
        <a:bodyPr/>
        <a:lstStyle/>
        <a:p>
          <a:endParaRPr lang="zh-CN" altLang="en-US" sz="2000"/>
        </a:p>
      </dgm:t>
    </dgm:pt>
    <dgm:pt modelId="{D42B6CE0-855A-4CCE-A0F1-372BDEE805DC}" type="sibTrans" cxnId="{C9743AB0-0CF9-4933-82A7-70FDA1B8F73F}">
      <dgm:prSet/>
      <dgm:spPr/>
      <dgm:t>
        <a:bodyPr/>
        <a:lstStyle/>
        <a:p>
          <a:endParaRPr lang="zh-CN" altLang="en-US" sz="2000"/>
        </a:p>
      </dgm:t>
    </dgm:pt>
    <dgm:pt modelId="{844F3FD5-52E1-4285-A8D7-2AD0AD8CF8C4}">
      <dgm:prSet custT="1"/>
      <dgm:spPr/>
      <dgm:t>
        <a:bodyPr lIns="540000" rIns="360000"/>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硬件简单，成本低，</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容易产生冲突</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756C037A-9A54-40CF-B48E-34FEE20E7C21}" type="parTrans" cxnId="{ADDF1AD9-1991-4538-83A2-687AC17235FD}">
      <dgm:prSet/>
      <dgm:spPr/>
      <dgm:t>
        <a:bodyPr/>
        <a:lstStyle/>
        <a:p>
          <a:endParaRPr lang="zh-CN" altLang="en-US" sz="2000"/>
        </a:p>
      </dgm:t>
    </dgm:pt>
    <dgm:pt modelId="{4AFDC73F-921B-4943-935D-50D8472B1F20}" type="sibTrans" cxnId="{ADDF1AD9-1991-4538-83A2-687AC17235FD}">
      <dgm:prSet/>
      <dgm:spPr/>
      <dgm:t>
        <a:bodyPr/>
        <a:lstStyle/>
        <a:p>
          <a:endParaRPr lang="zh-CN" altLang="en-US" sz="2000"/>
        </a:p>
      </dgm:t>
    </dgm:pt>
    <dgm:pt modelId="{F85CCC24-3842-4527-8EF4-C6319229B387}">
      <dgm:prSet custT="1"/>
      <dgm:spPr/>
      <dgm:t>
        <a:bodyPr lIns="540000" rIns="360000"/>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频繁置换会导致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Cache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抖动，效率下降</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E5D454B9-2F21-4AB4-B4BC-B173A613853B}" type="parTrans" cxnId="{0C123623-8E5E-4CBB-A436-A1311F280A2D}">
      <dgm:prSet/>
      <dgm:spPr/>
      <dgm:t>
        <a:bodyPr/>
        <a:lstStyle/>
        <a:p>
          <a:endParaRPr lang="zh-CN" altLang="en-US" sz="2000"/>
        </a:p>
      </dgm:t>
    </dgm:pt>
    <dgm:pt modelId="{15326FAD-6C44-4680-980F-6CD7B01E6384}" type="sibTrans" cxnId="{0C123623-8E5E-4CBB-A436-A1311F280A2D}">
      <dgm:prSet/>
      <dgm:spPr/>
      <dgm:t>
        <a:bodyPr/>
        <a:lstStyle/>
        <a:p>
          <a:endParaRPr lang="zh-CN" altLang="en-US" sz="2000"/>
        </a:p>
      </dgm:t>
    </dgm:pt>
    <dgm:pt modelId="{724E6F85-2809-49A5-A90D-B3B58A386552}">
      <dgm:prSet custT="1"/>
      <dgm:spPr/>
      <dgm:t>
        <a:bodyPr lIns="540000" rIns="360000"/>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适合大容量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Cache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采用</a:t>
          </a:r>
          <a:endParaRPr lang="zh-CN" altLang="en-US" sz="1600" dirty="0"/>
        </a:p>
      </dgm:t>
    </dgm:pt>
    <dgm:pt modelId="{E90EFA14-CD2D-4FC1-8615-338391471919}" type="parTrans" cxnId="{CBD856DD-9257-43DF-B28A-010B377ECB0E}">
      <dgm:prSet/>
      <dgm:spPr/>
      <dgm:t>
        <a:bodyPr/>
        <a:lstStyle/>
        <a:p>
          <a:endParaRPr lang="zh-CN" altLang="en-US" sz="2000"/>
        </a:p>
      </dgm:t>
    </dgm:pt>
    <dgm:pt modelId="{7DBAAAFF-71CC-4AED-8270-FAD5AB2F6CA5}" type="sibTrans" cxnId="{CBD856DD-9257-43DF-B28A-010B377ECB0E}">
      <dgm:prSet/>
      <dgm:spPr/>
      <dgm:t>
        <a:bodyPr/>
        <a:lstStyle/>
        <a:p>
          <a:endParaRPr lang="zh-CN" altLang="en-US" sz="2000"/>
        </a:p>
      </dgm:t>
    </dgm:pt>
    <dgm:pt modelId="{EBC2A5C7-5371-4441-A898-5D00E8FFFFA8}" type="pres">
      <dgm:prSet presAssocID="{FB360E9C-01E3-448B-A212-768455862CB7}" presName="linear" presStyleCnt="0">
        <dgm:presLayoutVars>
          <dgm:dir/>
          <dgm:animLvl val="lvl"/>
          <dgm:resizeHandles val="exact"/>
        </dgm:presLayoutVars>
      </dgm:prSet>
      <dgm:spPr/>
    </dgm:pt>
    <dgm:pt modelId="{9F9EB7DB-19FA-40E6-B327-20CDD114CA97}" type="pres">
      <dgm:prSet presAssocID="{D0BF6C04-363F-4746-A84B-5E7836CA7A20}" presName="parentLin" presStyleCnt="0"/>
      <dgm:spPr/>
    </dgm:pt>
    <dgm:pt modelId="{B0AAA93D-F8D2-42C7-8B17-2C36F93E5B7B}" type="pres">
      <dgm:prSet presAssocID="{D0BF6C04-363F-4746-A84B-5E7836CA7A20}" presName="parentLeftMargin" presStyleLbl="node1" presStyleIdx="0" presStyleCnt="3"/>
      <dgm:spPr/>
    </dgm:pt>
    <dgm:pt modelId="{86432F7D-7C4B-4DFF-BFB9-3F41AEC3F536}" type="pres">
      <dgm:prSet presAssocID="{D0BF6C04-363F-4746-A84B-5E7836CA7A20}" presName="parentText" presStyleLbl="node1" presStyleIdx="0" presStyleCnt="3">
        <dgm:presLayoutVars>
          <dgm:chMax val="0"/>
          <dgm:bulletEnabled val="1"/>
        </dgm:presLayoutVars>
      </dgm:prSet>
      <dgm:spPr/>
    </dgm:pt>
    <dgm:pt modelId="{B6982409-C270-486B-86DF-3F9C8CACC147}" type="pres">
      <dgm:prSet presAssocID="{D0BF6C04-363F-4746-A84B-5E7836CA7A20}" presName="negativeSpace" presStyleCnt="0"/>
      <dgm:spPr/>
    </dgm:pt>
    <dgm:pt modelId="{3F9CCCB7-A597-4E01-8DC0-AC247DB10023}" type="pres">
      <dgm:prSet presAssocID="{D0BF6C04-363F-4746-A84B-5E7836CA7A20}" presName="childText" presStyleLbl="conFgAcc1" presStyleIdx="0" presStyleCnt="3">
        <dgm:presLayoutVars>
          <dgm:bulletEnabled val="1"/>
        </dgm:presLayoutVars>
      </dgm:prSet>
      <dgm:spPr/>
    </dgm:pt>
    <dgm:pt modelId="{3EFC8ED9-AEEB-4842-9720-89409593DF58}" type="pres">
      <dgm:prSet presAssocID="{12B46760-283E-45D1-BEA7-E2BB38A8E2F7}" presName="spaceBetweenRectangles" presStyleCnt="0"/>
      <dgm:spPr/>
    </dgm:pt>
    <dgm:pt modelId="{266C9FB0-2976-4399-9445-9F0A0C907ABF}" type="pres">
      <dgm:prSet presAssocID="{ABE10298-FA8E-4367-8C87-5E25202CEDFE}" presName="parentLin" presStyleCnt="0"/>
      <dgm:spPr/>
    </dgm:pt>
    <dgm:pt modelId="{FAAB2B3C-EA0C-4234-8769-1B3B380EF5DA}" type="pres">
      <dgm:prSet presAssocID="{ABE10298-FA8E-4367-8C87-5E25202CEDFE}" presName="parentLeftMargin" presStyleLbl="node1" presStyleIdx="0" presStyleCnt="3"/>
      <dgm:spPr/>
    </dgm:pt>
    <dgm:pt modelId="{FD5FEBF8-8A7E-4B78-A433-146900DE3AD1}" type="pres">
      <dgm:prSet presAssocID="{ABE10298-FA8E-4367-8C87-5E25202CEDFE}" presName="parentText" presStyleLbl="node1" presStyleIdx="1" presStyleCnt="3">
        <dgm:presLayoutVars>
          <dgm:chMax val="0"/>
          <dgm:bulletEnabled val="1"/>
        </dgm:presLayoutVars>
      </dgm:prSet>
      <dgm:spPr/>
    </dgm:pt>
    <dgm:pt modelId="{7797C2EA-653C-4D12-B876-F76774C0AEB6}" type="pres">
      <dgm:prSet presAssocID="{ABE10298-FA8E-4367-8C87-5E25202CEDFE}" presName="negativeSpace" presStyleCnt="0"/>
      <dgm:spPr/>
    </dgm:pt>
    <dgm:pt modelId="{AE0EC0D9-44E0-476F-A292-0C513EC87FC0}" type="pres">
      <dgm:prSet presAssocID="{ABE10298-FA8E-4367-8C87-5E25202CEDFE}" presName="childText" presStyleLbl="conFgAcc1" presStyleIdx="1" presStyleCnt="3">
        <dgm:presLayoutVars>
          <dgm:bulletEnabled val="1"/>
        </dgm:presLayoutVars>
      </dgm:prSet>
      <dgm:spPr/>
    </dgm:pt>
    <dgm:pt modelId="{7A00101C-3EE8-4469-A4EB-C435B130FF6A}" type="pres">
      <dgm:prSet presAssocID="{8FE4566E-7871-4BDE-B388-593E1357F96C}" presName="spaceBetweenRectangles" presStyleCnt="0"/>
      <dgm:spPr/>
    </dgm:pt>
    <dgm:pt modelId="{2A506E72-D5E9-43F1-8E90-5656DAEA2C72}" type="pres">
      <dgm:prSet presAssocID="{1C49ACC3-312B-4F55-BFFA-9AFE0CB14E4E}" presName="parentLin" presStyleCnt="0"/>
      <dgm:spPr/>
    </dgm:pt>
    <dgm:pt modelId="{C5A7DAB8-9E6C-4C39-A5AB-4194A699A4EF}" type="pres">
      <dgm:prSet presAssocID="{1C49ACC3-312B-4F55-BFFA-9AFE0CB14E4E}" presName="parentLeftMargin" presStyleLbl="node1" presStyleIdx="1" presStyleCnt="3"/>
      <dgm:spPr/>
    </dgm:pt>
    <dgm:pt modelId="{4B8F4679-C811-4615-8A1B-19446E784549}" type="pres">
      <dgm:prSet presAssocID="{1C49ACC3-312B-4F55-BFFA-9AFE0CB14E4E}" presName="parentText" presStyleLbl="node1" presStyleIdx="2" presStyleCnt="3">
        <dgm:presLayoutVars>
          <dgm:chMax val="0"/>
          <dgm:bulletEnabled val="1"/>
        </dgm:presLayoutVars>
      </dgm:prSet>
      <dgm:spPr/>
    </dgm:pt>
    <dgm:pt modelId="{07BA6D72-7E4B-4AB1-AFA5-B02729B48D06}" type="pres">
      <dgm:prSet presAssocID="{1C49ACC3-312B-4F55-BFFA-9AFE0CB14E4E}" presName="negativeSpace" presStyleCnt="0"/>
      <dgm:spPr/>
    </dgm:pt>
    <dgm:pt modelId="{BAB82A87-9899-4CD5-8705-C58F33D3E3FD}" type="pres">
      <dgm:prSet presAssocID="{1C49ACC3-312B-4F55-BFFA-9AFE0CB14E4E}" presName="childText" presStyleLbl="conFgAcc1" presStyleIdx="2" presStyleCnt="3">
        <dgm:presLayoutVars>
          <dgm:bulletEnabled val="1"/>
        </dgm:presLayoutVars>
      </dgm:prSet>
      <dgm:spPr/>
    </dgm:pt>
  </dgm:ptLst>
  <dgm:cxnLst>
    <dgm:cxn modelId="{ED3E2201-1525-4F58-BE07-2A288A1889C8}" type="presOf" srcId="{ABE10298-FA8E-4367-8C87-5E25202CEDFE}" destId="{FAAB2B3C-EA0C-4234-8769-1B3B380EF5DA}" srcOrd="0" destOrd="0" presId="urn:microsoft.com/office/officeart/2005/8/layout/list1"/>
    <dgm:cxn modelId="{64A1AA07-18A7-40BE-A88A-FB04F8008082}" type="presOf" srcId="{D0BF6C04-363F-4746-A84B-5E7836CA7A20}" destId="{B0AAA93D-F8D2-42C7-8B17-2C36F93E5B7B}" srcOrd="0" destOrd="0" presId="urn:microsoft.com/office/officeart/2005/8/layout/list1"/>
    <dgm:cxn modelId="{9B4B0913-308C-4992-81C9-C07A5E6EC73A}" type="presOf" srcId="{844F3FD5-52E1-4285-A8D7-2AD0AD8CF8C4}" destId="{BAB82A87-9899-4CD5-8705-C58F33D3E3FD}" srcOrd="0" destOrd="0" presId="urn:microsoft.com/office/officeart/2005/8/layout/list1"/>
    <dgm:cxn modelId="{16FEA122-1AF4-4960-9B66-CD9F4303D342}" type="presOf" srcId="{9F26C292-8A38-4472-92C7-2609855491C7}" destId="{AE0EC0D9-44E0-476F-A292-0C513EC87FC0}" srcOrd="0" destOrd="0" presId="urn:microsoft.com/office/officeart/2005/8/layout/list1"/>
    <dgm:cxn modelId="{0C123623-8E5E-4CBB-A436-A1311F280A2D}" srcId="{1C49ACC3-312B-4F55-BFFA-9AFE0CB14E4E}" destId="{F85CCC24-3842-4527-8EF4-C6319229B387}" srcOrd="1" destOrd="0" parTransId="{E5D454B9-2F21-4AB4-B4BC-B173A613853B}" sibTransId="{15326FAD-6C44-4680-980F-6CD7B01E6384}"/>
    <dgm:cxn modelId="{A33D803C-84D3-4C51-B97C-58616BE29436}" type="presOf" srcId="{ABE10298-FA8E-4367-8C87-5E25202CEDFE}" destId="{FD5FEBF8-8A7E-4B78-A433-146900DE3AD1}" srcOrd="1" destOrd="0" presId="urn:microsoft.com/office/officeart/2005/8/layout/list1"/>
    <dgm:cxn modelId="{4FD3D43D-68D8-43D2-9984-361F4DB489E6}" type="presOf" srcId="{DC8AC3A6-2A30-4206-B41A-6EEDC2ECC7F6}" destId="{3F9CCCB7-A597-4E01-8DC0-AC247DB10023}" srcOrd="0" destOrd="0" presId="urn:microsoft.com/office/officeart/2005/8/layout/list1"/>
    <dgm:cxn modelId="{C802FE5B-273A-4136-AF88-4EF9CAC53981}" srcId="{D0BF6C04-363F-4746-A84B-5E7836CA7A20}" destId="{DC8AC3A6-2A30-4206-B41A-6EEDC2ECC7F6}" srcOrd="0" destOrd="0" parTransId="{86579C4A-A351-4D7F-84D9-2F98ABB7494D}" sibTransId="{93109BF1-9E97-4374-ACEA-902CCB2718B6}"/>
    <dgm:cxn modelId="{3E02C35C-EDFD-4308-A8F3-AF81BC2DE426}" srcId="{FB360E9C-01E3-448B-A212-768455862CB7}" destId="{ABE10298-FA8E-4367-8C87-5E25202CEDFE}" srcOrd="1" destOrd="0" parTransId="{CF4068F1-3E12-4DD8-B922-A3DFB380D6F9}" sibTransId="{8FE4566E-7871-4BDE-B388-593E1357F96C}"/>
    <dgm:cxn modelId="{0707D84B-23E6-4F67-8692-9509D6F42259}" srcId="{D0BF6C04-363F-4746-A84B-5E7836CA7A20}" destId="{079EF19F-7B8E-4172-B191-4DEA33606277}" srcOrd="1" destOrd="0" parTransId="{3C3647C6-1A03-4F64-AF7F-D2A48F597B85}" sibTransId="{C20C41D8-99E9-4854-AD2A-2A2278D299D6}"/>
    <dgm:cxn modelId="{53E56B53-0321-4C87-ACBC-3367E2A822FA}" type="presOf" srcId="{724E6F85-2809-49A5-A90D-B3B58A386552}" destId="{BAB82A87-9899-4CD5-8705-C58F33D3E3FD}" srcOrd="0" destOrd="2" presId="urn:microsoft.com/office/officeart/2005/8/layout/list1"/>
    <dgm:cxn modelId="{E4527A74-B3D0-40D6-9D4A-D1B21CA42BF6}" type="presOf" srcId="{1C49ACC3-312B-4F55-BFFA-9AFE0CB14E4E}" destId="{4B8F4679-C811-4615-8A1B-19446E784549}" srcOrd="1" destOrd="0" presId="urn:microsoft.com/office/officeart/2005/8/layout/list1"/>
    <dgm:cxn modelId="{B0E3F459-87D3-4D5C-A5B1-AA9B5E82EB83}" type="presOf" srcId="{F85CCC24-3842-4527-8EF4-C6319229B387}" destId="{BAB82A87-9899-4CD5-8705-C58F33D3E3FD}" srcOrd="0" destOrd="1" presId="urn:microsoft.com/office/officeart/2005/8/layout/list1"/>
    <dgm:cxn modelId="{88CF3080-7FCB-4340-ACCA-C41BC1ECCF11}" srcId="{FB360E9C-01E3-448B-A212-768455862CB7}" destId="{D0BF6C04-363F-4746-A84B-5E7836CA7A20}" srcOrd="0" destOrd="0" parTransId="{B817EA70-56AB-48DF-9EB9-6BA3FA44C195}" sibTransId="{12B46760-283E-45D1-BEA7-E2BB38A8E2F7}"/>
    <dgm:cxn modelId="{0481CB99-EAF0-472E-A1F9-8D75432BE955}" type="presOf" srcId="{FB360E9C-01E3-448B-A212-768455862CB7}" destId="{EBC2A5C7-5371-4441-A898-5D00E8FFFFA8}" srcOrd="0" destOrd="0" presId="urn:microsoft.com/office/officeart/2005/8/layout/list1"/>
    <dgm:cxn modelId="{31906DAF-A8B6-48A6-A1F9-97356688CD74}" type="presOf" srcId="{1C49ACC3-312B-4F55-BFFA-9AFE0CB14E4E}" destId="{C5A7DAB8-9E6C-4C39-A5AB-4194A699A4EF}" srcOrd="0" destOrd="0" presId="urn:microsoft.com/office/officeart/2005/8/layout/list1"/>
    <dgm:cxn modelId="{C9743AB0-0CF9-4933-82A7-70FDA1B8F73F}" srcId="{FB360E9C-01E3-448B-A212-768455862CB7}" destId="{1C49ACC3-312B-4F55-BFFA-9AFE0CB14E4E}" srcOrd="2" destOrd="0" parTransId="{F2DA8A71-C041-4EFF-8CB0-27FA1D3CD05D}" sibTransId="{D42B6CE0-855A-4CCE-A0F1-372BDEE805DC}"/>
    <dgm:cxn modelId="{8C6D76C1-E8DA-4161-81A8-5439F5D6E366}" srcId="{ABE10298-FA8E-4367-8C87-5E25202CEDFE}" destId="{76C0516A-D944-45B8-B327-1627B755DECF}" srcOrd="1" destOrd="0" parTransId="{869FF1D3-279F-43C7-9731-64561DD68670}" sibTransId="{A120AC80-AFBC-4DC8-AF0D-61C5A25EF297}"/>
    <dgm:cxn modelId="{940B39C4-0A19-473D-AB98-E2AAE18F1D8A}" srcId="{ABE10298-FA8E-4367-8C87-5E25202CEDFE}" destId="{9F26C292-8A38-4472-92C7-2609855491C7}" srcOrd="0" destOrd="0" parTransId="{135AEF31-BBB6-4352-969C-0C42E1A32AE5}" sibTransId="{3564F31B-3FE9-49D7-9611-FA64158D6A97}"/>
    <dgm:cxn modelId="{ADDF1AD9-1991-4538-83A2-687AC17235FD}" srcId="{1C49ACC3-312B-4F55-BFFA-9AFE0CB14E4E}" destId="{844F3FD5-52E1-4285-A8D7-2AD0AD8CF8C4}" srcOrd="0" destOrd="0" parTransId="{756C037A-9A54-40CF-B48E-34FEE20E7C21}" sibTransId="{4AFDC73F-921B-4943-935D-50D8472B1F20}"/>
    <dgm:cxn modelId="{CBD856DD-9257-43DF-B28A-010B377ECB0E}" srcId="{1C49ACC3-312B-4F55-BFFA-9AFE0CB14E4E}" destId="{724E6F85-2809-49A5-A90D-B3B58A386552}" srcOrd="2" destOrd="0" parTransId="{E90EFA14-CD2D-4FC1-8615-338391471919}" sibTransId="{7DBAAAFF-71CC-4AED-8270-FAD5AB2F6CA5}"/>
    <dgm:cxn modelId="{12D953E5-F256-4736-8732-3744FD6A6BB3}" type="presOf" srcId="{76C0516A-D944-45B8-B327-1627B755DECF}" destId="{AE0EC0D9-44E0-476F-A292-0C513EC87FC0}" srcOrd="0" destOrd="1" presId="urn:microsoft.com/office/officeart/2005/8/layout/list1"/>
    <dgm:cxn modelId="{26502EEC-4DB4-4B68-AEA7-12008344EA3F}" type="presOf" srcId="{079EF19F-7B8E-4172-B191-4DEA33606277}" destId="{3F9CCCB7-A597-4E01-8DC0-AC247DB10023}" srcOrd="0" destOrd="1" presId="urn:microsoft.com/office/officeart/2005/8/layout/list1"/>
    <dgm:cxn modelId="{3BEC75ED-C9EF-4DF2-8C1D-2276B91DD0D0}" type="presOf" srcId="{D0BF6C04-363F-4746-A84B-5E7836CA7A20}" destId="{86432F7D-7C4B-4DFF-BFB9-3F41AEC3F536}" srcOrd="1" destOrd="0" presId="urn:microsoft.com/office/officeart/2005/8/layout/list1"/>
    <dgm:cxn modelId="{2EAFD41D-0A8B-40B8-8364-977B634D221D}" type="presParOf" srcId="{EBC2A5C7-5371-4441-A898-5D00E8FFFFA8}" destId="{9F9EB7DB-19FA-40E6-B327-20CDD114CA97}" srcOrd="0" destOrd="0" presId="urn:microsoft.com/office/officeart/2005/8/layout/list1"/>
    <dgm:cxn modelId="{0A10F806-10E9-4FA7-9D4F-2B0787559246}" type="presParOf" srcId="{9F9EB7DB-19FA-40E6-B327-20CDD114CA97}" destId="{B0AAA93D-F8D2-42C7-8B17-2C36F93E5B7B}" srcOrd="0" destOrd="0" presId="urn:microsoft.com/office/officeart/2005/8/layout/list1"/>
    <dgm:cxn modelId="{0A1542EC-8B77-47C5-A378-8B96F95557CA}" type="presParOf" srcId="{9F9EB7DB-19FA-40E6-B327-20CDD114CA97}" destId="{86432F7D-7C4B-4DFF-BFB9-3F41AEC3F536}" srcOrd="1" destOrd="0" presId="urn:microsoft.com/office/officeart/2005/8/layout/list1"/>
    <dgm:cxn modelId="{F84AF2DD-C51D-475E-8C36-409FF0994C40}" type="presParOf" srcId="{EBC2A5C7-5371-4441-A898-5D00E8FFFFA8}" destId="{B6982409-C270-486B-86DF-3F9C8CACC147}" srcOrd="1" destOrd="0" presId="urn:microsoft.com/office/officeart/2005/8/layout/list1"/>
    <dgm:cxn modelId="{E990616F-BA4B-41B8-BF8C-23AA95DB715C}" type="presParOf" srcId="{EBC2A5C7-5371-4441-A898-5D00E8FFFFA8}" destId="{3F9CCCB7-A597-4E01-8DC0-AC247DB10023}" srcOrd="2" destOrd="0" presId="urn:microsoft.com/office/officeart/2005/8/layout/list1"/>
    <dgm:cxn modelId="{8389AF66-4DF4-4101-8686-D60241959791}" type="presParOf" srcId="{EBC2A5C7-5371-4441-A898-5D00E8FFFFA8}" destId="{3EFC8ED9-AEEB-4842-9720-89409593DF58}" srcOrd="3" destOrd="0" presId="urn:microsoft.com/office/officeart/2005/8/layout/list1"/>
    <dgm:cxn modelId="{628E98BD-9626-4CE8-86AD-1C3C5BB3BF70}" type="presParOf" srcId="{EBC2A5C7-5371-4441-A898-5D00E8FFFFA8}" destId="{266C9FB0-2976-4399-9445-9F0A0C907ABF}" srcOrd="4" destOrd="0" presId="urn:microsoft.com/office/officeart/2005/8/layout/list1"/>
    <dgm:cxn modelId="{03242CD9-E9B5-4891-AC20-E7B92D1EE589}" type="presParOf" srcId="{266C9FB0-2976-4399-9445-9F0A0C907ABF}" destId="{FAAB2B3C-EA0C-4234-8769-1B3B380EF5DA}" srcOrd="0" destOrd="0" presId="urn:microsoft.com/office/officeart/2005/8/layout/list1"/>
    <dgm:cxn modelId="{87C00906-36BC-4513-AD12-0739809D9607}" type="presParOf" srcId="{266C9FB0-2976-4399-9445-9F0A0C907ABF}" destId="{FD5FEBF8-8A7E-4B78-A433-146900DE3AD1}" srcOrd="1" destOrd="0" presId="urn:microsoft.com/office/officeart/2005/8/layout/list1"/>
    <dgm:cxn modelId="{5E4A4F85-E485-413E-9624-28D160FED5F9}" type="presParOf" srcId="{EBC2A5C7-5371-4441-A898-5D00E8FFFFA8}" destId="{7797C2EA-653C-4D12-B876-F76774C0AEB6}" srcOrd="5" destOrd="0" presId="urn:microsoft.com/office/officeart/2005/8/layout/list1"/>
    <dgm:cxn modelId="{8B6AD7BF-5451-4E68-8070-2582106F60B4}" type="presParOf" srcId="{EBC2A5C7-5371-4441-A898-5D00E8FFFFA8}" destId="{AE0EC0D9-44E0-476F-A292-0C513EC87FC0}" srcOrd="6" destOrd="0" presId="urn:microsoft.com/office/officeart/2005/8/layout/list1"/>
    <dgm:cxn modelId="{CF55DFB5-3B0A-4D47-ADC2-F397A3CE7204}" type="presParOf" srcId="{EBC2A5C7-5371-4441-A898-5D00E8FFFFA8}" destId="{7A00101C-3EE8-4469-A4EB-C435B130FF6A}" srcOrd="7" destOrd="0" presId="urn:microsoft.com/office/officeart/2005/8/layout/list1"/>
    <dgm:cxn modelId="{CE951479-5F75-4110-BD91-BB7A80FE435B}" type="presParOf" srcId="{EBC2A5C7-5371-4441-A898-5D00E8FFFFA8}" destId="{2A506E72-D5E9-43F1-8E90-5656DAEA2C72}" srcOrd="8" destOrd="0" presId="urn:microsoft.com/office/officeart/2005/8/layout/list1"/>
    <dgm:cxn modelId="{AA3EB99A-4F81-4734-8DCE-456ADDDAFFAA}" type="presParOf" srcId="{2A506E72-D5E9-43F1-8E90-5656DAEA2C72}" destId="{C5A7DAB8-9E6C-4C39-A5AB-4194A699A4EF}" srcOrd="0" destOrd="0" presId="urn:microsoft.com/office/officeart/2005/8/layout/list1"/>
    <dgm:cxn modelId="{31BC78CC-5E72-40DD-9BA0-6B41C0B83B7B}" type="presParOf" srcId="{2A506E72-D5E9-43F1-8E90-5656DAEA2C72}" destId="{4B8F4679-C811-4615-8A1B-19446E784549}" srcOrd="1" destOrd="0" presId="urn:microsoft.com/office/officeart/2005/8/layout/list1"/>
    <dgm:cxn modelId="{0DE95C01-834B-4562-A9AD-A2B0015E6DB5}" type="presParOf" srcId="{EBC2A5C7-5371-4441-A898-5D00E8FFFFA8}" destId="{07BA6D72-7E4B-4AB1-AFA5-B02729B48D06}" srcOrd="9" destOrd="0" presId="urn:microsoft.com/office/officeart/2005/8/layout/list1"/>
    <dgm:cxn modelId="{1B80AA7C-E922-4AA8-818A-597FFFFC9CE5}" type="presParOf" srcId="{EBC2A5C7-5371-4441-A898-5D00E8FFFFA8}" destId="{BAB82A87-9899-4CD5-8705-C58F33D3E3F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EB85A74-FEBC-413D-8EC4-5E1E644D0130}"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5205DD7C-E777-48A8-A297-ABA5653DB96C}">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检索方式</a:t>
          </a:r>
        </a:p>
      </dgm:t>
    </dgm:pt>
    <dgm:pt modelId="{ED307596-4562-414A-AAEE-4CE02E0FE349}" type="parTrans" cxnId="{C999DD57-7C9C-4B3D-8F5D-739B93CA6DE4}">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4DAC9CDE-6C74-4969-8F6B-5FCC2DEEA34D}" type="sibTrans" cxnId="{C999DD57-7C9C-4B3D-8F5D-739B93CA6DE4}">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EDF44261-17D2-4315-947A-88B7EAEE9E77}">
      <dgm:prSet/>
      <dgm:spPr/>
      <dgm:t>
        <a:bodyPr lIns="360000" rIns="360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首先访存地址的块地址的低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d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位找到对应组</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7F163537-3C80-49F2-A72D-966923810DC7}" type="parTrans" cxnId="{14EA8A38-C1D3-47C1-A7F6-1B1B4E279E21}">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91199DA7-9F76-42B5-ACA4-B61083FD5B25}" type="sibTrans" cxnId="{14EA8A38-C1D3-47C1-A7F6-1B1B4E279E21}">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BB250C85-EB68-40B6-9212-185703B7ED52}">
      <dgm:prSet/>
      <dgm:spPr/>
      <dgm:t>
        <a:bodyPr lIns="360000" rIns="360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然后将块地址的高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s-d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位与</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该组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v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行中的所有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tag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同时</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进行比较</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351EEA42-6EB9-4CE4-B4B4-EE4F3F801180}" type="parTrans" cxnId="{B5687F50-400F-4180-BBD3-F76E7336943B}">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30DB95EF-65C8-4748-B7D6-7EDB83F03EC3}" type="sibTrans" cxnId="{B5687F50-400F-4180-BBD3-F76E7336943B}">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E4B587CF-6D70-4850-8577-175A024D42E7}">
      <dgm:prSet/>
      <dgm:spPr/>
      <dgm:t>
        <a:bodyPr/>
        <a:lstStyle/>
        <a:p>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特点</a:t>
          </a:r>
          <a:endPar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endParaRPr>
        </a:p>
      </dgm:t>
    </dgm:pt>
    <dgm:pt modelId="{14D83C39-9B37-4CAB-88A3-C1EEC8892B48}" type="parTrans" cxnId="{C7A6A55F-F407-4B1A-8EC8-4165812B9DA9}">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0C7F934F-3936-4414-881D-BE7DF41082D9}" type="sibTrans" cxnId="{C7A6A55F-F407-4B1A-8EC8-4165812B9DA9}">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BDF50DDA-9258-4999-810E-E27DE135DA20}">
      <dgm:prSet/>
      <dgm:spPr/>
      <dgm:t>
        <a:bodyPr lIns="360000" rIns="360000"/>
        <a:lstStyle/>
        <a:p>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lt"/>
            </a:rPr>
            <a:t>比全相联容易实现，冲突低</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528881DC-5E1E-44B5-BA19-22E2C1A61E49}" type="parTrans" cxnId="{879FDA45-BBE6-4254-86D0-DB542C2DF2F1}">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A16188B0-420F-4421-8740-F87BE3F05101}" type="sibTrans" cxnId="{879FDA45-BBE6-4254-86D0-DB542C2DF2F1}">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0CF7C139-B956-450F-B4A9-434FA2AED076}">
      <dgm:prSet/>
      <dgm:spPr/>
      <dgm:t>
        <a:bodyPr lIns="360000" rIns="360000"/>
        <a:lstStyle/>
        <a:p>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lt"/>
            </a:rPr>
            <a:t>全相联映射和直接映射的</a:t>
          </a:r>
          <a:r>
            <a:rPr lang="zh-CN" altLang="en-US">
              <a:latin typeface="Times New Roman" panose="02020603050405020304" pitchFamily="18" charset="0"/>
              <a:ea typeface="微软雅黑" panose="020B0503020204020204" pitchFamily="34" charset="-122"/>
              <a:cs typeface="Times New Roman" panose="02020603050405020304" pitchFamily="18" charset="0"/>
            </a:rPr>
            <a:t>折衷</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054B7E43-1F84-4015-B73A-66E434641952}" type="parTrans" cxnId="{4AB1B6A2-219B-491D-A3A0-B6F18A020810}">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BA0C9561-E12F-43DE-9835-8403660B7244}" type="sibTrans" cxnId="{4AB1B6A2-219B-491D-A3A0-B6F18A020810}">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AA0B5A6E-EDFA-441D-88DD-5898E6F9FE96}">
      <dgm:prSet/>
      <dgm:spPr/>
      <dgm:t>
        <a:bodyPr lIns="360000" rIns="360000"/>
        <a:lstStyle/>
        <a:p>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lt"/>
            </a:rPr>
            <a:t>得到普遍采用</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FF40AADA-E314-42F5-9BD9-CEC98A8DA48F}" type="parTrans" cxnId="{91EE76F6-4C61-4C08-844A-E764558E6141}">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BB5C1658-B0DB-453C-9826-7D5F40561436}" type="sibTrans" cxnId="{91EE76F6-4C61-4C08-844A-E764558E6141}">
      <dgm:prSet/>
      <dgm:spPr/>
      <dgm:t>
        <a:bodyPr/>
        <a:lstStyle/>
        <a:p>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dgm:t>
    </dgm:pt>
    <dgm:pt modelId="{7E669877-F86A-47D5-B2A2-224D79FC199D}" type="pres">
      <dgm:prSet presAssocID="{EEB85A74-FEBC-413D-8EC4-5E1E644D0130}" presName="linear" presStyleCnt="0">
        <dgm:presLayoutVars>
          <dgm:dir/>
          <dgm:animLvl val="lvl"/>
          <dgm:resizeHandles val="exact"/>
        </dgm:presLayoutVars>
      </dgm:prSet>
      <dgm:spPr/>
    </dgm:pt>
    <dgm:pt modelId="{80C7923E-79DF-49F1-8C41-ADBF6308A77A}" type="pres">
      <dgm:prSet presAssocID="{5205DD7C-E777-48A8-A297-ABA5653DB96C}" presName="parentLin" presStyleCnt="0"/>
      <dgm:spPr/>
    </dgm:pt>
    <dgm:pt modelId="{D41B8ED4-602A-44E0-8AB2-8689BD6B0A11}" type="pres">
      <dgm:prSet presAssocID="{5205DD7C-E777-48A8-A297-ABA5653DB96C}" presName="parentLeftMargin" presStyleLbl="node1" presStyleIdx="0" presStyleCnt="2"/>
      <dgm:spPr/>
    </dgm:pt>
    <dgm:pt modelId="{6661FC6F-48DA-467D-9655-B57AA23A2DCD}" type="pres">
      <dgm:prSet presAssocID="{5205DD7C-E777-48A8-A297-ABA5653DB96C}" presName="parentText" presStyleLbl="node1" presStyleIdx="0" presStyleCnt="2">
        <dgm:presLayoutVars>
          <dgm:chMax val="0"/>
          <dgm:bulletEnabled val="1"/>
        </dgm:presLayoutVars>
      </dgm:prSet>
      <dgm:spPr/>
    </dgm:pt>
    <dgm:pt modelId="{14E3486F-0DCB-49CD-BFB2-591715F1C085}" type="pres">
      <dgm:prSet presAssocID="{5205DD7C-E777-48A8-A297-ABA5653DB96C}" presName="negativeSpace" presStyleCnt="0"/>
      <dgm:spPr/>
    </dgm:pt>
    <dgm:pt modelId="{C28BBCFB-583F-4BAC-8307-F78179E215C6}" type="pres">
      <dgm:prSet presAssocID="{5205DD7C-E777-48A8-A297-ABA5653DB96C}" presName="childText" presStyleLbl="conFgAcc1" presStyleIdx="0" presStyleCnt="2">
        <dgm:presLayoutVars>
          <dgm:bulletEnabled val="1"/>
        </dgm:presLayoutVars>
      </dgm:prSet>
      <dgm:spPr/>
    </dgm:pt>
    <dgm:pt modelId="{DA32657D-11CD-4E1F-9049-A6D4FB2D7411}" type="pres">
      <dgm:prSet presAssocID="{4DAC9CDE-6C74-4969-8F6B-5FCC2DEEA34D}" presName="spaceBetweenRectangles" presStyleCnt="0"/>
      <dgm:spPr/>
    </dgm:pt>
    <dgm:pt modelId="{69A0923F-9C95-4509-9D27-30B0663A6E40}" type="pres">
      <dgm:prSet presAssocID="{E4B587CF-6D70-4850-8577-175A024D42E7}" presName="parentLin" presStyleCnt="0"/>
      <dgm:spPr/>
    </dgm:pt>
    <dgm:pt modelId="{E65C1A59-C0EA-49EE-9223-E0F0BAC713DA}" type="pres">
      <dgm:prSet presAssocID="{E4B587CF-6D70-4850-8577-175A024D42E7}" presName="parentLeftMargin" presStyleLbl="node1" presStyleIdx="0" presStyleCnt="2"/>
      <dgm:spPr/>
    </dgm:pt>
    <dgm:pt modelId="{731FC5E4-6881-4E50-803A-030838CF2804}" type="pres">
      <dgm:prSet presAssocID="{E4B587CF-6D70-4850-8577-175A024D42E7}" presName="parentText" presStyleLbl="node1" presStyleIdx="1" presStyleCnt="2">
        <dgm:presLayoutVars>
          <dgm:chMax val="0"/>
          <dgm:bulletEnabled val="1"/>
        </dgm:presLayoutVars>
      </dgm:prSet>
      <dgm:spPr/>
    </dgm:pt>
    <dgm:pt modelId="{E7E74047-DB5F-4738-B7A8-3E5995FED79B}" type="pres">
      <dgm:prSet presAssocID="{E4B587CF-6D70-4850-8577-175A024D42E7}" presName="negativeSpace" presStyleCnt="0"/>
      <dgm:spPr/>
    </dgm:pt>
    <dgm:pt modelId="{DF695A9C-EFD3-4386-A7E5-723880F6B346}" type="pres">
      <dgm:prSet presAssocID="{E4B587CF-6D70-4850-8577-175A024D42E7}" presName="childText" presStyleLbl="conFgAcc1" presStyleIdx="1" presStyleCnt="2">
        <dgm:presLayoutVars>
          <dgm:bulletEnabled val="1"/>
        </dgm:presLayoutVars>
      </dgm:prSet>
      <dgm:spPr/>
    </dgm:pt>
  </dgm:ptLst>
  <dgm:cxnLst>
    <dgm:cxn modelId="{F5D9BC00-FD35-4624-BB39-23DA6DA70BB0}" type="presOf" srcId="{0CF7C139-B956-450F-B4A9-434FA2AED076}" destId="{DF695A9C-EFD3-4386-A7E5-723880F6B346}" srcOrd="0" destOrd="1" presId="urn:microsoft.com/office/officeart/2005/8/layout/list1"/>
    <dgm:cxn modelId="{C20D1F2B-6292-4B68-8555-FB227FFC88BA}" type="presOf" srcId="{5205DD7C-E777-48A8-A297-ABA5653DB96C}" destId="{6661FC6F-48DA-467D-9655-B57AA23A2DCD}" srcOrd="1" destOrd="0" presId="urn:microsoft.com/office/officeart/2005/8/layout/list1"/>
    <dgm:cxn modelId="{14EA8A38-C1D3-47C1-A7F6-1B1B4E279E21}" srcId="{5205DD7C-E777-48A8-A297-ABA5653DB96C}" destId="{EDF44261-17D2-4315-947A-88B7EAEE9E77}" srcOrd="0" destOrd="0" parTransId="{7F163537-3C80-49F2-A72D-966923810DC7}" sibTransId="{91199DA7-9F76-42B5-ACA4-B61083FD5B25}"/>
    <dgm:cxn modelId="{C7A6A55F-F407-4B1A-8EC8-4165812B9DA9}" srcId="{EEB85A74-FEBC-413D-8EC4-5E1E644D0130}" destId="{E4B587CF-6D70-4850-8577-175A024D42E7}" srcOrd="1" destOrd="0" parTransId="{14D83C39-9B37-4CAB-88A3-C1EEC8892B48}" sibTransId="{0C7F934F-3936-4414-881D-BE7DF41082D9}"/>
    <dgm:cxn modelId="{7BDB5B63-857C-47E2-A0ED-5484E776385B}" type="presOf" srcId="{BB250C85-EB68-40B6-9212-185703B7ED52}" destId="{C28BBCFB-583F-4BAC-8307-F78179E215C6}" srcOrd="0" destOrd="1" presId="urn:microsoft.com/office/officeart/2005/8/layout/list1"/>
    <dgm:cxn modelId="{BBFF1564-BBC9-4B1F-A7DE-C47C8D079146}" type="presOf" srcId="{BDF50DDA-9258-4999-810E-E27DE135DA20}" destId="{DF695A9C-EFD3-4386-A7E5-723880F6B346}" srcOrd="0" destOrd="0" presId="urn:microsoft.com/office/officeart/2005/8/layout/list1"/>
    <dgm:cxn modelId="{879FDA45-BBE6-4254-86D0-DB542C2DF2F1}" srcId="{E4B587CF-6D70-4850-8577-175A024D42E7}" destId="{BDF50DDA-9258-4999-810E-E27DE135DA20}" srcOrd="0" destOrd="0" parTransId="{528881DC-5E1E-44B5-BA19-22E2C1A61E49}" sibTransId="{A16188B0-420F-4421-8740-F87BE3F05101}"/>
    <dgm:cxn modelId="{D44AE066-26E7-4D62-890F-438012AD3F19}" type="presOf" srcId="{EDF44261-17D2-4315-947A-88B7EAEE9E77}" destId="{C28BBCFB-583F-4BAC-8307-F78179E215C6}" srcOrd="0" destOrd="0" presId="urn:microsoft.com/office/officeart/2005/8/layout/list1"/>
    <dgm:cxn modelId="{A447AD4A-D066-4A4D-8E55-D85D1EFEB01E}" type="presOf" srcId="{AA0B5A6E-EDFA-441D-88DD-5898E6F9FE96}" destId="{DF695A9C-EFD3-4386-A7E5-723880F6B346}" srcOrd="0" destOrd="2" presId="urn:microsoft.com/office/officeart/2005/8/layout/list1"/>
    <dgm:cxn modelId="{B5687F50-400F-4180-BBD3-F76E7336943B}" srcId="{5205DD7C-E777-48A8-A297-ABA5653DB96C}" destId="{BB250C85-EB68-40B6-9212-185703B7ED52}" srcOrd="1" destOrd="0" parTransId="{351EEA42-6EB9-4CE4-B4B4-EE4F3F801180}" sibTransId="{30DB95EF-65C8-4748-B7D6-7EDB83F03EC3}"/>
    <dgm:cxn modelId="{C999DD57-7C9C-4B3D-8F5D-739B93CA6DE4}" srcId="{EEB85A74-FEBC-413D-8EC4-5E1E644D0130}" destId="{5205DD7C-E777-48A8-A297-ABA5653DB96C}" srcOrd="0" destOrd="0" parTransId="{ED307596-4562-414A-AAEE-4CE02E0FE349}" sibTransId="{4DAC9CDE-6C74-4969-8F6B-5FCC2DEEA34D}"/>
    <dgm:cxn modelId="{4AB1B6A2-219B-491D-A3A0-B6F18A020810}" srcId="{E4B587CF-6D70-4850-8577-175A024D42E7}" destId="{0CF7C139-B956-450F-B4A9-434FA2AED076}" srcOrd="1" destOrd="0" parTransId="{054B7E43-1F84-4015-B73A-66E434641952}" sibTransId="{BA0C9561-E12F-43DE-9835-8403660B7244}"/>
    <dgm:cxn modelId="{1E6A13A5-7A05-44EA-8BD2-20FF5AB32AE6}" type="presOf" srcId="{EEB85A74-FEBC-413D-8EC4-5E1E644D0130}" destId="{7E669877-F86A-47D5-B2A2-224D79FC199D}" srcOrd="0" destOrd="0" presId="urn:microsoft.com/office/officeart/2005/8/layout/list1"/>
    <dgm:cxn modelId="{E08185E1-46F2-4B1B-84FA-7CE463DBB8B2}" type="presOf" srcId="{E4B587CF-6D70-4850-8577-175A024D42E7}" destId="{E65C1A59-C0EA-49EE-9223-E0F0BAC713DA}" srcOrd="0" destOrd="0" presId="urn:microsoft.com/office/officeart/2005/8/layout/list1"/>
    <dgm:cxn modelId="{1C872EE9-96B9-4B85-B82C-327B0DE77A7D}" type="presOf" srcId="{E4B587CF-6D70-4850-8577-175A024D42E7}" destId="{731FC5E4-6881-4E50-803A-030838CF2804}" srcOrd="1" destOrd="0" presId="urn:microsoft.com/office/officeart/2005/8/layout/list1"/>
    <dgm:cxn modelId="{91EE76F6-4C61-4C08-844A-E764558E6141}" srcId="{E4B587CF-6D70-4850-8577-175A024D42E7}" destId="{AA0B5A6E-EDFA-441D-88DD-5898E6F9FE96}" srcOrd="2" destOrd="0" parTransId="{FF40AADA-E314-42F5-9BD9-CEC98A8DA48F}" sibTransId="{BB5C1658-B0DB-453C-9826-7D5F40561436}"/>
    <dgm:cxn modelId="{AE454EF9-8FA3-49CE-A8CD-E7E2A2B62BDD}" type="presOf" srcId="{5205DD7C-E777-48A8-A297-ABA5653DB96C}" destId="{D41B8ED4-602A-44E0-8AB2-8689BD6B0A11}" srcOrd="0" destOrd="0" presId="urn:microsoft.com/office/officeart/2005/8/layout/list1"/>
    <dgm:cxn modelId="{59AC04DC-C790-4C5D-A50A-C715B3958778}" type="presParOf" srcId="{7E669877-F86A-47D5-B2A2-224D79FC199D}" destId="{80C7923E-79DF-49F1-8C41-ADBF6308A77A}" srcOrd="0" destOrd="0" presId="urn:microsoft.com/office/officeart/2005/8/layout/list1"/>
    <dgm:cxn modelId="{966F9B17-D3B7-44D1-99B9-F2042A34BDD3}" type="presParOf" srcId="{80C7923E-79DF-49F1-8C41-ADBF6308A77A}" destId="{D41B8ED4-602A-44E0-8AB2-8689BD6B0A11}" srcOrd="0" destOrd="0" presId="urn:microsoft.com/office/officeart/2005/8/layout/list1"/>
    <dgm:cxn modelId="{B0C84314-BF32-465D-8623-2125C5A5943B}" type="presParOf" srcId="{80C7923E-79DF-49F1-8C41-ADBF6308A77A}" destId="{6661FC6F-48DA-467D-9655-B57AA23A2DCD}" srcOrd="1" destOrd="0" presId="urn:microsoft.com/office/officeart/2005/8/layout/list1"/>
    <dgm:cxn modelId="{68137309-1DB9-45AB-8ACC-12B63A96EB81}" type="presParOf" srcId="{7E669877-F86A-47D5-B2A2-224D79FC199D}" destId="{14E3486F-0DCB-49CD-BFB2-591715F1C085}" srcOrd="1" destOrd="0" presId="urn:microsoft.com/office/officeart/2005/8/layout/list1"/>
    <dgm:cxn modelId="{CA2FE701-9D89-40D3-AE4F-A47234087360}" type="presParOf" srcId="{7E669877-F86A-47D5-B2A2-224D79FC199D}" destId="{C28BBCFB-583F-4BAC-8307-F78179E215C6}" srcOrd="2" destOrd="0" presId="urn:microsoft.com/office/officeart/2005/8/layout/list1"/>
    <dgm:cxn modelId="{A05AF506-044A-4A7B-BBAA-71C59C1E1168}" type="presParOf" srcId="{7E669877-F86A-47D5-B2A2-224D79FC199D}" destId="{DA32657D-11CD-4E1F-9049-A6D4FB2D7411}" srcOrd="3" destOrd="0" presId="urn:microsoft.com/office/officeart/2005/8/layout/list1"/>
    <dgm:cxn modelId="{A0643537-0ACF-47F2-A58C-B72ED6679FFC}" type="presParOf" srcId="{7E669877-F86A-47D5-B2A2-224D79FC199D}" destId="{69A0923F-9C95-4509-9D27-30B0663A6E40}" srcOrd="4" destOrd="0" presId="urn:microsoft.com/office/officeart/2005/8/layout/list1"/>
    <dgm:cxn modelId="{2892273E-B383-4E2D-8FBA-3CA0D0ABE8FE}" type="presParOf" srcId="{69A0923F-9C95-4509-9D27-30B0663A6E40}" destId="{E65C1A59-C0EA-49EE-9223-E0F0BAC713DA}" srcOrd="0" destOrd="0" presId="urn:microsoft.com/office/officeart/2005/8/layout/list1"/>
    <dgm:cxn modelId="{BD90B295-30C2-4C6B-99D2-B4BF7ABD7F6C}" type="presParOf" srcId="{69A0923F-9C95-4509-9D27-30B0663A6E40}" destId="{731FC5E4-6881-4E50-803A-030838CF2804}" srcOrd="1" destOrd="0" presId="urn:microsoft.com/office/officeart/2005/8/layout/list1"/>
    <dgm:cxn modelId="{2A4FD6B9-2301-4775-915C-0B450E99E8F0}" type="presParOf" srcId="{7E669877-F86A-47D5-B2A2-224D79FC199D}" destId="{E7E74047-DB5F-4738-B7A8-3E5995FED79B}" srcOrd="5" destOrd="0" presId="urn:microsoft.com/office/officeart/2005/8/layout/list1"/>
    <dgm:cxn modelId="{DD78A680-3409-4469-A65F-C2532A2D9EEA}" type="presParOf" srcId="{7E669877-F86A-47D5-B2A2-224D79FC199D}" destId="{DF695A9C-EFD3-4386-A7E5-723880F6B34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54279E1-3BCB-4E28-89F7-E3FDC4F1EA30}"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zh-CN" altLang="en-US"/>
        </a:p>
      </dgm:t>
    </dgm:pt>
    <dgm:pt modelId="{4D4FE19B-1CAA-4097-8275-AD80F4D9283C}">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块地址</a:t>
          </a:r>
        </a:p>
      </dgm:t>
    </dgm:pt>
    <dgm:pt modelId="{06503D6C-0E34-4352-AC36-A7FCA4154821}" type="parTrans" cxnId="{163007D9-BEBD-4A3C-BED6-178061778B6D}">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1C11E9FF-4F41-49CA-B7F2-165797782254}" type="sibTrans" cxnId="{163007D9-BEBD-4A3C-BED6-178061778B6D}">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34110CD-C397-42A0-B1D4-15E496E03C29}">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块号</a:t>
          </a:r>
        </a:p>
      </dgm:t>
    </dgm:pt>
    <dgm:pt modelId="{CD522F82-A26B-47BF-B441-273E18B54B07}" type="parTrans" cxnId="{BE649E2E-BE31-4E9C-8747-A969DDF37855}">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3BB8945-B800-4150-B929-CDD06935542D}" type="sibTrans" cxnId="{BE649E2E-BE31-4E9C-8747-A969DDF37855}">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66E1307-F764-423A-A2C5-6632A43B2B97}" type="pres">
      <dgm:prSet presAssocID="{254279E1-3BCB-4E28-89F7-E3FDC4F1EA30}" presName="Name0" presStyleCnt="0">
        <dgm:presLayoutVars>
          <dgm:dir/>
          <dgm:resizeHandles val="exact"/>
        </dgm:presLayoutVars>
      </dgm:prSet>
      <dgm:spPr/>
    </dgm:pt>
    <dgm:pt modelId="{E199458F-A25B-4DC7-B72A-87ED76DA0A3A}" type="pres">
      <dgm:prSet presAssocID="{4D4FE19B-1CAA-4097-8275-AD80F4D9283C}" presName="Name5" presStyleLbl="vennNode1" presStyleIdx="0" presStyleCnt="2">
        <dgm:presLayoutVars>
          <dgm:bulletEnabled val="1"/>
        </dgm:presLayoutVars>
      </dgm:prSet>
      <dgm:spPr/>
    </dgm:pt>
    <dgm:pt modelId="{A4274D10-EBB4-4DB1-B49B-F3192ED8F0C0}" type="pres">
      <dgm:prSet presAssocID="{1C11E9FF-4F41-49CA-B7F2-165797782254}" presName="space" presStyleCnt="0"/>
      <dgm:spPr/>
    </dgm:pt>
    <dgm:pt modelId="{E1A2E964-4125-4E04-9FE9-3603210F034C}" type="pres">
      <dgm:prSet presAssocID="{934110CD-C397-42A0-B1D4-15E496E03C29}" presName="Name5" presStyleLbl="vennNode1" presStyleIdx="1" presStyleCnt="2">
        <dgm:presLayoutVars>
          <dgm:bulletEnabled val="1"/>
        </dgm:presLayoutVars>
      </dgm:prSet>
      <dgm:spPr/>
    </dgm:pt>
  </dgm:ptLst>
  <dgm:cxnLst>
    <dgm:cxn modelId="{BE649E2E-BE31-4E9C-8747-A969DDF37855}" srcId="{254279E1-3BCB-4E28-89F7-E3FDC4F1EA30}" destId="{934110CD-C397-42A0-B1D4-15E496E03C29}" srcOrd="1" destOrd="0" parTransId="{CD522F82-A26B-47BF-B441-273E18B54B07}" sibTransId="{D3BB8945-B800-4150-B929-CDD06935542D}"/>
    <dgm:cxn modelId="{60BE846F-0DE4-4A1B-B26C-8936C8FD7D58}" type="presOf" srcId="{4D4FE19B-1CAA-4097-8275-AD80F4D9283C}" destId="{E199458F-A25B-4DC7-B72A-87ED76DA0A3A}" srcOrd="0" destOrd="0" presId="urn:microsoft.com/office/officeart/2005/8/layout/venn3"/>
    <dgm:cxn modelId="{D4CF5AB3-1CEB-4EBE-8455-682B7917C762}" type="presOf" srcId="{934110CD-C397-42A0-B1D4-15E496E03C29}" destId="{E1A2E964-4125-4E04-9FE9-3603210F034C}" srcOrd="0" destOrd="0" presId="urn:microsoft.com/office/officeart/2005/8/layout/venn3"/>
    <dgm:cxn modelId="{E265A2CF-A638-4C08-BF5E-919CB7A159C4}" type="presOf" srcId="{254279E1-3BCB-4E28-89F7-E3FDC4F1EA30}" destId="{866E1307-F764-423A-A2C5-6632A43B2B97}" srcOrd="0" destOrd="0" presId="urn:microsoft.com/office/officeart/2005/8/layout/venn3"/>
    <dgm:cxn modelId="{163007D9-BEBD-4A3C-BED6-178061778B6D}" srcId="{254279E1-3BCB-4E28-89F7-E3FDC4F1EA30}" destId="{4D4FE19B-1CAA-4097-8275-AD80F4D9283C}" srcOrd="0" destOrd="0" parTransId="{06503D6C-0E34-4352-AC36-A7FCA4154821}" sibTransId="{1C11E9FF-4F41-49CA-B7F2-165797782254}"/>
    <dgm:cxn modelId="{947F3286-A8CC-48BA-8C92-9B42C4506A86}" type="presParOf" srcId="{866E1307-F764-423A-A2C5-6632A43B2B97}" destId="{E199458F-A25B-4DC7-B72A-87ED76DA0A3A}" srcOrd="0" destOrd="0" presId="urn:microsoft.com/office/officeart/2005/8/layout/venn3"/>
    <dgm:cxn modelId="{80746CA8-B6D1-4216-ACBE-80C657A4E1E9}" type="presParOf" srcId="{866E1307-F764-423A-A2C5-6632A43B2B97}" destId="{A4274D10-EBB4-4DB1-B49B-F3192ED8F0C0}" srcOrd="1" destOrd="0" presId="urn:microsoft.com/office/officeart/2005/8/layout/venn3"/>
    <dgm:cxn modelId="{45715CE2-ABC6-4ED0-B3D9-AB2538E86643}" type="presParOf" srcId="{866E1307-F764-423A-A2C5-6632A43B2B97}" destId="{E1A2E964-4125-4E04-9FE9-3603210F034C}"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4737BEC-7424-440B-BBFD-CE5C1A8B1148}" type="doc">
      <dgm:prSet loTypeId="urn:microsoft.com/office/officeart/2005/8/layout/venn3" loCatId="relationship" qsTypeId="urn:microsoft.com/office/officeart/2005/8/quickstyle/simple1" qsCatId="simple" csTypeId="urn:microsoft.com/office/officeart/2005/8/colors/colorful4" csCatId="colorful" phldr="1"/>
      <dgm:spPr/>
      <dgm:t>
        <a:bodyPr/>
        <a:lstStyle/>
        <a:p>
          <a:endParaRPr lang="zh-CN" altLang="en-US"/>
        </a:p>
      </dgm:t>
    </dgm:pt>
    <dgm:pt modelId="{50D3FF32-1EAC-4902-8A55-BB81B9ED094D}">
      <dgm:prSet phldrT="[文本]" custT="1"/>
      <dgm:spPr/>
      <dgm:t>
        <a:bodyPr lIns="0" rIns="0"/>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块内偏移</a:t>
          </a:r>
        </a:p>
      </dgm:t>
    </dgm:pt>
    <dgm:pt modelId="{F0A80709-6C91-45D3-96EF-CF7EED693AC1}" type="parTrans" cxnId="{9678E757-17D3-4A30-8E33-7408469B979F}">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39E030D-2E41-4FA0-B21A-4603E5475472}" type="sibTrans" cxnId="{9678E757-17D3-4A30-8E33-7408469B979F}">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2DAC963-78F3-45A7-83DF-93E8DE1AF75C}">
      <dgm:prSet phldrT="[文本]" custT="1"/>
      <dgm:spPr/>
      <dgm:t>
        <a:bodyPr lIns="0" rIns="0"/>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块内地址</a:t>
          </a:r>
        </a:p>
      </dgm:t>
    </dgm:pt>
    <dgm:pt modelId="{1787CE7C-FAF0-4AEB-8158-0414EC8615B0}" type="parTrans" cxnId="{6D96DA52-D213-41AF-AA09-39F62EF8C490}">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E4D1455-7C10-4D86-BFF4-56E356E41772}" type="sibTrans" cxnId="{6D96DA52-D213-41AF-AA09-39F62EF8C490}">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184612B-6E67-45A4-8132-1CCDEA468462}">
      <dgm:prSet phldrT="[文本]" custT="1"/>
      <dgm:spPr/>
      <dgm:t>
        <a:bodyPr lIns="0" rIns="0"/>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字地址</a:t>
          </a:r>
        </a:p>
      </dgm:t>
    </dgm:pt>
    <dgm:pt modelId="{C9E3FA65-7B70-47CA-BE72-EE676A307095}" type="parTrans" cxnId="{4E1FA326-DAB6-4A9C-8E89-2A881F1414C5}">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A217147-80F1-497F-A273-A73706DC2853}" type="sibTrans" cxnId="{4E1FA326-DAB6-4A9C-8E89-2A881F1414C5}">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69F9FC4-D781-4975-9303-2ABC36A0DD13}">
      <dgm:prSet phldrT="[文本]" custT="1"/>
      <dgm:spPr/>
      <dgm:t>
        <a:bodyPr lIns="0" rIns="0"/>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字号</a:t>
          </a:r>
        </a:p>
      </dgm:t>
    </dgm:pt>
    <dgm:pt modelId="{54B7F631-FB8E-4AD2-A0BF-5401068733E5}" type="parTrans" cxnId="{3019EADA-A1B8-444B-87C6-611D0CDAAE00}">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CA146B9-F784-4CD4-90DA-AF29C0DCD8A8}" type="sibTrans" cxnId="{3019EADA-A1B8-444B-87C6-611D0CDAAE00}">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33ED312-1675-45BF-800D-EB8223D52D3A}" type="pres">
      <dgm:prSet presAssocID="{24737BEC-7424-440B-BBFD-CE5C1A8B1148}" presName="Name0" presStyleCnt="0">
        <dgm:presLayoutVars>
          <dgm:dir/>
          <dgm:resizeHandles val="exact"/>
        </dgm:presLayoutVars>
      </dgm:prSet>
      <dgm:spPr/>
    </dgm:pt>
    <dgm:pt modelId="{07CDB748-57F9-47BC-8E46-1B8072320B32}" type="pres">
      <dgm:prSet presAssocID="{50D3FF32-1EAC-4902-8A55-BB81B9ED094D}" presName="Name5" presStyleLbl="vennNode1" presStyleIdx="0" presStyleCnt="4">
        <dgm:presLayoutVars>
          <dgm:bulletEnabled val="1"/>
        </dgm:presLayoutVars>
      </dgm:prSet>
      <dgm:spPr/>
    </dgm:pt>
    <dgm:pt modelId="{3778AC3D-DD53-451A-B281-0A22CC23EEE7}" type="pres">
      <dgm:prSet presAssocID="{D39E030D-2E41-4FA0-B21A-4603E5475472}" presName="space" presStyleCnt="0"/>
      <dgm:spPr/>
    </dgm:pt>
    <dgm:pt modelId="{9A299D6B-5B89-478A-9C5C-E6C9D941A509}" type="pres">
      <dgm:prSet presAssocID="{E2DAC963-78F3-45A7-83DF-93E8DE1AF75C}" presName="Name5" presStyleLbl="vennNode1" presStyleIdx="1" presStyleCnt="4">
        <dgm:presLayoutVars>
          <dgm:bulletEnabled val="1"/>
        </dgm:presLayoutVars>
      </dgm:prSet>
      <dgm:spPr/>
    </dgm:pt>
    <dgm:pt modelId="{EE14DAD7-9B91-4877-83E1-DBE39FDB132B}" type="pres">
      <dgm:prSet presAssocID="{9E4D1455-7C10-4D86-BFF4-56E356E41772}" presName="space" presStyleCnt="0"/>
      <dgm:spPr/>
    </dgm:pt>
    <dgm:pt modelId="{8364DAA3-EF4F-4A5C-BD05-017A0D434D6A}" type="pres">
      <dgm:prSet presAssocID="{2184612B-6E67-45A4-8132-1CCDEA468462}" presName="Name5" presStyleLbl="vennNode1" presStyleIdx="2" presStyleCnt="4">
        <dgm:presLayoutVars>
          <dgm:bulletEnabled val="1"/>
        </dgm:presLayoutVars>
      </dgm:prSet>
      <dgm:spPr/>
    </dgm:pt>
    <dgm:pt modelId="{1FCD0010-D7BA-4CE0-A14F-A18A3D91069C}" type="pres">
      <dgm:prSet presAssocID="{BA217147-80F1-497F-A273-A73706DC2853}" presName="space" presStyleCnt="0"/>
      <dgm:spPr/>
    </dgm:pt>
    <dgm:pt modelId="{840397C4-4539-4490-93BF-4511F30B6823}" type="pres">
      <dgm:prSet presAssocID="{F69F9FC4-D781-4975-9303-2ABC36A0DD13}" presName="Name5" presStyleLbl="vennNode1" presStyleIdx="3" presStyleCnt="4">
        <dgm:presLayoutVars>
          <dgm:bulletEnabled val="1"/>
        </dgm:presLayoutVars>
      </dgm:prSet>
      <dgm:spPr/>
    </dgm:pt>
  </dgm:ptLst>
  <dgm:cxnLst>
    <dgm:cxn modelId="{01877A22-158D-40DD-B7D0-3D9552956ECA}" type="presOf" srcId="{24737BEC-7424-440B-BBFD-CE5C1A8B1148}" destId="{033ED312-1675-45BF-800D-EB8223D52D3A}" srcOrd="0" destOrd="0" presId="urn:microsoft.com/office/officeart/2005/8/layout/venn3"/>
    <dgm:cxn modelId="{4E1FA326-DAB6-4A9C-8E89-2A881F1414C5}" srcId="{24737BEC-7424-440B-BBFD-CE5C1A8B1148}" destId="{2184612B-6E67-45A4-8132-1CCDEA468462}" srcOrd="2" destOrd="0" parTransId="{C9E3FA65-7B70-47CA-BE72-EE676A307095}" sibTransId="{BA217147-80F1-497F-A273-A73706DC2853}"/>
    <dgm:cxn modelId="{6D96DA52-D213-41AF-AA09-39F62EF8C490}" srcId="{24737BEC-7424-440B-BBFD-CE5C1A8B1148}" destId="{E2DAC963-78F3-45A7-83DF-93E8DE1AF75C}" srcOrd="1" destOrd="0" parTransId="{1787CE7C-FAF0-4AEB-8158-0414EC8615B0}" sibTransId="{9E4D1455-7C10-4D86-BFF4-56E356E41772}"/>
    <dgm:cxn modelId="{9678E757-17D3-4A30-8E33-7408469B979F}" srcId="{24737BEC-7424-440B-BBFD-CE5C1A8B1148}" destId="{50D3FF32-1EAC-4902-8A55-BB81B9ED094D}" srcOrd="0" destOrd="0" parTransId="{F0A80709-6C91-45D3-96EF-CF7EED693AC1}" sibTransId="{D39E030D-2E41-4FA0-B21A-4603E5475472}"/>
    <dgm:cxn modelId="{1AC48B9E-9274-4AEA-B5A6-3EEFF6B38311}" type="presOf" srcId="{E2DAC963-78F3-45A7-83DF-93E8DE1AF75C}" destId="{9A299D6B-5B89-478A-9C5C-E6C9D941A509}" srcOrd="0" destOrd="0" presId="urn:microsoft.com/office/officeart/2005/8/layout/venn3"/>
    <dgm:cxn modelId="{D1332FD2-B78F-4757-B4E2-98383F6E244C}" type="presOf" srcId="{2184612B-6E67-45A4-8132-1CCDEA468462}" destId="{8364DAA3-EF4F-4A5C-BD05-017A0D434D6A}" srcOrd="0" destOrd="0" presId="urn:microsoft.com/office/officeart/2005/8/layout/venn3"/>
    <dgm:cxn modelId="{4A6EEAD8-2BDA-4E6C-87C8-7084D493D452}" type="presOf" srcId="{F69F9FC4-D781-4975-9303-2ABC36A0DD13}" destId="{840397C4-4539-4490-93BF-4511F30B6823}" srcOrd="0" destOrd="0" presId="urn:microsoft.com/office/officeart/2005/8/layout/venn3"/>
    <dgm:cxn modelId="{3019EADA-A1B8-444B-87C6-611D0CDAAE00}" srcId="{24737BEC-7424-440B-BBFD-CE5C1A8B1148}" destId="{F69F9FC4-D781-4975-9303-2ABC36A0DD13}" srcOrd="3" destOrd="0" parTransId="{54B7F631-FB8E-4AD2-A0BF-5401068733E5}" sibTransId="{8CA146B9-F784-4CD4-90DA-AF29C0DCD8A8}"/>
    <dgm:cxn modelId="{5ADB28E5-DE9A-4529-A88F-3374C8F799A2}" type="presOf" srcId="{50D3FF32-1EAC-4902-8A55-BB81B9ED094D}" destId="{07CDB748-57F9-47BC-8E46-1B8072320B32}" srcOrd="0" destOrd="0" presId="urn:microsoft.com/office/officeart/2005/8/layout/venn3"/>
    <dgm:cxn modelId="{B485B1C4-7BBD-4D27-9B1B-E90475BAD22C}" type="presParOf" srcId="{033ED312-1675-45BF-800D-EB8223D52D3A}" destId="{07CDB748-57F9-47BC-8E46-1B8072320B32}" srcOrd="0" destOrd="0" presId="urn:microsoft.com/office/officeart/2005/8/layout/venn3"/>
    <dgm:cxn modelId="{7158E711-0B7E-4EBD-B146-6E61DF2DAE0D}" type="presParOf" srcId="{033ED312-1675-45BF-800D-EB8223D52D3A}" destId="{3778AC3D-DD53-451A-B281-0A22CC23EEE7}" srcOrd="1" destOrd="0" presId="urn:microsoft.com/office/officeart/2005/8/layout/venn3"/>
    <dgm:cxn modelId="{5F28E9EB-E036-4A55-932E-30FFED48912E}" type="presParOf" srcId="{033ED312-1675-45BF-800D-EB8223D52D3A}" destId="{9A299D6B-5B89-478A-9C5C-E6C9D941A509}" srcOrd="2" destOrd="0" presId="urn:microsoft.com/office/officeart/2005/8/layout/venn3"/>
    <dgm:cxn modelId="{BC8AEB2D-5BB7-42C1-AB22-B1EEF2CABD86}" type="presParOf" srcId="{033ED312-1675-45BF-800D-EB8223D52D3A}" destId="{EE14DAD7-9B91-4877-83E1-DBE39FDB132B}" srcOrd="3" destOrd="0" presId="urn:microsoft.com/office/officeart/2005/8/layout/venn3"/>
    <dgm:cxn modelId="{3E4E667A-63FC-4970-8919-7693C333DDE4}" type="presParOf" srcId="{033ED312-1675-45BF-800D-EB8223D52D3A}" destId="{8364DAA3-EF4F-4A5C-BD05-017A0D434D6A}" srcOrd="4" destOrd="0" presId="urn:microsoft.com/office/officeart/2005/8/layout/venn3"/>
    <dgm:cxn modelId="{AACC9F21-1A2F-4BB1-A8A9-9DBB33E392D8}" type="presParOf" srcId="{033ED312-1675-45BF-800D-EB8223D52D3A}" destId="{1FCD0010-D7BA-4CE0-A14F-A18A3D91069C}" srcOrd="5" destOrd="0" presId="urn:microsoft.com/office/officeart/2005/8/layout/venn3"/>
    <dgm:cxn modelId="{B0D1800F-03C3-4B62-931E-A4F38F0A1D04}" type="presParOf" srcId="{033ED312-1675-45BF-800D-EB8223D52D3A}" destId="{840397C4-4539-4490-93BF-4511F30B6823}" srcOrd="6" destOrd="0" presId="urn:microsoft.com/office/officeart/2005/8/layout/ven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7EAAC9DF-0721-4C21-9A91-2FBEA501F330}"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4C7C2549-380C-4DD1-9FF0-317172A519B8}">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为什么需要替换？</a:t>
          </a:r>
        </a:p>
      </dgm:t>
    </dgm:pt>
    <dgm:pt modelId="{82F64D5E-A01E-4232-95AB-59B0B6E55E0E}" type="parTrans" cxnId="{21ACF3A6-3B32-4E4C-819B-E33639B5DF35}">
      <dgm:prSet/>
      <dgm:spPr/>
      <dgm:t>
        <a:bodyPr/>
        <a:lstStyle/>
        <a:p>
          <a:endParaRPr lang="zh-CN" altLang="en-US">
            <a:latin typeface="微软雅黑" panose="020B0503020204020204" pitchFamily="34" charset="-122"/>
            <a:ea typeface="微软雅黑" panose="020B0503020204020204" pitchFamily="34" charset="-122"/>
          </a:endParaRPr>
        </a:p>
      </dgm:t>
    </dgm:pt>
    <dgm:pt modelId="{9D0D396F-A2A3-4110-82E9-09AD7BCB6381}" type="sibTrans" cxnId="{21ACF3A6-3B32-4E4C-819B-E33639B5DF35}">
      <dgm:prSet/>
      <dgm:spPr/>
      <dgm:t>
        <a:bodyPr/>
        <a:lstStyle/>
        <a:p>
          <a:endParaRPr lang="zh-CN" altLang="en-US">
            <a:latin typeface="微软雅黑" panose="020B0503020204020204" pitchFamily="34" charset="-122"/>
            <a:ea typeface="微软雅黑" panose="020B0503020204020204" pitchFamily="34" charset="-122"/>
          </a:endParaRPr>
        </a:p>
      </dgm:t>
    </dgm:pt>
    <dgm:pt modelId="{8741741A-3B90-46FA-B362-B96C33CEF7CE}">
      <dgm:prSet/>
      <dgm:spPr/>
      <dgm:t>
        <a:bodyPr lIns="324000" rIns="324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当从主存向</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传送一个新块，而</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中可用位置已被占满时，就会产生替换问题</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94BE79D2-BB2C-41F7-BCC4-347AA3B29A57}" type="parTrans" cxnId="{00D1EF22-F7E0-46EA-8C58-17E0EBE8CF2E}">
      <dgm:prSet/>
      <dgm:spPr/>
      <dgm:t>
        <a:bodyPr/>
        <a:lstStyle/>
        <a:p>
          <a:endParaRPr lang="zh-CN" altLang="en-US">
            <a:latin typeface="微软雅黑" panose="020B0503020204020204" pitchFamily="34" charset="-122"/>
            <a:ea typeface="微软雅黑" panose="020B0503020204020204" pitchFamily="34" charset="-122"/>
          </a:endParaRPr>
        </a:p>
      </dgm:t>
    </dgm:pt>
    <dgm:pt modelId="{26DD231E-9DBA-4FC9-B27F-168F749F16BF}" type="sibTrans" cxnId="{00D1EF22-F7E0-46EA-8C58-17E0EBE8CF2E}">
      <dgm:prSet/>
      <dgm:spPr/>
      <dgm:t>
        <a:bodyPr/>
        <a:lstStyle/>
        <a:p>
          <a:endParaRPr lang="zh-CN" altLang="en-US">
            <a:latin typeface="微软雅黑" panose="020B0503020204020204" pitchFamily="34" charset="-122"/>
            <a:ea typeface="微软雅黑" panose="020B0503020204020204" pitchFamily="34" charset="-122"/>
          </a:endParaRPr>
        </a:p>
      </dgm:t>
    </dgm:pt>
    <dgm:pt modelId="{9F9E11F0-A92C-44DB-96C7-A5DEC5AAF9EF}">
      <dgm:prSet/>
      <dgm:spPr/>
      <dgm:t>
        <a:bodyPr/>
        <a:lstStyle/>
        <a:p>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如何替换？</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E7265A9E-0264-42C6-A8D5-905F2D448147}" type="parTrans" cxnId="{7611E516-E7F3-46A5-8C5C-A916CA3B6CA5}">
      <dgm:prSet/>
      <dgm:spPr/>
      <dgm:t>
        <a:bodyPr/>
        <a:lstStyle/>
        <a:p>
          <a:endParaRPr lang="zh-CN" altLang="en-US">
            <a:latin typeface="微软雅黑" panose="020B0503020204020204" pitchFamily="34" charset="-122"/>
            <a:ea typeface="微软雅黑" panose="020B0503020204020204" pitchFamily="34" charset="-122"/>
          </a:endParaRPr>
        </a:p>
      </dgm:t>
    </dgm:pt>
    <dgm:pt modelId="{9B98E54A-9011-4694-A656-BA5AAC26C086}" type="sibTrans" cxnId="{7611E516-E7F3-46A5-8C5C-A916CA3B6CA5}">
      <dgm:prSet/>
      <dgm:spPr/>
      <dgm:t>
        <a:bodyPr/>
        <a:lstStyle/>
        <a:p>
          <a:endParaRPr lang="zh-CN" altLang="en-US">
            <a:latin typeface="微软雅黑" panose="020B0503020204020204" pitchFamily="34" charset="-122"/>
            <a:ea typeface="微软雅黑" panose="020B0503020204020204" pitchFamily="34" charset="-122"/>
          </a:endParaRPr>
        </a:p>
      </dgm:t>
    </dgm:pt>
    <dgm:pt modelId="{C1A12C81-2AAD-4504-A0D1-9E84116D15F7}">
      <dgm:prSet/>
      <dgm:spPr/>
      <dgm:t>
        <a:bodyPr lIns="324000" rIns="324000"/>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直接映射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：替换</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中指定的一行</a:t>
          </a:r>
        </a:p>
      </dgm:t>
    </dgm:pt>
    <dgm:pt modelId="{F83962ED-12C6-462B-A190-33168CE8ED1C}" type="parTrans" cxnId="{AB735BB2-8FF9-40AF-9DD7-F55652732198}">
      <dgm:prSet/>
      <dgm:spPr/>
      <dgm:t>
        <a:bodyPr/>
        <a:lstStyle/>
        <a:p>
          <a:endParaRPr lang="zh-CN" altLang="en-US">
            <a:latin typeface="微软雅黑" panose="020B0503020204020204" pitchFamily="34" charset="-122"/>
            <a:ea typeface="微软雅黑" panose="020B0503020204020204" pitchFamily="34" charset="-122"/>
          </a:endParaRPr>
        </a:p>
      </dgm:t>
    </dgm:pt>
    <dgm:pt modelId="{16093A39-5384-40D4-9235-65E47250233E}" type="sibTrans" cxnId="{AB735BB2-8FF9-40AF-9DD7-F55652732198}">
      <dgm:prSet/>
      <dgm:spPr/>
      <dgm:t>
        <a:bodyPr/>
        <a:lstStyle/>
        <a:p>
          <a:endParaRPr lang="zh-CN" altLang="en-US">
            <a:latin typeface="微软雅黑" panose="020B0503020204020204" pitchFamily="34" charset="-122"/>
            <a:ea typeface="微软雅黑" panose="020B0503020204020204" pitchFamily="34" charset="-122"/>
          </a:endParaRPr>
        </a:p>
      </dgm:t>
    </dgm:pt>
    <dgm:pt modelId="{066C042E-E451-46B1-BE70-556184E6B8B7}">
      <dgm:prSet/>
      <dgm:spPr/>
      <dgm:t>
        <a:bodyPr lIns="324000" rIns="324000"/>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全相联和组相联</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 从所有行或组内所有行中选取一行换出</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19F0B349-13D3-41B4-86DC-3C395E111F7A}" type="parTrans" cxnId="{B50ECA5C-FB03-4555-9EF8-29AA1736517B}">
      <dgm:prSet/>
      <dgm:spPr/>
      <dgm:t>
        <a:bodyPr/>
        <a:lstStyle/>
        <a:p>
          <a:endParaRPr lang="zh-CN" altLang="en-US">
            <a:latin typeface="微软雅黑" panose="020B0503020204020204" pitchFamily="34" charset="-122"/>
            <a:ea typeface="微软雅黑" panose="020B0503020204020204" pitchFamily="34" charset="-122"/>
          </a:endParaRPr>
        </a:p>
      </dgm:t>
    </dgm:pt>
    <dgm:pt modelId="{E217D6BB-D6AD-459F-8E22-FEB116168874}" type="sibTrans" cxnId="{B50ECA5C-FB03-4555-9EF8-29AA1736517B}">
      <dgm:prSet/>
      <dgm:spPr/>
      <dgm:t>
        <a:bodyPr/>
        <a:lstStyle/>
        <a:p>
          <a:endParaRPr lang="zh-CN" altLang="en-US">
            <a:latin typeface="微软雅黑" panose="020B0503020204020204" pitchFamily="34" charset="-122"/>
            <a:ea typeface="微软雅黑" panose="020B0503020204020204" pitchFamily="34" charset="-122"/>
          </a:endParaRPr>
        </a:p>
      </dgm:t>
    </dgm:pt>
    <dgm:pt modelId="{E7FE61E9-38CC-4FC3-80AD-3146995B68B2}" type="pres">
      <dgm:prSet presAssocID="{7EAAC9DF-0721-4C21-9A91-2FBEA501F330}" presName="linear" presStyleCnt="0">
        <dgm:presLayoutVars>
          <dgm:dir/>
          <dgm:animLvl val="lvl"/>
          <dgm:resizeHandles val="exact"/>
        </dgm:presLayoutVars>
      </dgm:prSet>
      <dgm:spPr/>
    </dgm:pt>
    <dgm:pt modelId="{E1296F96-6144-4B7B-A6A3-E7E572138CB7}" type="pres">
      <dgm:prSet presAssocID="{4C7C2549-380C-4DD1-9FF0-317172A519B8}" presName="parentLin" presStyleCnt="0"/>
      <dgm:spPr/>
    </dgm:pt>
    <dgm:pt modelId="{AA6CD014-E113-4F6D-B465-9D1000758318}" type="pres">
      <dgm:prSet presAssocID="{4C7C2549-380C-4DD1-9FF0-317172A519B8}" presName="parentLeftMargin" presStyleLbl="node1" presStyleIdx="0" presStyleCnt="2"/>
      <dgm:spPr/>
    </dgm:pt>
    <dgm:pt modelId="{CD9016EF-C234-4446-8E23-716D1EB6B203}" type="pres">
      <dgm:prSet presAssocID="{4C7C2549-380C-4DD1-9FF0-317172A519B8}" presName="parentText" presStyleLbl="node1" presStyleIdx="0" presStyleCnt="2">
        <dgm:presLayoutVars>
          <dgm:chMax val="0"/>
          <dgm:bulletEnabled val="1"/>
        </dgm:presLayoutVars>
      </dgm:prSet>
      <dgm:spPr/>
    </dgm:pt>
    <dgm:pt modelId="{34392CDB-3E00-4DCD-BD3C-4CA0B5607369}" type="pres">
      <dgm:prSet presAssocID="{4C7C2549-380C-4DD1-9FF0-317172A519B8}" presName="negativeSpace" presStyleCnt="0"/>
      <dgm:spPr/>
    </dgm:pt>
    <dgm:pt modelId="{563B7421-81B7-4BE4-9807-19F6C29EF429}" type="pres">
      <dgm:prSet presAssocID="{4C7C2549-380C-4DD1-9FF0-317172A519B8}" presName="childText" presStyleLbl="conFgAcc1" presStyleIdx="0" presStyleCnt="2">
        <dgm:presLayoutVars>
          <dgm:bulletEnabled val="1"/>
        </dgm:presLayoutVars>
      </dgm:prSet>
      <dgm:spPr/>
    </dgm:pt>
    <dgm:pt modelId="{7525FF42-9E89-4484-80A6-22786F58C0CC}" type="pres">
      <dgm:prSet presAssocID="{9D0D396F-A2A3-4110-82E9-09AD7BCB6381}" presName="spaceBetweenRectangles" presStyleCnt="0"/>
      <dgm:spPr/>
    </dgm:pt>
    <dgm:pt modelId="{944C293A-3E6C-4B44-8DA2-19D901FD799C}" type="pres">
      <dgm:prSet presAssocID="{9F9E11F0-A92C-44DB-96C7-A5DEC5AAF9EF}" presName="parentLin" presStyleCnt="0"/>
      <dgm:spPr/>
    </dgm:pt>
    <dgm:pt modelId="{F5644FC0-7EC8-45DE-B577-A2DBA4EFB954}" type="pres">
      <dgm:prSet presAssocID="{9F9E11F0-A92C-44DB-96C7-A5DEC5AAF9EF}" presName="parentLeftMargin" presStyleLbl="node1" presStyleIdx="0" presStyleCnt="2"/>
      <dgm:spPr/>
    </dgm:pt>
    <dgm:pt modelId="{640264AC-7A4E-4D1E-A00F-5C225B7D3618}" type="pres">
      <dgm:prSet presAssocID="{9F9E11F0-A92C-44DB-96C7-A5DEC5AAF9EF}" presName="parentText" presStyleLbl="node1" presStyleIdx="1" presStyleCnt="2">
        <dgm:presLayoutVars>
          <dgm:chMax val="0"/>
          <dgm:bulletEnabled val="1"/>
        </dgm:presLayoutVars>
      </dgm:prSet>
      <dgm:spPr/>
    </dgm:pt>
    <dgm:pt modelId="{2823D917-9D09-49EC-AB32-61DED4099FD9}" type="pres">
      <dgm:prSet presAssocID="{9F9E11F0-A92C-44DB-96C7-A5DEC5AAF9EF}" presName="negativeSpace" presStyleCnt="0"/>
      <dgm:spPr/>
    </dgm:pt>
    <dgm:pt modelId="{0B34EFEE-C88F-4ABB-8AE1-CDA680CB3989}" type="pres">
      <dgm:prSet presAssocID="{9F9E11F0-A92C-44DB-96C7-A5DEC5AAF9EF}" presName="childText" presStyleLbl="conFgAcc1" presStyleIdx="1" presStyleCnt="2">
        <dgm:presLayoutVars>
          <dgm:bulletEnabled val="1"/>
        </dgm:presLayoutVars>
      </dgm:prSet>
      <dgm:spPr/>
    </dgm:pt>
  </dgm:ptLst>
  <dgm:cxnLst>
    <dgm:cxn modelId="{7611E516-E7F3-46A5-8C5C-A916CA3B6CA5}" srcId="{7EAAC9DF-0721-4C21-9A91-2FBEA501F330}" destId="{9F9E11F0-A92C-44DB-96C7-A5DEC5AAF9EF}" srcOrd="1" destOrd="0" parTransId="{E7265A9E-0264-42C6-A8D5-905F2D448147}" sibTransId="{9B98E54A-9011-4694-A656-BA5AAC26C086}"/>
    <dgm:cxn modelId="{87906921-2F7A-4078-9381-5EA16E4DB155}" type="presOf" srcId="{9F9E11F0-A92C-44DB-96C7-A5DEC5AAF9EF}" destId="{F5644FC0-7EC8-45DE-B577-A2DBA4EFB954}" srcOrd="0" destOrd="0" presId="urn:microsoft.com/office/officeart/2005/8/layout/list1"/>
    <dgm:cxn modelId="{00D1EF22-F7E0-46EA-8C58-17E0EBE8CF2E}" srcId="{4C7C2549-380C-4DD1-9FF0-317172A519B8}" destId="{8741741A-3B90-46FA-B362-B96C33CEF7CE}" srcOrd="0" destOrd="0" parTransId="{94BE79D2-BB2C-41F7-BCC4-347AA3B29A57}" sibTransId="{26DD231E-9DBA-4FC9-B27F-168F749F16BF}"/>
    <dgm:cxn modelId="{74A88228-4C81-4F2B-89B7-DDEBC865D87E}" type="presOf" srcId="{7EAAC9DF-0721-4C21-9A91-2FBEA501F330}" destId="{E7FE61E9-38CC-4FC3-80AD-3146995B68B2}" srcOrd="0" destOrd="0" presId="urn:microsoft.com/office/officeart/2005/8/layout/list1"/>
    <dgm:cxn modelId="{B50ECA5C-FB03-4555-9EF8-29AA1736517B}" srcId="{9F9E11F0-A92C-44DB-96C7-A5DEC5AAF9EF}" destId="{066C042E-E451-46B1-BE70-556184E6B8B7}" srcOrd="1" destOrd="0" parTransId="{19F0B349-13D3-41B4-86DC-3C395E111F7A}" sibTransId="{E217D6BB-D6AD-459F-8E22-FEB116168874}"/>
    <dgm:cxn modelId="{EDB91742-1DF9-40E2-A11B-E44FB4BF2CBF}" type="presOf" srcId="{9F9E11F0-A92C-44DB-96C7-A5DEC5AAF9EF}" destId="{640264AC-7A4E-4D1E-A00F-5C225B7D3618}" srcOrd="1" destOrd="0" presId="urn:microsoft.com/office/officeart/2005/8/layout/list1"/>
    <dgm:cxn modelId="{87F06D49-8506-4308-A209-C55FCF3C836A}" type="presOf" srcId="{066C042E-E451-46B1-BE70-556184E6B8B7}" destId="{0B34EFEE-C88F-4ABB-8AE1-CDA680CB3989}" srcOrd="0" destOrd="1" presId="urn:microsoft.com/office/officeart/2005/8/layout/list1"/>
    <dgm:cxn modelId="{B5EC6573-6AF2-4DFD-8D04-DA423716A9FA}" type="presOf" srcId="{C1A12C81-2AAD-4504-A0D1-9E84116D15F7}" destId="{0B34EFEE-C88F-4ABB-8AE1-CDA680CB3989}" srcOrd="0" destOrd="0" presId="urn:microsoft.com/office/officeart/2005/8/layout/list1"/>
    <dgm:cxn modelId="{21ACF3A6-3B32-4E4C-819B-E33639B5DF35}" srcId="{7EAAC9DF-0721-4C21-9A91-2FBEA501F330}" destId="{4C7C2549-380C-4DD1-9FF0-317172A519B8}" srcOrd="0" destOrd="0" parTransId="{82F64D5E-A01E-4232-95AB-59B0B6E55E0E}" sibTransId="{9D0D396F-A2A3-4110-82E9-09AD7BCB6381}"/>
    <dgm:cxn modelId="{AB735BB2-8FF9-40AF-9DD7-F55652732198}" srcId="{9F9E11F0-A92C-44DB-96C7-A5DEC5AAF9EF}" destId="{C1A12C81-2AAD-4504-A0D1-9E84116D15F7}" srcOrd="0" destOrd="0" parTransId="{F83962ED-12C6-462B-A190-33168CE8ED1C}" sibTransId="{16093A39-5384-40D4-9235-65E47250233E}"/>
    <dgm:cxn modelId="{304115CC-783D-44B1-A108-9E9013D5B15B}" type="presOf" srcId="{8741741A-3B90-46FA-B362-B96C33CEF7CE}" destId="{563B7421-81B7-4BE4-9807-19F6C29EF429}" srcOrd="0" destOrd="0" presId="urn:microsoft.com/office/officeart/2005/8/layout/list1"/>
    <dgm:cxn modelId="{576665D8-848A-4C17-A728-2213B52D2A1E}" type="presOf" srcId="{4C7C2549-380C-4DD1-9FF0-317172A519B8}" destId="{CD9016EF-C234-4446-8E23-716D1EB6B203}" srcOrd="1" destOrd="0" presId="urn:microsoft.com/office/officeart/2005/8/layout/list1"/>
    <dgm:cxn modelId="{8B8F25F7-FCCA-443A-8F60-3C055062BC00}" type="presOf" srcId="{4C7C2549-380C-4DD1-9FF0-317172A519B8}" destId="{AA6CD014-E113-4F6D-B465-9D1000758318}" srcOrd="0" destOrd="0" presId="urn:microsoft.com/office/officeart/2005/8/layout/list1"/>
    <dgm:cxn modelId="{F1EA78B4-19D8-4BEB-83D5-C5799D1AF75F}" type="presParOf" srcId="{E7FE61E9-38CC-4FC3-80AD-3146995B68B2}" destId="{E1296F96-6144-4B7B-A6A3-E7E572138CB7}" srcOrd="0" destOrd="0" presId="urn:microsoft.com/office/officeart/2005/8/layout/list1"/>
    <dgm:cxn modelId="{BD3A2809-445A-4C72-8F6A-BB9DA5872007}" type="presParOf" srcId="{E1296F96-6144-4B7B-A6A3-E7E572138CB7}" destId="{AA6CD014-E113-4F6D-B465-9D1000758318}" srcOrd="0" destOrd="0" presId="urn:microsoft.com/office/officeart/2005/8/layout/list1"/>
    <dgm:cxn modelId="{1F446549-9A66-4895-B620-D0732768BBC0}" type="presParOf" srcId="{E1296F96-6144-4B7B-A6A3-E7E572138CB7}" destId="{CD9016EF-C234-4446-8E23-716D1EB6B203}" srcOrd="1" destOrd="0" presId="urn:microsoft.com/office/officeart/2005/8/layout/list1"/>
    <dgm:cxn modelId="{293C4B34-E117-489D-A86B-79B50E2C29B5}" type="presParOf" srcId="{E7FE61E9-38CC-4FC3-80AD-3146995B68B2}" destId="{34392CDB-3E00-4DCD-BD3C-4CA0B5607369}" srcOrd="1" destOrd="0" presId="urn:microsoft.com/office/officeart/2005/8/layout/list1"/>
    <dgm:cxn modelId="{B7219280-8F2E-47F3-AFD7-0DD3357137CB}" type="presParOf" srcId="{E7FE61E9-38CC-4FC3-80AD-3146995B68B2}" destId="{563B7421-81B7-4BE4-9807-19F6C29EF429}" srcOrd="2" destOrd="0" presId="urn:microsoft.com/office/officeart/2005/8/layout/list1"/>
    <dgm:cxn modelId="{5F99F20A-09F8-45BF-B3F6-E1C3541F6823}" type="presParOf" srcId="{E7FE61E9-38CC-4FC3-80AD-3146995B68B2}" destId="{7525FF42-9E89-4484-80A6-22786F58C0CC}" srcOrd="3" destOrd="0" presId="urn:microsoft.com/office/officeart/2005/8/layout/list1"/>
    <dgm:cxn modelId="{ADE2E51F-5A4D-4D47-BD84-F68ABDAD37BA}" type="presParOf" srcId="{E7FE61E9-38CC-4FC3-80AD-3146995B68B2}" destId="{944C293A-3E6C-4B44-8DA2-19D901FD799C}" srcOrd="4" destOrd="0" presId="urn:microsoft.com/office/officeart/2005/8/layout/list1"/>
    <dgm:cxn modelId="{F1127FBA-EF5F-4A7A-822B-F918C6A9D070}" type="presParOf" srcId="{944C293A-3E6C-4B44-8DA2-19D901FD799C}" destId="{F5644FC0-7EC8-45DE-B577-A2DBA4EFB954}" srcOrd="0" destOrd="0" presId="urn:microsoft.com/office/officeart/2005/8/layout/list1"/>
    <dgm:cxn modelId="{E074AE97-4417-4738-8312-D7B6648CBA6D}" type="presParOf" srcId="{944C293A-3E6C-4B44-8DA2-19D901FD799C}" destId="{640264AC-7A4E-4D1E-A00F-5C225B7D3618}" srcOrd="1" destOrd="0" presId="urn:microsoft.com/office/officeart/2005/8/layout/list1"/>
    <dgm:cxn modelId="{93FE2F04-BE94-4925-879A-F968FFBFBD24}" type="presParOf" srcId="{E7FE61E9-38CC-4FC3-80AD-3146995B68B2}" destId="{2823D917-9D09-49EC-AB32-61DED4099FD9}" srcOrd="5" destOrd="0" presId="urn:microsoft.com/office/officeart/2005/8/layout/list1"/>
    <dgm:cxn modelId="{E548AA4B-3FF5-4C3B-9FEB-1BE2A214BDFD}" type="presParOf" srcId="{E7FE61E9-38CC-4FC3-80AD-3146995B68B2}" destId="{0B34EFEE-C88F-4ABB-8AE1-CDA680CB398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022FE0F-64F7-447D-B404-74AF370B938A}" type="doc">
      <dgm:prSet loTypeId="urn:microsoft.com/office/officeart/2005/8/layout/venn3" loCatId="relationship" qsTypeId="urn:microsoft.com/office/officeart/2005/8/quickstyle/simple1" qsCatId="simple" csTypeId="urn:microsoft.com/office/officeart/2005/8/colors/colorful4" csCatId="colorful" phldr="1"/>
      <dgm:spPr/>
    </dgm:pt>
    <dgm:pt modelId="{61D97C74-E06F-43F8-A65F-EFDDFE21774E}">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最不经常使用算法</a:t>
          </a:r>
          <a:b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(LFU)</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EFCAC733-7D3B-4A4D-B542-FF6571CEC261}" type="parTrans" cxnId="{BFDA958F-9FF6-4252-B89C-E9DD4C6F0180}">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62A6DAB-1273-4826-B38F-F68ADF3F1F5C}" type="sibTrans" cxnId="{BFDA958F-9FF6-4252-B89C-E9DD4C6F0180}">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1FA361D-272A-4AE1-8B05-AE9EDC32108B}">
      <dgm:prSet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近期最少使用算法</a:t>
          </a:r>
          <a:b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(LRU)</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95CCC7DF-0B1A-4536-8D34-038D39CA82B6}" type="parTrans" cxnId="{2C19BBF2-140A-47C2-9F02-A4599324C800}">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958501E-3A6B-4365-AA82-1470C2B44ED9}" type="sibTrans" cxnId="{2C19BBF2-140A-47C2-9F02-A4599324C800}">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EC374A23-4C18-413D-84C2-651CA51A0567}">
      <dgm:prSet custT="1"/>
      <dgm:spPr/>
      <dgm:t>
        <a:bodyPr/>
        <a:lstStyle/>
        <a:p>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随机</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11A2B663-4F78-4DB3-B209-CDB0D198BAA8}" type="parTrans" cxnId="{94AD4EA1-2DDF-40BA-9C68-17DAA20CEA8A}">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7AE2070D-EDA8-4349-A420-F9B5358ED4E9}" type="sibTrans" cxnId="{94AD4EA1-2DDF-40BA-9C68-17DAA20CEA8A}">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DC8C6AF-5F02-4B4D-9E19-E7405DECAAF5}" type="pres">
      <dgm:prSet presAssocID="{9022FE0F-64F7-447D-B404-74AF370B938A}" presName="Name0" presStyleCnt="0">
        <dgm:presLayoutVars>
          <dgm:dir/>
          <dgm:resizeHandles val="exact"/>
        </dgm:presLayoutVars>
      </dgm:prSet>
      <dgm:spPr/>
    </dgm:pt>
    <dgm:pt modelId="{93767EFB-CA4E-482D-83E8-88D499B83522}" type="pres">
      <dgm:prSet presAssocID="{61D97C74-E06F-43F8-A65F-EFDDFE21774E}" presName="Name5" presStyleLbl="vennNode1" presStyleIdx="0" presStyleCnt="3">
        <dgm:presLayoutVars>
          <dgm:bulletEnabled val="1"/>
        </dgm:presLayoutVars>
      </dgm:prSet>
      <dgm:spPr/>
    </dgm:pt>
    <dgm:pt modelId="{CEDD8309-7546-426A-B179-D63A122A22D9}" type="pres">
      <dgm:prSet presAssocID="{562A6DAB-1273-4826-B38F-F68ADF3F1F5C}" presName="space" presStyleCnt="0"/>
      <dgm:spPr/>
    </dgm:pt>
    <dgm:pt modelId="{5C8B6FD1-B34C-4165-AD7E-C557978001BB}" type="pres">
      <dgm:prSet presAssocID="{F1FA361D-272A-4AE1-8B05-AE9EDC32108B}" presName="Name5" presStyleLbl="vennNode1" presStyleIdx="1" presStyleCnt="3">
        <dgm:presLayoutVars>
          <dgm:bulletEnabled val="1"/>
        </dgm:presLayoutVars>
      </dgm:prSet>
      <dgm:spPr/>
    </dgm:pt>
    <dgm:pt modelId="{0E526ADE-E896-43EA-BE27-15B68A26CE82}" type="pres">
      <dgm:prSet presAssocID="{5958501E-3A6B-4365-AA82-1470C2B44ED9}" presName="space" presStyleCnt="0"/>
      <dgm:spPr/>
    </dgm:pt>
    <dgm:pt modelId="{8DEAF14B-7B71-4C7F-B0DA-F9D4A3D33EB4}" type="pres">
      <dgm:prSet presAssocID="{EC374A23-4C18-413D-84C2-651CA51A0567}" presName="Name5" presStyleLbl="vennNode1" presStyleIdx="2" presStyleCnt="3">
        <dgm:presLayoutVars>
          <dgm:bulletEnabled val="1"/>
        </dgm:presLayoutVars>
      </dgm:prSet>
      <dgm:spPr/>
    </dgm:pt>
  </dgm:ptLst>
  <dgm:cxnLst>
    <dgm:cxn modelId="{7576972D-8C9D-4749-8A8A-BC569BCBBEDC}" type="presOf" srcId="{F1FA361D-272A-4AE1-8B05-AE9EDC32108B}" destId="{5C8B6FD1-B34C-4165-AD7E-C557978001BB}" srcOrd="0" destOrd="0" presId="urn:microsoft.com/office/officeart/2005/8/layout/venn3"/>
    <dgm:cxn modelId="{46210E4B-0CFB-401A-938E-9DE21854C966}" type="presOf" srcId="{EC374A23-4C18-413D-84C2-651CA51A0567}" destId="{8DEAF14B-7B71-4C7F-B0DA-F9D4A3D33EB4}" srcOrd="0" destOrd="0" presId="urn:microsoft.com/office/officeart/2005/8/layout/venn3"/>
    <dgm:cxn modelId="{BFDA958F-9FF6-4252-B89C-E9DD4C6F0180}" srcId="{9022FE0F-64F7-447D-B404-74AF370B938A}" destId="{61D97C74-E06F-43F8-A65F-EFDDFE21774E}" srcOrd="0" destOrd="0" parTransId="{EFCAC733-7D3B-4A4D-B542-FF6571CEC261}" sibTransId="{562A6DAB-1273-4826-B38F-F68ADF3F1F5C}"/>
    <dgm:cxn modelId="{82463697-FED8-434C-931E-1AD3084808E2}" type="presOf" srcId="{61D97C74-E06F-43F8-A65F-EFDDFE21774E}" destId="{93767EFB-CA4E-482D-83E8-88D499B83522}" srcOrd="0" destOrd="0" presId="urn:microsoft.com/office/officeart/2005/8/layout/venn3"/>
    <dgm:cxn modelId="{94AD4EA1-2DDF-40BA-9C68-17DAA20CEA8A}" srcId="{9022FE0F-64F7-447D-B404-74AF370B938A}" destId="{EC374A23-4C18-413D-84C2-651CA51A0567}" srcOrd="2" destOrd="0" parTransId="{11A2B663-4F78-4DB3-B209-CDB0D198BAA8}" sibTransId="{7AE2070D-EDA8-4349-A420-F9B5358ED4E9}"/>
    <dgm:cxn modelId="{8312DAA7-18D3-4034-9EA6-4385C6B60653}" type="presOf" srcId="{9022FE0F-64F7-447D-B404-74AF370B938A}" destId="{2DC8C6AF-5F02-4B4D-9E19-E7405DECAAF5}" srcOrd="0" destOrd="0" presId="urn:microsoft.com/office/officeart/2005/8/layout/venn3"/>
    <dgm:cxn modelId="{2C19BBF2-140A-47C2-9F02-A4599324C800}" srcId="{9022FE0F-64F7-447D-B404-74AF370B938A}" destId="{F1FA361D-272A-4AE1-8B05-AE9EDC32108B}" srcOrd="1" destOrd="0" parTransId="{95CCC7DF-0B1A-4536-8D34-038D39CA82B6}" sibTransId="{5958501E-3A6B-4365-AA82-1470C2B44ED9}"/>
    <dgm:cxn modelId="{E712F9C0-201A-4318-A9C6-46D5571DBF70}" type="presParOf" srcId="{2DC8C6AF-5F02-4B4D-9E19-E7405DECAAF5}" destId="{93767EFB-CA4E-482D-83E8-88D499B83522}" srcOrd="0" destOrd="0" presId="urn:microsoft.com/office/officeart/2005/8/layout/venn3"/>
    <dgm:cxn modelId="{69CBED3D-B90E-4AEE-9E39-2F26DC06A808}" type="presParOf" srcId="{2DC8C6AF-5F02-4B4D-9E19-E7405DECAAF5}" destId="{CEDD8309-7546-426A-B179-D63A122A22D9}" srcOrd="1" destOrd="0" presId="urn:microsoft.com/office/officeart/2005/8/layout/venn3"/>
    <dgm:cxn modelId="{A30155DF-BCDD-43DB-934C-A956A297A18A}" type="presParOf" srcId="{2DC8C6AF-5F02-4B4D-9E19-E7405DECAAF5}" destId="{5C8B6FD1-B34C-4165-AD7E-C557978001BB}" srcOrd="2" destOrd="0" presId="urn:microsoft.com/office/officeart/2005/8/layout/venn3"/>
    <dgm:cxn modelId="{A3AE4D4F-8714-4C91-AAC9-75182E34624B}" type="presParOf" srcId="{2DC8C6AF-5F02-4B4D-9E19-E7405DECAAF5}" destId="{0E526ADE-E896-43EA-BE27-15B68A26CE82}" srcOrd="3" destOrd="0" presId="urn:microsoft.com/office/officeart/2005/8/layout/venn3"/>
    <dgm:cxn modelId="{016D6366-1FC6-4D5C-8398-74834BC9026B}" type="presParOf" srcId="{2DC8C6AF-5F02-4B4D-9E19-E7405DECAAF5}" destId="{8DEAF14B-7B71-4C7F-B0DA-F9D4A3D33EB4}"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5CACF64-41B4-47B7-A1DE-14E385DA33D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23701A17-C77B-423B-ACFE-BE2FA614CADD}">
      <dgm:prSet phldrT="[文本]"/>
      <dgm:spPr/>
      <dgm:t>
        <a:bodyPr/>
        <a:lstStyle/>
        <a:p>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LFU</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算法</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0253250-9337-4461-9557-591B225FF275}" type="parTrans" cxnId="{42F57133-AD85-4CA7-B2C9-8201D8E04249}">
      <dgm:prSet/>
      <dgm:spPr/>
      <dgm:t>
        <a:bodyPr/>
        <a:lstStyle/>
        <a:p>
          <a:endParaRPr lang="zh-CN" altLang="en-US">
            <a:latin typeface="微软雅黑" panose="020B0503020204020204" pitchFamily="34" charset="-122"/>
            <a:ea typeface="微软雅黑" panose="020B0503020204020204" pitchFamily="34" charset="-122"/>
          </a:endParaRPr>
        </a:p>
      </dgm:t>
    </dgm:pt>
    <dgm:pt modelId="{FE125E57-745A-417D-8109-693D9D895884}" type="sibTrans" cxnId="{42F57133-AD85-4CA7-B2C9-8201D8E04249}">
      <dgm:prSet/>
      <dgm:spPr/>
      <dgm:t>
        <a:bodyPr/>
        <a:lstStyle/>
        <a:p>
          <a:endParaRPr lang="zh-CN" altLang="en-US">
            <a:latin typeface="微软雅黑" panose="020B0503020204020204" pitchFamily="34" charset="-122"/>
            <a:ea typeface="微软雅黑" panose="020B0503020204020204" pitchFamily="34" charset="-122"/>
          </a:endParaRPr>
        </a:p>
      </dgm:t>
    </dgm:pt>
    <dgm:pt modelId="{A74092E5-4D5E-4C93-B58E-D4E506C019E5}">
      <dgm:prSet/>
      <dgm:spPr/>
      <dgm:t>
        <a:bodyPr lIns="360000" rIns="216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每行设置一个计数器，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开始计数</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68BAF76-8712-4AA8-8FF7-1DC16AAE7F6F}" type="parTrans" cxnId="{2668F4C1-02FB-4660-BB61-8305271252AA}">
      <dgm:prSet/>
      <dgm:spPr/>
      <dgm:t>
        <a:bodyPr/>
        <a:lstStyle/>
        <a:p>
          <a:endParaRPr lang="zh-CN" altLang="en-US">
            <a:latin typeface="微软雅黑" panose="020B0503020204020204" pitchFamily="34" charset="-122"/>
            <a:ea typeface="微软雅黑" panose="020B0503020204020204" pitchFamily="34" charset="-122"/>
          </a:endParaRPr>
        </a:p>
      </dgm:t>
    </dgm:pt>
    <dgm:pt modelId="{CB03EE73-6FB5-4FB4-8C51-AAC4E9FB400B}" type="sibTrans" cxnId="{2668F4C1-02FB-4660-BB61-8305271252AA}">
      <dgm:prSet/>
      <dgm:spPr/>
      <dgm:t>
        <a:bodyPr/>
        <a:lstStyle/>
        <a:p>
          <a:endParaRPr lang="zh-CN" altLang="en-US">
            <a:latin typeface="微软雅黑" panose="020B0503020204020204" pitchFamily="34" charset="-122"/>
            <a:ea typeface="微软雅黑" panose="020B0503020204020204" pitchFamily="34" charset="-122"/>
          </a:endParaRPr>
        </a:p>
      </dgm:t>
    </dgm:pt>
    <dgm:pt modelId="{3639536F-38B6-468A-9006-1E3BBFFFDAE0}">
      <dgm:prSet/>
      <dgm:spPr/>
      <dgm:t>
        <a:bodyPr lIns="360000" rIns="216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每访问一次， 被</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访问行的计数器增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p>
      </dgm:t>
    </dgm:pt>
    <dgm:pt modelId="{C450378C-ADB0-41CF-AF49-465C03E920BC}" type="parTrans" cxnId="{24B40DD1-8BBF-4406-A46B-CFEF4A674614}">
      <dgm:prSet/>
      <dgm:spPr/>
      <dgm:t>
        <a:bodyPr/>
        <a:lstStyle/>
        <a:p>
          <a:endParaRPr lang="zh-CN" altLang="en-US">
            <a:latin typeface="微软雅黑" panose="020B0503020204020204" pitchFamily="34" charset="-122"/>
            <a:ea typeface="微软雅黑" panose="020B0503020204020204" pitchFamily="34" charset="-122"/>
          </a:endParaRPr>
        </a:p>
      </dgm:t>
    </dgm:pt>
    <dgm:pt modelId="{FCFC375F-5F81-4D1E-ADB6-C18D01EA8BB6}" type="sibTrans" cxnId="{24B40DD1-8BBF-4406-A46B-CFEF4A674614}">
      <dgm:prSet/>
      <dgm:spPr/>
      <dgm:t>
        <a:bodyPr/>
        <a:lstStyle/>
        <a:p>
          <a:endParaRPr lang="zh-CN" altLang="en-US">
            <a:latin typeface="微软雅黑" panose="020B0503020204020204" pitchFamily="34" charset="-122"/>
            <a:ea typeface="微软雅黑" panose="020B0503020204020204" pitchFamily="34" charset="-122"/>
          </a:endParaRPr>
        </a:p>
      </dgm:t>
    </dgm:pt>
    <dgm:pt modelId="{70F40527-BCAD-40AB-99AA-603B740B4232}">
      <dgm:prSet/>
      <dgm:spPr/>
      <dgm:t>
        <a:bodyPr lIns="360000" rIns="216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当需要替换时，将</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计数值最小的行换出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，同时将该行的计数器都清零</a:t>
          </a:r>
        </a:p>
      </dgm:t>
    </dgm:pt>
    <dgm:pt modelId="{F0C177FB-270C-4A66-B686-E8C75B717C1F}" type="parTrans" cxnId="{AC785E30-257B-48F8-B501-5F3E432F06F9}">
      <dgm:prSet/>
      <dgm:spPr/>
      <dgm:t>
        <a:bodyPr/>
        <a:lstStyle/>
        <a:p>
          <a:endParaRPr lang="zh-CN" altLang="en-US">
            <a:latin typeface="微软雅黑" panose="020B0503020204020204" pitchFamily="34" charset="-122"/>
            <a:ea typeface="微软雅黑" panose="020B0503020204020204" pitchFamily="34" charset="-122"/>
          </a:endParaRPr>
        </a:p>
      </dgm:t>
    </dgm:pt>
    <dgm:pt modelId="{A4D22F53-7CBD-4F94-A3D3-0D4BA9CE1B8D}" type="sibTrans" cxnId="{AC785E30-257B-48F8-B501-5F3E432F06F9}">
      <dgm:prSet/>
      <dgm:spPr/>
      <dgm:t>
        <a:bodyPr/>
        <a:lstStyle/>
        <a:p>
          <a:endParaRPr lang="zh-CN" altLang="en-US">
            <a:latin typeface="微软雅黑" panose="020B0503020204020204" pitchFamily="34" charset="-122"/>
            <a:ea typeface="微软雅黑" panose="020B0503020204020204" pitchFamily="34" charset="-122"/>
          </a:endParaRPr>
        </a:p>
      </dgm:t>
    </dgm:pt>
    <dgm:pt modelId="{F174C2F5-B3FA-4863-BDAD-47447FB135C4}">
      <dgm:prSet/>
      <dgm:spPr/>
      <dgm:t>
        <a:bodyPr lIns="360000" rIns="216000"/>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不能严格反映近期访问情况</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4CDB913-CD2D-4757-BB3D-87EB754439F2}" type="parTrans" cxnId="{51907028-F214-4284-876D-BE62A4C42E4A}">
      <dgm:prSet/>
      <dgm:spPr/>
      <dgm:t>
        <a:bodyPr/>
        <a:lstStyle/>
        <a:p>
          <a:endParaRPr lang="zh-CN" altLang="en-US">
            <a:latin typeface="微软雅黑" panose="020B0503020204020204" pitchFamily="34" charset="-122"/>
            <a:ea typeface="微软雅黑" panose="020B0503020204020204" pitchFamily="34" charset="-122"/>
          </a:endParaRPr>
        </a:p>
      </dgm:t>
    </dgm:pt>
    <dgm:pt modelId="{0B3F3226-EEA8-4980-AEA0-827E5A29C556}" type="sibTrans" cxnId="{51907028-F214-4284-876D-BE62A4C42E4A}">
      <dgm:prSet/>
      <dgm:spPr/>
      <dgm:t>
        <a:bodyPr/>
        <a:lstStyle/>
        <a:p>
          <a:endParaRPr lang="zh-CN" altLang="en-US">
            <a:latin typeface="微软雅黑" panose="020B0503020204020204" pitchFamily="34" charset="-122"/>
            <a:ea typeface="微软雅黑" panose="020B0503020204020204" pitchFamily="34" charset="-122"/>
          </a:endParaRPr>
        </a:p>
      </dgm:t>
    </dgm:pt>
    <dgm:pt modelId="{39A68172-8861-459B-8548-164C4165E671}">
      <dgm:prSet/>
      <dgm:spPr/>
      <dgm:t>
        <a:bodyPr lIns="360000" rIns="216000"/>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刚调入</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的新行很容易被换出</a:t>
          </a:r>
        </a:p>
      </dgm:t>
    </dgm:pt>
    <dgm:pt modelId="{E2362412-0CB0-4C36-BDC0-A91298121705}" type="parTrans" cxnId="{1A544AA7-5693-4CC4-BA5C-CA3D39E8414D}">
      <dgm:prSet/>
      <dgm:spPr/>
      <dgm:t>
        <a:bodyPr/>
        <a:lstStyle/>
        <a:p>
          <a:endParaRPr lang="zh-CN" altLang="en-US">
            <a:latin typeface="微软雅黑" panose="020B0503020204020204" pitchFamily="34" charset="-122"/>
            <a:ea typeface="微软雅黑" panose="020B0503020204020204" pitchFamily="34" charset="-122"/>
          </a:endParaRPr>
        </a:p>
      </dgm:t>
    </dgm:pt>
    <dgm:pt modelId="{F9295DC5-06A4-41FD-8566-EC547BE79776}" type="sibTrans" cxnId="{1A544AA7-5693-4CC4-BA5C-CA3D39E8414D}">
      <dgm:prSet/>
      <dgm:spPr/>
      <dgm:t>
        <a:bodyPr/>
        <a:lstStyle/>
        <a:p>
          <a:endParaRPr lang="zh-CN" altLang="en-US">
            <a:latin typeface="微软雅黑" panose="020B0503020204020204" pitchFamily="34" charset="-122"/>
            <a:ea typeface="微软雅黑" panose="020B0503020204020204" pitchFamily="34" charset="-122"/>
          </a:endParaRPr>
        </a:p>
      </dgm:t>
    </dgm:pt>
    <dgm:pt modelId="{2C883322-FA0D-4FC5-BE2D-A19E2AD86F0F}">
      <dgm:prSet/>
      <dgm:spPr/>
      <dgm:t>
        <a:bodyPr/>
        <a:lstStyle/>
        <a:p>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缺点</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30926A4-9D94-4A12-9172-193AB0916DE9}" type="parTrans" cxnId="{7CDAB540-947E-45CD-9748-27A65078EE84}">
      <dgm:prSet/>
      <dgm:spPr/>
      <dgm:t>
        <a:bodyPr/>
        <a:lstStyle/>
        <a:p>
          <a:endParaRPr lang="zh-CN" altLang="en-US"/>
        </a:p>
      </dgm:t>
    </dgm:pt>
    <dgm:pt modelId="{7777A729-574A-4901-B6E0-2D476CFCCFCB}" type="sibTrans" cxnId="{7CDAB540-947E-45CD-9748-27A65078EE84}">
      <dgm:prSet/>
      <dgm:spPr/>
      <dgm:t>
        <a:bodyPr/>
        <a:lstStyle/>
        <a:p>
          <a:endParaRPr lang="zh-CN" altLang="en-US"/>
        </a:p>
      </dgm:t>
    </dgm:pt>
    <dgm:pt modelId="{E2ED7452-F861-4EC6-8201-52A7C85B95F2}" type="pres">
      <dgm:prSet presAssocID="{F5CACF64-41B4-47B7-A1DE-14E385DA33D7}" presName="linear" presStyleCnt="0">
        <dgm:presLayoutVars>
          <dgm:dir/>
          <dgm:animLvl val="lvl"/>
          <dgm:resizeHandles val="exact"/>
        </dgm:presLayoutVars>
      </dgm:prSet>
      <dgm:spPr/>
    </dgm:pt>
    <dgm:pt modelId="{F8A6065B-4E31-4898-98CA-E4625BDA5720}" type="pres">
      <dgm:prSet presAssocID="{23701A17-C77B-423B-ACFE-BE2FA614CADD}" presName="parentLin" presStyleCnt="0"/>
      <dgm:spPr/>
    </dgm:pt>
    <dgm:pt modelId="{8C1FE706-FE28-4FA7-92D2-10A987AAF899}" type="pres">
      <dgm:prSet presAssocID="{23701A17-C77B-423B-ACFE-BE2FA614CADD}" presName="parentLeftMargin" presStyleLbl="node1" presStyleIdx="0" presStyleCnt="2"/>
      <dgm:spPr/>
    </dgm:pt>
    <dgm:pt modelId="{FDD7A6BA-5BF0-4831-A6B0-D8B6BB76B564}" type="pres">
      <dgm:prSet presAssocID="{23701A17-C77B-423B-ACFE-BE2FA614CADD}" presName="parentText" presStyleLbl="node1" presStyleIdx="0" presStyleCnt="2">
        <dgm:presLayoutVars>
          <dgm:chMax val="0"/>
          <dgm:bulletEnabled val="1"/>
        </dgm:presLayoutVars>
      </dgm:prSet>
      <dgm:spPr/>
    </dgm:pt>
    <dgm:pt modelId="{FE0BA6B0-B440-4C8E-9167-9E381A4AC796}" type="pres">
      <dgm:prSet presAssocID="{23701A17-C77B-423B-ACFE-BE2FA614CADD}" presName="negativeSpace" presStyleCnt="0"/>
      <dgm:spPr/>
    </dgm:pt>
    <dgm:pt modelId="{7C1CC90B-A65C-458A-A582-40040FBCA42D}" type="pres">
      <dgm:prSet presAssocID="{23701A17-C77B-423B-ACFE-BE2FA614CADD}" presName="childText" presStyleLbl="conFgAcc1" presStyleIdx="0" presStyleCnt="2">
        <dgm:presLayoutVars>
          <dgm:bulletEnabled val="1"/>
        </dgm:presLayoutVars>
      </dgm:prSet>
      <dgm:spPr/>
    </dgm:pt>
    <dgm:pt modelId="{2EBB60F5-314F-4708-B58F-C8020E4348D8}" type="pres">
      <dgm:prSet presAssocID="{FE125E57-745A-417D-8109-693D9D895884}" presName="spaceBetweenRectangles" presStyleCnt="0"/>
      <dgm:spPr/>
    </dgm:pt>
    <dgm:pt modelId="{9E3623DB-DB8B-4371-8024-949B930EB2A9}" type="pres">
      <dgm:prSet presAssocID="{2C883322-FA0D-4FC5-BE2D-A19E2AD86F0F}" presName="parentLin" presStyleCnt="0"/>
      <dgm:spPr/>
    </dgm:pt>
    <dgm:pt modelId="{4F71B382-E168-4A5C-9C4E-E958E0500AA2}" type="pres">
      <dgm:prSet presAssocID="{2C883322-FA0D-4FC5-BE2D-A19E2AD86F0F}" presName="parentLeftMargin" presStyleLbl="node1" presStyleIdx="0" presStyleCnt="2"/>
      <dgm:spPr/>
    </dgm:pt>
    <dgm:pt modelId="{A15A63D7-0F9B-4EFE-B559-0DF449A84ABE}" type="pres">
      <dgm:prSet presAssocID="{2C883322-FA0D-4FC5-BE2D-A19E2AD86F0F}" presName="parentText" presStyleLbl="node1" presStyleIdx="1" presStyleCnt="2">
        <dgm:presLayoutVars>
          <dgm:chMax val="0"/>
          <dgm:bulletEnabled val="1"/>
        </dgm:presLayoutVars>
      </dgm:prSet>
      <dgm:spPr/>
    </dgm:pt>
    <dgm:pt modelId="{7F8C3E0E-EA46-4328-926A-507A535282C2}" type="pres">
      <dgm:prSet presAssocID="{2C883322-FA0D-4FC5-BE2D-A19E2AD86F0F}" presName="negativeSpace" presStyleCnt="0"/>
      <dgm:spPr/>
    </dgm:pt>
    <dgm:pt modelId="{EA01BB34-BF64-4D3C-8F14-62A043CE74B3}" type="pres">
      <dgm:prSet presAssocID="{2C883322-FA0D-4FC5-BE2D-A19E2AD86F0F}" presName="childText" presStyleLbl="conFgAcc1" presStyleIdx="1" presStyleCnt="2">
        <dgm:presLayoutVars>
          <dgm:bulletEnabled val="1"/>
        </dgm:presLayoutVars>
      </dgm:prSet>
      <dgm:spPr/>
    </dgm:pt>
  </dgm:ptLst>
  <dgm:cxnLst>
    <dgm:cxn modelId="{2699710D-03B9-468E-AD00-27A2CC17E30B}" type="presOf" srcId="{23701A17-C77B-423B-ACFE-BE2FA614CADD}" destId="{8C1FE706-FE28-4FA7-92D2-10A987AAF899}" srcOrd="0" destOrd="0" presId="urn:microsoft.com/office/officeart/2005/8/layout/list1"/>
    <dgm:cxn modelId="{5C1F420F-E604-4B14-B9A9-9B57F53A0B9A}" type="presOf" srcId="{39A68172-8861-459B-8548-164C4165E671}" destId="{EA01BB34-BF64-4D3C-8F14-62A043CE74B3}" srcOrd="0" destOrd="1" presId="urn:microsoft.com/office/officeart/2005/8/layout/list1"/>
    <dgm:cxn modelId="{51907028-F214-4284-876D-BE62A4C42E4A}" srcId="{2C883322-FA0D-4FC5-BE2D-A19E2AD86F0F}" destId="{F174C2F5-B3FA-4863-BDAD-47447FB135C4}" srcOrd="0" destOrd="0" parTransId="{A4CDB913-CD2D-4757-BB3D-87EB754439F2}" sibTransId="{0B3F3226-EEA8-4980-AEA0-827E5A29C556}"/>
    <dgm:cxn modelId="{AC785E30-257B-48F8-B501-5F3E432F06F9}" srcId="{23701A17-C77B-423B-ACFE-BE2FA614CADD}" destId="{70F40527-BCAD-40AB-99AA-603B740B4232}" srcOrd="2" destOrd="0" parTransId="{F0C177FB-270C-4A66-B686-E8C75B717C1F}" sibTransId="{A4D22F53-7CBD-4F94-A3D3-0D4BA9CE1B8D}"/>
    <dgm:cxn modelId="{42F57133-AD85-4CA7-B2C9-8201D8E04249}" srcId="{F5CACF64-41B4-47B7-A1DE-14E385DA33D7}" destId="{23701A17-C77B-423B-ACFE-BE2FA614CADD}" srcOrd="0" destOrd="0" parTransId="{60253250-9337-4461-9557-591B225FF275}" sibTransId="{FE125E57-745A-417D-8109-693D9D895884}"/>
    <dgm:cxn modelId="{CEB1B433-A257-4F1A-B72B-99D9D7A6D7CF}" type="presOf" srcId="{F5CACF64-41B4-47B7-A1DE-14E385DA33D7}" destId="{E2ED7452-F861-4EC6-8201-52A7C85B95F2}" srcOrd="0" destOrd="0" presId="urn:microsoft.com/office/officeart/2005/8/layout/list1"/>
    <dgm:cxn modelId="{7CDAB540-947E-45CD-9748-27A65078EE84}" srcId="{F5CACF64-41B4-47B7-A1DE-14E385DA33D7}" destId="{2C883322-FA0D-4FC5-BE2D-A19E2AD86F0F}" srcOrd="1" destOrd="0" parTransId="{A30926A4-9D94-4A12-9172-193AB0916DE9}" sibTransId="{7777A729-574A-4901-B6E0-2D476CFCCFCB}"/>
    <dgm:cxn modelId="{9309704B-A8DE-4BC8-ABFE-E207E39F5AE9}" type="presOf" srcId="{F174C2F5-B3FA-4863-BDAD-47447FB135C4}" destId="{EA01BB34-BF64-4D3C-8F14-62A043CE74B3}" srcOrd="0" destOrd="0" presId="urn:microsoft.com/office/officeart/2005/8/layout/list1"/>
    <dgm:cxn modelId="{02D42475-90DC-4B0F-8BFE-B9BC972C4651}" type="presOf" srcId="{2C883322-FA0D-4FC5-BE2D-A19E2AD86F0F}" destId="{4F71B382-E168-4A5C-9C4E-E958E0500AA2}" srcOrd="0" destOrd="0" presId="urn:microsoft.com/office/officeart/2005/8/layout/list1"/>
    <dgm:cxn modelId="{BCFEC778-BB15-477F-8247-DDEAF9E21752}" type="presOf" srcId="{2C883322-FA0D-4FC5-BE2D-A19E2AD86F0F}" destId="{A15A63D7-0F9B-4EFE-B559-0DF449A84ABE}" srcOrd="1" destOrd="0" presId="urn:microsoft.com/office/officeart/2005/8/layout/list1"/>
    <dgm:cxn modelId="{1A544AA7-5693-4CC4-BA5C-CA3D39E8414D}" srcId="{2C883322-FA0D-4FC5-BE2D-A19E2AD86F0F}" destId="{39A68172-8861-459B-8548-164C4165E671}" srcOrd="1" destOrd="0" parTransId="{E2362412-0CB0-4C36-BDC0-A91298121705}" sibTransId="{F9295DC5-06A4-41FD-8566-EC547BE79776}"/>
    <dgm:cxn modelId="{6C700BBB-09CD-41C3-BAE5-45A041DA42E6}" type="presOf" srcId="{70F40527-BCAD-40AB-99AA-603B740B4232}" destId="{7C1CC90B-A65C-458A-A582-40040FBCA42D}" srcOrd="0" destOrd="2" presId="urn:microsoft.com/office/officeart/2005/8/layout/list1"/>
    <dgm:cxn modelId="{2668F4C1-02FB-4660-BB61-8305271252AA}" srcId="{23701A17-C77B-423B-ACFE-BE2FA614CADD}" destId="{A74092E5-4D5E-4C93-B58E-D4E506C019E5}" srcOrd="0" destOrd="0" parTransId="{A68BAF76-8712-4AA8-8FF7-1DC16AAE7F6F}" sibTransId="{CB03EE73-6FB5-4FB4-8C51-AAC4E9FB400B}"/>
    <dgm:cxn modelId="{561127CE-7F8F-4C3F-B056-6FCA364FDFEE}" type="presOf" srcId="{A74092E5-4D5E-4C93-B58E-D4E506C019E5}" destId="{7C1CC90B-A65C-458A-A582-40040FBCA42D}" srcOrd="0" destOrd="0" presId="urn:microsoft.com/office/officeart/2005/8/layout/list1"/>
    <dgm:cxn modelId="{24B40DD1-8BBF-4406-A46B-CFEF4A674614}" srcId="{23701A17-C77B-423B-ACFE-BE2FA614CADD}" destId="{3639536F-38B6-468A-9006-1E3BBFFFDAE0}" srcOrd="1" destOrd="0" parTransId="{C450378C-ADB0-41CF-AF49-465C03E920BC}" sibTransId="{FCFC375F-5F81-4D1E-ADB6-C18D01EA8BB6}"/>
    <dgm:cxn modelId="{131CA3E0-D8FB-410F-AE67-1E2F74F8B5E7}" type="presOf" srcId="{23701A17-C77B-423B-ACFE-BE2FA614CADD}" destId="{FDD7A6BA-5BF0-4831-A6B0-D8B6BB76B564}" srcOrd="1" destOrd="0" presId="urn:microsoft.com/office/officeart/2005/8/layout/list1"/>
    <dgm:cxn modelId="{80E83CEB-7397-4C7C-9240-5427ED2BC197}" type="presOf" srcId="{3639536F-38B6-468A-9006-1E3BBFFFDAE0}" destId="{7C1CC90B-A65C-458A-A582-40040FBCA42D}" srcOrd="0" destOrd="1" presId="urn:microsoft.com/office/officeart/2005/8/layout/list1"/>
    <dgm:cxn modelId="{533920F9-7247-4E51-8C73-4EF89F95EDFE}" type="presParOf" srcId="{E2ED7452-F861-4EC6-8201-52A7C85B95F2}" destId="{F8A6065B-4E31-4898-98CA-E4625BDA5720}" srcOrd="0" destOrd="0" presId="urn:microsoft.com/office/officeart/2005/8/layout/list1"/>
    <dgm:cxn modelId="{AAF18D81-6B8E-4A70-AEE5-1ADDE4D07285}" type="presParOf" srcId="{F8A6065B-4E31-4898-98CA-E4625BDA5720}" destId="{8C1FE706-FE28-4FA7-92D2-10A987AAF899}" srcOrd="0" destOrd="0" presId="urn:microsoft.com/office/officeart/2005/8/layout/list1"/>
    <dgm:cxn modelId="{0BCC36D1-4B9A-4564-B96C-190F2611DF6B}" type="presParOf" srcId="{F8A6065B-4E31-4898-98CA-E4625BDA5720}" destId="{FDD7A6BA-5BF0-4831-A6B0-D8B6BB76B564}" srcOrd="1" destOrd="0" presId="urn:microsoft.com/office/officeart/2005/8/layout/list1"/>
    <dgm:cxn modelId="{EC776AD9-E433-4ECB-94AF-CB87431DE703}" type="presParOf" srcId="{E2ED7452-F861-4EC6-8201-52A7C85B95F2}" destId="{FE0BA6B0-B440-4C8E-9167-9E381A4AC796}" srcOrd="1" destOrd="0" presId="urn:microsoft.com/office/officeart/2005/8/layout/list1"/>
    <dgm:cxn modelId="{EA14F7EE-CB5D-42E9-82DA-E9BC781F6A1F}" type="presParOf" srcId="{E2ED7452-F861-4EC6-8201-52A7C85B95F2}" destId="{7C1CC90B-A65C-458A-A582-40040FBCA42D}" srcOrd="2" destOrd="0" presId="urn:microsoft.com/office/officeart/2005/8/layout/list1"/>
    <dgm:cxn modelId="{8A85CCEC-0C11-4E02-A0C2-FDF387F42DE2}" type="presParOf" srcId="{E2ED7452-F861-4EC6-8201-52A7C85B95F2}" destId="{2EBB60F5-314F-4708-B58F-C8020E4348D8}" srcOrd="3" destOrd="0" presId="urn:microsoft.com/office/officeart/2005/8/layout/list1"/>
    <dgm:cxn modelId="{DBC85DC1-93E8-46B8-8609-2F136B574CA5}" type="presParOf" srcId="{E2ED7452-F861-4EC6-8201-52A7C85B95F2}" destId="{9E3623DB-DB8B-4371-8024-949B930EB2A9}" srcOrd="4" destOrd="0" presId="urn:microsoft.com/office/officeart/2005/8/layout/list1"/>
    <dgm:cxn modelId="{D6E7FB9F-489D-456E-AFBD-E8706A8531C1}" type="presParOf" srcId="{9E3623DB-DB8B-4371-8024-949B930EB2A9}" destId="{4F71B382-E168-4A5C-9C4E-E958E0500AA2}" srcOrd="0" destOrd="0" presId="urn:microsoft.com/office/officeart/2005/8/layout/list1"/>
    <dgm:cxn modelId="{ED956FEE-D213-417E-92E6-3F18D6809D69}" type="presParOf" srcId="{9E3623DB-DB8B-4371-8024-949B930EB2A9}" destId="{A15A63D7-0F9B-4EFE-B559-0DF449A84ABE}" srcOrd="1" destOrd="0" presId="urn:microsoft.com/office/officeart/2005/8/layout/list1"/>
    <dgm:cxn modelId="{117A331D-3F8A-4209-9ED0-A56506B18814}" type="presParOf" srcId="{E2ED7452-F861-4EC6-8201-52A7C85B95F2}" destId="{7F8C3E0E-EA46-4328-926A-507A535282C2}" srcOrd="5" destOrd="0" presId="urn:microsoft.com/office/officeart/2005/8/layout/list1"/>
    <dgm:cxn modelId="{56E6072F-8832-4884-A376-716D3EF513E3}" type="presParOf" srcId="{E2ED7452-F861-4EC6-8201-52A7C85B95F2}" destId="{EA01BB34-BF64-4D3C-8F14-62A043CE74B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5CACF64-41B4-47B7-A1DE-14E385DA33D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23701A17-C77B-423B-ACFE-BE2FA614CADD}">
      <dgm:prSet phldrT="[文本]" custT="1"/>
      <dgm:spPr/>
      <dgm:t>
        <a:bodyPr/>
        <a:lstStyle/>
        <a:p>
          <a:r>
            <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LFU</a:t>
          </a:r>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算法</a:t>
          </a:r>
          <a:endPar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0253250-9337-4461-9557-591B225FF275}" type="parTrans" cxnId="{42F57133-AD85-4CA7-B2C9-8201D8E0424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FE125E57-745A-417D-8109-693D9D895884}" type="sibTrans" cxnId="{42F57133-AD85-4CA7-B2C9-8201D8E0424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74092E5-4D5E-4C93-B58E-D4E506C019E5}">
      <dgm:prSet custT="1"/>
      <dgm:spPr/>
      <dgm:t>
        <a:bodyPr lIns="180000" rIns="72000"/>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每行设置一个计数器，</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开始计数</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68BAF76-8712-4AA8-8FF7-1DC16AAE7F6F}" type="parTrans" cxnId="{2668F4C1-02FB-4660-BB61-8305271252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B03EE73-6FB5-4FB4-8C51-AAC4E9FB400B}" type="sibTrans" cxnId="{2668F4C1-02FB-4660-BB61-8305271252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639536F-38B6-468A-9006-1E3BBFFFDAE0}">
      <dgm:prSet custT="1"/>
      <dgm:spPr/>
      <dgm:t>
        <a:bodyPr lIns="180000" rIns="72000"/>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每访问一次， 被访问行的计数器增 </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C450378C-ADB0-41CF-AF49-465C03E920BC}" type="parTrans" cxnId="{24B40DD1-8BBF-4406-A46B-CFEF4A67461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FCFC375F-5F81-4D1E-ADB6-C18D01EA8BB6}" type="sibTrans" cxnId="{24B40DD1-8BBF-4406-A46B-CFEF4A67461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70F40527-BCAD-40AB-99AA-603B740B4232}">
      <dgm:prSet custT="1"/>
      <dgm:spPr/>
      <dgm:t>
        <a:bodyPr lIns="180000" rIns="72000"/>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当需要替换时，将计数值最小的行换出，同时将该行的计数器都清零</a:t>
          </a:r>
        </a:p>
      </dgm:t>
    </dgm:pt>
    <dgm:pt modelId="{F0C177FB-270C-4A66-B686-E8C75B717C1F}" type="parTrans" cxnId="{AC785E30-257B-48F8-B501-5F3E432F06F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4D22F53-7CBD-4F94-A3D3-0D4BA9CE1B8D}" type="sibTrans" cxnId="{AC785E30-257B-48F8-B501-5F3E432F06F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2ED7452-F861-4EC6-8201-52A7C85B95F2}" type="pres">
      <dgm:prSet presAssocID="{F5CACF64-41B4-47B7-A1DE-14E385DA33D7}" presName="linear" presStyleCnt="0">
        <dgm:presLayoutVars>
          <dgm:dir/>
          <dgm:animLvl val="lvl"/>
          <dgm:resizeHandles val="exact"/>
        </dgm:presLayoutVars>
      </dgm:prSet>
      <dgm:spPr/>
    </dgm:pt>
    <dgm:pt modelId="{F8A6065B-4E31-4898-98CA-E4625BDA5720}" type="pres">
      <dgm:prSet presAssocID="{23701A17-C77B-423B-ACFE-BE2FA614CADD}" presName="parentLin" presStyleCnt="0"/>
      <dgm:spPr/>
    </dgm:pt>
    <dgm:pt modelId="{8C1FE706-FE28-4FA7-92D2-10A987AAF899}" type="pres">
      <dgm:prSet presAssocID="{23701A17-C77B-423B-ACFE-BE2FA614CADD}" presName="parentLeftMargin" presStyleLbl="node1" presStyleIdx="0" presStyleCnt="1"/>
      <dgm:spPr/>
    </dgm:pt>
    <dgm:pt modelId="{FDD7A6BA-5BF0-4831-A6B0-D8B6BB76B564}" type="pres">
      <dgm:prSet presAssocID="{23701A17-C77B-423B-ACFE-BE2FA614CADD}" presName="parentText" presStyleLbl="node1" presStyleIdx="0" presStyleCnt="1">
        <dgm:presLayoutVars>
          <dgm:chMax val="0"/>
          <dgm:bulletEnabled val="1"/>
        </dgm:presLayoutVars>
      </dgm:prSet>
      <dgm:spPr/>
    </dgm:pt>
    <dgm:pt modelId="{FE0BA6B0-B440-4C8E-9167-9E381A4AC796}" type="pres">
      <dgm:prSet presAssocID="{23701A17-C77B-423B-ACFE-BE2FA614CADD}" presName="negativeSpace" presStyleCnt="0"/>
      <dgm:spPr/>
    </dgm:pt>
    <dgm:pt modelId="{7C1CC90B-A65C-458A-A582-40040FBCA42D}" type="pres">
      <dgm:prSet presAssocID="{23701A17-C77B-423B-ACFE-BE2FA614CADD}" presName="childText" presStyleLbl="conFgAcc1" presStyleIdx="0" presStyleCnt="1">
        <dgm:presLayoutVars>
          <dgm:bulletEnabled val="1"/>
        </dgm:presLayoutVars>
      </dgm:prSet>
      <dgm:spPr/>
    </dgm:pt>
  </dgm:ptLst>
  <dgm:cxnLst>
    <dgm:cxn modelId="{2699710D-03B9-468E-AD00-27A2CC17E30B}" type="presOf" srcId="{23701A17-C77B-423B-ACFE-BE2FA614CADD}" destId="{8C1FE706-FE28-4FA7-92D2-10A987AAF899}" srcOrd="0" destOrd="0" presId="urn:microsoft.com/office/officeart/2005/8/layout/list1"/>
    <dgm:cxn modelId="{AC785E30-257B-48F8-B501-5F3E432F06F9}" srcId="{23701A17-C77B-423B-ACFE-BE2FA614CADD}" destId="{70F40527-BCAD-40AB-99AA-603B740B4232}" srcOrd="2" destOrd="0" parTransId="{F0C177FB-270C-4A66-B686-E8C75B717C1F}" sibTransId="{A4D22F53-7CBD-4F94-A3D3-0D4BA9CE1B8D}"/>
    <dgm:cxn modelId="{42F57133-AD85-4CA7-B2C9-8201D8E04249}" srcId="{F5CACF64-41B4-47B7-A1DE-14E385DA33D7}" destId="{23701A17-C77B-423B-ACFE-BE2FA614CADD}" srcOrd="0" destOrd="0" parTransId="{60253250-9337-4461-9557-591B225FF275}" sibTransId="{FE125E57-745A-417D-8109-693D9D895884}"/>
    <dgm:cxn modelId="{CEB1B433-A257-4F1A-B72B-99D9D7A6D7CF}" type="presOf" srcId="{F5CACF64-41B4-47B7-A1DE-14E385DA33D7}" destId="{E2ED7452-F861-4EC6-8201-52A7C85B95F2}" srcOrd="0" destOrd="0" presId="urn:microsoft.com/office/officeart/2005/8/layout/list1"/>
    <dgm:cxn modelId="{6C700BBB-09CD-41C3-BAE5-45A041DA42E6}" type="presOf" srcId="{70F40527-BCAD-40AB-99AA-603B740B4232}" destId="{7C1CC90B-A65C-458A-A582-40040FBCA42D}" srcOrd="0" destOrd="2" presId="urn:microsoft.com/office/officeart/2005/8/layout/list1"/>
    <dgm:cxn modelId="{2668F4C1-02FB-4660-BB61-8305271252AA}" srcId="{23701A17-C77B-423B-ACFE-BE2FA614CADD}" destId="{A74092E5-4D5E-4C93-B58E-D4E506C019E5}" srcOrd="0" destOrd="0" parTransId="{A68BAF76-8712-4AA8-8FF7-1DC16AAE7F6F}" sibTransId="{CB03EE73-6FB5-4FB4-8C51-AAC4E9FB400B}"/>
    <dgm:cxn modelId="{561127CE-7F8F-4C3F-B056-6FCA364FDFEE}" type="presOf" srcId="{A74092E5-4D5E-4C93-B58E-D4E506C019E5}" destId="{7C1CC90B-A65C-458A-A582-40040FBCA42D}" srcOrd="0" destOrd="0" presId="urn:microsoft.com/office/officeart/2005/8/layout/list1"/>
    <dgm:cxn modelId="{24B40DD1-8BBF-4406-A46B-CFEF4A674614}" srcId="{23701A17-C77B-423B-ACFE-BE2FA614CADD}" destId="{3639536F-38B6-468A-9006-1E3BBFFFDAE0}" srcOrd="1" destOrd="0" parTransId="{C450378C-ADB0-41CF-AF49-465C03E920BC}" sibTransId="{FCFC375F-5F81-4D1E-ADB6-C18D01EA8BB6}"/>
    <dgm:cxn modelId="{131CA3E0-D8FB-410F-AE67-1E2F74F8B5E7}" type="presOf" srcId="{23701A17-C77B-423B-ACFE-BE2FA614CADD}" destId="{FDD7A6BA-5BF0-4831-A6B0-D8B6BB76B564}" srcOrd="1" destOrd="0" presId="urn:microsoft.com/office/officeart/2005/8/layout/list1"/>
    <dgm:cxn modelId="{80E83CEB-7397-4C7C-9240-5427ED2BC197}" type="presOf" srcId="{3639536F-38B6-468A-9006-1E3BBFFFDAE0}" destId="{7C1CC90B-A65C-458A-A582-40040FBCA42D}" srcOrd="0" destOrd="1" presId="urn:microsoft.com/office/officeart/2005/8/layout/list1"/>
    <dgm:cxn modelId="{533920F9-7247-4E51-8C73-4EF89F95EDFE}" type="presParOf" srcId="{E2ED7452-F861-4EC6-8201-52A7C85B95F2}" destId="{F8A6065B-4E31-4898-98CA-E4625BDA5720}" srcOrd="0" destOrd="0" presId="urn:microsoft.com/office/officeart/2005/8/layout/list1"/>
    <dgm:cxn modelId="{AAF18D81-6B8E-4A70-AEE5-1ADDE4D07285}" type="presParOf" srcId="{F8A6065B-4E31-4898-98CA-E4625BDA5720}" destId="{8C1FE706-FE28-4FA7-92D2-10A987AAF899}" srcOrd="0" destOrd="0" presId="urn:microsoft.com/office/officeart/2005/8/layout/list1"/>
    <dgm:cxn modelId="{0BCC36D1-4B9A-4564-B96C-190F2611DF6B}" type="presParOf" srcId="{F8A6065B-4E31-4898-98CA-E4625BDA5720}" destId="{FDD7A6BA-5BF0-4831-A6B0-D8B6BB76B564}" srcOrd="1" destOrd="0" presId="urn:microsoft.com/office/officeart/2005/8/layout/list1"/>
    <dgm:cxn modelId="{EC776AD9-E433-4ECB-94AF-CB87431DE703}" type="presParOf" srcId="{E2ED7452-F861-4EC6-8201-52A7C85B95F2}" destId="{FE0BA6B0-B440-4C8E-9167-9E381A4AC796}" srcOrd="1" destOrd="0" presId="urn:microsoft.com/office/officeart/2005/8/layout/list1"/>
    <dgm:cxn modelId="{EA14F7EE-CB5D-42E9-82DA-E9BC781F6A1F}" type="presParOf" srcId="{E2ED7452-F861-4EC6-8201-52A7C85B95F2}" destId="{7C1CC90B-A65C-458A-A582-40040FBCA42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639094A-A1C7-4647-BFCD-A249A197D7E0}"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1CEB73BE-D068-45B2-B457-3B0C0923570E}">
      <dgm:prSet phldrT="[文本]"/>
      <dgm:spPr/>
      <dgm:t>
        <a:bodyPr/>
        <a:lstStyle/>
        <a:p>
          <a:r>
            <a:rPr kumimoji="1"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LRU</a:t>
          </a:r>
          <a:r>
            <a:rPr kumimoji="1"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算法说明</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2BA012E-4E96-4EAF-A788-44C052834538}" type="parTrans" cxnId="{04BDCBE3-8FAC-4A1B-B6C8-7D7836BA10A4}">
      <dgm:prSet/>
      <dgm:spPr/>
      <dgm:t>
        <a:bodyPr/>
        <a:lstStyle/>
        <a:p>
          <a:endParaRPr lang="zh-CN" altLang="en-US">
            <a:latin typeface="微软雅黑" panose="020B0503020204020204" pitchFamily="34" charset="-122"/>
            <a:ea typeface="微软雅黑" panose="020B0503020204020204" pitchFamily="34" charset="-122"/>
          </a:endParaRPr>
        </a:p>
      </dgm:t>
    </dgm:pt>
    <dgm:pt modelId="{DD1C0ED0-111B-4627-9AE1-0C7FF9C5971A}" type="sibTrans" cxnId="{04BDCBE3-8FAC-4A1B-B6C8-7D7836BA10A4}">
      <dgm:prSet/>
      <dgm:spPr/>
      <dgm:t>
        <a:bodyPr/>
        <a:lstStyle/>
        <a:p>
          <a:endParaRPr lang="zh-CN" altLang="en-US">
            <a:latin typeface="微软雅黑" panose="020B0503020204020204" pitchFamily="34" charset="-122"/>
            <a:ea typeface="微软雅黑" panose="020B0503020204020204" pitchFamily="34" charset="-122"/>
          </a:endParaRPr>
        </a:p>
      </dgm:t>
    </dgm:pt>
    <dgm:pt modelId="{0F5641F9-3D41-4E94-8DA1-44561D32F6C1}">
      <dgm:prSet/>
      <dgm:spPr/>
      <dgm:t>
        <a:bodyPr/>
        <a:lstStyle/>
        <a:p>
          <a:pPr>
            <a:buNone/>
          </a:pPr>
          <a:r>
            <a:rPr kumimoji="1" lang="zh-CN" altLang="en-US" dirty="0">
              <a:latin typeface="微软雅黑" panose="020B0503020204020204" pitchFamily="34" charset="-122"/>
              <a:ea typeface="微软雅黑" panose="020B0503020204020204" pitchFamily="34" charset="-122"/>
              <a:cs typeface="+mn-ea"/>
              <a:sym typeface="+mn-lt"/>
            </a:rPr>
            <a:t>将近期内长久未被访问过的行换出。</a:t>
          </a:r>
          <a:endParaRPr kumimoji="1" lang="en-US" altLang="zh-CN" dirty="0">
            <a:latin typeface="微软雅黑" panose="020B0503020204020204" pitchFamily="34" charset="-122"/>
            <a:ea typeface="微软雅黑" panose="020B0503020204020204" pitchFamily="34" charset="-122"/>
            <a:cs typeface="+mn-ea"/>
            <a:sym typeface="+mn-lt"/>
          </a:endParaRPr>
        </a:p>
      </dgm:t>
    </dgm:pt>
    <dgm:pt modelId="{EAB4B46C-33AF-4EC6-B104-B8558EA29D7C}" type="parTrans" cxnId="{AE830B41-3D4F-4478-80E2-087AECD0D28B}">
      <dgm:prSet/>
      <dgm:spPr/>
      <dgm:t>
        <a:bodyPr/>
        <a:lstStyle/>
        <a:p>
          <a:endParaRPr lang="zh-CN" altLang="en-US">
            <a:latin typeface="微软雅黑" panose="020B0503020204020204" pitchFamily="34" charset="-122"/>
            <a:ea typeface="微软雅黑" panose="020B0503020204020204" pitchFamily="34" charset="-122"/>
          </a:endParaRPr>
        </a:p>
      </dgm:t>
    </dgm:pt>
    <dgm:pt modelId="{D97E8B98-CD5E-462B-ABB5-AE0150230E06}" type="sibTrans" cxnId="{AE830B41-3D4F-4478-80E2-087AECD0D28B}">
      <dgm:prSet/>
      <dgm:spPr/>
      <dgm:t>
        <a:bodyPr/>
        <a:lstStyle/>
        <a:p>
          <a:endParaRPr lang="zh-CN" altLang="en-US">
            <a:latin typeface="微软雅黑" panose="020B0503020204020204" pitchFamily="34" charset="-122"/>
            <a:ea typeface="微软雅黑" panose="020B0503020204020204" pitchFamily="34" charset="-122"/>
          </a:endParaRPr>
        </a:p>
      </dgm:t>
    </dgm:pt>
    <dgm:pt modelId="{DA2F603A-D9F8-4CBE-8371-54B9F57FDD61}">
      <dgm:prSet/>
      <dgm:spPr/>
      <dgm:t>
        <a:bodyPr/>
        <a:lstStyle/>
        <a:p>
          <a:r>
            <a:rPr kumimoji="1" lang="zh-CN" altLang="en-US" dirty="0">
              <a:latin typeface="微软雅黑" panose="020B0503020204020204" pitchFamily="34" charset="-122"/>
              <a:ea typeface="微软雅黑" panose="020B0503020204020204" pitchFamily="34" charset="-122"/>
              <a:cs typeface="+mn-ea"/>
              <a:sym typeface="+mn-lt"/>
            </a:rPr>
            <a:t>每行设置一个计数器</a:t>
          </a:r>
          <a:endParaRPr kumimoji="1" lang="en-US" altLang="zh-CN" dirty="0">
            <a:latin typeface="微软雅黑" panose="020B0503020204020204" pitchFamily="34" charset="-122"/>
            <a:ea typeface="微软雅黑" panose="020B0503020204020204" pitchFamily="34" charset="-122"/>
            <a:cs typeface="+mn-ea"/>
            <a:sym typeface="+mn-lt"/>
          </a:endParaRPr>
        </a:p>
      </dgm:t>
    </dgm:pt>
    <dgm:pt modelId="{A06AC1B2-C1B5-4383-9161-57AE4C3A9006}" type="parTrans" cxnId="{800DF446-DFB0-4051-9C5E-CBF06BCF8429}">
      <dgm:prSet/>
      <dgm:spPr/>
      <dgm:t>
        <a:bodyPr/>
        <a:lstStyle/>
        <a:p>
          <a:endParaRPr lang="zh-CN" altLang="en-US">
            <a:latin typeface="微软雅黑" panose="020B0503020204020204" pitchFamily="34" charset="-122"/>
            <a:ea typeface="微软雅黑" panose="020B0503020204020204" pitchFamily="34" charset="-122"/>
          </a:endParaRPr>
        </a:p>
      </dgm:t>
    </dgm:pt>
    <dgm:pt modelId="{9FA4B7EE-65DD-4360-B172-1836BE34712D}" type="sibTrans" cxnId="{800DF446-DFB0-4051-9C5E-CBF06BCF8429}">
      <dgm:prSet/>
      <dgm:spPr/>
      <dgm:t>
        <a:bodyPr/>
        <a:lstStyle/>
        <a:p>
          <a:endParaRPr lang="zh-CN" altLang="en-US">
            <a:latin typeface="微软雅黑" panose="020B0503020204020204" pitchFamily="34" charset="-122"/>
            <a:ea typeface="微软雅黑" panose="020B0503020204020204" pitchFamily="34" charset="-122"/>
          </a:endParaRPr>
        </a:p>
      </dgm:t>
    </dgm:pt>
    <dgm:pt modelId="{99F075B5-EF3C-4D14-BC92-13A6E164B905}">
      <dgm:prSet/>
      <dgm:spPr/>
      <dgm:t>
        <a:bodyPr/>
        <a:lstStyle/>
        <a:p>
          <a:r>
            <a:rPr kumimoji="1" lang="zh-CN" altLang="en-US" dirty="0">
              <a:latin typeface="微软雅黑" panose="020B0503020204020204" pitchFamily="34" charset="-122"/>
              <a:ea typeface="微软雅黑" panose="020B0503020204020204" pitchFamily="34" charset="-122"/>
              <a:cs typeface="+mn-ea"/>
              <a:sym typeface="+mn-lt"/>
            </a:rPr>
            <a:t>访问时，</a:t>
          </a:r>
          <a:r>
            <a:rPr kumimoji="1" lang="zh-CN" altLang="en-US" b="1" dirty="0">
              <a:solidFill>
                <a:srgbClr val="FF0000"/>
              </a:solidFill>
              <a:latin typeface="微软雅黑" panose="020B0503020204020204" pitchFamily="34" charset="-122"/>
              <a:ea typeface="微软雅黑" panose="020B0503020204020204" pitchFamily="34" charset="-122"/>
              <a:cs typeface="+mn-ea"/>
              <a:sym typeface="+mn-lt"/>
            </a:rPr>
            <a:t>命中行计数器清零</a:t>
          </a:r>
          <a:r>
            <a:rPr kumimoji="1" lang="zh-CN" altLang="en-US" b="1" dirty="0">
              <a:latin typeface="微软雅黑" panose="020B0503020204020204" pitchFamily="34" charset="-122"/>
              <a:ea typeface="微软雅黑" panose="020B0503020204020204" pitchFamily="34" charset="-122"/>
              <a:cs typeface="+mn-ea"/>
              <a:sym typeface="+mn-lt"/>
            </a:rPr>
            <a:t>，</a:t>
          </a:r>
          <a:r>
            <a:rPr kumimoji="1" lang="zh-CN" altLang="en-US" b="1" dirty="0">
              <a:solidFill>
                <a:srgbClr val="00B050"/>
              </a:solidFill>
              <a:latin typeface="微软雅黑" panose="020B0503020204020204" pitchFamily="34" charset="-122"/>
              <a:ea typeface="微软雅黑" panose="020B0503020204020204" pitchFamily="34" charset="-122"/>
              <a:cs typeface="+mn-ea"/>
              <a:sym typeface="+mn-lt"/>
            </a:rPr>
            <a:t>其它各行计数器增</a:t>
          </a:r>
          <a:r>
            <a:rPr kumimoji="1" lang="en-US" altLang="zh-CN" b="1" dirty="0">
              <a:solidFill>
                <a:srgbClr val="00B050"/>
              </a:solidFill>
              <a:latin typeface="微软雅黑" panose="020B0503020204020204" pitchFamily="34" charset="-122"/>
              <a:ea typeface="微软雅黑" panose="020B0503020204020204" pitchFamily="34" charset="-122"/>
              <a:cs typeface="+mn-ea"/>
              <a:sym typeface="+mn-lt"/>
            </a:rPr>
            <a:t>1</a:t>
          </a:r>
        </a:p>
      </dgm:t>
    </dgm:pt>
    <dgm:pt modelId="{160CA5B4-268D-4FC5-A6B6-7A1AE585CDBA}" type="parTrans" cxnId="{C1F5D4B4-A0D4-4919-96B3-AFF2E28C4D61}">
      <dgm:prSet/>
      <dgm:spPr/>
      <dgm:t>
        <a:bodyPr/>
        <a:lstStyle/>
        <a:p>
          <a:endParaRPr lang="zh-CN" altLang="en-US">
            <a:latin typeface="微软雅黑" panose="020B0503020204020204" pitchFamily="34" charset="-122"/>
            <a:ea typeface="微软雅黑" panose="020B0503020204020204" pitchFamily="34" charset="-122"/>
          </a:endParaRPr>
        </a:p>
      </dgm:t>
    </dgm:pt>
    <dgm:pt modelId="{A8BC117B-2857-416A-8AF0-2798F2129ECD}" type="sibTrans" cxnId="{C1F5D4B4-A0D4-4919-96B3-AFF2E28C4D61}">
      <dgm:prSet/>
      <dgm:spPr/>
      <dgm:t>
        <a:bodyPr/>
        <a:lstStyle/>
        <a:p>
          <a:endParaRPr lang="zh-CN" altLang="en-US">
            <a:latin typeface="微软雅黑" panose="020B0503020204020204" pitchFamily="34" charset="-122"/>
            <a:ea typeface="微软雅黑" panose="020B0503020204020204" pitchFamily="34" charset="-122"/>
          </a:endParaRPr>
        </a:p>
      </dgm:t>
    </dgm:pt>
    <dgm:pt modelId="{80F4DC7D-BEA1-4E84-BA68-BAD7892F8B3D}">
      <dgm:prSet/>
      <dgm:spPr/>
      <dgm:t>
        <a:bodyPr/>
        <a:lstStyle/>
        <a:p>
          <a:r>
            <a:rPr kumimoji="1" lang="zh-CN" altLang="en-US" b="1" dirty="0">
              <a:latin typeface="微软雅黑" panose="020B0503020204020204" pitchFamily="34" charset="-122"/>
              <a:ea typeface="微软雅黑" panose="020B0503020204020204" pitchFamily="34" charset="-122"/>
              <a:cs typeface="+mn-ea"/>
              <a:sym typeface="+mn-lt"/>
            </a:rPr>
            <a:t>当需要替换时，将计数值最大的行换出</a:t>
          </a:r>
          <a:r>
            <a:rPr kumimoji="1" lang="zh-CN" altLang="en-US" dirty="0">
              <a:latin typeface="微软雅黑" panose="020B0503020204020204" pitchFamily="34" charset="-122"/>
              <a:ea typeface="微软雅黑" panose="020B0503020204020204" pitchFamily="34" charset="-122"/>
              <a:cs typeface="+mn-ea"/>
              <a:sym typeface="+mn-lt"/>
            </a:rPr>
            <a:t>。</a:t>
          </a:r>
          <a:endParaRPr kumimoji="1" lang="en-US" altLang="zh-CN" dirty="0">
            <a:latin typeface="微软雅黑" panose="020B0503020204020204" pitchFamily="34" charset="-122"/>
            <a:ea typeface="微软雅黑" panose="020B0503020204020204" pitchFamily="34" charset="-122"/>
            <a:cs typeface="+mn-ea"/>
            <a:sym typeface="+mn-lt"/>
          </a:endParaRPr>
        </a:p>
      </dgm:t>
    </dgm:pt>
    <dgm:pt modelId="{80849401-3203-46D4-8ED0-3AADCBE9B403}" type="parTrans" cxnId="{8E05D824-E626-4A40-9EE6-2BDF840CA61B}">
      <dgm:prSet/>
      <dgm:spPr/>
      <dgm:t>
        <a:bodyPr/>
        <a:lstStyle/>
        <a:p>
          <a:endParaRPr lang="zh-CN" altLang="en-US">
            <a:latin typeface="微软雅黑" panose="020B0503020204020204" pitchFamily="34" charset="-122"/>
            <a:ea typeface="微软雅黑" panose="020B0503020204020204" pitchFamily="34" charset="-122"/>
          </a:endParaRPr>
        </a:p>
      </dgm:t>
    </dgm:pt>
    <dgm:pt modelId="{8F46480E-7BB1-44DC-B89B-6BD5E1192D5D}" type="sibTrans" cxnId="{8E05D824-E626-4A40-9EE6-2BDF840CA61B}">
      <dgm:prSet/>
      <dgm:spPr/>
      <dgm:t>
        <a:bodyPr/>
        <a:lstStyle/>
        <a:p>
          <a:endParaRPr lang="zh-CN" altLang="en-US">
            <a:latin typeface="微软雅黑" panose="020B0503020204020204" pitchFamily="34" charset="-122"/>
            <a:ea typeface="微软雅黑" panose="020B0503020204020204" pitchFamily="34" charset="-122"/>
          </a:endParaRPr>
        </a:p>
      </dgm:t>
    </dgm:pt>
    <dgm:pt modelId="{331EEF22-8850-4FD4-8002-C36D38ABDBBD}">
      <dgm:prSet/>
      <dgm:spPr/>
      <dgm:t>
        <a:bodyPr/>
        <a:lstStyle/>
        <a:p>
          <a:r>
            <a:rPr kumimoji="1"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优点</a:t>
          </a:r>
          <a:endParaRPr kumimoji="1"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9467A927-E16B-454C-94A6-9BF8FE58D750}" type="parTrans" cxnId="{985829B8-9701-40E7-977A-C9208BA36A52}">
      <dgm:prSet/>
      <dgm:spPr/>
      <dgm:t>
        <a:bodyPr/>
        <a:lstStyle/>
        <a:p>
          <a:endParaRPr lang="zh-CN" altLang="en-US">
            <a:latin typeface="微软雅黑" panose="020B0503020204020204" pitchFamily="34" charset="-122"/>
            <a:ea typeface="微软雅黑" panose="020B0503020204020204" pitchFamily="34" charset="-122"/>
          </a:endParaRPr>
        </a:p>
      </dgm:t>
    </dgm:pt>
    <dgm:pt modelId="{81F4B727-53BB-4F4C-BFD4-7574F177391B}" type="sibTrans" cxnId="{985829B8-9701-40E7-977A-C9208BA36A52}">
      <dgm:prSet/>
      <dgm:spPr/>
      <dgm:t>
        <a:bodyPr/>
        <a:lstStyle/>
        <a:p>
          <a:endParaRPr lang="zh-CN" altLang="en-US">
            <a:latin typeface="微软雅黑" panose="020B0503020204020204" pitchFamily="34" charset="-122"/>
            <a:ea typeface="微软雅黑" panose="020B0503020204020204" pitchFamily="34" charset="-122"/>
          </a:endParaRPr>
        </a:p>
      </dgm:t>
    </dgm:pt>
    <dgm:pt modelId="{0D22ACB3-2C1A-4FD4-A793-514271ACF691}">
      <dgm:prSet/>
      <dgm:spPr/>
      <dgm:t>
        <a:bodyPr/>
        <a:lstStyle/>
        <a:p>
          <a:r>
            <a:rPr kumimoji="1" lang="zh-CN" altLang="en-US" dirty="0">
              <a:latin typeface="微软雅黑" panose="020B0503020204020204" pitchFamily="34" charset="-122"/>
              <a:ea typeface="微软雅黑" panose="020B0503020204020204" pitchFamily="34" charset="-122"/>
              <a:cs typeface="+mn-ea"/>
              <a:sym typeface="+mn-lt"/>
            </a:rPr>
            <a:t>保护了刚拷贝到</a:t>
          </a:r>
          <a:r>
            <a:rPr kumimoji="1" lang="en-US" altLang="zh-CN" dirty="0">
              <a:latin typeface="微软雅黑" panose="020B0503020204020204" pitchFamily="34" charset="-122"/>
              <a:ea typeface="微软雅黑" panose="020B0503020204020204" pitchFamily="34" charset="-122"/>
              <a:cs typeface="+mn-ea"/>
              <a:sym typeface="+mn-lt"/>
            </a:rPr>
            <a:t>Cache</a:t>
          </a:r>
          <a:r>
            <a:rPr kumimoji="1" lang="zh-CN" altLang="en-US" dirty="0">
              <a:latin typeface="微软雅黑" panose="020B0503020204020204" pitchFamily="34" charset="-122"/>
              <a:ea typeface="微软雅黑" panose="020B0503020204020204" pitchFamily="34" charset="-122"/>
              <a:cs typeface="+mn-ea"/>
              <a:sym typeface="+mn-lt"/>
            </a:rPr>
            <a:t>中的新行，提高了命中率。 </a:t>
          </a:r>
          <a:endParaRPr kumimoji="1" lang="en-US" altLang="zh-CN" dirty="0">
            <a:latin typeface="微软雅黑" panose="020B0503020204020204" pitchFamily="34" charset="-122"/>
            <a:ea typeface="微软雅黑" panose="020B0503020204020204" pitchFamily="34" charset="-122"/>
            <a:cs typeface="+mn-ea"/>
            <a:sym typeface="+mn-lt"/>
          </a:endParaRPr>
        </a:p>
      </dgm:t>
    </dgm:pt>
    <dgm:pt modelId="{E0EF352A-3318-4447-87E0-29CB7D87A1FF}" type="parTrans" cxnId="{A8521495-38BD-48E4-B22C-867CA731F483}">
      <dgm:prSet/>
      <dgm:spPr/>
      <dgm:t>
        <a:bodyPr/>
        <a:lstStyle/>
        <a:p>
          <a:endParaRPr lang="zh-CN" altLang="en-US"/>
        </a:p>
      </dgm:t>
    </dgm:pt>
    <dgm:pt modelId="{8AC3B68D-903E-44FC-A1CE-B41078CE3318}" type="sibTrans" cxnId="{A8521495-38BD-48E4-B22C-867CA731F483}">
      <dgm:prSet/>
      <dgm:spPr/>
      <dgm:t>
        <a:bodyPr/>
        <a:lstStyle/>
        <a:p>
          <a:endParaRPr lang="zh-CN" altLang="en-US"/>
        </a:p>
      </dgm:t>
    </dgm:pt>
    <dgm:pt modelId="{4B82E74C-9999-49D6-808D-432AE273C53E}" type="pres">
      <dgm:prSet presAssocID="{4639094A-A1C7-4647-BFCD-A249A197D7E0}" presName="linear" presStyleCnt="0">
        <dgm:presLayoutVars>
          <dgm:dir/>
          <dgm:animLvl val="lvl"/>
          <dgm:resizeHandles val="exact"/>
        </dgm:presLayoutVars>
      </dgm:prSet>
      <dgm:spPr/>
    </dgm:pt>
    <dgm:pt modelId="{E004C38D-3A14-4D21-80DE-9B3169CFFA74}" type="pres">
      <dgm:prSet presAssocID="{1CEB73BE-D068-45B2-B457-3B0C0923570E}" presName="parentLin" presStyleCnt="0"/>
      <dgm:spPr/>
    </dgm:pt>
    <dgm:pt modelId="{BDFB7569-E6DE-4588-9953-9A4F75449F5F}" type="pres">
      <dgm:prSet presAssocID="{1CEB73BE-D068-45B2-B457-3B0C0923570E}" presName="parentLeftMargin" presStyleLbl="node1" presStyleIdx="0" presStyleCnt="2"/>
      <dgm:spPr/>
    </dgm:pt>
    <dgm:pt modelId="{D6E80A09-E82D-4871-AFAE-7B3BF59BE25E}" type="pres">
      <dgm:prSet presAssocID="{1CEB73BE-D068-45B2-B457-3B0C0923570E}" presName="parentText" presStyleLbl="node1" presStyleIdx="0" presStyleCnt="2">
        <dgm:presLayoutVars>
          <dgm:chMax val="0"/>
          <dgm:bulletEnabled val="1"/>
        </dgm:presLayoutVars>
      </dgm:prSet>
      <dgm:spPr/>
    </dgm:pt>
    <dgm:pt modelId="{497263F2-13D1-472A-AF2A-733C1074C1DB}" type="pres">
      <dgm:prSet presAssocID="{1CEB73BE-D068-45B2-B457-3B0C0923570E}" presName="negativeSpace" presStyleCnt="0"/>
      <dgm:spPr/>
    </dgm:pt>
    <dgm:pt modelId="{E7F40DBF-1CB6-44FD-88B0-EB49C99E0EB8}" type="pres">
      <dgm:prSet presAssocID="{1CEB73BE-D068-45B2-B457-3B0C0923570E}" presName="childText" presStyleLbl="conFgAcc1" presStyleIdx="0" presStyleCnt="2">
        <dgm:presLayoutVars>
          <dgm:bulletEnabled val="1"/>
        </dgm:presLayoutVars>
      </dgm:prSet>
      <dgm:spPr/>
    </dgm:pt>
    <dgm:pt modelId="{FCDA6D87-7A5B-4C20-B163-98789DB8DFC1}" type="pres">
      <dgm:prSet presAssocID="{DD1C0ED0-111B-4627-9AE1-0C7FF9C5971A}" presName="spaceBetweenRectangles" presStyleCnt="0"/>
      <dgm:spPr/>
    </dgm:pt>
    <dgm:pt modelId="{623B5131-1426-423E-BACB-21212DCD5FDB}" type="pres">
      <dgm:prSet presAssocID="{331EEF22-8850-4FD4-8002-C36D38ABDBBD}" presName="parentLin" presStyleCnt="0"/>
      <dgm:spPr/>
    </dgm:pt>
    <dgm:pt modelId="{AD826AA4-4886-45A1-B750-239CAFF93134}" type="pres">
      <dgm:prSet presAssocID="{331EEF22-8850-4FD4-8002-C36D38ABDBBD}" presName="parentLeftMargin" presStyleLbl="node1" presStyleIdx="0" presStyleCnt="2"/>
      <dgm:spPr/>
    </dgm:pt>
    <dgm:pt modelId="{C95F693B-1834-4D91-959C-24676ED2B5D8}" type="pres">
      <dgm:prSet presAssocID="{331EEF22-8850-4FD4-8002-C36D38ABDBBD}" presName="parentText" presStyleLbl="node1" presStyleIdx="1" presStyleCnt="2">
        <dgm:presLayoutVars>
          <dgm:chMax val="0"/>
          <dgm:bulletEnabled val="1"/>
        </dgm:presLayoutVars>
      </dgm:prSet>
      <dgm:spPr/>
    </dgm:pt>
    <dgm:pt modelId="{B8D9BA74-3D3D-44EC-8488-8B0297C85ED0}" type="pres">
      <dgm:prSet presAssocID="{331EEF22-8850-4FD4-8002-C36D38ABDBBD}" presName="negativeSpace" presStyleCnt="0"/>
      <dgm:spPr/>
    </dgm:pt>
    <dgm:pt modelId="{AC87387C-25E1-4DF5-B414-D257E6C2C176}" type="pres">
      <dgm:prSet presAssocID="{331EEF22-8850-4FD4-8002-C36D38ABDBBD}" presName="childText" presStyleLbl="conFgAcc1" presStyleIdx="1" presStyleCnt="2">
        <dgm:presLayoutVars>
          <dgm:bulletEnabled val="1"/>
        </dgm:presLayoutVars>
      </dgm:prSet>
      <dgm:spPr/>
    </dgm:pt>
  </dgm:ptLst>
  <dgm:cxnLst>
    <dgm:cxn modelId="{D1DE4120-ED6D-4044-9C8D-EF71CB2E4750}" type="presOf" srcId="{331EEF22-8850-4FD4-8002-C36D38ABDBBD}" destId="{C95F693B-1834-4D91-959C-24676ED2B5D8}" srcOrd="1" destOrd="0" presId="urn:microsoft.com/office/officeart/2005/8/layout/list1"/>
    <dgm:cxn modelId="{48790023-7F37-45A4-9F49-872DB4226F38}" type="presOf" srcId="{1CEB73BE-D068-45B2-B457-3B0C0923570E}" destId="{BDFB7569-E6DE-4588-9953-9A4F75449F5F}" srcOrd="0" destOrd="0" presId="urn:microsoft.com/office/officeart/2005/8/layout/list1"/>
    <dgm:cxn modelId="{8E05D824-E626-4A40-9EE6-2BDF840CA61B}" srcId="{1CEB73BE-D068-45B2-B457-3B0C0923570E}" destId="{80F4DC7D-BEA1-4E84-BA68-BAD7892F8B3D}" srcOrd="3" destOrd="0" parTransId="{80849401-3203-46D4-8ED0-3AADCBE9B403}" sibTransId="{8F46480E-7BB1-44DC-B89B-6BD5E1192D5D}"/>
    <dgm:cxn modelId="{1AE6CE26-08EC-4729-A20F-23E3C6E815FD}" type="presOf" srcId="{DA2F603A-D9F8-4CBE-8371-54B9F57FDD61}" destId="{E7F40DBF-1CB6-44FD-88B0-EB49C99E0EB8}" srcOrd="0" destOrd="1" presId="urn:microsoft.com/office/officeart/2005/8/layout/list1"/>
    <dgm:cxn modelId="{96408D34-F7F6-4784-B0CD-3156EEB5EB5F}" type="presOf" srcId="{0D22ACB3-2C1A-4FD4-A793-514271ACF691}" destId="{AC87387C-25E1-4DF5-B414-D257E6C2C176}" srcOrd="0" destOrd="0" presId="urn:microsoft.com/office/officeart/2005/8/layout/list1"/>
    <dgm:cxn modelId="{73087A5F-CF0D-4700-9A98-52C40B872FA6}" type="presOf" srcId="{99F075B5-EF3C-4D14-BC92-13A6E164B905}" destId="{E7F40DBF-1CB6-44FD-88B0-EB49C99E0EB8}" srcOrd="0" destOrd="2" presId="urn:microsoft.com/office/officeart/2005/8/layout/list1"/>
    <dgm:cxn modelId="{AE830B41-3D4F-4478-80E2-087AECD0D28B}" srcId="{1CEB73BE-D068-45B2-B457-3B0C0923570E}" destId="{0F5641F9-3D41-4E94-8DA1-44561D32F6C1}" srcOrd="0" destOrd="0" parTransId="{EAB4B46C-33AF-4EC6-B104-B8558EA29D7C}" sibTransId="{D97E8B98-CD5E-462B-ABB5-AE0150230E06}"/>
    <dgm:cxn modelId="{800DF446-DFB0-4051-9C5E-CBF06BCF8429}" srcId="{1CEB73BE-D068-45B2-B457-3B0C0923570E}" destId="{DA2F603A-D9F8-4CBE-8371-54B9F57FDD61}" srcOrd="1" destOrd="0" parTransId="{A06AC1B2-C1B5-4383-9161-57AE4C3A9006}" sibTransId="{9FA4B7EE-65DD-4360-B172-1836BE34712D}"/>
    <dgm:cxn modelId="{61602355-DB9E-43F9-980C-06558FBFF319}" type="presOf" srcId="{331EEF22-8850-4FD4-8002-C36D38ABDBBD}" destId="{AD826AA4-4886-45A1-B750-239CAFF93134}" srcOrd="0" destOrd="0" presId="urn:microsoft.com/office/officeart/2005/8/layout/list1"/>
    <dgm:cxn modelId="{F70F6D59-5E1F-4422-B0E1-62EBAE3430DD}" type="presOf" srcId="{80F4DC7D-BEA1-4E84-BA68-BAD7892F8B3D}" destId="{E7F40DBF-1CB6-44FD-88B0-EB49C99E0EB8}" srcOrd="0" destOrd="3" presId="urn:microsoft.com/office/officeart/2005/8/layout/list1"/>
    <dgm:cxn modelId="{8DB1EA8B-F264-46FC-9A16-32307ED98DEF}" type="presOf" srcId="{1CEB73BE-D068-45B2-B457-3B0C0923570E}" destId="{D6E80A09-E82D-4871-AFAE-7B3BF59BE25E}" srcOrd="1" destOrd="0" presId="urn:microsoft.com/office/officeart/2005/8/layout/list1"/>
    <dgm:cxn modelId="{A8521495-38BD-48E4-B22C-867CA731F483}" srcId="{331EEF22-8850-4FD4-8002-C36D38ABDBBD}" destId="{0D22ACB3-2C1A-4FD4-A793-514271ACF691}" srcOrd="0" destOrd="0" parTransId="{E0EF352A-3318-4447-87E0-29CB7D87A1FF}" sibTransId="{8AC3B68D-903E-44FC-A1CE-B41078CE3318}"/>
    <dgm:cxn modelId="{C1F5D4B4-A0D4-4919-96B3-AFF2E28C4D61}" srcId="{1CEB73BE-D068-45B2-B457-3B0C0923570E}" destId="{99F075B5-EF3C-4D14-BC92-13A6E164B905}" srcOrd="2" destOrd="0" parTransId="{160CA5B4-268D-4FC5-A6B6-7A1AE585CDBA}" sibTransId="{A8BC117B-2857-416A-8AF0-2798F2129ECD}"/>
    <dgm:cxn modelId="{985829B8-9701-40E7-977A-C9208BA36A52}" srcId="{4639094A-A1C7-4647-BFCD-A249A197D7E0}" destId="{331EEF22-8850-4FD4-8002-C36D38ABDBBD}" srcOrd="1" destOrd="0" parTransId="{9467A927-E16B-454C-94A6-9BF8FE58D750}" sibTransId="{81F4B727-53BB-4F4C-BFD4-7574F177391B}"/>
    <dgm:cxn modelId="{70D884E1-A2FD-4916-AA5A-52E9D4CD4785}" type="presOf" srcId="{4639094A-A1C7-4647-BFCD-A249A197D7E0}" destId="{4B82E74C-9999-49D6-808D-432AE273C53E}" srcOrd="0" destOrd="0" presId="urn:microsoft.com/office/officeart/2005/8/layout/list1"/>
    <dgm:cxn modelId="{04BDCBE3-8FAC-4A1B-B6C8-7D7836BA10A4}" srcId="{4639094A-A1C7-4647-BFCD-A249A197D7E0}" destId="{1CEB73BE-D068-45B2-B457-3B0C0923570E}" srcOrd="0" destOrd="0" parTransId="{42BA012E-4E96-4EAF-A788-44C052834538}" sibTransId="{DD1C0ED0-111B-4627-9AE1-0C7FF9C5971A}"/>
    <dgm:cxn modelId="{771122FE-94A7-41EF-9DB4-617CA5EE8A16}" type="presOf" srcId="{0F5641F9-3D41-4E94-8DA1-44561D32F6C1}" destId="{E7F40DBF-1CB6-44FD-88B0-EB49C99E0EB8}" srcOrd="0" destOrd="0" presId="urn:microsoft.com/office/officeart/2005/8/layout/list1"/>
    <dgm:cxn modelId="{F1B3A52C-1885-4F5C-989C-647F569ADE20}" type="presParOf" srcId="{4B82E74C-9999-49D6-808D-432AE273C53E}" destId="{E004C38D-3A14-4D21-80DE-9B3169CFFA74}" srcOrd="0" destOrd="0" presId="urn:microsoft.com/office/officeart/2005/8/layout/list1"/>
    <dgm:cxn modelId="{6837444C-5F9C-4D2D-97A5-8826E6E17B1C}" type="presParOf" srcId="{E004C38D-3A14-4D21-80DE-9B3169CFFA74}" destId="{BDFB7569-E6DE-4588-9953-9A4F75449F5F}" srcOrd="0" destOrd="0" presId="urn:microsoft.com/office/officeart/2005/8/layout/list1"/>
    <dgm:cxn modelId="{6B4E0152-8ED4-4A2A-A6BB-B9E4185C90BF}" type="presParOf" srcId="{E004C38D-3A14-4D21-80DE-9B3169CFFA74}" destId="{D6E80A09-E82D-4871-AFAE-7B3BF59BE25E}" srcOrd="1" destOrd="0" presId="urn:microsoft.com/office/officeart/2005/8/layout/list1"/>
    <dgm:cxn modelId="{FFC135C9-C020-432C-A53E-69BBB1C9F241}" type="presParOf" srcId="{4B82E74C-9999-49D6-808D-432AE273C53E}" destId="{497263F2-13D1-472A-AF2A-733C1074C1DB}" srcOrd="1" destOrd="0" presId="urn:microsoft.com/office/officeart/2005/8/layout/list1"/>
    <dgm:cxn modelId="{5F4932B7-5F04-494A-B42D-7606633C4358}" type="presParOf" srcId="{4B82E74C-9999-49D6-808D-432AE273C53E}" destId="{E7F40DBF-1CB6-44FD-88B0-EB49C99E0EB8}" srcOrd="2" destOrd="0" presId="urn:microsoft.com/office/officeart/2005/8/layout/list1"/>
    <dgm:cxn modelId="{4963753D-1C27-4362-9A04-ED20FC882E44}" type="presParOf" srcId="{4B82E74C-9999-49D6-808D-432AE273C53E}" destId="{FCDA6D87-7A5B-4C20-B163-98789DB8DFC1}" srcOrd="3" destOrd="0" presId="urn:microsoft.com/office/officeart/2005/8/layout/list1"/>
    <dgm:cxn modelId="{9276BACA-70FA-4EAA-AEE3-17D0088F6EC1}" type="presParOf" srcId="{4B82E74C-9999-49D6-808D-432AE273C53E}" destId="{623B5131-1426-423E-BACB-21212DCD5FDB}" srcOrd="4" destOrd="0" presId="urn:microsoft.com/office/officeart/2005/8/layout/list1"/>
    <dgm:cxn modelId="{C68366F5-8949-4230-9A3C-ADDB586043C5}" type="presParOf" srcId="{623B5131-1426-423E-BACB-21212DCD5FDB}" destId="{AD826AA4-4886-45A1-B750-239CAFF93134}" srcOrd="0" destOrd="0" presId="urn:microsoft.com/office/officeart/2005/8/layout/list1"/>
    <dgm:cxn modelId="{83DBCB3D-A824-4D93-9414-7AF992F67C4E}" type="presParOf" srcId="{623B5131-1426-423E-BACB-21212DCD5FDB}" destId="{C95F693B-1834-4D91-959C-24676ED2B5D8}" srcOrd="1" destOrd="0" presId="urn:microsoft.com/office/officeart/2005/8/layout/list1"/>
    <dgm:cxn modelId="{F0A74ADE-6134-43C1-B10A-2EFFD614A6FD}" type="presParOf" srcId="{4B82E74C-9999-49D6-808D-432AE273C53E}" destId="{B8D9BA74-3D3D-44EC-8488-8B0297C85ED0}" srcOrd="5" destOrd="0" presId="urn:microsoft.com/office/officeart/2005/8/layout/list1"/>
    <dgm:cxn modelId="{5580DA44-D68D-411B-8C40-AAA2B0250C7A}" type="presParOf" srcId="{4B82E74C-9999-49D6-808D-432AE273C53E}" destId="{AC87387C-25E1-4DF5-B414-D257E6C2C17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5CACF64-41B4-47B7-A1DE-14E385DA33D7}"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23701A17-C77B-423B-ACFE-BE2FA614CADD}">
      <dgm:prSet phldrT="[文本]" custT="1"/>
      <dgm:spPr/>
      <dgm:t>
        <a:bodyPr/>
        <a:lstStyle/>
        <a:p>
          <a:r>
            <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LRU</a:t>
          </a:r>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算法</a:t>
          </a:r>
          <a:endPar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0253250-9337-4461-9557-591B225FF275}" type="parTrans" cxnId="{42F57133-AD85-4CA7-B2C9-8201D8E0424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FE125E57-745A-417D-8109-693D9D895884}" type="sibTrans" cxnId="{42F57133-AD85-4CA7-B2C9-8201D8E04249}">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A74092E5-4D5E-4C93-B58E-D4E506C019E5}">
      <dgm:prSet custT="1"/>
      <dgm:spPr/>
      <dgm:t>
        <a:bodyPr lIns="180000" rIns="72000"/>
        <a:lstStyle/>
        <a:p>
          <a:pPr>
            <a:buFont typeface="Arial" panose="020B0604020202020204" pitchFamily="34" charset="0"/>
            <a:buChar cha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每行设置一个计数器</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68BAF76-8712-4AA8-8FF7-1DC16AAE7F6F}" type="parTrans" cxnId="{2668F4C1-02FB-4660-BB61-8305271252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B03EE73-6FB5-4FB4-8C51-AAC4E9FB400B}" type="sibTrans" cxnId="{2668F4C1-02FB-4660-BB61-8305271252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993B50D-FE44-48BF-A626-CDA44165DEEC}">
      <dgm:prSet custT="1"/>
      <dgm:spPr/>
      <dgm:t>
        <a:bodyPr/>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访问时，命中行计数器清零，其它各行计数器增</a:t>
          </a:r>
          <a:r>
            <a:rPr lang="en-US"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1DC77941-8E5E-46C2-B533-FFAAD11411AA}" type="parTrans" cxnId="{802998E3-3C6D-4B06-BC39-C99721D948F0}">
      <dgm:prSet/>
      <dgm:spPr/>
      <dgm:t>
        <a:bodyPr/>
        <a:lstStyle/>
        <a:p>
          <a:endParaRPr lang="zh-CN" altLang="en-US"/>
        </a:p>
      </dgm:t>
    </dgm:pt>
    <dgm:pt modelId="{310887EC-F80B-4293-824F-83FE8FFE39D5}" type="sibTrans" cxnId="{802998E3-3C6D-4B06-BC39-C99721D948F0}">
      <dgm:prSet/>
      <dgm:spPr/>
      <dgm:t>
        <a:bodyPr/>
        <a:lstStyle/>
        <a:p>
          <a:endParaRPr lang="zh-CN" altLang="en-US"/>
        </a:p>
      </dgm:t>
    </dgm:pt>
    <dgm:pt modelId="{A394BBBC-C1C5-43A7-8E87-7E6541A6995D}">
      <dgm:prSet custT="1"/>
      <dgm:spPr/>
      <dgm:t>
        <a:bodyPr/>
        <a:lstStyle/>
        <a:p>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当需要替换时，将计数值最大的行换出。</a:t>
          </a:r>
        </a:p>
      </dgm:t>
    </dgm:pt>
    <dgm:pt modelId="{A815D5F5-6A00-4180-9255-96EB70B72C3A}" type="parTrans" cxnId="{1427C2FD-A960-4E4F-ADE9-B1ABFE80DAA3}">
      <dgm:prSet/>
      <dgm:spPr/>
      <dgm:t>
        <a:bodyPr/>
        <a:lstStyle/>
        <a:p>
          <a:endParaRPr lang="zh-CN" altLang="en-US"/>
        </a:p>
      </dgm:t>
    </dgm:pt>
    <dgm:pt modelId="{68DEBF91-64ED-4FAA-A0DF-56C88EC5D6AB}" type="sibTrans" cxnId="{1427C2FD-A960-4E4F-ADE9-B1ABFE80DAA3}">
      <dgm:prSet/>
      <dgm:spPr/>
      <dgm:t>
        <a:bodyPr/>
        <a:lstStyle/>
        <a:p>
          <a:endParaRPr lang="zh-CN" altLang="en-US"/>
        </a:p>
      </dgm:t>
    </dgm:pt>
    <dgm:pt modelId="{E2ED7452-F861-4EC6-8201-52A7C85B95F2}" type="pres">
      <dgm:prSet presAssocID="{F5CACF64-41B4-47B7-A1DE-14E385DA33D7}" presName="linear" presStyleCnt="0">
        <dgm:presLayoutVars>
          <dgm:dir/>
          <dgm:animLvl val="lvl"/>
          <dgm:resizeHandles val="exact"/>
        </dgm:presLayoutVars>
      </dgm:prSet>
      <dgm:spPr/>
    </dgm:pt>
    <dgm:pt modelId="{F8A6065B-4E31-4898-98CA-E4625BDA5720}" type="pres">
      <dgm:prSet presAssocID="{23701A17-C77B-423B-ACFE-BE2FA614CADD}" presName="parentLin" presStyleCnt="0"/>
      <dgm:spPr/>
    </dgm:pt>
    <dgm:pt modelId="{8C1FE706-FE28-4FA7-92D2-10A987AAF899}" type="pres">
      <dgm:prSet presAssocID="{23701A17-C77B-423B-ACFE-BE2FA614CADD}" presName="parentLeftMargin" presStyleLbl="node1" presStyleIdx="0" presStyleCnt="1"/>
      <dgm:spPr/>
    </dgm:pt>
    <dgm:pt modelId="{FDD7A6BA-5BF0-4831-A6B0-D8B6BB76B564}" type="pres">
      <dgm:prSet presAssocID="{23701A17-C77B-423B-ACFE-BE2FA614CADD}" presName="parentText" presStyleLbl="node1" presStyleIdx="0" presStyleCnt="1">
        <dgm:presLayoutVars>
          <dgm:chMax val="0"/>
          <dgm:bulletEnabled val="1"/>
        </dgm:presLayoutVars>
      </dgm:prSet>
      <dgm:spPr/>
    </dgm:pt>
    <dgm:pt modelId="{FE0BA6B0-B440-4C8E-9167-9E381A4AC796}" type="pres">
      <dgm:prSet presAssocID="{23701A17-C77B-423B-ACFE-BE2FA614CADD}" presName="negativeSpace" presStyleCnt="0"/>
      <dgm:spPr/>
    </dgm:pt>
    <dgm:pt modelId="{7C1CC90B-A65C-458A-A582-40040FBCA42D}" type="pres">
      <dgm:prSet presAssocID="{23701A17-C77B-423B-ACFE-BE2FA614CADD}" presName="childText" presStyleLbl="conFgAcc1" presStyleIdx="0" presStyleCnt="1">
        <dgm:presLayoutVars>
          <dgm:bulletEnabled val="1"/>
        </dgm:presLayoutVars>
      </dgm:prSet>
      <dgm:spPr/>
    </dgm:pt>
  </dgm:ptLst>
  <dgm:cxnLst>
    <dgm:cxn modelId="{2699710D-03B9-468E-AD00-27A2CC17E30B}" type="presOf" srcId="{23701A17-C77B-423B-ACFE-BE2FA614CADD}" destId="{8C1FE706-FE28-4FA7-92D2-10A987AAF899}" srcOrd="0" destOrd="0" presId="urn:microsoft.com/office/officeart/2005/8/layout/list1"/>
    <dgm:cxn modelId="{42F57133-AD85-4CA7-B2C9-8201D8E04249}" srcId="{F5CACF64-41B4-47B7-A1DE-14E385DA33D7}" destId="{23701A17-C77B-423B-ACFE-BE2FA614CADD}" srcOrd="0" destOrd="0" parTransId="{60253250-9337-4461-9557-591B225FF275}" sibTransId="{FE125E57-745A-417D-8109-693D9D895884}"/>
    <dgm:cxn modelId="{CEB1B433-A257-4F1A-B72B-99D9D7A6D7CF}" type="presOf" srcId="{F5CACF64-41B4-47B7-A1DE-14E385DA33D7}" destId="{E2ED7452-F861-4EC6-8201-52A7C85B95F2}" srcOrd="0" destOrd="0" presId="urn:microsoft.com/office/officeart/2005/8/layout/list1"/>
    <dgm:cxn modelId="{2668F4C1-02FB-4660-BB61-8305271252AA}" srcId="{23701A17-C77B-423B-ACFE-BE2FA614CADD}" destId="{A74092E5-4D5E-4C93-B58E-D4E506C019E5}" srcOrd="0" destOrd="0" parTransId="{A68BAF76-8712-4AA8-8FF7-1DC16AAE7F6F}" sibTransId="{CB03EE73-6FB5-4FB4-8C51-AAC4E9FB400B}"/>
    <dgm:cxn modelId="{57379DC8-A708-4BCC-9955-CBE844F38465}" type="presOf" srcId="{A394BBBC-C1C5-43A7-8E87-7E6541A6995D}" destId="{7C1CC90B-A65C-458A-A582-40040FBCA42D}" srcOrd="0" destOrd="2" presId="urn:microsoft.com/office/officeart/2005/8/layout/list1"/>
    <dgm:cxn modelId="{561127CE-7F8F-4C3F-B056-6FCA364FDFEE}" type="presOf" srcId="{A74092E5-4D5E-4C93-B58E-D4E506C019E5}" destId="{7C1CC90B-A65C-458A-A582-40040FBCA42D}" srcOrd="0" destOrd="0" presId="urn:microsoft.com/office/officeart/2005/8/layout/list1"/>
    <dgm:cxn modelId="{131CA3E0-D8FB-410F-AE67-1E2F74F8B5E7}" type="presOf" srcId="{23701A17-C77B-423B-ACFE-BE2FA614CADD}" destId="{FDD7A6BA-5BF0-4831-A6B0-D8B6BB76B564}" srcOrd="1" destOrd="0" presId="urn:microsoft.com/office/officeart/2005/8/layout/list1"/>
    <dgm:cxn modelId="{802998E3-3C6D-4B06-BC39-C99721D948F0}" srcId="{23701A17-C77B-423B-ACFE-BE2FA614CADD}" destId="{8993B50D-FE44-48BF-A626-CDA44165DEEC}" srcOrd="1" destOrd="0" parTransId="{1DC77941-8E5E-46C2-B533-FFAAD11411AA}" sibTransId="{310887EC-F80B-4293-824F-83FE8FFE39D5}"/>
    <dgm:cxn modelId="{C16469FA-1A4B-4ACB-A3F4-63845334D2F4}" type="presOf" srcId="{8993B50D-FE44-48BF-A626-CDA44165DEEC}" destId="{7C1CC90B-A65C-458A-A582-40040FBCA42D}" srcOrd="0" destOrd="1" presId="urn:microsoft.com/office/officeart/2005/8/layout/list1"/>
    <dgm:cxn modelId="{1427C2FD-A960-4E4F-ADE9-B1ABFE80DAA3}" srcId="{23701A17-C77B-423B-ACFE-BE2FA614CADD}" destId="{A394BBBC-C1C5-43A7-8E87-7E6541A6995D}" srcOrd="2" destOrd="0" parTransId="{A815D5F5-6A00-4180-9255-96EB70B72C3A}" sibTransId="{68DEBF91-64ED-4FAA-A0DF-56C88EC5D6AB}"/>
    <dgm:cxn modelId="{533920F9-7247-4E51-8C73-4EF89F95EDFE}" type="presParOf" srcId="{E2ED7452-F861-4EC6-8201-52A7C85B95F2}" destId="{F8A6065B-4E31-4898-98CA-E4625BDA5720}" srcOrd="0" destOrd="0" presId="urn:microsoft.com/office/officeart/2005/8/layout/list1"/>
    <dgm:cxn modelId="{AAF18D81-6B8E-4A70-AEE5-1ADDE4D07285}" type="presParOf" srcId="{F8A6065B-4E31-4898-98CA-E4625BDA5720}" destId="{8C1FE706-FE28-4FA7-92D2-10A987AAF899}" srcOrd="0" destOrd="0" presId="urn:microsoft.com/office/officeart/2005/8/layout/list1"/>
    <dgm:cxn modelId="{0BCC36D1-4B9A-4564-B96C-190F2611DF6B}" type="presParOf" srcId="{F8A6065B-4E31-4898-98CA-E4625BDA5720}" destId="{FDD7A6BA-5BF0-4831-A6B0-D8B6BB76B564}" srcOrd="1" destOrd="0" presId="urn:microsoft.com/office/officeart/2005/8/layout/list1"/>
    <dgm:cxn modelId="{EC776AD9-E433-4ECB-94AF-CB87431DE703}" type="presParOf" srcId="{E2ED7452-F861-4EC6-8201-52A7C85B95F2}" destId="{FE0BA6B0-B440-4C8E-9167-9E381A4AC796}" srcOrd="1" destOrd="0" presId="urn:microsoft.com/office/officeart/2005/8/layout/list1"/>
    <dgm:cxn modelId="{EA14F7EE-CB5D-42E9-82DA-E9BC781F6A1F}" type="presParOf" srcId="{E2ED7452-F861-4EC6-8201-52A7C85B95F2}" destId="{7C1CC90B-A65C-458A-A582-40040FBCA42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62F6A7-862A-4E92-A388-B251A68ADDF6}"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CEAD00B5-E7D6-4423-829C-A599CBBD0492}">
      <dgm:prSet phldrT="[文本]" custT="1"/>
      <dgm:spPr/>
      <dgm:t>
        <a:bodyPr/>
        <a:lstStyle/>
        <a:p>
          <a:r>
            <a:rPr lang="en-US" altLang="zh-CN"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CE </a:t>
          </a:r>
          <a:r>
            <a:rPr lang="zh-CN" alt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判断</a:t>
          </a:r>
          <a:endParaRPr lang="zh-CN" alt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3BEA1F2B-1097-4AEA-89BF-6A32A4C7C3F9}" type="parTrans" cxnId="{E93FBBC4-E5A8-483F-82F4-EB390C459493}">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375646E4-6AA6-4E5E-8C9D-E9219747EFE8}" type="sibTrans" cxnId="{E93FBBC4-E5A8-483F-82F4-EB390C459493}">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8AD44A18-5EC9-47BC-B21E-2BBA2CD73D86}">
      <dgm:prSet custT="1"/>
      <dgm:spPr/>
      <dgm:t>
        <a:bodyPr lIns="144000" rIns="144000"/>
        <a:lstStyle/>
        <a:p>
          <a:pPr marL="0" indent="0" algn="just">
            <a:lnSpc>
              <a:spcPct val="100000"/>
            </a:lnSpc>
            <a:spcAft>
              <a:spcPts val="0"/>
            </a:spcAft>
            <a:buNone/>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如果地址匹配且在</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CE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之前有效，片上的控制逻辑在</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CE</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L</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和</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CE</a:t>
          </a:r>
          <a:r>
            <a:rPr lang="en-US" altLang="zh-CN" sz="1600" b="1"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之间进行判断来选择端口。</a:t>
          </a:r>
        </a:p>
      </dgm:t>
    </dgm:pt>
    <dgm:pt modelId="{55EBA79D-E90B-4F28-B63E-30A3CAC88B2C}" type="parTrans" cxnId="{6BB26792-29FD-4925-809F-516EF4E03B3C}">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EC908C42-CF2F-4C7C-8F43-A00DD33B3B2D}" type="sibTrans" cxnId="{6BB26792-29FD-4925-809F-516EF4E03B3C}">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2889A2F5-4947-4E16-931D-EF5E38B57DD2}">
      <dgm:prSet custT="1"/>
      <dgm:spPr/>
      <dgm:t>
        <a:bodyPr lIns="144000" rIns="144000"/>
        <a:lstStyle/>
        <a:p>
          <a:pPr marL="0" indent="0" algn="just">
            <a:lnSpc>
              <a:spcPct val="100000"/>
            </a:lnSpc>
            <a:spcAft>
              <a:spcPts val="0"/>
            </a:spcAft>
            <a:buNone/>
          </a:pPr>
          <a:r>
            <a:rPr lang="zh-CN" alt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地址有效判断</a:t>
          </a:r>
        </a:p>
      </dgm:t>
    </dgm:pt>
    <dgm:pt modelId="{76520EFA-B0FC-4F0F-A684-20AC9D0186A8}" type="parTrans" cxnId="{60296352-C59C-4783-A73F-824E3B771961}">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4EC65A16-5407-4B7B-9E4B-44BC72576455}" type="sibTrans" cxnId="{60296352-C59C-4783-A73F-824E3B771961}">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9B76B0B3-CEA1-4F8A-91CF-5F77601D9A60}">
      <dgm:prSet custT="1"/>
      <dgm:spPr/>
      <dgm:t>
        <a:bodyPr lIns="144000" rIns="144000"/>
        <a:lstStyle/>
        <a:p>
          <a:pPr marL="0" indent="0" algn="just">
            <a:lnSpc>
              <a:spcPct val="100000"/>
            </a:lnSpc>
            <a:spcAft>
              <a:spcPts val="0"/>
            </a:spcAft>
            <a:buNone/>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如果</a:t>
          </a: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mn-lt"/>
            </a:rPr>
            <a:t>CE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在</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地址</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匹配之前变低，片上的控制逻辑在左右</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地址</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间进行判断来选择端口。</a:t>
          </a:r>
        </a:p>
      </dgm:t>
    </dgm:pt>
    <dgm:pt modelId="{80C1F2F0-239E-4D78-927E-2D26915317F1}" type="parTrans" cxnId="{98D09744-A395-4DCF-A3FC-78EFA8E6BDCC}">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F5E3915C-7E24-4027-9B90-C9D5951116BD}" type="sibTrans" cxnId="{98D09744-A395-4DCF-A3FC-78EFA8E6BDCC}">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FB2CAE07-9123-40DF-A220-4E83B59B7054}" type="pres">
      <dgm:prSet presAssocID="{2562F6A7-862A-4E92-A388-B251A68ADDF6}" presName="linear" presStyleCnt="0">
        <dgm:presLayoutVars>
          <dgm:dir/>
          <dgm:animLvl val="lvl"/>
          <dgm:resizeHandles val="exact"/>
        </dgm:presLayoutVars>
      </dgm:prSet>
      <dgm:spPr/>
    </dgm:pt>
    <dgm:pt modelId="{F4F65490-B3DF-4005-827A-1B08F52ADE5E}" type="pres">
      <dgm:prSet presAssocID="{CEAD00B5-E7D6-4423-829C-A599CBBD0492}" presName="parentLin" presStyleCnt="0"/>
      <dgm:spPr/>
    </dgm:pt>
    <dgm:pt modelId="{85412620-69EC-4301-83C6-23657628941F}" type="pres">
      <dgm:prSet presAssocID="{CEAD00B5-E7D6-4423-829C-A599CBBD0492}" presName="parentLeftMargin" presStyleLbl="node1" presStyleIdx="0" presStyleCnt="2"/>
      <dgm:spPr/>
    </dgm:pt>
    <dgm:pt modelId="{2AAE8317-5E6E-4A3C-B23B-645EC3DE8338}" type="pres">
      <dgm:prSet presAssocID="{CEAD00B5-E7D6-4423-829C-A599CBBD0492}" presName="parentText" presStyleLbl="node1" presStyleIdx="0" presStyleCnt="2">
        <dgm:presLayoutVars>
          <dgm:chMax val="0"/>
          <dgm:bulletEnabled val="1"/>
        </dgm:presLayoutVars>
      </dgm:prSet>
      <dgm:spPr/>
    </dgm:pt>
    <dgm:pt modelId="{38BA164D-CBB2-40E2-861C-68F9DE7A7E51}" type="pres">
      <dgm:prSet presAssocID="{CEAD00B5-E7D6-4423-829C-A599CBBD0492}" presName="negativeSpace" presStyleCnt="0"/>
      <dgm:spPr/>
    </dgm:pt>
    <dgm:pt modelId="{623F9F7E-9593-43A0-98BC-6527D048B944}" type="pres">
      <dgm:prSet presAssocID="{CEAD00B5-E7D6-4423-829C-A599CBBD0492}" presName="childText" presStyleLbl="conFgAcc1" presStyleIdx="0" presStyleCnt="2">
        <dgm:presLayoutVars>
          <dgm:bulletEnabled val="1"/>
        </dgm:presLayoutVars>
      </dgm:prSet>
      <dgm:spPr/>
    </dgm:pt>
    <dgm:pt modelId="{CA9D40B5-C383-4948-8ECC-0E3E409B9D7D}" type="pres">
      <dgm:prSet presAssocID="{375646E4-6AA6-4E5E-8C9D-E9219747EFE8}" presName="spaceBetweenRectangles" presStyleCnt="0"/>
      <dgm:spPr/>
    </dgm:pt>
    <dgm:pt modelId="{384A8998-A8EB-49E3-98DF-280123A9B47E}" type="pres">
      <dgm:prSet presAssocID="{2889A2F5-4947-4E16-931D-EF5E38B57DD2}" presName="parentLin" presStyleCnt="0"/>
      <dgm:spPr/>
    </dgm:pt>
    <dgm:pt modelId="{D0D3E927-FF80-4F08-8889-FD524D01380C}" type="pres">
      <dgm:prSet presAssocID="{2889A2F5-4947-4E16-931D-EF5E38B57DD2}" presName="parentLeftMargin" presStyleLbl="node1" presStyleIdx="0" presStyleCnt="2"/>
      <dgm:spPr/>
    </dgm:pt>
    <dgm:pt modelId="{2117066C-C7A7-4976-BE80-9E941E671EF2}" type="pres">
      <dgm:prSet presAssocID="{2889A2F5-4947-4E16-931D-EF5E38B57DD2}" presName="parentText" presStyleLbl="node1" presStyleIdx="1" presStyleCnt="2">
        <dgm:presLayoutVars>
          <dgm:chMax val="0"/>
          <dgm:bulletEnabled val="1"/>
        </dgm:presLayoutVars>
      </dgm:prSet>
      <dgm:spPr/>
    </dgm:pt>
    <dgm:pt modelId="{14029B33-83E6-4044-B849-90016F2CC3A6}" type="pres">
      <dgm:prSet presAssocID="{2889A2F5-4947-4E16-931D-EF5E38B57DD2}" presName="negativeSpace" presStyleCnt="0"/>
      <dgm:spPr/>
    </dgm:pt>
    <dgm:pt modelId="{AF990DC2-B376-48D4-B164-3B16FD19C7D0}" type="pres">
      <dgm:prSet presAssocID="{2889A2F5-4947-4E16-931D-EF5E38B57DD2}" presName="childText" presStyleLbl="conFgAcc1" presStyleIdx="1" presStyleCnt="2">
        <dgm:presLayoutVars>
          <dgm:bulletEnabled val="1"/>
        </dgm:presLayoutVars>
      </dgm:prSet>
      <dgm:spPr/>
    </dgm:pt>
  </dgm:ptLst>
  <dgm:cxnLst>
    <dgm:cxn modelId="{38348512-D6F1-41D3-82FA-CA5881886754}" type="presOf" srcId="{2889A2F5-4947-4E16-931D-EF5E38B57DD2}" destId="{2117066C-C7A7-4976-BE80-9E941E671EF2}" srcOrd="1" destOrd="0" presId="urn:microsoft.com/office/officeart/2005/8/layout/list1"/>
    <dgm:cxn modelId="{AFE15F1A-0277-4345-8611-E557792310B6}" type="presOf" srcId="{2562F6A7-862A-4E92-A388-B251A68ADDF6}" destId="{FB2CAE07-9123-40DF-A220-4E83B59B7054}" srcOrd="0" destOrd="0" presId="urn:microsoft.com/office/officeart/2005/8/layout/list1"/>
    <dgm:cxn modelId="{E146DF2C-8494-4759-831C-042E9B685B59}" type="presOf" srcId="{2889A2F5-4947-4E16-931D-EF5E38B57DD2}" destId="{D0D3E927-FF80-4F08-8889-FD524D01380C}" srcOrd="0" destOrd="0" presId="urn:microsoft.com/office/officeart/2005/8/layout/list1"/>
    <dgm:cxn modelId="{2D61032E-D7E4-488D-A804-7D1441B9855A}" type="presOf" srcId="{CEAD00B5-E7D6-4423-829C-A599CBBD0492}" destId="{85412620-69EC-4301-83C6-23657628941F}" srcOrd="0" destOrd="0" presId="urn:microsoft.com/office/officeart/2005/8/layout/list1"/>
    <dgm:cxn modelId="{98D09744-A395-4DCF-A3FC-78EFA8E6BDCC}" srcId="{2889A2F5-4947-4E16-931D-EF5E38B57DD2}" destId="{9B76B0B3-CEA1-4F8A-91CF-5F77601D9A60}" srcOrd="0" destOrd="0" parTransId="{80C1F2F0-239E-4D78-927E-2D26915317F1}" sibTransId="{F5E3915C-7E24-4027-9B90-C9D5951116BD}"/>
    <dgm:cxn modelId="{60296352-C59C-4783-A73F-824E3B771961}" srcId="{2562F6A7-862A-4E92-A388-B251A68ADDF6}" destId="{2889A2F5-4947-4E16-931D-EF5E38B57DD2}" srcOrd="1" destOrd="0" parTransId="{76520EFA-B0FC-4F0F-A684-20AC9D0186A8}" sibTransId="{4EC65A16-5407-4B7B-9E4B-44BC72576455}"/>
    <dgm:cxn modelId="{6BB26792-29FD-4925-809F-516EF4E03B3C}" srcId="{CEAD00B5-E7D6-4423-829C-A599CBBD0492}" destId="{8AD44A18-5EC9-47BC-B21E-2BBA2CD73D86}" srcOrd="0" destOrd="0" parTransId="{55EBA79D-E90B-4F28-B63E-30A3CAC88B2C}" sibTransId="{EC908C42-CF2F-4C7C-8F43-A00DD33B3B2D}"/>
    <dgm:cxn modelId="{BF8504B6-4A3A-4786-B427-E6202A4498C9}" type="presOf" srcId="{9B76B0B3-CEA1-4F8A-91CF-5F77601D9A60}" destId="{AF990DC2-B376-48D4-B164-3B16FD19C7D0}" srcOrd="0" destOrd="0" presId="urn:microsoft.com/office/officeart/2005/8/layout/list1"/>
    <dgm:cxn modelId="{E93FBBC4-E5A8-483F-82F4-EB390C459493}" srcId="{2562F6A7-862A-4E92-A388-B251A68ADDF6}" destId="{CEAD00B5-E7D6-4423-829C-A599CBBD0492}" srcOrd="0" destOrd="0" parTransId="{3BEA1F2B-1097-4AEA-89BF-6A32A4C7C3F9}" sibTransId="{375646E4-6AA6-4E5E-8C9D-E9219747EFE8}"/>
    <dgm:cxn modelId="{602F51E8-5E99-4445-B3C7-2879769C56C1}" type="presOf" srcId="{8AD44A18-5EC9-47BC-B21E-2BBA2CD73D86}" destId="{623F9F7E-9593-43A0-98BC-6527D048B944}" srcOrd="0" destOrd="0" presId="urn:microsoft.com/office/officeart/2005/8/layout/list1"/>
    <dgm:cxn modelId="{F7BB0CF0-68E7-4B38-901F-89ADAA9C34BA}" type="presOf" srcId="{CEAD00B5-E7D6-4423-829C-A599CBBD0492}" destId="{2AAE8317-5E6E-4A3C-B23B-645EC3DE8338}" srcOrd="1" destOrd="0" presId="urn:microsoft.com/office/officeart/2005/8/layout/list1"/>
    <dgm:cxn modelId="{EC35C211-66BF-4BF0-AAD6-234BE1CD5CAE}" type="presParOf" srcId="{FB2CAE07-9123-40DF-A220-4E83B59B7054}" destId="{F4F65490-B3DF-4005-827A-1B08F52ADE5E}" srcOrd="0" destOrd="0" presId="urn:microsoft.com/office/officeart/2005/8/layout/list1"/>
    <dgm:cxn modelId="{432F246F-AE45-438D-8091-66EE41F70E7F}" type="presParOf" srcId="{F4F65490-B3DF-4005-827A-1B08F52ADE5E}" destId="{85412620-69EC-4301-83C6-23657628941F}" srcOrd="0" destOrd="0" presId="urn:microsoft.com/office/officeart/2005/8/layout/list1"/>
    <dgm:cxn modelId="{FA61583A-1AEA-471B-B212-AB269EF5A949}" type="presParOf" srcId="{F4F65490-B3DF-4005-827A-1B08F52ADE5E}" destId="{2AAE8317-5E6E-4A3C-B23B-645EC3DE8338}" srcOrd="1" destOrd="0" presId="urn:microsoft.com/office/officeart/2005/8/layout/list1"/>
    <dgm:cxn modelId="{8CAE58E5-BB4E-4FD2-916B-DE4899394C66}" type="presParOf" srcId="{FB2CAE07-9123-40DF-A220-4E83B59B7054}" destId="{38BA164D-CBB2-40E2-861C-68F9DE7A7E51}" srcOrd="1" destOrd="0" presId="urn:microsoft.com/office/officeart/2005/8/layout/list1"/>
    <dgm:cxn modelId="{7ACF1ED6-4183-4E72-943D-2058B2B3914B}" type="presParOf" srcId="{FB2CAE07-9123-40DF-A220-4E83B59B7054}" destId="{623F9F7E-9593-43A0-98BC-6527D048B944}" srcOrd="2" destOrd="0" presId="urn:microsoft.com/office/officeart/2005/8/layout/list1"/>
    <dgm:cxn modelId="{36FC6FB7-59CE-4F57-B9A0-0A14E43AE5F7}" type="presParOf" srcId="{FB2CAE07-9123-40DF-A220-4E83B59B7054}" destId="{CA9D40B5-C383-4948-8ECC-0E3E409B9D7D}" srcOrd="3" destOrd="0" presId="urn:microsoft.com/office/officeart/2005/8/layout/list1"/>
    <dgm:cxn modelId="{754A7B3A-A668-4EE9-99F4-46E6FD784534}" type="presParOf" srcId="{FB2CAE07-9123-40DF-A220-4E83B59B7054}" destId="{384A8998-A8EB-49E3-98DF-280123A9B47E}" srcOrd="4" destOrd="0" presId="urn:microsoft.com/office/officeart/2005/8/layout/list1"/>
    <dgm:cxn modelId="{59743B57-61AB-40DD-A5E3-2D90C03C3206}" type="presParOf" srcId="{384A8998-A8EB-49E3-98DF-280123A9B47E}" destId="{D0D3E927-FF80-4F08-8889-FD524D01380C}" srcOrd="0" destOrd="0" presId="urn:microsoft.com/office/officeart/2005/8/layout/list1"/>
    <dgm:cxn modelId="{663B7658-03D2-4C5C-95F3-F17F033452C4}" type="presParOf" srcId="{384A8998-A8EB-49E3-98DF-280123A9B47E}" destId="{2117066C-C7A7-4976-BE80-9E941E671EF2}" srcOrd="1" destOrd="0" presId="urn:microsoft.com/office/officeart/2005/8/layout/list1"/>
    <dgm:cxn modelId="{EFF24D14-CA3C-4FE9-B4FE-48B326F7C0E8}" type="presParOf" srcId="{FB2CAE07-9123-40DF-A220-4E83B59B7054}" destId="{14029B33-83E6-4044-B849-90016F2CC3A6}" srcOrd="5" destOrd="0" presId="urn:microsoft.com/office/officeart/2005/8/layout/list1"/>
    <dgm:cxn modelId="{7DD5B7D3-5B97-443C-8A79-57A0137053EC}" type="presParOf" srcId="{FB2CAE07-9123-40DF-A220-4E83B59B7054}" destId="{AF990DC2-B376-48D4-B164-3B16FD19C7D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AB912699-8355-4F2D-80BE-EB7F076FB48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D0FDC473-3C90-4940-BA79-175F36AA72D0}">
      <dgm:prSet phldrT="[文本]"/>
      <dgm:spPr/>
      <dgm:t>
        <a:bodyPr/>
        <a:lstStyle/>
        <a:p>
          <a:r>
            <a:rPr kumimoji="1"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随机替换</a:t>
          </a:r>
          <a:endParaRPr lang="zh-CN" altLang="en-US" dirty="0"/>
        </a:p>
      </dgm:t>
    </dgm:pt>
    <dgm:pt modelId="{6B32C274-4F8E-447F-8CAB-E8405D2F53A1}" type="parTrans" cxnId="{E986994A-901A-44A1-BBD6-289FC60CD881}">
      <dgm:prSet/>
      <dgm:spPr/>
      <dgm:t>
        <a:bodyPr/>
        <a:lstStyle/>
        <a:p>
          <a:endParaRPr lang="zh-CN" altLang="en-US"/>
        </a:p>
      </dgm:t>
    </dgm:pt>
    <dgm:pt modelId="{773E7498-63F3-450F-A541-6C6724117F92}" type="sibTrans" cxnId="{E986994A-901A-44A1-BBD6-289FC60CD881}">
      <dgm:prSet/>
      <dgm:spPr/>
      <dgm:t>
        <a:bodyPr/>
        <a:lstStyle/>
        <a:p>
          <a:endParaRPr lang="zh-CN" altLang="en-US"/>
        </a:p>
      </dgm:t>
    </dgm:pt>
    <dgm:pt modelId="{14511007-1D07-4FDC-A116-B0ED0792E77A}">
      <dgm:prSet/>
      <dgm:spPr/>
      <dgm:t>
        <a:bodyPr/>
        <a:lstStyle/>
        <a:p>
          <a:r>
            <a:rPr kumimoji="1" lang="zh-CN" altLang="en-US">
              <a:latin typeface="微软雅黑" panose="020B0503020204020204" pitchFamily="34" charset="-122"/>
              <a:ea typeface="微软雅黑" panose="020B0503020204020204" pitchFamily="34" charset="-122"/>
              <a:cs typeface="+mn-ea"/>
              <a:sym typeface="+mn-lt"/>
            </a:rPr>
            <a:t>随机地选取一行换出</a:t>
          </a:r>
          <a:endParaRPr lang="zh-CN" altLang="en-US" dirty="0">
            <a:latin typeface="微软雅黑" panose="020B0503020204020204" pitchFamily="34" charset="-122"/>
            <a:ea typeface="微软雅黑" panose="020B0503020204020204" pitchFamily="34" charset="-122"/>
          </a:endParaRPr>
        </a:p>
      </dgm:t>
    </dgm:pt>
    <dgm:pt modelId="{E7B297FD-D3C5-4273-B14B-05A0EEA7E18E}" type="parTrans" cxnId="{631CFC7E-B836-4452-8ACD-C49BD413ECBF}">
      <dgm:prSet/>
      <dgm:spPr/>
      <dgm:t>
        <a:bodyPr/>
        <a:lstStyle/>
        <a:p>
          <a:endParaRPr lang="zh-CN" altLang="en-US"/>
        </a:p>
      </dgm:t>
    </dgm:pt>
    <dgm:pt modelId="{7BC2FC69-B488-481F-A712-A52093E7C0AB}" type="sibTrans" cxnId="{631CFC7E-B836-4452-8ACD-C49BD413ECBF}">
      <dgm:prSet/>
      <dgm:spPr/>
      <dgm:t>
        <a:bodyPr/>
        <a:lstStyle/>
        <a:p>
          <a:endParaRPr lang="zh-CN" altLang="en-US"/>
        </a:p>
      </dgm:t>
    </dgm:pt>
    <dgm:pt modelId="{58500CB5-6363-497A-B6AE-231CAEA586A4}" type="pres">
      <dgm:prSet presAssocID="{AB912699-8355-4F2D-80BE-EB7F076FB48C}" presName="linear" presStyleCnt="0">
        <dgm:presLayoutVars>
          <dgm:dir/>
          <dgm:animLvl val="lvl"/>
          <dgm:resizeHandles val="exact"/>
        </dgm:presLayoutVars>
      </dgm:prSet>
      <dgm:spPr/>
    </dgm:pt>
    <dgm:pt modelId="{57311A61-CFE4-44ED-9F15-52EAFBEC8498}" type="pres">
      <dgm:prSet presAssocID="{D0FDC473-3C90-4940-BA79-175F36AA72D0}" presName="parentLin" presStyleCnt="0"/>
      <dgm:spPr/>
    </dgm:pt>
    <dgm:pt modelId="{529B0A4E-D6B6-4470-9E70-EF14F1E97D0B}" type="pres">
      <dgm:prSet presAssocID="{D0FDC473-3C90-4940-BA79-175F36AA72D0}" presName="parentLeftMargin" presStyleLbl="node1" presStyleIdx="0" presStyleCnt="1"/>
      <dgm:spPr/>
    </dgm:pt>
    <dgm:pt modelId="{7D972B60-A0FA-42C1-BF62-128B2C0ED72B}" type="pres">
      <dgm:prSet presAssocID="{D0FDC473-3C90-4940-BA79-175F36AA72D0}" presName="parentText" presStyleLbl="node1" presStyleIdx="0" presStyleCnt="1">
        <dgm:presLayoutVars>
          <dgm:chMax val="0"/>
          <dgm:bulletEnabled val="1"/>
        </dgm:presLayoutVars>
      </dgm:prSet>
      <dgm:spPr/>
    </dgm:pt>
    <dgm:pt modelId="{47C51026-D51E-4F18-AA7F-65CDABAFBFB3}" type="pres">
      <dgm:prSet presAssocID="{D0FDC473-3C90-4940-BA79-175F36AA72D0}" presName="negativeSpace" presStyleCnt="0"/>
      <dgm:spPr/>
    </dgm:pt>
    <dgm:pt modelId="{C52592CE-CC34-439F-B281-A3DA309F0365}" type="pres">
      <dgm:prSet presAssocID="{D0FDC473-3C90-4940-BA79-175F36AA72D0}" presName="childText" presStyleLbl="conFgAcc1" presStyleIdx="0" presStyleCnt="1">
        <dgm:presLayoutVars>
          <dgm:bulletEnabled val="1"/>
        </dgm:presLayoutVars>
      </dgm:prSet>
      <dgm:spPr/>
    </dgm:pt>
  </dgm:ptLst>
  <dgm:cxnLst>
    <dgm:cxn modelId="{E986994A-901A-44A1-BBD6-289FC60CD881}" srcId="{AB912699-8355-4F2D-80BE-EB7F076FB48C}" destId="{D0FDC473-3C90-4940-BA79-175F36AA72D0}" srcOrd="0" destOrd="0" parTransId="{6B32C274-4F8E-447F-8CAB-E8405D2F53A1}" sibTransId="{773E7498-63F3-450F-A541-6C6724117F92}"/>
    <dgm:cxn modelId="{631CFC7E-B836-4452-8ACD-C49BD413ECBF}" srcId="{D0FDC473-3C90-4940-BA79-175F36AA72D0}" destId="{14511007-1D07-4FDC-A116-B0ED0792E77A}" srcOrd="0" destOrd="0" parTransId="{E7B297FD-D3C5-4273-B14B-05A0EEA7E18E}" sibTransId="{7BC2FC69-B488-481F-A712-A52093E7C0AB}"/>
    <dgm:cxn modelId="{2CE92B98-4659-4DE9-B788-E06EB6972184}" type="presOf" srcId="{AB912699-8355-4F2D-80BE-EB7F076FB48C}" destId="{58500CB5-6363-497A-B6AE-231CAEA586A4}" srcOrd="0" destOrd="0" presId="urn:microsoft.com/office/officeart/2005/8/layout/list1"/>
    <dgm:cxn modelId="{1C915E9A-DA5E-472F-BB4E-66E5783F9B7C}" type="presOf" srcId="{D0FDC473-3C90-4940-BA79-175F36AA72D0}" destId="{7D972B60-A0FA-42C1-BF62-128B2C0ED72B}" srcOrd="1" destOrd="0" presId="urn:microsoft.com/office/officeart/2005/8/layout/list1"/>
    <dgm:cxn modelId="{0D5553D2-D8D2-4F47-BC08-D31416FBD189}" type="presOf" srcId="{14511007-1D07-4FDC-A116-B0ED0792E77A}" destId="{C52592CE-CC34-439F-B281-A3DA309F0365}" srcOrd="0" destOrd="0" presId="urn:microsoft.com/office/officeart/2005/8/layout/list1"/>
    <dgm:cxn modelId="{190C8DEA-3830-4FBD-94DD-8B4A69541E21}" type="presOf" srcId="{D0FDC473-3C90-4940-BA79-175F36AA72D0}" destId="{529B0A4E-D6B6-4470-9E70-EF14F1E97D0B}" srcOrd="0" destOrd="0" presId="urn:microsoft.com/office/officeart/2005/8/layout/list1"/>
    <dgm:cxn modelId="{568A2CF5-6D32-438F-BB06-45C568F7961D}" type="presParOf" srcId="{58500CB5-6363-497A-B6AE-231CAEA586A4}" destId="{57311A61-CFE4-44ED-9F15-52EAFBEC8498}" srcOrd="0" destOrd="0" presId="urn:microsoft.com/office/officeart/2005/8/layout/list1"/>
    <dgm:cxn modelId="{61A5E05C-97F8-4080-9B6F-C8D81C9EB54F}" type="presParOf" srcId="{57311A61-CFE4-44ED-9F15-52EAFBEC8498}" destId="{529B0A4E-D6B6-4470-9E70-EF14F1E97D0B}" srcOrd="0" destOrd="0" presId="urn:microsoft.com/office/officeart/2005/8/layout/list1"/>
    <dgm:cxn modelId="{0DE779F2-5DB7-4BCD-A7E1-43CDBED8D7AD}" type="presParOf" srcId="{57311A61-CFE4-44ED-9F15-52EAFBEC8498}" destId="{7D972B60-A0FA-42C1-BF62-128B2C0ED72B}" srcOrd="1" destOrd="0" presId="urn:microsoft.com/office/officeart/2005/8/layout/list1"/>
    <dgm:cxn modelId="{836E462F-F6EC-429A-93C1-B7712B5E8DF0}" type="presParOf" srcId="{58500CB5-6363-497A-B6AE-231CAEA586A4}" destId="{47C51026-D51E-4F18-AA7F-65CDABAFBFB3}" srcOrd="1" destOrd="0" presId="urn:microsoft.com/office/officeart/2005/8/layout/list1"/>
    <dgm:cxn modelId="{1CD51DBF-F9E3-41B8-BDC9-183577196570}" type="presParOf" srcId="{58500CB5-6363-497A-B6AE-231CAEA586A4}" destId="{C52592CE-CC34-439F-B281-A3DA309F0365}"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A8E5B9D-8760-4A03-BEA1-0B54539690AF}" type="doc">
      <dgm:prSet loTypeId="urn:microsoft.com/office/officeart/2005/8/layout/venn1" loCatId="relationship" qsTypeId="urn:microsoft.com/office/officeart/2005/8/quickstyle/simple1" qsCatId="simple" csTypeId="urn:microsoft.com/office/officeart/2005/8/colors/colorful5" csCatId="colorful" phldr="1"/>
      <dgm:spPr/>
    </dgm:pt>
    <dgm:pt modelId="{A9F016B2-8511-4348-B5CB-BEB383BC5A1B}">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写回法</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5F576E41-439E-4BB8-AA7B-727768CCC3F2}" type="parTrans" cxnId="{5478CBF8-8FE8-4C15-86EB-9E345CE32F69}">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74380214-20DC-452A-9079-EB52A6A95505}" type="sibTrans" cxnId="{5478CBF8-8FE8-4C15-86EB-9E345CE32F69}">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9D4F9FD-AC49-4AD8-9776-1A923D0D2D4C}">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全写法</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81FB26F3-2FFC-45FF-86E0-5EDE0D0D9D73}" type="parTrans" cxnId="{324129F5-4C4D-44FF-9F26-6845DC055B9D}">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3ED81E0-F1B2-433B-A37A-BEC009143D34}" type="sibTrans" cxnId="{324129F5-4C4D-44FF-9F26-6845DC055B9D}">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E7435DD-B4DD-4067-B727-64604BCF8982}">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写一次法</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AE7C257-462A-4973-8A5F-700A9E8D8FB8}" type="parTrans" cxnId="{6D3EC372-9A91-4FFB-88AC-2B0B350F0B85}">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21750E22-FAD1-4E26-98BE-CEAD16AEE822}" type="sibTrans" cxnId="{6D3EC372-9A91-4FFB-88AC-2B0B350F0B85}">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0BD2265-56B3-4E2A-988C-7A92686AD5CC}" type="pres">
      <dgm:prSet presAssocID="{5A8E5B9D-8760-4A03-BEA1-0B54539690AF}" presName="compositeShape" presStyleCnt="0">
        <dgm:presLayoutVars>
          <dgm:chMax val="7"/>
          <dgm:dir/>
          <dgm:resizeHandles val="exact"/>
        </dgm:presLayoutVars>
      </dgm:prSet>
      <dgm:spPr/>
    </dgm:pt>
    <dgm:pt modelId="{1B429208-2AD8-470D-B25D-67B16293DEAD}" type="pres">
      <dgm:prSet presAssocID="{A9F016B2-8511-4348-B5CB-BEB383BC5A1B}" presName="circ1" presStyleLbl="vennNode1" presStyleIdx="0" presStyleCnt="3"/>
      <dgm:spPr/>
    </dgm:pt>
    <dgm:pt modelId="{DE5F72B3-A482-4C55-B6EB-742B183A21BA}" type="pres">
      <dgm:prSet presAssocID="{A9F016B2-8511-4348-B5CB-BEB383BC5A1B}" presName="circ1Tx" presStyleLbl="revTx" presStyleIdx="0" presStyleCnt="0">
        <dgm:presLayoutVars>
          <dgm:chMax val="0"/>
          <dgm:chPref val="0"/>
          <dgm:bulletEnabled val="1"/>
        </dgm:presLayoutVars>
      </dgm:prSet>
      <dgm:spPr/>
    </dgm:pt>
    <dgm:pt modelId="{90477099-130B-41A1-99C4-F36C6512E944}" type="pres">
      <dgm:prSet presAssocID="{09D4F9FD-AC49-4AD8-9776-1A923D0D2D4C}" presName="circ2" presStyleLbl="vennNode1" presStyleIdx="1" presStyleCnt="3"/>
      <dgm:spPr/>
    </dgm:pt>
    <dgm:pt modelId="{9D6E5643-14C3-4FCB-A24B-517B5242B301}" type="pres">
      <dgm:prSet presAssocID="{09D4F9FD-AC49-4AD8-9776-1A923D0D2D4C}" presName="circ2Tx" presStyleLbl="revTx" presStyleIdx="0" presStyleCnt="0">
        <dgm:presLayoutVars>
          <dgm:chMax val="0"/>
          <dgm:chPref val="0"/>
          <dgm:bulletEnabled val="1"/>
        </dgm:presLayoutVars>
      </dgm:prSet>
      <dgm:spPr/>
    </dgm:pt>
    <dgm:pt modelId="{89791229-32A4-4989-AF33-CB22228E81AD}" type="pres">
      <dgm:prSet presAssocID="{5E7435DD-B4DD-4067-B727-64604BCF8982}" presName="circ3" presStyleLbl="vennNode1" presStyleIdx="2" presStyleCnt="3"/>
      <dgm:spPr/>
    </dgm:pt>
    <dgm:pt modelId="{47E5DE1A-8434-443F-AB57-99ED1E974053}" type="pres">
      <dgm:prSet presAssocID="{5E7435DD-B4DD-4067-B727-64604BCF8982}" presName="circ3Tx" presStyleLbl="revTx" presStyleIdx="0" presStyleCnt="0">
        <dgm:presLayoutVars>
          <dgm:chMax val="0"/>
          <dgm:chPref val="0"/>
          <dgm:bulletEnabled val="1"/>
        </dgm:presLayoutVars>
      </dgm:prSet>
      <dgm:spPr/>
    </dgm:pt>
  </dgm:ptLst>
  <dgm:cxnLst>
    <dgm:cxn modelId="{49B8450F-61D5-439B-ACCF-547EB6C8B3A9}" type="presOf" srcId="{5A8E5B9D-8760-4A03-BEA1-0B54539690AF}" destId="{F0BD2265-56B3-4E2A-988C-7A92686AD5CC}" srcOrd="0" destOrd="0" presId="urn:microsoft.com/office/officeart/2005/8/layout/venn1"/>
    <dgm:cxn modelId="{6D3EC372-9A91-4FFB-88AC-2B0B350F0B85}" srcId="{5A8E5B9D-8760-4A03-BEA1-0B54539690AF}" destId="{5E7435DD-B4DD-4067-B727-64604BCF8982}" srcOrd="2" destOrd="0" parTransId="{3AE7C257-462A-4973-8A5F-700A9E8D8FB8}" sibTransId="{21750E22-FAD1-4E26-98BE-CEAD16AEE822}"/>
    <dgm:cxn modelId="{8733AF9C-4353-478E-9BBF-14307F190F7E}" type="presOf" srcId="{09D4F9FD-AC49-4AD8-9776-1A923D0D2D4C}" destId="{9D6E5643-14C3-4FCB-A24B-517B5242B301}" srcOrd="1" destOrd="0" presId="urn:microsoft.com/office/officeart/2005/8/layout/venn1"/>
    <dgm:cxn modelId="{1F59F9BD-E4CE-43C3-9AD2-41D059E6BBC6}" type="presOf" srcId="{A9F016B2-8511-4348-B5CB-BEB383BC5A1B}" destId="{DE5F72B3-A482-4C55-B6EB-742B183A21BA}" srcOrd="1" destOrd="0" presId="urn:microsoft.com/office/officeart/2005/8/layout/venn1"/>
    <dgm:cxn modelId="{4508FCF3-DE5D-40C3-9AD3-0DF1D38D918E}" type="presOf" srcId="{09D4F9FD-AC49-4AD8-9776-1A923D0D2D4C}" destId="{90477099-130B-41A1-99C4-F36C6512E944}" srcOrd="0" destOrd="0" presId="urn:microsoft.com/office/officeart/2005/8/layout/venn1"/>
    <dgm:cxn modelId="{324129F5-4C4D-44FF-9F26-6845DC055B9D}" srcId="{5A8E5B9D-8760-4A03-BEA1-0B54539690AF}" destId="{09D4F9FD-AC49-4AD8-9776-1A923D0D2D4C}" srcOrd="1" destOrd="0" parTransId="{81FB26F3-2FFC-45FF-86E0-5EDE0D0D9D73}" sibTransId="{C3ED81E0-F1B2-433B-A37A-BEC009143D34}"/>
    <dgm:cxn modelId="{5478CBF8-8FE8-4C15-86EB-9E345CE32F69}" srcId="{5A8E5B9D-8760-4A03-BEA1-0B54539690AF}" destId="{A9F016B2-8511-4348-B5CB-BEB383BC5A1B}" srcOrd="0" destOrd="0" parTransId="{5F576E41-439E-4BB8-AA7B-727768CCC3F2}" sibTransId="{74380214-20DC-452A-9079-EB52A6A95505}"/>
    <dgm:cxn modelId="{AA0501F9-FA4E-44F6-96FB-258B5B540A2F}" type="presOf" srcId="{A9F016B2-8511-4348-B5CB-BEB383BC5A1B}" destId="{1B429208-2AD8-470D-B25D-67B16293DEAD}" srcOrd="0" destOrd="0" presId="urn:microsoft.com/office/officeart/2005/8/layout/venn1"/>
    <dgm:cxn modelId="{0B5373FB-5D86-48A1-A637-8F7F29EC5947}" type="presOf" srcId="{5E7435DD-B4DD-4067-B727-64604BCF8982}" destId="{89791229-32A4-4989-AF33-CB22228E81AD}" srcOrd="0" destOrd="0" presId="urn:microsoft.com/office/officeart/2005/8/layout/venn1"/>
    <dgm:cxn modelId="{2222DDFD-36BC-40A4-88F8-C43DBC0BF66C}" type="presOf" srcId="{5E7435DD-B4DD-4067-B727-64604BCF8982}" destId="{47E5DE1A-8434-443F-AB57-99ED1E974053}" srcOrd="1" destOrd="0" presId="urn:microsoft.com/office/officeart/2005/8/layout/venn1"/>
    <dgm:cxn modelId="{2B1F4440-CA64-4AD5-8EBB-8D8E583710AD}" type="presParOf" srcId="{F0BD2265-56B3-4E2A-988C-7A92686AD5CC}" destId="{1B429208-2AD8-470D-B25D-67B16293DEAD}" srcOrd="0" destOrd="0" presId="urn:microsoft.com/office/officeart/2005/8/layout/venn1"/>
    <dgm:cxn modelId="{AFA70E82-586F-49FD-A075-B9CD6C3D2E19}" type="presParOf" srcId="{F0BD2265-56B3-4E2A-988C-7A92686AD5CC}" destId="{DE5F72B3-A482-4C55-B6EB-742B183A21BA}" srcOrd="1" destOrd="0" presId="urn:microsoft.com/office/officeart/2005/8/layout/venn1"/>
    <dgm:cxn modelId="{AA90A2D2-A0AB-423A-91E0-488C1B4CE8BC}" type="presParOf" srcId="{F0BD2265-56B3-4E2A-988C-7A92686AD5CC}" destId="{90477099-130B-41A1-99C4-F36C6512E944}" srcOrd="2" destOrd="0" presId="urn:microsoft.com/office/officeart/2005/8/layout/venn1"/>
    <dgm:cxn modelId="{00618E21-F261-4382-A71B-24C21A676B03}" type="presParOf" srcId="{F0BD2265-56B3-4E2A-988C-7A92686AD5CC}" destId="{9D6E5643-14C3-4FCB-A24B-517B5242B301}" srcOrd="3" destOrd="0" presId="urn:microsoft.com/office/officeart/2005/8/layout/venn1"/>
    <dgm:cxn modelId="{94096397-1FDC-4D73-B3C9-3887AC5BE6D9}" type="presParOf" srcId="{F0BD2265-56B3-4E2A-988C-7A92686AD5CC}" destId="{89791229-32A4-4989-AF33-CB22228E81AD}" srcOrd="4" destOrd="0" presId="urn:microsoft.com/office/officeart/2005/8/layout/venn1"/>
    <dgm:cxn modelId="{507D2D5A-4CBD-44E5-8654-532F1777F9A7}" type="presParOf" srcId="{F0BD2265-56B3-4E2A-988C-7A92686AD5CC}" destId="{47E5DE1A-8434-443F-AB57-99ED1E974053}"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D41C87D1-751F-475B-B44E-32F9BAC41A6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442E41C1-DB1B-492C-AACF-A6C3871FA3E1}">
      <dgm:prSet phldrT="[文本]" custT="1"/>
      <dgm:spPr/>
      <dgm: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写命中</a:t>
          </a:r>
          <a:endPar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CD23F8E-27CB-4F66-B415-2EF5AB96AE83}" type="parTrans" cxnId="{7D20D4B2-C2D9-405A-930F-4FE014C6279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5301D6B1-84BA-4D3E-AFBB-538C45CE16D0}" type="sibTrans" cxnId="{7D20D4B2-C2D9-405A-930F-4FE014C6279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78F9268-58B1-4C43-B5F5-542FD1B8AD93}">
      <dgm:prSet custT="1"/>
      <dgm:spPr/>
      <dgm:t>
        <a:bodyPr lIns="360000" rIns="360000"/>
        <a:lstStyle/>
        <a:p>
          <a:r>
            <a:rPr lang="zh-CN" altLang="en-US" sz="1600">
              <a:latin typeface="微软雅黑" panose="020B0503020204020204" pitchFamily="34" charset="-122"/>
              <a:ea typeface="微软雅黑" panose="020B0503020204020204" pitchFamily="34" charset="-122"/>
              <a:sym typeface="+mn-lt"/>
            </a:rPr>
            <a:t>先修改</a:t>
          </a:r>
          <a:r>
            <a:rPr lang="en-US" altLang="zh-CN" sz="1600">
              <a:latin typeface="微软雅黑" panose="020B0503020204020204" pitchFamily="34" charset="-122"/>
              <a:ea typeface="微软雅黑" panose="020B0503020204020204" pitchFamily="34" charset="-122"/>
              <a:sym typeface="+mn-lt"/>
            </a:rPr>
            <a:t>Cache</a:t>
          </a:r>
          <a:r>
            <a:rPr lang="zh-CN" altLang="en-US" sz="1600">
              <a:latin typeface="微软雅黑" panose="020B0503020204020204" pitchFamily="34" charset="-122"/>
              <a:ea typeface="微软雅黑" panose="020B0503020204020204" pitchFamily="34" charset="-122"/>
              <a:sym typeface="+mn-lt"/>
            </a:rPr>
            <a:t>的内容，而不立即写入主存；</a:t>
          </a:r>
          <a:endParaRPr lang="en-US" altLang="zh-CN" sz="1600" dirty="0">
            <a:latin typeface="微软雅黑" panose="020B0503020204020204" pitchFamily="34" charset="-122"/>
            <a:ea typeface="微软雅黑" panose="020B0503020204020204" pitchFamily="34" charset="-122"/>
            <a:sym typeface="+mn-lt"/>
          </a:endParaRPr>
        </a:p>
      </dgm:t>
    </dgm:pt>
    <dgm:pt modelId="{74A0924E-8951-4441-925C-FAC1B4AEB407}" type="parTrans" cxnId="{ABA5FEB7-E561-4FDB-92F9-68688E65B936}">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DCFFA8C-F658-47E0-90E2-AE2395990DC8}" type="sibTrans" cxnId="{ABA5FEB7-E561-4FDB-92F9-68688E65B936}">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DB44439-9712-423F-AFC5-F2BF4B4099E2}">
      <dgm:prSet custT="1"/>
      <dgm:spPr/>
      <dgm:t>
        <a:bodyPr lIns="360000" rIns="360000"/>
        <a:lstStyle/>
        <a:p>
          <a:r>
            <a:rPr lang="zh-CN" altLang="en-US" sz="1600" b="1" dirty="0">
              <a:latin typeface="微软雅黑" panose="020B0503020204020204" pitchFamily="34" charset="-122"/>
              <a:ea typeface="微软雅黑" panose="020B0503020204020204" pitchFamily="34" charset="-122"/>
              <a:sym typeface="+mn-lt"/>
            </a:rPr>
            <a:t>只有当此行被替换时才写回主存。</a:t>
          </a:r>
          <a:endParaRPr lang="en-US" altLang="zh-CN" sz="1600" b="1" dirty="0">
            <a:latin typeface="微软雅黑" panose="020B0503020204020204" pitchFamily="34" charset="-122"/>
            <a:ea typeface="微软雅黑" panose="020B0503020204020204" pitchFamily="34" charset="-122"/>
            <a:sym typeface="+mn-lt"/>
          </a:endParaRPr>
        </a:p>
      </dgm:t>
    </dgm:pt>
    <dgm:pt modelId="{850F7833-35BD-4ACB-B332-645CF90FF7FB}" type="parTrans" cxnId="{607C79FD-635B-4467-BE91-DC52F6C76EFE}">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16B8AF4A-5BCF-4313-A640-C0ADDF065747}" type="sibTrans" cxnId="{607C79FD-635B-4467-BE91-DC52F6C76EFE}">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B66459AA-E03E-4A31-9FCA-D42D2D8688F1}">
      <dgm:prSet custT="1"/>
      <dgm:spPr/>
      <dgm: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写未命中</a:t>
          </a:r>
          <a:endPar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0FEDF697-AE7C-41F2-8C82-4C0DA9FAE1BE}" type="parTrans" cxnId="{C822EC9E-4D63-4F0C-AC84-0405F82E072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C9863FE-CBD4-40BE-B07A-B9A931BCC468}" type="sibTrans" cxnId="{C822EC9E-4D63-4F0C-AC84-0405F82E072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B4CCF644-2CFD-4C48-B6EB-333A1CC28279}">
      <dgm:prSet custT="1"/>
      <dgm:spPr/>
      <dgm:t>
        <a:bodyPr lIns="360000" rIns="360000"/>
        <a:lstStyle/>
        <a:p>
          <a:r>
            <a:rPr lang="zh-CN" altLang="en-US" sz="1600">
              <a:latin typeface="微软雅黑" panose="020B0503020204020204" pitchFamily="34" charset="-122"/>
              <a:ea typeface="微软雅黑" panose="020B0503020204020204" pitchFamily="34" charset="-122"/>
              <a:sym typeface="+mn-lt"/>
            </a:rPr>
            <a:t>首先将内存中对应块调入</a:t>
          </a:r>
          <a:r>
            <a:rPr lang="en-US" altLang="zh-CN" sz="1600">
              <a:latin typeface="微软雅黑" panose="020B0503020204020204" pitchFamily="34" charset="-122"/>
              <a:ea typeface="微软雅黑" panose="020B0503020204020204" pitchFamily="34" charset="-122"/>
              <a:sym typeface="+mn-lt"/>
            </a:rPr>
            <a:t>Cache</a:t>
          </a:r>
          <a:r>
            <a:rPr lang="zh-CN" altLang="en-US" sz="1600">
              <a:latin typeface="微软雅黑" panose="020B0503020204020204" pitchFamily="34" charset="-122"/>
              <a:ea typeface="微软雅黑" panose="020B0503020204020204" pitchFamily="34" charset="-122"/>
              <a:sym typeface="+mn-lt"/>
            </a:rPr>
            <a:t>，然后对其修改；</a:t>
          </a:r>
          <a:endParaRPr lang="en-US" altLang="zh-CN" sz="1600" dirty="0">
            <a:latin typeface="微软雅黑" panose="020B0503020204020204" pitchFamily="34" charset="-122"/>
            <a:ea typeface="微软雅黑" panose="020B0503020204020204" pitchFamily="34" charset="-122"/>
            <a:sym typeface="+mn-lt"/>
          </a:endParaRPr>
        </a:p>
      </dgm:t>
    </dgm:pt>
    <dgm:pt modelId="{EA9A3A0E-3C80-44C1-A764-CC6E89A2CCEE}" type="parTrans" cxnId="{C1F1F77D-E231-4971-ADAA-EA29737D936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008E2024-6188-452B-948F-3D7B5F2FF2E6}" type="sibTrans" cxnId="{C1F1F77D-E231-4971-ADAA-EA29737D936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2A15459-6D9A-441E-BE17-7F353006567C}">
      <dgm:prSet custT="1"/>
      <dgm:spPr/>
      <dgm:t>
        <a:bodyPr lIns="360000" rIns="360000"/>
        <a:lstStyle/>
        <a:p>
          <a:r>
            <a:rPr lang="zh-CN" altLang="en-US" sz="1600" b="1" dirty="0">
              <a:latin typeface="微软雅黑" panose="020B0503020204020204" pitchFamily="34" charset="-122"/>
              <a:ea typeface="微软雅黑" panose="020B0503020204020204" pitchFamily="34" charset="-122"/>
              <a:sym typeface="+mn-lt"/>
            </a:rPr>
            <a:t>当此行换出时，写回主存。</a:t>
          </a:r>
          <a:endParaRPr lang="en-US" altLang="zh-CN" sz="1600" b="1" dirty="0">
            <a:latin typeface="微软雅黑" panose="020B0503020204020204" pitchFamily="34" charset="-122"/>
            <a:ea typeface="微软雅黑" panose="020B0503020204020204" pitchFamily="34" charset="-122"/>
            <a:sym typeface="+mn-lt"/>
          </a:endParaRPr>
        </a:p>
      </dgm:t>
    </dgm:pt>
    <dgm:pt modelId="{138D0374-632D-4A79-94B9-6B58F63206E4}" type="parTrans" cxnId="{C47EB383-B33C-47C6-874C-3BC2D6F33C78}">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42D366F-3B5E-40A4-BC93-5FEBBF147F54}" type="sibTrans" cxnId="{C47EB383-B33C-47C6-874C-3BC2D6F33C78}">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4D1B09C-EF74-4622-858B-41837A0C6295}">
      <dgm:prSet custT="1"/>
      <dgm:spPr/>
      <dgm:t>
        <a:bodyPr/>
        <a:lstStyle/>
        <a:p>
          <a:r>
            <a:rPr lang="zh-CN" altLang="en-US" sz="16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en-US" altLang="zh-CN"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70888456-A807-435F-BCF2-D338296DE7C9}" type="parTrans" cxnId="{25B9E3BF-02B2-4036-94B3-74EB452F22BF}">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FE3D5069-418D-480A-9D43-BEEA390168F0}" type="sibTrans" cxnId="{25B9E3BF-02B2-4036-94B3-74EB452F22BF}">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1058BD95-9A1F-4B4A-80FF-C1D009CE7810}">
      <dgm:prSet custT="1"/>
      <dgm:spPr/>
      <dgm:t>
        <a:bodyPr lIns="360000" rIns="360000"/>
        <a:lstStyle/>
        <a:p>
          <a:r>
            <a:rPr lang="zh-CN" altLang="en-US" sz="1600" dirty="0">
              <a:latin typeface="微软雅黑" panose="020B0503020204020204" pitchFamily="34" charset="-122"/>
              <a:ea typeface="微软雅黑" panose="020B0503020204020204" pitchFamily="34" charset="-122"/>
              <a:sym typeface="+mn-lt"/>
            </a:rPr>
            <a:t>减少了访问主存的次数，但是存在不一致的隐患。</a:t>
          </a:r>
          <a:endParaRPr lang="en-US" altLang="zh-CN" sz="1600" dirty="0">
            <a:latin typeface="微软雅黑" panose="020B0503020204020204" pitchFamily="34" charset="-122"/>
            <a:ea typeface="微软雅黑" panose="020B0503020204020204" pitchFamily="34" charset="-122"/>
            <a:sym typeface="+mn-lt"/>
          </a:endParaRPr>
        </a:p>
      </dgm:t>
    </dgm:pt>
    <dgm:pt modelId="{F1242FA3-CA97-470F-A86D-CA511F503814}" type="parTrans" cxnId="{062E075E-2DB2-4705-9C46-423A61E9E32D}">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D5DB702-7653-4F2B-B21F-6467D7F933D9}" type="sibTrans" cxnId="{062E075E-2DB2-4705-9C46-423A61E9E32D}">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0B0C3AB-0D56-4AE8-99B9-E5EB2C137A5C}">
      <dgm:prSet custT="1"/>
      <dgm:spPr/>
      <dgm:t>
        <a:bodyPr lIns="360000" rIns="360000"/>
        <a:lstStyle/>
        <a:p>
          <a:r>
            <a:rPr lang="zh-CN" altLang="en-US" sz="1600" dirty="0">
              <a:latin typeface="微软雅黑" panose="020B0503020204020204" pitchFamily="34" charset="-122"/>
              <a:ea typeface="微软雅黑" panose="020B0503020204020204" pitchFamily="34" charset="-122"/>
              <a:sym typeface="+mn-lt"/>
            </a:rPr>
            <a:t>每行配置一个修改位，以反映此行是否被</a:t>
          </a:r>
          <a:r>
            <a:rPr lang="en-US" altLang="zh-CN" sz="1600" dirty="0">
              <a:latin typeface="微软雅黑" panose="020B0503020204020204" pitchFamily="34" charset="-122"/>
              <a:ea typeface="微软雅黑" panose="020B0503020204020204" pitchFamily="34" charset="-122"/>
              <a:sym typeface="+mn-lt"/>
            </a:rPr>
            <a:t>CPU</a:t>
          </a:r>
          <a:r>
            <a:rPr lang="zh-CN" altLang="en-US" sz="1600" dirty="0">
              <a:latin typeface="微软雅黑" panose="020B0503020204020204" pitchFamily="34" charset="-122"/>
              <a:ea typeface="微软雅黑" panose="020B0503020204020204" pitchFamily="34" charset="-122"/>
              <a:sym typeface="+mn-lt"/>
            </a:rPr>
            <a:t>修改过。 被修改过的行称为脏行</a:t>
          </a:r>
          <a:r>
            <a:rPr lang="en-US" altLang="zh-CN" sz="1600" dirty="0">
              <a:latin typeface="微软雅黑" panose="020B0503020204020204" pitchFamily="34" charset="-122"/>
              <a:ea typeface="微软雅黑" panose="020B0503020204020204" pitchFamily="34" charset="-122"/>
              <a:sym typeface="+mn-lt"/>
            </a:rPr>
            <a:t>(dirty)</a:t>
          </a:r>
          <a:endParaRPr lang="zh-CN" altLang="en-US" sz="1600" dirty="0">
            <a:latin typeface="微软雅黑" panose="020B0503020204020204" pitchFamily="34" charset="-122"/>
            <a:ea typeface="微软雅黑" panose="020B0503020204020204" pitchFamily="34" charset="-122"/>
            <a:sym typeface="+mn-lt"/>
          </a:endParaRPr>
        </a:p>
      </dgm:t>
    </dgm:pt>
    <dgm:pt modelId="{387B3149-73E3-4FDB-8355-CEFEAE5F63B5}" type="parTrans" cxnId="{4F2D15D2-E36F-42A1-B2FB-DECA6FD00C6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4B028B5-F36A-4C9E-9E36-58E6775758CA}" type="sibTrans" cxnId="{4F2D15D2-E36F-42A1-B2FB-DECA6FD00C63}">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033B37E8-19A4-4B3F-97E7-855CFCB993D8}" type="pres">
      <dgm:prSet presAssocID="{D41C87D1-751F-475B-B44E-32F9BAC41A67}" presName="linear" presStyleCnt="0">
        <dgm:presLayoutVars>
          <dgm:dir/>
          <dgm:animLvl val="lvl"/>
          <dgm:resizeHandles val="exact"/>
        </dgm:presLayoutVars>
      </dgm:prSet>
      <dgm:spPr/>
    </dgm:pt>
    <dgm:pt modelId="{E1CB2B84-F597-4546-849A-F931C5A8D445}" type="pres">
      <dgm:prSet presAssocID="{442E41C1-DB1B-492C-AACF-A6C3871FA3E1}" presName="parentLin" presStyleCnt="0"/>
      <dgm:spPr/>
    </dgm:pt>
    <dgm:pt modelId="{1DE09D2D-A5E7-4F58-B2C0-89726DED28A1}" type="pres">
      <dgm:prSet presAssocID="{442E41C1-DB1B-492C-AACF-A6C3871FA3E1}" presName="parentLeftMargin" presStyleLbl="node1" presStyleIdx="0" presStyleCnt="3"/>
      <dgm:spPr/>
    </dgm:pt>
    <dgm:pt modelId="{30D9B59C-7284-4F8C-A76C-9D85DF3BB0FF}" type="pres">
      <dgm:prSet presAssocID="{442E41C1-DB1B-492C-AACF-A6C3871FA3E1}" presName="parentText" presStyleLbl="node1" presStyleIdx="0" presStyleCnt="3">
        <dgm:presLayoutVars>
          <dgm:chMax val="0"/>
          <dgm:bulletEnabled val="1"/>
        </dgm:presLayoutVars>
      </dgm:prSet>
      <dgm:spPr/>
    </dgm:pt>
    <dgm:pt modelId="{920217EC-44D2-458C-8314-57752316A656}" type="pres">
      <dgm:prSet presAssocID="{442E41C1-DB1B-492C-AACF-A6C3871FA3E1}" presName="negativeSpace" presStyleCnt="0"/>
      <dgm:spPr/>
    </dgm:pt>
    <dgm:pt modelId="{8369B88B-24CB-4CC9-9C67-0B5FEC200BFF}" type="pres">
      <dgm:prSet presAssocID="{442E41C1-DB1B-492C-AACF-A6C3871FA3E1}" presName="childText" presStyleLbl="conFgAcc1" presStyleIdx="0" presStyleCnt="3">
        <dgm:presLayoutVars>
          <dgm:bulletEnabled val="1"/>
        </dgm:presLayoutVars>
      </dgm:prSet>
      <dgm:spPr/>
    </dgm:pt>
    <dgm:pt modelId="{B94AFE89-154F-4419-8E73-91FD94DAA021}" type="pres">
      <dgm:prSet presAssocID="{5301D6B1-84BA-4D3E-AFBB-538C45CE16D0}" presName="spaceBetweenRectangles" presStyleCnt="0"/>
      <dgm:spPr/>
    </dgm:pt>
    <dgm:pt modelId="{02A82FC5-ADA5-49ED-A2D1-6B748955D7CD}" type="pres">
      <dgm:prSet presAssocID="{B66459AA-E03E-4A31-9FCA-D42D2D8688F1}" presName="parentLin" presStyleCnt="0"/>
      <dgm:spPr/>
    </dgm:pt>
    <dgm:pt modelId="{182CD774-192A-46C5-935F-EE4F1A9664A8}" type="pres">
      <dgm:prSet presAssocID="{B66459AA-E03E-4A31-9FCA-D42D2D8688F1}" presName="parentLeftMargin" presStyleLbl="node1" presStyleIdx="0" presStyleCnt="3"/>
      <dgm:spPr/>
    </dgm:pt>
    <dgm:pt modelId="{6E81E8B8-7282-4305-9650-4A661D8D80ED}" type="pres">
      <dgm:prSet presAssocID="{B66459AA-E03E-4A31-9FCA-D42D2D8688F1}" presName="parentText" presStyleLbl="node1" presStyleIdx="1" presStyleCnt="3">
        <dgm:presLayoutVars>
          <dgm:chMax val="0"/>
          <dgm:bulletEnabled val="1"/>
        </dgm:presLayoutVars>
      </dgm:prSet>
      <dgm:spPr/>
    </dgm:pt>
    <dgm:pt modelId="{00118E72-9757-497F-A759-E79B3FC0724A}" type="pres">
      <dgm:prSet presAssocID="{B66459AA-E03E-4A31-9FCA-D42D2D8688F1}" presName="negativeSpace" presStyleCnt="0"/>
      <dgm:spPr/>
    </dgm:pt>
    <dgm:pt modelId="{4FD72CCA-E40A-44B2-BCDF-B023A24266DB}" type="pres">
      <dgm:prSet presAssocID="{B66459AA-E03E-4A31-9FCA-D42D2D8688F1}" presName="childText" presStyleLbl="conFgAcc1" presStyleIdx="1" presStyleCnt="3">
        <dgm:presLayoutVars>
          <dgm:bulletEnabled val="1"/>
        </dgm:presLayoutVars>
      </dgm:prSet>
      <dgm:spPr/>
    </dgm:pt>
    <dgm:pt modelId="{49B2A07D-7E06-463C-B9AE-CDE4AD1C17E3}" type="pres">
      <dgm:prSet presAssocID="{9C9863FE-CBD4-40BE-B07A-B9A931BCC468}" presName="spaceBetweenRectangles" presStyleCnt="0"/>
      <dgm:spPr/>
    </dgm:pt>
    <dgm:pt modelId="{27765DA9-6E3A-43A3-AFE1-6BB397723109}" type="pres">
      <dgm:prSet presAssocID="{44D1B09C-EF74-4622-858B-41837A0C6295}" presName="parentLin" presStyleCnt="0"/>
      <dgm:spPr/>
    </dgm:pt>
    <dgm:pt modelId="{274A2A55-BD6D-4C49-B1F6-6895F26721B8}" type="pres">
      <dgm:prSet presAssocID="{44D1B09C-EF74-4622-858B-41837A0C6295}" presName="parentLeftMargin" presStyleLbl="node1" presStyleIdx="1" presStyleCnt="3"/>
      <dgm:spPr/>
    </dgm:pt>
    <dgm:pt modelId="{9650DB62-B7CD-4FD9-B181-018DF052129D}" type="pres">
      <dgm:prSet presAssocID="{44D1B09C-EF74-4622-858B-41837A0C6295}" presName="parentText" presStyleLbl="node1" presStyleIdx="2" presStyleCnt="3">
        <dgm:presLayoutVars>
          <dgm:chMax val="0"/>
          <dgm:bulletEnabled val="1"/>
        </dgm:presLayoutVars>
      </dgm:prSet>
      <dgm:spPr/>
    </dgm:pt>
    <dgm:pt modelId="{4058A3A9-2B0B-4F70-994D-B1E36F263832}" type="pres">
      <dgm:prSet presAssocID="{44D1B09C-EF74-4622-858B-41837A0C6295}" presName="negativeSpace" presStyleCnt="0"/>
      <dgm:spPr/>
    </dgm:pt>
    <dgm:pt modelId="{B133F0DB-BB69-455A-A1A5-116AF112AB25}" type="pres">
      <dgm:prSet presAssocID="{44D1B09C-EF74-4622-858B-41837A0C6295}" presName="childText" presStyleLbl="conFgAcc1" presStyleIdx="2" presStyleCnt="3">
        <dgm:presLayoutVars>
          <dgm:bulletEnabled val="1"/>
        </dgm:presLayoutVars>
      </dgm:prSet>
      <dgm:spPr/>
    </dgm:pt>
  </dgm:ptLst>
  <dgm:cxnLst>
    <dgm:cxn modelId="{5EF1C910-A168-4ABF-B89B-F02F5B840F48}" type="presOf" srcId="{42A15459-6D9A-441E-BE17-7F353006567C}" destId="{4FD72CCA-E40A-44B2-BCDF-B023A24266DB}" srcOrd="0" destOrd="1" presId="urn:microsoft.com/office/officeart/2005/8/layout/list1"/>
    <dgm:cxn modelId="{A91D5611-3A8B-4E0E-8BC4-ACAFE680279E}" type="presOf" srcId="{D41C87D1-751F-475B-B44E-32F9BAC41A67}" destId="{033B37E8-19A4-4B3F-97E7-855CFCB993D8}" srcOrd="0" destOrd="0" presId="urn:microsoft.com/office/officeart/2005/8/layout/list1"/>
    <dgm:cxn modelId="{48471C1E-67DD-4396-92AD-D51EE5ED5D57}" type="presOf" srcId="{8DB44439-9712-423F-AFC5-F2BF4B4099E2}" destId="{8369B88B-24CB-4CC9-9C67-0B5FEC200BFF}" srcOrd="0" destOrd="1" presId="urn:microsoft.com/office/officeart/2005/8/layout/list1"/>
    <dgm:cxn modelId="{CE27EB3F-2D39-417B-B103-6E5D1815A8FD}" type="presOf" srcId="{44D1B09C-EF74-4622-858B-41837A0C6295}" destId="{9650DB62-B7CD-4FD9-B181-018DF052129D}" srcOrd="1" destOrd="0" presId="urn:microsoft.com/office/officeart/2005/8/layout/list1"/>
    <dgm:cxn modelId="{062E075E-2DB2-4705-9C46-423A61E9E32D}" srcId="{44D1B09C-EF74-4622-858B-41837A0C6295}" destId="{1058BD95-9A1F-4B4A-80FF-C1D009CE7810}" srcOrd="0" destOrd="0" parTransId="{F1242FA3-CA97-470F-A86D-CA511F503814}" sibTransId="{9D5DB702-7653-4F2B-B21F-6467D7F933D9}"/>
    <dgm:cxn modelId="{AAD97A69-BEF7-4B71-9704-93BB5C5F6009}" type="presOf" srcId="{378F9268-58B1-4C43-B5F5-542FD1B8AD93}" destId="{8369B88B-24CB-4CC9-9C67-0B5FEC200BFF}" srcOrd="0" destOrd="0" presId="urn:microsoft.com/office/officeart/2005/8/layout/list1"/>
    <dgm:cxn modelId="{AA11486C-02FD-41D1-9FDB-9ACC2E3BACC2}" type="presOf" srcId="{1058BD95-9A1F-4B4A-80FF-C1D009CE7810}" destId="{B133F0DB-BB69-455A-A1A5-116AF112AB25}" srcOrd="0" destOrd="0" presId="urn:microsoft.com/office/officeart/2005/8/layout/list1"/>
    <dgm:cxn modelId="{C1F1F77D-E231-4971-ADAA-EA29737D9363}" srcId="{B66459AA-E03E-4A31-9FCA-D42D2D8688F1}" destId="{B4CCF644-2CFD-4C48-B6EB-333A1CC28279}" srcOrd="0" destOrd="0" parTransId="{EA9A3A0E-3C80-44C1-A764-CC6E89A2CCEE}" sibTransId="{008E2024-6188-452B-948F-3D7B5F2FF2E6}"/>
    <dgm:cxn modelId="{C47EB383-B33C-47C6-874C-3BC2D6F33C78}" srcId="{B66459AA-E03E-4A31-9FCA-D42D2D8688F1}" destId="{42A15459-6D9A-441E-BE17-7F353006567C}" srcOrd="1" destOrd="0" parTransId="{138D0374-632D-4A79-94B9-6B58F63206E4}" sibTransId="{942D366F-3B5E-40A4-BC93-5FEBBF147F54}"/>
    <dgm:cxn modelId="{74AA8194-AB67-4D73-95BB-300DA6B7544D}" type="presOf" srcId="{442E41C1-DB1B-492C-AACF-A6C3871FA3E1}" destId="{1DE09D2D-A5E7-4F58-B2C0-89726DED28A1}" srcOrd="0" destOrd="0" presId="urn:microsoft.com/office/officeart/2005/8/layout/list1"/>
    <dgm:cxn modelId="{FAEB4B9B-8561-433D-9CC5-C56568539705}" type="presOf" srcId="{B66459AA-E03E-4A31-9FCA-D42D2D8688F1}" destId="{182CD774-192A-46C5-935F-EE4F1A9664A8}" srcOrd="0" destOrd="0" presId="urn:microsoft.com/office/officeart/2005/8/layout/list1"/>
    <dgm:cxn modelId="{C822EC9E-4D63-4F0C-AC84-0405F82E0724}" srcId="{D41C87D1-751F-475B-B44E-32F9BAC41A67}" destId="{B66459AA-E03E-4A31-9FCA-D42D2D8688F1}" srcOrd="1" destOrd="0" parTransId="{0FEDF697-AE7C-41F2-8C82-4C0DA9FAE1BE}" sibTransId="{9C9863FE-CBD4-40BE-B07A-B9A931BCC468}"/>
    <dgm:cxn modelId="{2B262BB0-5C15-42D8-B9AA-1EB482460F1E}" type="presOf" srcId="{B66459AA-E03E-4A31-9FCA-D42D2D8688F1}" destId="{6E81E8B8-7282-4305-9650-4A661D8D80ED}" srcOrd="1" destOrd="0" presId="urn:microsoft.com/office/officeart/2005/8/layout/list1"/>
    <dgm:cxn modelId="{B1FC91B0-34F6-40AB-A080-C2A8E0419797}" type="presOf" srcId="{44D1B09C-EF74-4622-858B-41837A0C6295}" destId="{274A2A55-BD6D-4C49-B1F6-6895F26721B8}" srcOrd="0" destOrd="0" presId="urn:microsoft.com/office/officeart/2005/8/layout/list1"/>
    <dgm:cxn modelId="{7D20D4B2-C2D9-405A-930F-4FE014C62791}" srcId="{D41C87D1-751F-475B-B44E-32F9BAC41A67}" destId="{442E41C1-DB1B-492C-AACF-A6C3871FA3E1}" srcOrd="0" destOrd="0" parTransId="{DCD23F8E-27CB-4F66-B415-2EF5AB96AE83}" sibTransId="{5301D6B1-84BA-4D3E-AFBB-538C45CE16D0}"/>
    <dgm:cxn modelId="{90CFE7B7-F599-4A69-BD47-0C9737B7EEE6}" type="presOf" srcId="{442E41C1-DB1B-492C-AACF-A6C3871FA3E1}" destId="{30D9B59C-7284-4F8C-A76C-9D85DF3BB0FF}" srcOrd="1" destOrd="0" presId="urn:microsoft.com/office/officeart/2005/8/layout/list1"/>
    <dgm:cxn modelId="{ABA5FEB7-E561-4FDB-92F9-68688E65B936}" srcId="{442E41C1-DB1B-492C-AACF-A6C3871FA3E1}" destId="{378F9268-58B1-4C43-B5F5-542FD1B8AD93}" srcOrd="0" destOrd="0" parTransId="{74A0924E-8951-4441-925C-FAC1B4AEB407}" sibTransId="{9DCFFA8C-F658-47E0-90E2-AE2395990DC8}"/>
    <dgm:cxn modelId="{25B9E3BF-02B2-4036-94B3-74EB452F22BF}" srcId="{D41C87D1-751F-475B-B44E-32F9BAC41A67}" destId="{44D1B09C-EF74-4622-858B-41837A0C6295}" srcOrd="2" destOrd="0" parTransId="{70888456-A807-435F-BCF2-D338296DE7C9}" sibTransId="{FE3D5069-418D-480A-9D43-BEEA390168F0}"/>
    <dgm:cxn modelId="{258144C2-9415-476B-92CC-E1F50A8637E9}" type="presOf" srcId="{B4CCF644-2CFD-4C48-B6EB-333A1CC28279}" destId="{4FD72CCA-E40A-44B2-BCDF-B023A24266DB}" srcOrd="0" destOrd="0" presId="urn:microsoft.com/office/officeart/2005/8/layout/list1"/>
    <dgm:cxn modelId="{4F2D15D2-E36F-42A1-B2FB-DECA6FD00C63}" srcId="{44D1B09C-EF74-4622-858B-41837A0C6295}" destId="{30B0C3AB-0D56-4AE8-99B9-E5EB2C137A5C}" srcOrd="1" destOrd="0" parTransId="{387B3149-73E3-4FDB-8355-CEFEAE5F63B5}" sibTransId="{94B028B5-F36A-4C9E-9E36-58E6775758CA}"/>
    <dgm:cxn modelId="{7DF336E3-5C12-418F-8C16-05076A94FF49}" type="presOf" srcId="{30B0C3AB-0D56-4AE8-99B9-E5EB2C137A5C}" destId="{B133F0DB-BB69-455A-A1A5-116AF112AB25}" srcOrd="0" destOrd="1" presId="urn:microsoft.com/office/officeart/2005/8/layout/list1"/>
    <dgm:cxn modelId="{607C79FD-635B-4467-BE91-DC52F6C76EFE}" srcId="{442E41C1-DB1B-492C-AACF-A6C3871FA3E1}" destId="{8DB44439-9712-423F-AFC5-F2BF4B4099E2}" srcOrd="1" destOrd="0" parTransId="{850F7833-35BD-4ACB-B332-645CF90FF7FB}" sibTransId="{16B8AF4A-5BCF-4313-A640-C0ADDF065747}"/>
    <dgm:cxn modelId="{D7DA5F61-C4F3-4E59-B1D3-B72090BF51D2}" type="presParOf" srcId="{033B37E8-19A4-4B3F-97E7-855CFCB993D8}" destId="{E1CB2B84-F597-4546-849A-F931C5A8D445}" srcOrd="0" destOrd="0" presId="urn:microsoft.com/office/officeart/2005/8/layout/list1"/>
    <dgm:cxn modelId="{6E278883-224C-48EF-8AF1-1112021A1EC5}" type="presParOf" srcId="{E1CB2B84-F597-4546-849A-F931C5A8D445}" destId="{1DE09D2D-A5E7-4F58-B2C0-89726DED28A1}" srcOrd="0" destOrd="0" presId="urn:microsoft.com/office/officeart/2005/8/layout/list1"/>
    <dgm:cxn modelId="{061A3D6C-EFE3-4ED1-94A7-F8FFD4A18324}" type="presParOf" srcId="{E1CB2B84-F597-4546-849A-F931C5A8D445}" destId="{30D9B59C-7284-4F8C-A76C-9D85DF3BB0FF}" srcOrd="1" destOrd="0" presId="urn:microsoft.com/office/officeart/2005/8/layout/list1"/>
    <dgm:cxn modelId="{5444B421-A129-4544-95BC-E79F6DE977BE}" type="presParOf" srcId="{033B37E8-19A4-4B3F-97E7-855CFCB993D8}" destId="{920217EC-44D2-458C-8314-57752316A656}" srcOrd="1" destOrd="0" presId="urn:microsoft.com/office/officeart/2005/8/layout/list1"/>
    <dgm:cxn modelId="{E86AB70E-9D0D-49A3-BBBA-5300CB46F10F}" type="presParOf" srcId="{033B37E8-19A4-4B3F-97E7-855CFCB993D8}" destId="{8369B88B-24CB-4CC9-9C67-0B5FEC200BFF}" srcOrd="2" destOrd="0" presId="urn:microsoft.com/office/officeart/2005/8/layout/list1"/>
    <dgm:cxn modelId="{AC740B37-B879-403B-86C2-8A19A3D34CD0}" type="presParOf" srcId="{033B37E8-19A4-4B3F-97E7-855CFCB993D8}" destId="{B94AFE89-154F-4419-8E73-91FD94DAA021}" srcOrd="3" destOrd="0" presId="urn:microsoft.com/office/officeart/2005/8/layout/list1"/>
    <dgm:cxn modelId="{6BA096B2-8BA9-4154-9160-A980A051AE8E}" type="presParOf" srcId="{033B37E8-19A4-4B3F-97E7-855CFCB993D8}" destId="{02A82FC5-ADA5-49ED-A2D1-6B748955D7CD}" srcOrd="4" destOrd="0" presId="urn:microsoft.com/office/officeart/2005/8/layout/list1"/>
    <dgm:cxn modelId="{AEA9EAF0-94E4-4995-8A37-0E1BA58C8333}" type="presParOf" srcId="{02A82FC5-ADA5-49ED-A2D1-6B748955D7CD}" destId="{182CD774-192A-46C5-935F-EE4F1A9664A8}" srcOrd="0" destOrd="0" presId="urn:microsoft.com/office/officeart/2005/8/layout/list1"/>
    <dgm:cxn modelId="{D0FA2AD1-9D14-44B7-95D0-AF5B59024C03}" type="presParOf" srcId="{02A82FC5-ADA5-49ED-A2D1-6B748955D7CD}" destId="{6E81E8B8-7282-4305-9650-4A661D8D80ED}" srcOrd="1" destOrd="0" presId="urn:microsoft.com/office/officeart/2005/8/layout/list1"/>
    <dgm:cxn modelId="{DD0677C5-E36F-4FA8-A3B6-DED32DFCB58E}" type="presParOf" srcId="{033B37E8-19A4-4B3F-97E7-855CFCB993D8}" destId="{00118E72-9757-497F-A759-E79B3FC0724A}" srcOrd="5" destOrd="0" presId="urn:microsoft.com/office/officeart/2005/8/layout/list1"/>
    <dgm:cxn modelId="{BB1E3A3D-42BC-4C21-A9D1-FBEB908900CF}" type="presParOf" srcId="{033B37E8-19A4-4B3F-97E7-855CFCB993D8}" destId="{4FD72CCA-E40A-44B2-BCDF-B023A24266DB}" srcOrd="6" destOrd="0" presId="urn:microsoft.com/office/officeart/2005/8/layout/list1"/>
    <dgm:cxn modelId="{4530DB61-9391-4F5E-A8A6-1F4E94A40CE6}" type="presParOf" srcId="{033B37E8-19A4-4B3F-97E7-855CFCB993D8}" destId="{49B2A07D-7E06-463C-B9AE-CDE4AD1C17E3}" srcOrd="7" destOrd="0" presId="urn:microsoft.com/office/officeart/2005/8/layout/list1"/>
    <dgm:cxn modelId="{439B7EAC-0D22-4CFB-B2F0-AE96D8B58C0D}" type="presParOf" srcId="{033B37E8-19A4-4B3F-97E7-855CFCB993D8}" destId="{27765DA9-6E3A-43A3-AFE1-6BB397723109}" srcOrd="8" destOrd="0" presId="urn:microsoft.com/office/officeart/2005/8/layout/list1"/>
    <dgm:cxn modelId="{488E1BFF-D7A6-4C6D-A158-E8C893F4FCBA}" type="presParOf" srcId="{27765DA9-6E3A-43A3-AFE1-6BB397723109}" destId="{274A2A55-BD6D-4C49-B1F6-6895F26721B8}" srcOrd="0" destOrd="0" presId="urn:microsoft.com/office/officeart/2005/8/layout/list1"/>
    <dgm:cxn modelId="{02F3FA0E-184E-430C-B254-36FBFF592C4A}" type="presParOf" srcId="{27765DA9-6E3A-43A3-AFE1-6BB397723109}" destId="{9650DB62-B7CD-4FD9-B181-018DF052129D}" srcOrd="1" destOrd="0" presId="urn:microsoft.com/office/officeart/2005/8/layout/list1"/>
    <dgm:cxn modelId="{C5A5BC69-00B7-44C7-B643-C69D158B3CCA}" type="presParOf" srcId="{033B37E8-19A4-4B3F-97E7-855CFCB993D8}" destId="{4058A3A9-2B0B-4F70-994D-B1E36F263832}" srcOrd="9" destOrd="0" presId="urn:microsoft.com/office/officeart/2005/8/layout/list1"/>
    <dgm:cxn modelId="{BDC72169-0FC6-4900-AA72-11D0940F5A42}" type="presParOf" srcId="{033B37E8-19A4-4B3F-97E7-855CFCB993D8}" destId="{B133F0DB-BB69-455A-A1A5-116AF112AB2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EDE1F9A-5093-4047-A186-9685F98E306F}"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33C6C0A9-7BF2-4155-A749-9004B8AC9CA7}">
      <dgm:prSet phldrT="[文本]"/>
      <dgm:spPr/>
      <dgm:t>
        <a:bodyPr/>
        <a:lstStyle/>
        <a:p>
          <a:r>
            <a:rPr kumimoji="1"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写命中时</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F53B7B9-9BE8-462A-84DB-9B72EFFE6DFB}" type="parTrans" cxnId="{4B7F0823-AFB2-4D00-803C-8761E0B1E897}">
      <dgm:prSet/>
      <dgm:spPr/>
      <dgm:t>
        <a:bodyPr/>
        <a:lstStyle/>
        <a:p>
          <a:endParaRPr lang="zh-CN" altLang="en-US">
            <a:latin typeface="微软雅黑" panose="020B0503020204020204" pitchFamily="34" charset="-122"/>
            <a:ea typeface="微软雅黑" panose="020B0503020204020204" pitchFamily="34" charset="-122"/>
          </a:endParaRPr>
        </a:p>
      </dgm:t>
    </dgm:pt>
    <dgm:pt modelId="{40406955-7111-474E-A21E-558355EEF8DB}" type="sibTrans" cxnId="{4B7F0823-AFB2-4D00-803C-8761E0B1E897}">
      <dgm:prSet/>
      <dgm:spPr/>
      <dgm:t>
        <a:bodyPr/>
        <a:lstStyle/>
        <a:p>
          <a:endParaRPr lang="zh-CN" altLang="en-US">
            <a:latin typeface="微软雅黑" panose="020B0503020204020204" pitchFamily="34" charset="-122"/>
            <a:ea typeface="微软雅黑" panose="020B0503020204020204" pitchFamily="34" charset="-122"/>
          </a:endParaRPr>
        </a:p>
      </dgm:t>
    </dgm:pt>
    <dgm:pt modelId="{9897CFD6-DB77-4644-8BEE-9169B2C3A378}">
      <dgm:prSet/>
      <dgm:spPr/>
      <dgm:t>
        <a:bodyPr/>
        <a:lstStyle/>
        <a:p>
          <a:r>
            <a:rPr kumimoji="1" lang="zh-CN" altLang="en-US" b="1" dirty="0">
              <a:latin typeface="微软雅黑" panose="020B0503020204020204" pitchFamily="34" charset="-122"/>
              <a:ea typeface="微软雅黑" panose="020B0503020204020204" pitchFamily="34" charset="-122"/>
              <a:cs typeface="+mn-ea"/>
              <a:sym typeface="+mn-lt"/>
            </a:rPr>
            <a:t>同时写入</a:t>
          </a:r>
          <a:r>
            <a:rPr kumimoji="1" lang="en-US" altLang="zh-CN" b="1" dirty="0">
              <a:latin typeface="微软雅黑" panose="020B0503020204020204" pitchFamily="34" charset="-122"/>
              <a:ea typeface="微软雅黑" panose="020B0503020204020204" pitchFamily="34" charset="-122"/>
              <a:cs typeface="+mn-ea"/>
              <a:sym typeface="+mn-lt"/>
            </a:rPr>
            <a:t>Cache</a:t>
          </a:r>
          <a:r>
            <a:rPr kumimoji="1" lang="zh-CN" altLang="en-US" b="1" dirty="0">
              <a:latin typeface="微软雅黑" panose="020B0503020204020204" pitchFamily="34" charset="-122"/>
              <a:ea typeface="微软雅黑" panose="020B0503020204020204" pitchFamily="34" charset="-122"/>
              <a:cs typeface="+mn-ea"/>
              <a:sym typeface="+mn-lt"/>
            </a:rPr>
            <a:t>与主存</a:t>
          </a:r>
          <a:endParaRPr kumimoji="1" lang="en-US" altLang="zh-CN" b="1" dirty="0">
            <a:latin typeface="微软雅黑" panose="020B0503020204020204" pitchFamily="34" charset="-122"/>
            <a:ea typeface="微软雅黑" panose="020B0503020204020204" pitchFamily="34" charset="-122"/>
            <a:cs typeface="+mn-ea"/>
            <a:sym typeface="+mn-lt"/>
          </a:endParaRPr>
        </a:p>
      </dgm:t>
    </dgm:pt>
    <dgm:pt modelId="{608DB61D-48E5-4884-AB52-9DF0781C4EF4}" type="parTrans" cxnId="{3001BB0A-3758-4C49-874D-A434E9ED904A}">
      <dgm:prSet/>
      <dgm:spPr/>
      <dgm:t>
        <a:bodyPr/>
        <a:lstStyle/>
        <a:p>
          <a:endParaRPr lang="zh-CN" altLang="en-US">
            <a:latin typeface="微软雅黑" panose="020B0503020204020204" pitchFamily="34" charset="-122"/>
            <a:ea typeface="微软雅黑" panose="020B0503020204020204" pitchFamily="34" charset="-122"/>
          </a:endParaRPr>
        </a:p>
      </dgm:t>
    </dgm:pt>
    <dgm:pt modelId="{32C8A72C-E561-45FC-9105-8C62D46C732E}" type="sibTrans" cxnId="{3001BB0A-3758-4C49-874D-A434E9ED904A}">
      <dgm:prSet/>
      <dgm:spPr/>
      <dgm:t>
        <a:bodyPr/>
        <a:lstStyle/>
        <a:p>
          <a:endParaRPr lang="zh-CN" altLang="en-US">
            <a:latin typeface="微软雅黑" panose="020B0503020204020204" pitchFamily="34" charset="-122"/>
            <a:ea typeface="微软雅黑" panose="020B0503020204020204" pitchFamily="34" charset="-122"/>
          </a:endParaRPr>
        </a:p>
      </dgm:t>
    </dgm:pt>
    <dgm:pt modelId="{DA849707-724E-4126-9239-5CE7A1FAA250}">
      <dgm:prSet/>
      <dgm:spPr/>
      <dgm:t>
        <a:bodyPr/>
        <a:lstStyle/>
        <a:p>
          <a:r>
            <a:rPr kumimoji="1"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写未命中时</a:t>
          </a:r>
          <a:endParaRPr kumimoji="1"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FA398DBF-6C56-45C1-95EE-D6CCED3A24D3}" type="parTrans" cxnId="{5ECC73E9-0D4F-4628-BD4C-5FA421CB2164}">
      <dgm:prSet/>
      <dgm:spPr/>
      <dgm:t>
        <a:bodyPr/>
        <a:lstStyle/>
        <a:p>
          <a:endParaRPr lang="zh-CN" altLang="en-US">
            <a:latin typeface="微软雅黑" panose="020B0503020204020204" pitchFamily="34" charset="-122"/>
            <a:ea typeface="微软雅黑" panose="020B0503020204020204" pitchFamily="34" charset="-122"/>
          </a:endParaRPr>
        </a:p>
      </dgm:t>
    </dgm:pt>
    <dgm:pt modelId="{2C49D9CB-5EFA-4DFE-850D-14F4C4A1B962}" type="sibTrans" cxnId="{5ECC73E9-0D4F-4628-BD4C-5FA421CB2164}">
      <dgm:prSet/>
      <dgm:spPr/>
      <dgm:t>
        <a:bodyPr/>
        <a:lstStyle/>
        <a:p>
          <a:endParaRPr lang="zh-CN" altLang="en-US">
            <a:latin typeface="微软雅黑" panose="020B0503020204020204" pitchFamily="34" charset="-122"/>
            <a:ea typeface="微软雅黑" panose="020B0503020204020204" pitchFamily="34" charset="-122"/>
          </a:endParaRPr>
        </a:p>
      </dgm:t>
    </dgm:pt>
    <dgm:pt modelId="{F122724A-331D-4A0D-BEED-CEB861EE3AAA}">
      <dgm:prSet/>
      <dgm:spPr/>
      <dgm:t>
        <a:bodyPr/>
        <a:lstStyle/>
        <a:p>
          <a:r>
            <a:rPr kumimoji="1"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特点</a:t>
          </a:r>
          <a:endParaRPr kumimoji="1"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73EA5C59-8B3F-4A78-9EF3-1BD13E44F55E}" type="parTrans" cxnId="{F9DF6FDC-9BDE-4EAC-AC0C-8187C1EE6887}">
      <dgm:prSet/>
      <dgm:spPr/>
      <dgm:t>
        <a:bodyPr/>
        <a:lstStyle/>
        <a:p>
          <a:endParaRPr lang="zh-CN" altLang="en-US">
            <a:latin typeface="微软雅黑" panose="020B0503020204020204" pitchFamily="34" charset="-122"/>
            <a:ea typeface="微软雅黑" panose="020B0503020204020204" pitchFamily="34" charset="-122"/>
          </a:endParaRPr>
        </a:p>
      </dgm:t>
    </dgm:pt>
    <dgm:pt modelId="{F17EA315-98AA-4C00-84A6-1786D7666C3F}" type="sibTrans" cxnId="{F9DF6FDC-9BDE-4EAC-AC0C-8187C1EE6887}">
      <dgm:prSet/>
      <dgm:spPr/>
      <dgm:t>
        <a:bodyPr/>
        <a:lstStyle/>
        <a:p>
          <a:endParaRPr lang="zh-CN" altLang="en-US">
            <a:latin typeface="微软雅黑" panose="020B0503020204020204" pitchFamily="34" charset="-122"/>
            <a:ea typeface="微软雅黑" panose="020B0503020204020204" pitchFamily="34" charset="-122"/>
          </a:endParaRPr>
        </a:p>
      </dgm:t>
    </dgm:pt>
    <dgm:pt modelId="{FFF1D02F-9C52-4BD8-951B-80A4A0A08383}">
      <dgm:prSet/>
      <dgm:spPr/>
      <dgm:t>
        <a:bodyPr/>
        <a:lstStyle/>
        <a:p>
          <a:r>
            <a:rPr kumimoji="1" lang="zh-CN" altLang="en-US">
              <a:latin typeface="微软雅黑" panose="020B0503020204020204" pitchFamily="34" charset="-122"/>
              <a:ea typeface="微软雅黑" panose="020B0503020204020204" pitchFamily="34" charset="-122"/>
              <a:cs typeface="+mn-ea"/>
              <a:sym typeface="+mn-lt"/>
            </a:rPr>
            <a:t>无需增加修改位</a:t>
          </a:r>
          <a:endParaRPr kumimoji="1" lang="en-US" altLang="zh-CN" dirty="0">
            <a:latin typeface="微软雅黑" panose="020B0503020204020204" pitchFamily="34" charset="-122"/>
            <a:ea typeface="微软雅黑" panose="020B0503020204020204" pitchFamily="34" charset="-122"/>
            <a:cs typeface="+mn-ea"/>
            <a:sym typeface="+mn-lt"/>
          </a:endParaRPr>
        </a:p>
      </dgm:t>
    </dgm:pt>
    <dgm:pt modelId="{36221563-3105-4568-A221-B770B02D8DFF}" type="parTrans" cxnId="{6B489B2F-F1DB-49C8-B8A7-20825FE90305}">
      <dgm:prSet/>
      <dgm:spPr/>
      <dgm:t>
        <a:bodyPr/>
        <a:lstStyle/>
        <a:p>
          <a:endParaRPr lang="zh-CN" altLang="en-US">
            <a:latin typeface="微软雅黑" panose="020B0503020204020204" pitchFamily="34" charset="-122"/>
            <a:ea typeface="微软雅黑" panose="020B0503020204020204" pitchFamily="34" charset="-122"/>
          </a:endParaRPr>
        </a:p>
      </dgm:t>
    </dgm:pt>
    <dgm:pt modelId="{9F437B05-2B9E-4E00-BD3C-FB1B6A3817B4}" type="sibTrans" cxnId="{6B489B2F-F1DB-49C8-B8A7-20825FE90305}">
      <dgm:prSet/>
      <dgm:spPr/>
      <dgm:t>
        <a:bodyPr/>
        <a:lstStyle/>
        <a:p>
          <a:endParaRPr lang="zh-CN" altLang="en-US">
            <a:latin typeface="微软雅黑" panose="020B0503020204020204" pitchFamily="34" charset="-122"/>
            <a:ea typeface="微软雅黑" panose="020B0503020204020204" pitchFamily="34" charset="-122"/>
          </a:endParaRPr>
        </a:p>
      </dgm:t>
    </dgm:pt>
    <dgm:pt modelId="{D0995AFB-13CB-4400-8107-A0B003EE4456}">
      <dgm:prSet/>
      <dgm:spPr/>
      <dgm:t>
        <a:bodyPr/>
        <a:lstStyle/>
        <a:p>
          <a:r>
            <a:rPr kumimoji="1" lang="zh-CN" altLang="en-US">
              <a:latin typeface="微软雅黑" panose="020B0503020204020204" pitchFamily="34" charset="-122"/>
              <a:ea typeface="微软雅黑" panose="020B0503020204020204" pitchFamily="34" charset="-122"/>
              <a:cs typeface="+mn-ea"/>
              <a:sym typeface="+mn-lt"/>
            </a:rPr>
            <a:t>写</a:t>
          </a:r>
          <a:r>
            <a:rPr kumimoji="1" lang="en-US" altLang="zh-CN">
              <a:latin typeface="微软雅黑" panose="020B0503020204020204" pitchFamily="34" charset="-122"/>
              <a:ea typeface="微软雅黑" panose="020B0503020204020204" pitchFamily="34" charset="-122"/>
              <a:cs typeface="+mn-ea"/>
              <a:sym typeface="+mn-lt"/>
            </a:rPr>
            <a:t>Cache</a:t>
          </a:r>
          <a:r>
            <a:rPr kumimoji="1" lang="zh-CN" altLang="en-US">
              <a:latin typeface="微软雅黑" panose="020B0503020204020204" pitchFamily="34" charset="-122"/>
              <a:ea typeface="微软雅黑" panose="020B0503020204020204" pitchFamily="34" charset="-122"/>
              <a:cs typeface="+mn-ea"/>
              <a:sym typeface="+mn-lt"/>
            </a:rPr>
            <a:t>和写主存同步进行</a:t>
          </a:r>
          <a:endParaRPr kumimoji="1" lang="en-US" altLang="zh-CN" dirty="0">
            <a:latin typeface="微软雅黑" panose="020B0503020204020204" pitchFamily="34" charset="-122"/>
            <a:ea typeface="微软雅黑" panose="020B0503020204020204" pitchFamily="34" charset="-122"/>
            <a:cs typeface="+mn-ea"/>
            <a:sym typeface="+mn-lt"/>
          </a:endParaRPr>
        </a:p>
      </dgm:t>
    </dgm:pt>
    <dgm:pt modelId="{A6501DC6-8E1A-47A8-9956-DF3C55A2F93F}" type="parTrans" cxnId="{57398B85-CB89-4CAF-A36C-02D1A927ABC6}">
      <dgm:prSet/>
      <dgm:spPr/>
      <dgm:t>
        <a:bodyPr/>
        <a:lstStyle/>
        <a:p>
          <a:endParaRPr lang="zh-CN" altLang="en-US">
            <a:latin typeface="微软雅黑" panose="020B0503020204020204" pitchFamily="34" charset="-122"/>
            <a:ea typeface="微软雅黑" panose="020B0503020204020204" pitchFamily="34" charset="-122"/>
          </a:endParaRPr>
        </a:p>
      </dgm:t>
    </dgm:pt>
    <dgm:pt modelId="{FCD6573B-D51D-4ACC-9731-A764F4582403}" type="sibTrans" cxnId="{57398B85-CB89-4CAF-A36C-02D1A927ABC6}">
      <dgm:prSet/>
      <dgm:spPr/>
      <dgm:t>
        <a:bodyPr/>
        <a:lstStyle/>
        <a:p>
          <a:endParaRPr lang="zh-CN" altLang="en-US">
            <a:latin typeface="微软雅黑" panose="020B0503020204020204" pitchFamily="34" charset="-122"/>
            <a:ea typeface="微软雅黑" panose="020B0503020204020204" pitchFamily="34" charset="-122"/>
          </a:endParaRPr>
        </a:p>
      </dgm:t>
    </dgm:pt>
    <dgm:pt modelId="{D070E231-DCE8-4B2A-95B5-AB5CDE5DE7DE}">
      <dgm:prSet/>
      <dgm:spPr/>
      <dgm:t>
        <a:bodyPr/>
        <a:lstStyle/>
        <a:p>
          <a:r>
            <a:rPr kumimoji="1" lang="zh-CN" altLang="en-US">
              <a:latin typeface="微软雅黑" panose="020B0503020204020204" pitchFamily="34" charset="-122"/>
              <a:ea typeface="微软雅黑" panose="020B0503020204020204" pitchFamily="34" charset="-122"/>
              <a:cs typeface="+mn-ea"/>
              <a:sym typeface="+mn-lt"/>
            </a:rPr>
            <a:t>一定程度上降低了</a:t>
          </a:r>
          <a:r>
            <a:rPr kumimoji="1" lang="en-US" altLang="zh-CN">
              <a:latin typeface="微软雅黑" panose="020B0503020204020204" pitchFamily="34" charset="-122"/>
              <a:ea typeface="微软雅黑" panose="020B0503020204020204" pitchFamily="34" charset="-122"/>
              <a:cs typeface="+mn-ea"/>
              <a:sym typeface="+mn-lt"/>
            </a:rPr>
            <a:t>Cache</a:t>
          </a:r>
          <a:r>
            <a:rPr kumimoji="1" lang="zh-CN" altLang="en-US">
              <a:latin typeface="微软雅黑" panose="020B0503020204020204" pitchFamily="34" charset="-122"/>
              <a:ea typeface="微软雅黑" panose="020B0503020204020204" pitchFamily="34" charset="-122"/>
              <a:cs typeface="+mn-ea"/>
              <a:sym typeface="+mn-lt"/>
            </a:rPr>
            <a:t>的性能。 </a:t>
          </a:r>
          <a:endParaRPr kumimoji="1" lang="zh-CN" altLang="en-US" dirty="0">
            <a:latin typeface="微软雅黑" panose="020B0503020204020204" pitchFamily="34" charset="-122"/>
            <a:ea typeface="微软雅黑" panose="020B0503020204020204" pitchFamily="34" charset="-122"/>
            <a:cs typeface="+mn-ea"/>
            <a:sym typeface="+mn-lt"/>
          </a:endParaRPr>
        </a:p>
      </dgm:t>
    </dgm:pt>
    <dgm:pt modelId="{0B4615E3-5409-4748-8D68-0C78B40B10B4}" type="parTrans" cxnId="{3D7E5577-4987-4708-B9D2-ED77E97B2365}">
      <dgm:prSet/>
      <dgm:spPr/>
      <dgm:t>
        <a:bodyPr/>
        <a:lstStyle/>
        <a:p>
          <a:endParaRPr lang="zh-CN" altLang="en-US">
            <a:latin typeface="微软雅黑" panose="020B0503020204020204" pitchFamily="34" charset="-122"/>
            <a:ea typeface="微软雅黑" panose="020B0503020204020204" pitchFamily="34" charset="-122"/>
          </a:endParaRPr>
        </a:p>
      </dgm:t>
    </dgm:pt>
    <dgm:pt modelId="{103E4A9D-C572-4AE3-B897-610F425E9FFA}" type="sibTrans" cxnId="{3D7E5577-4987-4708-B9D2-ED77E97B2365}">
      <dgm:prSet/>
      <dgm:spPr/>
      <dgm:t>
        <a:bodyPr/>
        <a:lstStyle/>
        <a:p>
          <a:endParaRPr lang="zh-CN" altLang="en-US">
            <a:latin typeface="微软雅黑" panose="020B0503020204020204" pitchFamily="34" charset="-122"/>
            <a:ea typeface="微软雅黑" panose="020B0503020204020204" pitchFamily="34" charset="-122"/>
          </a:endParaRPr>
        </a:p>
      </dgm:t>
    </dgm:pt>
    <dgm:pt modelId="{2932C47D-73DE-49D6-934B-48942FFE92E9}">
      <dgm:prSet/>
      <dgm:spPr/>
      <dgm:t>
        <a:bodyPr/>
        <a:lstStyle/>
        <a:p>
          <a:r>
            <a:rPr kumimoji="1" lang="zh-CN" altLang="en-US" b="1" dirty="0">
              <a:latin typeface="微软雅黑" panose="020B0503020204020204" pitchFamily="34" charset="-122"/>
              <a:ea typeface="微软雅黑" panose="020B0503020204020204" pitchFamily="34" charset="-122"/>
              <a:cs typeface="+mn-ea"/>
              <a:sym typeface="+mn-lt"/>
            </a:rPr>
            <a:t>直接向主存进行写入</a:t>
          </a:r>
          <a:endParaRPr kumimoji="1" lang="en-US" altLang="zh-CN" b="1" dirty="0">
            <a:latin typeface="微软雅黑" panose="020B0503020204020204" pitchFamily="34" charset="-122"/>
            <a:ea typeface="微软雅黑" panose="020B0503020204020204" pitchFamily="34" charset="-122"/>
            <a:cs typeface="+mn-ea"/>
            <a:sym typeface="+mn-lt"/>
          </a:endParaRPr>
        </a:p>
      </dgm:t>
    </dgm:pt>
    <dgm:pt modelId="{53694D4D-170E-4638-A1FC-BC608672ABB1}" type="parTrans" cxnId="{5C1297C2-DF0D-484F-AE3B-8522D9D2C9B2}">
      <dgm:prSet/>
      <dgm:spPr/>
      <dgm:t>
        <a:bodyPr/>
        <a:lstStyle/>
        <a:p>
          <a:endParaRPr lang="zh-CN" altLang="en-US">
            <a:latin typeface="微软雅黑" panose="020B0503020204020204" pitchFamily="34" charset="-122"/>
            <a:ea typeface="微软雅黑" panose="020B0503020204020204" pitchFamily="34" charset="-122"/>
          </a:endParaRPr>
        </a:p>
      </dgm:t>
    </dgm:pt>
    <dgm:pt modelId="{7F4A7E95-2DB7-4BBA-A743-2B6ECDFEE46A}" type="sibTrans" cxnId="{5C1297C2-DF0D-484F-AE3B-8522D9D2C9B2}">
      <dgm:prSet/>
      <dgm:spPr/>
      <dgm:t>
        <a:bodyPr/>
        <a:lstStyle/>
        <a:p>
          <a:endParaRPr lang="zh-CN" altLang="en-US">
            <a:latin typeface="微软雅黑" panose="020B0503020204020204" pitchFamily="34" charset="-122"/>
            <a:ea typeface="微软雅黑" panose="020B0503020204020204" pitchFamily="34" charset="-122"/>
          </a:endParaRPr>
        </a:p>
      </dgm:t>
    </dgm:pt>
    <dgm:pt modelId="{525885BA-D2FD-4CA3-99E0-3CED7699561A}" type="pres">
      <dgm:prSet presAssocID="{9EDE1F9A-5093-4047-A186-9685F98E306F}" presName="linear" presStyleCnt="0">
        <dgm:presLayoutVars>
          <dgm:dir/>
          <dgm:animLvl val="lvl"/>
          <dgm:resizeHandles val="exact"/>
        </dgm:presLayoutVars>
      </dgm:prSet>
      <dgm:spPr/>
    </dgm:pt>
    <dgm:pt modelId="{316F007F-E157-4668-BB75-A402999FAAE4}" type="pres">
      <dgm:prSet presAssocID="{33C6C0A9-7BF2-4155-A749-9004B8AC9CA7}" presName="parentLin" presStyleCnt="0"/>
      <dgm:spPr/>
    </dgm:pt>
    <dgm:pt modelId="{8E2EC8A0-3C65-4C23-A963-3886F3DE7F18}" type="pres">
      <dgm:prSet presAssocID="{33C6C0A9-7BF2-4155-A749-9004B8AC9CA7}" presName="parentLeftMargin" presStyleLbl="node1" presStyleIdx="0" presStyleCnt="3"/>
      <dgm:spPr/>
    </dgm:pt>
    <dgm:pt modelId="{FDBC2C01-4EE6-491B-BDBB-CEEEDC4E5CBC}" type="pres">
      <dgm:prSet presAssocID="{33C6C0A9-7BF2-4155-A749-9004B8AC9CA7}" presName="parentText" presStyleLbl="node1" presStyleIdx="0" presStyleCnt="3">
        <dgm:presLayoutVars>
          <dgm:chMax val="0"/>
          <dgm:bulletEnabled val="1"/>
        </dgm:presLayoutVars>
      </dgm:prSet>
      <dgm:spPr/>
    </dgm:pt>
    <dgm:pt modelId="{CB8F72BD-41AC-4C40-BA2A-95EA9CAFDA1E}" type="pres">
      <dgm:prSet presAssocID="{33C6C0A9-7BF2-4155-A749-9004B8AC9CA7}" presName="negativeSpace" presStyleCnt="0"/>
      <dgm:spPr/>
    </dgm:pt>
    <dgm:pt modelId="{FCB373EB-81E3-4775-B8E2-F55DBE268281}" type="pres">
      <dgm:prSet presAssocID="{33C6C0A9-7BF2-4155-A749-9004B8AC9CA7}" presName="childText" presStyleLbl="conFgAcc1" presStyleIdx="0" presStyleCnt="3">
        <dgm:presLayoutVars>
          <dgm:bulletEnabled val="1"/>
        </dgm:presLayoutVars>
      </dgm:prSet>
      <dgm:spPr/>
    </dgm:pt>
    <dgm:pt modelId="{5A2FC16D-680C-430C-B45F-58B1D2465B22}" type="pres">
      <dgm:prSet presAssocID="{40406955-7111-474E-A21E-558355EEF8DB}" presName="spaceBetweenRectangles" presStyleCnt="0"/>
      <dgm:spPr/>
    </dgm:pt>
    <dgm:pt modelId="{75BE5F51-D278-45E8-8671-C7519D559F29}" type="pres">
      <dgm:prSet presAssocID="{DA849707-724E-4126-9239-5CE7A1FAA250}" presName="parentLin" presStyleCnt="0"/>
      <dgm:spPr/>
    </dgm:pt>
    <dgm:pt modelId="{FA0AB83C-81B6-4921-B49D-4927773C32F1}" type="pres">
      <dgm:prSet presAssocID="{DA849707-724E-4126-9239-5CE7A1FAA250}" presName="parentLeftMargin" presStyleLbl="node1" presStyleIdx="0" presStyleCnt="3"/>
      <dgm:spPr/>
    </dgm:pt>
    <dgm:pt modelId="{FE119B6B-7EB4-49FE-9EA9-A0B8D4AD878E}" type="pres">
      <dgm:prSet presAssocID="{DA849707-724E-4126-9239-5CE7A1FAA250}" presName="parentText" presStyleLbl="node1" presStyleIdx="1" presStyleCnt="3">
        <dgm:presLayoutVars>
          <dgm:chMax val="0"/>
          <dgm:bulletEnabled val="1"/>
        </dgm:presLayoutVars>
      </dgm:prSet>
      <dgm:spPr/>
    </dgm:pt>
    <dgm:pt modelId="{0613864E-E21A-40A9-B177-12CE2CFBFDF0}" type="pres">
      <dgm:prSet presAssocID="{DA849707-724E-4126-9239-5CE7A1FAA250}" presName="negativeSpace" presStyleCnt="0"/>
      <dgm:spPr/>
    </dgm:pt>
    <dgm:pt modelId="{CB0ED7AF-9F10-44A3-B650-22ECE92917AA}" type="pres">
      <dgm:prSet presAssocID="{DA849707-724E-4126-9239-5CE7A1FAA250}" presName="childText" presStyleLbl="conFgAcc1" presStyleIdx="1" presStyleCnt="3">
        <dgm:presLayoutVars>
          <dgm:bulletEnabled val="1"/>
        </dgm:presLayoutVars>
      </dgm:prSet>
      <dgm:spPr/>
    </dgm:pt>
    <dgm:pt modelId="{313395C2-62F7-48BD-8361-D04D46F665BA}" type="pres">
      <dgm:prSet presAssocID="{2C49D9CB-5EFA-4DFE-850D-14F4C4A1B962}" presName="spaceBetweenRectangles" presStyleCnt="0"/>
      <dgm:spPr/>
    </dgm:pt>
    <dgm:pt modelId="{7D07DE75-F805-4A28-9382-5B460CA66159}" type="pres">
      <dgm:prSet presAssocID="{F122724A-331D-4A0D-BEED-CEB861EE3AAA}" presName="parentLin" presStyleCnt="0"/>
      <dgm:spPr/>
    </dgm:pt>
    <dgm:pt modelId="{6E070721-8776-4BAE-A869-C44EEAD13BA6}" type="pres">
      <dgm:prSet presAssocID="{F122724A-331D-4A0D-BEED-CEB861EE3AAA}" presName="parentLeftMargin" presStyleLbl="node1" presStyleIdx="1" presStyleCnt="3"/>
      <dgm:spPr/>
    </dgm:pt>
    <dgm:pt modelId="{D45B88F3-C01F-47EA-9E08-FB6B5C69DD59}" type="pres">
      <dgm:prSet presAssocID="{F122724A-331D-4A0D-BEED-CEB861EE3AAA}" presName="parentText" presStyleLbl="node1" presStyleIdx="2" presStyleCnt="3">
        <dgm:presLayoutVars>
          <dgm:chMax val="0"/>
          <dgm:bulletEnabled val="1"/>
        </dgm:presLayoutVars>
      </dgm:prSet>
      <dgm:spPr/>
    </dgm:pt>
    <dgm:pt modelId="{5F12F45C-7C7B-44C7-A1A9-1F8CC9B37780}" type="pres">
      <dgm:prSet presAssocID="{F122724A-331D-4A0D-BEED-CEB861EE3AAA}" presName="negativeSpace" presStyleCnt="0"/>
      <dgm:spPr/>
    </dgm:pt>
    <dgm:pt modelId="{AA2AB172-3C2C-4FD8-B4A5-D741A24C7B9C}" type="pres">
      <dgm:prSet presAssocID="{F122724A-331D-4A0D-BEED-CEB861EE3AAA}" presName="childText" presStyleLbl="conFgAcc1" presStyleIdx="2" presStyleCnt="3">
        <dgm:presLayoutVars>
          <dgm:bulletEnabled val="1"/>
        </dgm:presLayoutVars>
      </dgm:prSet>
      <dgm:spPr/>
    </dgm:pt>
  </dgm:ptLst>
  <dgm:cxnLst>
    <dgm:cxn modelId="{3001BB0A-3758-4C49-874D-A434E9ED904A}" srcId="{33C6C0A9-7BF2-4155-A749-9004B8AC9CA7}" destId="{9897CFD6-DB77-4644-8BEE-9169B2C3A378}" srcOrd="0" destOrd="0" parTransId="{608DB61D-48E5-4884-AB52-9DF0781C4EF4}" sibTransId="{32C8A72C-E561-45FC-9105-8C62D46C732E}"/>
    <dgm:cxn modelId="{320CC60E-47A9-4C96-BAF2-D23EAF1B859C}" type="presOf" srcId="{F122724A-331D-4A0D-BEED-CEB861EE3AAA}" destId="{6E070721-8776-4BAE-A869-C44EEAD13BA6}" srcOrd="0" destOrd="0" presId="urn:microsoft.com/office/officeart/2005/8/layout/list1"/>
    <dgm:cxn modelId="{8B29FE17-0035-4B0A-82C7-3D42C1EB3180}" type="presOf" srcId="{F122724A-331D-4A0D-BEED-CEB861EE3AAA}" destId="{D45B88F3-C01F-47EA-9E08-FB6B5C69DD59}" srcOrd="1" destOrd="0" presId="urn:microsoft.com/office/officeart/2005/8/layout/list1"/>
    <dgm:cxn modelId="{4B7F0823-AFB2-4D00-803C-8761E0B1E897}" srcId="{9EDE1F9A-5093-4047-A186-9685F98E306F}" destId="{33C6C0A9-7BF2-4155-A749-9004B8AC9CA7}" srcOrd="0" destOrd="0" parTransId="{4F53B7B9-9BE8-462A-84DB-9B72EFFE6DFB}" sibTransId="{40406955-7111-474E-A21E-558355EEF8DB}"/>
    <dgm:cxn modelId="{6B489B2F-F1DB-49C8-B8A7-20825FE90305}" srcId="{F122724A-331D-4A0D-BEED-CEB861EE3AAA}" destId="{FFF1D02F-9C52-4BD8-951B-80A4A0A08383}" srcOrd="0" destOrd="0" parTransId="{36221563-3105-4568-A221-B770B02D8DFF}" sibTransId="{9F437B05-2B9E-4E00-BD3C-FB1B6A3817B4}"/>
    <dgm:cxn modelId="{6A089D30-3FA8-46A1-A6A1-AE846A03215D}" type="presOf" srcId="{DA849707-724E-4126-9239-5CE7A1FAA250}" destId="{FE119B6B-7EB4-49FE-9EA9-A0B8D4AD878E}" srcOrd="1" destOrd="0" presId="urn:microsoft.com/office/officeart/2005/8/layout/list1"/>
    <dgm:cxn modelId="{4650E732-29C4-4CE6-B941-B19BC08F02C8}" type="presOf" srcId="{33C6C0A9-7BF2-4155-A749-9004B8AC9CA7}" destId="{FDBC2C01-4EE6-491B-BDBB-CEEEDC4E5CBC}" srcOrd="1" destOrd="0" presId="urn:microsoft.com/office/officeart/2005/8/layout/list1"/>
    <dgm:cxn modelId="{5B3A1F34-6226-4F77-A9FB-EE6D28707BD2}" type="presOf" srcId="{DA849707-724E-4126-9239-5CE7A1FAA250}" destId="{FA0AB83C-81B6-4921-B49D-4927773C32F1}" srcOrd="0" destOrd="0" presId="urn:microsoft.com/office/officeart/2005/8/layout/list1"/>
    <dgm:cxn modelId="{75C14062-8763-4D02-B016-9FFE97B44726}" type="presOf" srcId="{D070E231-DCE8-4B2A-95B5-AB5CDE5DE7DE}" destId="{AA2AB172-3C2C-4FD8-B4A5-D741A24C7B9C}" srcOrd="0" destOrd="2" presId="urn:microsoft.com/office/officeart/2005/8/layout/list1"/>
    <dgm:cxn modelId="{9C9E2347-D270-4D18-9D1B-0C3083A000EF}" type="presOf" srcId="{33C6C0A9-7BF2-4155-A749-9004B8AC9CA7}" destId="{8E2EC8A0-3C65-4C23-A963-3886F3DE7F18}" srcOrd="0" destOrd="0" presId="urn:microsoft.com/office/officeart/2005/8/layout/list1"/>
    <dgm:cxn modelId="{7E94E06B-097B-4947-9C25-D4E88091C646}" type="presOf" srcId="{9897CFD6-DB77-4644-8BEE-9169B2C3A378}" destId="{FCB373EB-81E3-4775-B8E2-F55DBE268281}" srcOrd="0" destOrd="0" presId="urn:microsoft.com/office/officeart/2005/8/layout/list1"/>
    <dgm:cxn modelId="{3D7E5577-4987-4708-B9D2-ED77E97B2365}" srcId="{F122724A-331D-4A0D-BEED-CEB861EE3AAA}" destId="{D070E231-DCE8-4B2A-95B5-AB5CDE5DE7DE}" srcOrd="2" destOrd="0" parTransId="{0B4615E3-5409-4748-8D68-0C78B40B10B4}" sibTransId="{103E4A9D-C572-4AE3-B897-610F425E9FFA}"/>
    <dgm:cxn modelId="{57398B85-CB89-4CAF-A36C-02D1A927ABC6}" srcId="{F122724A-331D-4A0D-BEED-CEB861EE3AAA}" destId="{D0995AFB-13CB-4400-8107-A0B003EE4456}" srcOrd="1" destOrd="0" parTransId="{A6501DC6-8E1A-47A8-9956-DF3C55A2F93F}" sibTransId="{FCD6573B-D51D-4ACC-9731-A764F4582403}"/>
    <dgm:cxn modelId="{FBD50B9A-F332-4843-8C0B-E95C577B8F2E}" type="presOf" srcId="{D0995AFB-13CB-4400-8107-A0B003EE4456}" destId="{AA2AB172-3C2C-4FD8-B4A5-D741A24C7B9C}" srcOrd="0" destOrd="1" presId="urn:microsoft.com/office/officeart/2005/8/layout/list1"/>
    <dgm:cxn modelId="{C4F44AA3-86B7-4B22-BB5F-2DF1D5FC5CA1}" type="presOf" srcId="{9EDE1F9A-5093-4047-A186-9685F98E306F}" destId="{525885BA-D2FD-4CA3-99E0-3CED7699561A}" srcOrd="0" destOrd="0" presId="urn:microsoft.com/office/officeart/2005/8/layout/list1"/>
    <dgm:cxn modelId="{B4116EA4-DF04-499B-9A80-80313A741C60}" type="presOf" srcId="{2932C47D-73DE-49D6-934B-48942FFE92E9}" destId="{CB0ED7AF-9F10-44A3-B650-22ECE92917AA}" srcOrd="0" destOrd="0" presId="urn:microsoft.com/office/officeart/2005/8/layout/list1"/>
    <dgm:cxn modelId="{5C1297C2-DF0D-484F-AE3B-8522D9D2C9B2}" srcId="{DA849707-724E-4126-9239-5CE7A1FAA250}" destId="{2932C47D-73DE-49D6-934B-48942FFE92E9}" srcOrd="0" destOrd="0" parTransId="{53694D4D-170E-4638-A1FC-BC608672ABB1}" sibTransId="{7F4A7E95-2DB7-4BBA-A743-2B6ECDFEE46A}"/>
    <dgm:cxn modelId="{F9DF6FDC-9BDE-4EAC-AC0C-8187C1EE6887}" srcId="{9EDE1F9A-5093-4047-A186-9685F98E306F}" destId="{F122724A-331D-4A0D-BEED-CEB861EE3AAA}" srcOrd="2" destOrd="0" parTransId="{73EA5C59-8B3F-4A78-9EF3-1BD13E44F55E}" sibTransId="{F17EA315-98AA-4C00-84A6-1786D7666C3F}"/>
    <dgm:cxn modelId="{5ECC73E9-0D4F-4628-BD4C-5FA421CB2164}" srcId="{9EDE1F9A-5093-4047-A186-9685F98E306F}" destId="{DA849707-724E-4126-9239-5CE7A1FAA250}" srcOrd="1" destOrd="0" parTransId="{FA398DBF-6C56-45C1-95EE-D6CCED3A24D3}" sibTransId="{2C49D9CB-5EFA-4DFE-850D-14F4C4A1B962}"/>
    <dgm:cxn modelId="{044CF0EB-4EB5-48AA-A928-CD0539D0324D}" type="presOf" srcId="{FFF1D02F-9C52-4BD8-951B-80A4A0A08383}" destId="{AA2AB172-3C2C-4FD8-B4A5-D741A24C7B9C}" srcOrd="0" destOrd="0" presId="urn:microsoft.com/office/officeart/2005/8/layout/list1"/>
    <dgm:cxn modelId="{D7A0C77D-9D46-4222-AFB8-B1831EE8A702}" type="presParOf" srcId="{525885BA-D2FD-4CA3-99E0-3CED7699561A}" destId="{316F007F-E157-4668-BB75-A402999FAAE4}" srcOrd="0" destOrd="0" presId="urn:microsoft.com/office/officeart/2005/8/layout/list1"/>
    <dgm:cxn modelId="{040FFF2B-DB76-4BF1-9283-A6BC4169718E}" type="presParOf" srcId="{316F007F-E157-4668-BB75-A402999FAAE4}" destId="{8E2EC8A0-3C65-4C23-A963-3886F3DE7F18}" srcOrd="0" destOrd="0" presId="urn:microsoft.com/office/officeart/2005/8/layout/list1"/>
    <dgm:cxn modelId="{EE08B22A-E36A-4693-9586-D43DB79D99A0}" type="presParOf" srcId="{316F007F-E157-4668-BB75-A402999FAAE4}" destId="{FDBC2C01-4EE6-491B-BDBB-CEEEDC4E5CBC}" srcOrd="1" destOrd="0" presId="urn:microsoft.com/office/officeart/2005/8/layout/list1"/>
    <dgm:cxn modelId="{F806AB70-55D4-45D5-BB91-4FF2AF6DBE23}" type="presParOf" srcId="{525885BA-D2FD-4CA3-99E0-3CED7699561A}" destId="{CB8F72BD-41AC-4C40-BA2A-95EA9CAFDA1E}" srcOrd="1" destOrd="0" presId="urn:microsoft.com/office/officeart/2005/8/layout/list1"/>
    <dgm:cxn modelId="{EFAEBF9D-6977-4E99-A89C-C8DF82932681}" type="presParOf" srcId="{525885BA-D2FD-4CA3-99E0-3CED7699561A}" destId="{FCB373EB-81E3-4775-B8E2-F55DBE268281}" srcOrd="2" destOrd="0" presId="urn:microsoft.com/office/officeart/2005/8/layout/list1"/>
    <dgm:cxn modelId="{6A0A9A36-02C2-425D-A5BD-4C752665E0E0}" type="presParOf" srcId="{525885BA-D2FD-4CA3-99E0-3CED7699561A}" destId="{5A2FC16D-680C-430C-B45F-58B1D2465B22}" srcOrd="3" destOrd="0" presId="urn:microsoft.com/office/officeart/2005/8/layout/list1"/>
    <dgm:cxn modelId="{CC6BA403-71DB-4123-BB43-4C108B46ECCF}" type="presParOf" srcId="{525885BA-D2FD-4CA3-99E0-3CED7699561A}" destId="{75BE5F51-D278-45E8-8671-C7519D559F29}" srcOrd="4" destOrd="0" presId="urn:microsoft.com/office/officeart/2005/8/layout/list1"/>
    <dgm:cxn modelId="{18552464-7074-4935-94EA-E53E2C228183}" type="presParOf" srcId="{75BE5F51-D278-45E8-8671-C7519D559F29}" destId="{FA0AB83C-81B6-4921-B49D-4927773C32F1}" srcOrd="0" destOrd="0" presId="urn:microsoft.com/office/officeart/2005/8/layout/list1"/>
    <dgm:cxn modelId="{FD60A086-0836-4655-AC9D-A3C50AF1372D}" type="presParOf" srcId="{75BE5F51-D278-45E8-8671-C7519D559F29}" destId="{FE119B6B-7EB4-49FE-9EA9-A0B8D4AD878E}" srcOrd="1" destOrd="0" presId="urn:microsoft.com/office/officeart/2005/8/layout/list1"/>
    <dgm:cxn modelId="{C9D3B8C3-66A7-4C17-880E-9F3C0E275623}" type="presParOf" srcId="{525885BA-D2FD-4CA3-99E0-3CED7699561A}" destId="{0613864E-E21A-40A9-B177-12CE2CFBFDF0}" srcOrd="5" destOrd="0" presId="urn:microsoft.com/office/officeart/2005/8/layout/list1"/>
    <dgm:cxn modelId="{5F525502-BF8D-4437-A35E-86FD469C54DF}" type="presParOf" srcId="{525885BA-D2FD-4CA3-99E0-3CED7699561A}" destId="{CB0ED7AF-9F10-44A3-B650-22ECE92917AA}" srcOrd="6" destOrd="0" presId="urn:microsoft.com/office/officeart/2005/8/layout/list1"/>
    <dgm:cxn modelId="{239A022D-C608-45DC-8693-C33A25D70997}" type="presParOf" srcId="{525885BA-D2FD-4CA3-99E0-3CED7699561A}" destId="{313395C2-62F7-48BD-8361-D04D46F665BA}" srcOrd="7" destOrd="0" presId="urn:microsoft.com/office/officeart/2005/8/layout/list1"/>
    <dgm:cxn modelId="{701F4A5A-6A4A-47FB-9EEB-B6596E2DF662}" type="presParOf" srcId="{525885BA-D2FD-4CA3-99E0-3CED7699561A}" destId="{7D07DE75-F805-4A28-9382-5B460CA66159}" srcOrd="8" destOrd="0" presId="urn:microsoft.com/office/officeart/2005/8/layout/list1"/>
    <dgm:cxn modelId="{EFE3672A-880C-4109-A1B6-721101CEDA77}" type="presParOf" srcId="{7D07DE75-F805-4A28-9382-5B460CA66159}" destId="{6E070721-8776-4BAE-A869-C44EEAD13BA6}" srcOrd="0" destOrd="0" presId="urn:microsoft.com/office/officeart/2005/8/layout/list1"/>
    <dgm:cxn modelId="{7FEC0F74-49AB-4C51-88C5-5EE114498D3B}" type="presParOf" srcId="{7D07DE75-F805-4A28-9382-5B460CA66159}" destId="{D45B88F3-C01F-47EA-9E08-FB6B5C69DD59}" srcOrd="1" destOrd="0" presId="urn:microsoft.com/office/officeart/2005/8/layout/list1"/>
    <dgm:cxn modelId="{6CE5B700-A231-457D-A25F-E83C54594C16}" type="presParOf" srcId="{525885BA-D2FD-4CA3-99E0-3CED7699561A}" destId="{5F12F45C-7C7B-44C7-A1A9-1F8CC9B37780}" srcOrd="9" destOrd="0" presId="urn:microsoft.com/office/officeart/2005/8/layout/list1"/>
    <dgm:cxn modelId="{3D419861-6290-4C3C-B551-415976FC702D}" type="presParOf" srcId="{525885BA-D2FD-4CA3-99E0-3CED7699561A}" destId="{AA2AB172-3C2C-4FD8-B4A5-D741A24C7B9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E04886BD-C794-45CF-A9E3-E697925FC81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4FD7E973-2AEE-42A3-9553-048B476D0F2E}">
      <dgm:prSet/>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写命中时</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D32BFE38-21BB-4EBC-9E8D-6BDF5429177E}" type="parTrans" cxnId="{D62C37A0-7B06-4173-B6FE-4493EFE34CE9}">
      <dgm:prSet/>
      <dgm:spPr/>
      <dgm:t>
        <a:bodyPr/>
        <a:lstStyle/>
        <a:p>
          <a:endParaRPr lang="zh-CN" altLang="en-US">
            <a:latin typeface="微软雅黑" panose="020B0503020204020204" pitchFamily="34" charset="-122"/>
            <a:ea typeface="微软雅黑" panose="020B0503020204020204" pitchFamily="34" charset="-122"/>
          </a:endParaRPr>
        </a:p>
      </dgm:t>
    </dgm:pt>
    <dgm:pt modelId="{F8AF70ED-160A-40D3-90F4-49F63F005A14}" type="sibTrans" cxnId="{D62C37A0-7B06-4173-B6FE-4493EFE34CE9}">
      <dgm:prSet/>
      <dgm:spPr/>
      <dgm:t>
        <a:bodyPr/>
        <a:lstStyle/>
        <a:p>
          <a:endParaRPr lang="zh-CN" altLang="en-US">
            <a:latin typeface="微软雅黑" panose="020B0503020204020204" pitchFamily="34" charset="-122"/>
            <a:ea typeface="微软雅黑" panose="020B0503020204020204" pitchFamily="34" charset="-122"/>
          </a:endParaRPr>
        </a:p>
      </dgm:t>
    </dgm:pt>
    <dgm:pt modelId="{61662E8B-A805-473E-9180-A4AB294B6F17}">
      <dgm:prSet/>
      <dgm:spPr/>
      <dgm:t>
        <a:bodyPr/>
        <a:lstStyle/>
        <a:p>
          <a:r>
            <a:rPr lang="zh-CN" altLang="en-US" dirty="0">
              <a:latin typeface="微软雅黑" panose="020B0503020204020204" pitchFamily="34" charset="-122"/>
              <a:ea typeface="微软雅黑" panose="020B0503020204020204" pitchFamily="34" charset="-122"/>
              <a:sym typeface="+mn-lt"/>
            </a:rPr>
            <a:t>第一次：采取全写法</a:t>
          </a:r>
          <a:endParaRPr lang="en-US" altLang="zh-CN" dirty="0">
            <a:latin typeface="微软雅黑" panose="020B0503020204020204" pitchFamily="34" charset="-122"/>
            <a:ea typeface="微软雅黑" panose="020B0503020204020204" pitchFamily="34" charset="-122"/>
            <a:sym typeface="+mn-lt"/>
          </a:endParaRPr>
        </a:p>
      </dgm:t>
    </dgm:pt>
    <dgm:pt modelId="{064F2B7F-1041-4F1C-BD9A-E672AEB23EC8}" type="parTrans" cxnId="{E767785A-CDFB-43A2-B7F9-C1FA472F5725}">
      <dgm:prSet/>
      <dgm:spPr/>
      <dgm:t>
        <a:bodyPr/>
        <a:lstStyle/>
        <a:p>
          <a:endParaRPr lang="zh-CN" altLang="en-US">
            <a:latin typeface="微软雅黑" panose="020B0503020204020204" pitchFamily="34" charset="-122"/>
            <a:ea typeface="微软雅黑" panose="020B0503020204020204" pitchFamily="34" charset="-122"/>
          </a:endParaRPr>
        </a:p>
      </dgm:t>
    </dgm:pt>
    <dgm:pt modelId="{46EB5EA3-45FD-4C23-84EB-E7C09A37A62B}" type="sibTrans" cxnId="{E767785A-CDFB-43A2-B7F9-C1FA472F5725}">
      <dgm:prSet/>
      <dgm:spPr/>
      <dgm:t>
        <a:bodyPr/>
        <a:lstStyle/>
        <a:p>
          <a:endParaRPr lang="zh-CN" altLang="en-US">
            <a:latin typeface="微软雅黑" panose="020B0503020204020204" pitchFamily="34" charset="-122"/>
            <a:ea typeface="微软雅黑" panose="020B0503020204020204" pitchFamily="34" charset="-122"/>
          </a:endParaRPr>
        </a:p>
      </dgm:t>
    </dgm:pt>
    <dgm:pt modelId="{EA4D0479-5E12-49DF-A009-DDD8F6DE6EB4}">
      <dgm:prSet/>
      <dgm:spPr/>
      <dgm:t>
        <a:bodyPr/>
        <a:lstStyle/>
        <a:p>
          <a:r>
            <a:rPr lang="zh-CN" altLang="en-US">
              <a:latin typeface="微软雅黑" panose="020B0503020204020204" pitchFamily="34" charset="-122"/>
              <a:ea typeface="微软雅黑" panose="020B0503020204020204" pitchFamily="34" charset="-122"/>
              <a:sym typeface="+mn-lt"/>
            </a:rPr>
            <a:t>不是第一次：采取写回法</a:t>
          </a:r>
          <a:endParaRPr lang="en-US" altLang="zh-CN" dirty="0">
            <a:latin typeface="微软雅黑" panose="020B0503020204020204" pitchFamily="34" charset="-122"/>
            <a:ea typeface="微软雅黑" panose="020B0503020204020204" pitchFamily="34" charset="-122"/>
            <a:sym typeface="+mn-lt"/>
          </a:endParaRPr>
        </a:p>
      </dgm:t>
    </dgm:pt>
    <dgm:pt modelId="{FB298B74-22A1-4D37-8DC2-6530449010FA}" type="parTrans" cxnId="{68098679-9DF8-4498-94C9-16DBBA705909}">
      <dgm:prSet/>
      <dgm:spPr/>
      <dgm:t>
        <a:bodyPr/>
        <a:lstStyle/>
        <a:p>
          <a:endParaRPr lang="zh-CN" altLang="en-US">
            <a:latin typeface="微软雅黑" panose="020B0503020204020204" pitchFamily="34" charset="-122"/>
            <a:ea typeface="微软雅黑" panose="020B0503020204020204" pitchFamily="34" charset="-122"/>
          </a:endParaRPr>
        </a:p>
      </dgm:t>
    </dgm:pt>
    <dgm:pt modelId="{58DF4C5A-0402-4BF0-8322-601E27265581}" type="sibTrans" cxnId="{68098679-9DF8-4498-94C9-16DBBA705909}">
      <dgm:prSet/>
      <dgm:spPr/>
      <dgm:t>
        <a:bodyPr/>
        <a:lstStyle/>
        <a:p>
          <a:endParaRPr lang="zh-CN" altLang="en-US">
            <a:latin typeface="微软雅黑" panose="020B0503020204020204" pitchFamily="34" charset="-122"/>
            <a:ea typeface="微软雅黑" panose="020B0503020204020204" pitchFamily="34" charset="-122"/>
          </a:endParaRPr>
        </a:p>
      </dgm:t>
    </dgm:pt>
    <dgm:pt modelId="{AF589465-B038-4E4F-BE9D-1C85BA584897}">
      <dgm:prSet/>
      <dgm:spPr/>
      <dgm:t>
        <a:bodyPr/>
        <a:lstStyle/>
        <a:p>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写未命中时</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EEE29709-4EFB-4785-A01E-B71147E0D16C}" type="parTrans" cxnId="{EB8C23E0-3570-4FDC-9DEB-BE3706053566}">
      <dgm:prSet/>
      <dgm:spPr/>
      <dgm:t>
        <a:bodyPr/>
        <a:lstStyle/>
        <a:p>
          <a:endParaRPr lang="zh-CN" altLang="en-US">
            <a:latin typeface="微软雅黑" panose="020B0503020204020204" pitchFamily="34" charset="-122"/>
            <a:ea typeface="微软雅黑" panose="020B0503020204020204" pitchFamily="34" charset="-122"/>
          </a:endParaRPr>
        </a:p>
      </dgm:t>
    </dgm:pt>
    <dgm:pt modelId="{B095943F-771F-4D57-9788-6C23F5BD747B}" type="sibTrans" cxnId="{EB8C23E0-3570-4FDC-9DEB-BE3706053566}">
      <dgm:prSet/>
      <dgm:spPr/>
      <dgm:t>
        <a:bodyPr/>
        <a:lstStyle/>
        <a:p>
          <a:endParaRPr lang="zh-CN" altLang="en-US">
            <a:latin typeface="微软雅黑" panose="020B0503020204020204" pitchFamily="34" charset="-122"/>
            <a:ea typeface="微软雅黑" panose="020B0503020204020204" pitchFamily="34" charset="-122"/>
          </a:endParaRPr>
        </a:p>
      </dgm:t>
    </dgm:pt>
    <dgm:pt modelId="{9A1566D9-99A1-48A0-98E8-AE806E4D8D98}">
      <dgm:prSet/>
      <dgm:spPr/>
      <dgm:t>
        <a:bodyPr/>
        <a:lstStyle/>
        <a:p>
          <a:r>
            <a:rPr lang="zh-CN" altLang="en-US">
              <a:latin typeface="微软雅黑" panose="020B0503020204020204" pitchFamily="34" charset="-122"/>
              <a:ea typeface="微软雅黑" panose="020B0503020204020204" pitchFamily="34" charset="-122"/>
              <a:sym typeface="+mn-lt"/>
            </a:rPr>
            <a:t>与写回法相同</a:t>
          </a:r>
          <a:endParaRPr lang="en-US" altLang="zh-CN" dirty="0">
            <a:latin typeface="微软雅黑" panose="020B0503020204020204" pitchFamily="34" charset="-122"/>
            <a:ea typeface="微软雅黑" panose="020B0503020204020204" pitchFamily="34" charset="-122"/>
            <a:sym typeface="+mn-lt"/>
          </a:endParaRPr>
        </a:p>
      </dgm:t>
    </dgm:pt>
    <dgm:pt modelId="{B4E40528-F23D-4BE7-93B2-80320A7846F8}" type="parTrans" cxnId="{EA98C80C-BBF0-4FAC-B14D-175D93EE6C75}">
      <dgm:prSet/>
      <dgm:spPr/>
      <dgm:t>
        <a:bodyPr/>
        <a:lstStyle/>
        <a:p>
          <a:endParaRPr lang="zh-CN" altLang="en-US">
            <a:latin typeface="微软雅黑" panose="020B0503020204020204" pitchFamily="34" charset="-122"/>
            <a:ea typeface="微软雅黑" panose="020B0503020204020204" pitchFamily="34" charset="-122"/>
          </a:endParaRPr>
        </a:p>
      </dgm:t>
    </dgm:pt>
    <dgm:pt modelId="{BC48B39D-309E-4946-9DD3-F9D9999863D1}" type="sibTrans" cxnId="{EA98C80C-BBF0-4FAC-B14D-175D93EE6C75}">
      <dgm:prSet/>
      <dgm:spPr/>
      <dgm:t>
        <a:bodyPr/>
        <a:lstStyle/>
        <a:p>
          <a:endParaRPr lang="zh-CN" altLang="en-US">
            <a:latin typeface="微软雅黑" panose="020B0503020204020204" pitchFamily="34" charset="-122"/>
            <a:ea typeface="微软雅黑" panose="020B0503020204020204" pitchFamily="34" charset="-122"/>
          </a:endParaRPr>
        </a:p>
      </dgm:t>
    </dgm:pt>
    <dgm:pt modelId="{AA76C2BF-E47F-422D-A9D5-5FD53F035A7E}">
      <dgm:prSet/>
      <dgm:spPr/>
      <dgm:t>
        <a:bodyPr/>
        <a:lstStyle/>
        <a:p>
          <a:r>
            <a:rPr lang="zh-CN" altLang="en-US" b="1" dirty="0">
              <a:effectLst/>
              <a:latin typeface="微软雅黑" panose="020B0503020204020204" pitchFamily="34" charset="-122"/>
              <a:ea typeface="微软雅黑" panose="020B0503020204020204" pitchFamily="34" charset="-122"/>
              <a:sym typeface="+mn-lt"/>
            </a:rPr>
            <a:t>主要用于多处理器系统</a:t>
          </a:r>
        </a:p>
      </dgm:t>
    </dgm:pt>
    <dgm:pt modelId="{DE6B5A98-72EE-4F4B-89A9-0E3445C8AED2}" type="parTrans" cxnId="{FF565EFC-86F7-49C3-B500-0FB3812D5D47}">
      <dgm:prSet/>
      <dgm:spPr/>
      <dgm:t>
        <a:bodyPr/>
        <a:lstStyle/>
        <a:p>
          <a:endParaRPr lang="zh-CN" altLang="en-US">
            <a:latin typeface="微软雅黑" panose="020B0503020204020204" pitchFamily="34" charset="-122"/>
            <a:ea typeface="微软雅黑" panose="020B0503020204020204" pitchFamily="34" charset="-122"/>
          </a:endParaRPr>
        </a:p>
      </dgm:t>
    </dgm:pt>
    <dgm:pt modelId="{B10F4107-95DE-4BC0-9969-65E3C16FA05B}" type="sibTrans" cxnId="{FF565EFC-86F7-49C3-B500-0FB3812D5D47}">
      <dgm:prSet/>
      <dgm:spPr/>
      <dgm:t>
        <a:bodyPr/>
        <a:lstStyle/>
        <a:p>
          <a:endParaRPr lang="zh-CN" altLang="en-US">
            <a:latin typeface="微软雅黑" panose="020B0503020204020204" pitchFamily="34" charset="-122"/>
            <a:ea typeface="微软雅黑" panose="020B0503020204020204" pitchFamily="34" charset="-122"/>
          </a:endParaRPr>
        </a:p>
      </dgm:t>
    </dgm:pt>
    <dgm:pt modelId="{19C8F384-C601-4619-912B-7E87FAD79D33}">
      <dgm:prSet/>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p>
      </dgm:t>
    </dgm:pt>
    <dgm:pt modelId="{2E6E3055-D88C-4F83-A8EF-99EEAB2BDB9D}" type="parTrans" cxnId="{C8A61946-AEC0-4AAB-A1FD-F0BBB6105B94}">
      <dgm:prSet/>
      <dgm:spPr/>
      <dgm:t>
        <a:bodyPr/>
        <a:lstStyle/>
        <a:p>
          <a:endParaRPr lang="zh-CN" altLang="en-US"/>
        </a:p>
      </dgm:t>
    </dgm:pt>
    <dgm:pt modelId="{B0BB4C6B-7C0E-45FD-A2F0-3E8BC3277D85}" type="sibTrans" cxnId="{C8A61946-AEC0-4AAB-A1FD-F0BBB6105B94}">
      <dgm:prSet/>
      <dgm:spPr/>
      <dgm:t>
        <a:bodyPr/>
        <a:lstStyle/>
        <a:p>
          <a:endParaRPr lang="zh-CN" altLang="en-US"/>
        </a:p>
      </dgm:t>
    </dgm:pt>
    <dgm:pt modelId="{BAB2268D-38B3-49A7-B1E8-EC3D86746871}" type="pres">
      <dgm:prSet presAssocID="{E04886BD-C794-45CF-A9E3-E697925FC81E}" presName="linear" presStyleCnt="0">
        <dgm:presLayoutVars>
          <dgm:dir/>
          <dgm:animLvl val="lvl"/>
          <dgm:resizeHandles val="exact"/>
        </dgm:presLayoutVars>
      </dgm:prSet>
      <dgm:spPr/>
    </dgm:pt>
    <dgm:pt modelId="{237A4731-235C-4D2E-8E43-B3D6AAE37668}" type="pres">
      <dgm:prSet presAssocID="{4FD7E973-2AEE-42A3-9553-048B476D0F2E}" presName="parentLin" presStyleCnt="0"/>
      <dgm:spPr/>
    </dgm:pt>
    <dgm:pt modelId="{0FD97C07-3404-461D-981D-1156EA07215F}" type="pres">
      <dgm:prSet presAssocID="{4FD7E973-2AEE-42A3-9553-048B476D0F2E}" presName="parentLeftMargin" presStyleLbl="node1" presStyleIdx="0" presStyleCnt="3"/>
      <dgm:spPr/>
    </dgm:pt>
    <dgm:pt modelId="{0B8EBBE4-9651-4684-B8E3-4E70FD728E83}" type="pres">
      <dgm:prSet presAssocID="{4FD7E973-2AEE-42A3-9553-048B476D0F2E}" presName="parentText" presStyleLbl="node1" presStyleIdx="0" presStyleCnt="3">
        <dgm:presLayoutVars>
          <dgm:chMax val="0"/>
          <dgm:bulletEnabled val="1"/>
        </dgm:presLayoutVars>
      </dgm:prSet>
      <dgm:spPr/>
    </dgm:pt>
    <dgm:pt modelId="{19163DAA-3101-4FBA-8633-3456CACBED43}" type="pres">
      <dgm:prSet presAssocID="{4FD7E973-2AEE-42A3-9553-048B476D0F2E}" presName="negativeSpace" presStyleCnt="0"/>
      <dgm:spPr/>
    </dgm:pt>
    <dgm:pt modelId="{39AEDAC8-A76D-416A-B8E5-D804F3F92B77}" type="pres">
      <dgm:prSet presAssocID="{4FD7E973-2AEE-42A3-9553-048B476D0F2E}" presName="childText" presStyleLbl="conFgAcc1" presStyleIdx="0" presStyleCnt="3">
        <dgm:presLayoutVars>
          <dgm:bulletEnabled val="1"/>
        </dgm:presLayoutVars>
      </dgm:prSet>
      <dgm:spPr/>
    </dgm:pt>
    <dgm:pt modelId="{38149C8F-9A97-41FF-AFA3-1F009A356CCA}" type="pres">
      <dgm:prSet presAssocID="{F8AF70ED-160A-40D3-90F4-49F63F005A14}" presName="spaceBetweenRectangles" presStyleCnt="0"/>
      <dgm:spPr/>
    </dgm:pt>
    <dgm:pt modelId="{A098A9C1-5AE2-4719-AB8A-587E4AC11B9C}" type="pres">
      <dgm:prSet presAssocID="{AF589465-B038-4E4F-BE9D-1C85BA584897}" presName="parentLin" presStyleCnt="0"/>
      <dgm:spPr/>
    </dgm:pt>
    <dgm:pt modelId="{DDED86A3-8580-4F7F-90DB-E2E905C8B8EE}" type="pres">
      <dgm:prSet presAssocID="{AF589465-B038-4E4F-BE9D-1C85BA584897}" presName="parentLeftMargin" presStyleLbl="node1" presStyleIdx="0" presStyleCnt="3"/>
      <dgm:spPr/>
    </dgm:pt>
    <dgm:pt modelId="{2028297A-6E6B-4559-97D0-2817E474FAB1}" type="pres">
      <dgm:prSet presAssocID="{AF589465-B038-4E4F-BE9D-1C85BA584897}" presName="parentText" presStyleLbl="node1" presStyleIdx="1" presStyleCnt="3">
        <dgm:presLayoutVars>
          <dgm:chMax val="0"/>
          <dgm:bulletEnabled val="1"/>
        </dgm:presLayoutVars>
      </dgm:prSet>
      <dgm:spPr/>
    </dgm:pt>
    <dgm:pt modelId="{7FC106F3-D48C-4044-875D-DC4311091AF3}" type="pres">
      <dgm:prSet presAssocID="{AF589465-B038-4E4F-BE9D-1C85BA584897}" presName="negativeSpace" presStyleCnt="0"/>
      <dgm:spPr/>
    </dgm:pt>
    <dgm:pt modelId="{4171F4BF-D525-4DBB-9459-47C9D6007880}" type="pres">
      <dgm:prSet presAssocID="{AF589465-B038-4E4F-BE9D-1C85BA584897}" presName="childText" presStyleLbl="conFgAcc1" presStyleIdx="1" presStyleCnt="3">
        <dgm:presLayoutVars>
          <dgm:bulletEnabled val="1"/>
        </dgm:presLayoutVars>
      </dgm:prSet>
      <dgm:spPr/>
    </dgm:pt>
    <dgm:pt modelId="{4F28330B-70E3-460F-907F-CF523B7AF2D9}" type="pres">
      <dgm:prSet presAssocID="{B095943F-771F-4D57-9788-6C23F5BD747B}" presName="spaceBetweenRectangles" presStyleCnt="0"/>
      <dgm:spPr/>
    </dgm:pt>
    <dgm:pt modelId="{30119CF4-C9B0-4167-A0D5-BC45102713B0}" type="pres">
      <dgm:prSet presAssocID="{19C8F384-C601-4619-912B-7E87FAD79D33}" presName="parentLin" presStyleCnt="0"/>
      <dgm:spPr/>
    </dgm:pt>
    <dgm:pt modelId="{D4849103-FB40-48FA-BDBB-3DA0E0264348}" type="pres">
      <dgm:prSet presAssocID="{19C8F384-C601-4619-912B-7E87FAD79D33}" presName="parentLeftMargin" presStyleLbl="node1" presStyleIdx="1" presStyleCnt="3"/>
      <dgm:spPr/>
    </dgm:pt>
    <dgm:pt modelId="{D2B1110E-CA80-460E-B215-882C70C9586A}" type="pres">
      <dgm:prSet presAssocID="{19C8F384-C601-4619-912B-7E87FAD79D33}" presName="parentText" presStyleLbl="node1" presStyleIdx="2" presStyleCnt="3">
        <dgm:presLayoutVars>
          <dgm:chMax val="0"/>
          <dgm:bulletEnabled val="1"/>
        </dgm:presLayoutVars>
      </dgm:prSet>
      <dgm:spPr/>
    </dgm:pt>
    <dgm:pt modelId="{E0C18288-171A-453C-9FEA-DB42EE053217}" type="pres">
      <dgm:prSet presAssocID="{19C8F384-C601-4619-912B-7E87FAD79D33}" presName="negativeSpace" presStyleCnt="0"/>
      <dgm:spPr/>
    </dgm:pt>
    <dgm:pt modelId="{6937E853-38FD-4594-AA19-46442252FC6D}" type="pres">
      <dgm:prSet presAssocID="{19C8F384-C601-4619-912B-7E87FAD79D33}" presName="childText" presStyleLbl="conFgAcc1" presStyleIdx="2" presStyleCnt="3">
        <dgm:presLayoutVars>
          <dgm:bulletEnabled val="1"/>
        </dgm:presLayoutVars>
      </dgm:prSet>
      <dgm:spPr/>
    </dgm:pt>
  </dgm:ptLst>
  <dgm:cxnLst>
    <dgm:cxn modelId="{49C11D05-3CF2-40AB-9CFB-0DDADF943CE5}" type="presOf" srcId="{AF589465-B038-4E4F-BE9D-1C85BA584897}" destId="{2028297A-6E6B-4559-97D0-2817E474FAB1}" srcOrd="1" destOrd="0" presId="urn:microsoft.com/office/officeart/2005/8/layout/list1"/>
    <dgm:cxn modelId="{7A122108-F8F4-4DBD-B52A-6F36DD252E8E}" type="presOf" srcId="{61662E8B-A805-473E-9180-A4AB294B6F17}" destId="{39AEDAC8-A76D-416A-B8E5-D804F3F92B77}" srcOrd="0" destOrd="0" presId="urn:microsoft.com/office/officeart/2005/8/layout/list1"/>
    <dgm:cxn modelId="{EA98C80C-BBF0-4FAC-B14D-175D93EE6C75}" srcId="{AF589465-B038-4E4F-BE9D-1C85BA584897}" destId="{9A1566D9-99A1-48A0-98E8-AE806E4D8D98}" srcOrd="0" destOrd="0" parTransId="{B4E40528-F23D-4BE7-93B2-80320A7846F8}" sibTransId="{BC48B39D-309E-4946-9DD3-F9D9999863D1}"/>
    <dgm:cxn modelId="{A60D2119-A449-4EB1-AAFD-D217CA9BB2AC}" type="presOf" srcId="{EA4D0479-5E12-49DF-A009-DDD8F6DE6EB4}" destId="{39AEDAC8-A76D-416A-B8E5-D804F3F92B77}" srcOrd="0" destOrd="1" presId="urn:microsoft.com/office/officeart/2005/8/layout/list1"/>
    <dgm:cxn modelId="{31355E1F-8A79-49C4-B735-75E4D6656F4F}" type="presOf" srcId="{AA76C2BF-E47F-422D-A9D5-5FD53F035A7E}" destId="{6937E853-38FD-4594-AA19-46442252FC6D}" srcOrd="0" destOrd="0" presId="urn:microsoft.com/office/officeart/2005/8/layout/list1"/>
    <dgm:cxn modelId="{59221735-98F3-490E-B916-26FBA30A9213}" type="presOf" srcId="{19C8F384-C601-4619-912B-7E87FAD79D33}" destId="{D4849103-FB40-48FA-BDBB-3DA0E0264348}" srcOrd="0" destOrd="0" presId="urn:microsoft.com/office/officeart/2005/8/layout/list1"/>
    <dgm:cxn modelId="{BFF6D73F-D871-49FD-B535-812F9A6972AF}" type="presOf" srcId="{4FD7E973-2AEE-42A3-9553-048B476D0F2E}" destId="{0B8EBBE4-9651-4684-B8E3-4E70FD728E83}" srcOrd="1" destOrd="0" presId="urn:microsoft.com/office/officeart/2005/8/layout/list1"/>
    <dgm:cxn modelId="{C8A61946-AEC0-4AAB-A1FD-F0BBB6105B94}" srcId="{E04886BD-C794-45CF-A9E3-E697925FC81E}" destId="{19C8F384-C601-4619-912B-7E87FAD79D33}" srcOrd="2" destOrd="0" parTransId="{2E6E3055-D88C-4F83-A8EF-99EEAB2BDB9D}" sibTransId="{B0BB4C6B-7C0E-45FD-A2F0-3E8BC3277D85}"/>
    <dgm:cxn modelId="{09A17B54-C391-4F2A-97BC-D53A0DE7DF49}" type="presOf" srcId="{AF589465-B038-4E4F-BE9D-1C85BA584897}" destId="{DDED86A3-8580-4F7F-90DB-E2E905C8B8EE}" srcOrd="0" destOrd="0" presId="urn:microsoft.com/office/officeart/2005/8/layout/list1"/>
    <dgm:cxn modelId="{68098679-9DF8-4498-94C9-16DBBA705909}" srcId="{4FD7E973-2AEE-42A3-9553-048B476D0F2E}" destId="{EA4D0479-5E12-49DF-A009-DDD8F6DE6EB4}" srcOrd="1" destOrd="0" parTransId="{FB298B74-22A1-4D37-8DC2-6530449010FA}" sibTransId="{58DF4C5A-0402-4BF0-8322-601E27265581}"/>
    <dgm:cxn modelId="{E767785A-CDFB-43A2-B7F9-C1FA472F5725}" srcId="{4FD7E973-2AEE-42A3-9553-048B476D0F2E}" destId="{61662E8B-A805-473E-9180-A4AB294B6F17}" srcOrd="0" destOrd="0" parTransId="{064F2B7F-1041-4F1C-BD9A-E672AEB23EC8}" sibTransId="{46EB5EA3-45FD-4C23-84EB-E7C09A37A62B}"/>
    <dgm:cxn modelId="{D62C37A0-7B06-4173-B6FE-4493EFE34CE9}" srcId="{E04886BD-C794-45CF-A9E3-E697925FC81E}" destId="{4FD7E973-2AEE-42A3-9553-048B476D0F2E}" srcOrd="0" destOrd="0" parTransId="{D32BFE38-21BB-4EBC-9E8D-6BDF5429177E}" sibTransId="{F8AF70ED-160A-40D3-90F4-49F63F005A14}"/>
    <dgm:cxn modelId="{8F797CA3-4537-4D4D-8C92-C167882738B7}" type="presOf" srcId="{9A1566D9-99A1-48A0-98E8-AE806E4D8D98}" destId="{4171F4BF-D525-4DBB-9459-47C9D6007880}" srcOrd="0" destOrd="0" presId="urn:microsoft.com/office/officeart/2005/8/layout/list1"/>
    <dgm:cxn modelId="{64CEC8BD-033E-465B-A721-1C758B1C21B2}" type="presOf" srcId="{19C8F384-C601-4619-912B-7E87FAD79D33}" destId="{D2B1110E-CA80-460E-B215-882C70C9586A}" srcOrd="1" destOrd="0" presId="urn:microsoft.com/office/officeart/2005/8/layout/list1"/>
    <dgm:cxn modelId="{CB3007CB-8F81-4B10-9812-B46FCF77CFE9}" type="presOf" srcId="{E04886BD-C794-45CF-A9E3-E697925FC81E}" destId="{BAB2268D-38B3-49A7-B1E8-EC3D86746871}" srcOrd="0" destOrd="0" presId="urn:microsoft.com/office/officeart/2005/8/layout/list1"/>
    <dgm:cxn modelId="{D5BD06DA-BCF9-4A41-9C15-1A660A5A79AF}" type="presOf" srcId="{4FD7E973-2AEE-42A3-9553-048B476D0F2E}" destId="{0FD97C07-3404-461D-981D-1156EA07215F}" srcOrd="0" destOrd="0" presId="urn:microsoft.com/office/officeart/2005/8/layout/list1"/>
    <dgm:cxn modelId="{EB8C23E0-3570-4FDC-9DEB-BE3706053566}" srcId="{E04886BD-C794-45CF-A9E3-E697925FC81E}" destId="{AF589465-B038-4E4F-BE9D-1C85BA584897}" srcOrd="1" destOrd="0" parTransId="{EEE29709-4EFB-4785-A01E-B71147E0D16C}" sibTransId="{B095943F-771F-4D57-9788-6C23F5BD747B}"/>
    <dgm:cxn modelId="{FF565EFC-86F7-49C3-B500-0FB3812D5D47}" srcId="{19C8F384-C601-4619-912B-7E87FAD79D33}" destId="{AA76C2BF-E47F-422D-A9D5-5FD53F035A7E}" srcOrd="0" destOrd="0" parTransId="{DE6B5A98-72EE-4F4B-89A9-0E3445C8AED2}" sibTransId="{B10F4107-95DE-4BC0-9969-65E3C16FA05B}"/>
    <dgm:cxn modelId="{74653D4D-8751-4546-81ED-F57D8D73CBFC}" type="presParOf" srcId="{BAB2268D-38B3-49A7-B1E8-EC3D86746871}" destId="{237A4731-235C-4D2E-8E43-B3D6AAE37668}" srcOrd="0" destOrd="0" presId="urn:microsoft.com/office/officeart/2005/8/layout/list1"/>
    <dgm:cxn modelId="{9AC31D35-AE49-4297-9750-AD32EBCA5B6B}" type="presParOf" srcId="{237A4731-235C-4D2E-8E43-B3D6AAE37668}" destId="{0FD97C07-3404-461D-981D-1156EA07215F}" srcOrd="0" destOrd="0" presId="urn:microsoft.com/office/officeart/2005/8/layout/list1"/>
    <dgm:cxn modelId="{9D67E554-A5CA-43D5-AC24-BA17148A8D21}" type="presParOf" srcId="{237A4731-235C-4D2E-8E43-B3D6AAE37668}" destId="{0B8EBBE4-9651-4684-B8E3-4E70FD728E83}" srcOrd="1" destOrd="0" presId="urn:microsoft.com/office/officeart/2005/8/layout/list1"/>
    <dgm:cxn modelId="{05812C32-DC7E-4212-B634-D16ADE228805}" type="presParOf" srcId="{BAB2268D-38B3-49A7-B1E8-EC3D86746871}" destId="{19163DAA-3101-4FBA-8633-3456CACBED43}" srcOrd="1" destOrd="0" presId="urn:microsoft.com/office/officeart/2005/8/layout/list1"/>
    <dgm:cxn modelId="{94B75E53-779E-4485-839B-D77A692971EA}" type="presParOf" srcId="{BAB2268D-38B3-49A7-B1E8-EC3D86746871}" destId="{39AEDAC8-A76D-416A-B8E5-D804F3F92B77}" srcOrd="2" destOrd="0" presId="urn:microsoft.com/office/officeart/2005/8/layout/list1"/>
    <dgm:cxn modelId="{67E8BAD2-1357-4C94-B6AD-37F08AF137CB}" type="presParOf" srcId="{BAB2268D-38B3-49A7-B1E8-EC3D86746871}" destId="{38149C8F-9A97-41FF-AFA3-1F009A356CCA}" srcOrd="3" destOrd="0" presId="urn:microsoft.com/office/officeart/2005/8/layout/list1"/>
    <dgm:cxn modelId="{A81A24D8-03FC-41C4-A819-2355A115E8A5}" type="presParOf" srcId="{BAB2268D-38B3-49A7-B1E8-EC3D86746871}" destId="{A098A9C1-5AE2-4719-AB8A-587E4AC11B9C}" srcOrd="4" destOrd="0" presId="urn:microsoft.com/office/officeart/2005/8/layout/list1"/>
    <dgm:cxn modelId="{80D94B1C-F7D9-4613-BD09-8DECA07A42DF}" type="presParOf" srcId="{A098A9C1-5AE2-4719-AB8A-587E4AC11B9C}" destId="{DDED86A3-8580-4F7F-90DB-E2E905C8B8EE}" srcOrd="0" destOrd="0" presId="urn:microsoft.com/office/officeart/2005/8/layout/list1"/>
    <dgm:cxn modelId="{979D83DA-AB66-4123-A539-3A6F0C5FF45F}" type="presParOf" srcId="{A098A9C1-5AE2-4719-AB8A-587E4AC11B9C}" destId="{2028297A-6E6B-4559-97D0-2817E474FAB1}" srcOrd="1" destOrd="0" presId="urn:microsoft.com/office/officeart/2005/8/layout/list1"/>
    <dgm:cxn modelId="{F529FD57-653C-4936-A698-2E245E6B643F}" type="presParOf" srcId="{BAB2268D-38B3-49A7-B1E8-EC3D86746871}" destId="{7FC106F3-D48C-4044-875D-DC4311091AF3}" srcOrd="5" destOrd="0" presId="urn:microsoft.com/office/officeart/2005/8/layout/list1"/>
    <dgm:cxn modelId="{3CF84C0C-918A-48E0-A65E-C1DD403E2B1B}" type="presParOf" srcId="{BAB2268D-38B3-49A7-B1E8-EC3D86746871}" destId="{4171F4BF-D525-4DBB-9459-47C9D6007880}" srcOrd="6" destOrd="0" presId="urn:microsoft.com/office/officeart/2005/8/layout/list1"/>
    <dgm:cxn modelId="{45B39096-8A3A-485C-8886-B79583ADC6B2}" type="presParOf" srcId="{BAB2268D-38B3-49A7-B1E8-EC3D86746871}" destId="{4F28330B-70E3-460F-907F-CF523B7AF2D9}" srcOrd="7" destOrd="0" presId="urn:microsoft.com/office/officeart/2005/8/layout/list1"/>
    <dgm:cxn modelId="{830A669C-5132-4450-ABF7-96D4C66228F6}" type="presParOf" srcId="{BAB2268D-38B3-49A7-B1E8-EC3D86746871}" destId="{30119CF4-C9B0-4167-A0D5-BC45102713B0}" srcOrd="8" destOrd="0" presId="urn:microsoft.com/office/officeart/2005/8/layout/list1"/>
    <dgm:cxn modelId="{CFF97C0C-BF79-407B-8067-69353C995763}" type="presParOf" srcId="{30119CF4-C9B0-4167-A0D5-BC45102713B0}" destId="{D4849103-FB40-48FA-BDBB-3DA0E0264348}" srcOrd="0" destOrd="0" presId="urn:microsoft.com/office/officeart/2005/8/layout/list1"/>
    <dgm:cxn modelId="{EFEA83EC-CCFE-4F11-B7C3-82C142332882}" type="presParOf" srcId="{30119CF4-C9B0-4167-A0D5-BC45102713B0}" destId="{D2B1110E-CA80-460E-B215-882C70C9586A}" srcOrd="1" destOrd="0" presId="urn:microsoft.com/office/officeart/2005/8/layout/list1"/>
    <dgm:cxn modelId="{649CFC37-6141-4CC4-98D9-92C57D8884CB}" type="presParOf" srcId="{BAB2268D-38B3-49A7-B1E8-EC3D86746871}" destId="{E0C18288-171A-453C-9FEA-DB42EE053217}" srcOrd="9" destOrd="0" presId="urn:microsoft.com/office/officeart/2005/8/layout/list1"/>
    <dgm:cxn modelId="{38A0087C-6894-4AD1-B883-9EA64E646AA9}" type="presParOf" srcId="{BAB2268D-38B3-49A7-B1E8-EC3D86746871}" destId="{6937E853-38FD-4594-AA19-46442252FC6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8FAA15-B1C0-4F6C-80BD-1723EE018ACF}" type="doc">
      <dgm:prSet loTypeId="urn:microsoft.com/office/officeart/2005/8/layout/venn3" loCatId="relationship" qsTypeId="urn:microsoft.com/office/officeart/2005/8/quickstyle/simple1" qsCatId="simple" csTypeId="urn:microsoft.com/office/officeart/2005/8/colors/colorful4" csCatId="colorful" phldr="1"/>
      <dgm:spPr/>
      <dgm:t>
        <a:bodyPr/>
        <a:lstStyle/>
        <a:p>
          <a:endParaRPr lang="zh-CN" altLang="en-US"/>
        </a:p>
      </dgm:t>
    </dgm:pt>
    <dgm:pt modelId="{B62615B5-FE63-4384-B147-71F758D998A1}">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顺序方式</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F7C5A32-ADFA-4F1D-95A8-CAE16653FB8A}" type="parTrans" cxnId="{E47F5999-87F5-4BFF-95E8-3123B83CDA0F}">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D200261-26F6-479D-93D7-EEFC16169774}" type="sibTrans" cxnId="{E47F5999-87F5-4BFF-95E8-3123B83CDA0F}">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F42BC1C-43F1-4CC2-B423-E49C8DCE9A97}">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交叉方式</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1172BD22-6D3D-4A72-ABBB-0E33659A8645}" type="parTrans" cxnId="{8D26D45B-B1FC-46CA-BC35-6FCA8A0FE9E9}">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118E47F-E262-400E-8421-E40FED9C3103}" type="sibTrans" cxnId="{8D26D45B-B1FC-46CA-BC35-6FCA8A0FE9E9}">
      <dgm:prSet/>
      <dgm:spPr/>
      <dgm:t>
        <a:bodyPr/>
        <a:lstStyle/>
        <a:p>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37B177E-6412-4635-AE10-2E3FF33CF41A}" type="pres">
      <dgm:prSet presAssocID="{1A8FAA15-B1C0-4F6C-80BD-1723EE018ACF}" presName="Name0" presStyleCnt="0">
        <dgm:presLayoutVars>
          <dgm:dir/>
          <dgm:resizeHandles val="exact"/>
        </dgm:presLayoutVars>
      </dgm:prSet>
      <dgm:spPr/>
    </dgm:pt>
    <dgm:pt modelId="{05D968CE-4211-42B1-ADBC-9A11E5EAE8D6}" type="pres">
      <dgm:prSet presAssocID="{B62615B5-FE63-4384-B147-71F758D998A1}" presName="Name5" presStyleLbl="vennNode1" presStyleIdx="0" presStyleCnt="2">
        <dgm:presLayoutVars>
          <dgm:bulletEnabled val="1"/>
        </dgm:presLayoutVars>
      </dgm:prSet>
      <dgm:spPr/>
    </dgm:pt>
    <dgm:pt modelId="{A81927A7-A6C7-4635-9FF5-2AFAEA180631}" type="pres">
      <dgm:prSet presAssocID="{CD200261-26F6-479D-93D7-EEFC16169774}" presName="space" presStyleCnt="0"/>
      <dgm:spPr/>
    </dgm:pt>
    <dgm:pt modelId="{36E38E12-8318-445C-887D-7F7E10B368F4}" type="pres">
      <dgm:prSet presAssocID="{DF42BC1C-43F1-4CC2-B423-E49C8DCE9A97}" presName="Name5" presStyleLbl="vennNode1" presStyleIdx="1" presStyleCnt="2">
        <dgm:presLayoutVars>
          <dgm:bulletEnabled val="1"/>
        </dgm:presLayoutVars>
      </dgm:prSet>
      <dgm:spPr/>
    </dgm:pt>
  </dgm:ptLst>
  <dgm:cxnLst>
    <dgm:cxn modelId="{B8E38C36-F39D-49C8-A161-2297BA081E04}" type="presOf" srcId="{1A8FAA15-B1C0-4F6C-80BD-1723EE018ACF}" destId="{437B177E-6412-4635-AE10-2E3FF33CF41A}" srcOrd="0" destOrd="0" presId="urn:microsoft.com/office/officeart/2005/8/layout/venn3"/>
    <dgm:cxn modelId="{8D26D45B-B1FC-46CA-BC35-6FCA8A0FE9E9}" srcId="{1A8FAA15-B1C0-4F6C-80BD-1723EE018ACF}" destId="{DF42BC1C-43F1-4CC2-B423-E49C8DCE9A97}" srcOrd="1" destOrd="0" parTransId="{1172BD22-6D3D-4A72-ABBB-0E33659A8645}" sibTransId="{D118E47F-E262-400E-8421-E40FED9C3103}"/>
    <dgm:cxn modelId="{C35FD488-3071-4D99-83DC-16383E9E9E83}" type="presOf" srcId="{B62615B5-FE63-4384-B147-71F758D998A1}" destId="{05D968CE-4211-42B1-ADBC-9A11E5EAE8D6}" srcOrd="0" destOrd="0" presId="urn:microsoft.com/office/officeart/2005/8/layout/venn3"/>
    <dgm:cxn modelId="{E47F5999-87F5-4BFF-95E8-3123B83CDA0F}" srcId="{1A8FAA15-B1C0-4F6C-80BD-1723EE018ACF}" destId="{B62615B5-FE63-4384-B147-71F758D998A1}" srcOrd="0" destOrd="0" parTransId="{2F7C5A32-ADFA-4F1D-95A8-CAE16653FB8A}" sibTransId="{CD200261-26F6-479D-93D7-EEFC16169774}"/>
    <dgm:cxn modelId="{AFB0EFDF-EE30-44F4-89CA-28F6D725069A}" type="presOf" srcId="{DF42BC1C-43F1-4CC2-B423-E49C8DCE9A97}" destId="{36E38E12-8318-445C-887D-7F7E10B368F4}" srcOrd="0" destOrd="0" presId="urn:microsoft.com/office/officeart/2005/8/layout/venn3"/>
    <dgm:cxn modelId="{BCCF7F62-BF0E-4ED4-B748-979E54E7D2ED}" type="presParOf" srcId="{437B177E-6412-4635-AE10-2E3FF33CF41A}" destId="{05D968CE-4211-42B1-ADBC-9A11E5EAE8D6}" srcOrd="0" destOrd="0" presId="urn:microsoft.com/office/officeart/2005/8/layout/venn3"/>
    <dgm:cxn modelId="{9B6D89C8-1BD5-4F25-A8B1-99772BEF9F15}" type="presParOf" srcId="{437B177E-6412-4635-AE10-2E3FF33CF41A}" destId="{A81927A7-A6C7-4635-9FF5-2AFAEA180631}" srcOrd="1" destOrd="0" presId="urn:microsoft.com/office/officeart/2005/8/layout/venn3"/>
    <dgm:cxn modelId="{43DF4764-1CB3-43F9-A9D3-FB998ED9B4D3}" type="presParOf" srcId="{437B177E-6412-4635-AE10-2E3FF33CF41A}" destId="{36E38E12-8318-445C-887D-7F7E10B368F4}"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64668D-52E9-4EBE-93E1-3AA987B8A1D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CCD3D5D1-728D-4658-B1F1-63C9479184CC}">
      <dgm:prSet phldrT="[文本]"/>
      <dgm:spPr/>
      <dgm:t>
        <a:bodyPr/>
        <a:lstStyle/>
        <a:p>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设存储器由</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M</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个的独立的存储模块组成</a:t>
          </a:r>
          <a:endPar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895E095B-4175-4F64-9C4A-616BA8A9345C}" type="parTrans" cxnId="{FADDC06A-849D-4824-AC57-BD4762FDDE3C}">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52CAB8F0-AD58-4731-AE51-B5872DD06A7D}" type="sibTrans" cxnId="{FADDC06A-849D-4824-AC57-BD4762FDDE3C}">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71F3AD27-7BAA-44CF-BF9A-109B44CE99E8}">
      <dgm:prSet/>
      <dgm:spPr/>
      <dgm:t>
        <a:bodyPr/>
        <a:lstStyle/>
        <a:p>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lt"/>
            </a:rPr>
            <a:t>每个模块有相同的容量和存取速度</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BD591B1B-D3A7-4778-AF0C-2E77E6BD97CE}" type="parTrans" cxnId="{62FD14DD-2D04-4379-B3D8-DE0E9F3BCD6E}">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BBFA8576-0BF5-48D4-BFEE-5BA17E94D85C}" type="sibTrans" cxnId="{62FD14DD-2D04-4379-B3D8-DE0E9F3BCD6E}">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5C00AD4A-C83F-4061-BEED-C70A3376656E}">
      <dgm:prSet/>
      <dgm:spPr/>
      <dgm:t>
        <a:bodyPr/>
        <a:lstStyle/>
        <a:p>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lt"/>
            </a:rPr>
            <a:t>存储模块就是存储芯片</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3155665A-6233-4782-AFB3-B714B48FCF1C}" type="parTrans" cxnId="{691297E7-7B44-4ED8-8411-185A80BAA628}">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80576A16-41DF-4252-BD46-3255C0489EFE}" type="sibTrans" cxnId="{691297E7-7B44-4ED8-8411-185A80BAA628}">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3F136945-05FB-45CC-8EB8-FF283C9F60E6}">
      <dgm:prSet/>
      <dgm:spPr/>
      <dgm:t>
        <a:bodyPr/>
        <a:lstStyle/>
        <a:p>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存储器地址的编排方式</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EB0122C2-2A37-4E52-B892-402441739279}" type="parTrans" cxnId="{5F053CC9-5E0B-4A18-8C00-1B9F9DCC0EBD}">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D4507730-D1B2-4023-995C-99612257B4EF}" type="sibTrans" cxnId="{5F053CC9-5E0B-4A18-8C00-1B9F9DCC0EBD}">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3C032247-1089-45D7-B2CE-E116EDDF56A0}">
      <dgm:prSet/>
      <dgm:spPr/>
      <dgm: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顺序方式</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EAAA470A-F7E5-4158-8843-ECE8EC61DB9F}" type="parTrans" cxnId="{2C0E81C2-88CA-43A8-9D08-671AD028C568}">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7254E419-4804-47BC-BBF7-625D76AEECA5}" type="sibTrans" cxnId="{2C0E81C2-88CA-43A8-9D08-671AD028C568}">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53E63758-19B6-400B-A6D5-5A8C375874C0}">
      <dgm:prSet/>
      <dgm:spPr/>
      <dgm:t>
        <a:bodyPr/>
        <a:lstStyle/>
        <a:p>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lt"/>
            </a:rPr>
            <a:t>交叉方式</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D7CA7311-7BA4-4226-B367-B01AAC418667}" type="parTrans" cxnId="{36E8798F-CD41-4BE5-B761-79D7CEF27568}">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978AE9FD-E572-43ED-85CE-6DCFA4616FAC}" type="sibTrans" cxnId="{36E8798F-CD41-4BE5-B761-79D7CEF27568}">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B5965CE7-936F-4DF2-AB68-649CCEF86EBA}" type="pres">
      <dgm:prSet presAssocID="{0164668D-52E9-4EBE-93E1-3AA987B8A1D6}" presName="linear" presStyleCnt="0">
        <dgm:presLayoutVars>
          <dgm:dir/>
          <dgm:animLvl val="lvl"/>
          <dgm:resizeHandles val="exact"/>
        </dgm:presLayoutVars>
      </dgm:prSet>
      <dgm:spPr/>
    </dgm:pt>
    <dgm:pt modelId="{9C6EE8B6-C876-4EE0-B5A9-2C075B030CBF}" type="pres">
      <dgm:prSet presAssocID="{CCD3D5D1-728D-4658-B1F1-63C9479184CC}" presName="parentLin" presStyleCnt="0"/>
      <dgm:spPr/>
    </dgm:pt>
    <dgm:pt modelId="{170FA62F-F80B-42ED-AB0D-E3FCEF024251}" type="pres">
      <dgm:prSet presAssocID="{CCD3D5D1-728D-4658-B1F1-63C9479184CC}" presName="parentLeftMargin" presStyleLbl="node1" presStyleIdx="0" presStyleCnt="2"/>
      <dgm:spPr/>
    </dgm:pt>
    <dgm:pt modelId="{CFF636D5-F1E4-4E8F-8649-0FBC199E1A51}" type="pres">
      <dgm:prSet presAssocID="{CCD3D5D1-728D-4658-B1F1-63C9479184CC}" presName="parentText" presStyleLbl="node1" presStyleIdx="0" presStyleCnt="2">
        <dgm:presLayoutVars>
          <dgm:chMax val="0"/>
          <dgm:bulletEnabled val="1"/>
        </dgm:presLayoutVars>
      </dgm:prSet>
      <dgm:spPr/>
    </dgm:pt>
    <dgm:pt modelId="{DB2B8E76-EBD3-4229-BBE9-3E0FB86B20D9}" type="pres">
      <dgm:prSet presAssocID="{CCD3D5D1-728D-4658-B1F1-63C9479184CC}" presName="negativeSpace" presStyleCnt="0"/>
      <dgm:spPr/>
    </dgm:pt>
    <dgm:pt modelId="{C410DC4A-BD70-450D-8B44-31B1565F21C9}" type="pres">
      <dgm:prSet presAssocID="{CCD3D5D1-728D-4658-B1F1-63C9479184CC}" presName="childText" presStyleLbl="conFgAcc1" presStyleIdx="0" presStyleCnt="2">
        <dgm:presLayoutVars>
          <dgm:bulletEnabled val="1"/>
        </dgm:presLayoutVars>
      </dgm:prSet>
      <dgm:spPr/>
    </dgm:pt>
    <dgm:pt modelId="{A78456B8-B623-41A8-B0D7-CD9359EB9660}" type="pres">
      <dgm:prSet presAssocID="{52CAB8F0-AD58-4731-AE51-B5872DD06A7D}" presName="spaceBetweenRectangles" presStyleCnt="0"/>
      <dgm:spPr/>
    </dgm:pt>
    <dgm:pt modelId="{8AAE76E2-FD73-40A5-9A72-7EA38EEB2A8C}" type="pres">
      <dgm:prSet presAssocID="{3F136945-05FB-45CC-8EB8-FF283C9F60E6}" presName="parentLin" presStyleCnt="0"/>
      <dgm:spPr/>
    </dgm:pt>
    <dgm:pt modelId="{A3FD5060-E9D7-4939-92AF-24B6898EA6F7}" type="pres">
      <dgm:prSet presAssocID="{3F136945-05FB-45CC-8EB8-FF283C9F60E6}" presName="parentLeftMargin" presStyleLbl="node1" presStyleIdx="0" presStyleCnt="2"/>
      <dgm:spPr/>
    </dgm:pt>
    <dgm:pt modelId="{22E2CB43-21DD-4E19-B454-62B46D33A6EF}" type="pres">
      <dgm:prSet presAssocID="{3F136945-05FB-45CC-8EB8-FF283C9F60E6}" presName="parentText" presStyleLbl="node1" presStyleIdx="1" presStyleCnt="2">
        <dgm:presLayoutVars>
          <dgm:chMax val="0"/>
          <dgm:bulletEnabled val="1"/>
        </dgm:presLayoutVars>
      </dgm:prSet>
      <dgm:spPr/>
    </dgm:pt>
    <dgm:pt modelId="{11C0CE02-BFC7-41F0-BF6D-ABD59206A09D}" type="pres">
      <dgm:prSet presAssocID="{3F136945-05FB-45CC-8EB8-FF283C9F60E6}" presName="negativeSpace" presStyleCnt="0"/>
      <dgm:spPr/>
    </dgm:pt>
    <dgm:pt modelId="{672A62D4-D673-47E6-9EF8-E051B7FD992C}" type="pres">
      <dgm:prSet presAssocID="{3F136945-05FB-45CC-8EB8-FF283C9F60E6}" presName="childText" presStyleLbl="conFgAcc1" presStyleIdx="1" presStyleCnt="2">
        <dgm:presLayoutVars>
          <dgm:bulletEnabled val="1"/>
        </dgm:presLayoutVars>
      </dgm:prSet>
      <dgm:spPr/>
    </dgm:pt>
  </dgm:ptLst>
  <dgm:cxnLst>
    <dgm:cxn modelId="{A4EFA119-8633-4A5D-8A4C-96D8045DE032}" type="presOf" srcId="{71F3AD27-7BAA-44CF-BF9A-109B44CE99E8}" destId="{C410DC4A-BD70-450D-8B44-31B1565F21C9}" srcOrd="0" destOrd="0" presId="urn:microsoft.com/office/officeart/2005/8/layout/list1"/>
    <dgm:cxn modelId="{036F1025-E159-4887-8569-602A840A9D13}" type="presOf" srcId="{5C00AD4A-C83F-4061-BEED-C70A3376656E}" destId="{C410DC4A-BD70-450D-8B44-31B1565F21C9}" srcOrd="0" destOrd="1" presId="urn:microsoft.com/office/officeart/2005/8/layout/list1"/>
    <dgm:cxn modelId="{FADDC06A-849D-4824-AC57-BD4762FDDE3C}" srcId="{0164668D-52E9-4EBE-93E1-3AA987B8A1D6}" destId="{CCD3D5D1-728D-4658-B1F1-63C9479184CC}" srcOrd="0" destOrd="0" parTransId="{895E095B-4175-4F64-9C4A-616BA8A9345C}" sibTransId="{52CAB8F0-AD58-4731-AE51-B5872DD06A7D}"/>
    <dgm:cxn modelId="{2DACDC4C-B955-4F8C-8889-6FBBBEDD63CB}" type="presOf" srcId="{CCD3D5D1-728D-4658-B1F1-63C9479184CC}" destId="{CFF636D5-F1E4-4E8F-8649-0FBC199E1A51}" srcOrd="1" destOrd="0" presId="urn:microsoft.com/office/officeart/2005/8/layout/list1"/>
    <dgm:cxn modelId="{36E8798F-CD41-4BE5-B761-79D7CEF27568}" srcId="{3F136945-05FB-45CC-8EB8-FF283C9F60E6}" destId="{53E63758-19B6-400B-A6D5-5A8C375874C0}" srcOrd="1" destOrd="0" parTransId="{D7CA7311-7BA4-4226-B367-B01AAC418667}" sibTransId="{978AE9FD-E572-43ED-85CE-6DCFA4616FAC}"/>
    <dgm:cxn modelId="{B9996690-2623-434E-A270-49CDFF02C0AE}" type="presOf" srcId="{3C032247-1089-45D7-B2CE-E116EDDF56A0}" destId="{672A62D4-D673-47E6-9EF8-E051B7FD992C}" srcOrd="0" destOrd="0" presId="urn:microsoft.com/office/officeart/2005/8/layout/list1"/>
    <dgm:cxn modelId="{69D92F92-1AB8-4FD0-B25C-FB32A7B13C81}" type="presOf" srcId="{CCD3D5D1-728D-4658-B1F1-63C9479184CC}" destId="{170FA62F-F80B-42ED-AB0D-E3FCEF024251}" srcOrd="0" destOrd="0" presId="urn:microsoft.com/office/officeart/2005/8/layout/list1"/>
    <dgm:cxn modelId="{CE784094-E9A9-4529-A5B1-60A9F26A6AB6}" type="presOf" srcId="{3F136945-05FB-45CC-8EB8-FF283C9F60E6}" destId="{A3FD5060-E9D7-4939-92AF-24B6898EA6F7}" srcOrd="0" destOrd="0" presId="urn:microsoft.com/office/officeart/2005/8/layout/list1"/>
    <dgm:cxn modelId="{A53582A2-EC4B-45AF-842C-30F941078654}" type="presOf" srcId="{3F136945-05FB-45CC-8EB8-FF283C9F60E6}" destId="{22E2CB43-21DD-4E19-B454-62B46D33A6EF}" srcOrd="1" destOrd="0" presId="urn:microsoft.com/office/officeart/2005/8/layout/list1"/>
    <dgm:cxn modelId="{2C0E81C2-88CA-43A8-9D08-671AD028C568}" srcId="{3F136945-05FB-45CC-8EB8-FF283C9F60E6}" destId="{3C032247-1089-45D7-B2CE-E116EDDF56A0}" srcOrd="0" destOrd="0" parTransId="{EAAA470A-F7E5-4158-8843-ECE8EC61DB9F}" sibTransId="{7254E419-4804-47BC-BBF7-625D76AEECA5}"/>
    <dgm:cxn modelId="{5F053CC9-5E0B-4A18-8C00-1B9F9DCC0EBD}" srcId="{0164668D-52E9-4EBE-93E1-3AA987B8A1D6}" destId="{3F136945-05FB-45CC-8EB8-FF283C9F60E6}" srcOrd="1" destOrd="0" parTransId="{EB0122C2-2A37-4E52-B892-402441739279}" sibTransId="{D4507730-D1B2-4023-995C-99612257B4EF}"/>
    <dgm:cxn modelId="{0C9F27D3-F39B-4D15-BCCF-C100B2A9A08B}" type="presOf" srcId="{0164668D-52E9-4EBE-93E1-3AA987B8A1D6}" destId="{B5965CE7-936F-4DF2-AB68-649CCEF86EBA}" srcOrd="0" destOrd="0" presId="urn:microsoft.com/office/officeart/2005/8/layout/list1"/>
    <dgm:cxn modelId="{62FD14DD-2D04-4379-B3D8-DE0E9F3BCD6E}" srcId="{CCD3D5D1-728D-4658-B1F1-63C9479184CC}" destId="{71F3AD27-7BAA-44CF-BF9A-109B44CE99E8}" srcOrd="0" destOrd="0" parTransId="{BD591B1B-D3A7-4778-AF0C-2E77E6BD97CE}" sibTransId="{BBFA8576-0BF5-48D4-BFEE-5BA17E94D85C}"/>
    <dgm:cxn modelId="{691297E7-7B44-4ED8-8411-185A80BAA628}" srcId="{CCD3D5D1-728D-4658-B1F1-63C9479184CC}" destId="{5C00AD4A-C83F-4061-BEED-C70A3376656E}" srcOrd="1" destOrd="0" parTransId="{3155665A-6233-4782-AFB3-B714B48FCF1C}" sibTransId="{80576A16-41DF-4252-BD46-3255C0489EFE}"/>
    <dgm:cxn modelId="{EFE7A3E9-FD2A-4408-B71C-87D17135DF5B}" type="presOf" srcId="{53E63758-19B6-400B-A6D5-5A8C375874C0}" destId="{672A62D4-D673-47E6-9EF8-E051B7FD992C}" srcOrd="0" destOrd="1" presId="urn:microsoft.com/office/officeart/2005/8/layout/list1"/>
    <dgm:cxn modelId="{3918C047-F8B7-4D11-8260-BB93CBEF997C}" type="presParOf" srcId="{B5965CE7-936F-4DF2-AB68-649CCEF86EBA}" destId="{9C6EE8B6-C876-4EE0-B5A9-2C075B030CBF}" srcOrd="0" destOrd="0" presId="urn:microsoft.com/office/officeart/2005/8/layout/list1"/>
    <dgm:cxn modelId="{FE58B361-45A4-421E-BE90-3C478A62B3BF}" type="presParOf" srcId="{9C6EE8B6-C876-4EE0-B5A9-2C075B030CBF}" destId="{170FA62F-F80B-42ED-AB0D-E3FCEF024251}" srcOrd="0" destOrd="0" presId="urn:microsoft.com/office/officeart/2005/8/layout/list1"/>
    <dgm:cxn modelId="{7A4262EF-8A0D-42E5-9B60-BC4A14AAAADB}" type="presParOf" srcId="{9C6EE8B6-C876-4EE0-B5A9-2C075B030CBF}" destId="{CFF636D5-F1E4-4E8F-8649-0FBC199E1A51}" srcOrd="1" destOrd="0" presId="urn:microsoft.com/office/officeart/2005/8/layout/list1"/>
    <dgm:cxn modelId="{864FB9F8-186A-4EFB-943B-EE9ED3A74DA2}" type="presParOf" srcId="{B5965CE7-936F-4DF2-AB68-649CCEF86EBA}" destId="{DB2B8E76-EBD3-4229-BBE9-3E0FB86B20D9}" srcOrd="1" destOrd="0" presId="urn:microsoft.com/office/officeart/2005/8/layout/list1"/>
    <dgm:cxn modelId="{B3BE4AB1-696C-4C83-9EAE-86A2BD672CB7}" type="presParOf" srcId="{B5965CE7-936F-4DF2-AB68-649CCEF86EBA}" destId="{C410DC4A-BD70-450D-8B44-31B1565F21C9}" srcOrd="2" destOrd="0" presId="urn:microsoft.com/office/officeart/2005/8/layout/list1"/>
    <dgm:cxn modelId="{EAB8C886-3901-4A8E-8A91-DE2C82717849}" type="presParOf" srcId="{B5965CE7-936F-4DF2-AB68-649CCEF86EBA}" destId="{A78456B8-B623-41A8-B0D7-CD9359EB9660}" srcOrd="3" destOrd="0" presId="urn:microsoft.com/office/officeart/2005/8/layout/list1"/>
    <dgm:cxn modelId="{875CB4FB-1CC2-4803-A799-7A2FB4BE442C}" type="presParOf" srcId="{B5965CE7-936F-4DF2-AB68-649CCEF86EBA}" destId="{8AAE76E2-FD73-40A5-9A72-7EA38EEB2A8C}" srcOrd="4" destOrd="0" presId="urn:microsoft.com/office/officeart/2005/8/layout/list1"/>
    <dgm:cxn modelId="{935286EA-B124-4EC4-BF56-47166FCEC355}" type="presParOf" srcId="{8AAE76E2-FD73-40A5-9A72-7EA38EEB2A8C}" destId="{A3FD5060-E9D7-4939-92AF-24B6898EA6F7}" srcOrd="0" destOrd="0" presId="urn:microsoft.com/office/officeart/2005/8/layout/list1"/>
    <dgm:cxn modelId="{F0FBB077-3D04-464D-A84F-7BFF4C0278BB}" type="presParOf" srcId="{8AAE76E2-FD73-40A5-9A72-7EA38EEB2A8C}" destId="{22E2CB43-21DD-4E19-B454-62B46D33A6EF}" srcOrd="1" destOrd="0" presId="urn:microsoft.com/office/officeart/2005/8/layout/list1"/>
    <dgm:cxn modelId="{D5D81AA8-989D-4943-9A99-5B6DAB16DC45}" type="presParOf" srcId="{B5965CE7-936F-4DF2-AB68-649CCEF86EBA}" destId="{11C0CE02-BFC7-41F0-BF6D-ABD59206A09D}" srcOrd="5" destOrd="0" presId="urn:microsoft.com/office/officeart/2005/8/layout/list1"/>
    <dgm:cxn modelId="{430000C1-81C7-4C52-AB29-FCC972E13652}" type="presParOf" srcId="{B5965CE7-936F-4DF2-AB68-649CCEF86EBA}" destId="{672A62D4-D673-47E6-9EF8-E051B7FD992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B16FE8-CA06-4195-ACBC-CD96F544AAB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1DDBCF1B-94F4-4FEF-AD41-F70E9540A4D4}">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优点</a:t>
          </a:r>
        </a:p>
      </dgm:t>
    </dgm:pt>
    <dgm:pt modelId="{B7795DBA-A53D-4566-9C7F-8F3F2E70B766}" type="parTrans" cxnId="{8EE58AFB-9FE5-4431-A2FD-A9BCEA1E3B6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100223E-D085-4202-ABB9-884F27AC112F}" type="sibTrans" cxnId="{8EE58AFB-9FE5-4431-A2FD-A9BCEA1E3B6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5CBF985-12CC-484C-B7E8-1436565F77C8}">
      <dgm:prSet phldrT="[文本]" custT="1"/>
      <dgm:spPr/>
      <dgm:t>
        <a:bodyPr lIns="180000" rIns="180000" bIns="216000"/>
        <a:lstStyle/>
        <a:p>
          <a:pPr algn="just">
            <a:buClr>
              <a:schemeClr val="bg1"/>
            </a:buClr>
            <a:buSzPct val="100000"/>
            <a:buFont typeface="Arial" panose="020B0604020202020204" pitchFamily="34" charset="0"/>
            <a:buChar char="•"/>
          </a:pPr>
          <a:r>
            <a:rPr lang="zh-CN" altLang="en-US" sz="1800" kern="1200" dirty="0">
              <a:latin typeface="微软雅黑" panose="020B0503020204020204" pitchFamily="34" charset="-122"/>
              <a:ea typeface="微软雅黑" panose="020B0503020204020204" pitchFamily="34" charset="-122"/>
              <a:cs typeface="宋体" panose="02010600030101010101" pitchFamily="2" charset="-122"/>
              <a:sym typeface="+mn-lt"/>
            </a:rPr>
            <a:t>故障隔离</a:t>
          </a:r>
          <a:endParaRPr lang="zh-CN" altLang="en-US" sz="1800" kern="1200" dirty="0">
            <a:latin typeface="微软雅黑" panose="020B0503020204020204" pitchFamily="34" charset="-122"/>
            <a:ea typeface="微软雅黑" panose="020B0503020204020204" pitchFamily="34" charset="-122"/>
            <a:cs typeface="宋体" panose="02010600030101010101" pitchFamily="2" charset="-122"/>
          </a:endParaRPr>
        </a:p>
      </dgm:t>
    </dgm:pt>
    <dgm:pt modelId="{9BCC756C-86FE-4895-8218-D76C286E4828}" type="parTrans" cxnId="{838D3896-79ED-414F-A610-7B3E2665FFE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1E3D470-C122-4CF6-8BEC-A893F5A90CB8}" type="sibTrans" cxnId="{838D3896-79ED-414F-A610-7B3E2665FFE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B18AFD3-881F-4813-A17C-2CD7D658558C}">
      <dgm:prSet custT="1"/>
      <dgm:spPr/>
      <dgm:t>
        <a:bodyPr lIns="180000" rIns="180000" bIns="216000"/>
        <a:lstStyle/>
        <a:p>
          <a:pPr algn="just"/>
          <a:r>
            <a:rPr lang="zh-CN" altLang="en-US" sz="1800" kern="1200" dirty="0">
              <a:latin typeface="微软雅黑" panose="020B0503020204020204" pitchFamily="34" charset="-122"/>
              <a:ea typeface="微软雅黑" panose="020B0503020204020204" pitchFamily="34" charset="-122"/>
              <a:cs typeface="+mn-ea"/>
              <a:sym typeface="+mn-lt"/>
            </a:rPr>
            <a:t>扩充容量比较方便</a:t>
          </a:r>
          <a:endParaRPr lang="en-US" altLang="zh-CN" sz="1800" kern="1200" dirty="0">
            <a:latin typeface="微软雅黑" panose="020B0503020204020204" pitchFamily="34" charset="-122"/>
            <a:ea typeface="微软雅黑" panose="020B0503020204020204" pitchFamily="34" charset="-122"/>
            <a:cs typeface="+mn-ea"/>
            <a:sym typeface="+mn-lt"/>
          </a:endParaRPr>
        </a:p>
      </dgm:t>
    </dgm:pt>
    <dgm:pt modelId="{4810D7F3-09F0-4C78-B34E-158F4A29C18D}" type="parTrans" cxnId="{88E50406-5D04-4B07-B46D-BD0C6B6800F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7896DDC-F5D7-4A1A-A736-E78D70BD2C7F}" type="sibTrans" cxnId="{88E50406-5D04-4B07-B46D-BD0C6B6800F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52A019F-D88F-4C0B-9CAD-0F931FEEECD6}">
      <dgm:prSet custT="1"/>
      <dgm:spPr/>
      <dgm:t>
        <a:bodyPr lIns="180000" rIns="180000" bIns="216000"/>
        <a:lstStyle/>
        <a:p>
          <a:pPr algn="just"/>
          <a:r>
            <a:rPr lang="zh-CN" altLang="en-US" sz="1800" b="0" kern="1200" dirty="0">
              <a:latin typeface="微软雅黑" panose="020B0503020204020204" pitchFamily="34" charset="-122"/>
              <a:ea typeface="微软雅黑" panose="020B0503020204020204" pitchFamily="34" charset="-122"/>
              <a:cs typeface="+mn-ea"/>
              <a:sym typeface="+mn-lt"/>
            </a:rPr>
            <a:t>连续地址单元在同一个模块，</a:t>
          </a:r>
          <a:r>
            <a:rPr lang="zh-CN" altLang="en-US" sz="1800" b="1" kern="1200" dirty="0">
              <a:solidFill>
                <a:srgbClr val="C00000"/>
              </a:solidFill>
              <a:latin typeface="微软雅黑" panose="020B0503020204020204" pitchFamily="34" charset="-122"/>
              <a:ea typeface="微软雅黑" panose="020B0503020204020204" pitchFamily="34" charset="-122"/>
              <a:cs typeface="+mn-ea"/>
              <a:sym typeface="+mn-lt"/>
            </a:rPr>
            <a:t>各模块串行工作</a:t>
          </a:r>
          <a:endParaRPr lang="en-US" altLang="zh-CN" sz="1800" b="1" kern="1200" dirty="0">
            <a:solidFill>
              <a:srgbClr val="C00000"/>
            </a:solidFill>
            <a:latin typeface="微软雅黑" panose="020B0503020204020204" pitchFamily="34" charset="-122"/>
            <a:ea typeface="微软雅黑" panose="020B0503020204020204" pitchFamily="34" charset="-122"/>
            <a:cs typeface="+mn-ea"/>
            <a:sym typeface="+mn-lt"/>
          </a:endParaRPr>
        </a:p>
      </dgm:t>
    </dgm:pt>
    <dgm:pt modelId="{E3E7DD7C-FF5D-4BBA-8E9C-CC3CC952FC65}" type="parTrans" cxnId="{3728D741-38AF-45B0-8331-C5EC0C62F1B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BE5CC09-C4C2-4AD0-8926-DF7C7A9D7442}" type="sibTrans" cxnId="{3728D741-38AF-45B0-8331-C5EC0C62F1B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40B71D0-B650-4ECB-901B-023D55718090}">
      <dgm:prSet custT="1"/>
      <dgm:spPr/>
      <dgm:t>
        <a:bodyPr bIns="0"/>
        <a:lstStyle/>
        <a:p>
          <a:pPr>
            <a:lnSpc>
              <a:spcPct val="100000"/>
            </a:lnSpc>
            <a:spcAft>
              <a:spcPts val="0"/>
            </a:spcAft>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缺点</a:t>
          </a:r>
        </a:p>
      </dgm:t>
    </dgm:pt>
    <dgm:pt modelId="{54DD0550-2C5D-4530-B58B-51FDB1D4680A}" type="parTrans" cxnId="{82F9CF83-0644-4716-B09D-ED30FB0DB61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36C51E6-2537-4D12-8CAD-5030F456BF8D}" type="sibTrans" cxnId="{82F9CF83-0644-4716-B09D-ED30FB0DB61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A5BEC7D-6D58-4F1A-821E-A51CEC28559C}">
      <dgm:prSet custT="1"/>
      <dgm:spPr/>
      <dgm:t>
        <a:bodyPr lIns="180000" rIns="180000" bIns="216000"/>
        <a:lstStyle/>
        <a:p>
          <a:pPr algn="just"/>
          <a:r>
            <a:rPr lang="zh-CN" altLang="en-US" sz="1800" kern="1200">
              <a:latin typeface="微软雅黑" panose="020B0503020204020204" pitchFamily="34" charset="-122"/>
              <a:ea typeface="微软雅黑" panose="020B0503020204020204" pitchFamily="34" charset="-122"/>
              <a:cs typeface="+mn-ea"/>
              <a:sym typeface="+mn-lt"/>
            </a:rPr>
            <a:t>带宽没有提升</a:t>
          </a:r>
          <a:endParaRPr lang="zh-CN" altLang="en-US" sz="1800" kern="1200" dirty="0">
            <a:latin typeface="微软雅黑" panose="020B0503020204020204" pitchFamily="34" charset="-122"/>
            <a:ea typeface="微软雅黑" panose="020B0503020204020204" pitchFamily="34" charset="-122"/>
            <a:cs typeface="+mn-ea"/>
            <a:sym typeface="+mn-lt"/>
          </a:endParaRPr>
        </a:p>
      </dgm:t>
    </dgm:pt>
    <dgm:pt modelId="{13754F45-DBB0-4927-8D4C-02ED79EE6792}" type="parTrans" cxnId="{90B80885-05A9-4ADB-AC18-05A24884CAA7}">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2573DCF-EB4B-421E-AA0A-71BE38D29E76}" type="sibTrans" cxnId="{90B80885-05A9-4ADB-AC18-05A24884CAA7}">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8B9982A-6848-4E68-8A5A-6E7F94B31C98}">
      <dgm:prSet phldrT="[文本]" custT="1"/>
      <dgm:spPr/>
      <dgm:t>
        <a:bodyPr lIns="180000" rIns="180000"/>
        <a:lstStyle/>
        <a:p>
          <a:pPr algn="just"/>
          <a:r>
            <a:rPr lang="zh-CN" altLang="en-US" sz="1800" dirty="0">
              <a:latin typeface="微软雅黑" panose="020B0503020204020204" pitchFamily="34" charset="-122"/>
              <a:ea typeface="微软雅黑" panose="020B0503020204020204" pitchFamily="34" charset="-122"/>
              <a:sym typeface="+mn-lt"/>
            </a:rPr>
            <a:t>地址按顺序分配给一个模块后，又按顺序为下个模块分配</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F36C95F-20DF-4D22-9279-DE7F66B034F1}" type="parTrans" cxnId="{7A51305E-2001-44B6-BE78-E8C556B496D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469A5F2-84CD-4C25-9B92-EFD657AE4EAB}" type="sibTrans" cxnId="{7A51305E-2001-44B6-BE78-E8C556B496D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D08C0C6-D0C9-45A4-AADD-288053789252}">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顺序方式</a:t>
          </a:r>
        </a:p>
      </dgm:t>
    </dgm:pt>
    <dgm:pt modelId="{DC7E9B6B-72A0-4984-9835-A53BAB3753B6}" type="parTrans" cxnId="{E2B56C15-7214-436B-889F-B945687F740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0B19BCE-CAA9-4834-8D39-D3B2F59B9DB7}" type="sibTrans" cxnId="{E2B56C15-7214-436B-889F-B945687F740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8E97E9F-C774-4127-BFB9-7AF20E37B11A}" type="pres">
      <dgm:prSet presAssocID="{F5B16FE8-CA06-4195-ACBC-CD96F544AAB3}" presName="linear" presStyleCnt="0">
        <dgm:presLayoutVars>
          <dgm:dir/>
          <dgm:animLvl val="lvl"/>
          <dgm:resizeHandles val="exact"/>
        </dgm:presLayoutVars>
      </dgm:prSet>
      <dgm:spPr/>
    </dgm:pt>
    <dgm:pt modelId="{9BC6E484-9E04-4A8A-B760-BF9FD4661FF3}" type="pres">
      <dgm:prSet presAssocID="{ED08C0C6-D0C9-45A4-AADD-288053789252}" presName="parentLin" presStyleCnt="0"/>
      <dgm:spPr/>
    </dgm:pt>
    <dgm:pt modelId="{696CBE28-42C7-4F59-8B5D-687804A66A29}" type="pres">
      <dgm:prSet presAssocID="{ED08C0C6-D0C9-45A4-AADD-288053789252}" presName="parentLeftMargin" presStyleLbl="node1" presStyleIdx="0" presStyleCnt="3"/>
      <dgm:spPr/>
    </dgm:pt>
    <dgm:pt modelId="{4C2FA5D1-6E3F-4704-ACCB-1209603D4C3E}" type="pres">
      <dgm:prSet presAssocID="{ED08C0C6-D0C9-45A4-AADD-288053789252}" presName="parentText" presStyleLbl="node1" presStyleIdx="0" presStyleCnt="3">
        <dgm:presLayoutVars>
          <dgm:chMax val="0"/>
          <dgm:bulletEnabled val="1"/>
        </dgm:presLayoutVars>
      </dgm:prSet>
      <dgm:spPr/>
    </dgm:pt>
    <dgm:pt modelId="{2C624D3F-E1FA-4991-9F51-5911122A7BC2}" type="pres">
      <dgm:prSet presAssocID="{ED08C0C6-D0C9-45A4-AADD-288053789252}" presName="negativeSpace" presStyleCnt="0"/>
      <dgm:spPr/>
    </dgm:pt>
    <dgm:pt modelId="{FC9EABC4-ADFA-4A54-9D9D-61B3CD88B11B}" type="pres">
      <dgm:prSet presAssocID="{ED08C0C6-D0C9-45A4-AADD-288053789252}" presName="childText" presStyleLbl="conFgAcc1" presStyleIdx="0" presStyleCnt="3">
        <dgm:presLayoutVars>
          <dgm:bulletEnabled val="1"/>
        </dgm:presLayoutVars>
      </dgm:prSet>
      <dgm:spPr/>
    </dgm:pt>
    <dgm:pt modelId="{8061E21D-B33B-410F-9A6A-CAB3EF308958}" type="pres">
      <dgm:prSet presAssocID="{00B19BCE-CAA9-4834-8D39-D3B2F59B9DB7}" presName="spaceBetweenRectangles" presStyleCnt="0"/>
      <dgm:spPr/>
    </dgm:pt>
    <dgm:pt modelId="{B2929115-0CC6-420C-BC64-D0E11B0108DF}" type="pres">
      <dgm:prSet presAssocID="{1DDBCF1B-94F4-4FEF-AD41-F70E9540A4D4}" presName="parentLin" presStyleCnt="0"/>
      <dgm:spPr/>
    </dgm:pt>
    <dgm:pt modelId="{29FF6514-B5D5-42B0-B630-0A284CC7A248}" type="pres">
      <dgm:prSet presAssocID="{1DDBCF1B-94F4-4FEF-AD41-F70E9540A4D4}" presName="parentLeftMargin" presStyleLbl="node1" presStyleIdx="0" presStyleCnt="3"/>
      <dgm:spPr/>
    </dgm:pt>
    <dgm:pt modelId="{79FE77BC-41D7-4396-A27D-2C4BEFF78A6B}" type="pres">
      <dgm:prSet presAssocID="{1DDBCF1B-94F4-4FEF-AD41-F70E9540A4D4}" presName="parentText" presStyleLbl="node1" presStyleIdx="1" presStyleCnt="3">
        <dgm:presLayoutVars>
          <dgm:chMax val="0"/>
          <dgm:bulletEnabled val="1"/>
        </dgm:presLayoutVars>
      </dgm:prSet>
      <dgm:spPr/>
    </dgm:pt>
    <dgm:pt modelId="{B126C5DA-F961-41A2-B412-4F69A6ED35FB}" type="pres">
      <dgm:prSet presAssocID="{1DDBCF1B-94F4-4FEF-AD41-F70E9540A4D4}" presName="negativeSpace" presStyleCnt="0"/>
      <dgm:spPr/>
    </dgm:pt>
    <dgm:pt modelId="{FDC871D3-C684-429C-AB2D-D3B35F05ED41}" type="pres">
      <dgm:prSet presAssocID="{1DDBCF1B-94F4-4FEF-AD41-F70E9540A4D4}" presName="childText" presStyleLbl="conFgAcc1" presStyleIdx="1" presStyleCnt="3">
        <dgm:presLayoutVars>
          <dgm:bulletEnabled val="1"/>
        </dgm:presLayoutVars>
      </dgm:prSet>
      <dgm:spPr/>
    </dgm:pt>
    <dgm:pt modelId="{0E72488B-D7F5-4F07-9DB4-9CFBE88311EC}" type="pres">
      <dgm:prSet presAssocID="{F100223E-D085-4202-ABB9-884F27AC112F}" presName="spaceBetweenRectangles" presStyleCnt="0"/>
      <dgm:spPr/>
    </dgm:pt>
    <dgm:pt modelId="{BD5C411F-DF0B-4A1F-A707-6ECCBC7F376E}" type="pres">
      <dgm:prSet presAssocID="{A40B71D0-B650-4ECB-901B-023D55718090}" presName="parentLin" presStyleCnt="0"/>
      <dgm:spPr/>
    </dgm:pt>
    <dgm:pt modelId="{0172CAF9-E0F0-4887-B87E-2FCE1AD1E392}" type="pres">
      <dgm:prSet presAssocID="{A40B71D0-B650-4ECB-901B-023D55718090}" presName="parentLeftMargin" presStyleLbl="node1" presStyleIdx="1" presStyleCnt="3"/>
      <dgm:spPr/>
    </dgm:pt>
    <dgm:pt modelId="{64D4B1B7-B13C-4C04-A5A0-FB0C8EEE6605}" type="pres">
      <dgm:prSet presAssocID="{A40B71D0-B650-4ECB-901B-023D55718090}" presName="parentText" presStyleLbl="node1" presStyleIdx="2" presStyleCnt="3">
        <dgm:presLayoutVars>
          <dgm:chMax val="0"/>
          <dgm:bulletEnabled val="1"/>
        </dgm:presLayoutVars>
      </dgm:prSet>
      <dgm:spPr/>
    </dgm:pt>
    <dgm:pt modelId="{D00E2B3B-86E0-465A-85C5-B05D632E921D}" type="pres">
      <dgm:prSet presAssocID="{A40B71D0-B650-4ECB-901B-023D55718090}" presName="negativeSpace" presStyleCnt="0"/>
      <dgm:spPr/>
    </dgm:pt>
    <dgm:pt modelId="{4B6B5E07-A07A-4976-AE7B-789438581947}" type="pres">
      <dgm:prSet presAssocID="{A40B71D0-B650-4ECB-901B-023D55718090}" presName="childText" presStyleLbl="conFgAcc1" presStyleIdx="2" presStyleCnt="3">
        <dgm:presLayoutVars>
          <dgm:bulletEnabled val="1"/>
        </dgm:presLayoutVars>
      </dgm:prSet>
      <dgm:spPr/>
    </dgm:pt>
  </dgm:ptLst>
  <dgm:cxnLst>
    <dgm:cxn modelId="{88E50406-5D04-4B07-B46D-BD0C6B6800F6}" srcId="{1DDBCF1B-94F4-4FEF-AD41-F70E9540A4D4}" destId="{AB18AFD3-881F-4813-A17C-2CD7D658558C}" srcOrd="1" destOrd="0" parTransId="{4810D7F3-09F0-4C78-B34E-158F4A29C18D}" sibTransId="{A7896DDC-F5D7-4A1A-A736-E78D70BD2C7F}"/>
    <dgm:cxn modelId="{E2B56C15-7214-436B-889F-B945687F7409}" srcId="{F5B16FE8-CA06-4195-ACBC-CD96F544AAB3}" destId="{ED08C0C6-D0C9-45A4-AADD-288053789252}" srcOrd="0" destOrd="0" parTransId="{DC7E9B6B-72A0-4984-9835-A53BAB3753B6}" sibTransId="{00B19BCE-CAA9-4834-8D39-D3B2F59B9DB7}"/>
    <dgm:cxn modelId="{E1CD065E-DAEF-4FDD-90BB-98F702B16A79}" type="presOf" srcId="{ED08C0C6-D0C9-45A4-AADD-288053789252}" destId="{4C2FA5D1-6E3F-4704-ACCB-1209603D4C3E}" srcOrd="1" destOrd="0" presId="urn:microsoft.com/office/officeart/2005/8/layout/list1"/>
    <dgm:cxn modelId="{7A51305E-2001-44B6-BE78-E8C556B496DF}" srcId="{ED08C0C6-D0C9-45A4-AADD-288053789252}" destId="{C8B9982A-6848-4E68-8A5A-6E7F94B31C98}" srcOrd="0" destOrd="0" parTransId="{8F36C95F-20DF-4D22-9279-DE7F66B034F1}" sibTransId="{0469A5F2-84CD-4C25-9B92-EFD657AE4EAB}"/>
    <dgm:cxn modelId="{3728D741-38AF-45B0-8331-C5EC0C62F1B2}" srcId="{1DDBCF1B-94F4-4FEF-AD41-F70E9540A4D4}" destId="{C52A019F-D88F-4C0B-9CAD-0F931FEEECD6}" srcOrd="2" destOrd="0" parTransId="{E3E7DD7C-FF5D-4BBA-8E9C-CC3CC952FC65}" sibTransId="{6BE5CC09-C4C2-4AD0-8926-DF7C7A9D7442}"/>
    <dgm:cxn modelId="{3194026D-5506-4D0F-B1C7-BA6607D04308}" type="presOf" srcId="{05CBF985-12CC-484C-B7E8-1436565F77C8}" destId="{FDC871D3-C684-429C-AB2D-D3B35F05ED41}" srcOrd="0" destOrd="0" presId="urn:microsoft.com/office/officeart/2005/8/layout/list1"/>
    <dgm:cxn modelId="{7AC0374F-A098-4322-8CB0-E6C6D5E48E5C}" type="presOf" srcId="{C8B9982A-6848-4E68-8A5A-6E7F94B31C98}" destId="{FC9EABC4-ADFA-4A54-9D9D-61B3CD88B11B}" srcOrd="0" destOrd="0" presId="urn:microsoft.com/office/officeart/2005/8/layout/list1"/>
    <dgm:cxn modelId="{84F6CB52-2C36-4CA8-80F4-59DBE86BC062}" type="presOf" srcId="{1DDBCF1B-94F4-4FEF-AD41-F70E9540A4D4}" destId="{29FF6514-B5D5-42B0-B630-0A284CC7A248}" srcOrd="0" destOrd="0" presId="urn:microsoft.com/office/officeart/2005/8/layout/list1"/>
    <dgm:cxn modelId="{EC1D2181-32FE-4627-81AE-B8F4B781C667}" type="presOf" srcId="{A40B71D0-B650-4ECB-901B-023D55718090}" destId="{64D4B1B7-B13C-4C04-A5A0-FB0C8EEE6605}" srcOrd="1" destOrd="0" presId="urn:microsoft.com/office/officeart/2005/8/layout/list1"/>
    <dgm:cxn modelId="{82F9CF83-0644-4716-B09D-ED30FB0DB61B}" srcId="{F5B16FE8-CA06-4195-ACBC-CD96F544AAB3}" destId="{A40B71D0-B650-4ECB-901B-023D55718090}" srcOrd="2" destOrd="0" parTransId="{54DD0550-2C5D-4530-B58B-51FDB1D4680A}" sibTransId="{C36C51E6-2537-4D12-8CAD-5030F456BF8D}"/>
    <dgm:cxn modelId="{0051EE83-D34F-4C37-AD4F-68749E8CB7DE}" type="presOf" srcId="{AB18AFD3-881F-4813-A17C-2CD7D658558C}" destId="{FDC871D3-C684-429C-AB2D-D3B35F05ED41}" srcOrd="0" destOrd="1" presId="urn:microsoft.com/office/officeart/2005/8/layout/list1"/>
    <dgm:cxn modelId="{90B80885-05A9-4ADB-AC18-05A24884CAA7}" srcId="{A40B71D0-B650-4ECB-901B-023D55718090}" destId="{FA5BEC7D-6D58-4F1A-821E-A51CEC28559C}" srcOrd="0" destOrd="0" parTransId="{13754F45-DBB0-4927-8D4C-02ED79EE6792}" sibTransId="{92573DCF-EB4B-421E-AA0A-71BE38D29E76}"/>
    <dgm:cxn modelId="{838D3896-79ED-414F-A610-7B3E2665FFEE}" srcId="{1DDBCF1B-94F4-4FEF-AD41-F70E9540A4D4}" destId="{05CBF985-12CC-484C-B7E8-1436565F77C8}" srcOrd="0" destOrd="0" parTransId="{9BCC756C-86FE-4895-8218-D76C286E4828}" sibTransId="{81E3D470-C122-4CF6-8BEC-A893F5A90CB8}"/>
    <dgm:cxn modelId="{37D7F09A-A429-472E-8F99-094B7956820A}" type="presOf" srcId="{ED08C0C6-D0C9-45A4-AADD-288053789252}" destId="{696CBE28-42C7-4F59-8B5D-687804A66A29}" srcOrd="0" destOrd="0" presId="urn:microsoft.com/office/officeart/2005/8/layout/list1"/>
    <dgm:cxn modelId="{A451E79B-ACDF-493C-B387-78AE0256D790}" type="presOf" srcId="{C52A019F-D88F-4C0B-9CAD-0F931FEEECD6}" destId="{FDC871D3-C684-429C-AB2D-D3B35F05ED41}" srcOrd="0" destOrd="2" presId="urn:microsoft.com/office/officeart/2005/8/layout/list1"/>
    <dgm:cxn modelId="{AD00EDBB-D5D1-4B44-B990-85F3A3FD397A}" type="presOf" srcId="{FA5BEC7D-6D58-4F1A-821E-A51CEC28559C}" destId="{4B6B5E07-A07A-4976-AE7B-789438581947}" srcOrd="0" destOrd="0" presId="urn:microsoft.com/office/officeart/2005/8/layout/list1"/>
    <dgm:cxn modelId="{C2A064DC-D0C4-4D53-9FDF-CECFECB108BA}" type="presOf" srcId="{1DDBCF1B-94F4-4FEF-AD41-F70E9540A4D4}" destId="{79FE77BC-41D7-4396-A27D-2C4BEFF78A6B}" srcOrd="1" destOrd="0" presId="urn:microsoft.com/office/officeart/2005/8/layout/list1"/>
    <dgm:cxn modelId="{0F3520E7-97DD-43A7-9209-8A584C876F17}" type="presOf" srcId="{F5B16FE8-CA06-4195-ACBC-CD96F544AAB3}" destId="{78E97E9F-C774-4127-BFB9-7AF20E37B11A}" srcOrd="0" destOrd="0" presId="urn:microsoft.com/office/officeart/2005/8/layout/list1"/>
    <dgm:cxn modelId="{EAE8EAF0-80BB-4641-84C2-04D29BB8242F}" type="presOf" srcId="{A40B71D0-B650-4ECB-901B-023D55718090}" destId="{0172CAF9-E0F0-4887-B87E-2FCE1AD1E392}" srcOrd="0" destOrd="0" presId="urn:microsoft.com/office/officeart/2005/8/layout/list1"/>
    <dgm:cxn modelId="{8EE58AFB-9FE5-4431-A2FD-A9BCEA1E3B66}" srcId="{F5B16FE8-CA06-4195-ACBC-CD96F544AAB3}" destId="{1DDBCF1B-94F4-4FEF-AD41-F70E9540A4D4}" srcOrd="1" destOrd="0" parTransId="{B7795DBA-A53D-4566-9C7F-8F3F2E70B766}" sibTransId="{F100223E-D085-4202-ABB9-884F27AC112F}"/>
    <dgm:cxn modelId="{8099E606-8F35-4E30-B09F-467F0DA1B927}" type="presParOf" srcId="{78E97E9F-C774-4127-BFB9-7AF20E37B11A}" destId="{9BC6E484-9E04-4A8A-B760-BF9FD4661FF3}" srcOrd="0" destOrd="0" presId="urn:microsoft.com/office/officeart/2005/8/layout/list1"/>
    <dgm:cxn modelId="{FF448A7B-58B7-4280-8094-F89387B7D926}" type="presParOf" srcId="{9BC6E484-9E04-4A8A-B760-BF9FD4661FF3}" destId="{696CBE28-42C7-4F59-8B5D-687804A66A29}" srcOrd="0" destOrd="0" presId="urn:microsoft.com/office/officeart/2005/8/layout/list1"/>
    <dgm:cxn modelId="{DBDAFCD3-AC7C-4525-A483-3E23FFA9162F}" type="presParOf" srcId="{9BC6E484-9E04-4A8A-B760-BF9FD4661FF3}" destId="{4C2FA5D1-6E3F-4704-ACCB-1209603D4C3E}" srcOrd="1" destOrd="0" presId="urn:microsoft.com/office/officeart/2005/8/layout/list1"/>
    <dgm:cxn modelId="{D49DCBF4-12BA-445A-ACCE-1A6F101B124D}" type="presParOf" srcId="{78E97E9F-C774-4127-BFB9-7AF20E37B11A}" destId="{2C624D3F-E1FA-4991-9F51-5911122A7BC2}" srcOrd="1" destOrd="0" presId="urn:microsoft.com/office/officeart/2005/8/layout/list1"/>
    <dgm:cxn modelId="{1266FC20-FFA5-4487-AB47-0C8741944684}" type="presParOf" srcId="{78E97E9F-C774-4127-BFB9-7AF20E37B11A}" destId="{FC9EABC4-ADFA-4A54-9D9D-61B3CD88B11B}" srcOrd="2" destOrd="0" presId="urn:microsoft.com/office/officeart/2005/8/layout/list1"/>
    <dgm:cxn modelId="{A4306F3D-97EF-4A5A-BF8F-272CC628B77C}" type="presParOf" srcId="{78E97E9F-C774-4127-BFB9-7AF20E37B11A}" destId="{8061E21D-B33B-410F-9A6A-CAB3EF308958}" srcOrd="3" destOrd="0" presId="urn:microsoft.com/office/officeart/2005/8/layout/list1"/>
    <dgm:cxn modelId="{907952E6-147E-4537-BC78-20EFD303C0AC}" type="presParOf" srcId="{78E97E9F-C774-4127-BFB9-7AF20E37B11A}" destId="{B2929115-0CC6-420C-BC64-D0E11B0108DF}" srcOrd="4" destOrd="0" presId="urn:microsoft.com/office/officeart/2005/8/layout/list1"/>
    <dgm:cxn modelId="{799C4F1D-5CC8-4AC3-9588-8AB7EA20AC05}" type="presParOf" srcId="{B2929115-0CC6-420C-BC64-D0E11B0108DF}" destId="{29FF6514-B5D5-42B0-B630-0A284CC7A248}" srcOrd="0" destOrd="0" presId="urn:microsoft.com/office/officeart/2005/8/layout/list1"/>
    <dgm:cxn modelId="{2EA02AF1-FED5-457F-9198-9EFC5CBF52F6}" type="presParOf" srcId="{B2929115-0CC6-420C-BC64-D0E11B0108DF}" destId="{79FE77BC-41D7-4396-A27D-2C4BEFF78A6B}" srcOrd="1" destOrd="0" presId="urn:microsoft.com/office/officeart/2005/8/layout/list1"/>
    <dgm:cxn modelId="{DD6F5210-BE05-47E6-B232-C5435DC44FE7}" type="presParOf" srcId="{78E97E9F-C774-4127-BFB9-7AF20E37B11A}" destId="{B126C5DA-F961-41A2-B412-4F69A6ED35FB}" srcOrd="5" destOrd="0" presId="urn:microsoft.com/office/officeart/2005/8/layout/list1"/>
    <dgm:cxn modelId="{DD918354-843F-4E1B-BAC0-C0131D501FD5}" type="presParOf" srcId="{78E97E9F-C774-4127-BFB9-7AF20E37B11A}" destId="{FDC871D3-C684-429C-AB2D-D3B35F05ED41}" srcOrd="6" destOrd="0" presId="urn:microsoft.com/office/officeart/2005/8/layout/list1"/>
    <dgm:cxn modelId="{21934422-2996-40F1-8285-7E6A85D36231}" type="presParOf" srcId="{78E97E9F-C774-4127-BFB9-7AF20E37B11A}" destId="{0E72488B-D7F5-4F07-9DB4-9CFBE88311EC}" srcOrd="7" destOrd="0" presId="urn:microsoft.com/office/officeart/2005/8/layout/list1"/>
    <dgm:cxn modelId="{D14F99CB-9792-4093-849C-61249A58919B}" type="presParOf" srcId="{78E97E9F-C774-4127-BFB9-7AF20E37B11A}" destId="{BD5C411F-DF0B-4A1F-A707-6ECCBC7F376E}" srcOrd="8" destOrd="0" presId="urn:microsoft.com/office/officeart/2005/8/layout/list1"/>
    <dgm:cxn modelId="{D8A21471-9E2A-4347-9418-CA562A48C027}" type="presParOf" srcId="{BD5C411F-DF0B-4A1F-A707-6ECCBC7F376E}" destId="{0172CAF9-E0F0-4887-B87E-2FCE1AD1E392}" srcOrd="0" destOrd="0" presId="urn:microsoft.com/office/officeart/2005/8/layout/list1"/>
    <dgm:cxn modelId="{FCB3A45A-E571-4475-8023-8B6C84CE2B39}" type="presParOf" srcId="{BD5C411F-DF0B-4A1F-A707-6ECCBC7F376E}" destId="{64D4B1B7-B13C-4C04-A5A0-FB0C8EEE6605}" srcOrd="1" destOrd="0" presId="urn:microsoft.com/office/officeart/2005/8/layout/list1"/>
    <dgm:cxn modelId="{5219A9D8-FD98-4670-95BE-AA5802109654}" type="presParOf" srcId="{78E97E9F-C774-4127-BFB9-7AF20E37B11A}" destId="{D00E2B3B-86E0-465A-85C5-B05D632E921D}" srcOrd="9" destOrd="0" presId="urn:microsoft.com/office/officeart/2005/8/layout/list1"/>
    <dgm:cxn modelId="{1AC69C57-A22F-48DF-985C-4D8F5AA380FC}" type="presParOf" srcId="{78E97E9F-C774-4127-BFB9-7AF20E37B11A}" destId="{4B6B5E07-A07A-4976-AE7B-78943858194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B16FE8-CA06-4195-ACBC-CD96F544AAB3}"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1DDBCF1B-94F4-4FEF-AD41-F70E9540A4D4}">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优点</a:t>
          </a:r>
        </a:p>
      </dgm:t>
    </dgm:pt>
    <dgm:pt modelId="{B7795DBA-A53D-4566-9C7F-8F3F2E70B766}" type="parTrans" cxnId="{8EE58AFB-9FE5-4431-A2FD-A9BCEA1E3B6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100223E-D085-4202-ABB9-884F27AC112F}" type="sibTrans" cxnId="{8EE58AFB-9FE5-4431-A2FD-A9BCEA1E3B6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5CBF985-12CC-484C-B7E8-1436565F77C8}">
      <dgm:prSet phldrT="[文本]" custT="1"/>
      <dgm:spPr/>
      <dgm:t>
        <a:bodyPr lIns="180000" rIns="180000" bIns="324000"/>
        <a:lstStyle/>
        <a:p>
          <a:pPr algn="just">
            <a:buClr>
              <a:schemeClr val="bg1"/>
            </a:buClr>
            <a:buSzPct val="100000"/>
            <a:buFont typeface="Arial" panose="020B0604020202020204" pitchFamily="34" charset="0"/>
            <a:buChar char="•"/>
          </a:pPr>
          <a:r>
            <a:rPr lang="zh-CN" altLang="en-US" sz="1800" kern="1200" dirty="0">
              <a:latin typeface="微软雅黑" panose="020B0503020204020204" pitchFamily="34" charset="-122"/>
              <a:ea typeface="微软雅黑" panose="020B0503020204020204" pitchFamily="34" charset="-122"/>
              <a:sym typeface="+mn-lt"/>
            </a:rPr>
            <a:t>连续地址单元在不同同模块，</a:t>
          </a:r>
          <a:r>
            <a:rPr lang="zh-CN" altLang="en-US" sz="1800" b="1" kern="1200" dirty="0">
              <a:solidFill>
                <a:srgbClr val="C00000"/>
              </a:solidFill>
              <a:latin typeface="微软雅黑" panose="020B0503020204020204" pitchFamily="34" charset="-122"/>
              <a:ea typeface="微软雅黑" panose="020B0503020204020204" pitchFamily="34" charset="-122"/>
              <a:sym typeface="+mn-lt"/>
            </a:rPr>
            <a:t>各模块并行工作</a:t>
          </a:r>
          <a:endParaRPr lang="zh-CN" altLang="en-US" sz="1800" b="1" kern="1200" dirty="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dgm:t>
    </dgm:pt>
    <dgm:pt modelId="{9BCC756C-86FE-4895-8218-D76C286E4828}" type="parTrans" cxnId="{838D3896-79ED-414F-A610-7B3E2665FFE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1E3D470-C122-4CF6-8BEC-A893F5A90CB8}" type="sibTrans" cxnId="{838D3896-79ED-414F-A610-7B3E2665FFE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4B187D5-17D0-491F-A9A2-BE42BC4FB79E}">
      <dgm:prSet custT="1"/>
      <dgm:spPr/>
      <dgm:t>
        <a:bodyPr lIns="180000" rIns="180000" bIns="324000"/>
        <a:lstStyle/>
        <a:p>
          <a:pPr algn="just">
            <a:buClr>
              <a:schemeClr val="bg1"/>
            </a:buClr>
            <a:buSzPct val="100000"/>
            <a:buFont typeface="Arial" panose="020B0604020202020204" pitchFamily="34" charset="0"/>
            <a:buChar char="•"/>
          </a:pPr>
          <a:r>
            <a:rPr lang="zh-CN" altLang="en-US" sz="1800" kern="1200" dirty="0">
              <a:latin typeface="微软雅黑" panose="020B0503020204020204" pitchFamily="34" charset="-122"/>
              <a:ea typeface="微软雅黑" panose="020B0503020204020204" pitchFamily="34" charset="-122"/>
              <a:sym typeface="+mn-lt"/>
            </a:rPr>
            <a:t>存储对齐（软件）</a:t>
          </a:r>
          <a:r>
            <a:rPr lang="en-US" altLang="en-US" sz="1800" kern="1200" dirty="0">
              <a:latin typeface="微软雅黑" panose="020B0503020204020204" pitchFamily="34" charset="-122"/>
              <a:ea typeface="微软雅黑" panose="020B0503020204020204" pitchFamily="34" charset="-122"/>
              <a:sym typeface="+mn-lt"/>
            </a:rPr>
            <a:t>+</a:t>
          </a:r>
          <a:r>
            <a:rPr lang="zh-CN" altLang="en-US" sz="1800" kern="1200" dirty="0">
              <a:latin typeface="微软雅黑" panose="020B0503020204020204" pitchFamily="34" charset="-122"/>
              <a:ea typeface="微软雅黑" panose="020B0503020204020204" pitchFamily="34" charset="-122"/>
              <a:sym typeface="+mn-lt"/>
            </a:rPr>
            <a:t>交叉编址（硬件）可以系统运行速度</a:t>
          </a:r>
        </a:p>
      </dgm:t>
    </dgm:pt>
    <dgm:pt modelId="{5EE968C0-07FE-4F45-BEEA-177F310FE03E}" type="parTrans" cxnId="{E6AA6FFA-BF71-4989-BC86-4510AD79691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70F59BC-DEB6-4A1A-BA58-581579A7C9AF}" type="sibTrans" cxnId="{E6AA6FFA-BF71-4989-BC86-4510AD79691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A7B0F1A-AFA6-41FB-B69E-42684EEB9B45}">
      <dgm:prSet phldrT="[文本]" custT="1"/>
      <dgm:spPr/>
      <dgm:t>
        <a:bodyPr lIns="180000" rIns="180000"/>
        <a:lstStyle/>
        <a:p>
          <a:pPr algn="just"/>
          <a:r>
            <a:rPr lang="zh-CN" altLang="en-US" sz="1800" dirty="0">
              <a:latin typeface="微软雅黑" panose="020B0503020204020204" pitchFamily="34" charset="-122"/>
              <a:ea typeface="微软雅黑" panose="020B0503020204020204" pitchFamily="34" charset="-122"/>
              <a:sym typeface="+mn-lt"/>
            </a:rPr>
            <a:t>两个相邻地址的物理单元不属于同一个存储模块，一般在相邻的存储模块中</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15BBD47-D1DC-4298-8489-574296B108B9}" type="parTrans" cxnId="{AF6825BA-1545-4F29-AD69-D4D6DE95EBD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413E4E7-5B9E-4D0E-BF00-24B016BC9604}" type="sibTrans" cxnId="{AF6825BA-1545-4F29-AD69-D4D6DE95EBD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40BD287-B77F-4DEB-8255-2525B754AECF}">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交叉方式</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D545A4D-4613-4DAA-B739-92E7EAB2F65A}" type="parTrans" cxnId="{0FE6845B-56E0-45D1-9F07-B4F5B069214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0CB76DC-A6C8-4F59-920F-290BDB23B5A5}" type="sibTrans" cxnId="{0FE6845B-56E0-45D1-9F07-B4F5B069214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6FD86AF-CFCA-453D-B4BA-D05DADA09937}">
      <dgm:prSet custT="1"/>
      <dgm:spPr/>
      <dgm:t>
        <a:bodyPr lIns="180000" rIns="180000"/>
        <a:lstStyle/>
        <a:p>
          <a:pPr algn="just"/>
          <a:r>
            <a:rPr lang="zh-CN" altLang="en-US" sz="1800" dirty="0">
              <a:latin typeface="微软雅黑" panose="020B0503020204020204" pitchFamily="34" charset="-122"/>
              <a:ea typeface="微软雅黑" panose="020B0503020204020204" pitchFamily="34" charset="-122"/>
              <a:sym typeface="+mn-lt"/>
            </a:rPr>
            <a:t>同一个存储模块内的地址都不连续</a:t>
          </a:r>
        </a:p>
      </dgm:t>
    </dgm:pt>
    <dgm:pt modelId="{1174A3A9-4B9B-4D42-873B-44EA594ED10E}" type="parTrans" cxnId="{3E2B0496-26A4-4FA2-A02D-AE7EB769D92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D2B0587-3925-4314-92A3-9AE68C68FC92}" type="sibTrans" cxnId="{3E2B0496-26A4-4FA2-A02D-AE7EB769D92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8E97E9F-C774-4127-BFB9-7AF20E37B11A}" type="pres">
      <dgm:prSet presAssocID="{F5B16FE8-CA06-4195-ACBC-CD96F544AAB3}" presName="linear" presStyleCnt="0">
        <dgm:presLayoutVars>
          <dgm:dir/>
          <dgm:animLvl val="lvl"/>
          <dgm:resizeHandles val="exact"/>
        </dgm:presLayoutVars>
      </dgm:prSet>
      <dgm:spPr/>
    </dgm:pt>
    <dgm:pt modelId="{A89D2212-68C2-4C5F-BC5A-47742DAB7A92}" type="pres">
      <dgm:prSet presAssocID="{A40BD287-B77F-4DEB-8255-2525B754AECF}" presName="parentLin" presStyleCnt="0"/>
      <dgm:spPr/>
    </dgm:pt>
    <dgm:pt modelId="{998FC20B-A0B0-4775-BED7-E26EE94E7AB8}" type="pres">
      <dgm:prSet presAssocID="{A40BD287-B77F-4DEB-8255-2525B754AECF}" presName="parentLeftMargin" presStyleLbl="node1" presStyleIdx="0" presStyleCnt="2"/>
      <dgm:spPr/>
    </dgm:pt>
    <dgm:pt modelId="{BE6E2F07-60D9-4221-82D7-160634B78B1B}" type="pres">
      <dgm:prSet presAssocID="{A40BD287-B77F-4DEB-8255-2525B754AECF}" presName="parentText" presStyleLbl="node1" presStyleIdx="0" presStyleCnt="2">
        <dgm:presLayoutVars>
          <dgm:chMax val="0"/>
          <dgm:bulletEnabled val="1"/>
        </dgm:presLayoutVars>
      </dgm:prSet>
      <dgm:spPr/>
    </dgm:pt>
    <dgm:pt modelId="{5595D710-7A5B-4BD9-8985-B46556DAE011}" type="pres">
      <dgm:prSet presAssocID="{A40BD287-B77F-4DEB-8255-2525B754AECF}" presName="negativeSpace" presStyleCnt="0"/>
      <dgm:spPr/>
    </dgm:pt>
    <dgm:pt modelId="{C8FD3E46-7510-4CE6-AAC4-7B72337B6B39}" type="pres">
      <dgm:prSet presAssocID="{A40BD287-B77F-4DEB-8255-2525B754AECF}" presName="childText" presStyleLbl="conFgAcc1" presStyleIdx="0" presStyleCnt="2">
        <dgm:presLayoutVars>
          <dgm:bulletEnabled val="1"/>
        </dgm:presLayoutVars>
      </dgm:prSet>
      <dgm:spPr/>
    </dgm:pt>
    <dgm:pt modelId="{51E9F527-E5C7-4601-809E-670CC7A81DF0}" type="pres">
      <dgm:prSet presAssocID="{80CB76DC-A6C8-4F59-920F-290BDB23B5A5}" presName="spaceBetweenRectangles" presStyleCnt="0"/>
      <dgm:spPr/>
    </dgm:pt>
    <dgm:pt modelId="{B2929115-0CC6-420C-BC64-D0E11B0108DF}" type="pres">
      <dgm:prSet presAssocID="{1DDBCF1B-94F4-4FEF-AD41-F70E9540A4D4}" presName="parentLin" presStyleCnt="0"/>
      <dgm:spPr/>
    </dgm:pt>
    <dgm:pt modelId="{29FF6514-B5D5-42B0-B630-0A284CC7A248}" type="pres">
      <dgm:prSet presAssocID="{1DDBCF1B-94F4-4FEF-AD41-F70E9540A4D4}" presName="parentLeftMargin" presStyleLbl="node1" presStyleIdx="0" presStyleCnt="2"/>
      <dgm:spPr/>
    </dgm:pt>
    <dgm:pt modelId="{79FE77BC-41D7-4396-A27D-2C4BEFF78A6B}" type="pres">
      <dgm:prSet presAssocID="{1DDBCF1B-94F4-4FEF-AD41-F70E9540A4D4}" presName="parentText" presStyleLbl="node1" presStyleIdx="1" presStyleCnt="2">
        <dgm:presLayoutVars>
          <dgm:chMax val="0"/>
          <dgm:bulletEnabled val="1"/>
        </dgm:presLayoutVars>
      </dgm:prSet>
      <dgm:spPr/>
    </dgm:pt>
    <dgm:pt modelId="{B126C5DA-F961-41A2-B412-4F69A6ED35FB}" type="pres">
      <dgm:prSet presAssocID="{1DDBCF1B-94F4-4FEF-AD41-F70E9540A4D4}" presName="negativeSpace" presStyleCnt="0"/>
      <dgm:spPr/>
    </dgm:pt>
    <dgm:pt modelId="{FDC871D3-C684-429C-AB2D-D3B35F05ED41}" type="pres">
      <dgm:prSet presAssocID="{1DDBCF1B-94F4-4FEF-AD41-F70E9540A4D4}" presName="childText" presStyleLbl="conFgAcc1" presStyleIdx="1" presStyleCnt="2">
        <dgm:presLayoutVars>
          <dgm:bulletEnabled val="1"/>
        </dgm:presLayoutVars>
      </dgm:prSet>
      <dgm:spPr/>
    </dgm:pt>
  </dgm:ptLst>
  <dgm:cxnLst>
    <dgm:cxn modelId="{0FE6845B-56E0-45D1-9F07-B4F5B0692148}" srcId="{F5B16FE8-CA06-4195-ACBC-CD96F544AAB3}" destId="{A40BD287-B77F-4DEB-8255-2525B754AECF}" srcOrd="0" destOrd="0" parTransId="{CD545A4D-4613-4DAA-B739-92E7EAB2F65A}" sibTransId="{80CB76DC-A6C8-4F59-920F-290BDB23B5A5}"/>
    <dgm:cxn modelId="{93F89D66-7DA7-41D4-AA4E-FB3601E016B8}" type="presOf" srcId="{A40BD287-B77F-4DEB-8255-2525B754AECF}" destId="{BE6E2F07-60D9-4221-82D7-160634B78B1B}" srcOrd="1" destOrd="0" presId="urn:microsoft.com/office/officeart/2005/8/layout/list1"/>
    <dgm:cxn modelId="{3194026D-5506-4D0F-B1C7-BA6607D04308}" type="presOf" srcId="{05CBF985-12CC-484C-B7E8-1436565F77C8}" destId="{FDC871D3-C684-429C-AB2D-D3B35F05ED41}" srcOrd="0" destOrd="0" presId="urn:microsoft.com/office/officeart/2005/8/layout/list1"/>
    <dgm:cxn modelId="{84F6CB52-2C36-4CA8-80F4-59DBE86BC062}" type="presOf" srcId="{1DDBCF1B-94F4-4FEF-AD41-F70E9540A4D4}" destId="{29FF6514-B5D5-42B0-B630-0A284CC7A248}" srcOrd="0" destOrd="0" presId="urn:microsoft.com/office/officeart/2005/8/layout/list1"/>
    <dgm:cxn modelId="{C0081A7A-648E-4E99-9CE6-3F1992ECFCF0}" type="presOf" srcId="{6A7B0F1A-AFA6-41FB-B69E-42684EEB9B45}" destId="{C8FD3E46-7510-4CE6-AAC4-7B72337B6B39}" srcOrd="0" destOrd="0" presId="urn:microsoft.com/office/officeart/2005/8/layout/list1"/>
    <dgm:cxn modelId="{3E2B0496-26A4-4FA2-A02D-AE7EB769D925}" srcId="{A40BD287-B77F-4DEB-8255-2525B754AECF}" destId="{36FD86AF-CFCA-453D-B4BA-D05DADA09937}" srcOrd="1" destOrd="0" parTransId="{1174A3A9-4B9B-4D42-873B-44EA594ED10E}" sibTransId="{4D2B0587-3925-4314-92A3-9AE68C68FC92}"/>
    <dgm:cxn modelId="{838D3896-79ED-414F-A610-7B3E2665FFEE}" srcId="{1DDBCF1B-94F4-4FEF-AD41-F70E9540A4D4}" destId="{05CBF985-12CC-484C-B7E8-1436565F77C8}" srcOrd="0" destOrd="0" parTransId="{9BCC756C-86FE-4895-8218-D76C286E4828}" sibTransId="{81E3D470-C122-4CF6-8BEC-A893F5A90CB8}"/>
    <dgm:cxn modelId="{9CAE45B2-B062-4EFB-8486-8E758619D67F}" type="presOf" srcId="{A40BD287-B77F-4DEB-8255-2525B754AECF}" destId="{998FC20B-A0B0-4775-BED7-E26EE94E7AB8}" srcOrd="0" destOrd="0" presId="urn:microsoft.com/office/officeart/2005/8/layout/list1"/>
    <dgm:cxn modelId="{AF6825BA-1545-4F29-AD69-D4D6DE95EBD6}" srcId="{A40BD287-B77F-4DEB-8255-2525B754AECF}" destId="{6A7B0F1A-AFA6-41FB-B69E-42684EEB9B45}" srcOrd="0" destOrd="0" parTransId="{915BBD47-D1DC-4298-8489-574296B108B9}" sibTransId="{E413E4E7-5B9E-4D0E-BF00-24B016BC9604}"/>
    <dgm:cxn modelId="{C2ADF5D0-A357-4BFE-9505-2260E5AC6B91}" type="presOf" srcId="{D4B187D5-17D0-491F-A9A2-BE42BC4FB79E}" destId="{FDC871D3-C684-429C-AB2D-D3B35F05ED41}" srcOrd="0" destOrd="1" presId="urn:microsoft.com/office/officeart/2005/8/layout/list1"/>
    <dgm:cxn modelId="{C2A064DC-D0C4-4D53-9FDF-CECFECB108BA}" type="presOf" srcId="{1DDBCF1B-94F4-4FEF-AD41-F70E9540A4D4}" destId="{79FE77BC-41D7-4396-A27D-2C4BEFF78A6B}" srcOrd="1" destOrd="0" presId="urn:microsoft.com/office/officeart/2005/8/layout/list1"/>
    <dgm:cxn modelId="{0F3520E7-97DD-43A7-9209-8A584C876F17}" type="presOf" srcId="{F5B16FE8-CA06-4195-ACBC-CD96F544AAB3}" destId="{78E97E9F-C774-4127-BFB9-7AF20E37B11A}" srcOrd="0" destOrd="0" presId="urn:microsoft.com/office/officeart/2005/8/layout/list1"/>
    <dgm:cxn modelId="{E6AA6FFA-BF71-4989-BC86-4510AD796918}" srcId="{1DDBCF1B-94F4-4FEF-AD41-F70E9540A4D4}" destId="{D4B187D5-17D0-491F-A9A2-BE42BC4FB79E}" srcOrd="1" destOrd="0" parTransId="{5EE968C0-07FE-4F45-BEEA-177F310FE03E}" sibTransId="{070F59BC-DEB6-4A1A-BA58-581579A7C9AF}"/>
    <dgm:cxn modelId="{8EE58AFB-9FE5-4431-A2FD-A9BCEA1E3B66}" srcId="{F5B16FE8-CA06-4195-ACBC-CD96F544AAB3}" destId="{1DDBCF1B-94F4-4FEF-AD41-F70E9540A4D4}" srcOrd="1" destOrd="0" parTransId="{B7795DBA-A53D-4566-9C7F-8F3F2E70B766}" sibTransId="{F100223E-D085-4202-ABB9-884F27AC112F}"/>
    <dgm:cxn modelId="{EC0C13FD-7487-4123-9E63-FDEAE21A73FC}" type="presOf" srcId="{36FD86AF-CFCA-453D-B4BA-D05DADA09937}" destId="{C8FD3E46-7510-4CE6-AAC4-7B72337B6B39}" srcOrd="0" destOrd="1" presId="urn:microsoft.com/office/officeart/2005/8/layout/list1"/>
    <dgm:cxn modelId="{3225FDFC-65ED-4FCB-BB84-CD9B027197EA}" type="presParOf" srcId="{78E97E9F-C774-4127-BFB9-7AF20E37B11A}" destId="{A89D2212-68C2-4C5F-BC5A-47742DAB7A92}" srcOrd="0" destOrd="0" presId="urn:microsoft.com/office/officeart/2005/8/layout/list1"/>
    <dgm:cxn modelId="{3DA19AEE-220A-4E3D-8294-C2D2E5FCB777}" type="presParOf" srcId="{A89D2212-68C2-4C5F-BC5A-47742DAB7A92}" destId="{998FC20B-A0B0-4775-BED7-E26EE94E7AB8}" srcOrd="0" destOrd="0" presId="urn:microsoft.com/office/officeart/2005/8/layout/list1"/>
    <dgm:cxn modelId="{4BB3C58A-7BF2-4F9B-829D-2D516C339FF7}" type="presParOf" srcId="{A89D2212-68C2-4C5F-BC5A-47742DAB7A92}" destId="{BE6E2F07-60D9-4221-82D7-160634B78B1B}" srcOrd="1" destOrd="0" presId="urn:microsoft.com/office/officeart/2005/8/layout/list1"/>
    <dgm:cxn modelId="{CF608F22-2FBF-4F7D-A967-C47FA97B2E49}" type="presParOf" srcId="{78E97E9F-C774-4127-BFB9-7AF20E37B11A}" destId="{5595D710-7A5B-4BD9-8985-B46556DAE011}" srcOrd="1" destOrd="0" presId="urn:microsoft.com/office/officeart/2005/8/layout/list1"/>
    <dgm:cxn modelId="{B07BE722-26E5-4C5E-83A9-048FAC4EDE34}" type="presParOf" srcId="{78E97E9F-C774-4127-BFB9-7AF20E37B11A}" destId="{C8FD3E46-7510-4CE6-AAC4-7B72337B6B39}" srcOrd="2" destOrd="0" presId="urn:microsoft.com/office/officeart/2005/8/layout/list1"/>
    <dgm:cxn modelId="{27C734B4-60CF-45F9-BB3E-B4D720E86EA1}" type="presParOf" srcId="{78E97E9F-C774-4127-BFB9-7AF20E37B11A}" destId="{51E9F527-E5C7-4601-809E-670CC7A81DF0}" srcOrd="3" destOrd="0" presId="urn:microsoft.com/office/officeart/2005/8/layout/list1"/>
    <dgm:cxn modelId="{907952E6-147E-4537-BC78-20EFD303C0AC}" type="presParOf" srcId="{78E97E9F-C774-4127-BFB9-7AF20E37B11A}" destId="{B2929115-0CC6-420C-BC64-D0E11B0108DF}" srcOrd="4" destOrd="0" presId="urn:microsoft.com/office/officeart/2005/8/layout/list1"/>
    <dgm:cxn modelId="{799C4F1D-5CC8-4AC3-9588-8AB7EA20AC05}" type="presParOf" srcId="{B2929115-0CC6-420C-BC64-D0E11B0108DF}" destId="{29FF6514-B5D5-42B0-B630-0A284CC7A248}" srcOrd="0" destOrd="0" presId="urn:microsoft.com/office/officeart/2005/8/layout/list1"/>
    <dgm:cxn modelId="{2EA02AF1-FED5-457F-9198-9EFC5CBF52F6}" type="presParOf" srcId="{B2929115-0CC6-420C-BC64-D0E11B0108DF}" destId="{79FE77BC-41D7-4396-A27D-2C4BEFF78A6B}" srcOrd="1" destOrd="0" presId="urn:microsoft.com/office/officeart/2005/8/layout/list1"/>
    <dgm:cxn modelId="{DD6F5210-BE05-47E6-B232-C5435DC44FE7}" type="presParOf" srcId="{78E97E9F-C774-4127-BFB9-7AF20E37B11A}" destId="{B126C5DA-F961-41A2-B412-4F69A6ED35FB}" srcOrd="5" destOrd="0" presId="urn:microsoft.com/office/officeart/2005/8/layout/list1"/>
    <dgm:cxn modelId="{DD918354-843F-4E1B-BAC0-C0131D501FD5}" type="presParOf" srcId="{78E97E9F-C774-4127-BFB9-7AF20E37B11A}" destId="{FDC871D3-C684-429C-AB2D-D3B35F05ED4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8B7A4E7-4578-4A76-9D0F-19F685A66594}"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20D20393-B7F2-4AA4-B9DF-E3C4F8D3C0F0}">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753BDB3-DA17-46E0-A0DA-31725E79EDA9}" type="parTrans" cxnId="{614E1B82-F692-4657-A101-490DF6A125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D8F7274-EED9-4172-949C-3A37E7CB8937}" type="sibTrans" cxnId="{614E1B82-F692-4657-A101-490DF6A1257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4085AD1-C782-4DD1-997A-7453B254B4EA}">
      <dgm:prSet custT="1"/>
      <dgm:spPr/>
      <dgm:t>
        <a:bodyPr bIns="72000"/>
        <a:lstStyle/>
        <a:p>
          <a:r>
            <a:rPr lang="zh-CN" altLang="en-US" sz="1800" dirty="0">
              <a:latin typeface="微软雅黑" panose="020B0503020204020204" pitchFamily="34" charset="-122"/>
              <a:ea typeface="微软雅黑" panose="020B0503020204020204" pitchFamily="34" charset="-122"/>
              <a:sym typeface="+mn-lt"/>
            </a:rPr>
            <a:t>每个模块独立工作</a:t>
          </a:r>
          <a:endParaRPr lang="en-US" altLang="zh-CN" sz="1800" dirty="0">
            <a:latin typeface="微软雅黑" panose="020B0503020204020204" pitchFamily="34" charset="-122"/>
            <a:ea typeface="微软雅黑" panose="020B0503020204020204" pitchFamily="34" charset="-122"/>
            <a:sym typeface="+mn-lt"/>
          </a:endParaRPr>
        </a:p>
      </dgm:t>
    </dgm:pt>
    <dgm:pt modelId="{35E5DB3F-C421-4F12-8F5D-1F682CEA38D2}" type="parTrans" cxnId="{6E5CB6E4-2782-43EB-B64A-A67E133EC48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C93A96B-5AF0-4750-9860-94B18542E8DA}" type="sibTrans" cxnId="{6E5CB6E4-2782-43EB-B64A-A67E133EC48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A21BB12-FD36-45C5-8D9B-46C18501982C}">
      <dgm:prSet custT="1"/>
      <dgm:spPr/>
      <dgm:t>
        <a:bodyPr bIns="72000"/>
        <a:lstStyle/>
        <a:p>
          <a:r>
            <a:rPr lang="zh-CN" altLang="en-US" sz="1800" dirty="0">
              <a:latin typeface="微软雅黑" panose="020B0503020204020204" pitchFamily="34" charset="-122"/>
              <a:ea typeface="微软雅黑" panose="020B0503020204020204" pitchFamily="34" charset="-122"/>
              <a:sym typeface="+mn-lt"/>
            </a:rPr>
            <a:t>各模块</a:t>
          </a:r>
          <a:r>
            <a:rPr lang="zh-CN" altLang="en-US" sz="1800" b="1" dirty="0">
              <a:solidFill>
                <a:srgbClr val="FF0000"/>
              </a:solidFill>
              <a:latin typeface="微软雅黑" panose="020B0503020204020204" pitchFamily="34" charset="-122"/>
              <a:ea typeface="微软雅黑" panose="020B0503020204020204" pitchFamily="34" charset="-122"/>
              <a:sym typeface="+mn-lt"/>
            </a:rPr>
            <a:t>分时</a:t>
          </a:r>
          <a:r>
            <a:rPr lang="zh-CN" altLang="en-US" sz="1800" dirty="0">
              <a:latin typeface="微软雅黑" panose="020B0503020204020204" pitchFamily="34" charset="-122"/>
              <a:ea typeface="微软雅黑" panose="020B0503020204020204" pitchFamily="34" charset="-122"/>
              <a:sym typeface="+mn-lt"/>
            </a:rPr>
            <a:t>使用数据总线进行信息传递</a:t>
          </a:r>
          <a:endParaRPr lang="en-US" altLang="zh-CN" sz="1800" dirty="0">
            <a:latin typeface="微软雅黑" panose="020B0503020204020204" pitchFamily="34" charset="-122"/>
            <a:ea typeface="微软雅黑" panose="020B0503020204020204" pitchFamily="34" charset="-122"/>
            <a:sym typeface="+mn-lt"/>
          </a:endParaRPr>
        </a:p>
      </dgm:t>
    </dgm:pt>
    <dgm:pt modelId="{B35B8215-ED69-4024-8110-4DC02C2C017F}" type="parTrans" cxnId="{BFD80A00-676F-4487-97CA-003C1DF72DB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A6616FF-7A54-47C2-A8C3-6FC72CB01F95}" type="sibTrans" cxnId="{BFD80A00-676F-4487-97CA-003C1DF72DB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A94CA88-71B4-4B58-AD04-E2177DB7940F}">
      <dgm:prSet custT="1"/>
      <dgm:spPr/>
      <dgm:t>
        <a:bodyPr bIns="72000"/>
        <a:lstStyle/>
        <a:p>
          <a:r>
            <a:rPr lang="zh-CN" altLang="en-US" sz="1800" dirty="0">
              <a:latin typeface="微软雅黑" panose="020B0503020204020204" pitchFamily="34" charset="-122"/>
              <a:ea typeface="微软雅黑" panose="020B0503020204020204" pitchFamily="34" charset="-122"/>
              <a:sym typeface="+mn-lt"/>
            </a:rPr>
            <a:t>流水线方式</a:t>
          </a:r>
          <a:endParaRPr lang="en-US" altLang="zh-CN" sz="1800" dirty="0">
            <a:latin typeface="微软雅黑" panose="020B0503020204020204" pitchFamily="34" charset="-122"/>
            <a:ea typeface="微软雅黑" panose="020B0503020204020204" pitchFamily="34" charset="-122"/>
            <a:sym typeface="+mn-lt"/>
          </a:endParaRPr>
        </a:p>
      </dgm:t>
    </dgm:pt>
    <dgm:pt modelId="{6FA38765-0F3F-436D-A679-5976ECC8E6F5}" type="parTrans" cxnId="{B41996AC-1288-48CC-B3B1-5C319389CD9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DC8A8FA-612A-4BCB-AA4F-2463F21CB77C}" type="sibTrans" cxnId="{B41996AC-1288-48CC-B3B1-5C319389CD9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D89E693-9FB3-4C6E-918A-F2789A5EF9B6}">
      <dgm:prSet custT="1"/>
      <dgm:spPr/>
      <dgm:t>
        <a:bodyPr bIns="72000"/>
        <a:lstStyle/>
        <a:p>
          <a:r>
            <a:rPr lang="zh-CN" altLang="en-US" sz="1800" b="1" dirty="0">
              <a:latin typeface="微软雅黑" panose="020B0503020204020204" pitchFamily="34" charset="-122"/>
              <a:ea typeface="微软雅黑" panose="020B0503020204020204" pitchFamily="34" charset="-122"/>
              <a:sym typeface="+mn-lt"/>
            </a:rPr>
            <a:t>数据总线是瓶颈</a:t>
          </a:r>
          <a:endParaRPr lang="zh-CN" altLang="en-US" sz="1800" b="1" dirty="0">
            <a:latin typeface="微软雅黑" panose="020B0503020204020204" pitchFamily="34" charset="-122"/>
            <a:ea typeface="微软雅黑" panose="020B0503020204020204" pitchFamily="34" charset="-122"/>
          </a:endParaRPr>
        </a:p>
      </dgm:t>
    </dgm:pt>
    <dgm:pt modelId="{299F9437-B927-4D5A-84F2-307743123E3D}" type="parTrans" cxnId="{E77ABCD3-B3CB-404C-9C71-6E797706DEC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B10512D-6B59-44C1-9EDA-D60236D212FA}" type="sibTrans" cxnId="{E77ABCD3-B3CB-404C-9C71-6E797706DECD}">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C39302F-CD36-4144-872E-AE684421D30B}" type="pres">
      <dgm:prSet presAssocID="{B8B7A4E7-4578-4A76-9D0F-19F685A66594}" presName="linear" presStyleCnt="0">
        <dgm:presLayoutVars>
          <dgm:dir/>
          <dgm:animLvl val="lvl"/>
          <dgm:resizeHandles val="exact"/>
        </dgm:presLayoutVars>
      </dgm:prSet>
      <dgm:spPr/>
    </dgm:pt>
    <dgm:pt modelId="{2417F793-2C09-4709-AAAC-E7B1C9013BA1}" type="pres">
      <dgm:prSet presAssocID="{20D20393-B7F2-4AA4-B9DF-E3C4F8D3C0F0}" presName="parentLin" presStyleCnt="0"/>
      <dgm:spPr/>
    </dgm:pt>
    <dgm:pt modelId="{41F35AC5-6BAF-482A-B3B4-995B456F950F}" type="pres">
      <dgm:prSet presAssocID="{20D20393-B7F2-4AA4-B9DF-E3C4F8D3C0F0}" presName="parentLeftMargin" presStyleLbl="node1" presStyleIdx="0" presStyleCnt="1"/>
      <dgm:spPr/>
    </dgm:pt>
    <dgm:pt modelId="{015A6F69-1A76-410D-B04A-47C268F5BDEE}" type="pres">
      <dgm:prSet presAssocID="{20D20393-B7F2-4AA4-B9DF-E3C4F8D3C0F0}" presName="parentText" presStyleLbl="node1" presStyleIdx="0" presStyleCnt="1">
        <dgm:presLayoutVars>
          <dgm:chMax val="0"/>
          <dgm:bulletEnabled val="1"/>
        </dgm:presLayoutVars>
      </dgm:prSet>
      <dgm:spPr/>
    </dgm:pt>
    <dgm:pt modelId="{E659EBA8-5A21-4BAF-8542-33C40C41FC85}" type="pres">
      <dgm:prSet presAssocID="{20D20393-B7F2-4AA4-B9DF-E3C4F8D3C0F0}" presName="negativeSpace" presStyleCnt="0"/>
      <dgm:spPr/>
    </dgm:pt>
    <dgm:pt modelId="{D6FAA576-0068-4982-842A-AB11ADC84408}" type="pres">
      <dgm:prSet presAssocID="{20D20393-B7F2-4AA4-B9DF-E3C4F8D3C0F0}" presName="childText" presStyleLbl="conFgAcc1" presStyleIdx="0" presStyleCnt="1">
        <dgm:presLayoutVars>
          <dgm:bulletEnabled val="1"/>
        </dgm:presLayoutVars>
      </dgm:prSet>
      <dgm:spPr/>
    </dgm:pt>
  </dgm:ptLst>
  <dgm:cxnLst>
    <dgm:cxn modelId="{BFD80A00-676F-4487-97CA-003C1DF72DBE}" srcId="{20D20393-B7F2-4AA4-B9DF-E3C4F8D3C0F0}" destId="{DA21BB12-FD36-45C5-8D9B-46C18501982C}" srcOrd="1" destOrd="0" parTransId="{B35B8215-ED69-4024-8110-4DC02C2C017F}" sibTransId="{7A6616FF-7A54-47C2-A8C3-6FC72CB01F95}"/>
    <dgm:cxn modelId="{39388001-03E5-4655-8567-3D26BE7C2565}" type="presOf" srcId="{20D20393-B7F2-4AA4-B9DF-E3C4F8D3C0F0}" destId="{41F35AC5-6BAF-482A-B3B4-995B456F950F}" srcOrd="0" destOrd="0" presId="urn:microsoft.com/office/officeart/2005/8/layout/list1"/>
    <dgm:cxn modelId="{E9AA7504-F308-49FC-9D76-D965695519DA}" type="presOf" srcId="{DA21BB12-FD36-45C5-8D9B-46C18501982C}" destId="{D6FAA576-0068-4982-842A-AB11ADC84408}" srcOrd="0" destOrd="1" presId="urn:microsoft.com/office/officeart/2005/8/layout/list1"/>
    <dgm:cxn modelId="{6627D011-98E8-4F06-8FE8-43AC900E232E}" type="presOf" srcId="{B8B7A4E7-4578-4A76-9D0F-19F685A66594}" destId="{7C39302F-CD36-4144-872E-AE684421D30B}" srcOrd="0" destOrd="0" presId="urn:microsoft.com/office/officeart/2005/8/layout/list1"/>
    <dgm:cxn modelId="{95FA447B-EDA4-4BB4-827D-A74AD2E43FFB}" type="presOf" srcId="{20D20393-B7F2-4AA4-B9DF-E3C4F8D3C0F0}" destId="{015A6F69-1A76-410D-B04A-47C268F5BDEE}" srcOrd="1" destOrd="0" presId="urn:microsoft.com/office/officeart/2005/8/layout/list1"/>
    <dgm:cxn modelId="{871BBB7D-8FD0-4781-B497-29822E50E6F7}" type="presOf" srcId="{DA94CA88-71B4-4B58-AD04-E2177DB7940F}" destId="{D6FAA576-0068-4982-842A-AB11ADC84408}" srcOrd="0" destOrd="2" presId="urn:microsoft.com/office/officeart/2005/8/layout/list1"/>
    <dgm:cxn modelId="{614E1B82-F692-4657-A101-490DF6A12579}" srcId="{B8B7A4E7-4578-4A76-9D0F-19F685A66594}" destId="{20D20393-B7F2-4AA4-B9DF-E3C4F8D3C0F0}" srcOrd="0" destOrd="0" parTransId="{6753BDB3-DA17-46E0-A0DA-31725E79EDA9}" sibTransId="{0D8F7274-EED9-4172-949C-3A37E7CB8937}"/>
    <dgm:cxn modelId="{B41996AC-1288-48CC-B3B1-5C319389CD9B}" srcId="{20D20393-B7F2-4AA4-B9DF-E3C4F8D3C0F0}" destId="{DA94CA88-71B4-4B58-AD04-E2177DB7940F}" srcOrd="2" destOrd="0" parTransId="{6FA38765-0F3F-436D-A679-5976ECC8E6F5}" sibTransId="{DDC8A8FA-612A-4BCB-AA4F-2463F21CB77C}"/>
    <dgm:cxn modelId="{C4914FAD-6429-4464-9EE4-721364C632D5}" type="presOf" srcId="{84085AD1-C782-4DD1-997A-7453B254B4EA}" destId="{D6FAA576-0068-4982-842A-AB11ADC84408}" srcOrd="0" destOrd="0" presId="urn:microsoft.com/office/officeart/2005/8/layout/list1"/>
    <dgm:cxn modelId="{E77ABCD3-B3CB-404C-9C71-6E797706DECD}" srcId="{20D20393-B7F2-4AA4-B9DF-E3C4F8D3C0F0}" destId="{CD89E693-9FB3-4C6E-918A-F2789A5EF9B6}" srcOrd="3" destOrd="0" parTransId="{299F9437-B927-4D5A-84F2-307743123E3D}" sibTransId="{EB10512D-6B59-44C1-9EDA-D60236D212FA}"/>
    <dgm:cxn modelId="{6E5CB6E4-2782-43EB-B64A-A67E133EC48D}" srcId="{20D20393-B7F2-4AA4-B9DF-E3C4F8D3C0F0}" destId="{84085AD1-C782-4DD1-997A-7453B254B4EA}" srcOrd="0" destOrd="0" parTransId="{35E5DB3F-C421-4F12-8F5D-1F682CEA38D2}" sibTransId="{AC93A96B-5AF0-4750-9860-94B18542E8DA}"/>
    <dgm:cxn modelId="{9260CCF1-A222-41D9-8DA8-5EBE60BEE4A3}" type="presOf" srcId="{CD89E693-9FB3-4C6E-918A-F2789A5EF9B6}" destId="{D6FAA576-0068-4982-842A-AB11ADC84408}" srcOrd="0" destOrd="3" presId="urn:microsoft.com/office/officeart/2005/8/layout/list1"/>
    <dgm:cxn modelId="{2F4EEE49-BE4C-4DCD-8DF0-A8D2C01EA217}" type="presParOf" srcId="{7C39302F-CD36-4144-872E-AE684421D30B}" destId="{2417F793-2C09-4709-AAAC-E7B1C9013BA1}" srcOrd="0" destOrd="0" presId="urn:microsoft.com/office/officeart/2005/8/layout/list1"/>
    <dgm:cxn modelId="{CB3B8084-603F-4C1F-A074-CFDBE7C2C9AC}" type="presParOf" srcId="{2417F793-2C09-4709-AAAC-E7B1C9013BA1}" destId="{41F35AC5-6BAF-482A-B3B4-995B456F950F}" srcOrd="0" destOrd="0" presId="urn:microsoft.com/office/officeart/2005/8/layout/list1"/>
    <dgm:cxn modelId="{1904B04F-A53C-4E7D-9C95-F876E9683293}" type="presParOf" srcId="{2417F793-2C09-4709-AAAC-E7B1C9013BA1}" destId="{015A6F69-1A76-410D-B04A-47C268F5BDEE}" srcOrd="1" destOrd="0" presId="urn:microsoft.com/office/officeart/2005/8/layout/list1"/>
    <dgm:cxn modelId="{126BC51A-2D14-42AC-A299-4D6D44A25488}" type="presParOf" srcId="{7C39302F-CD36-4144-872E-AE684421D30B}" destId="{E659EBA8-5A21-4BAF-8542-33C40C41FC85}" srcOrd="1" destOrd="0" presId="urn:microsoft.com/office/officeart/2005/8/layout/list1"/>
    <dgm:cxn modelId="{245432DC-2BF0-4234-AEB9-C618208B5F59}" type="presParOf" srcId="{7C39302F-CD36-4144-872E-AE684421D30B}" destId="{D6FAA576-0068-4982-842A-AB11ADC8440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D379F-093A-4826-8B79-49F88FCE4053}">
      <dsp:nvSpPr>
        <dsp:cNvPr id="0" name=""/>
        <dsp:cNvSpPr/>
      </dsp:nvSpPr>
      <dsp:spPr>
        <a:xfrm>
          <a:off x="465389" y="193"/>
          <a:ext cx="3212557" cy="192753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44000" rIns="108000" bIns="1440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采用更高速性能的存储器，加大字长</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65389" y="193"/>
        <a:ext cx="3212557" cy="1927534"/>
      </dsp:txXfrm>
    </dsp:sp>
    <dsp:sp modelId="{6C51AAC1-B775-44E3-BA7C-DE87FB798241}">
      <dsp:nvSpPr>
        <dsp:cNvPr id="0" name=""/>
        <dsp:cNvSpPr/>
      </dsp:nvSpPr>
      <dsp:spPr>
        <a:xfrm>
          <a:off x="3999202" y="193"/>
          <a:ext cx="3212557" cy="1927534"/>
        </a:xfrm>
        <a:prstGeom prst="rect">
          <a:avLst/>
        </a:prstGeom>
        <a:solidFill>
          <a:schemeClr val="accent5">
            <a:hueOff val="-1102852"/>
            <a:satOff val="-5923"/>
            <a:lumOff val="20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44000" rIns="108000" bIns="1440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采用并行操作的双端口存储器</a:t>
          </a:r>
        </a:p>
      </dsp:txBody>
      <dsp:txXfrm>
        <a:off x="3999202" y="193"/>
        <a:ext cx="3212557" cy="1927534"/>
      </dsp:txXfrm>
    </dsp:sp>
    <dsp:sp modelId="{D797002D-B8EA-40B2-BEE5-218D8A46D1C6}">
      <dsp:nvSpPr>
        <dsp:cNvPr id="0" name=""/>
        <dsp:cNvSpPr/>
      </dsp:nvSpPr>
      <dsp:spPr>
        <a:xfrm>
          <a:off x="465389" y="2248983"/>
          <a:ext cx="3212557" cy="1927534"/>
        </a:xfrm>
        <a:prstGeom prst="rect">
          <a:avLst/>
        </a:prstGeom>
        <a:solidFill>
          <a:schemeClr val="accent5">
            <a:hueOff val="-2205704"/>
            <a:satOff val="-11847"/>
            <a:lumOff val="40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44000" rIns="108000" bIns="1440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在</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CPU</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和主存之间使用高速缓存</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65389" y="2248983"/>
        <a:ext cx="3212557" cy="1927534"/>
      </dsp:txXfrm>
    </dsp:sp>
    <dsp:sp modelId="{7D3CD328-9299-4B3E-A469-338091202A4B}">
      <dsp:nvSpPr>
        <dsp:cNvPr id="0" name=""/>
        <dsp:cNvSpPr/>
      </dsp:nvSpPr>
      <dsp:spPr>
        <a:xfrm>
          <a:off x="3999202" y="2248983"/>
          <a:ext cx="3212557" cy="1927534"/>
        </a:xfrm>
        <a:prstGeom prst="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000" tIns="144000" rIns="108000" bIns="1440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在每个存储周期中存取多个字</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a:p>
          <a:pPr marL="171450" lvl="1" indent="-171450" algn="l" defTabSz="711200">
            <a:lnSpc>
              <a:spcPct val="90000"/>
            </a:lnSpc>
            <a:spcBef>
              <a:spcPct val="0"/>
            </a:spcBef>
            <a:spcAft>
              <a:spcPct val="15000"/>
            </a:spcAft>
            <a:buChar char="•"/>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hlinkClick xmlns:r="http://schemas.openxmlformats.org/officeDocument/2006/relationships" r:id="" action="ppaction://hlinksldjump"/>
            </a:rPr>
            <a:t>多模块交叉存储器</a:t>
          </a:r>
          <a:endPar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a:p>
          <a:pPr marL="171450" lvl="1" indent="-171450" algn="l" defTabSz="711200">
            <a:lnSpc>
              <a:spcPct val="90000"/>
            </a:lnSpc>
            <a:spcBef>
              <a:spcPct val="0"/>
            </a:spcBef>
            <a:spcAft>
              <a:spcPct val="15000"/>
            </a:spcAft>
            <a:buChar char="•"/>
          </a:pPr>
          <a:r>
            <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DDR</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3999202" y="2248983"/>
        <a:ext cx="3212557" cy="19275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28CB-EBF2-4264-A8C9-C84D04798669}">
      <dsp:nvSpPr>
        <dsp:cNvPr id="0" name=""/>
        <dsp:cNvSpPr/>
      </dsp:nvSpPr>
      <dsp:spPr>
        <a:xfrm>
          <a:off x="0" y="192175"/>
          <a:ext cx="3240000" cy="13923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1460" tIns="270764" rIns="25146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总线传送周期 </a:t>
          </a:r>
          <a14:m xmlns:a14="http://schemas.microsoft.com/office/drawing/2010/main">
            <m:oMath xmlns:m="http://schemas.openxmlformats.org/officeDocument/2006/math">
              <m:r>
                <a:rPr lang="zh-CN" altLang="en-US" sz="1600" b="1" i="1" kern="1200" dirty="0">
                  <a:latin typeface="Cambria Math" panose="02040503050406030204" pitchFamily="18" charset="0"/>
                  <a:cs typeface="+mn-ea"/>
                  <a:sym typeface="+mn-lt"/>
                </a:rPr>
                <m:t>𝝉</m:t>
              </m:r>
            </m:oMath>
          </a14:m>
          <a:endPar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模块内访问一个存储单元</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字</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的存储周期是 </a:t>
          </a:r>
          <a:r>
            <a:rPr lang="en-US" altLang="zh-CN" sz="16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p>
      </dsp:txBody>
      <dsp:txXfrm>
        <a:off x="0" y="192175"/>
        <a:ext cx="3240000" cy="1392300"/>
      </dsp:txXfrm>
    </dsp:sp>
    <dsp:sp modelId="{B4E39E26-90A5-4502-8B61-C6B392F0C7C9}">
      <dsp:nvSpPr>
        <dsp:cNvPr id="0" name=""/>
        <dsp:cNvSpPr/>
      </dsp:nvSpPr>
      <dsp:spPr>
        <a:xfrm>
          <a:off x="219878" y="295"/>
          <a:ext cx="1588338" cy="3837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0" rIns="85725"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参数</a:t>
          </a:r>
          <a:endPar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238612" y="19029"/>
        <a:ext cx="1550870" cy="3462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AA576-0068-4982-842A-AB11ADC84408}">
      <dsp:nvSpPr>
        <dsp:cNvPr id="0" name=""/>
        <dsp:cNvSpPr/>
      </dsp:nvSpPr>
      <dsp:spPr>
        <a:xfrm>
          <a:off x="0" y="281294"/>
          <a:ext cx="3656013" cy="245385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747" tIns="395732" rIns="283747" bIns="7200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每个模块独立工作</a:t>
          </a:r>
          <a:endParaRPr lang="en-US" altLang="zh-CN" sz="180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各模块</a:t>
          </a:r>
          <a:r>
            <a:rPr lang="zh-CN" altLang="en-US" sz="1800" b="1" kern="1200" dirty="0">
              <a:solidFill>
                <a:srgbClr val="FF0000"/>
              </a:solidFill>
              <a:latin typeface="微软雅黑" panose="020B0503020204020204" pitchFamily="34" charset="-122"/>
              <a:ea typeface="微软雅黑" panose="020B0503020204020204" pitchFamily="34" charset="-122"/>
              <a:sym typeface="+mn-lt"/>
            </a:rPr>
            <a:t>分时</a:t>
          </a:r>
          <a:r>
            <a:rPr lang="zh-CN" altLang="en-US" sz="1800" kern="1200" dirty="0">
              <a:latin typeface="微软雅黑" panose="020B0503020204020204" pitchFamily="34" charset="-122"/>
              <a:ea typeface="微软雅黑" panose="020B0503020204020204" pitchFamily="34" charset="-122"/>
              <a:sym typeface="+mn-lt"/>
            </a:rPr>
            <a:t>使用数据总线进行信息传递</a:t>
          </a:r>
          <a:endParaRPr lang="en-US" altLang="zh-CN" sz="180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流水线方式</a:t>
          </a:r>
          <a:endParaRPr lang="en-US" altLang="zh-CN" sz="180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sym typeface="+mn-lt"/>
            </a:rPr>
            <a:t>数据总线是瓶颈</a:t>
          </a:r>
          <a:endParaRPr lang="zh-CN" altLang="en-US" sz="1800" b="1" kern="1200" dirty="0">
            <a:latin typeface="微软雅黑" panose="020B0503020204020204" pitchFamily="34" charset="-122"/>
            <a:ea typeface="微软雅黑" panose="020B0503020204020204" pitchFamily="34" charset="-122"/>
          </a:endParaRPr>
        </a:p>
      </dsp:txBody>
      <dsp:txXfrm>
        <a:off x="0" y="281294"/>
        <a:ext cx="3656013" cy="2453850"/>
      </dsp:txXfrm>
    </dsp:sp>
    <dsp:sp modelId="{015A6F69-1A76-410D-B04A-47C268F5BDEE}">
      <dsp:nvSpPr>
        <dsp:cNvPr id="0" name=""/>
        <dsp:cNvSpPr/>
      </dsp:nvSpPr>
      <dsp:spPr>
        <a:xfrm>
          <a:off x="182800" y="854"/>
          <a:ext cx="2559209" cy="56088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0180" y="28234"/>
        <a:ext cx="2504449" cy="5061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398D0-3C32-4513-9F8A-2B7B8CB7F45E}">
      <dsp:nvSpPr>
        <dsp:cNvPr id="0" name=""/>
        <dsp:cNvSpPr/>
      </dsp:nvSpPr>
      <dsp:spPr>
        <a:xfrm>
          <a:off x="0" y="164017"/>
          <a:ext cx="7677150" cy="571725"/>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229108" rIns="360000" bIns="113792" numCol="1" spcCol="1270" anchor="t" anchorCtr="0">
          <a:noAutofit/>
        </a:bodyPr>
        <a:lstStyle/>
        <a:p>
          <a:pPr marL="171450" lvl="1" indent="-171450" algn="l" defTabSz="711200">
            <a:lnSpc>
              <a:spcPct val="90000"/>
            </a:lnSpc>
            <a:spcBef>
              <a:spcPct val="0"/>
            </a:spcBef>
            <a:spcAft>
              <a:spcPct val="15000"/>
            </a:spcAft>
            <a:buNone/>
          </a:pPr>
          <a:r>
            <a:rPr lang="en-US" altLang="zh-CN" sz="1600" b="0" i="1" kern="1200" dirty="0">
              <a:effectLst/>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1600" b="0" kern="1200" dirty="0">
              <a:effectLst/>
              <a:latin typeface="Times New Roman" panose="02020603050405020304" pitchFamily="18" charset="0"/>
              <a:ea typeface="微软雅黑" panose="020B0503020204020204" pitchFamily="34" charset="-122"/>
              <a:cs typeface="Times New Roman" panose="02020603050405020304" pitchFamily="18" charset="0"/>
            </a:rPr>
            <a:t> = 64 bit </a:t>
          </a:r>
          <a:r>
            <a:rPr lang="en-US" altLang="zh-CN" sz="1600" b="0" kern="1200" dirty="0">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4 = 256 bit</a:t>
          </a:r>
          <a:endParaRPr lang="zh-CN" altLang="en-US" sz="1600" b="0" kern="1200" dirty="0">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0" y="164017"/>
        <a:ext cx="7677150" cy="571725"/>
      </dsp:txXfrm>
    </dsp:sp>
    <dsp:sp modelId="{67E76FEE-FF22-44FB-859A-269854004ACF}">
      <dsp:nvSpPr>
        <dsp:cNvPr id="0" name=""/>
        <dsp:cNvSpPr/>
      </dsp:nvSpPr>
      <dsp:spPr>
        <a:xfrm>
          <a:off x="383857" y="1657"/>
          <a:ext cx="5374005" cy="3247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信息总量</a:t>
          </a:r>
        </a:p>
      </dsp:txBody>
      <dsp:txXfrm>
        <a:off x="399709" y="17509"/>
        <a:ext cx="5342301" cy="293016"/>
      </dsp:txXfrm>
    </dsp:sp>
    <dsp:sp modelId="{C0C6CF73-6E8F-41A5-89D2-827AB30ED22E}">
      <dsp:nvSpPr>
        <dsp:cNvPr id="0" name=""/>
        <dsp:cNvSpPr/>
      </dsp:nvSpPr>
      <dsp:spPr>
        <a:xfrm>
          <a:off x="0" y="957503"/>
          <a:ext cx="7677150" cy="1074150"/>
        </a:xfrm>
        <a:prstGeom prst="rect">
          <a:avLst/>
        </a:prstGeom>
        <a:solidFill>
          <a:schemeClr val="lt1">
            <a:alpha val="90000"/>
            <a:hueOff val="0"/>
            <a:satOff val="0"/>
            <a:lumOff val="0"/>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229108" rIns="360000" bIns="113792" numCol="1" spcCol="1270" anchor="t" anchorCtr="0">
          <a:noAutofit/>
        </a:bodyPr>
        <a:lstStyle/>
        <a:p>
          <a:pPr marL="360000" lvl="1" indent="-360000" algn="l" defTabSz="1200150">
            <a:lnSpc>
              <a:spcPct val="90000"/>
            </a:lnSpc>
            <a:spcBef>
              <a:spcPct val="0"/>
            </a:spcBef>
            <a:spcAft>
              <a:spcPct val="15000"/>
            </a:spcAft>
            <a:buNone/>
          </a:pPr>
          <a:r>
            <a:rPr lang="zh-CN" altLang="en-US" sz="1600" b="1" kern="1200" dirty="0">
              <a:effectLst/>
              <a:latin typeface="微软雅黑" panose="020B0503020204020204" pitchFamily="34" charset="-122"/>
              <a:ea typeface="微软雅黑" panose="020B0503020204020204" pitchFamily="34" charset="-122"/>
            </a:rPr>
            <a:t>顺序读取：</a:t>
          </a: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1600" i="1" kern="1200" dirty="0" err="1">
              <a:latin typeface="Times New Roman" panose="02020603050405020304" pitchFamily="18" charset="0"/>
              <a:ea typeface="微软雅黑" panose="020B0503020204020204" pitchFamily="34" charset="-122"/>
              <a:cs typeface="Times New Roman" panose="02020603050405020304" pitchFamily="18" charset="0"/>
              <a:sym typeface="+mn-lt"/>
            </a:rPr>
            <a:t>mT</a:t>
          </a: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i="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4 </a:t>
          </a:r>
          <a:r>
            <a:rPr lang="en-US" altLang="zh-CN" sz="1600"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sym typeface="+mn-lt"/>
            </a:rPr>
            <a:t>200</a:t>
          </a:r>
          <a:r>
            <a:rPr lang="en-US" altLang="zh-CN" sz="1600" kern="1200" cap="none" dirty="0">
              <a:latin typeface="Times New Roman" panose="02020603050405020304" pitchFamily="18" charset="0"/>
              <a:ea typeface="楷体" panose="02010609060101010101" pitchFamily="49" charset="-122"/>
              <a:cs typeface="Times New Roman" panose="02020603050405020304" pitchFamily="18" charset="0"/>
              <a:sym typeface="+mn-lt"/>
            </a:rPr>
            <a:t>ns = 800 ns = 8</a:t>
          </a:r>
          <a:r>
            <a:rPr lang="en-US" altLang="zh-CN" sz="1600"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10</a:t>
          </a:r>
          <a:r>
            <a:rPr lang="en-US" altLang="zh-CN" sz="1600" i="0" kern="120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-7</a:t>
          </a:r>
          <a:r>
            <a:rPr lang="en-US" altLang="zh-CN" sz="1600"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s</a:t>
          </a:r>
          <a:endParaRPr lang="zh-CN" altLang="en-US" sz="1600" b="1" kern="1200" dirty="0">
            <a:effectLst/>
            <a:latin typeface="微软雅黑" panose="020B0503020204020204" pitchFamily="34" charset="-122"/>
            <a:ea typeface="微软雅黑" panose="020B0503020204020204" pitchFamily="34" charset="-122"/>
          </a:endParaRPr>
        </a:p>
        <a:p>
          <a:pPr marL="360000" marR="0" lvl="0" indent="-360000" algn="l" defTabSz="914400" eaLnBrk="1" fontAlgn="auto" latinLnBrk="0" hangingPunct="1">
            <a:lnSpc>
              <a:spcPct val="100000"/>
            </a:lnSpc>
            <a:spcBef>
              <a:spcPct val="0"/>
            </a:spcBef>
            <a:spcAft>
              <a:spcPts val="0"/>
            </a:spcAft>
            <a:buClrTx/>
            <a:buSzTx/>
            <a:buFontTx/>
            <a:buNone/>
            <a:tabLst/>
            <a:defRPr/>
          </a:pPr>
          <a:r>
            <a:rPr lang="zh-CN" altLang="en-US" sz="1600" b="1" kern="1200" dirty="0">
              <a:effectLst/>
              <a:latin typeface="微软雅黑" panose="020B0503020204020204" pitchFamily="34" charset="-122"/>
              <a:ea typeface="微软雅黑" panose="020B0503020204020204" pitchFamily="34" charset="-122"/>
            </a:rPr>
            <a:t>交叉读取：</a:t>
          </a: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m</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-1) </a:t>
          </a: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1600"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200ns + 3  </a:t>
          </a:r>
          <a:r>
            <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sym typeface="+mn-lt"/>
            </a:rPr>
            <a:t>50</a:t>
          </a:r>
          <a:r>
            <a:rPr lang="en-US" altLang="zh-CN" sz="1600" kern="1200" cap="none" dirty="0">
              <a:latin typeface="Times New Roman" panose="02020603050405020304" pitchFamily="18" charset="0"/>
              <a:ea typeface="楷体" panose="02010609060101010101" pitchFamily="49" charset="-122"/>
              <a:cs typeface="Times New Roman" panose="02020603050405020304" pitchFamily="18" charset="0"/>
              <a:sym typeface="+mn-lt"/>
            </a:rPr>
            <a:t>ns = 350 ns =  3.5 </a:t>
          </a:r>
          <a:r>
            <a:rPr lang="en-US" altLang="zh-CN" sz="1600"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10</a:t>
          </a:r>
          <a:r>
            <a:rPr lang="en-US" altLang="zh-CN" sz="1600" i="0" kern="120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-7</a:t>
          </a:r>
          <a:r>
            <a:rPr lang="en-US" altLang="zh-CN" sz="1600"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s</a:t>
          </a:r>
          <a:endParaRPr lang="zh-CN" altLang="en-US" sz="1600" i="0" kern="1200" dirty="0"/>
        </a:p>
      </dsp:txBody>
      <dsp:txXfrm>
        <a:off x="0" y="957503"/>
        <a:ext cx="7677150" cy="1074150"/>
      </dsp:txXfrm>
    </dsp:sp>
    <dsp:sp modelId="{16DB28A1-3257-4C11-A528-57FB6C10EFC7}">
      <dsp:nvSpPr>
        <dsp:cNvPr id="0" name=""/>
        <dsp:cNvSpPr/>
      </dsp:nvSpPr>
      <dsp:spPr>
        <a:xfrm>
          <a:off x="383857" y="795143"/>
          <a:ext cx="5374005" cy="32472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连续读取</a:t>
          </a: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字所需时间</a:t>
          </a:r>
        </a:p>
      </dsp:txBody>
      <dsp:txXfrm>
        <a:off x="399709" y="810995"/>
        <a:ext cx="5342301" cy="293016"/>
      </dsp:txXfrm>
    </dsp:sp>
    <dsp:sp modelId="{84F190D7-18BE-45F5-81B9-7662FD1BEFEB}">
      <dsp:nvSpPr>
        <dsp:cNvPr id="0" name=""/>
        <dsp:cNvSpPr/>
      </dsp:nvSpPr>
      <dsp:spPr>
        <a:xfrm>
          <a:off x="0" y="2253413"/>
          <a:ext cx="7677150" cy="1056825"/>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229108" rIns="360000" bIns="113792" numCol="1" spcCol="1270" anchor="t" anchorCtr="0">
          <a:noAutofit/>
        </a:bodyPr>
        <a:lstStyle/>
        <a:p>
          <a:pPr marL="0" marR="0" lvl="0" indent="0" algn="just" defTabSz="914400" eaLnBrk="1" fontAlgn="auto" latinLnBrk="0" hangingPunct="1">
            <a:lnSpc>
              <a:spcPct val="100000"/>
            </a:lnSpc>
            <a:spcBef>
              <a:spcPct val="0"/>
            </a:spcBef>
            <a:spcAft>
              <a:spcPts val="0"/>
            </a:spcAft>
            <a:buClrTx/>
            <a:buSzTx/>
            <a:buFontTx/>
            <a:buNone/>
            <a:tabLst/>
            <a:defRPr/>
          </a:pPr>
          <a:r>
            <a:rPr lang="zh-CN" altLang="en-US" sz="1600" b="1" kern="1200" dirty="0">
              <a:effectLst/>
              <a:latin typeface="微软雅黑" panose="020B0503020204020204" pitchFamily="34" charset="-122"/>
              <a:ea typeface="微软雅黑" panose="020B0503020204020204" pitchFamily="34" charset="-122"/>
            </a:rPr>
            <a:t>顺序读取：</a:t>
          </a:r>
          <a:r>
            <a:rPr lang="en-US" altLang="zh-CN" sz="1600" i="1" kern="1200" dirty="0">
              <a:latin typeface="Times New Roman" panose="02020603050405020304" pitchFamily="18" charset="0"/>
              <a:cs typeface="Times New Roman" panose="02020603050405020304" pitchFamily="18" charset="0"/>
            </a:rPr>
            <a:t>w</a:t>
          </a:r>
          <a:r>
            <a:rPr lang="en-US" altLang="zh-CN" sz="1600" i="0" kern="1200" baseline="-25000" dirty="0">
              <a:latin typeface="Times New Roman" panose="02020603050405020304" pitchFamily="18" charset="0"/>
              <a:cs typeface="Times New Roman" panose="02020603050405020304" pitchFamily="18" charset="0"/>
            </a:rPr>
            <a:t>2</a:t>
          </a:r>
          <a:r>
            <a:rPr lang="en-US" altLang="zh-CN" sz="1600" i="0" kern="1200" dirty="0">
              <a:latin typeface="Times New Roman" panose="02020603050405020304" pitchFamily="18" charset="0"/>
              <a:cs typeface="Times New Roman" panose="02020603050405020304" pitchFamily="18" charset="0"/>
            </a:rPr>
            <a:t> = </a:t>
          </a:r>
          <a:r>
            <a:rPr lang="en-US" altLang="zh-CN" sz="1600" i="1" kern="1200" dirty="0">
              <a:latin typeface="Times New Roman" panose="02020603050405020304" pitchFamily="18" charset="0"/>
              <a:cs typeface="Times New Roman" panose="02020603050405020304" pitchFamily="18" charset="0"/>
            </a:rPr>
            <a:t>q</a:t>
          </a:r>
          <a:r>
            <a:rPr lang="en-US" altLang="zh-CN" sz="1600" i="0" kern="1200" dirty="0">
              <a:latin typeface="Times New Roman" panose="02020603050405020304" pitchFamily="18" charset="0"/>
              <a:cs typeface="Times New Roman" panose="02020603050405020304" pitchFamily="18" charset="0"/>
            </a:rPr>
            <a:t>/</a:t>
          </a:r>
          <a:r>
            <a:rPr lang="en-US" altLang="zh-CN" sz="1600" i="1" kern="1200" dirty="0">
              <a:latin typeface="Times New Roman" panose="02020603050405020304" pitchFamily="18" charset="0"/>
              <a:cs typeface="Times New Roman" panose="02020603050405020304" pitchFamily="18" charset="0"/>
            </a:rPr>
            <a:t>t</a:t>
          </a:r>
          <a:r>
            <a:rPr lang="en-US" altLang="zh-CN" sz="1600" i="0" kern="1200" baseline="-25000" dirty="0">
              <a:latin typeface="Times New Roman" panose="02020603050405020304" pitchFamily="18" charset="0"/>
              <a:cs typeface="Times New Roman" panose="02020603050405020304" pitchFamily="18" charset="0"/>
            </a:rPr>
            <a:t>2 </a:t>
          </a:r>
          <a:r>
            <a:rPr lang="en-US" altLang="zh-CN" sz="1600" i="0" kern="1200" dirty="0">
              <a:latin typeface="Times New Roman" panose="02020603050405020304" pitchFamily="18" charset="0"/>
              <a:cs typeface="Times New Roman" panose="02020603050405020304" pitchFamily="18" charset="0"/>
            </a:rPr>
            <a:t>= 256 bit/ (</a:t>
          </a:r>
          <a:r>
            <a:rPr lang="en-US" altLang="zh-CN" sz="1600" kern="1200" cap="none" dirty="0">
              <a:latin typeface="Times New Roman" panose="02020603050405020304" pitchFamily="18" charset="0"/>
              <a:ea typeface="楷体" panose="02010609060101010101" pitchFamily="49" charset="-122"/>
              <a:cs typeface="Times New Roman" panose="02020603050405020304" pitchFamily="18" charset="0"/>
              <a:sym typeface="+mn-lt"/>
            </a:rPr>
            <a:t>8</a:t>
          </a:r>
          <a:r>
            <a:rPr lang="en-US" altLang="zh-CN" sz="1600"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10</a:t>
          </a:r>
          <a:r>
            <a:rPr lang="en-US" altLang="zh-CN" sz="1600" i="0" kern="120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-7</a:t>
          </a:r>
          <a:r>
            <a:rPr lang="en-US" altLang="zh-CN" sz="1600"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s</a:t>
          </a:r>
          <a:r>
            <a:rPr lang="en-US" altLang="zh-CN" sz="1600" i="0" kern="1200" dirty="0">
              <a:latin typeface="Times New Roman" panose="02020603050405020304" pitchFamily="18" charset="0"/>
              <a:cs typeface="Times New Roman" panose="02020603050405020304" pitchFamily="18" charset="0"/>
            </a:rPr>
            <a:t>) = 320 Mbit/s = 320 Mbps</a:t>
          </a:r>
          <a:endParaRPr lang="zh-CN" altLang="en-US" sz="1600" i="0" kern="1200" dirty="0">
            <a:latin typeface="Times New Roman" panose="02020603050405020304" pitchFamily="18" charset="0"/>
            <a:cs typeface="Times New Roman" panose="02020603050405020304" pitchFamily="18" charset="0"/>
          </a:endParaRPr>
        </a:p>
        <a:p>
          <a:pPr marL="0" marR="0" lvl="0" indent="0" algn="just" defTabSz="914400" eaLnBrk="1" fontAlgn="auto" latinLnBrk="0" hangingPunct="1">
            <a:lnSpc>
              <a:spcPct val="100000"/>
            </a:lnSpc>
            <a:spcBef>
              <a:spcPct val="0"/>
            </a:spcBef>
            <a:spcAft>
              <a:spcPts val="0"/>
            </a:spcAft>
            <a:buClrTx/>
            <a:buSzTx/>
            <a:buFontTx/>
            <a:buNone/>
            <a:tabLst/>
            <a:defRPr/>
          </a:pPr>
          <a:r>
            <a:rPr lang="zh-CN" altLang="en-US" sz="1600" b="1" kern="1200" dirty="0">
              <a:effectLst/>
              <a:latin typeface="微软雅黑" panose="020B0503020204020204" pitchFamily="34" charset="-122"/>
              <a:ea typeface="微软雅黑" panose="020B0503020204020204" pitchFamily="34" charset="-122"/>
            </a:rPr>
            <a:t>交叉读取：</a:t>
          </a:r>
          <a:r>
            <a:rPr lang="en-US" altLang="zh-CN" sz="1600" i="1" kern="1200" dirty="0">
              <a:latin typeface="Times New Roman" panose="02020603050405020304" pitchFamily="18" charset="0"/>
              <a:cs typeface="Times New Roman" panose="02020603050405020304" pitchFamily="18" charset="0"/>
            </a:rPr>
            <a:t>w</a:t>
          </a:r>
          <a:r>
            <a:rPr lang="en-US" altLang="zh-CN" sz="1600" i="0" kern="1200" baseline="-25000" dirty="0">
              <a:latin typeface="Times New Roman" panose="02020603050405020304" pitchFamily="18" charset="0"/>
              <a:cs typeface="Times New Roman" panose="02020603050405020304" pitchFamily="18" charset="0"/>
            </a:rPr>
            <a:t>1</a:t>
          </a:r>
          <a:r>
            <a:rPr lang="en-US" altLang="zh-CN" sz="1600" i="0" kern="1200" dirty="0">
              <a:latin typeface="Times New Roman" panose="02020603050405020304" pitchFamily="18" charset="0"/>
              <a:cs typeface="Times New Roman" panose="02020603050405020304" pitchFamily="18" charset="0"/>
            </a:rPr>
            <a:t> = </a:t>
          </a:r>
          <a:r>
            <a:rPr lang="en-US" altLang="zh-CN" sz="1600" i="1" kern="1200" dirty="0">
              <a:latin typeface="Times New Roman" panose="02020603050405020304" pitchFamily="18" charset="0"/>
              <a:cs typeface="Times New Roman" panose="02020603050405020304" pitchFamily="18" charset="0"/>
            </a:rPr>
            <a:t>q</a:t>
          </a:r>
          <a:r>
            <a:rPr lang="en-US" altLang="zh-CN" sz="1600" i="0" kern="1200" dirty="0">
              <a:latin typeface="Times New Roman" panose="02020603050405020304" pitchFamily="18" charset="0"/>
              <a:cs typeface="Times New Roman" panose="02020603050405020304" pitchFamily="18" charset="0"/>
            </a:rPr>
            <a:t>/</a:t>
          </a:r>
          <a:r>
            <a:rPr lang="en-US" altLang="zh-CN" sz="1600" i="1" kern="1200" dirty="0">
              <a:latin typeface="Times New Roman" panose="02020603050405020304" pitchFamily="18" charset="0"/>
              <a:cs typeface="Times New Roman" panose="02020603050405020304" pitchFamily="18" charset="0"/>
            </a:rPr>
            <a:t>t</a:t>
          </a:r>
          <a:r>
            <a:rPr lang="en-US" altLang="zh-CN" sz="1600" i="0" kern="1200" baseline="-25000" dirty="0">
              <a:latin typeface="Times New Roman" panose="02020603050405020304" pitchFamily="18" charset="0"/>
              <a:cs typeface="Times New Roman" panose="02020603050405020304" pitchFamily="18" charset="0"/>
            </a:rPr>
            <a:t>2 </a:t>
          </a:r>
          <a:r>
            <a:rPr lang="en-US" altLang="zh-CN" sz="1600" i="0" kern="1200" dirty="0">
              <a:latin typeface="Times New Roman" panose="02020603050405020304" pitchFamily="18" charset="0"/>
              <a:cs typeface="Times New Roman" panose="02020603050405020304" pitchFamily="18" charset="0"/>
            </a:rPr>
            <a:t>= 256 bit/ (3.5</a:t>
          </a:r>
          <a:r>
            <a:rPr lang="en-US" altLang="zh-CN" sz="1600"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10</a:t>
          </a:r>
          <a:r>
            <a:rPr lang="en-US" altLang="zh-CN" sz="1600" i="0" kern="1200" baseline="30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-7</a:t>
          </a:r>
          <a:r>
            <a:rPr lang="en-US" altLang="zh-CN" sz="1600"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s</a:t>
          </a:r>
          <a:r>
            <a:rPr lang="en-US" altLang="zh-CN" sz="1600" i="0" kern="1200" dirty="0">
              <a:latin typeface="Times New Roman" panose="02020603050405020304" pitchFamily="18" charset="0"/>
              <a:cs typeface="Times New Roman" panose="02020603050405020304" pitchFamily="18" charset="0"/>
            </a:rPr>
            <a:t>) = 730 Mbit/s = 730 Mbps </a:t>
          </a:r>
          <a:endParaRPr lang="zh-CN" altLang="en-US" sz="1600" i="0" kern="1200" dirty="0">
            <a:latin typeface="Times New Roman" panose="02020603050405020304" pitchFamily="18" charset="0"/>
            <a:cs typeface="Times New Roman" panose="02020603050405020304" pitchFamily="18" charset="0"/>
          </a:endParaRPr>
        </a:p>
      </dsp:txBody>
      <dsp:txXfrm>
        <a:off x="0" y="2253413"/>
        <a:ext cx="7677150" cy="1056825"/>
      </dsp:txXfrm>
    </dsp:sp>
    <dsp:sp modelId="{313B3517-4215-4013-8DEE-C20521002680}">
      <dsp:nvSpPr>
        <dsp:cNvPr id="0" name=""/>
        <dsp:cNvSpPr/>
      </dsp:nvSpPr>
      <dsp:spPr>
        <a:xfrm>
          <a:off x="383857" y="2091053"/>
          <a:ext cx="5374005" cy="32472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marR="0" lvl="0" indent="0" algn="l" defTabSz="800100" eaLnBrk="1" fontAlgn="auto" latinLnBrk="0" hangingPunct="1">
            <a:lnSpc>
              <a:spcPct val="90000"/>
            </a:lnSpc>
            <a:spcBef>
              <a:spcPct val="0"/>
            </a:spcBef>
            <a:spcAft>
              <a:spcPct val="35000"/>
            </a:spcAft>
            <a:buClrTx/>
            <a:buSzTx/>
            <a:buFontTx/>
            <a:buNone/>
            <a:tabLst/>
            <a:defRPr/>
          </a:pPr>
          <a:r>
            <a:rPr lang="zh-CN" altLang="en-US" sz="1800" b="1" kern="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带宽</a:t>
          </a:r>
        </a:p>
      </dsp:txBody>
      <dsp:txXfrm>
        <a:off x="399709" y="2106905"/>
        <a:ext cx="5342301" cy="2930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1F9F5-E0CA-4F63-84C4-144ABE76C463}">
      <dsp:nvSpPr>
        <dsp:cNvPr id="0" name=""/>
        <dsp:cNvSpPr/>
      </dsp:nvSpPr>
      <dsp:spPr>
        <a:xfrm>
          <a:off x="0" y="314002"/>
          <a:ext cx="7820793" cy="27783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437388" rIns="3600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在</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和</a:t>
          </a:r>
          <a:r>
            <a:rPr lang="zh-CN" altLang="en-US" sz="20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主存</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之间设置一个小容量的存储器</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，保存的内容是主存内容的一个子集</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存取速度比主存快，用</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SRAM</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实现</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功能全由硬件调度，对用户透明</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运行过程无需软件设置和参与</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314002"/>
        <a:ext cx="7820793" cy="2778300"/>
      </dsp:txXfrm>
    </dsp:sp>
    <dsp:sp modelId="{64714744-87F4-4537-BC1F-A63DFAE4A0FE}">
      <dsp:nvSpPr>
        <dsp:cNvPr id="0" name=""/>
        <dsp:cNvSpPr/>
      </dsp:nvSpPr>
      <dsp:spPr>
        <a:xfrm>
          <a:off x="391039" y="4041"/>
          <a:ext cx="5474555" cy="619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925" tIns="0" rIns="206925"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解决方法</a:t>
          </a:r>
          <a:r>
            <a:rPr lang="en-US" altLang="zh-CN" sz="24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——Cache</a:t>
          </a:r>
          <a:endParaRPr lang="zh-CN" altLang="en-US" sz="24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421301" y="34303"/>
        <a:ext cx="5414031" cy="55939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C5BF0-0549-4938-8CB5-DA0F3A833194}">
      <dsp:nvSpPr>
        <dsp:cNvPr id="0" name=""/>
        <dsp:cNvSpPr/>
      </dsp:nvSpPr>
      <dsp:spPr>
        <a:xfrm>
          <a:off x="0" y="310405"/>
          <a:ext cx="7677150" cy="9072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374904" rIns="180000" bIns="128016" numCol="1" spcCol="1270" anchor="t" anchorCtr="0">
          <a:noAutofit/>
        </a:bodyPr>
        <a:lstStyle/>
        <a:p>
          <a:pPr marL="0" lvl="1" indent="0" algn="l" defTabSz="800100">
            <a:lnSpc>
              <a:spcPct val="100000"/>
            </a:lnSpc>
            <a:spcBef>
              <a:spcPct val="0"/>
            </a:spcBef>
            <a:spcAft>
              <a:spcPts val="0"/>
            </a:spcAft>
            <a:buNone/>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一个块</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由若干字构成</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，块的大小</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固定</a:t>
          </a:r>
        </a:p>
      </dsp:txBody>
      <dsp:txXfrm>
        <a:off x="0" y="310405"/>
        <a:ext cx="7677150" cy="907200"/>
      </dsp:txXfrm>
    </dsp:sp>
    <dsp:sp modelId="{0D7EBAA9-B8E8-4421-BFA2-C69331448FE5}">
      <dsp:nvSpPr>
        <dsp:cNvPr id="0" name=""/>
        <dsp:cNvSpPr/>
      </dsp:nvSpPr>
      <dsp:spPr>
        <a:xfrm>
          <a:off x="383857" y="44725"/>
          <a:ext cx="5374005" cy="5313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块</a:t>
          </a:r>
          <a:endPar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endParaRPr>
        </a:p>
      </dsp:txBody>
      <dsp:txXfrm>
        <a:off x="409796" y="70664"/>
        <a:ext cx="5322127" cy="479482"/>
      </dsp:txXfrm>
    </dsp:sp>
    <dsp:sp modelId="{C9804E61-19BC-4DE8-814B-7F62AAD95073}">
      <dsp:nvSpPr>
        <dsp:cNvPr id="0" name=""/>
        <dsp:cNvSpPr/>
      </dsp:nvSpPr>
      <dsp:spPr>
        <a:xfrm>
          <a:off x="0" y="1580485"/>
          <a:ext cx="7677150" cy="25515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374904" rIns="180000" bIns="128016" numCol="1" spcCol="1270" anchor="t" anchorCtr="0">
          <a:noAutofit/>
        </a:bodyPr>
        <a:lstStyle/>
        <a:p>
          <a:pPr marL="0" lvl="1" indent="0" algn="l" defTabSz="800100">
            <a:lnSpc>
              <a:spcPct val="100000"/>
            </a:lnSpc>
            <a:spcBef>
              <a:spcPct val="0"/>
            </a:spcBef>
            <a:spcAft>
              <a:spcPct val="15000"/>
            </a:spcAft>
            <a:buNone/>
          </a:pP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读取内存中的一个字，发出此字的内存地址到</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和主存。由</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控制逻辑依据地址判断是否在</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中。</a:t>
          </a:r>
        </a:p>
        <a:p>
          <a:pPr marL="0" lvl="1" indent="0" algn="l" defTabSz="800100">
            <a:lnSpc>
              <a:spcPct val="100000"/>
            </a:lnSpc>
            <a:spcBef>
              <a:spcPct val="0"/>
            </a:spcBef>
            <a:spcAft>
              <a:spcPts val="0"/>
            </a:spcAft>
            <a:buNone/>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命中</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：读取的字在</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中，将该字传送给</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CPU</a:t>
          </a:r>
          <a:endPar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indent="0" algn="l" defTabSz="800100">
            <a:lnSpc>
              <a:spcPct val="100000"/>
            </a:lnSpc>
            <a:spcBef>
              <a:spcPct val="0"/>
            </a:spcBef>
            <a:spcAft>
              <a:spcPts val="0"/>
            </a:spcAft>
            <a:buNone/>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未命中</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：读取的字不在</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中，①用主存读取周期把该</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字</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从主存读出</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送到</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；②把含有该字的</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块送入</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中。</a:t>
          </a:r>
        </a:p>
      </dsp:txBody>
      <dsp:txXfrm>
        <a:off x="0" y="1580485"/>
        <a:ext cx="7677150" cy="2551500"/>
      </dsp:txXfrm>
    </dsp:sp>
    <dsp:sp modelId="{2E3FF6B9-7355-4E6D-9040-CB4AFC96138B}">
      <dsp:nvSpPr>
        <dsp:cNvPr id="0" name=""/>
        <dsp:cNvSpPr/>
      </dsp:nvSpPr>
      <dsp:spPr>
        <a:xfrm>
          <a:off x="383857" y="1314805"/>
          <a:ext cx="5374005" cy="53136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命中 </a:t>
          </a:r>
          <a:r>
            <a:rPr lang="en-US" altLang="zh-CN"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Cache</a:t>
          </a: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未命中</a:t>
          </a:r>
          <a:r>
            <a:rPr lang="en-US" altLang="zh-CN"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缺失</a:t>
          </a:r>
          <a:r>
            <a:rPr lang="en-US" altLang="zh-CN"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409796" y="1340744"/>
        <a:ext cx="5322127" cy="4794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EA497-3C83-4FA8-857D-A60B28988EE0}">
      <dsp:nvSpPr>
        <dsp:cNvPr id="0" name=""/>
        <dsp:cNvSpPr/>
      </dsp:nvSpPr>
      <dsp:spPr>
        <a:xfrm>
          <a:off x="0" y="337049"/>
          <a:ext cx="7416824" cy="99225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437388" rIns="1440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a:latin typeface="微软雅黑" panose="020B0503020204020204" pitchFamily="34" charset="-122"/>
              <a:ea typeface="微软雅黑" panose="020B0503020204020204" pitchFamily="34" charset="-122"/>
              <a:cs typeface="+mn-ea"/>
              <a:sym typeface="+mn-lt"/>
            </a:rPr>
            <a:t>被访问过一次的内存区域在未来会被多次访问</a:t>
          </a:r>
          <a:endParaRPr lang="en-US" altLang="zh-CN" sz="2000" kern="1200" dirty="0">
            <a:latin typeface="微软雅黑" panose="020B0503020204020204" pitchFamily="34" charset="-122"/>
            <a:ea typeface="微软雅黑" panose="020B0503020204020204" pitchFamily="34" charset="-122"/>
            <a:cs typeface="+mn-ea"/>
            <a:sym typeface="+mn-lt"/>
          </a:endParaRPr>
        </a:p>
      </dsp:txBody>
      <dsp:txXfrm>
        <a:off x="0" y="337049"/>
        <a:ext cx="7416824" cy="992250"/>
      </dsp:txXfrm>
    </dsp:sp>
    <dsp:sp modelId="{13A54611-1941-4D01-9A1A-62B06EAEEAF1}">
      <dsp:nvSpPr>
        <dsp:cNvPr id="0" name=""/>
        <dsp:cNvSpPr/>
      </dsp:nvSpPr>
      <dsp:spPr>
        <a:xfrm>
          <a:off x="370841" y="27089"/>
          <a:ext cx="5191776" cy="619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237" tIns="0" rIns="196237"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时间局部性</a:t>
          </a:r>
          <a:endParaRPr lang="zh-CN" altLang="en-US" sz="20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1103" y="57351"/>
        <a:ext cx="5131252" cy="559396"/>
      </dsp:txXfrm>
    </dsp:sp>
    <dsp:sp modelId="{F30D7758-052A-4E2C-8951-DAC46F8219BB}">
      <dsp:nvSpPr>
        <dsp:cNvPr id="0" name=""/>
        <dsp:cNvSpPr/>
      </dsp:nvSpPr>
      <dsp:spPr>
        <a:xfrm>
          <a:off x="0" y="1752660"/>
          <a:ext cx="7416824" cy="99225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437388" rIns="1440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a:latin typeface="微软雅黑" panose="020B0503020204020204" pitchFamily="34" charset="-122"/>
              <a:ea typeface="微软雅黑" panose="020B0503020204020204" pitchFamily="34" charset="-122"/>
              <a:cs typeface="+mn-ea"/>
              <a:sym typeface="+mn-lt"/>
            </a:rPr>
            <a:t>如果一个内存区域被访问，那么将来它附近的单元也会被访问</a:t>
          </a:r>
          <a:endParaRPr lang="en-US" altLang="zh-CN" sz="2000" kern="1200" dirty="0">
            <a:latin typeface="微软雅黑" panose="020B0503020204020204" pitchFamily="34" charset="-122"/>
            <a:ea typeface="微软雅黑" panose="020B0503020204020204" pitchFamily="34" charset="-122"/>
            <a:cs typeface="+mn-ea"/>
            <a:sym typeface="+mn-lt"/>
          </a:endParaRPr>
        </a:p>
      </dsp:txBody>
      <dsp:txXfrm>
        <a:off x="0" y="1752660"/>
        <a:ext cx="7416824" cy="992250"/>
      </dsp:txXfrm>
    </dsp:sp>
    <dsp:sp modelId="{989AE781-D610-4EA0-A538-0AA6DB690239}">
      <dsp:nvSpPr>
        <dsp:cNvPr id="0" name=""/>
        <dsp:cNvSpPr/>
      </dsp:nvSpPr>
      <dsp:spPr>
        <a:xfrm>
          <a:off x="370841" y="1442699"/>
          <a:ext cx="5191776" cy="61992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237" tIns="0" rIns="196237" bIns="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空间局部性</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01103" y="1472961"/>
        <a:ext cx="5131252" cy="55939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309E3-99C5-40D0-9554-6C1FEFCEA71A}">
      <dsp:nvSpPr>
        <dsp:cNvPr id="0" name=""/>
        <dsp:cNvSpPr/>
      </dsp:nvSpPr>
      <dsp:spPr>
        <a:xfrm>
          <a:off x="0" y="313893"/>
          <a:ext cx="3659187" cy="18648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994" tIns="333248" rIns="28399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数组元素访问</a:t>
          </a:r>
          <a:r>
            <a:rPr lang="zh-CN" altLang="en-US" sz="1600" b="1" kern="1200" dirty="0">
              <a:latin typeface="微软雅黑" panose="020B0503020204020204" pitchFamily="34" charset="-122"/>
              <a:ea typeface="微软雅黑" panose="020B0503020204020204" pitchFamily="34" charset="-122"/>
            </a:rPr>
            <a:t> </a:t>
          </a: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空间</a:t>
          </a:r>
          <a:r>
            <a:rPr lang="en-US" altLang="zh-CN" sz="1600" b="1" kern="1200" dirty="0">
              <a:latin typeface="微软雅黑" panose="020B0503020204020204" pitchFamily="34" charset="-122"/>
              <a:ea typeface="微软雅黑" panose="020B0503020204020204" pitchFamily="34" charset="-122"/>
            </a:rPr>
            <a:t>)</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结构体、数据库记录访问 </a:t>
          </a: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空间</a:t>
          </a:r>
          <a:r>
            <a:rPr lang="en-US" altLang="zh-CN" sz="1600" b="1" kern="1200" dirty="0">
              <a:latin typeface="微软雅黑" panose="020B0503020204020204" pitchFamily="34" charset="-122"/>
              <a:ea typeface="微软雅黑" panose="020B0503020204020204" pitchFamily="34" charset="-122"/>
            </a:rPr>
            <a:t>)</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局部变量，计数器，指针等被重复使用</a:t>
          </a:r>
          <a:r>
            <a:rPr lang="en-US" altLang="zh-CN" sz="1600" kern="1200" dirty="0">
              <a:latin typeface="微软雅黑" panose="020B0503020204020204" pitchFamily="34" charset="-122"/>
              <a:ea typeface="微软雅黑" panose="020B0503020204020204" pitchFamily="34" charset="-122"/>
            </a:rPr>
            <a:t> </a:t>
          </a: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时间</a:t>
          </a:r>
          <a:r>
            <a:rPr lang="en-US" altLang="zh-CN" sz="1600" b="1" kern="1200" dirty="0">
              <a:latin typeface="微软雅黑" panose="020B0503020204020204" pitchFamily="34" charset="-122"/>
              <a:ea typeface="微软雅黑" panose="020B0503020204020204" pitchFamily="34" charset="-122"/>
            </a:rPr>
            <a:t>)</a:t>
          </a:r>
        </a:p>
      </dsp:txBody>
      <dsp:txXfrm>
        <a:off x="0" y="313893"/>
        <a:ext cx="3659187" cy="1864800"/>
      </dsp:txXfrm>
    </dsp:sp>
    <dsp:sp modelId="{4D9B482A-6D93-42C9-B9C0-696ADEDF44D2}">
      <dsp:nvSpPr>
        <dsp:cNvPr id="0" name=""/>
        <dsp:cNvSpPr/>
      </dsp:nvSpPr>
      <dsp:spPr>
        <a:xfrm>
          <a:off x="182959" y="77733"/>
          <a:ext cx="2561430" cy="47232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711200">
            <a:lnSpc>
              <a:spcPct val="90000"/>
            </a:lnSpc>
            <a:spcBef>
              <a:spcPct val="0"/>
            </a:spcBef>
            <a:spcAft>
              <a:spcPct val="35000"/>
            </a:spcAft>
            <a:buClr>
              <a:srgbClr val="FFC000"/>
            </a:buClr>
            <a:buFont typeface="Wingdings" pitchFamily="2" charset="2"/>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a:t>
          </a:r>
        </a:p>
      </dsp:txBody>
      <dsp:txXfrm>
        <a:off x="206016" y="100790"/>
        <a:ext cx="2515316" cy="426206"/>
      </dsp:txXfrm>
    </dsp:sp>
    <dsp:sp modelId="{97B017F3-8764-4462-837E-E5DAD07BB72F}">
      <dsp:nvSpPr>
        <dsp:cNvPr id="0" name=""/>
        <dsp:cNvSpPr/>
      </dsp:nvSpPr>
      <dsp:spPr>
        <a:xfrm>
          <a:off x="0" y="2501253"/>
          <a:ext cx="3659187" cy="1512000"/>
        </a:xfrm>
        <a:prstGeom prst="rect">
          <a:avLst/>
        </a:prstGeom>
        <a:solidFill>
          <a:schemeClr val="lt1">
            <a:alpha val="90000"/>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994" tIns="333248" rIns="283994"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顺序访问的指令 </a:t>
          </a: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空间</a:t>
          </a:r>
          <a:r>
            <a:rPr lang="en-US" altLang="zh-CN" sz="1600" b="1" kern="1200" dirty="0">
              <a:latin typeface="微软雅黑" panose="020B0503020204020204" pitchFamily="34" charset="-122"/>
              <a:ea typeface="微软雅黑" panose="020B0503020204020204" pitchFamily="34" charset="-122"/>
            </a:rPr>
            <a:t>)</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重复使用的循环体 </a:t>
          </a: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时间</a:t>
          </a:r>
          <a:r>
            <a:rPr lang="en-US" altLang="zh-CN" sz="1600" b="1" kern="1200" dirty="0">
              <a:latin typeface="微软雅黑" panose="020B0503020204020204" pitchFamily="34" charset="-122"/>
              <a:ea typeface="微软雅黑" panose="020B0503020204020204" pitchFamily="34" charset="-122"/>
            </a:rPr>
            <a:t>)</a:t>
          </a: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rPr>
            <a:t>子函数 </a:t>
          </a:r>
          <a:r>
            <a:rPr lang="en-US" altLang="zh-CN" sz="1600" b="1" kern="1200" dirty="0">
              <a:latin typeface="微软雅黑" panose="020B0503020204020204" pitchFamily="34" charset="-122"/>
              <a:ea typeface="微软雅黑" panose="020B0503020204020204" pitchFamily="34" charset="-122"/>
            </a:rPr>
            <a:t>(</a:t>
          </a:r>
          <a:r>
            <a:rPr lang="zh-CN" altLang="en-US" sz="1600" b="1" kern="1200" dirty="0">
              <a:latin typeface="微软雅黑" panose="020B0503020204020204" pitchFamily="34" charset="-122"/>
              <a:ea typeface="微软雅黑" panose="020B0503020204020204" pitchFamily="34" charset="-122"/>
            </a:rPr>
            <a:t>时间</a:t>
          </a:r>
          <a:r>
            <a:rPr lang="en-US" altLang="zh-CN" sz="1600" b="1" kern="1200" dirty="0">
              <a:latin typeface="微软雅黑" panose="020B0503020204020204" pitchFamily="34" charset="-122"/>
              <a:ea typeface="微软雅黑" panose="020B0503020204020204" pitchFamily="34" charset="-122"/>
            </a:rPr>
            <a:t>)</a:t>
          </a:r>
        </a:p>
      </dsp:txBody>
      <dsp:txXfrm>
        <a:off x="0" y="2501253"/>
        <a:ext cx="3659187" cy="1512000"/>
      </dsp:txXfrm>
    </dsp:sp>
    <dsp:sp modelId="{F57B7EFF-1E99-4D1E-8DB6-74646770348E}">
      <dsp:nvSpPr>
        <dsp:cNvPr id="0" name=""/>
        <dsp:cNvSpPr/>
      </dsp:nvSpPr>
      <dsp:spPr>
        <a:xfrm>
          <a:off x="182959" y="2265093"/>
          <a:ext cx="2561430" cy="472320"/>
        </a:xfrm>
        <a:prstGeom prst="roundRect">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711200">
            <a:lnSpc>
              <a:spcPct val="90000"/>
            </a:lnSpc>
            <a:spcBef>
              <a:spcPct val="0"/>
            </a:spcBef>
            <a:spcAft>
              <a:spcPct val="35000"/>
            </a:spcAft>
            <a:buNone/>
          </a:pPr>
          <a:r>
            <a:rPr lang="zh-CN" altLang="en-US" sz="16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指令</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06016" y="2288150"/>
        <a:ext cx="2515316" cy="4262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83898-0CF0-4229-BC1C-23989A1D1EEE}">
      <dsp:nvSpPr>
        <dsp:cNvPr id="0" name=""/>
        <dsp:cNvSpPr/>
      </dsp:nvSpPr>
      <dsp:spPr>
        <a:xfrm>
          <a:off x="0" y="362434"/>
          <a:ext cx="3356297" cy="123165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486" tIns="479044" rIns="260486"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一次访存中，在</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中完成存取</a:t>
          </a:r>
          <a:endPar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dsp:txBody>
      <dsp:txXfrm>
        <a:off x="0" y="362434"/>
        <a:ext cx="3356297" cy="1231650"/>
      </dsp:txXfrm>
    </dsp:sp>
    <dsp:sp modelId="{ED4B94C0-23EC-4FF9-89D3-186FFECE28B5}">
      <dsp:nvSpPr>
        <dsp:cNvPr id="0" name=""/>
        <dsp:cNvSpPr/>
      </dsp:nvSpPr>
      <dsp:spPr>
        <a:xfrm>
          <a:off x="167814" y="22954"/>
          <a:ext cx="2349407" cy="6789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2" tIns="0" rIns="88802"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命中</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00958" y="56098"/>
        <a:ext cx="2283119" cy="612672"/>
      </dsp:txXfrm>
    </dsp:sp>
    <dsp:sp modelId="{3C4B7324-8065-40CC-B441-95EB9F7CBEF2}">
      <dsp:nvSpPr>
        <dsp:cNvPr id="0" name=""/>
        <dsp:cNvSpPr/>
      </dsp:nvSpPr>
      <dsp:spPr>
        <a:xfrm>
          <a:off x="0" y="2057764"/>
          <a:ext cx="3356297" cy="123165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486" tIns="479044" rIns="260486"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也称失效，在</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Memory</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中完成存取</a:t>
          </a:r>
          <a:endPar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dsp:txBody>
      <dsp:txXfrm>
        <a:off x="0" y="2057764"/>
        <a:ext cx="3356297" cy="1231650"/>
      </dsp:txXfrm>
    </dsp:sp>
    <dsp:sp modelId="{F90BA8F2-1BBC-4118-AB0C-B284EC920A48}">
      <dsp:nvSpPr>
        <dsp:cNvPr id="0" name=""/>
        <dsp:cNvSpPr/>
      </dsp:nvSpPr>
      <dsp:spPr>
        <a:xfrm>
          <a:off x="167814" y="1718284"/>
          <a:ext cx="2349407" cy="67896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2" tIns="0" rIns="88802" bIns="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不命中</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200958" y="1751428"/>
        <a:ext cx="2283119" cy="6126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0F0C2-0316-47C9-B8B2-3B83A02326FA}">
      <dsp:nvSpPr>
        <dsp:cNvPr id="0" name=""/>
        <dsp:cNvSpPr/>
      </dsp:nvSpPr>
      <dsp:spPr>
        <a:xfrm>
          <a:off x="0" y="379071"/>
          <a:ext cx="4032448" cy="370125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520700" rIns="180000" bIns="128016" numCol="1" spcCol="1270" anchor="t" anchorCtr="0">
          <a:noAutofit/>
        </a:bodyPr>
        <a:lstStyle/>
        <a:p>
          <a:pPr marL="171450" lvl="1" indent="-171450" algn="l" defTabSz="800100">
            <a:lnSpc>
              <a:spcPct val="100000"/>
            </a:lnSpc>
            <a:spcBef>
              <a:spcPct val="0"/>
            </a:spcBef>
            <a:spcAft>
              <a:spcPts val="0"/>
            </a:spcAft>
            <a:buChar char="•"/>
          </a:pP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在一个程序执行期间，设</a:t>
          </a:r>
          <a:r>
            <a:rPr lang="en-US" altLang="zh-CN" sz="1800" b="1" i="1" kern="1200" dirty="0">
              <a:latin typeface="Times New Roman" panose="02020603050405020304" pitchFamily="18" charset="0"/>
              <a:ea typeface="楷体" panose="02010609060101010101" pitchFamily="49" charset="-122"/>
              <a:cs typeface="Times New Roman" panose="02020603050405020304" pitchFamily="18" charset="0"/>
              <a:sym typeface="+mn-lt"/>
            </a:rPr>
            <a:t>N</a:t>
          </a:r>
          <a:r>
            <a:rPr lang="en-US" altLang="zh-CN" sz="1800" b="1" i="1" kern="1200" baseline="-25000" dirty="0">
              <a:latin typeface="Times New Roman" panose="02020603050405020304" pitchFamily="18" charset="0"/>
              <a:ea typeface="楷体" panose="02010609060101010101" pitchFamily="49" charset="-122"/>
              <a:cs typeface="Times New Roman" panose="02020603050405020304" pitchFamily="18" charset="0"/>
              <a:sym typeface="+mn-lt"/>
            </a:rPr>
            <a:t>c</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表示</a:t>
          </a:r>
          <a:r>
            <a:rPr lang="en-US" altLang="zh-CN" sz="1800" b="1" kern="12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中完成存取的总次数，</a:t>
          </a:r>
          <a:r>
            <a:rPr lang="en-US" altLang="zh-CN" sz="1800" b="1" i="1" kern="1200" dirty="0">
              <a:latin typeface="Times New Roman" panose="02020603050405020304" pitchFamily="18" charset="0"/>
              <a:ea typeface="楷体" panose="02010609060101010101" pitchFamily="49" charset="-122"/>
              <a:cs typeface="Times New Roman" panose="02020603050405020304" pitchFamily="18" charset="0"/>
              <a:sym typeface="+mn-lt"/>
            </a:rPr>
            <a:t>N</a:t>
          </a:r>
          <a:r>
            <a:rPr lang="en-US" altLang="zh-CN" sz="1800" b="1" i="1" kern="1200" baseline="-25000" dirty="0">
              <a:latin typeface="Times New Roman" panose="02020603050405020304" pitchFamily="18" charset="0"/>
              <a:ea typeface="楷体" panose="02010609060101010101" pitchFamily="49" charset="-122"/>
              <a:cs typeface="Times New Roman" panose="02020603050405020304" pitchFamily="18" charset="0"/>
              <a:sym typeface="+mn-lt"/>
            </a:rPr>
            <a:t>m</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表示</a:t>
          </a:r>
          <a:r>
            <a:rPr lang="zh-CN" altLang="en-US" sz="1800" b="1" kern="12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主存</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中完成存取的总次数，</a:t>
          </a:r>
          <a:r>
            <a:rPr lang="en-US" altLang="zh-CN" sz="1800" b="1" i="1" kern="1200" dirty="0">
              <a:latin typeface="Times New Roman" panose="02020603050405020304" pitchFamily="18" charset="0"/>
              <a:ea typeface="楷体" panose="02010609060101010101" pitchFamily="49" charset="-122"/>
              <a:cs typeface="Times New Roman" panose="02020603050405020304" pitchFamily="18" charset="0"/>
              <a:sym typeface="+mn-lt"/>
            </a:rPr>
            <a:t>h</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为命中率，有</a:t>
          </a:r>
          <a:endPar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171450" lvl="1" indent="-171450" algn="l" defTabSz="800100">
            <a:lnSpc>
              <a:spcPct val="100000"/>
            </a:lnSpc>
            <a:spcBef>
              <a:spcPct val="0"/>
            </a:spcBef>
            <a:spcAft>
              <a:spcPts val="0"/>
            </a:spcAft>
            <a:buChar char="•"/>
          </a:pPr>
          <a:endParaRPr kumimoji="1"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171450" lvl="1" indent="-171450" algn="l" defTabSz="800100">
            <a:lnSpc>
              <a:spcPct val="100000"/>
            </a:lnSpc>
            <a:spcBef>
              <a:spcPct val="0"/>
            </a:spcBef>
            <a:spcAft>
              <a:spcPts val="0"/>
            </a:spcAft>
            <a:buChar char="•"/>
          </a:pPr>
          <a:endParaRPr kumimoji="1"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171450" lvl="1" indent="-171450" algn="l" defTabSz="800100">
            <a:lnSpc>
              <a:spcPct val="100000"/>
            </a:lnSpc>
            <a:spcBef>
              <a:spcPct val="0"/>
            </a:spcBef>
            <a:spcAft>
              <a:spcPts val="0"/>
            </a:spcAft>
            <a:buChar char="•"/>
          </a:pPr>
          <a:r>
            <a:rPr kumimoji="1"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命中率 </a:t>
          </a:r>
          <a14:m xmlns:a14="http://schemas.microsoft.com/office/drawing/2010/main">
            <m:oMath xmlns:m="http://schemas.openxmlformats.org/officeDocument/2006/math">
              <m:r>
                <m:rPr>
                  <m:nor/>
                </m:rPr>
                <a:rPr lang="en-US" altLang="zh-CN" sz="1800" b="1" i="1" kern="1200" dirty="0" smtClean="0">
                  <a:latin typeface="Times New Roman" panose="02020603050405020304" pitchFamily="18" charset="0"/>
                  <a:ea typeface="楷体" panose="02010609060101010101" pitchFamily="49" charset="-122"/>
                  <a:cs typeface="Times New Roman" panose="02020603050405020304" pitchFamily="18" charset="0"/>
                  <a:sym typeface="+mn-lt"/>
                </a:rPr>
                <m:t>h</m:t>
              </m:r>
            </m:oMath>
          </a14:m>
          <a:r>
            <a:rPr kumimoji="1"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 与程序的行为、</a:t>
          </a:r>
          <a:r>
            <a:rPr kumimoji="1"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kumimoji="1"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的容量、组织方式、块大小有关</a:t>
          </a:r>
        </a:p>
        <a:p>
          <a:pPr marL="171450" lvl="1" indent="-171450" algn="l" defTabSz="800100">
            <a:lnSpc>
              <a:spcPct val="130000"/>
            </a:lnSpc>
            <a:spcBef>
              <a:spcPct val="0"/>
            </a:spcBef>
            <a:spcAft>
              <a:spcPts val="0"/>
            </a:spcAft>
            <a:buChar char="•"/>
          </a:pP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为了提高访存效率，</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的命中率应接近于</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1</a:t>
          </a:r>
          <a:endPar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dsp:txBody>
      <dsp:txXfrm>
        <a:off x="0" y="379071"/>
        <a:ext cx="4032448" cy="3701250"/>
      </dsp:txXfrm>
    </dsp:sp>
    <dsp:sp modelId="{840E25BC-2FF3-4CB4-BDD4-926C31FD2994}">
      <dsp:nvSpPr>
        <dsp:cNvPr id="0" name=""/>
        <dsp:cNvSpPr/>
      </dsp:nvSpPr>
      <dsp:spPr>
        <a:xfrm>
          <a:off x="201622" y="10070"/>
          <a:ext cx="2822713" cy="7380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92" tIns="0" rIns="106692"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命中率</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37648" y="46096"/>
        <a:ext cx="2750661" cy="6659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D6E82-9685-4BCB-8608-3FC72E508199}">
      <dsp:nvSpPr>
        <dsp:cNvPr id="0" name=""/>
        <dsp:cNvSpPr/>
      </dsp:nvSpPr>
      <dsp:spPr>
        <a:xfrm>
          <a:off x="0" y="267902"/>
          <a:ext cx="7388745" cy="166005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3449" tIns="354076" rIns="573449" bIns="142240" numCol="1" spcCol="1270" anchor="t" anchorCtr="0">
          <a:noAutofit/>
        </a:bodyPr>
        <a:lstStyle/>
        <a:p>
          <a:pPr marL="228600" lvl="1" indent="-228600" algn="l" defTabSz="889000">
            <a:lnSpc>
              <a:spcPct val="120000"/>
            </a:lnSpc>
            <a:spcBef>
              <a:spcPct val="0"/>
            </a:spcBef>
            <a:spcAft>
              <a:spcPts val="0"/>
            </a:spcAft>
            <a:buFont typeface="Arial" panose="020B0604020202020204" pitchFamily="34" charset="0"/>
            <a:buNone/>
          </a:pPr>
          <a:r>
            <a:rPr lang="en-US" altLang="zh-CN" sz="2000" b="1" i="1" kern="1200" dirty="0" err="1">
              <a:latin typeface="Times New Roman" panose="02020603050405020304" pitchFamily="18" charset="0"/>
              <a:ea typeface="楷体" panose="02010609060101010101" pitchFamily="49" charset="-122"/>
              <a:cs typeface="Times New Roman" panose="02020603050405020304" pitchFamily="18" charset="0"/>
              <a:sym typeface="+mn-lt"/>
            </a:rPr>
            <a:t>t</a:t>
          </a:r>
          <a:r>
            <a:rPr lang="en-US" altLang="zh-CN" sz="2000" b="1" i="1" kern="1200" baseline="-25000" dirty="0" err="1">
              <a:latin typeface="Times New Roman" panose="02020603050405020304" pitchFamily="18" charset="0"/>
              <a:ea typeface="楷体" panose="02010609060101010101" pitchFamily="49" charset="-122"/>
              <a:cs typeface="Times New Roman" panose="02020603050405020304" pitchFamily="18" charset="0"/>
              <a:sym typeface="+mn-lt"/>
            </a:rPr>
            <a:t>c</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：命中时的</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访问时间</a:t>
          </a:r>
          <a:endPar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228600" lvl="1" indent="-228600" algn="l" defTabSz="889000">
            <a:lnSpc>
              <a:spcPct val="120000"/>
            </a:lnSpc>
            <a:spcBef>
              <a:spcPct val="0"/>
            </a:spcBef>
            <a:spcAft>
              <a:spcPts val="0"/>
            </a:spcAft>
            <a:buFont typeface="Arial" panose="020B0604020202020204" pitchFamily="34" charset="0"/>
            <a:buNone/>
          </a:pPr>
          <a:r>
            <a:rPr lang="en-US" altLang="zh-CN" sz="2000" b="1" i="1" kern="1200" dirty="0">
              <a:latin typeface="Times New Roman" panose="02020603050405020304" pitchFamily="18" charset="0"/>
              <a:ea typeface="楷体" panose="02010609060101010101" pitchFamily="49" charset="-122"/>
              <a:cs typeface="Times New Roman" panose="02020603050405020304" pitchFamily="18" charset="0"/>
              <a:sym typeface="+mn-lt"/>
            </a:rPr>
            <a:t>t</a:t>
          </a:r>
          <a:r>
            <a:rPr lang="en-US" altLang="zh-CN" sz="2000" b="1" i="1" kern="1200" baseline="-25000" dirty="0">
              <a:latin typeface="Times New Roman" panose="02020603050405020304" pitchFamily="18" charset="0"/>
              <a:ea typeface="楷体" panose="02010609060101010101" pitchFamily="49" charset="-122"/>
              <a:cs typeface="Times New Roman" panose="02020603050405020304" pitchFamily="18" charset="0"/>
              <a:sym typeface="+mn-lt"/>
            </a:rPr>
            <a:t>m</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：未命中时的主存访问时间</a:t>
          </a:r>
          <a:endPar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228600" lvl="1" indent="-228600" algn="l" defTabSz="889000">
            <a:lnSpc>
              <a:spcPct val="120000"/>
            </a:lnSpc>
            <a:spcBef>
              <a:spcPct val="0"/>
            </a:spcBef>
            <a:spcAft>
              <a:spcPts val="0"/>
            </a:spcAft>
            <a:buFont typeface="Arial" panose="020B0604020202020204" pitchFamily="34" charset="0"/>
            <a:buNone/>
          </a:pP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1-</a:t>
          </a:r>
          <a:r>
            <a:rPr lang="en-US" altLang="zh-CN" sz="2000" b="1" i="1" kern="1200" dirty="0">
              <a:latin typeface="Times New Roman" panose="02020603050405020304" pitchFamily="18" charset="0"/>
              <a:ea typeface="楷体" panose="02010609060101010101" pitchFamily="49" charset="-122"/>
              <a:cs typeface="Times New Roman" panose="02020603050405020304" pitchFamily="18" charset="0"/>
              <a:sym typeface="+mn-lt"/>
            </a:rPr>
            <a:t>h</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 </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：未命中率</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失效率</a:t>
          </a:r>
          <a:endPar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dsp:txBody>
      <dsp:txXfrm>
        <a:off x="0" y="267902"/>
        <a:ext cx="7388745" cy="1660050"/>
      </dsp:txXfrm>
    </dsp:sp>
    <dsp:sp modelId="{334D1F7D-B212-4EE9-B922-476CBD932DE5}">
      <dsp:nvSpPr>
        <dsp:cNvPr id="0" name=""/>
        <dsp:cNvSpPr/>
      </dsp:nvSpPr>
      <dsp:spPr>
        <a:xfrm>
          <a:off x="369437" y="16982"/>
          <a:ext cx="5172121" cy="5018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494" tIns="0" rIns="195494"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已知</a:t>
          </a:r>
          <a:endParaRPr lang="zh-CN" altLang="en-US" sz="2400" b="1" kern="1200" dirty="0">
            <a:effectLst>
              <a:outerShdw blurRad="38100" dist="38100" dir="2700000" algn="tl">
                <a:srgbClr val="000000">
                  <a:alpha val="43137"/>
                </a:srgbClr>
              </a:outerShdw>
            </a:effectLst>
          </a:endParaRPr>
        </a:p>
      </dsp:txBody>
      <dsp:txXfrm>
        <a:off x="393935" y="41480"/>
        <a:ext cx="5123125"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42B91-7BF9-4EAC-91E9-33AB253C4EAF}">
      <dsp:nvSpPr>
        <dsp:cNvPr id="0" name=""/>
        <dsp:cNvSpPr/>
      </dsp:nvSpPr>
      <dsp:spPr>
        <a:xfrm>
          <a:off x="0" y="264596"/>
          <a:ext cx="7677150" cy="830025"/>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54076" rIns="595832"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cs typeface="+mn-ea"/>
              <a:sym typeface="+mn-lt"/>
            </a:rPr>
            <a:t>具有</a:t>
          </a:r>
          <a:r>
            <a:rPr lang="zh-CN" altLang="en-US" sz="1700" b="1" kern="1200" dirty="0">
              <a:latin typeface="微软雅黑" panose="020B0503020204020204" pitchFamily="34" charset="-122"/>
              <a:ea typeface="微软雅黑" panose="020B0503020204020204" pitchFamily="34" charset="-122"/>
              <a:cs typeface="+mn-ea"/>
              <a:sym typeface="+mn-lt"/>
            </a:rPr>
            <a:t>左右两个端口</a:t>
          </a:r>
          <a:r>
            <a:rPr lang="zh-CN" altLang="en-US" sz="1700" kern="1200" dirty="0">
              <a:latin typeface="微软雅黑" panose="020B0503020204020204" pitchFamily="34" charset="-122"/>
              <a:ea typeface="微软雅黑" panose="020B0503020204020204" pitchFamily="34" charset="-122"/>
              <a:cs typeface="+mn-ea"/>
              <a:sym typeface="+mn-lt"/>
            </a:rPr>
            <a:t>，每一个端口都有独立的读写控制电路</a:t>
          </a:r>
          <a:endParaRPr lang="en-US" altLang="zh-CN" sz="1700" kern="1200" dirty="0">
            <a:latin typeface="微软雅黑" panose="020B0503020204020204" pitchFamily="34" charset="-122"/>
            <a:ea typeface="微软雅黑" panose="020B0503020204020204" pitchFamily="34" charset="-122"/>
            <a:cs typeface="+mn-ea"/>
            <a:sym typeface="+mn-lt"/>
          </a:endParaRPr>
        </a:p>
      </dsp:txBody>
      <dsp:txXfrm>
        <a:off x="0" y="264596"/>
        <a:ext cx="7677150" cy="830025"/>
      </dsp:txXfrm>
    </dsp:sp>
    <dsp:sp modelId="{4F4A5B2B-23A1-41EC-9AF8-C42C703EE4E7}">
      <dsp:nvSpPr>
        <dsp:cNvPr id="0" name=""/>
        <dsp:cNvSpPr/>
      </dsp:nvSpPr>
      <dsp:spPr>
        <a:xfrm>
          <a:off x="383857" y="13676"/>
          <a:ext cx="5374005" cy="5018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55650">
            <a:lnSpc>
              <a:spcPct val="90000"/>
            </a:lnSpc>
            <a:spcBef>
              <a:spcPct val="0"/>
            </a:spcBef>
            <a:spcAft>
              <a:spcPct val="35000"/>
            </a:spcAft>
            <a:buNone/>
          </a:pPr>
          <a:r>
            <a:rPr lang="zh-CN" altLang="en-US"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结构特点</a:t>
          </a:r>
          <a:endParaRPr lang="zh-CN" altLang="en-US"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8355" y="38174"/>
        <a:ext cx="5325009" cy="452844"/>
      </dsp:txXfrm>
    </dsp:sp>
    <dsp:sp modelId="{BA2FF92B-6930-4137-B9F1-98C63C564E22}">
      <dsp:nvSpPr>
        <dsp:cNvPr id="0" name=""/>
        <dsp:cNvSpPr/>
      </dsp:nvSpPr>
      <dsp:spPr>
        <a:xfrm>
          <a:off x="0" y="1437341"/>
          <a:ext cx="7677150" cy="1231650"/>
        </a:xfrm>
        <a:prstGeom prst="rect">
          <a:avLst/>
        </a:prstGeom>
        <a:solidFill>
          <a:schemeClr val="lt1">
            <a:alpha val="90000"/>
            <a:hueOff val="0"/>
            <a:satOff val="0"/>
            <a:lumOff val="0"/>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54076" rIns="595832"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cs typeface="+mn-ea"/>
              <a:sym typeface="+mn-lt"/>
            </a:rPr>
            <a:t>若左、右端口同时对</a:t>
          </a:r>
          <a:r>
            <a:rPr lang="zh-CN" altLang="en-US" sz="1700" b="1" kern="1200" dirty="0">
              <a:solidFill>
                <a:srgbClr val="C00000"/>
              </a:solidFill>
              <a:latin typeface="微软雅黑" panose="020B0503020204020204" pitchFamily="34" charset="-122"/>
              <a:ea typeface="微软雅黑" panose="020B0503020204020204" pitchFamily="34" charset="-122"/>
              <a:cs typeface="+mn-ea"/>
              <a:sym typeface="+mn-lt"/>
            </a:rPr>
            <a:t>相同的存储单元</a:t>
          </a:r>
          <a:r>
            <a:rPr lang="zh-CN" altLang="en-US" sz="1700" kern="1200" dirty="0">
              <a:latin typeface="微软雅黑" panose="020B0503020204020204" pitchFamily="34" charset="-122"/>
              <a:ea typeface="微软雅黑" panose="020B0503020204020204" pitchFamily="34" charset="-122"/>
              <a:cs typeface="+mn-ea"/>
              <a:sym typeface="+mn-lt"/>
            </a:rPr>
            <a:t>进行</a:t>
          </a:r>
          <a:r>
            <a:rPr lang="zh-CN" altLang="en-US" sz="1700" b="1" kern="1200" dirty="0">
              <a:solidFill>
                <a:srgbClr val="C00000"/>
              </a:solidFill>
              <a:latin typeface="微软雅黑" panose="020B0503020204020204" pitchFamily="34" charset="-122"/>
              <a:ea typeface="微软雅黑" panose="020B0503020204020204" pitchFamily="34" charset="-122"/>
              <a:cs typeface="+mn-ea"/>
              <a:sym typeface="+mn-lt"/>
            </a:rPr>
            <a:t>读</a:t>
          </a:r>
          <a:r>
            <a:rPr lang="en-US" altLang="zh-CN" sz="1700" b="1" kern="1200" dirty="0">
              <a:solidFill>
                <a:srgbClr val="C00000"/>
              </a:solidFill>
              <a:latin typeface="微软雅黑" panose="020B0503020204020204" pitchFamily="34" charset="-122"/>
              <a:ea typeface="微软雅黑" panose="020B0503020204020204" pitchFamily="34" charset="-122"/>
              <a:cs typeface="+mn-ea"/>
              <a:sym typeface="+mn-lt"/>
            </a:rPr>
            <a:t>/</a:t>
          </a:r>
          <a:r>
            <a:rPr lang="zh-CN" altLang="en-US" sz="1700" b="1" kern="1200" dirty="0">
              <a:solidFill>
                <a:srgbClr val="C00000"/>
              </a:solidFill>
              <a:latin typeface="微软雅黑" panose="020B0503020204020204" pitchFamily="34" charset="-122"/>
              <a:ea typeface="微软雅黑" panose="020B0503020204020204" pitchFamily="34" charset="-122"/>
              <a:cs typeface="+mn-ea"/>
              <a:sym typeface="+mn-lt"/>
            </a:rPr>
            <a:t>写</a:t>
          </a:r>
          <a:r>
            <a:rPr lang="zh-CN" altLang="en-US" sz="1700" kern="1200" dirty="0">
              <a:latin typeface="微软雅黑" panose="020B0503020204020204" pitchFamily="34" charset="-122"/>
              <a:ea typeface="微软雅黑" panose="020B0503020204020204" pitchFamily="34" charset="-122"/>
              <a:cs typeface="+mn-ea"/>
              <a:sym typeface="+mn-lt"/>
            </a:rPr>
            <a:t>操作</a:t>
          </a:r>
          <a:endParaRPr lang="en-US" altLang="zh-CN" sz="1700" kern="1200" dirty="0">
            <a:latin typeface="微软雅黑" panose="020B0503020204020204" pitchFamily="34" charset="-122"/>
            <a:ea typeface="微软雅黑" panose="020B0503020204020204" pitchFamily="34" charset="-122"/>
            <a:cs typeface="+mn-ea"/>
            <a:sym typeface="+mn-lt"/>
          </a:endParaRPr>
        </a:p>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cs typeface="+mn-ea"/>
              <a:sym typeface="+mn-lt"/>
            </a:rPr>
            <a:t>如：左读右写、右读左写、左写右写</a:t>
          </a:r>
        </a:p>
      </dsp:txBody>
      <dsp:txXfrm>
        <a:off x="0" y="1437341"/>
        <a:ext cx="7677150" cy="1231650"/>
      </dsp:txXfrm>
    </dsp:sp>
    <dsp:sp modelId="{5FEED79A-7824-4720-ADF2-5742699EC546}">
      <dsp:nvSpPr>
        <dsp:cNvPr id="0" name=""/>
        <dsp:cNvSpPr/>
      </dsp:nvSpPr>
      <dsp:spPr>
        <a:xfrm>
          <a:off x="383857" y="1186421"/>
          <a:ext cx="5374005" cy="50184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55650">
            <a:lnSpc>
              <a:spcPct val="90000"/>
            </a:lnSpc>
            <a:spcBef>
              <a:spcPct val="0"/>
            </a:spcBef>
            <a:spcAft>
              <a:spcPct val="35000"/>
            </a:spcAft>
            <a:buNone/>
          </a:pPr>
          <a:r>
            <a:rPr lang="zh-CN" altLang="en-US" sz="17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读写冲突</a:t>
          </a:r>
          <a:endParaRPr lang="en-US" altLang="zh-CN"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08355" y="1210919"/>
        <a:ext cx="5325009" cy="452844"/>
      </dsp:txXfrm>
    </dsp:sp>
    <dsp:sp modelId="{31216F11-E037-43ED-9ED5-6FD086A6A4F9}">
      <dsp:nvSpPr>
        <dsp:cNvPr id="0" name=""/>
        <dsp:cNvSpPr/>
      </dsp:nvSpPr>
      <dsp:spPr>
        <a:xfrm>
          <a:off x="0" y="3011710"/>
          <a:ext cx="7677150" cy="1151325"/>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54076" rIns="595832" bIns="120904"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cs typeface="+mn-ea"/>
              <a:sym typeface="+mn-lt"/>
            </a:rPr>
            <a:t>判断逻辑决定对哪个端口优先进行读写操作，而暂时关闭另一个被延迟的端口，即置其忙信号</a:t>
          </a:r>
          <a:r>
            <a:rPr lang="en-US" altLang="zh-CN" sz="1700" kern="1200" dirty="0">
              <a:latin typeface="微软雅黑" panose="020B0503020204020204" pitchFamily="34" charset="-122"/>
              <a:ea typeface="微软雅黑" panose="020B0503020204020204" pitchFamily="34" charset="-122"/>
              <a:cs typeface="+mn-ea"/>
              <a:sym typeface="+mn-lt"/>
            </a:rPr>
            <a:t>BUSY=0</a:t>
          </a:r>
          <a:endParaRPr lang="zh-CN" altLang="en-US" sz="1700" kern="1200" dirty="0">
            <a:latin typeface="微软雅黑" panose="020B0503020204020204" pitchFamily="34" charset="-122"/>
            <a:ea typeface="微软雅黑" panose="020B0503020204020204" pitchFamily="34" charset="-122"/>
            <a:cs typeface="+mn-ea"/>
            <a:sym typeface="+mn-lt"/>
          </a:endParaRPr>
        </a:p>
      </dsp:txBody>
      <dsp:txXfrm>
        <a:off x="0" y="3011710"/>
        <a:ext cx="7677150" cy="1151325"/>
      </dsp:txXfrm>
    </dsp:sp>
    <dsp:sp modelId="{6EF8998D-0FE0-4E58-A894-00C9FDEFD914}">
      <dsp:nvSpPr>
        <dsp:cNvPr id="0" name=""/>
        <dsp:cNvSpPr/>
      </dsp:nvSpPr>
      <dsp:spPr>
        <a:xfrm>
          <a:off x="383857" y="2760790"/>
          <a:ext cx="5374005" cy="50184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55650">
            <a:lnSpc>
              <a:spcPct val="90000"/>
            </a:lnSpc>
            <a:spcBef>
              <a:spcPct val="0"/>
            </a:spcBef>
            <a:spcAft>
              <a:spcPct val="35000"/>
            </a:spcAft>
            <a:buNone/>
          </a:pPr>
          <a:r>
            <a:rPr lang="zh-CN" altLang="en-US" sz="17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解决方法</a:t>
          </a:r>
          <a:endParaRPr lang="en-US" altLang="zh-CN" sz="1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08355" y="2785288"/>
        <a:ext cx="5325009" cy="45284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3C89B-F441-4204-BC6B-6BEB205728AE}">
      <dsp:nvSpPr>
        <dsp:cNvPr id="0" name=""/>
        <dsp:cNvSpPr/>
      </dsp:nvSpPr>
      <dsp:spPr>
        <a:xfrm>
          <a:off x="0" y="319201"/>
          <a:ext cx="3659187" cy="992250"/>
        </a:xfrm>
        <a:prstGeom prst="rect">
          <a:avLst/>
        </a:prstGeom>
        <a:solidFill>
          <a:schemeClr val="lt1">
            <a:alpha val="90000"/>
            <a:hueOff val="0"/>
            <a:satOff val="0"/>
            <a:lumOff val="0"/>
            <a:alphaOff val="0"/>
          </a:schemeClr>
        </a:solid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994" tIns="437388" rIns="283994"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b="0" kern="1200" dirty="0">
              <a:solidFill>
                <a:srgbClr val="00B050"/>
              </a:solidFill>
              <a:effectLst/>
              <a:latin typeface="微软雅黑" panose="020B0503020204020204" pitchFamily="34" charset="-122"/>
              <a:ea typeface="微软雅黑" panose="020B0503020204020204" pitchFamily="34" charset="-122"/>
              <a:sym typeface="+mn-lt"/>
            </a:rPr>
            <a:t> </a:t>
          </a:r>
          <a:r>
            <a:rPr lang="zh-CN" altLang="en-US" sz="2000" b="1" kern="1200" dirty="0">
              <a:solidFill>
                <a:srgbClr val="00B05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cs"/>
              <a:sym typeface="+mn-lt"/>
            </a:rPr>
            <a:t>按地址</a:t>
          </a:r>
          <a:r>
            <a:rPr lang="zh-CN" altLang="en-US" sz="2000" b="1" kern="1200" dirty="0">
              <a:solidFill>
                <a:srgbClr val="00B050"/>
              </a:solidFill>
              <a:effectLst/>
              <a:latin typeface="微软雅黑" panose="020B0503020204020204" pitchFamily="34" charset="-122"/>
              <a:ea typeface="微软雅黑" panose="020B0503020204020204" pitchFamily="34" charset="-122"/>
              <a:cs typeface="+mn-cs"/>
              <a:sym typeface="+mn-lt"/>
            </a:rPr>
            <a:t>访问</a:t>
          </a:r>
          <a:endParaRPr lang="en-US" altLang="zh-CN" sz="2000" b="1" kern="1200" dirty="0">
            <a:solidFill>
              <a:srgbClr val="00B050"/>
            </a:solidFill>
            <a:effectLst/>
            <a:latin typeface="微软雅黑" panose="020B0503020204020204" pitchFamily="34" charset="-122"/>
            <a:ea typeface="微软雅黑" panose="020B0503020204020204" pitchFamily="34" charset="-122"/>
            <a:cs typeface="+mn-cs"/>
            <a:sym typeface="+mn-lt"/>
          </a:endParaRPr>
        </a:p>
      </dsp:txBody>
      <dsp:txXfrm>
        <a:off x="0" y="319201"/>
        <a:ext cx="3659187" cy="992250"/>
      </dsp:txXfrm>
    </dsp:sp>
    <dsp:sp modelId="{CF114378-EACF-4028-BC46-B4240EFA1CE1}">
      <dsp:nvSpPr>
        <dsp:cNvPr id="0" name=""/>
        <dsp:cNvSpPr/>
      </dsp:nvSpPr>
      <dsp:spPr>
        <a:xfrm>
          <a:off x="182959" y="9241"/>
          <a:ext cx="2561430" cy="619920"/>
        </a:xfrm>
        <a:prstGeom prst="roundRect">
          <a:avLst/>
        </a:prstGeom>
        <a:solidFill>
          <a:schemeClr val="accent1">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普通存储器</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3221" y="39503"/>
        <a:ext cx="2500906" cy="559396"/>
      </dsp:txXfrm>
    </dsp:sp>
    <dsp:sp modelId="{8742DF5A-0A1E-4EF8-8D32-3EBAD9958350}">
      <dsp:nvSpPr>
        <dsp:cNvPr id="0" name=""/>
        <dsp:cNvSpPr/>
      </dsp:nvSpPr>
      <dsp:spPr>
        <a:xfrm>
          <a:off x="0" y="1734811"/>
          <a:ext cx="3659187" cy="992250"/>
        </a:xfrm>
        <a:prstGeom prst="rect">
          <a:avLst/>
        </a:prstGeom>
        <a:solidFill>
          <a:schemeClr val="lt1">
            <a:alpha val="90000"/>
            <a:hueOff val="0"/>
            <a:satOff val="0"/>
            <a:lumOff val="0"/>
            <a:alphaOff val="0"/>
          </a:schemeClr>
        </a:solidFill>
        <a:ln w="15875" cap="flat"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00" tIns="437388" rIns="1440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solidFill>
                <a:srgbClr val="FF0000"/>
              </a:solidFill>
              <a:latin typeface="微软雅黑" panose="020B0503020204020204" pitchFamily="34" charset="-122"/>
              <a:ea typeface="微软雅黑" panose="020B0503020204020204" pitchFamily="34" charset="-122"/>
              <a:sym typeface="+mn-lt"/>
            </a:rPr>
            <a:t> </a:t>
          </a:r>
          <a:r>
            <a:rPr lang="zh-CN" altLang="en-US" sz="20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cs"/>
              <a:sym typeface="+mn-lt"/>
            </a:rPr>
            <a:t>按</a:t>
          </a:r>
          <a:r>
            <a:rPr lang="zh-CN" altLang="en-US" sz="20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sym typeface="+mn-lt"/>
            </a:rPr>
            <a:t>内容访问</a:t>
          </a:r>
          <a:endParaRPr lang="en-US" altLang="zh-CN" sz="20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sym typeface="+mn-lt"/>
          </a:endParaRPr>
        </a:p>
      </dsp:txBody>
      <dsp:txXfrm>
        <a:off x="0" y="1734811"/>
        <a:ext cx="3659187" cy="992250"/>
      </dsp:txXfrm>
    </dsp:sp>
    <dsp:sp modelId="{44580176-CE3E-458C-B533-C6CD36C2B699}">
      <dsp:nvSpPr>
        <dsp:cNvPr id="0" name=""/>
        <dsp:cNvSpPr/>
      </dsp:nvSpPr>
      <dsp:spPr>
        <a:xfrm>
          <a:off x="182959" y="1424851"/>
          <a:ext cx="2561430" cy="619920"/>
        </a:xfrm>
        <a:prstGeom prst="roundRect">
          <a:avLst/>
        </a:prstGeom>
        <a:solidFill>
          <a:srgbClr val="719E2E"/>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相联存储器</a:t>
          </a:r>
          <a:endParaRPr lang="en-US" altLang="zh-CN" sz="2000" b="1" kern="1200" dirty="0">
            <a:solidFill>
              <a:schemeClr val="tx1"/>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cs"/>
            <a:sym typeface="+mn-lt"/>
          </a:endParaRPr>
        </a:p>
      </dsp:txBody>
      <dsp:txXfrm>
        <a:off x="213221" y="1455113"/>
        <a:ext cx="2500906" cy="55939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4A23C-582F-4FCF-97FB-0FBF182AC9C8}">
      <dsp:nvSpPr>
        <dsp:cNvPr id="0" name=""/>
        <dsp:cNvSpPr/>
      </dsp:nvSpPr>
      <dsp:spPr>
        <a:xfrm>
          <a:off x="0" y="332729"/>
          <a:ext cx="3656013" cy="23814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00" tIns="437388" rIns="144000" bIns="6480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sym typeface="+mn-lt"/>
            </a:rPr>
            <a:t>存放在相联存储器中的内容：</a:t>
          </a:r>
          <a:br>
            <a:rPr lang="en-US" altLang="zh-CN" sz="2000" kern="1200" dirty="0">
              <a:latin typeface="微软雅黑" panose="020B0503020204020204" pitchFamily="34" charset="-122"/>
              <a:ea typeface="微软雅黑" panose="020B0503020204020204" pitchFamily="34" charset="-122"/>
              <a:sym typeface="+mn-lt"/>
            </a:rPr>
          </a:br>
          <a:r>
            <a:rPr lang="zh-CN" altLang="en-US" sz="2000" b="1" kern="1200" dirty="0">
              <a:solidFill>
                <a:srgbClr val="FF0000"/>
              </a:solidFill>
              <a:latin typeface="微软雅黑" panose="020B0503020204020204" pitchFamily="34" charset="-122"/>
              <a:ea typeface="微软雅黑" panose="020B0503020204020204" pitchFamily="34" charset="-122"/>
              <a:sym typeface="+mn-lt"/>
            </a:rPr>
            <a:t>标记</a:t>
          </a:r>
          <a:r>
            <a:rPr lang="en-US" altLang="zh-CN" sz="2000" b="1" kern="1200" dirty="0">
              <a:solidFill>
                <a:srgbClr val="FF0000"/>
              </a:solidFill>
              <a:latin typeface="微软雅黑" panose="020B0503020204020204" pitchFamily="34" charset="-122"/>
              <a:ea typeface="微软雅黑" panose="020B0503020204020204" pitchFamily="34" charset="-122"/>
              <a:sym typeface="+mn-lt"/>
            </a:rPr>
            <a:t>+</a:t>
          </a:r>
          <a:r>
            <a:rPr lang="zh-CN" altLang="en-US" sz="2000" b="1" kern="1200" dirty="0">
              <a:solidFill>
                <a:srgbClr val="FF0000"/>
              </a:solidFill>
              <a:latin typeface="微软雅黑" panose="020B0503020204020204" pitchFamily="34" charset="-122"/>
              <a:ea typeface="微软雅黑" panose="020B0503020204020204" pitchFamily="34" charset="-122"/>
              <a:sym typeface="+mn-lt"/>
            </a:rPr>
            <a:t>信息</a:t>
          </a:r>
          <a:endParaRPr lang="en-US" altLang="zh-CN" sz="2000" b="1" kern="1200" dirty="0">
            <a:solidFill>
              <a:srgbClr val="FF0000"/>
            </a:solidFill>
            <a:latin typeface="微软雅黑" panose="020B0503020204020204" pitchFamily="34" charset="-122"/>
            <a:ea typeface="微软雅黑" panose="020B0503020204020204" pitchFamily="34" charset="-122"/>
            <a:sym typeface="+mn-lt"/>
          </a:endParaRP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sym typeface="+mn-lt"/>
            </a:rPr>
            <a:t>查找的主要操作是</a:t>
          </a:r>
          <a:r>
            <a:rPr lang="zh-CN" altLang="en-US" sz="2000" b="1" kern="1200" dirty="0">
              <a:solidFill>
                <a:srgbClr val="0070C0"/>
              </a:solidFill>
              <a:latin typeface="微软雅黑" panose="020B0503020204020204" pitchFamily="34" charset="-122"/>
              <a:ea typeface="微软雅黑" panose="020B0503020204020204" pitchFamily="34" charset="-122"/>
              <a:sym typeface="+mn-lt"/>
            </a:rPr>
            <a:t>比较</a:t>
          </a:r>
          <a:endParaRPr lang="en-US" altLang="zh-CN" sz="2000" b="1" kern="1200" dirty="0">
            <a:solidFill>
              <a:srgbClr val="0070C0"/>
            </a:solidFill>
            <a:latin typeface="微软雅黑" panose="020B0503020204020204" pitchFamily="34" charset="-122"/>
            <a:ea typeface="微软雅黑" panose="020B0503020204020204" pitchFamily="34" charset="-122"/>
            <a:sym typeface="+mn-lt"/>
          </a:endParaRPr>
        </a:p>
      </dsp:txBody>
      <dsp:txXfrm>
        <a:off x="0" y="332729"/>
        <a:ext cx="3656013" cy="2381400"/>
      </dsp:txXfrm>
    </dsp:sp>
    <dsp:sp modelId="{297E37E0-AFC5-49F9-801B-04C1C389EF56}">
      <dsp:nvSpPr>
        <dsp:cNvPr id="0" name=""/>
        <dsp:cNvSpPr/>
      </dsp:nvSpPr>
      <dsp:spPr>
        <a:xfrm>
          <a:off x="182800" y="22769"/>
          <a:ext cx="2559209" cy="619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CAM</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基本原理</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13062" y="53031"/>
        <a:ext cx="2498685" cy="55939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DDCA1-C3DB-4A32-A692-05032742D8B2}">
      <dsp:nvSpPr>
        <dsp:cNvPr id="0" name=""/>
        <dsp:cNvSpPr/>
      </dsp:nvSpPr>
      <dsp:spPr>
        <a:xfrm>
          <a:off x="0" y="327430"/>
          <a:ext cx="6624736" cy="1455299"/>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153" tIns="437388" rIns="514153"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存储器只保存数据，数据的</a:t>
          </a:r>
          <a:r>
            <a:rPr lang="zh-CN" altLang="en-US" sz="2000" b="1" kern="1200" dirty="0">
              <a:latin typeface="微软雅黑" panose="020B0503020204020204" pitchFamily="34" charset="-122"/>
              <a:ea typeface="微软雅黑" panose="020B0503020204020204" pitchFamily="34" charset="-122"/>
              <a:cs typeface="+mn-ea"/>
              <a:sym typeface="+mn-lt"/>
            </a:rPr>
            <a:t>地址不保存</a:t>
          </a:r>
          <a:endParaRPr lang="en-US" altLang="zh-CN" sz="2000" b="1" kern="1200" dirty="0">
            <a:latin typeface="微软雅黑" panose="020B0503020204020204" pitchFamily="34" charset="-122"/>
            <a:ea typeface="微软雅黑" panose="020B0503020204020204" pitchFamily="34" charset="-122"/>
            <a:cs typeface="+mn-ea"/>
            <a:sym typeface="+mn-lt"/>
          </a:endParaRP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寻址时</a:t>
          </a:r>
          <a:r>
            <a:rPr lang="zh-CN" altLang="en-US" sz="2000" b="1" kern="1200" dirty="0">
              <a:latin typeface="微软雅黑" panose="020B0503020204020204" pitchFamily="34" charset="-122"/>
              <a:ea typeface="微软雅黑" panose="020B0503020204020204" pitchFamily="34" charset="-122"/>
              <a:cs typeface="+mn-ea"/>
              <a:sym typeface="+mn-lt"/>
            </a:rPr>
            <a:t>译码器</a:t>
          </a:r>
          <a:r>
            <a:rPr lang="zh-CN" altLang="en-US" sz="2000" kern="1200" dirty="0">
              <a:latin typeface="微软雅黑" panose="020B0503020204020204" pitchFamily="34" charset="-122"/>
              <a:ea typeface="微软雅黑" panose="020B0503020204020204" pitchFamily="34" charset="-122"/>
              <a:cs typeface="+mn-ea"/>
              <a:sym typeface="+mn-lt"/>
            </a:rPr>
            <a:t>根据地址直接选中对应数据</a:t>
          </a:r>
          <a:endParaRPr lang="en-US" altLang="zh-CN" sz="2000" kern="1200" dirty="0">
            <a:latin typeface="微软雅黑" panose="020B0503020204020204" pitchFamily="34" charset="-122"/>
            <a:ea typeface="微软雅黑" panose="020B0503020204020204" pitchFamily="34" charset="-122"/>
            <a:cs typeface="+mn-ea"/>
            <a:sym typeface="+mn-lt"/>
          </a:endParaRPr>
        </a:p>
      </dsp:txBody>
      <dsp:txXfrm>
        <a:off x="0" y="327430"/>
        <a:ext cx="6624736" cy="1455299"/>
      </dsp:txXfrm>
    </dsp:sp>
    <dsp:sp modelId="{B3D12B1F-3AB7-4911-B9EF-FAD42A1F23B6}">
      <dsp:nvSpPr>
        <dsp:cNvPr id="0" name=""/>
        <dsp:cNvSpPr/>
      </dsp:nvSpPr>
      <dsp:spPr>
        <a:xfrm>
          <a:off x="331236" y="17470"/>
          <a:ext cx="4637315" cy="619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79" tIns="0" rIns="175279"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按地址访问</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61498" y="47732"/>
        <a:ext cx="4576791" cy="55939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DDCA1-C3DB-4A32-A692-05032742D8B2}">
      <dsp:nvSpPr>
        <dsp:cNvPr id="0" name=""/>
        <dsp:cNvSpPr/>
      </dsp:nvSpPr>
      <dsp:spPr>
        <a:xfrm>
          <a:off x="0" y="286586"/>
          <a:ext cx="6264695" cy="17955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95732" rIns="1800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地址保存在</a:t>
          </a:r>
          <a:r>
            <a:rPr lang="en-US" altLang="zh-CN" sz="2000" kern="1200" dirty="0">
              <a:latin typeface="微软雅黑" panose="020B0503020204020204" pitchFamily="34" charset="-122"/>
              <a:ea typeface="微软雅黑" panose="020B0503020204020204" pitchFamily="34" charset="-122"/>
              <a:cs typeface="+mn-ea"/>
              <a:sym typeface="+mn-lt"/>
            </a:rPr>
            <a:t>CAM</a:t>
          </a:r>
          <a:r>
            <a:rPr lang="zh-CN" altLang="en-US" sz="2000" kern="1200" dirty="0">
              <a:latin typeface="微软雅黑" panose="020B0503020204020204" pitchFamily="34" charset="-122"/>
              <a:ea typeface="微软雅黑" panose="020B0503020204020204" pitchFamily="34" charset="-122"/>
              <a:cs typeface="+mn-ea"/>
              <a:sym typeface="+mn-lt"/>
            </a:rPr>
            <a:t>中，称为</a:t>
          </a:r>
          <a:r>
            <a:rPr lang="zh-CN" altLang="en-US" sz="2000" b="1" kern="1200" dirty="0">
              <a:latin typeface="微软雅黑" panose="020B0503020204020204" pitchFamily="34" charset="-122"/>
              <a:ea typeface="微软雅黑" panose="020B0503020204020204" pitchFamily="34" charset="-122"/>
              <a:cs typeface="+mn-ea"/>
              <a:sym typeface="+mn-lt"/>
            </a:rPr>
            <a:t>标记</a:t>
          </a:r>
          <a:r>
            <a:rPr lang="en-US" altLang="zh-CN" sz="2000" b="1" kern="1200" dirty="0">
              <a:latin typeface="微软雅黑" panose="020B0503020204020204" pitchFamily="34" charset="-122"/>
              <a:ea typeface="微软雅黑" panose="020B0503020204020204" pitchFamily="34" charset="-122"/>
              <a:cs typeface="+mn-ea"/>
              <a:sym typeface="+mn-lt"/>
            </a:rPr>
            <a:t>(</a:t>
          </a:r>
          <a:r>
            <a:rPr lang="zh-CN" altLang="en-US" sz="2000" b="1" kern="1200" dirty="0">
              <a:latin typeface="微软雅黑" panose="020B0503020204020204" pitchFamily="34" charset="-122"/>
              <a:ea typeface="微软雅黑" panose="020B0503020204020204" pitchFamily="34" charset="-122"/>
              <a:cs typeface="+mn-ea"/>
              <a:sym typeface="+mn-lt"/>
            </a:rPr>
            <a:t>标识、</a:t>
          </a:r>
          <a:r>
            <a:rPr lang="en-US" altLang="zh-CN" sz="2000" b="1" kern="1200" dirty="0">
              <a:latin typeface="微软雅黑" panose="020B0503020204020204" pitchFamily="34" charset="-122"/>
              <a:ea typeface="微软雅黑" panose="020B0503020204020204" pitchFamily="34" charset="-122"/>
              <a:cs typeface="+mn-ea"/>
              <a:sym typeface="+mn-lt"/>
            </a:rPr>
            <a:t>Tag)</a:t>
          </a: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查找时，将访问地址和表中的所有</a:t>
          </a:r>
          <a:r>
            <a:rPr lang="zh-CN" altLang="en-US" sz="2000" b="1" kern="1200" dirty="0">
              <a:latin typeface="微软雅黑" panose="020B0503020204020204" pitchFamily="34" charset="-122"/>
              <a:ea typeface="微软雅黑" panose="020B0503020204020204" pitchFamily="34" charset="-122"/>
              <a:cs typeface="+mn-ea"/>
              <a:sym typeface="+mn-lt"/>
            </a:rPr>
            <a:t>标记</a:t>
          </a:r>
          <a:r>
            <a:rPr lang="zh-CN" altLang="en-US" sz="2000" kern="1200" dirty="0">
              <a:latin typeface="微软雅黑" panose="020B0503020204020204" pitchFamily="34" charset="-122"/>
              <a:ea typeface="微软雅黑" panose="020B0503020204020204" pitchFamily="34" charset="-122"/>
              <a:cs typeface="+mn-ea"/>
              <a:sym typeface="+mn-lt"/>
            </a:rPr>
            <a:t>比较，相同的一行就是要访问的存储单元</a:t>
          </a:r>
        </a:p>
      </dsp:txBody>
      <dsp:txXfrm>
        <a:off x="0" y="286586"/>
        <a:ext cx="6264695" cy="1795500"/>
      </dsp:txXfrm>
    </dsp:sp>
    <dsp:sp modelId="{B3D12B1F-3AB7-4911-B9EF-FAD42A1F23B6}">
      <dsp:nvSpPr>
        <dsp:cNvPr id="0" name=""/>
        <dsp:cNvSpPr/>
      </dsp:nvSpPr>
      <dsp:spPr>
        <a:xfrm>
          <a:off x="313234" y="6145"/>
          <a:ext cx="4385287" cy="56088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753" tIns="0" rIns="165753" bIns="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按内容访问</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40614" y="33525"/>
        <a:ext cx="4330527" cy="50612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9A572-32D3-40BC-A082-C848C74740D7}">
      <dsp:nvSpPr>
        <dsp:cNvPr id="0" name=""/>
        <dsp:cNvSpPr/>
      </dsp:nvSpPr>
      <dsp:spPr>
        <a:xfrm>
          <a:off x="0" y="243355"/>
          <a:ext cx="5580000" cy="831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33248" rIns="180000" bIns="128016" numCol="1" spcCol="1270" anchor="t" anchorCtr="0">
          <a:noAutofit/>
        </a:bodyPr>
        <a:lstStyle/>
        <a:p>
          <a:pPr marL="171450" lvl="1" indent="-171450" algn="l" defTabSz="800100">
            <a:lnSpc>
              <a:spcPct val="90000"/>
            </a:lnSpc>
            <a:spcBef>
              <a:spcPct val="0"/>
            </a:spcBef>
            <a:spcAft>
              <a:spcPct val="15000"/>
            </a:spcAft>
            <a:buChar char="•"/>
          </a:pPr>
          <a:r>
            <a:rPr kumimoji="1"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主存分</a:t>
          </a:r>
          <a:r>
            <a:rPr kumimoji="1" lang="zh-CN" altLang="en-US" sz="1800" b="1" kern="1200" dirty="0">
              <a:solidFill>
                <a:srgbClr val="FF0000"/>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块</a:t>
          </a:r>
          <a:r>
            <a:rPr kumimoji="1"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，每块</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包含</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sz="1800" b="1" i="1" kern="1200" baseline="30000" dirty="0">
              <a:latin typeface="Times New Roman" panose="02020603050405020304" pitchFamily="18" charset="0"/>
              <a:ea typeface="微软雅黑" panose="020B0503020204020204" pitchFamily="34" charset="-122"/>
              <a:cs typeface="Times New Roman" panose="02020603050405020304" pitchFamily="18" charset="0"/>
              <a:sym typeface="+mn-lt"/>
            </a:rPr>
            <a:t>w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个存储字</a:t>
          </a:r>
          <a:endParaRPr kumimoji="1"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43355"/>
        <a:ext cx="5580000" cy="831600"/>
      </dsp:txXfrm>
    </dsp:sp>
    <dsp:sp modelId="{C1D2BB52-F71E-4005-81D7-A249403FEC52}">
      <dsp:nvSpPr>
        <dsp:cNvPr id="0" name=""/>
        <dsp:cNvSpPr/>
      </dsp:nvSpPr>
      <dsp:spPr>
        <a:xfrm>
          <a:off x="279000" y="7195"/>
          <a:ext cx="3906000" cy="4723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638" tIns="0" rIns="147638" bIns="0" numCol="1" spcCol="1270" anchor="ctr" anchorCtr="0">
          <a:noAutofit/>
        </a:bodyPr>
        <a:lstStyle/>
        <a:p>
          <a:pPr marL="0" lvl="0" indent="0" algn="l" defTabSz="800100">
            <a:lnSpc>
              <a:spcPct val="90000"/>
            </a:lnSpc>
            <a:spcBef>
              <a:spcPct val="0"/>
            </a:spcBef>
            <a:spcAft>
              <a:spcPct val="35000"/>
            </a:spcAft>
            <a:buNone/>
          </a:pPr>
          <a:r>
            <a:rPr kumimoji="1"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主存划分</a:t>
          </a:r>
          <a:endPar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302057" y="30252"/>
        <a:ext cx="3859886" cy="426206"/>
      </dsp:txXfrm>
    </dsp:sp>
    <dsp:sp modelId="{0B8191B4-6FFC-47DC-94C3-7E0E167F640B}">
      <dsp:nvSpPr>
        <dsp:cNvPr id="0" name=""/>
        <dsp:cNvSpPr/>
      </dsp:nvSpPr>
      <dsp:spPr>
        <a:xfrm>
          <a:off x="0" y="1397515"/>
          <a:ext cx="5580000" cy="27720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33248" rIns="180000" bIns="324000" numCol="1" spcCol="1270" anchor="t" anchorCtr="0">
          <a:noAutofit/>
        </a:bodyPr>
        <a:lstStyle/>
        <a:p>
          <a:pPr marL="171450" lvl="1" indent="-171450" algn="l" defTabSz="800100">
            <a:lnSpc>
              <a:spcPct val="90000"/>
            </a:lnSpc>
            <a:spcBef>
              <a:spcPct val="0"/>
            </a:spcBef>
            <a:spcAft>
              <a:spcPct val="15000"/>
            </a:spcAft>
            <a:buChar char="•"/>
          </a:pPr>
          <a:endParaRPr kumimoji="1"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90000"/>
            </a:lnSpc>
            <a:spcBef>
              <a:spcPct val="0"/>
            </a:spcBef>
            <a:spcAft>
              <a:spcPct val="15000"/>
            </a:spcAft>
            <a:buChar char="•"/>
          </a:pPr>
          <a:endParaRPr kumimoji="1"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90000"/>
            </a:lnSpc>
            <a:spcBef>
              <a:spcPct val="0"/>
            </a:spcBef>
            <a:spcAft>
              <a:spcPct val="15000"/>
            </a:spcAft>
            <a:buChar char="•"/>
          </a:pPr>
          <a:r>
            <a:rPr kumimoji="1"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块地址</a:t>
          </a:r>
          <a:r>
            <a:rPr kumimoji="1"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块号</a:t>
          </a:r>
          <a:r>
            <a:rPr kumimoji="1"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：用于确定该块是否</a:t>
          </a:r>
          <a:r>
            <a:rPr kumimoji="1"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kumimoji="1"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命中</a:t>
          </a:r>
        </a:p>
        <a:p>
          <a:pPr marL="171450" lvl="1" indent="-171450" algn="l" defTabSz="800100">
            <a:lnSpc>
              <a:spcPct val="90000"/>
            </a:lnSpc>
            <a:spcBef>
              <a:spcPct val="0"/>
            </a:spcBef>
            <a:spcAft>
              <a:spcPct val="15000"/>
            </a:spcAft>
            <a:buChar char="•"/>
          </a:pPr>
          <a:r>
            <a:rPr kumimoji="1"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块内偏移</a:t>
          </a:r>
          <a:r>
            <a:rPr kumimoji="1"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字号）</a:t>
          </a:r>
          <a:r>
            <a:rPr kumimoji="1"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：用于确定所访问的数据在该块中的位置</a:t>
          </a:r>
          <a:endParaRPr kumimoji="1"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90000"/>
            </a:lnSpc>
            <a:spcBef>
              <a:spcPct val="0"/>
            </a:spcBef>
            <a:spcAft>
              <a:spcPct val="15000"/>
            </a:spcAft>
            <a:buChar char="•"/>
          </a:pPr>
          <a:r>
            <a:rPr kumimoji="1"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任一内存地址 </a:t>
          </a:r>
          <a:r>
            <a:rPr kumimoji="1" lang="en-US" altLang="zh-CN" sz="18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x</a:t>
          </a:r>
          <a:r>
            <a:rPr kumimoji="1"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1"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所属的块号</a:t>
          </a:r>
        </a:p>
      </dsp:txBody>
      <dsp:txXfrm>
        <a:off x="0" y="1397515"/>
        <a:ext cx="5580000" cy="2772000"/>
      </dsp:txXfrm>
    </dsp:sp>
    <dsp:sp modelId="{76B73257-4DB0-4E67-AF32-06FBCC644A3B}">
      <dsp:nvSpPr>
        <dsp:cNvPr id="0" name=""/>
        <dsp:cNvSpPr/>
      </dsp:nvSpPr>
      <dsp:spPr>
        <a:xfrm>
          <a:off x="279000" y="1161355"/>
          <a:ext cx="3906000" cy="47232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638" tIns="0" rIns="147638" bIns="0" numCol="1" spcCol="1270" anchor="ctr" anchorCtr="0">
          <a:noAutofit/>
        </a:bodyPr>
        <a:lstStyle/>
        <a:p>
          <a:pPr marL="0" lvl="0" indent="0" algn="l" defTabSz="800100">
            <a:lnSpc>
              <a:spcPct val="90000"/>
            </a:lnSpc>
            <a:spcBef>
              <a:spcPct val="0"/>
            </a:spcBef>
            <a:spcAft>
              <a:spcPct val="35000"/>
            </a:spcAft>
            <a:buNone/>
          </a:pPr>
          <a:r>
            <a:rPr kumimoji="1" lang="zh-CN" altLang="en-US" sz="1800" b="1" kern="120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主存地址</a:t>
          </a:r>
          <a:endParaRPr kumimoji="1" lang="en-US" altLang="zh-CN"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302057" y="1184412"/>
        <a:ext cx="3859886" cy="42620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9A572-32D3-40BC-A082-C848C74740D7}">
      <dsp:nvSpPr>
        <dsp:cNvPr id="0" name=""/>
        <dsp:cNvSpPr/>
      </dsp:nvSpPr>
      <dsp:spPr>
        <a:xfrm>
          <a:off x="0" y="331330"/>
          <a:ext cx="5580000" cy="1316700"/>
        </a:xfrm>
        <a:prstGeom prst="rect">
          <a:avLst/>
        </a:prstGeom>
        <a:solidFill>
          <a:schemeClr val="lt1">
            <a:alpha val="90000"/>
            <a:hueOff val="0"/>
            <a:satOff val="0"/>
            <a:lumOff val="0"/>
            <a:alphaOff val="0"/>
          </a:schemeClr>
        </a:solidFill>
        <a:ln w="15875"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3070" tIns="395732" rIns="144000" bIns="128016" numCol="1" spcCol="1270" anchor="t" anchorCtr="0">
          <a:noAutofit/>
        </a:bodyPr>
        <a:lstStyle/>
        <a:p>
          <a:pPr marL="171450" lvl="1" indent="-171450" algn="l" defTabSz="800100">
            <a:lnSpc>
              <a:spcPct val="90000"/>
            </a:lnSpc>
            <a:spcBef>
              <a:spcPct val="0"/>
            </a:spcBef>
            <a:spcAft>
              <a:spcPct val="15000"/>
            </a:spcAft>
            <a:buChar char="•"/>
          </a:pPr>
          <a:r>
            <a:rPr kumimoji="1" lang="en-US" altLang="zh-CN" sz="1800" kern="1200">
              <a:latin typeface="微软雅黑" panose="020B0503020204020204" pitchFamily="34" charset="-122"/>
              <a:ea typeface="微软雅黑" panose="020B0503020204020204" pitchFamily="34" charset="-122"/>
              <a:cs typeface="+mn-ea"/>
              <a:sym typeface="+mn-lt"/>
            </a:rPr>
            <a:t>cache</a:t>
          </a:r>
          <a:r>
            <a:rPr kumimoji="1" lang="zh-CN" altLang="en-US" sz="1800" kern="1200">
              <a:latin typeface="微软雅黑" panose="020B0503020204020204" pitchFamily="34" charset="-122"/>
              <a:ea typeface="微软雅黑" panose="020B0503020204020204" pitchFamily="34" charset="-122"/>
              <a:cs typeface="+mn-ea"/>
              <a:sym typeface="+mn-lt"/>
            </a:rPr>
            <a:t>分为若干</a:t>
          </a:r>
          <a:r>
            <a:rPr kumimoji="1" lang="zh-CN" altLang="en-US" sz="1800" b="1" kern="120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行</a:t>
          </a:r>
          <a:r>
            <a:rPr kumimoji="1" lang="en-US" altLang="zh-CN" sz="1800" b="1" kern="120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(Line)</a:t>
          </a:r>
          <a:endParaRPr kumimoji="1" lang="en-US" altLang="zh-CN"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endParaRPr>
        </a:p>
        <a:p>
          <a:pPr marL="171450" lvl="1" indent="-171450" algn="l" defTabSz="800100">
            <a:lnSpc>
              <a:spcPct val="90000"/>
            </a:lnSpc>
            <a:spcBef>
              <a:spcPct val="0"/>
            </a:spcBef>
            <a:spcAft>
              <a:spcPct val="15000"/>
            </a:spcAft>
            <a:buChar char="•"/>
          </a:pPr>
          <a:r>
            <a:rPr kumimoji="1" lang="en-US" altLang="zh-CN" sz="1800" b="1" kern="1200" dirty="0">
              <a:latin typeface="微软雅黑" panose="020B0503020204020204" pitchFamily="34" charset="-122"/>
              <a:ea typeface="微软雅黑" panose="020B0503020204020204" pitchFamily="34" charset="-122"/>
              <a:cs typeface="+mn-ea"/>
              <a:sym typeface="+mn-lt"/>
            </a:rPr>
            <a:t>cache</a:t>
          </a:r>
          <a:r>
            <a:rPr kumimoji="1" lang="zh-CN" altLang="en-US"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行</a:t>
          </a:r>
          <a:r>
            <a:rPr kumimoji="1" lang="zh-CN" altLang="en-US" sz="1800" b="1" kern="1200" dirty="0">
              <a:latin typeface="微软雅黑" panose="020B0503020204020204" pitchFamily="34" charset="-122"/>
              <a:ea typeface="微软雅黑" panose="020B0503020204020204" pitchFamily="34" charset="-122"/>
              <a:cs typeface="+mn-ea"/>
              <a:sym typeface="+mn-lt"/>
            </a:rPr>
            <a:t>的容量和主存</a:t>
          </a:r>
          <a:r>
            <a:rPr kumimoji="1" lang="zh-CN" altLang="en-US"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块</a:t>
          </a:r>
          <a:r>
            <a:rPr kumimoji="1" lang="zh-CN" altLang="en-US" sz="1800" b="1" kern="1200" dirty="0">
              <a:latin typeface="微软雅黑" panose="020B0503020204020204" pitchFamily="34" charset="-122"/>
              <a:ea typeface="微软雅黑" panose="020B0503020204020204" pitchFamily="34" charset="-122"/>
              <a:cs typeface="+mn-ea"/>
              <a:sym typeface="+mn-lt"/>
            </a:rPr>
            <a:t>容量</a:t>
          </a:r>
          <a:r>
            <a:rPr kumimoji="1" lang="zh-CN" altLang="en-US"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相同</a:t>
          </a:r>
          <a:endParaRPr kumimoji="1" lang="en-US" altLang="zh-CN"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endParaRPr>
        </a:p>
      </dsp:txBody>
      <dsp:txXfrm>
        <a:off x="0" y="331330"/>
        <a:ext cx="5580000" cy="1316700"/>
      </dsp:txXfrm>
    </dsp:sp>
    <dsp:sp modelId="{C1D2BB52-F71E-4005-81D7-A249403FEC52}">
      <dsp:nvSpPr>
        <dsp:cNvPr id="0" name=""/>
        <dsp:cNvSpPr/>
      </dsp:nvSpPr>
      <dsp:spPr>
        <a:xfrm>
          <a:off x="279000" y="50890"/>
          <a:ext cx="3906000" cy="560880"/>
        </a:xfrm>
        <a:prstGeom prst="round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638" tIns="0" rIns="147638" bIns="0" numCol="1" spcCol="1270" anchor="ctr" anchorCtr="0">
          <a:noAutofit/>
        </a:bodyPr>
        <a:lstStyle/>
        <a:p>
          <a:pPr marL="0" lvl="0" indent="0" algn="l" defTabSz="800100">
            <a:lnSpc>
              <a:spcPct val="90000"/>
            </a:lnSpc>
            <a:spcBef>
              <a:spcPct val="0"/>
            </a:spcBef>
            <a:spcAft>
              <a:spcPct val="35000"/>
            </a:spcAft>
            <a:buNone/>
          </a:pPr>
          <a:r>
            <a:rPr kumimoji="1"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cache</a:t>
          </a:r>
          <a:r>
            <a:rPr kumimoji="1"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划分</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dsp:txBody>
      <dsp:txXfrm>
        <a:off x="306380" y="78270"/>
        <a:ext cx="3851240" cy="506120"/>
      </dsp:txXfrm>
    </dsp:sp>
    <dsp:sp modelId="{4569F90B-D06A-44F8-AA3A-A2F2D64CAE3D}">
      <dsp:nvSpPr>
        <dsp:cNvPr id="0" name=""/>
        <dsp:cNvSpPr/>
      </dsp:nvSpPr>
      <dsp:spPr>
        <a:xfrm>
          <a:off x="0" y="2031071"/>
          <a:ext cx="5580000" cy="2094750"/>
        </a:xfrm>
        <a:prstGeom prst="rect">
          <a:avLst/>
        </a:prstGeom>
        <a:solidFill>
          <a:schemeClr val="lt1">
            <a:alpha val="90000"/>
            <a:hueOff val="0"/>
            <a:satOff val="0"/>
            <a:lumOff val="0"/>
            <a:alphaOff val="0"/>
          </a:schemeClr>
        </a:solidFill>
        <a:ln w="15875" cap="flat" cmpd="sng" algn="ctr">
          <a:solidFill>
            <a:schemeClr val="bg2">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3070" tIns="395732" rIns="144000" bIns="128016" numCol="1" spcCol="1270" anchor="t" anchorCtr="0">
          <a:noAutofit/>
        </a:bodyPr>
        <a:lstStyle/>
        <a:p>
          <a:pPr marL="171450" lvl="1" indent="-171450" algn="l" defTabSz="800100">
            <a:lnSpc>
              <a:spcPct val="90000"/>
            </a:lnSpc>
            <a:spcBef>
              <a:spcPct val="0"/>
            </a:spcBef>
            <a:spcAft>
              <a:spcPct val="15000"/>
            </a:spcAft>
            <a:buChar char="•"/>
          </a:pPr>
          <a:r>
            <a:rPr kumimoji="1" lang="zh-CN" altLang="en-US" sz="1800" kern="1200" dirty="0">
              <a:latin typeface="微软雅黑" panose="020B0503020204020204" pitchFamily="34" charset="-122"/>
              <a:ea typeface="微软雅黑" panose="020B0503020204020204" pitchFamily="34" charset="-122"/>
              <a:cs typeface="+mn-ea"/>
              <a:sym typeface="+mn-lt"/>
            </a:rPr>
            <a:t>数据交换以</a:t>
          </a:r>
          <a:r>
            <a:rPr kumimoji="1" lang="zh-CN" altLang="en-US"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ea"/>
              <a:sym typeface="+mn-lt"/>
            </a:rPr>
            <a:t>块</a:t>
          </a:r>
          <a:r>
            <a:rPr kumimoji="1" lang="zh-CN" altLang="en-US" sz="1800" kern="1200" dirty="0">
              <a:latin typeface="微软雅黑" panose="020B0503020204020204" pitchFamily="34" charset="-122"/>
              <a:ea typeface="微软雅黑" panose="020B0503020204020204" pitchFamily="34" charset="-122"/>
              <a:cs typeface="+mn-ea"/>
              <a:sym typeface="+mn-lt"/>
            </a:rPr>
            <a:t>为单位</a:t>
          </a:r>
          <a:endParaRPr kumimoji="1" lang="en-US" altLang="zh-CN" sz="1800" kern="1200" dirty="0">
            <a:latin typeface="微软雅黑" panose="020B0503020204020204" pitchFamily="34" charset="-122"/>
            <a:ea typeface="微软雅黑" panose="020B0503020204020204" pitchFamily="34" charset="-122"/>
            <a:cs typeface="+mn-ea"/>
            <a:sym typeface="+mn-lt"/>
          </a:endParaRPr>
        </a:p>
        <a:p>
          <a:pPr marL="171450" lvl="1" indent="-171450" algn="l" defTabSz="800100">
            <a:lnSpc>
              <a:spcPct val="90000"/>
            </a:lnSpc>
            <a:spcBef>
              <a:spcPct val="0"/>
            </a:spcBef>
            <a:spcAft>
              <a:spcPct val="15000"/>
            </a:spcAft>
            <a:buChar char="•"/>
          </a:pPr>
          <a:r>
            <a:rPr kumimoji="1" lang="en-US" altLang="zh-CN" sz="1800" kern="1200">
              <a:latin typeface="微软雅黑" panose="020B0503020204020204" pitchFamily="34" charset="-122"/>
              <a:ea typeface="微软雅黑" panose="020B0503020204020204" pitchFamily="34" charset="-122"/>
              <a:cs typeface="+mn-ea"/>
              <a:sym typeface="+mn-lt"/>
            </a:rPr>
            <a:t>cache</a:t>
          </a:r>
          <a:r>
            <a:rPr kumimoji="1" lang="zh-CN" altLang="en-US" sz="1800" kern="1200">
              <a:latin typeface="微软雅黑" panose="020B0503020204020204" pitchFamily="34" charset="-122"/>
              <a:ea typeface="微软雅黑" panose="020B0503020204020204" pitchFamily="34" charset="-122"/>
              <a:cs typeface="+mn-ea"/>
              <a:sym typeface="+mn-lt"/>
            </a:rPr>
            <a:t>按</a:t>
          </a:r>
          <a:r>
            <a:rPr kumimoji="1" lang="zh-CN" altLang="en-US" sz="1800" b="1" kern="1200">
              <a:solidFill>
                <a:srgbClr val="00B05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内容</a:t>
          </a:r>
          <a:r>
            <a:rPr kumimoji="1" lang="zh-CN" altLang="en-US" sz="1800" kern="1200">
              <a:latin typeface="微软雅黑" panose="020B0503020204020204" pitchFamily="34" charset="-122"/>
              <a:ea typeface="微软雅黑" panose="020B0503020204020204" pitchFamily="34" charset="-122"/>
              <a:cs typeface="+mn-ea"/>
              <a:sym typeface="+mn-lt"/>
            </a:rPr>
            <a:t>访问，主存按</a:t>
          </a:r>
          <a:r>
            <a:rPr kumimoji="1" lang="zh-CN" altLang="en-US" sz="1800" b="1" kern="1200">
              <a:solidFill>
                <a:srgbClr val="00B05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地址</a:t>
          </a:r>
          <a:r>
            <a:rPr kumimoji="1" lang="zh-CN" altLang="en-US" sz="1800" kern="1200">
              <a:latin typeface="微软雅黑" panose="020B0503020204020204" pitchFamily="34" charset="-122"/>
              <a:ea typeface="微软雅黑" panose="020B0503020204020204" pitchFamily="34" charset="-122"/>
              <a:cs typeface="+mn-ea"/>
              <a:sym typeface="+mn-lt"/>
            </a:rPr>
            <a:t>访问</a:t>
          </a:r>
          <a:endParaRPr kumimoji="1" lang="en-US" altLang="zh-CN" sz="1800" kern="1200" dirty="0">
            <a:latin typeface="微软雅黑" panose="020B0503020204020204" pitchFamily="34" charset="-122"/>
            <a:ea typeface="微软雅黑" panose="020B0503020204020204" pitchFamily="34" charset="-122"/>
            <a:cs typeface="+mn-ea"/>
            <a:sym typeface="+mn-lt"/>
          </a:endParaRPr>
        </a:p>
        <a:p>
          <a:pPr marL="171450" lvl="1" indent="-171450" algn="l" defTabSz="800100">
            <a:lnSpc>
              <a:spcPct val="90000"/>
            </a:lnSpc>
            <a:spcBef>
              <a:spcPct val="0"/>
            </a:spcBef>
            <a:spcAft>
              <a:spcPct val="15000"/>
            </a:spcAft>
            <a:buChar char="•"/>
          </a:pPr>
          <a:r>
            <a:rPr lang="zh-CN" altLang="en-US" sz="1800" kern="1200">
              <a:solidFill>
                <a:srgbClr val="000000"/>
              </a:solidFill>
              <a:latin typeface="微软雅黑" panose="020B0503020204020204" pitchFamily="34" charset="-122"/>
              <a:ea typeface="微软雅黑" panose="020B0503020204020204" pitchFamily="34" charset="-122"/>
              <a:cs typeface="+mn-ea"/>
              <a:sym typeface="+mn-lt"/>
            </a:rPr>
            <a:t>必须应用某种方法，把主存的地址定位到</a:t>
          </a:r>
          <a:r>
            <a:rPr lang="en-US" altLang="zh-CN" sz="1800" kern="1200">
              <a:solidFill>
                <a:srgbClr val="000000"/>
              </a:solidFill>
              <a:latin typeface="微软雅黑" panose="020B0503020204020204" pitchFamily="34" charset="-122"/>
              <a:ea typeface="微软雅黑" panose="020B0503020204020204" pitchFamily="34" charset="-122"/>
              <a:cs typeface="+mn-ea"/>
              <a:sym typeface="+mn-lt"/>
            </a:rPr>
            <a:t>cache</a:t>
          </a:r>
          <a:r>
            <a:rPr lang="zh-CN" altLang="en-US" sz="1800" kern="1200">
              <a:solidFill>
                <a:srgbClr val="000000"/>
              </a:solidFill>
              <a:latin typeface="微软雅黑" panose="020B0503020204020204" pitchFamily="34" charset="-122"/>
              <a:ea typeface="微软雅黑" panose="020B0503020204020204" pitchFamily="34" charset="-122"/>
              <a:cs typeface="+mn-ea"/>
              <a:sym typeface="+mn-lt"/>
            </a:rPr>
            <a:t>中的确切位置</a:t>
          </a:r>
          <a:r>
            <a:rPr lang="en-US" altLang="zh-CN" sz="1800" kern="1200">
              <a:solidFill>
                <a:srgbClr val="000000"/>
              </a:solidFill>
              <a:latin typeface="微软雅黑" panose="020B0503020204020204" pitchFamily="34" charset="-122"/>
              <a:ea typeface="微软雅黑" panose="020B0503020204020204" pitchFamily="34" charset="-122"/>
              <a:cs typeface="+mn-ea"/>
              <a:sym typeface="+mn-lt"/>
            </a:rPr>
            <a:t>——</a:t>
          </a:r>
          <a:r>
            <a:rPr kumimoji="1" lang="zh-CN" altLang="en-US" sz="1800" b="1" kern="120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rPr>
            <a:t>地址映射</a:t>
          </a:r>
          <a:endParaRPr kumimoji="1" lang="en-US" altLang="zh-CN" sz="1800" b="1" kern="12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宋体" panose="02010600030101010101" pitchFamily="2" charset="-122"/>
            <a:sym typeface="+mn-lt"/>
          </a:endParaRPr>
        </a:p>
      </dsp:txBody>
      <dsp:txXfrm>
        <a:off x="0" y="2031071"/>
        <a:ext cx="5580000" cy="2094750"/>
      </dsp:txXfrm>
    </dsp:sp>
    <dsp:sp modelId="{68ABFA56-967B-4F1B-B3E9-718C67620041}">
      <dsp:nvSpPr>
        <dsp:cNvPr id="0" name=""/>
        <dsp:cNvSpPr/>
      </dsp:nvSpPr>
      <dsp:spPr>
        <a:xfrm>
          <a:off x="279000" y="1750631"/>
          <a:ext cx="3906000" cy="560880"/>
        </a:xfrm>
        <a:prstGeom prst="roundRect">
          <a:avLst/>
        </a:prstGeom>
        <a:solidFill>
          <a:schemeClr val="bg2">
            <a:lumMod val="60000"/>
            <a:lumOff val="40000"/>
          </a:schemeClr>
        </a:solidFill>
        <a:ln w="15875" cap="flat" cmpd="sng" algn="ctr">
          <a:solidFill>
            <a:schemeClr val="bg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638" tIns="0" rIns="147638" bIns="0" numCol="1" spcCol="1270" anchor="ctr" anchorCtr="0">
          <a:noAutofit/>
        </a:bodyPr>
        <a:lstStyle/>
        <a:p>
          <a:pPr marL="0" lvl="0" indent="0" algn="l" defTabSz="844550">
            <a:lnSpc>
              <a:spcPct val="90000"/>
            </a:lnSpc>
            <a:spcBef>
              <a:spcPct val="0"/>
            </a:spcBef>
            <a:spcAft>
              <a:spcPct val="35000"/>
            </a:spcAft>
            <a:buNone/>
          </a:pPr>
          <a:r>
            <a:rPr kumimoji="1" lang="en-US" altLang="zh-CN"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cache</a:t>
          </a:r>
          <a:r>
            <a:rPr kumimoji="1" lang="zh-CN" altLang="en-US"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与主存如何进行数据交换 </a:t>
          </a:r>
          <a:r>
            <a:rPr kumimoji="1" lang="en-US" altLang="zh-CN" sz="19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p>
      </dsp:txBody>
      <dsp:txXfrm>
        <a:off x="306380" y="1778011"/>
        <a:ext cx="3851240" cy="50612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A9100-FFC9-451D-AFF4-DF81AAE56398}">
      <dsp:nvSpPr>
        <dsp:cNvPr id="0" name=""/>
        <dsp:cNvSpPr/>
      </dsp:nvSpPr>
      <dsp:spPr>
        <a:xfrm>
          <a:off x="0" y="346675"/>
          <a:ext cx="7677150" cy="15120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33248" rIns="59583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a:latin typeface="微软雅黑" panose="020B0503020204020204" pitchFamily="34" charset="-122"/>
              <a:ea typeface="微软雅黑" panose="020B0503020204020204" pitchFamily="34" charset="-122"/>
              <a:sym typeface="+mn-lt"/>
            </a:rPr>
            <a:t>解决</a:t>
          </a:r>
          <a:r>
            <a:rPr lang="en-US" altLang="zh-CN" sz="1600" kern="1200">
              <a:latin typeface="微软雅黑" panose="020B0503020204020204" pitchFamily="34" charset="-122"/>
              <a:ea typeface="微软雅黑" panose="020B0503020204020204" pitchFamily="34" charset="-122"/>
              <a:sym typeface="+mn-lt"/>
            </a:rPr>
            <a:t>CPU</a:t>
          </a:r>
          <a:r>
            <a:rPr lang="zh-CN" altLang="en-US" sz="1600" kern="1200">
              <a:latin typeface="微软雅黑" panose="020B0503020204020204" pitchFamily="34" charset="-122"/>
              <a:ea typeface="微软雅黑" panose="020B0503020204020204" pitchFamily="34" charset="-122"/>
              <a:sym typeface="+mn-lt"/>
            </a:rPr>
            <a:t>和主存之间的速度不匹配问题</a:t>
          </a:r>
          <a:endParaRPr lang="en-US" altLang="zh-CN" sz="1600" kern="1200" dirty="0">
            <a:latin typeface="微软雅黑" panose="020B0503020204020204" pitchFamily="34" charset="-122"/>
            <a:ea typeface="微软雅黑" panose="020B0503020204020204" pitchFamily="34" charset="-122"/>
            <a:sym typeface="+mn-lt"/>
          </a:endParaRPr>
        </a:p>
        <a:p>
          <a:pPr marL="171450" lvl="1" indent="-171450" algn="l" defTabSz="711200">
            <a:lnSpc>
              <a:spcPct val="90000"/>
            </a:lnSpc>
            <a:spcBef>
              <a:spcPct val="0"/>
            </a:spcBef>
            <a:spcAft>
              <a:spcPct val="15000"/>
            </a:spcAft>
            <a:buChar char="•"/>
          </a:pPr>
          <a:r>
            <a:rPr lang="zh-CN" altLang="en-US" sz="1600" kern="1200">
              <a:latin typeface="微软雅黑" panose="020B0503020204020204" pitchFamily="34" charset="-122"/>
              <a:ea typeface="微软雅黑" panose="020B0503020204020204" pitchFamily="34" charset="-122"/>
              <a:sym typeface="+mn-lt"/>
            </a:rPr>
            <a:t>小容量存储器，用</a:t>
          </a:r>
          <a:r>
            <a:rPr lang="en-US" altLang="zh-CN" sz="1600" kern="1200">
              <a:latin typeface="微软雅黑" panose="020B0503020204020204" pitchFamily="34" charset="-122"/>
              <a:ea typeface="微软雅黑" panose="020B0503020204020204" pitchFamily="34" charset="-122"/>
              <a:sym typeface="+mn-lt"/>
            </a:rPr>
            <a:t>SRAM</a:t>
          </a:r>
          <a:r>
            <a:rPr lang="zh-CN" altLang="en-US" sz="1600" kern="1200">
              <a:latin typeface="微软雅黑" panose="020B0503020204020204" pitchFamily="34" charset="-122"/>
              <a:ea typeface="微软雅黑" panose="020B0503020204020204" pitchFamily="34" charset="-122"/>
              <a:sym typeface="+mn-lt"/>
            </a:rPr>
            <a:t>实现</a:t>
          </a:r>
          <a:endParaRPr lang="en-US" altLang="zh-CN" sz="1600" kern="1200" dirty="0">
            <a:latin typeface="微软雅黑" panose="020B0503020204020204" pitchFamily="34" charset="-122"/>
            <a:ea typeface="微软雅黑" panose="020B0503020204020204" pitchFamily="34" charset="-122"/>
            <a:sym typeface="+mn-lt"/>
          </a:endParaRPr>
        </a:p>
        <a:p>
          <a:pPr marL="171450" lvl="1" indent="-171450" algn="l" defTabSz="711200">
            <a:lnSpc>
              <a:spcPct val="90000"/>
            </a:lnSpc>
            <a:spcBef>
              <a:spcPct val="0"/>
            </a:spcBef>
            <a:spcAft>
              <a:spcPct val="15000"/>
            </a:spcAft>
            <a:buChar char="•"/>
          </a:pPr>
          <a:r>
            <a:rPr lang="zh-CN" altLang="en-US" sz="1600" kern="1200">
              <a:latin typeface="微软雅黑" panose="020B0503020204020204" pitchFamily="34" charset="-122"/>
              <a:ea typeface="微软雅黑" panose="020B0503020204020204" pitchFamily="34" charset="-122"/>
              <a:sym typeface="+mn-lt"/>
            </a:rPr>
            <a:t>对用户透明</a:t>
          </a:r>
          <a:endParaRPr lang="en-US" altLang="zh-CN" sz="1600" kern="1200" dirty="0">
            <a:latin typeface="微软雅黑" panose="020B0503020204020204" pitchFamily="34" charset="-122"/>
            <a:ea typeface="微软雅黑" panose="020B0503020204020204" pitchFamily="34" charset="-122"/>
            <a:sym typeface="+mn-lt"/>
          </a:endParaRPr>
        </a:p>
      </dsp:txBody>
      <dsp:txXfrm>
        <a:off x="0" y="346675"/>
        <a:ext cx="7677150" cy="1512000"/>
      </dsp:txXfrm>
    </dsp:sp>
    <dsp:sp modelId="{30742684-773F-4520-AF79-FA23F9FC35E1}">
      <dsp:nvSpPr>
        <dsp:cNvPr id="0" name=""/>
        <dsp:cNvSpPr/>
      </dsp:nvSpPr>
      <dsp:spPr>
        <a:xfrm>
          <a:off x="383857" y="110515"/>
          <a:ext cx="5374005" cy="4723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的作用</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6914" y="133572"/>
        <a:ext cx="5327891" cy="426206"/>
      </dsp:txXfrm>
    </dsp:sp>
    <dsp:sp modelId="{4717B138-371C-481A-805D-48B5A56820C4}">
      <dsp:nvSpPr>
        <dsp:cNvPr id="0" name=""/>
        <dsp:cNvSpPr/>
      </dsp:nvSpPr>
      <dsp:spPr>
        <a:xfrm>
          <a:off x="0" y="2181235"/>
          <a:ext cx="7677150" cy="781200"/>
        </a:xfrm>
        <a:prstGeom prst="rect">
          <a:avLst/>
        </a:prstGeom>
        <a:solidFill>
          <a:schemeClr val="lt1">
            <a:alpha val="90000"/>
            <a:hueOff val="0"/>
            <a:satOff val="0"/>
            <a:lumOff val="0"/>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33248" rIns="59583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a:latin typeface="微软雅黑" panose="020B0503020204020204" pitchFamily="34" charset="-122"/>
              <a:ea typeface="微软雅黑" panose="020B0503020204020204" pitchFamily="34" charset="-122"/>
              <a:sym typeface="+mn-lt"/>
            </a:rPr>
            <a:t>程序局部性：时间和空间</a:t>
          </a:r>
          <a:endParaRPr lang="en-US" altLang="zh-CN" sz="1600" kern="1200" dirty="0">
            <a:latin typeface="微软雅黑" panose="020B0503020204020204" pitchFamily="34" charset="-122"/>
            <a:ea typeface="微软雅黑" panose="020B0503020204020204" pitchFamily="34" charset="-122"/>
            <a:sym typeface="+mn-lt"/>
          </a:endParaRPr>
        </a:p>
      </dsp:txBody>
      <dsp:txXfrm>
        <a:off x="0" y="2181235"/>
        <a:ext cx="7677150" cy="781200"/>
      </dsp:txXfrm>
    </dsp:sp>
    <dsp:sp modelId="{13D20AD0-4E2A-4E72-A4CF-B0A8727605A8}">
      <dsp:nvSpPr>
        <dsp:cNvPr id="0" name=""/>
        <dsp:cNvSpPr/>
      </dsp:nvSpPr>
      <dsp:spPr>
        <a:xfrm>
          <a:off x="383857" y="1945076"/>
          <a:ext cx="5374005" cy="47232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lang="en-US" altLang="zh-CN" sz="16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r>
            <a:rPr lang="zh-CN" altLang="en-US" sz="16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的原理</a:t>
          </a:r>
          <a:endPar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06914" y="1968133"/>
        <a:ext cx="5327891" cy="426206"/>
      </dsp:txXfrm>
    </dsp:sp>
    <dsp:sp modelId="{96E4EC08-4F77-4055-9668-4090F1DC822A}">
      <dsp:nvSpPr>
        <dsp:cNvPr id="0" name=""/>
        <dsp:cNvSpPr/>
      </dsp:nvSpPr>
      <dsp:spPr>
        <a:xfrm>
          <a:off x="0" y="3284996"/>
          <a:ext cx="7677150" cy="7812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33248" rIns="59583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a:latin typeface="微软雅黑" panose="020B0503020204020204" pitchFamily="34" charset="-122"/>
              <a:ea typeface="微软雅黑" panose="020B0503020204020204" pitchFamily="34" charset="-122"/>
              <a:sym typeface="+mn-lt"/>
            </a:rPr>
            <a:t>命中率、平均访问时间、效率</a:t>
          </a:r>
          <a:endParaRPr lang="zh-CN" altLang="en-US" sz="1600" kern="1200">
            <a:latin typeface="微软雅黑" panose="020B0503020204020204" pitchFamily="34" charset="-122"/>
            <a:ea typeface="微软雅黑" panose="020B0503020204020204" pitchFamily="34" charset="-122"/>
          </a:endParaRPr>
        </a:p>
      </dsp:txBody>
      <dsp:txXfrm>
        <a:off x="0" y="3284996"/>
        <a:ext cx="7677150" cy="781200"/>
      </dsp:txXfrm>
    </dsp:sp>
    <dsp:sp modelId="{D95DEBCA-F2C0-469E-B129-79ED61358407}">
      <dsp:nvSpPr>
        <dsp:cNvPr id="0" name=""/>
        <dsp:cNvSpPr/>
      </dsp:nvSpPr>
      <dsp:spPr>
        <a:xfrm>
          <a:off x="383857" y="3048836"/>
          <a:ext cx="5374005" cy="47232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lang="en-US" altLang="zh-CN" sz="16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r>
            <a:rPr lang="zh-CN" altLang="en-US" sz="16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性能</a:t>
          </a:r>
          <a:endPar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06914" y="3071893"/>
        <a:ext cx="5327891" cy="4262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022CB-03A5-4B5F-BE13-D78956F6AAA5}">
      <dsp:nvSpPr>
        <dsp:cNvPr id="0" name=""/>
        <dsp:cNvSpPr/>
      </dsp:nvSpPr>
      <dsp:spPr>
        <a:xfrm>
          <a:off x="2248711" y="33303"/>
          <a:ext cx="1598577" cy="1598577"/>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全相联</a:t>
          </a:r>
        </a:p>
      </dsp:txBody>
      <dsp:txXfrm>
        <a:off x="2461854" y="313054"/>
        <a:ext cx="1172290" cy="719359"/>
      </dsp:txXfrm>
    </dsp:sp>
    <dsp:sp modelId="{04F8A216-2FF8-4442-9BA8-CBA1B33CB390}">
      <dsp:nvSpPr>
        <dsp:cNvPr id="0" name=""/>
        <dsp:cNvSpPr/>
      </dsp:nvSpPr>
      <dsp:spPr>
        <a:xfrm>
          <a:off x="2825531" y="1032414"/>
          <a:ext cx="1598577" cy="1598577"/>
        </a:xfrm>
        <a:prstGeom prst="ellipse">
          <a:avLst/>
        </a:prstGeom>
        <a:solidFill>
          <a:schemeClr val="accent4">
            <a:alpha val="50000"/>
            <a:hueOff val="-2362766"/>
            <a:satOff val="-3784"/>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直接相联</a:t>
          </a:r>
        </a:p>
      </dsp:txBody>
      <dsp:txXfrm>
        <a:off x="3314429" y="1445380"/>
        <a:ext cx="959146" cy="879217"/>
      </dsp:txXfrm>
    </dsp:sp>
    <dsp:sp modelId="{A89AEE64-9B11-4D79-995B-798D56A5C27E}">
      <dsp:nvSpPr>
        <dsp:cNvPr id="0" name=""/>
        <dsp:cNvSpPr/>
      </dsp:nvSpPr>
      <dsp:spPr>
        <a:xfrm>
          <a:off x="1671891" y="1032414"/>
          <a:ext cx="1598577" cy="1598577"/>
        </a:xfrm>
        <a:prstGeom prst="ellipse">
          <a:avLst/>
        </a:prstGeom>
        <a:solidFill>
          <a:schemeClr val="accent4">
            <a:alpha val="50000"/>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组相联</a:t>
          </a:r>
        </a:p>
      </dsp:txBody>
      <dsp:txXfrm>
        <a:off x="1822423" y="1445380"/>
        <a:ext cx="959146" cy="87921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26812-0F20-4054-9447-E01C1833752C}">
      <dsp:nvSpPr>
        <dsp:cNvPr id="0" name=""/>
        <dsp:cNvSpPr/>
      </dsp:nvSpPr>
      <dsp:spPr>
        <a:xfrm>
          <a:off x="0" y="266530"/>
          <a:ext cx="7677150" cy="12285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312420" rIns="36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主存</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一块</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可以放到</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任</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一行</a:t>
          </a:r>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将全部</a:t>
          </a:r>
          <a:r>
            <a:rPr lang="zh-CN" altLang="en-US"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块地址</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作为</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行的标记</a:t>
          </a:r>
          <a:r>
            <a:rPr lang="en-US" altLang="zh-CN"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(Tag)</a:t>
          </a:r>
        </a:p>
      </dsp:txBody>
      <dsp:txXfrm>
        <a:off x="0" y="266530"/>
        <a:ext cx="7677150" cy="1228500"/>
      </dsp:txXfrm>
    </dsp:sp>
    <dsp:sp modelId="{F7E3027B-D00C-4066-B15C-F985D8E7B56D}">
      <dsp:nvSpPr>
        <dsp:cNvPr id="0" name=""/>
        <dsp:cNvSpPr/>
      </dsp:nvSpPr>
      <dsp:spPr>
        <a:xfrm>
          <a:off x="383857" y="45130"/>
          <a:ext cx="5374005" cy="4428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主存块</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zh-CN" altLang="en-US" sz="2000" b="1" kern="1200"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多对多</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行</a:t>
          </a:r>
          <a:r>
            <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5473" y="66746"/>
        <a:ext cx="5330773" cy="399568"/>
      </dsp:txXfrm>
    </dsp:sp>
    <dsp:sp modelId="{DC6454E0-0A1F-460C-903E-89A3EC468B2C}">
      <dsp:nvSpPr>
        <dsp:cNvPr id="0" name=""/>
        <dsp:cNvSpPr/>
      </dsp:nvSpPr>
      <dsp:spPr>
        <a:xfrm>
          <a:off x="0" y="1797430"/>
          <a:ext cx="7677150" cy="803250"/>
        </a:xfrm>
        <a:prstGeom prst="rect">
          <a:avLst/>
        </a:prstGeom>
        <a:solidFill>
          <a:schemeClr val="lt1">
            <a:alpha val="90000"/>
            <a:hueOff val="0"/>
            <a:satOff val="0"/>
            <a:lumOff val="0"/>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312420" rIns="360000" bIns="128016" numCol="1" spcCol="1270" anchor="t" anchorCtr="0">
          <a:noAutofit/>
        </a:bodyPr>
        <a:lstStyle/>
        <a:p>
          <a:pPr marL="171450" lvl="1" indent="-171450" algn="l" defTabSz="800100">
            <a:lnSpc>
              <a:spcPct val="90000"/>
            </a:lnSpc>
            <a:spcBef>
              <a:spcPct val="0"/>
            </a:spcBef>
            <a:spcAft>
              <a:spcPct val="15000"/>
            </a:spcAft>
            <a:buChar char="•"/>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发出的访存地址中的</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块地址同时</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和</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中所有</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的</a:t>
          </a:r>
          <a:r>
            <a:rPr lang="en-US" altLang="zh-CN" sz="18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Tag</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进行比较</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1797430"/>
        <a:ext cx="7677150" cy="803250"/>
      </dsp:txXfrm>
    </dsp:sp>
    <dsp:sp modelId="{46E27493-6406-401D-9920-0AA70905362D}">
      <dsp:nvSpPr>
        <dsp:cNvPr id="0" name=""/>
        <dsp:cNvSpPr/>
      </dsp:nvSpPr>
      <dsp:spPr>
        <a:xfrm>
          <a:off x="383857" y="1576030"/>
          <a:ext cx="5374005" cy="44280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检索方式</a:t>
          </a:r>
          <a:endParaRPr lang="en-US" altLang="zh-CN" sz="2000" b="1" kern="1200" dirty="0">
            <a:solidFill>
              <a:srgbClr val="C00000"/>
            </a:solidFill>
            <a:latin typeface="微软雅黑" panose="020B0503020204020204" pitchFamily="34" charset="-122"/>
            <a:ea typeface="微软雅黑" panose="020B0503020204020204" pitchFamily="34" charset="-122"/>
            <a:sym typeface="+mn-lt"/>
          </a:endParaRPr>
        </a:p>
      </dsp:txBody>
      <dsp:txXfrm>
        <a:off x="405473" y="1597646"/>
        <a:ext cx="5330773" cy="399568"/>
      </dsp:txXfrm>
    </dsp:sp>
    <dsp:sp modelId="{C39DD86F-3447-4AD7-812D-68ED08E80A37}">
      <dsp:nvSpPr>
        <dsp:cNvPr id="0" name=""/>
        <dsp:cNvSpPr/>
      </dsp:nvSpPr>
      <dsp:spPr>
        <a:xfrm>
          <a:off x="0" y="2903081"/>
          <a:ext cx="7677150" cy="12285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312420" rIns="36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冲突概率小，但成本高</a:t>
          </a:r>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适用于小容量的</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p>
      </dsp:txBody>
      <dsp:txXfrm>
        <a:off x="0" y="2903081"/>
        <a:ext cx="7677150" cy="1228500"/>
      </dsp:txXfrm>
    </dsp:sp>
    <dsp:sp modelId="{C78D854D-9E2B-41B0-837D-E6444959558B}">
      <dsp:nvSpPr>
        <dsp:cNvPr id="0" name=""/>
        <dsp:cNvSpPr/>
      </dsp:nvSpPr>
      <dsp:spPr>
        <a:xfrm>
          <a:off x="383857" y="2681680"/>
          <a:ext cx="5374005" cy="44280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说明</a:t>
          </a:r>
        </a:p>
      </dsp:txBody>
      <dsp:txXfrm>
        <a:off x="405473" y="2703296"/>
        <a:ext cx="5330773" cy="39956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CCCB7-A597-4E01-8DC0-AC247DB10023}">
      <dsp:nvSpPr>
        <dsp:cNvPr id="0" name=""/>
        <dsp:cNvSpPr/>
      </dsp:nvSpPr>
      <dsp:spPr>
        <a:xfrm>
          <a:off x="0" y="197950"/>
          <a:ext cx="7677150" cy="10395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000" tIns="229108" rIns="36000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一个主存块只能映射到 </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 </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的一个</a:t>
          </a:r>
          <a:r>
            <a:rPr lang="zh-CN" altLang="en-US" sz="16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特定行</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上</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的行号 </a:t>
          </a:r>
          <a:r>
            <a:rPr lang="en-US" altLang="zh-CN" sz="1600" b="1" i="1" kern="1200" dirty="0" err="1">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和主存块号 </a:t>
          </a:r>
          <a:r>
            <a:rPr lang="en-US" altLang="zh-CN" sz="16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之间对应关系：</a:t>
          </a:r>
          <a:r>
            <a:rPr lang="en-US" altLang="zh-CN" sz="1600" b="1" i="1" kern="1200" dirty="0" err="1">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16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mod</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m  </a:t>
          </a:r>
          <a:r>
            <a:rPr lang="en-US" altLang="zh-CN" sz="1600" b="0" i="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6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m</a:t>
          </a:r>
          <a:r>
            <a:rPr lang="en-US" altLang="zh-CN" sz="1600" b="0" i="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b="0" i="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为</a:t>
          </a:r>
          <a:r>
            <a:rPr lang="en-US" altLang="zh-CN" sz="1600" b="0" i="0"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600" b="0" i="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总行数</a:t>
          </a:r>
          <a:r>
            <a:rPr lang="en-US" altLang="zh-CN" sz="1600" b="0" i="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p>
      </dsp:txBody>
      <dsp:txXfrm>
        <a:off x="0" y="197950"/>
        <a:ext cx="7677150" cy="1039500"/>
      </dsp:txXfrm>
    </dsp:sp>
    <dsp:sp modelId="{86432F7D-7C4B-4DFF-BFB9-3F41AEC3F536}">
      <dsp:nvSpPr>
        <dsp:cNvPr id="0" name=""/>
        <dsp:cNvSpPr/>
      </dsp:nvSpPr>
      <dsp:spPr>
        <a:xfrm>
          <a:off x="383857" y="35590"/>
          <a:ext cx="5374005" cy="3247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r>
            <a:rPr lang="en-US"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主存块</a:t>
          </a:r>
          <a:r>
            <a:rPr lang="en-US"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 </a:t>
          </a:r>
          <a:r>
            <a:rPr lang="zh-CN" altLang="en-US" sz="1600" b="1" kern="1200"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多对一 </a:t>
          </a:r>
          <a:r>
            <a:rPr lang="en-US"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(Cache</a:t>
          </a: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行</a:t>
          </a:r>
          <a:r>
            <a:rPr lang="en-US"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99709" y="51442"/>
        <a:ext cx="5342301" cy="293016"/>
      </dsp:txXfrm>
    </dsp:sp>
    <dsp:sp modelId="{AE0EC0D9-44E0-476F-A292-0C513EC87FC0}">
      <dsp:nvSpPr>
        <dsp:cNvPr id="0" name=""/>
        <dsp:cNvSpPr/>
      </dsp:nvSpPr>
      <dsp:spPr>
        <a:xfrm>
          <a:off x="0" y="1459211"/>
          <a:ext cx="7677150" cy="1039500"/>
        </a:xfrm>
        <a:prstGeom prst="rect">
          <a:avLst/>
        </a:prstGeom>
        <a:solidFill>
          <a:schemeClr val="lt1">
            <a:alpha val="90000"/>
            <a:hueOff val="0"/>
            <a:satOff val="0"/>
            <a:lumOff val="0"/>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000" tIns="229108" rIns="36000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用访存地址中的块号的</a:t>
          </a: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位行索引找到</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中对应的行</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然后用块号的</a:t>
          </a: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s</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6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位与该行</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tag</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的 比较</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1459211"/>
        <a:ext cx="7677150" cy="1039500"/>
      </dsp:txXfrm>
    </dsp:sp>
    <dsp:sp modelId="{FD5FEBF8-8A7E-4B78-A433-146900DE3AD1}">
      <dsp:nvSpPr>
        <dsp:cNvPr id="0" name=""/>
        <dsp:cNvSpPr/>
      </dsp:nvSpPr>
      <dsp:spPr>
        <a:xfrm>
          <a:off x="383857" y="1296850"/>
          <a:ext cx="5374005" cy="32472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检索方式</a:t>
          </a:r>
        </a:p>
      </dsp:txBody>
      <dsp:txXfrm>
        <a:off x="399709" y="1312702"/>
        <a:ext cx="5342301" cy="293016"/>
      </dsp:txXfrm>
    </dsp:sp>
    <dsp:sp modelId="{BAB82A87-9899-4CD5-8705-C58F33D3E3FD}">
      <dsp:nvSpPr>
        <dsp:cNvPr id="0" name=""/>
        <dsp:cNvSpPr/>
      </dsp:nvSpPr>
      <dsp:spPr>
        <a:xfrm>
          <a:off x="0" y="2720471"/>
          <a:ext cx="7677150" cy="142065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0000" tIns="229108" rIns="36000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硬件简单，成本低，</a:t>
          </a: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容易产生冲突</a:t>
          </a:r>
          <a:endPar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频繁置换会导致 </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 </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抖动，效率下降</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适合大容量 </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 </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采用</a:t>
          </a:r>
          <a:endParaRPr lang="zh-CN" altLang="en-US" sz="1600" kern="1200" dirty="0"/>
        </a:p>
      </dsp:txBody>
      <dsp:txXfrm>
        <a:off x="0" y="2720471"/>
        <a:ext cx="7677150" cy="1420650"/>
      </dsp:txXfrm>
    </dsp:sp>
    <dsp:sp modelId="{4B8F4679-C811-4615-8A1B-19446E784549}">
      <dsp:nvSpPr>
        <dsp:cNvPr id="0" name=""/>
        <dsp:cNvSpPr/>
      </dsp:nvSpPr>
      <dsp:spPr>
        <a:xfrm>
          <a:off x="383857" y="2558111"/>
          <a:ext cx="5374005" cy="32472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说明</a:t>
          </a:r>
          <a:endPar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399709" y="2573963"/>
        <a:ext cx="5342301"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5912B-5834-4AB6-BA3F-0CE7B06E72AA}">
      <dsp:nvSpPr>
        <dsp:cNvPr id="0" name=""/>
        <dsp:cNvSpPr/>
      </dsp:nvSpPr>
      <dsp:spPr>
        <a:xfrm>
          <a:off x="0" y="164755"/>
          <a:ext cx="2039888" cy="7182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000" tIns="166624" rIns="72000" bIns="99568" numCol="1" spcCol="1270" anchor="t" anchorCtr="0">
          <a:noAutofit/>
        </a:bodyPr>
        <a:lstStyle/>
        <a:p>
          <a:pPr marL="114300" lvl="1" indent="-114300" algn="l" defTabSz="622300">
            <a:lnSpc>
              <a:spcPct val="90000"/>
            </a:lnSpc>
            <a:spcBef>
              <a:spcPct val="0"/>
            </a:spcBef>
            <a:spcAft>
              <a:spcPct val="15000"/>
            </a:spcAft>
            <a:buNone/>
          </a:pP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1400" b="1" kern="12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1400" b="1" kern="1200" baseline="-25000"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：行地址</a:t>
          </a:r>
        </a:p>
        <a:p>
          <a:pPr marL="114300" lvl="1" indent="-114300" algn="l" defTabSz="622300">
            <a:lnSpc>
              <a:spcPct val="90000"/>
            </a:lnSpc>
            <a:spcBef>
              <a:spcPct val="0"/>
            </a:spcBef>
            <a:spcAft>
              <a:spcPct val="15000"/>
            </a:spcAft>
            <a:buNone/>
          </a:pP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1400" b="1" kern="1200" baseline="-25000" dirty="0">
              <a:latin typeface="Times New Roman" panose="02020603050405020304" pitchFamily="18" charset="0"/>
              <a:ea typeface="楷体" panose="02010609060101010101" pitchFamily="49" charset="-122"/>
              <a:cs typeface="Times New Roman" panose="02020603050405020304" pitchFamily="18" charset="0"/>
            </a:rPr>
            <a:t>8</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1400" b="1" kern="1200" baseline="-250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：列地址</a:t>
          </a:r>
        </a:p>
      </dsp:txBody>
      <dsp:txXfrm>
        <a:off x="0" y="164755"/>
        <a:ext cx="2039888" cy="718200"/>
      </dsp:txXfrm>
    </dsp:sp>
    <dsp:sp modelId="{3BF96BEE-1FC2-4B72-AA31-162A63DE1657}">
      <dsp:nvSpPr>
        <dsp:cNvPr id="0" name=""/>
        <dsp:cNvSpPr/>
      </dsp:nvSpPr>
      <dsp:spPr>
        <a:xfrm>
          <a:off x="101994" y="46675"/>
          <a:ext cx="1427921" cy="2361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2" tIns="0" rIns="53972" bIns="0" numCol="1" spcCol="1270" anchor="ctr" anchorCtr="0">
          <a:noAutofit/>
        </a:bodyPr>
        <a:lstStyle/>
        <a:p>
          <a:pPr marL="0" lvl="0" indent="0" algn="l" defTabSz="622300">
            <a:lnSpc>
              <a:spcPct val="90000"/>
            </a:lnSpc>
            <a:spcBef>
              <a:spcPct val="0"/>
            </a:spcBef>
            <a:spcAft>
              <a:spcPct val="35000"/>
            </a:spcAft>
            <a:buNone/>
          </a:pPr>
          <a:r>
            <a:rPr lang="zh-CN" altLang="en-US" sz="1400" b="1" kern="120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地址信号</a:t>
          </a:r>
          <a:endParaRPr lang="zh-CN" altLang="en-US" sz="14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dsp:txBody>
      <dsp:txXfrm>
        <a:off x="113522" y="58203"/>
        <a:ext cx="1404865" cy="213104"/>
      </dsp:txXfrm>
    </dsp:sp>
    <dsp:sp modelId="{87AF23F0-CADD-4BB8-BB86-640FEBF458F9}">
      <dsp:nvSpPr>
        <dsp:cNvPr id="0" name=""/>
        <dsp:cNvSpPr/>
      </dsp:nvSpPr>
      <dsp:spPr>
        <a:xfrm>
          <a:off x="0" y="1044235"/>
          <a:ext cx="2039888" cy="718200"/>
        </a:xfrm>
        <a:prstGeom prst="rect">
          <a:avLst/>
        </a:prstGeom>
        <a:solidFill>
          <a:schemeClr val="lt1">
            <a:alpha val="90000"/>
            <a:hueOff val="0"/>
            <a:satOff val="0"/>
            <a:lumOff val="0"/>
            <a:alphaOff val="0"/>
          </a:schemeClr>
        </a:solidFill>
        <a:ln w="15875" cap="flat" cmpd="sng" algn="ctr">
          <a:solidFill>
            <a:schemeClr val="accent5">
              <a:hueOff val="-1102852"/>
              <a:satOff val="-5923"/>
              <a:lumOff val="20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000" tIns="166624" rIns="72000" bIns="99568" numCol="1" spcCol="1270" anchor="t" anchorCtr="0">
          <a:noAutofit/>
        </a:bodyPr>
        <a:lstStyle/>
        <a:p>
          <a:pPr marL="114300" lvl="1" indent="-114300" algn="l" defTabSz="622300">
            <a:lnSpc>
              <a:spcPct val="90000"/>
            </a:lnSpc>
            <a:spcBef>
              <a:spcPct val="0"/>
            </a:spcBef>
            <a:spcAft>
              <a:spcPct val="15000"/>
            </a:spcAft>
            <a:buNone/>
          </a:pP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I/O</a:t>
          </a:r>
          <a:r>
            <a:rPr lang="en-US" altLang="zh-CN" sz="1400" b="1" kern="12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-I/O</a:t>
          </a:r>
          <a:r>
            <a:rPr lang="en-US" altLang="zh-CN" sz="1400" b="1" kern="1200" baseline="-25000"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：低</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位数据</a:t>
          </a:r>
        </a:p>
        <a:p>
          <a:pPr marL="114300" lvl="1" indent="-114300" algn="l" defTabSz="622300">
            <a:lnSpc>
              <a:spcPct val="90000"/>
            </a:lnSpc>
            <a:spcBef>
              <a:spcPct val="0"/>
            </a:spcBef>
            <a:spcAft>
              <a:spcPct val="15000"/>
            </a:spcAft>
            <a:buNone/>
          </a:pP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I/O</a:t>
          </a:r>
          <a:r>
            <a:rPr lang="en-US" altLang="zh-CN" sz="1400" b="1" kern="1200" baseline="-25000" dirty="0">
              <a:latin typeface="Times New Roman" panose="02020603050405020304" pitchFamily="18" charset="0"/>
              <a:ea typeface="楷体" panose="02010609060101010101" pitchFamily="49" charset="-122"/>
              <a:cs typeface="Times New Roman" panose="02020603050405020304" pitchFamily="18" charset="0"/>
            </a:rPr>
            <a:t>8</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-I/O</a:t>
          </a:r>
          <a:r>
            <a:rPr lang="en-US" altLang="zh-CN" sz="1400" b="1" kern="1200" baseline="-25000"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：高</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位数据</a:t>
          </a:r>
        </a:p>
      </dsp:txBody>
      <dsp:txXfrm>
        <a:off x="0" y="1044235"/>
        <a:ext cx="2039888" cy="718200"/>
      </dsp:txXfrm>
    </dsp:sp>
    <dsp:sp modelId="{EB05A539-E80A-4E5D-B498-27F93D9C331A}">
      <dsp:nvSpPr>
        <dsp:cNvPr id="0" name=""/>
        <dsp:cNvSpPr/>
      </dsp:nvSpPr>
      <dsp:spPr>
        <a:xfrm>
          <a:off x="101994" y="926155"/>
          <a:ext cx="1427921" cy="236160"/>
        </a:xfrm>
        <a:prstGeom prst="roundRect">
          <a:avLst/>
        </a:prstGeom>
        <a:solidFill>
          <a:schemeClr val="accent5">
            <a:hueOff val="-1102852"/>
            <a:satOff val="-5923"/>
            <a:lumOff val="202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2" tIns="0" rIns="53972" bIns="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数据信号</a:t>
          </a:r>
        </a:p>
      </dsp:txBody>
      <dsp:txXfrm>
        <a:off x="113522" y="937683"/>
        <a:ext cx="1404865" cy="213104"/>
      </dsp:txXfrm>
    </dsp:sp>
    <dsp:sp modelId="{6C28C0A1-DF4B-4CC6-9F69-4181315E22E1}">
      <dsp:nvSpPr>
        <dsp:cNvPr id="0" name=""/>
        <dsp:cNvSpPr/>
      </dsp:nvSpPr>
      <dsp:spPr>
        <a:xfrm>
          <a:off x="0" y="1923715"/>
          <a:ext cx="2039888" cy="1209600"/>
        </a:xfrm>
        <a:prstGeom prst="rect">
          <a:avLst/>
        </a:prstGeom>
        <a:solidFill>
          <a:schemeClr val="lt1">
            <a:alpha val="90000"/>
            <a:hueOff val="0"/>
            <a:satOff val="0"/>
            <a:lumOff val="0"/>
            <a:alphaOff val="0"/>
          </a:schemeClr>
        </a:solidFill>
        <a:ln w="15875" cap="flat" cmpd="sng" algn="ctr">
          <a:solidFill>
            <a:schemeClr val="accent5">
              <a:hueOff val="-2205704"/>
              <a:satOff val="-11847"/>
              <a:lumOff val="40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000" tIns="166624" rIns="72000" bIns="99568" numCol="1" spcCol="1270" anchor="t" anchorCtr="0">
          <a:noAutofit/>
        </a:bodyPr>
        <a:lstStyle/>
        <a:p>
          <a:pPr marL="114300" lvl="1" indent="-114300" algn="l" defTabSz="622300">
            <a:lnSpc>
              <a:spcPct val="90000"/>
            </a:lnSpc>
            <a:spcBef>
              <a:spcPct val="0"/>
            </a:spcBef>
            <a:spcAft>
              <a:spcPct val="15000"/>
            </a:spcAft>
            <a:buNone/>
          </a:pP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CE</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Chip Select</a:t>
          </a:r>
          <a:endPar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endParaRPr>
        </a:p>
        <a:p>
          <a:pPr marL="114300" lvl="1" indent="-114300" algn="l" defTabSz="622300">
            <a:lnSpc>
              <a:spcPct val="90000"/>
            </a:lnSpc>
            <a:spcBef>
              <a:spcPct val="0"/>
            </a:spcBef>
            <a:spcAft>
              <a:spcPct val="15000"/>
            </a:spcAft>
            <a:buNone/>
          </a:pP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OE</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Output Enable</a:t>
          </a:r>
          <a:endPar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endParaRPr>
        </a:p>
        <a:p>
          <a:pPr marL="114300" lvl="1" indent="-114300" algn="l" defTabSz="622300">
            <a:lnSpc>
              <a:spcPct val="90000"/>
            </a:lnSpc>
            <a:spcBef>
              <a:spcPct val="0"/>
            </a:spcBef>
            <a:spcAft>
              <a:spcPct val="15000"/>
            </a:spcAft>
            <a:buNone/>
          </a:pP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R/W</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Read / Write</a:t>
          </a:r>
          <a:endPar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endParaRPr>
        </a:p>
        <a:p>
          <a:pPr marL="114300" lvl="1" indent="-114300" algn="l" defTabSz="622300">
            <a:lnSpc>
              <a:spcPct val="90000"/>
            </a:lnSpc>
            <a:spcBef>
              <a:spcPct val="0"/>
            </a:spcBef>
            <a:spcAft>
              <a:spcPct val="15000"/>
            </a:spcAft>
            <a:buNone/>
          </a:pP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BUSY</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BUSY</a:t>
          </a:r>
          <a:endPar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endParaRPr>
        </a:p>
      </dsp:txBody>
      <dsp:txXfrm>
        <a:off x="0" y="1923715"/>
        <a:ext cx="2039888" cy="1209600"/>
      </dsp:txXfrm>
    </dsp:sp>
    <dsp:sp modelId="{A87EE92F-D11A-4FD7-B990-45B3575E84EC}">
      <dsp:nvSpPr>
        <dsp:cNvPr id="0" name=""/>
        <dsp:cNvSpPr/>
      </dsp:nvSpPr>
      <dsp:spPr>
        <a:xfrm>
          <a:off x="101994" y="1805635"/>
          <a:ext cx="1427921" cy="236160"/>
        </a:xfrm>
        <a:prstGeom prst="roundRect">
          <a:avLst/>
        </a:prstGeom>
        <a:solidFill>
          <a:schemeClr val="accent5">
            <a:hueOff val="-2205704"/>
            <a:satOff val="-11847"/>
            <a:lumOff val="40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2" tIns="0" rIns="53972" bIns="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控制信号</a:t>
          </a:r>
        </a:p>
      </dsp:txBody>
      <dsp:txXfrm>
        <a:off x="113522" y="1817163"/>
        <a:ext cx="1404865" cy="213104"/>
      </dsp:txXfrm>
    </dsp:sp>
    <dsp:sp modelId="{D3C87DD5-43FF-4123-9B43-1330D47EFAF0}">
      <dsp:nvSpPr>
        <dsp:cNvPr id="0" name=""/>
        <dsp:cNvSpPr/>
      </dsp:nvSpPr>
      <dsp:spPr>
        <a:xfrm>
          <a:off x="0" y="3294596"/>
          <a:ext cx="2039888" cy="9072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000" tIns="166624" rIns="72000" bIns="99568" numCol="1" spcCol="1270" anchor="t" anchorCtr="0">
          <a:noAutofit/>
        </a:bodyPr>
        <a:lstStyle/>
        <a:p>
          <a:pPr marL="114300" lvl="1" indent="-114300" algn="l" defTabSz="622300">
            <a:lnSpc>
              <a:spcPct val="90000"/>
            </a:lnSpc>
            <a:spcBef>
              <a:spcPct val="0"/>
            </a:spcBef>
            <a:spcAft>
              <a:spcPct val="15000"/>
            </a:spcAft>
            <a:buNone/>
          </a:pP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L/R</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Left / Right</a:t>
          </a:r>
          <a:endPar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endParaRPr>
        </a:p>
        <a:p>
          <a:pPr marL="114300" lvl="1" indent="-114300" algn="l" defTabSz="622300">
            <a:lnSpc>
              <a:spcPct val="90000"/>
            </a:lnSpc>
            <a:spcBef>
              <a:spcPct val="0"/>
            </a:spcBef>
            <a:spcAft>
              <a:spcPct val="15000"/>
            </a:spcAft>
            <a:buNone/>
          </a:pP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UB/LB</a:t>
          </a: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kern="1200" dirty="0">
              <a:latin typeface="Times New Roman" panose="02020603050405020304" pitchFamily="18" charset="0"/>
              <a:ea typeface="楷体" panose="02010609060101010101" pitchFamily="49" charset="-122"/>
              <a:cs typeface="Times New Roman" panose="02020603050405020304" pitchFamily="18" charset="0"/>
            </a:rPr>
            <a:t>Upper Bit / Lower Bit</a:t>
          </a:r>
          <a:endPar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endParaRPr>
        </a:p>
      </dsp:txBody>
      <dsp:txXfrm>
        <a:off x="0" y="3294596"/>
        <a:ext cx="2039888" cy="907200"/>
      </dsp:txXfrm>
    </dsp:sp>
    <dsp:sp modelId="{FB2AEBFA-D42A-460A-89E8-C84A97B3D52B}">
      <dsp:nvSpPr>
        <dsp:cNvPr id="0" name=""/>
        <dsp:cNvSpPr/>
      </dsp:nvSpPr>
      <dsp:spPr>
        <a:xfrm>
          <a:off x="101994" y="3176516"/>
          <a:ext cx="1427921" cy="23616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00" tIns="0" rIns="72000" bIns="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latin typeface="Times New Roman" panose="02020603050405020304" pitchFamily="18" charset="0"/>
              <a:ea typeface="楷体" panose="02010609060101010101" pitchFamily="49" charset="-122"/>
              <a:cs typeface="Times New Roman" panose="02020603050405020304" pitchFamily="18" charset="0"/>
            </a:rPr>
            <a:t>其他</a:t>
          </a:r>
        </a:p>
      </dsp:txBody>
      <dsp:txXfrm>
        <a:off x="113522" y="3188044"/>
        <a:ext cx="1404865" cy="21310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BBCFB-583F-4BAC-8307-F78179E215C6}">
      <dsp:nvSpPr>
        <dsp:cNvPr id="0" name=""/>
        <dsp:cNvSpPr/>
      </dsp:nvSpPr>
      <dsp:spPr>
        <a:xfrm>
          <a:off x="0" y="451030"/>
          <a:ext cx="7677150" cy="13765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395732" rIns="360000"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首先访存地址的块地址的低 </a:t>
          </a:r>
          <a:r>
            <a:rPr lang="en-US" altLang="zh-CN" sz="19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 </a:t>
          </a: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位找到对应组</a:t>
          </a:r>
          <a:endParaRPr lang="en-US" altLang="zh-CN" sz="19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44550">
            <a:lnSpc>
              <a:spcPct val="90000"/>
            </a:lnSpc>
            <a:spcBef>
              <a:spcPct val="0"/>
            </a:spcBef>
            <a:spcAft>
              <a:spcPct val="15000"/>
            </a:spcAft>
            <a:buChar char="•"/>
          </a:pP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然后将块地址的高 </a:t>
          </a:r>
          <a:r>
            <a:rPr lang="en-US" altLang="zh-CN" sz="19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s-d </a:t>
          </a: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位与</a:t>
          </a:r>
          <a:r>
            <a:rPr lang="zh-CN" altLang="en-US" sz="19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该组 </a:t>
          </a:r>
          <a:r>
            <a:rPr lang="en-US" altLang="zh-CN" sz="19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v </a:t>
          </a:r>
          <a:r>
            <a:rPr lang="zh-CN" altLang="en-US" sz="19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行中的所有 </a:t>
          </a:r>
          <a:r>
            <a:rPr lang="en-US" altLang="zh-CN" sz="19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tag </a:t>
          </a:r>
          <a:r>
            <a:rPr lang="zh-CN" altLang="en-US" sz="19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同时</a:t>
          </a:r>
          <a:r>
            <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进行比较</a:t>
          </a:r>
          <a:endParaRPr lang="en-US" altLang="zh-CN" sz="19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451030"/>
        <a:ext cx="7677150" cy="1376550"/>
      </dsp:txXfrm>
    </dsp:sp>
    <dsp:sp modelId="{6661FC6F-48DA-467D-9655-B57AA23A2DCD}">
      <dsp:nvSpPr>
        <dsp:cNvPr id="0" name=""/>
        <dsp:cNvSpPr/>
      </dsp:nvSpPr>
      <dsp:spPr>
        <a:xfrm>
          <a:off x="383857" y="170590"/>
          <a:ext cx="5374005" cy="56088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检索方式</a:t>
          </a:r>
        </a:p>
      </dsp:txBody>
      <dsp:txXfrm>
        <a:off x="411237" y="197970"/>
        <a:ext cx="5319245" cy="506120"/>
      </dsp:txXfrm>
    </dsp:sp>
    <dsp:sp modelId="{DF695A9C-EFD3-4386-A7E5-723880F6B346}">
      <dsp:nvSpPr>
        <dsp:cNvPr id="0" name=""/>
        <dsp:cNvSpPr/>
      </dsp:nvSpPr>
      <dsp:spPr>
        <a:xfrm>
          <a:off x="0" y="2210621"/>
          <a:ext cx="7677150" cy="1795500"/>
        </a:xfrm>
        <a:prstGeom prst="rect">
          <a:avLst/>
        </a:prstGeom>
        <a:solidFill>
          <a:schemeClr val="lt1">
            <a:alpha val="90000"/>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395732" rIns="360000"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latin typeface="Times New Roman" panose="02020603050405020304" pitchFamily="18" charset="0"/>
              <a:ea typeface="微软雅黑" panose="020B0503020204020204" pitchFamily="34" charset="-122"/>
              <a:cs typeface="Times New Roman" panose="02020603050405020304" pitchFamily="18" charset="0"/>
              <a:sym typeface="+mn-lt"/>
            </a:rPr>
            <a:t>比全相联容易实现，冲突低</a:t>
          </a:r>
          <a:endParaRPr lang="en-US" altLang="zh-CN" sz="19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44550">
            <a:lnSpc>
              <a:spcPct val="90000"/>
            </a:lnSpc>
            <a:spcBef>
              <a:spcPct val="0"/>
            </a:spcBef>
            <a:spcAft>
              <a:spcPct val="15000"/>
            </a:spcAft>
            <a:buChar char="•"/>
          </a:pPr>
          <a:r>
            <a:rPr lang="zh-CN" altLang="en-US" sz="1900" kern="1200">
              <a:latin typeface="Times New Roman" panose="02020603050405020304" pitchFamily="18" charset="0"/>
              <a:ea typeface="微软雅黑" panose="020B0503020204020204" pitchFamily="34" charset="-122"/>
              <a:cs typeface="Times New Roman" panose="02020603050405020304" pitchFamily="18" charset="0"/>
              <a:sym typeface="+mn-lt"/>
            </a:rPr>
            <a:t>全相联映射和直接映射的</a:t>
          </a:r>
          <a:r>
            <a:rPr lang="zh-CN" altLang="en-US" sz="1900" kern="1200">
              <a:latin typeface="Times New Roman" panose="02020603050405020304" pitchFamily="18" charset="0"/>
              <a:ea typeface="微软雅黑" panose="020B0503020204020204" pitchFamily="34" charset="-122"/>
              <a:cs typeface="Times New Roman" panose="02020603050405020304" pitchFamily="18" charset="0"/>
            </a:rPr>
            <a:t>折衷</a:t>
          </a:r>
          <a:endParaRPr lang="zh-CN" altLang="en-US" sz="19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44550">
            <a:lnSpc>
              <a:spcPct val="90000"/>
            </a:lnSpc>
            <a:spcBef>
              <a:spcPct val="0"/>
            </a:spcBef>
            <a:spcAft>
              <a:spcPct val="15000"/>
            </a:spcAft>
            <a:buChar char="•"/>
          </a:pPr>
          <a:r>
            <a:rPr lang="zh-CN" altLang="en-US" sz="1900" kern="1200">
              <a:latin typeface="Times New Roman" panose="02020603050405020304" pitchFamily="18" charset="0"/>
              <a:ea typeface="微软雅黑" panose="020B0503020204020204" pitchFamily="34" charset="-122"/>
              <a:cs typeface="Times New Roman" panose="02020603050405020304" pitchFamily="18" charset="0"/>
              <a:sym typeface="+mn-lt"/>
            </a:rPr>
            <a:t>得到普遍采用</a:t>
          </a:r>
          <a:endParaRPr lang="en-US" altLang="zh-CN" sz="19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210621"/>
        <a:ext cx="7677150" cy="1795500"/>
      </dsp:txXfrm>
    </dsp:sp>
    <dsp:sp modelId="{731FC5E4-6881-4E50-803A-030838CF2804}">
      <dsp:nvSpPr>
        <dsp:cNvPr id="0" name=""/>
        <dsp:cNvSpPr/>
      </dsp:nvSpPr>
      <dsp:spPr>
        <a:xfrm>
          <a:off x="383857" y="1930181"/>
          <a:ext cx="5374005" cy="560880"/>
        </a:xfrm>
        <a:prstGeom prst="roundRect">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44550">
            <a:lnSpc>
              <a:spcPct val="90000"/>
            </a:lnSpc>
            <a:spcBef>
              <a:spcPct val="0"/>
            </a:spcBef>
            <a:spcAft>
              <a:spcPct val="35000"/>
            </a:spcAft>
            <a:buNone/>
          </a:pPr>
          <a:r>
            <a:rPr lang="zh-CN" altLang="en-US" sz="19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特点</a:t>
          </a:r>
          <a:endParaRPr lang="en-US" altLang="zh-CN" sz="19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endParaRPr>
        </a:p>
      </dsp:txBody>
      <dsp:txXfrm>
        <a:off x="411237" y="1957561"/>
        <a:ext cx="5319245" cy="50612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9458F-A25B-4DC7-B72A-87ED76DA0A3A}">
      <dsp:nvSpPr>
        <dsp:cNvPr id="0" name=""/>
        <dsp:cNvSpPr/>
      </dsp:nvSpPr>
      <dsp:spPr>
        <a:xfrm>
          <a:off x="1429940" y="1078"/>
          <a:ext cx="1797843" cy="1797843"/>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8941" tIns="30480" rIns="98941"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块地址</a:t>
          </a:r>
        </a:p>
      </dsp:txBody>
      <dsp:txXfrm>
        <a:off x="1693228" y="264366"/>
        <a:ext cx="1271267" cy="1271267"/>
      </dsp:txXfrm>
    </dsp:sp>
    <dsp:sp modelId="{E1A2E964-4125-4E04-9FE9-3603210F034C}">
      <dsp:nvSpPr>
        <dsp:cNvPr id="0" name=""/>
        <dsp:cNvSpPr/>
      </dsp:nvSpPr>
      <dsp:spPr>
        <a:xfrm>
          <a:off x="2868215" y="1078"/>
          <a:ext cx="1797843" cy="1797843"/>
        </a:xfrm>
        <a:prstGeom prst="ellipse">
          <a:avLst/>
        </a:prstGeom>
        <a:solidFill>
          <a:schemeClr val="accent5">
            <a:alpha val="50000"/>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8941" tIns="30480" rIns="98941"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块号</a:t>
          </a:r>
        </a:p>
      </dsp:txBody>
      <dsp:txXfrm>
        <a:off x="3131503" y="264366"/>
        <a:ext cx="1271267" cy="127126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DB748-57F9-47BC-8E46-1B8072320B32}">
      <dsp:nvSpPr>
        <dsp:cNvPr id="0" name=""/>
        <dsp:cNvSpPr/>
      </dsp:nvSpPr>
      <dsp:spPr>
        <a:xfrm>
          <a:off x="1785" y="4054"/>
          <a:ext cx="1791890" cy="1791890"/>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块内偏移</a:t>
          </a:r>
        </a:p>
      </dsp:txBody>
      <dsp:txXfrm>
        <a:off x="264201" y="266470"/>
        <a:ext cx="1267058" cy="1267058"/>
      </dsp:txXfrm>
    </dsp:sp>
    <dsp:sp modelId="{9A299D6B-5B89-478A-9C5C-E6C9D941A509}">
      <dsp:nvSpPr>
        <dsp:cNvPr id="0" name=""/>
        <dsp:cNvSpPr/>
      </dsp:nvSpPr>
      <dsp:spPr>
        <a:xfrm>
          <a:off x="1435298" y="4054"/>
          <a:ext cx="1791890" cy="1791890"/>
        </a:xfrm>
        <a:prstGeom prst="ellipse">
          <a:avLst/>
        </a:prstGeom>
        <a:solidFill>
          <a:schemeClr val="accent4">
            <a:alpha val="50000"/>
            <a:hueOff val="-1575177"/>
            <a:satOff val="-2523"/>
            <a:lumOff val="2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块内地址</a:t>
          </a:r>
        </a:p>
      </dsp:txBody>
      <dsp:txXfrm>
        <a:off x="1697714" y="266470"/>
        <a:ext cx="1267058" cy="1267058"/>
      </dsp:txXfrm>
    </dsp:sp>
    <dsp:sp modelId="{8364DAA3-EF4F-4A5C-BD05-017A0D434D6A}">
      <dsp:nvSpPr>
        <dsp:cNvPr id="0" name=""/>
        <dsp:cNvSpPr/>
      </dsp:nvSpPr>
      <dsp:spPr>
        <a:xfrm>
          <a:off x="2868810" y="4054"/>
          <a:ext cx="1791890" cy="1791890"/>
        </a:xfrm>
        <a:prstGeom prst="ellipse">
          <a:avLst/>
        </a:prstGeom>
        <a:solidFill>
          <a:schemeClr val="accent4">
            <a:alpha val="50000"/>
            <a:hueOff val="-3150354"/>
            <a:satOff val="-5046"/>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字地址</a:t>
          </a:r>
        </a:p>
      </dsp:txBody>
      <dsp:txXfrm>
        <a:off x="3131226" y="266470"/>
        <a:ext cx="1267058" cy="1267058"/>
      </dsp:txXfrm>
    </dsp:sp>
    <dsp:sp modelId="{840397C4-4539-4490-93BF-4511F30B6823}">
      <dsp:nvSpPr>
        <dsp:cNvPr id="0" name=""/>
        <dsp:cNvSpPr/>
      </dsp:nvSpPr>
      <dsp:spPr>
        <a:xfrm>
          <a:off x="4302323" y="4054"/>
          <a:ext cx="1791890" cy="1791890"/>
        </a:xfrm>
        <a:prstGeom prst="ellipse">
          <a:avLst/>
        </a:prstGeom>
        <a:solidFill>
          <a:schemeClr val="accent4">
            <a:alpha val="50000"/>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30480" rIns="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字号</a:t>
          </a:r>
        </a:p>
      </dsp:txBody>
      <dsp:txXfrm>
        <a:off x="4564739" y="266470"/>
        <a:ext cx="1267058" cy="126705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B7421-81B7-4BE4-9807-19F6C29EF429}">
      <dsp:nvSpPr>
        <dsp:cNvPr id="0" name=""/>
        <dsp:cNvSpPr/>
      </dsp:nvSpPr>
      <dsp:spPr>
        <a:xfrm>
          <a:off x="0" y="559818"/>
          <a:ext cx="7677150" cy="1422225"/>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4000" tIns="437388" rIns="324000"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当从主存向</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传送一个新块，而</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中可用位置已被占满时，就会产生替换问题</a:t>
          </a:r>
          <a:endParaRPr lang="en-US" altLang="zh-CN" sz="21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559818"/>
        <a:ext cx="7677150" cy="1422225"/>
      </dsp:txXfrm>
    </dsp:sp>
    <dsp:sp modelId="{CD9016EF-C234-4446-8E23-716D1EB6B203}">
      <dsp:nvSpPr>
        <dsp:cNvPr id="0" name=""/>
        <dsp:cNvSpPr/>
      </dsp:nvSpPr>
      <dsp:spPr>
        <a:xfrm>
          <a:off x="383857" y="249858"/>
          <a:ext cx="5374005" cy="619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933450">
            <a:lnSpc>
              <a:spcPct val="90000"/>
            </a:lnSpc>
            <a:spcBef>
              <a:spcPct val="0"/>
            </a:spcBef>
            <a:spcAft>
              <a:spcPct val="35000"/>
            </a:spcAft>
            <a:buNone/>
          </a:pPr>
          <a:r>
            <a:rPr lang="zh-CN" altLang="en-US"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为什么需要替换？</a:t>
          </a:r>
        </a:p>
      </dsp:txBody>
      <dsp:txXfrm>
        <a:off x="414119" y="280120"/>
        <a:ext cx="5313481" cy="559396"/>
      </dsp:txXfrm>
    </dsp:sp>
    <dsp:sp modelId="{0B34EFEE-C88F-4ABB-8AE1-CDA680CB3989}">
      <dsp:nvSpPr>
        <dsp:cNvPr id="0" name=""/>
        <dsp:cNvSpPr/>
      </dsp:nvSpPr>
      <dsp:spPr>
        <a:xfrm>
          <a:off x="0" y="2405403"/>
          <a:ext cx="7677150" cy="1521449"/>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4000" tIns="437388" rIns="324000"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直接映射</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：替换</a:t>
          </a:r>
          <a:r>
            <a:rPr lang="en-US" altLang="zh-CN"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中指定的一行</a:t>
          </a:r>
        </a:p>
        <a:p>
          <a:pPr marL="228600" lvl="1" indent="-228600" algn="l" defTabSz="933450">
            <a:lnSpc>
              <a:spcPct val="90000"/>
            </a:lnSpc>
            <a:spcBef>
              <a:spcPct val="0"/>
            </a:spcBef>
            <a:spcAft>
              <a:spcPct val="15000"/>
            </a:spcAft>
            <a:buChar char="•"/>
          </a:pPr>
          <a:r>
            <a:rPr lang="zh-CN" altLang="en-US"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全相联和组相联</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从所有行或组内所有行中选取一行换出</a:t>
          </a:r>
          <a:endParaRPr lang="en-US" altLang="zh-CN" sz="21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405403"/>
        <a:ext cx="7677150" cy="1521449"/>
      </dsp:txXfrm>
    </dsp:sp>
    <dsp:sp modelId="{640264AC-7A4E-4D1E-A00F-5C225B7D3618}">
      <dsp:nvSpPr>
        <dsp:cNvPr id="0" name=""/>
        <dsp:cNvSpPr/>
      </dsp:nvSpPr>
      <dsp:spPr>
        <a:xfrm>
          <a:off x="383857" y="2095443"/>
          <a:ext cx="5374005" cy="61992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933450">
            <a:lnSpc>
              <a:spcPct val="90000"/>
            </a:lnSpc>
            <a:spcBef>
              <a:spcPct val="0"/>
            </a:spcBef>
            <a:spcAft>
              <a:spcPct val="35000"/>
            </a:spcAft>
            <a:buNone/>
          </a:pPr>
          <a:r>
            <a:rPr lang="zh-CN" altLang="en-US" sz="21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如何替换？</a:t>
          </a:r>
          <a:endParaRPr lang="en-US" altLang="zh-CN"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14119" y="2125705"/>
        <a:ext cx="5313481" cy="55939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67EFB-CA4E-482D-83E8-88D499B83522}">
      <dsp:nvSpPr>
        <dsp:cNvPr id="0" name=""/>
        <dsp:cNvSpPr/>
      </dsp:nvSpPr>
      <dsp:spPr>
        <a:xfrm>
          <a:off x="753845" y="1697"/>
          <a:ext cx="2372869" cy="2372869"/>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587" tIns="30480" rIns="130587"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最不经常使用算法</a:t>
          </a:r>
          <a:br>
            <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(LFU)</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1101344" y="349196"/>
        <a:ext cx="1677871" cy="1677871"/>
      </dsp:txXfrm>
    </dsp:sp>
    <dsp:sp modelId="{5C8B6FD1-B34C-4165-AD7E-C557978001BB}">
      <dsp:nvSpPr>
        <dsp:cNvPr id="0" name=""/>
        <dsp:cNvSpPr/>
      </dsp:nvSpPr>
      <dsp:spPr>
        <a:xfrm>
          <a:off x="2652140" y="1697"/>
          <a:ext cx="2372869" cy="2372869"/>
        </a:xfrm>
        <a:prstGeom prst="ellipse">
          <a:avLst/>
        </a:prstGeom>
        <a:solidFill>
          <a:schemeClr val="accent4">
            <a:alpha val="50000"/>
            <a:hueOff val="-2362766"/>
            <a:satOff val="-3784"/>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587" tIns="30480" rIns="130587"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近期最少使用算法</a:t>
          </a:r>
          <a:br>
            <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br>
          <a:r>
            <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(LRU)</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999639" y="349196"/>
        <a:ext cx="1677871" cy="1677871"/>
      </dsp:txXfrm>
    </dsp:sp>
    <dsp:sp modelId="{8DEAF14B-7B71-4C7F-B0DA-F9D4A3D33EB4}">
      <dsp:nvSpPr>
        <dsp:cNvPr id="0" name=""/>
        <dsp:cNvSpPr/>
      </dsp:nvSpPr>
      <dsp:spPr>
        <a:xfrm>
          <a:off x="4550435" y="1697"/>
          <a:ext cx="2372869" cy="2372869"/>
        </a:xfrm>
        <a:prstGeom prst="ellipse">
          <a:avLst/>
        </a:prstGeom>
        <a:solidFill>
          <a:schemeClr val="accent4">
            <a:alpha val="50000"/>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587" tIns="30480" rIns="130587"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随机</a:t>
          </a:r>
          <a:endPar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897934" y="349196"/>
        <a:ext cx="1677871" cy="167787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CC90B-A65C-458A-A582-40040FBCA42D}">
      <dsp:nvSpPr>
        <dsp:cNvPr id="0" name=""/>
        <dsp:cNvSpPr/>
      </dsp:nvSpPr>
      <dsp:spPr>
        <a:xfrm>
          <a:off x="0" y="537205"/>
          <a:ext cx="7677150" cy="17010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374904" rIns="216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每行设置一个计数器，</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开始计数</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每访问一次， 被</a:t>
          </a:r>
          <a:r>
            <a:rPr lang="zh-CN" altLang="en-US" sz="18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访问行的计数器增 </a:t>
          </a:r>
          <a:r>
            <a:rPr lang="en-US" altLang="zh-CN" sz="18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当需要替换时，将</a:t>
          </a:r>
          <a:r>
            <a:rPr lang="zh-CN" altLang="en-US" sz="18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计数值最小的行换出</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，同时将该行的计数器都清零</a:t>
          </a:r>
        </a:p>
      </dsp:txBody>
      <dsp:txXfrm>
        <a:off x="0" y="537205"/>
        <a:ext cx="7677150" cy="1701000"/>
      </dsp:txXfrm>
    </dsp:sp>
    <dsp:sp modelId="{FDD7A6BA-5BF0-4831-A6B0-D8B6BB76B564}">
      <dsp:nvSpPr>
        <dsp:cNvPr id="0" name=""/>
        <dsp:cNvSpPr/>
      </dsp:nvSpPr>
      <dsp:spPr>
        <a:xfrm>
          <a:off x="383857" y="271525"/>
          <a:ext cx="5374005" cy="5313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LFU</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算法</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9796" y="297464"/>
        <a:ext cx="5322127" cy="479482"/>
      </dsp:txXfrm>
    </dsp:sp>
    <dsp:sp modelId="{EA01BB34-BF64-4D3C-8F14-62A043CE74B3}">
      <dsp:nvSpPr>
        <dsp:cNvPr id="0" name=""/>
        <dsp:cNvSpPr/>
      </dsp:nvSpPr>
      <dsp:spPr>
        <a:xfrm>
          <a:off x="0" y="2601086"/>
          <a:ext cx="7677150" cy="13041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374904" rIns="216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不能严格反映近期访问情况</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刚调入</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的新行很容易被换出</a:t>
          </a:r>
        </a:p>
      </dsp:txBody>
      <dsp:txXfrm>
        <a:off x="0" y="2601086"/>
        <a:ext cx="7677150" cy="1304100"/>
      </dsp:txXfrm>
    </dsp:sp>
    <dsp:sp modelId="{A15A63D7-0F9B-4EFE-B559-0DF449A84ABE}">
      <dsp:nvSpPr>
        <dsp:cNvPr id="0" name=""/>
        <dsp:cNvSpPr/>
      </dsp:nvSpPr>
      <dsp:spPr>
        <a:xfrm>
          <a:off x="383857" y="2335405"/>
          <a:ext cx="5374005" cy="53136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缺点</a:t>
          </a:r>
          <a:endParaRPr lang="en-US" altLang="zh-CN"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409796" y="2361344"/>
        <a:ext cx="5322127" cy="47948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CC90B-A65C-458A-A582-40040FBCA42D}">
      <dsp:nvSpPr>
        <dsp:cNvPr id="0" name=""/>
        <dsp:cNvSpPr/>
      </dsp:nvSpPr>
      <dsp:spPr>
        <a:xfrm>
          <a:off x="0" y="326963"/>
          <a:ext cx="3744000" cy="197505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458216" rIns="7200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每行设置一个计数器，</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开始计数</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每访问一次， 被访问行的计数器增 </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当需要替换时，将计数值最小的行换出，同时将该行的计数器都清零</a:t>
          </a:r>
        </a:p>
      </dsp:txBody>
      <dsp:txXfrm>
        <a:off x="0" y="326963"/>
        <a:ext cx="3744000" cy="1975050"/>
      </dsp:txXfrm>
    </dsp:sp>
    <dsp:sp modelId="{FDD7A6BA-5BF0-4831-A6B0-D8B6BB76B564}">
      <dsp:nvSpPr>
        <dsp:cNvPr id="0" name=""/>
        <dsp:cNvSpPr/>
      </dsp:nvSpPr>
      <dsp:spPr>
        <a:xfrm>
          <a:off x="187200" y="2243"/>
          <a:ext cx="2620800" cy="6494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99060" bIns="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LFU</a:t>
          </a: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算法</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8903" y="33946"/>
        <a:ext cx="2557394" cy="58603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40DBF-1CB6-44FD-88B0-EB49C99E0EB8}">
      <dsp:nvSpPr>
        <dsp:cNvPr id="0" name=""/>
        <dsp:cNvSpPr/>
      </dsp:nvSpPr>
      <dsp:spPr>
        <a:xfrm>
          <a:off x="0" y="349105"/>
          <a:ext cx="7677150" cy="23940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16560" rIns="595832" bIns="142240" numCol="1" spcCol="1270" anchor="t" anchorCtr="0">
          <a:noAutofit/>
        </a:bodyPr>
        <a:lstStyle/>
        <a:p>
          <a:pPr marL="228600" lvl="1" indent="-228600" algn="l" defTabSz="889000">
            <a:lnSpc>
              <a:spcPct val="90000"/>
            </a:lnSpc>
            <a:spcBef>
              <a:spcPct val="0"/>
            </a:spcBef>
            <a:spcAft>
              <a:spcPct val="15000"/>
            </a:spcAft>
            <a:buNone/>
          </a:pPr>
          <a:r>
            <a:rPr kumimoji="1" lang="zh-CN" altLang="en-US" sz="2000" kern="1200" dirty="0">
              <a:latin typeface="微软雅黑" panose="020B0503020204020204" pitchFamily="34" charset="-122"/>
              <a:ea typeface="微软雅黑" panose="020B0503020204020204" pitchFamily="34" charset="-122"/>
              <a:cs typeface="+mn-ea"/>
              <a:sym typeface="+mn-lt"/>
            </a:rPr>
            <a:t>将近期内长久未被访问过的行换出。</a:t>
          </a:r>
          <a:endParaRPr kumimoji="1" lang="en-US" altLang="zh-CN" sz="2000" kern="1200" dirty="0">
            <a:latin typeface="微软雅黑" panose="020B0503020204020204" pitchFamily="34" charset="-122"/>
            <a:ea typeface="微软雅黑" panose="020B0503020204020204" pitchFamily="34" charset="-122"/>
            <a:cs typeface="+mn-ea"/>
            <a:sym typeface="+mn-lt"/>
          </a:endParaRPr>
        </a:p>
        <a:p>
          <a:pPr marL="228600" lvl="1" indent="-228600" algn="l" defTabSz="889000">
            <a:lnSpc>
              <a:spcPct val="90000"/>
            </a:lnSpc>
            <a:spcBef>
              <a:spcPct val="0"/>
            </a:spcBef>
            <a:spcAft>
              <a:spcPct val="15000"/>
            </a:spcAft>
            <a:buChar char="•"/>
          </a:pPr>
          <a:r>
            <a:rPr kumimoji="1" lang="zh-CN" altLang="en-US" sz="2000" kern="1200" dirty="0">
              <a:latin typeface="微软雅黑" panose="020B0503020204020204" pitchFamily="34" charset="-122"/>
              <a:ea typeface="微软雅黑" panose="020B0503020204020204" pitchFamily="34" charset="-122"/>
              <a:cs typeface="+mn-ea"/>
              <a:sym typeface="+mn-lt"/>
            </a:rPr>
            <a:t>每行设置一个计数器</a:t>
          </a:r>
          <a:endParaRPr kumimoji="1" lang="en-US" altLang="zh-CN" sz="2000" kern="1200" dirty="0">
            <a:latin typeface="微软雅黑" panose="020B0503020204020204" pitchFamily="34" charset="-122"/>
            <a:ea typeface="微软雅黑" panose="020B0503020204020204" pitchFamily="34" charset="-122"/>
            <a:cs typeface="+mn-ea"/>
            <a:sym typeface="+mn-lt"/>
          </a:endParaRPr>
        </a:p>
        <a:p>
          <a:pPr marL="228600" lvl="1" indent="-228600" algn="l" defTabSz="889000">
            <a:lnSpc>
              <a:spcPct val="90000"/>
            </a:lnSpc>
            <a:spcBef>
              <a:spcPct val="0"/>
            </a:spcBef>
            <a:spcAft>
              <a:spcPct val="15000"/>
            </a:spcAft>
            <a:buChar char="•"/>
          </a:pPr>
          <a:r>
            <a:rPr kumimoji="1" lang="zh-CN" altLang="en-US" sz="2000" kern="1200" dirty="0">
              <a:latin typeface="微软雅黑" panose="020B0503020204020204" pitchFamily="34" charset="-122"/>
              <a:ea typeface="微软雅黑" panose="020B0503020204020204" pitchFamily="34" charset="-122"/>
              <a:cs typeface="+mn-ea"/>
              <a:sym typeface="+mn-lt"/>
            </a:rPr>
            <a:t>访问时，</a:t>
          </a:r>
          <a:r>
            <a:rPr kumimoji="1" lang="zh-CN" altLang="en-US" sz="2000" b="1" kern="1200" dirty="0">
              <a:solidFill>
                <a:srgbClr val="FF0000"/>
              </a:solidFill>
              <a:latin typeface="微软雅黑" panose="020B0503020204020204" pitchFamily="34" charset="-122"/>
              <a:ea typeface="微软雅黑" panose="020B0503020204020204" pitchFamily="34" charset="-122"/>
              <a:cs typeface="+mn-ea"/>
              <a:sym typeface="+mn-lt"/>
            </a:rPr>
            <a:t>命中行计数器清零</a:t>
          </a:r>
          <a:r>
            <a:rPr kumimoji="1" lang="zh-CN" altLang="en-US" sz="2000" b="1" kern="1200" dirty="0">
              <a:latin typeface="微软雅黑" panose="020B0503020204020204" pitchFamily="34" charset="-122"/>
              <a:ea typeface="微软雅黑" panose="020B0503020204020204" pitchFamily="34" charset="-122"/>
              <a:cs typeface="+mn-ea"/>
              <a:sym typeface="+mn-lt"/>
            </a:rPr>
            <a:t>，</a:t>
          </a:r>
          <a:r>
            <a:rPr kumimoji="1" lang="zh-CN" altLang="en-US" sz="2000" b="1" kern="1200" dirty="0">
              <a:solidFill>
                <a:srgbClr val="00B050"/>
              </a:solidFill>
              <a:latin typeface="微软雅黑" panose="020B0503020204020204" pitchFamily="34" charset="-122"/>
              <a:ea typeface="微软雅黑" panose="020B0503020204020204" pitchFamily="34" charset="-122"/>
              <a:cs typeface="+mn-ea"/>
              <a:sym typeface="+mn-lt"/>
            </a:rPr>
            <a:t>其它各行计数器增</a:t>
          </a:r>
          <a:r>
            <a:rPr kumimoji="1" lang="en-US" altLang="zh-CN" sz="2000" b="1" kern="1200" dirty="0">
              <a:solidFill>
                <a:srgbClr val="00B050"/>
              </a:solidFill>
              <a:latin typeface="微软雅黑" panose="020B0503020204020204" pitchFamily="34" charset="-122"/>
              <a:ea typeface="微软雅黑" panose="020B0503020204020204" pitchFamily="34" charset="-122"/>
              <a:cs typeface="+mn-ea"/>
              <a:sym typeface="+mn-lt"/>
            </a:rPr>
            <a:t>1</a:t>
          </a:r>
        </a:p>
        <a:p>
          <a:pPr marL="228600" lvl="1" indent="-228600" algn="l" defTabSz="889000">
            <a:lnSpc>
              <a:spcPct val="90000"/>
            </a:lnSpc>
            <a:spcBef>
              <a:spcPct val="0"/>
            </a:spcBef>
            <a:spcAft>
              <a:spcPct val="15000"/>
            </a:spcAft>
            <a:buChar char="•"/>
          </a:pPr>
          <a:r>
            <a:rPr kumimoji="1" lang="zh-CN" altLang="en-US" sz="2000" b="1" kern="1200" dirty="0">
              <a:latin typeface="微软雅黑" panose="020B0503020204020204" pitchFamily="34" charset="-122"/>
              <a:ea typeface="微软雅黑" panose="020B0503020204020204" pitchFamily="34" charset="-122"/>
              <a:cs typeface="+mn-ea"/>
              <a:sym typeface="+mn-lt"/>
            </a:rPr>
            <a:t>当需要替换时，将计数值最大的行换出</a:t>
          </a:r>
          <a:r>
            <a:rPr kumimoji="1" lang="zh-CN" altLang="en-US" sz="2000" kern="1200" dirty="0">
              <a:latin typeface="微软雅黑" panose="020B0503020204020204" pitchFamily="34" charset="-122"/>
              <a:ea typeface="微软雅黑" panose="020B0503020204020204" pitchFamily="34" charset="-122"/>
              <a:cs typeface="+mn-ea"/>
              <a:sym typeface="+mn-lt"/>
            </a:rPr>
            <a:t>。</a:t>
          </a:r>
          <a:endParaRPr kumimoji="1" lang="en-US" altLang="zh-CN" sz="2000" kern="1200" dirty="0">
            <a:latin typeface="微软雅黑" panose="020B0503020204020204" pitchFamily="34" charset="-122"/>
            <a:ea typeface="微软雅黑" panose="020B0503020204020204" pitchFamily="34" charset="-122"/>
            <a:cs typeface="+mn-ea"/>
            <a:sym typeface="+mn-lt"/>
          </a:endParaRPr>
        </a:p>
      </dsp:txBody>
      <dsp:txXfrm>
        <a:off x="0" y="349105"/>
        <a:ext cx="7677150" cy="2394000"/>
      </dsp:txXfrm>
    </dsp:sp>
    <dsp:sp modelId="{D6E80A09-E82D-4871-AFAE-7B3BF59BE25E}">
      <dsp:nvSpPr>
        <dsp:cNvPr id="0" name=""/>
        <dsp:cNvSpPr/>
      </dsp:nvSpPr>
      <dsp:spPr>
        <a:xfrm>
          <a:off x="383857" y="53905"/>
          <a:ext cx="5374005" cy="5904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kumimoji="1"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LRU</a:t>
          </a:r>
          <a:r>
            <a:rPr kumimoji="1"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算法说明</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12678" y="82726"/>
        <a:ext cx="5316363" cy="532758"/>
      </dsp:txXfrm>
    </dsp:sp>
    <dsp:sp modelId="{AC87387C-25E1-4DF5-B414-D257E6C2C176}">
      <dsp:nvSpPr>
        <dsp:cNvPr id="0" name=""/>
        <dsp:cNvSpPr/>
      </dsp:nvSpPr>
      <dsp:spPr>
        <a:xfrm>
          <a:off x="0" y="3146306"/>
          <a:ext cx="7677150" cy="976500"/>
        </a:xfrm>
        <a:prstGeom prst="rect">
          <a:avLst/>
        </a:prstGeom>
        <a:solidFill>
          <a:schemeClr val="lt1">
            <a:alpha val="90000"/>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16560" rIns="595832" bIns="142240" numCol="1" spcCol="1270" anchor="t" anchorCtr="0">
          <a:noAutofit/>
        </a:bodyPr>
        <a:lstStyle/>
        <a:p>
          <a:pPr marL="228600" lvl="1" indent="-228600" algn="l" defTabSz="889000">
            <a:lnSpc>
              <a:spcPct val="90000"/>
            </a:lnSpc>
            <a:spcBef>
              <a:spcPct val="0"/>
            </a:spcBef>
            <a:spcAft>
              <a:spcPct val="15000"/>
            </a:spcAft>
            <a:buChar char="•"/>
          </a:pPr>
          <a:r>
            <a:rPr kumimoji="1" lang="zh-CN" altLang="en-US" sz="2000" kern="1200" dirty="0">
              <a:latin typeface="微软雅黑" panose="020B0503020204020204" pitchFamily="34" charset="-122"/>
              <a:ea typeface="微软雅黑" panose="020B0503020204020204" pitchFamily="34" charset="-122"/>
              <a:cs typeface="+mn-ea"/>
              <a:sym typeface="+mn-lt"/>
            </a:rPr>
            <a:t>保护了刚拷贝到</a:t>
          </a:r>
          <a:r>
            <a:rPr kumimoji="1" lang="en-US" altLang="zh-CN" sz="2000" kern="1200" dirty="0">
              <a:latin typeface="微软雅黑" panose="020B0503020204020204" pitchFamily="34" charset="-122"/>
              <a:ea typeface="微软雅黑" panose="020B0503020204020204" pitchFamily="34" charset="-122"/>
              <a:cs typeface="+mn-ea"/>
              <a:sym typeface="+mn-lt"/>
            </a:rPr>
            <a:t>Cache</a:t>
          </a:r>
          <a:r>
            <a:rPr kumimoji="1" lang="zh-CN" altLang="en-US" sz="2000" kern="1200" dirty="0">
              <a:latin typeface="微软雅黑" panose="020B0503020204020204" pitchFamily="34" charset="-122"/>
              <a:ea typeface="微软雅黑" panose="020B0503020204020204" pitchFamily="34" charset="-122"/>
              <a:cs typeface="+mn-ea"/>
              <a:sym typeface="+mn-lt"/>
            </a:rPr>
            <a:t>中的新行，提高了命中率。 </a:t>
          </a:r>
          <a:endParaRPr kumimoji="1" lang="en-US" altLang="zh-CN" sz="2000" kern="1200" dirty="0">
            <a:latin typeface="微软雅黑" panose="020B0503020204020204" pitchFamily="34" charset="-122"/>
            <a:ea typeface="微软雅黑" panose="020B0503020204020204" pitchFamily="34" charset="-122"/>
            <a:cs typeface="+mn-ea"/>
            <a:sym typeface="+mn-lt"/>
          </a:endParaRPr>
        </a:p>
      </dsp:txBody>
      <dsp:txXfrm>
        <a:off x="0" y="3146306"/>
        <a:ext cx="7677150" cy="976500"/>
      </dsp:txXfrm>
    </dsp:sp>
    <dsp:sp modelId="{C95F693B-1834-4D91-959C-24676ED2B5D8}">
      <dsp:nvSpPr>
        <dsp:cNvPr id="0" name=""/>
        <dsp:cNvSpPr/>
      </dsp:nvSpPr>
      <dsp:spPr>
        <a:xfrm>
          <a:off x="383857" y="2851106"/>
          <a:ext cx="5374005" cy="590400"/>
        </a:xfrm>
        <a:prstGeom prst="roundRect">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kumimoji="1"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优点</a:t>
          </a:r>
          <a:endParaRPr kumimoji="1" lang="en-US" altLang="zh-CN" sz="20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12678" y="2879927"/>
        <a:ext cx="5316363" cy="532758"/>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CC90B-A65C-458A-A582-40040FBCA42D}">
      <dsp:nvSpPr>
        <dsp:cNvPr id="0" name=""/>
        <dsp:cNvSpPr/>
      </dsp:nvSpPr>
      <dsp:spPr>
        <a:xfrm>
          <a:off x="0" y="235707"/>
          <a:ext cx="3744000" cy="21262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12420" rIns="72000"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每行设置一个计数器</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访问时，命中行计数器清零，其它各行计数器增</a:t>
          </a:r>
          <a:r>
            <a:rPr lang="en-US"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90000"/>
            </a:lnSpc>
            <a:spcBef>
              <a:spcPct val="0"/>
            </a:spcBef>
            <a:spcAft>
              <a:spcPct val="15000"/>
            </a:spcAft>
            <a:buChar char="•"/>
          </a:pP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当需要替换时，将计数值最大的行换出。</a:t>
          </a:r>
        </a:p>
      </dsp:txBody>
      <dsp:txXfrm>
        <a:off x="0" y="235707"/>
        <a:ext cx="3744000" cy="2126250"/>
      </dsp:txXfrm>
    </dsp:sp>
    <dsp:sp modelId="{FDD7A6BA-5BF0-4831-A6B0-D8B6BB76B564}">
      <dsp:nvSpPr>
        <dsp:cNvPr id="0" name=""/>
        <dsp:cNvSpPr/>
      </dsp:nvSpPr>
      <dsp:spPr>
        <a:xfrm>
          <a:off x="187200" y="14307"/>
          <a:ext cx="2620800" cy="4428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99060" bIns="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LRU</a:t>
          </a: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算法</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08816" y="35923"/>
        <a:ext cx="2577568" cy="399568"/>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592CE-CC34-439F-B281-A3DA309F0365}">
      <dsp:nvSpPr>
        <dsp:cNvPr id="0" name=""/>
        <dsp:cNvSpPr/>
      </dsp:nvSpPr>
      <dsp:spPr>
        <a:xfrm>
          <a:off x="0" y="404578"/>
          <a:ext cx="7677150" cy="131827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562356" rIns="595832" bIns="192024" numCol="1" spcCol="1270" anchor="t" anchorCtr="0">
          <a:noAutofit/>
        </a:bodyPr>
        <a:lstStyle/>
        <a:p>
          <a:pPr marL="228600" lvl="1" indent="-228600" algn="l" defTabSz="1200150">
            <a:lnSpc>
              <a:spcPct val="90000"/>
            </a:lnSpc>
            <a:spcBef>
              <a:spcPct val="0"/>
            </a:spcBef>
            <a:spcAft>
              <a:spcPct val="15000"/>
            </a:spcAft>
            <a:buChar char="•"/>
          </a:pPr>
          <a:r>
            <a:rPr kumimoji="1" lang="zh-CN" altLang="en-US" sz="2700" kern="1200">
              <a:latin typeface="微软雅黑" panose="020B0503020204020204" pitchFamily="34" charset="-122"/>
              <a:ea typeface="微软雅黑" panose="020B0503020204020204" pitchFamily="34" charset="-122"/>
              <a:cs typeface="+mn-ea"/>
              <a:sym typeface="+mn-lt"/>
            </a:rPr>
            <a:t>随机地选取一行换出</a:t>
          </a:r>
          <a:endParaRPr lang="zh-CN" altLang="en-US" sz="2700" kern="1200" dirty="0">
            <a:latin typeface="微软雅黑" panose="020B0503020204020204" pitchFamily="34" charset="-122"/>
            <a:ea typeface="微软雅黑" panose="020B0503020204020204" pitchFamily="34" charset="-122"/>
          </a:endParaRPr>
        </a:p>
      </dsp:txBody>
      <dsp:txXfrm>
        <a:off x="0" y="404578"/>
        <a:ext cx="7677150" cy="1318275"/>
      </dsp:txXfrm>
    </dsp:sp>
    <dsp:sp modelId="{7D972B60-A0FA-42C1-BF62-128B2C0ED72B}">
      <dsp:nvSpPr>
        <dsp:cNvPr id="0" name=""/>
        <dsp:cNvSpPr/>
      </dsp:nvSpPr>
      <dsp:spPr>
        <a:xfrm>
          <a:off x="383857" y="6058"/>
          <a:ext cx="5374005" cy="7970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1200150">
            <a:lnSpc>
              <a:spcPct val="90000"/>
            </a:lnSpc>
            <a:spcBef>
              <a:spcPct val="0"/>
            </a:spcBef>
            <a:spcAft>
              <a:spcPct val="35000"/>
            </a:spcAft>
            <a:buNone/>
          </a:pPr>
          <a:r>
            <a:rPr kumimoji="1" lang="zh-CN" altLang="en-US" sz="27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随机替换</a:t>
          </a:r>
          <a:endParaRPr lang="zh-CN" altLang="en-US" sz="2700" kern="1200" dirty="0"/>
        </a:p>
      </dsp:txBody>
      <dsp:txXfrm>
        <a:off x="422765" y="44966"/>
        <a:ext cx="5296189" cy="719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F9F7E-9593-43A0-98BC-6527D048B944}">
      <dsp:nvSpPr>
        <dsp:cNvPr id="0" name=""/>
        <dsp:cNvSpPr/>
      </dsp:nvSpPr>
      <dsp:spPr>
        <a:xfrm>
          <a:off x="0" y="240985"/>
          <a:ext cx="2520280" cy="18427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00" tIns="312420" rIns="144000" bIns="113792" numCol="1" spcCol="1270" anchor="t" anchorCtr="0">
          <a:noAutofit/>
        </a:bodyPr>
        <a:lstStyle/>
        <a:p>
          <a:pPr marL="0" lvl="1" indent="0" algn="just" defTabSz="711200">
            <a:lnSpc>
              <a:spcPct val="100000"/>
            </a:lnSpc>
            <a:spcBef>
              <a:spcPct val="0"/>
            </a:spcBef>
            <a:spcAft>
              <a:spcPts val="0"/>
            </a:spcAft>
            <a:buNone/>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如果地址匹配且在</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CE</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之前有效，片上的控制逻辑在</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CE</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L</a:t>
          </a: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和</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CE</a:t>
          </a:r>
          <a:r>
            <a:rPr lang="en-US" altLang="zh-CN" sz="1600" b="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之间进行判断来选择端口。</a:t>
          </a:r>
        </a:p>
      </dsp:txBody>
      <dsp:txXfrm>
        <a:off x="0" y="240985"/>
        <a:ext cx="2520280" cy="1842750"/>
      </dsp:txXfrm>
    </dsp:sp>
    <dsp:sp modelId="{2AAE8317-5E6E-4A3C-B23B-645EC3DE8338}">
      <dsp:nvSpPr>
        <dsp:cNvPr id="0" name=""/>
        <dsp:cNvSpPr/>
      </dsp:nvSpPr>
      <dsp:spPr>
        <a:xfrm>
          <a:off x="126014" y="19585"/>
          <a:ext cx="1764196" cy="4428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82" tIns="0" rIns="66682" bIns="0" numCol="1" spcCol="1270" anchor="ctr" anchorCtr="0">
          <a:noAutofit/>
        </a:bodyPr>
        <a:lstStyle/>
        <a:p>
          <a:pPr marL="0" lvl="0" indent="0" algn="l" defTabSz="711200">
            <a:lnSpc>
              <a:spcPct val="90000"/>
            </a:lnSpc>
            <a:spcBef>
              <a:spcPct val="0"/>
            </a:spcBef>
            <a:spcAft>
              <a:spcPct val="35000"/>
            </a:spcAft>
            <a:buNone/>
          </a:pPr>
          <a:r>
            <a:rPr lang="en-US" altLang="zh-CN"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CE </a:t>
          </a:r>
          <a:r>
            <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判断</a:t>
          </a:r>
          <a:endPar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147630" y="41201"/>
        <a:ext cx="1720964" cy="399568"/>
      </dsp:txXfrm>
    </dsp:sp>
    <dsp:sp modelId="{AF990DC2-B376-48D4-B164-3B16FD19C7D0}">
      <dsp:nvSpPr>
        <dsp:cNvPr id="0" name=""/>
        <dsp:cNvSpPr/>
      </dsp:nvSpPr>
      <dsp:spPr>
        <a:xfrm>
          <a:off x="0" y="2386136"/>
          <a:ext cx="2520280" cy="1842750"/>
        </a:xfrm>
        <a:prstGeom prst="rect">
          <a:avLst/>
        </a:prstGeom>
        <a:solidFill>
          <a:schemeClr val="lt1">
            <a:alpha val="90000"/>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00" tIns="312420" rIns="144000" bIns="113792" numCol="1" spcCol="1270" anchor="t" anchorCtr="0">
          <a:noAutofit/>
        </a:bodyPr>
        <a:lstStyle/>
        <a:p>
          <a:pPr marL="0" lvl="1" indent="0" algn="just" defTabSz="711200">
            <a:lnSpc>
              <a:spcPct val="100000"/>
            </a:lnSpc>
            <a:spcBef>
              <a:spcPct val="0"/>
            </a:spcBef>
            <a:spcAft>
              <a:spcPts val="0"/>
            </a:spcAft>
            <a:buNone/>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如果</a:t>
          </a:r>
          <a:r>
            <a:rPr lang="en-US" altLang="zh-CN"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CE</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在</a:t>
          </a: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地址</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匹配之前变低，片上的控制逻辑在左右</a:t>
          </a: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地址</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间进行判断来选择端口。</a:t>
          </a:r>
        </a:p>
      </dsp:txBody>
      <dsp:txXfrm>
        <a:off x="0" y="2386136"/>
        <a:ext cx="2520280" cy="1842750"/>
      </dsp:txXfrm>
    </dsp:sp>
    <dsp:sp modelId="{2117066C-C7A7-4976-BE80-9E941E671EF2}">
      <dsp:nvSpPr>
        <dsp:cNvPr id="0" name=""/>
        <dsp:cNvSpPr/>
      </dsp:nvSpPr>
      <dsp:spPr>
        <a:xfrm>
          <a:off x="126014" y="2164736"/>
          <a:ext cx="1764196" cy="442800"/>
        </a:xfrm>
        <a:prstGeom prst="roundRect">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0" rIns="144000" bIns="0" numCol="1" spcCol="1270" anchor="ctr" anchorCtr="0">
          <a:noAutofit/>
        </a:bodyPr>
        <a:lstStyle/>
        <a:p>
          <a:pPr marL="0" lvl="0" indent="0" algn="just" defTabSz="711200">
            <a:lnSpc>
              <a:spcPct val="100000"/>
            </a:lnSpc>
            <a:spcBef>
              <a:spcPct val="0"/>
            </a:spcBef>
            <a:spcAft>
              <a:spcPts val="0"/>
            </a:spcAft>
            <a:buNone/>
          </a:pPr>
          <a:r>
            <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地址有效判断</a:t>
          </a:r>
        </a:p>
      </dsp:txBody>
      <dsp:txXfrm>
        <a:off x="147630" y="2186352"/>
        <a:ext cx="1720964" cy="399568"/>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29208-2AD8-470D-B25D-67B16293DEAD}">
      <dsp:nvSpPr>
        <dsp:cNvPr id="0" name=""/>
        <dsp:cNvSpPr/>
      </dsp:nvSpPr>
      <dsp:spPr>
        <a:xfrm>
          <a:off x="2179171" y="36201"/>
          <a:ext cx="1737657" cy="1737657"/>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写回法</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410858" y="340291"/>
        <a:ext cx="1274282" cy="781945"/>
      </dsp:txXfrm>
    </dsp:sp>
    <dsp:sp modelId="{90477099-130B-41A1-99C4-F36C6512E944}">
      <dsp:nvSpPr>
        <dsp:cNvPr id="0" name=""/>
        <dsp:cNvSpPr/>
      </dsp:nvSpPr>
      <dsp:spPr>
        <a:xfrm>
          <a:off x="2806175" y="1122237"/>
          <a:ext cx="1737657" cy="1737657"/>
        </a:xfrm>
        <a:prstGeom prst="ellipse">
          <a:avLst/>
        </a:prstGeom>
        <a:solidFill>
          <a:schemeClr val="accent5">
            <a:alpha val="50000"/>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全写法</a:t>
          </a:r>
        </a:p>
      </dsp:txBody>
      <dsp:txXfrm>
        <a:off x="3337609" y="1571132"/>
        <a:ext cx="1042594" cy="955711"/>
      </dsp:txXfrm>
    </dsp:sp>
    <dsp:sp modelId="{89791229-32A4-4989-AF33-CB22228E81AD}">
      <dsp:nvSpPr>
        <dsp:cNvPr id="0" name=""/>
        <dsp:cNvSpPr/>
      </dsp:nvSpPr>
      <dsp:spPr>
        <a:xfrm>
          <a:off x="1552166" y="1122237"/>
          <a:ext cx="1737657" cy="1737657"/>
        </a:xfrm>
        <a:prstGeom prst="ellipse">
          <a:avLst/>
        </a:prstGeom>
        <a:solidFill>
          <a:schemeClr val="accent5">
            <a:alpha val="50000"/>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写一次法</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1715795" y="1571132"/>
        <a:ext cx="1042594" cy="95571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9B88B-24CB-4CC9-9C67-0B5FEC200BFF}">
      <dsp:nvSpPr>
        <dsp:cNvPr id="0" name=""/>
        <dsp:cNvSpPr/>
      </dsp:nvSpPr>
      <dsp:spPr>
        <a:xfrm>
          <a:off x="0" y="177295"/>
          <a:ext cx="7677150" cy="10584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249936" rIns="36000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a:latin typeface="微软雅黑" panose="020B0503020204020204" pitchFamily="34" charset="-122"/>
              <a:ea typeface="微软雅黑" panose="020B0503020204020204" pitchFamily="34" charset="-122"/>
              <a:sym typeface="+mn-lt"/>
            </a:rPr>
            <a:t>先修改</a:t>
          </a:r>
          <a:r>
            <a:rPr lang="en-US" altLang="zh-CN" sz="1600" kern="1200">
              <a:latin typeface="微软雅黑" panose="020B0503020204020204" pitchFamily="34" charset="-122"/>
              <a:ea typeface="微软雅黑" panose="020B0503020204020204" pitchFamily="34" charset="-122"/>
              <a:sym typeface="+mn-lt"/>
            </a:rPr>
            <a:t>Cache</a:t>
          </a:r>
          <a:r>
            <a:rPr lang="zh-CN" altLang="en-US" sz="1600" kern="1200">
              <a:latin typeface="微软雅黑" panose="020B0503020204020204" pitchFamily="34" charset="-122"/>
              <a:ea typeface="微软雅黑" panose="020B0503020204020204" pitchFamily="34" charset="-122"/>
              <a:sym typeface="+mn-lt"/>
            </a:rPr>
            <a:t>的内容，而不立即写入主存；</a:t>
          </a:r>
          <a:endParaRPr lang="en-US" altLang="zh-CN" sz="1600" kern="1200" dirty="0">
            <a:latin typeface="微软雅黑" panose="020B0503020204020204" pitchFamily="34" charset="-122"/>
            <a:ea typeface="微软雅黑" panose="020B0503020204020204" pitchFamily="34" charset="-122"/>
            <a:sym typeface="+mn-lt"/>
          </a:endParaRP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sym typeface="+mn-lt"/>
            </a:rPr>
            <a:t>只有当此行被替换时才写回主存。</a:t>
          </a:r>
          <a:endParaRPr lang="en-US" altLang="zh-CN" sz="1600" b="1" kern="1200" dirty="0">
            <a:latin typeface="微软雅黑" panose="020B0503020204020204" pitchFamily="34" charset="-122"/>
            <a:ea typeface="微软雅黑" panose="020B0503020204020204" pitchFamily="34" charset="-122"/>
            <a:sym typeface="+mn-lt"/>
          </a:endParaRPr>
        </a:p>
      </dsp:txBody>
      <dsp:txXfrm>
        <a:off x="0" y="177295"/>
        <a:ext cx="7677150" cy="1058400"/>
      </dsp:txXfrm>
    </dsp:sp>
    <dsp:sp modelId="{30D9B59C-7284-4F8C-A76C-9D85DF3BB0FF}">
      <dsp:nvSpPr>
        <dsp:cNvPr id="0" name=""/>
        <dsp:cNvSpPr/>
      </dsp:nvSpPr>
      <dsp:spPr>
        <a:xfrm>
          <a:off x="383857" y="175"/>
          <a:ext cx="5374005" cy="3542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写命中</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1150" y="17468"/>
        <a:ext cx="5339419" cy="319654"/>
      </dsp:txXfrm>
    </dsp:sp>
    <dsp:sp modelId="{4FD72CCA-E40A-44B2-BCDF-B023A24266DB}">
      <dsp:nvSpPr>
        <dsp:cNvPr id="0" name=""/>
        <dsp:cNvSpPr/>
      </dsp:nvSpPr>
      <dsp:spPr>
        <a:xfrm>
          <a:off x="0" y="1477615"/>
          <a:ext cx="7677150" cy="1058400"/>
        </a:xfrm>
        <a:prstGeom prst="rect">
          <a:avLst/>
        </a:prstGeom>
        <a:solidFill>
          <a:schemeClr val="lt1">
            <a:alpha val="90000"/>
            <a:hueOff val="0"/>
            <a:satOff val="0"/>
            <a:lumOff val="0"/>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249936" rIns="36000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a:latin typeface="微软雅黑" panose="020B0503020204020204" pitchFamily="34" charset="-122"/>
              <a:ea typeface="微软雅黑" panose="020B0503020204020204" pitchFamily="34" charset="-122"/>
              <a:sym typeface="+mn-lt"/>
            </a:rPr>
            <a:t>首先将内存中对应块调入</a:t>
          </a:r>
          <a:r>
            <a:rPr lang="en-US" altLang="zh-CN" sz="1600" kern="1200">
              <a:latin typeface="微软雅黑" panose="020B0503020204020204" pitchFamily="34" charset="-122"/>
              <a:ea typeface="微软雅黑" panose="020B0503020204020204" pitchFamily="34" charset="-122"/>
              <a:sym typeface="+mn-lt"/>
            </a:rPr>
            <a:t>Cache</a:t>
          </a:r>
          <a:r>
            <a:rPr lang="zh-CN" altLang="en-US" sz="1600" kern="1200">
              <a:latin typeface="微软雅黑" panose="020B0503020204020204" pitchFamily="34" charset="-122"/>
              <a:ea typeface="微软雅黑" panose="020B0503020204020204" pitchFamily="34" charset="-122"/>
              <a:sym typeface="+mn-lt"/>
            </a:rPr>
            <a:t>，然后对其修改；</a:t>
          </a:r>
          <a:endParaRPr lang="en-US" altLang="zh-CN" sz="1600" kern="1200" dirty="0">
            <a:latin typeface="微软雅黑" panose="020B0503020204020204" pitchFamily="34" charset="-122"/>
            <a:ea typeface="微软雅黑" panose="020B0503020204020204" pitchFamily="34" charset="-122"/>
            <a:sym typeface="+mn-lt"/>
          </a:endParaRPr>
        </a:p>
        <a:p>
          <a:pPr marL="171450" lvl="1" indent="-171450" algn="l" defTabSz="711200">
            <a:lnSpc>
              <a:spcPct val="90000"/>
            </a:lnSpc>
            <a:spcBef>
              <a:spcPct val="0"/>
            </a:spcBef>
            <a:spcAft>
              <a:spcPct val="15000"/>
            </a:spcAft>
            <a:buChar char="•"/>
          </a:pPr>
          <a:r>
            <a:rPr lang="zh-CN" altLang="en-US" sz="1600" b="1" kern="1200" dirty="0">
              <a:latin typeface="微软雅黑" panose="020B0503020204020204" pitchFamily="34" charset="-122"/>
              <a:ea typeface="微软雅黑" panose="020B0503020204020204" pitchFamily="34" charset="-122"/>
              <a:sym typeface="+mn-lt"/>
            </a:rPr>
            <a:t>当此行换出时，写回主存。</a:t>
          </a:r>
          <a:endParaRPr lang="en-US" altLang="zh-CN" sz="1600" b="1" kern="1200" dirty="0">
            <a:latin typeface="微软雅黑" panose="020B0503020204020204" pitchFamily="34" charset="-122"/>
            <a:ea typeface="微软雅黑" panose="020B0503020204020204" pitchFamily="34" charset="-122"/>
            <a:sym typeface="+mn-lt"/>
          </a:endParaRPr>
        </a:p>
      </dsp:txBody>
      <dsp:txXfrm>
        <a:off x="0" y="1477615"/>
        <a:ext cx="7677150" cy="1058400"/>
      </dsp:txXfrm>
    </dsp:sp>
    <dsp:sp modelId="{6E81E8B8-7282-4305-9650-4A661D8D80ED}">
      <dsp:nvSpPr>
        <dsp:cNvPr id="0" name=""/>
        <dsp:cNvSpPr/>
      </dsp:nvSpPr>
      <dsp:spPr>
        <a:xfrm>
          <a:off x="383857" y="1300495"/>
          <a:ext cx="5374005" cy="35424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写未命中</a:t>
          </a:r>
          <a:endPar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01150" y="1317788"/>
        <a:ext cx="5339419" cy="319654"/>
      </dsp:txXfrm>
    </dsp:sp>
    <dsp:sp modelId="{B133F0DB-BB69-455A-A1A5-116AF112AB25}">
      <dsp:nvSpPr>
        <dsp:cNvPr id="0" name=""/>
        <dsp:cNvSpPr/>
      </dsp:nvSpPr>
      <dsp:spPr>
        <a:xfrm>
          <a:off x="0" y="2777935"/>
          <a:ext cx="7677150" cy="13986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249936" rIns="36000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sym typeface="+mn-lt"/>
            </a:rPr>
            <a:t>减少了访问主存的次数，但是存在不一致的隐患。</a:t>
          </a:r>
          <a:endParaRPr lang="en-US" altLang="zh-CN" sz="1600" kern="1200" dirty="0">
            <a:latin typeface="微软雅黑" panose="020B0503020204020204" pitchFamily="34" charset="-122"/>
            <a:ea typeface="微软雅黑" panose="020B0503020204020204" pitchFamily="34" charset="-122"/>
            <a:sym typeface="+mn-lt"/>
          </a:endParaRPr>
        </a:p>
        <a:p>
          <a:pPr marL="171450" lvl="1" indent="-171450" algn="l" defTabSz="711200">
            <a:lnSpc>
              <a:spcPct val="90000"/>
            </a:lnSpc>
            <a:spcBef>
              <a:spcPct val="0"/>
            </a:spcBef>
            <a:spcAft>
              <a:spcPct val="15000"/>
            </a:spcAft>
            <a:buChar char="•"/>
          </a:pPr>
          <a:r>
            <a:rPr lang="zh-CN" altLang="en-US" sz="1600" kern="1200" dirty="0">
              <a:latin typeface="微软雅黑" panose="020B0503020204020204" pitchFamily="34" charset="-122"/>
              <a:ea typeface="微软雅黑" panose="020B0503020204020204" pitchFamily="34" charset="-122"/>
              <a:sym typeface="+mn-lt"/>
            </a:rPr>
            <a:t>每行配置一个修改位，以反映此行是否被</a:t>
          </a:r>
          <a:r>
            <a:rPr lang="en-US" altLang="zh-CN" sz="1600" kern="1200" dirty="0">
              <a:latin typeface="微软雅黑" panose="020B0503020204020204" pitchFamily="34" charset="-122"/>
              <a:ea typeface="微软雅黑" panose="020B0503020204020204" pitchFamily="34" charset="-122"/>
              <a:sym typeface="+mn-lt"/>
            </a:rPr>
            <a:t>CPU</a:t>
          </a:r>
          <a:r>
            <a:rPr lang="zh-CN" altLang="en-US" sz="1600" kern="1200" dirty="0">
              <a:latin typeface="微软雅黑" panose="020B0503020204020204" pitchFamily="34" charset="-122"/>
              <a:ea typeface="微软雅黑" panose="020B0503020204020204" pitchFamily="34" charset="-122"/>
              <a:sym typeface="+mn-lt"/>
            </a:rPr>
            <a:t>修改过。 被修改过的行称为脏行</a:t>
          </a:r>
          <a:r>
            <a:rPr lang="en-US" altLang="zh-CN" sz="1600" kern="1200" dirty="0">
              <a:latin typeface="微软雅黑" panose="020B0503020204020204" pitchFamily="34" charset="-122"/>
              <a:ea typeface="微软雅黑" panose="020B0503020204020204" pitchFamily="34" charset="-122"/>
              <a:sym typeface="+mn-lt"/>
            </a:rPr>
            <a:t>(dirty)</a:t>
          </a:r>
          <a:endParaRPr lang="zh-CN" altLang="en-US" sz="1600" kern="1200" dirty="0">
            <a:latin typeface="微软雅黑" panose="020B0503020204020204" pitchFamily="34" charset="-122"/>
            <a:ea typeface="微软雅黑" panose="020B0503020204020204" pitchFamily="34" charset="-122"/>
            <a:sym typeface="+mn-lt"/>
          </a:endParaRPr>
        </a:p>
      </dsp:txBody>
      <dsp:txXfrm>
        <a:off x="0" y="2777935"/>
        <a:ext cx="7677150" cy="1398600"/>
      </dsp:txXfrm>
    </dsp:sp>
    <dsp:sp modelId="{9650DB62-B7CD-4FD9-B181-018DF052129D}">
      <dsp:nvSpPr>
        <dsp:cNvPr id="0" name=""/>
        <dsp:cNvSpPr/>
      </dsp:nvSpPr>
      <dsp:spPr>
        <a:xfrm>
          <a:off x="383857" y="2600815"/>
          <a:ext cx="5374005" cy="35424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lang="zh-CN" altLang="en-US" sz="16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01150" y="2618108"/>
        <a:ext cx="5339419" cy="31965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373EB-81E3-4775-B8E2-F55DBE268281}">
      <dsp:nvSpPr>
        <dsp:cNvPr id="0" name=""/>
        <dsp:cNvSpPr/>
      </dsp:nvSpPr>
      <dsp:spPr>
        <a:xfrm>
          <a:off x="0" y="346676"/>
          <a:ext cx="7677150" cy="7812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33248" rIns="595832" bIns="113792" numCol="1" spcCol="1270" anchor="t" anchorCtr="0">
          <a:noAutofit/>
        </a:bodyPr>
        <a:lstStyle/>
        <a:p>
          <a:pPr marL="171450" lvl="1" indent="-171450" algn="l" defTabSz="711200">
            <a:lnSpc>
              <a:spcPct val="90000"/>
            </a:lnSpc>
            <a:spcBef>
              <a:spcPct val="0"/>
            </a:spcBef>
            <a:spcAft>
              <a:spcPct val="15000"/>
            </a:spcAft>
            <a:buChar char="•"/>
          </a:pPr>
          <a:r>
            <a:rPr kumimoji="1" lang="zh-CN" altLang="en-US" sz="1600" b="1" kern="1200" dirty="0">
              <a:latin typeface="微软雅黑" panose="020B0503020204020204" pitchFamily="34" charset="-122"/>
              <a:ea typeface="微软雅黑" panose="020B0503020204020204" pitchFamily="34" charset="-122"/>
              <a:cs typeface="+mn-ea"/>
              <a:sym typeface="+mn-lt"/>
            </a:rPr>
            <a:t>同时写入</a:t>
          </a:r>
          <a:r>
            <a:rPr kumimoji="1" lang="en-US" altLang="zh-CN" sz="1600" b="1" kern="1200" dirty="0">
              <a:latin typeface="微软雅黑" panose="020B0503020204020204" pitchFamily="34" charset="-122"/>
              <a:ea typeface="微软雅黑" panose="020B0503020204020204" pitchFamily="34" charset="-122"/>
              <a:cs typeface="+mn-ea"/>
              <a:sym typeface="+mn-lt"/>
            </a:rPr>
            <a:t>Cache</a:t>
          </a:r>
          <a:r>
            <a:rPr kumimoji="1" lang="zh-CN" altLang="en-US" sz="1600" b="1" kern="1200" dirty="0">
              <a:latin typeface="微软雅黑" panose="020B0503020204020204" pitchFamily="34" charset="-122"/>
              <a:ea typeface="微软雅黑" panose="020B0503020204020204" pitchFamily="34" charset="-122"/>
              <a:cs typeface="+mn-ea"/>
              <a:sym typeface="+mn-lt"/>
            </a:rPr>
            <a:t>与主存</a:t>
          </a:r>
          <a:endParaRPr kumimoji="1" lang="en-US" altLang="zh-CN" sz="1600" b="1" kern="1200" dirty="0">
            <a:latin typeface="微软雅黑" panose="020B0503020204020204" pitchFamily="34" charset="-122"/>
            <a:ea typeface="微软雅黑" panose="020B0503020204020204" pitchFamily="34" charset="-122"/>
            <a:cs typeface="+mn-ea"/>
            <a:sym typeface="+mn-lt"/>
          </a:endParaRPr>
        </a:p>
      </dsp:txBody>
      <dsp:txXfrm>
        <a:off x="0" y="346676"/>
        <a:ext cx="7677150" cy="781200"/>
      </dsp:txXfrm>
    </dsp:sp>
    <dsp:sp modelId="{FDBC2C01-4EE6-491B-BDBB-CEEEDC4E5CBC}">
      <dsp:nvSpPr>
        <dsp:cNvPr id="0" name=""/>
        <dsp:cNvSpPr/>
      </dsp:nvSpPr>
      <dsp:spPr>
        <a:xfrm>
          <a:off x="383857" y="110516"/>
          <a:ext cx="5374005" cy="47232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kumimoji="1" lang="zh-CN" altLang="en-US" sz="16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写命中时</a:t>
          </a:r>
          <a:endParaRPr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6914" y="133573"/>
        <a:ext cx="5327891" cy="426206"/>
      </dsp:txXfrm>
    </dsp:sp>
    <dsp:sp modelId="{CB0ED7AF-9F10-44A3-B650-22ECE92917AA}">
      <dsp:nvSpPr>
        <dsp:cNvPr id="0" name=""/>
        <dsp:cNvSpPr/>
      </dsp:nvSpPr>
      <dsp:spPr>
        <a:xfrm>
          <a:off x="0" y="1450436"/>
          <a:ext cx="7677150" cy="781200"/>
        </a:xfrm>
        <a:prstGeom prst="rect">
          <a:avLst/>
        </a:prstGeom>
        <a:solidFill>
          <a:schemeClr val="lt1">
            <a:alpha val="90000"/>
            <a:hueOff val="0"/>
            <a:satOff val="0"/>
            <a:lumOff val="0"/>
            <a:alphaOff val="0"/>
          </a:schemeClr>
        </a:solidFill>
        <a:ln w="15875" cap="flat" cmpd="sng" algn="ctr">
          <a:solidFill>
            <a:schemeClr val="accent4">
              <a:hueOff val="-2362766"/>
              <a:satOff val="-3784"/>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33248" rIns="595832" bIns="113792" numCol="1" spcCol="1270" anchor="t" anchorCtr="0">
          <a:noAutofit/>
        </a:bodyPr>
        <a:lstStyle/>
        <a:p>
          <a:pPr marL="171450" lvl="1" indent="-171450" algn="l" defTabSz="711200">
            <a:lnSpc>
              <a:spcPct val="90000"/>
            </a:lnSpc>
            <a:spcBef>
              <a:spcPct val="0"/>
            </a:spcBef>
            <a:spcAft>
              <a:spcPct val="15000"/>
            </a:spcAft>
            <a:buChar char="•"/>
          </a:pPr>
          <a:r>
            <a:rPr kumimoji="1" lang="zh-CN" altLang="en-US" sz="1600" b="1" kern="1200" dirty="0">
              <a:latin typeface="微软雅黑" panose="020B0503020204020204" pitchFamily="34" charset="-122"/>
              <a:ea typeface="微软雅黑" panose="020B0503020204020204" pitchFamily="34" charset="-122"/>
              <a:cs typeface="+mn-ea"/>
              <a:sym typeface="+mn-lt"/>
            </a:rPr>
            <a:t>直接向主存进行写入</a:t>
          </a:r>
          <a:endParaRPr kumimoji="1" lang="en-US" altLang="zh-CN" sz="1600" b="1" kern="1200" dirty="0">
            <a:latin typeface="微软雅黑" panose="020B0503020204020204" pitchFamily="34" charset="-122"/>
            <a:ea typeface="微软雅黑" panose="020B0503020204020204" pitchFamily="34" charset="-122"/>
            <a:cs typeface="+mn-ea"/>
            <a:sym typeface="+mn-lt"/>
          </a:endParaRPr>
        </a:p>
      </dsp:txBody>
      <dsp:txXfrm>
        <a:off x="0" y="1450436"/>
        <a:ext cx="7677150" cy="781200"/>
      </dsp:txXfrm>
    </dsp:sp>
    <dsp:sp modelId="{FE119B6B-7EB4-49FE-9EA9-A0B8D4AD878E}">
      <dsp:nvSpPr>
        <dsp:cNvPr id="0" name=""/>
        <dsp:cNvSpPr/>
      </dsp:nvSpPr>
      <dsp:spPr>
        <a:xfrm>
          <a:off x="383857" y="1214276"/>
          <a:ext cx="5374005" cy="472320"/>
        </a:xfrm>
        <a:prstGeom prst="roundRect">
          <a:avLst/>
        </a:prstGeom>
        <a:solidFill>
          <a:schemeClr val="accent4">
            <a:hueOff val="-2362766"/>
            <a:satOff val="-3784"/>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kumimoji="1"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写未命中时</a:t>
          </a:r>
          <a:endParaRPr kumimoji="1"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06914" y="1237333"/>
        <a:ext cx="5327891" cy="426206"/>
      </dsp:txXfrm>
    </dsp:sp>
    <dsp:sp modelId="{AA2AB172-3C2C-4FD8-B4A5-D741A24C7B9C}">
      <dsp:nvSpPr>
        <dsp:cNvPr id="0" name=""/>
        <dsp:cNvSpPr/>
      </dsp:nvSpPr>
      <dsp:spPr>
        <a:xfrm>
          <a:off x="0" y="2554196"/>
          <a:ext cx="7677150" cy="1512000"/>
        </a:xfrm>
        <a:prstGeom prst="rect">
          <a:avLst/>
        </a:prstGeom>
        <a:solidFill>
          <a:schemeClr val="lt1">
            <a:alpha val="90000"/>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33248" rIns="595832" bIns="113792" numCol="1" spcCol="1270" anchor="t" anchorCtr="0">
          <a:noAutofit/>
        </a:bodyPr>
        <a:lstStyle/>
        <a:p>
          <a:pPr marL="171450" lvl="1" indent="-171450" algn="l" defTabSz="711200">
            <a:lnSpc>
              <a:spcPct val="90000"/>
            </a:lnSpc>
            <a:spcBef>
              <a:spcPct val="0"/>
            </a:spcBef>
            <a:spcAft>
              <a:spcPct val="15000"/>
            </a:spcAft>
            <a:buChar char="•"/>
          </a:pPr>
          <a:r>
            <a:rPr kumimoji="1" lang="zh-CN" altLang="en-US" sz="1600" kern="1200">
              <a:latin typeface="微软雅黑" panose="020B0503020204020204" pitchFamily="34" charset="-122"/>
              <a:ea typeface="微软雅黑" panose="020B0503020204020204" pitchFamily="34" charset="-122"/>
              <a:cs typeface="+mn-ea"/>
              <a:sym typeface="+mn-lt"/>
            </a:rPr>
            <a:t>无需增加修改位</a:t>
          </a:r>
          <a:endParaRPr kumimoji="1" lang="en-US" altLang="zh-CN" sz="1600" kern="1200" dirty="0">
            <a:latin typeface="微软雅黑" panose="020B0503020204020204" pitchFamily="34" charset="-122"/>
            <a:ea typeface="微软雅黑" panose="020B0503020204020204" pitchFamily="34" charset="-122"/>
            <a:cs typeface="+mn-ea"/>
            <a:sym typeface="+mn-lt"/>
          </a:endParaRPr>
        </a:p>
        <a:p>
          <a:pPr marL="171450" lvl="1" indent="-171450" algn="l" defTabSz="711200">
            <a:lnSpc>
              <a:spcPct val="90000"/>
            </a:lnSpc>
            <a:spcBef>
              <a:spcPct val="0"/>
            </a:spcBef>
            <a:spcAft>
              <a:spcPct val="15000"/>
            </a:spcAft>
            <a:buChar char="•"/>
          </a:pPr>
          <a:r>
            <a:rPr kumimoji="1" lang="zh-CN" altLang="en-US" sz="1600" kern="1200">
              <a:latin typeface="微软雅黑" panose="020B0503020204020204" pitchFamily="34" charset="-122"/>
              <a:ea typeface="微软雅黑" panose="020B0503020204020204" pitchFamily="34" charset="-122"/>
              <a:cs typeface="+mn-ea"/>
              <a:sym typeface="+mn-lt"/>
            </a:rPr>
            <a:t>写</a:t>
          </a:r>
          <a:r>
            <a:rPr kumimoji="1" lang="en-US" altLang="zh-CN" sz="1600" kern="1200">
              <a:latin typeface="微软雅黑" panose="020B0503020204020204" pitchFamily="34" charset="-122"/>
              <a:ea typeface="微软雅黑" panose="020B0503020204020204" pitchFamily="34" charset="-122"/>
              <a:cs typeface="+mn-ea"/>
              <a:sym typeface="+mn-lt"/>
            </a:rPr>
            <a:t>Cache</a:t>
          </a:r>
          <a:r>
            <a:rPr kumimoji="1" lang="zh-CN" altLang="en-US" sz="1600" kern="1200">
              <a:latin typeface="微软雅黑" panose="020B0503020204020204" pitchFamily="34" charset="-122"/>
              <a:ea typeface="微软雅黑" panose="020B0503020204020204" pitchFamily="34" charset="-122"/>
              <a:cs typeface="+mn-ea"/>
              <a:sym typeface="+mn-lt"/>
            </a:rPr>
            <a:t>和写主存同步进行</a:t>
          </a:r>
          <a:endParaRPr kumimoji="1" lang="en-US" altLang="zh-CN" sz="1600" kern="1200" dirty="0">
            <a:latin typeface="微软雅黑" panose="020B0503020204020204" pitchFamily="34" charset="-122"/>
            <a:ea typeface="微软雅黑" panose="020B0503020204020204" pitchFamily="34" charset="-122"/>
            <a:cs typeface="+mn-ea"/>
            <a:sym typeface="+mn-lt"/>
          </a:endParaRPr>
        </a:p>
        <a:p>
          <a:pPr marL="171450" lvl="1" indent="-171450" algn="l" defTabSz="711200">
            <a:lnSpc>
              <a:spcPct val="90000"/>
            </a:lnSpc>
            <a:spcBef>
              <a:spcPct val="0"/>
            </a:spcBef>
            <a:spcAft>
              <a:spcPct val="15000"/>
            </a:spcAft>
            <a:buChar char="•"/>
          </a:pPr>
          <a:r>
            <a:rPr kumimoji="1" lang="zh-CN" altLang="en-US" sz="1600" kern="1200">
              <a:latin typeface="微软雅黑" panose="020B0503020204020204" pitchFamily="34" charset="-122"/>
              <a:ea typeface="微软雅黑" panose="020B0503020204020204" pitchFamily="34" charset="-122"/>
              <a:cs typeface="+mn-ea"/>
              <a:sym typeface="+mn-lt"/>
            </a:rPr>
            <a:t>一定程度上降低了</a:t>
          </a:r>
          <a:r>
            <a:rPr kumimoji="1" lang="en-US" altLang="zh-CN" sz="1600" kern="1200">
              <a:latin typeface="微软雅黑" panose="020B0503020204020204" pitchFamily="34" charset="-122"/>
              <a:ea typeface="微软雅黑" panose="020B0503020204020204" pitchFamily="34" charset="-122"/>
              <a:cs typeface="+mn-ea"/>
              <a:sym typeface="+mn-lt"/>
            </a:rPr>
            <a:t>Cache</a:t>
          </a:r>
          <a:r>
            <a:rPr kumimoji="1" lang="zh-CN" altLang="en-US" sz="1600" kern="1200">
              <a:latin typeface="微软雅黑" panose="020B0503020204020204" pitchFamily="34" charset="-122"/>
              <a:ea typeface="微软雅黑" panose="020B0503020204020204" pitchFamily="34" charset="-122"/>
              <a:cs typeface="+mn-ea"/>
              <a:sym typeface="+mn-lt"/>
            </a:rPr>
            <a:t>的性能。 </a:t>
          </a:r>
          <a:endParaRPr kumimoji="1" lang="zh-CN" altLang="en-US" sz="1600" kern="1200" dirty="0">
            <a:latin typeface="微软雅黑" panose="020B0503020204020204" pitchFamily="34" charset="-122"/>
            <a:ea typeface="微软雅黑" panose="020B0503020204020204" pitchFamily="34" charset="-122"/>
            <a:cs typeface="+mn-ea"/>
            <a:sym typeface="+mn-lt"/>
          </a:endParaRPr>
        </a:p>
      </dsp:txBody>
      <dsp:txXfrm>
        <a:off x="0" y="2554196"/>
        <a:ext cx="7677150" cy="1512000"/>
      </dsp:txXfrm>
    </dsp:sp>
    <dsp:sp modelId="{D45B88F3-C01F-47EA-9E08-FB6B5C69DD59}">
      <dsp:nvSpPr>
        <dsp:cNvPr id="0" name=""/>
        <dsp:cNvSpPr/>
      </dsp:nvSpPr>
      <dsp:spPr>
        <a:xfrm>
          <a:off x="383857" y="2318036"/>
          <a:ext cx="5374005" cy="472320"/>
        </a:xfrm>
        <a:prstGeom prst="roundRect">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711200">
            <a:lnSpc>
              <a:spcPct val="90000"/>
            </a:lnSpc>
            <a:spcBef>
              <a:spcPct val="0"/>
            </a:spcBef>
            <a:spcAft>
              <a:spcPct val="35000"/>
            </a:spcAft>
            <a:buNone/>
          </a:pPr>
          <a:r>
            <a:rPr kumimoji="1" lang="zh-CN" altLang="en-US"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特点</a:t>
          </a:r>
          <a:endParaRPr kumimoji="1" lang="en-US" altLang="zh-CN" sz="16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406914" y="2341093"/>
        <a:ext cx="5327891" cy="426206"/>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EDAC8-A76D-416A-B8E5-D804F3F92B77}">
      <dsp:nvSpPr>
        <dsp:cNvPr id="0" name=""/>
        <dsp:cNvSpPr/>
      </dsp:nvSpPr>
      <dsp:spPr>
        <a:xfrm>
          <a:off x="0" y="327415"/>
          <a:ext cx="7677150" cy="13041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74904" rIns="595832"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第一次：采取全写法</a:t>
          </a:r>
          <a:endParaRPr lang="en-US" altLang="zh-CN" sz="180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kern="1200">
              <a:latin typeface="微软雅黑" panose="020B0503020204020204" pitchFamily="34" charset="-122"/>
              <a:ea typeface="微软雅黑" panose="020B0503020204020204" pitchFamily="34" charset="-122"/>
              <a:sym typeface="+mn-lt"/>
            </a:rPr>
            <a:t>不是第一次：采取写回法</a:t>
          </a:r>
          <a:endParaRPr lang="en-US" altLang="zh-CN" sz="1800" kern="1200" dirty="0">
            <a:latin typeface="微软雅黑" panose="020B0503020204020204" pitchFamily="34" charset="-122"/>
            <a:ea typeface="微软雅黑" panose="020B0503020204020204" pitchFamily="34" charset="-122"/>
            <a:sym typeface="+mn-lt"/>
          </a:endParaRPr>
        </a:p>
      </dsp:txBody>
      <dsp:txXfrm>
        <a:off x="0" y="327415"/>
        <a:ext cx="7677150" cy="1304100"/>
      </dsp:txXfrm>
    </dsp:sp>
    <dsp:sp modelId="{0B8EBBE4-9651-4684-B8E3-4E70FD728E83}">
      <dsp:nvSpPr>
        <dsp:cNvPr id="0" name=""/>
        <dsp:cNvSpPr/>
      </dsp:nvSpPr>
      <dsp:spPr>
        <a:xfrm>
          <a:off x="383857" y="61735"/>
          <a:ext cx="5374005" cy="5313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写命中时</a:t>
          </a:r>
          <a:endPar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09796" y="87674"/>
        <a:ext cx="5322127" cy="479482"/>
      </dsp:txXfrm>
    </dsp:sp>
    <dsp:sp modelId="{4171F4BF-D525-4DBB-9459-47C9D6007880}">
      <dsp:nvSpPr>
        <dsp:cNvPr id="0" name=""/>
        <dsp:cNvSpPr/>
      </dsp:nvSpPr>
      <dsp:spPr>
        <a:xfrm>
          <a:off x="0" y="1994395"/>
          <a:ext cx="7677150" cy="878850"/>
        </a:xfrm>
        <a:prstGeom prst="rect">
          <a:avLst/>
        </a:prstGeom>
        <a:solidFill>
          <a:schemeClr val="lt1">
            <a:alpha val="90000"/>
            <a:hueOff val="0"/>
            <a:satOff val="0"/>
            <a:lumOff val="0"/>
            <a:alphaOff val="0"/>
          </a:schemeClr>
        </a:solidFill>
        <a:ln w="15875" cap="flat" cmpd="sng" algn="ctr">
          <a:solidFill>
            <a:schemeClr val="accent2">
              <a:hueOff val="-734515"/>
              <a:satOff val="-16247"/>
              <a:lumOff val="-3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74904" rIns="595832"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a:latin typeface="微软雅黑" panose="020B0503020204020204" pitchFamily="34" charset="-122"/>
              <a:ea typeface="微软雅黑" panose="020B0503020204020204" pitchFamily="34" charset="-122"/>
              <a:sym typeface="+mn-lt"/>
            </a:rPr>
            <a:t>与写回法相同</a:t>
          </a:r>
          <a:endParaRPr lang="en-US" altLang="zh-CN" sz="1800" kern="1200" dirty="0">
            <a:latin typeface="微软雅黑" panose="020B0503020204020204" pitchFamily="34" charset="-122"/>
            <a:ea typeface="微软雅黑" panose="020B0503020204020204" pitchFamily="34" charset="-122"/>
            <a:sym typeface="+mn-lt"/>
          </a:endParaRPr>
        </a:p>
      </dsp:txBody>
      <dsp:txXfrm>
        <a:off x="0" y="1994395"/>
        <a:ext cx="7677150" cy="878850"/>
      </dsp:txXfrm>
    </dsp:sp>
    <dsp:sp modelId="{2028297A-6E6B-4559-97D0-2817E474FAB1}">
      <dsp:nvSpPr>
        <dsp:cNvPr id="0" name=""/>
        <dsp:cNvSpPr/>
      </dsp:nvSpPr>
      <dsp:spPr>
        <a:xfrm>
          <a:off x="383857" y="1728716"/>
          <a:ext cx="5374005" cy="531360"/>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zh-CN" altLang="en-US" sz="18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写未命中时</a:t>
          </a:r>
          <a:endPar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09796" y="1754655"/>
        <a:ext cx="5322127" cy="479482"/>
      </dsp:txXfrm>
    </dsp:sp>
    <dsp:sp modelId="{6937E853-38FD-4594-AA19-46442252FC6D}">
      <dsp:nvSpPr>
        <dsp:cNvPr id="0" name=""/>
        <dsp:cNvSpPr/>
      </dsp:nvSpPr>
      <dsp:spPr>
        <a:xfrm>
          <a:off x="0" y="3236126"/>
          <a:ext cx="7677150" cy="878850"/>
        </a:xfrm>
        <a:prstGeom prst="rect">
          <a:avLst/>
        </a:prstGeom>
        <a:solidFill>
          <a:schemeClr val="lt1">
            <a:alpha val="90000"/>
            <a:hueOff val="0"/>
            <a:satOff val="0"/>
            <a:lumOff val="0"/>
            <a:alphaOff val="0"/>
          </a:schemeClr>
        </a:solidFill>
        <a:ln w="15875" cap="flat" cmpd="sng" algn="ctr">
          <a:solidFill>
            <a:schemeClr val="accent2">
              <a:hueOff val="-1469031"/>
              <a:satOff val="-32495"/>
              <a:lumOff val="-64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74904" rIns="595832"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effectLst/>
              <a:latin typeface="微软雅黑" panose="020B0503020204020204" pitchFamily="34" charset="-122"/>
              <a:ea typeface="微软雅黑" panose="020B0503020204020204" pitchFamily="34" charset="-122"/>
              <a:sym typeface="+mn-lt"/>
            </a:rPr>
            <a:t>主要用于多处理器系统</a:t>
          </a:r>
        </a:p>
      </dsp:txBody>
      <dsp:txXfrm>
        <a:off x="0" y="3236126"/>
        <a:ext cx="7677150" cy="878850"/>
      </dsp:txXfrm>
    </dsp:sp>
    <dsp:sp modelId="{D2B1110E-CA80-460E-B215-882C70C9586A}">
      <dsp:nvSpPr>
        <dsp:cNvPr id="0" name=""/>
        <dsp:cNvSpPr/>
      </dsp:nvSpPr>
      <dsp:spPr>
        <a:xfrm>
          <a:off x="383857" y="2970446"/>
          <a:ext cx="5374005" cy="531360"/>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p>
      </dsp:txBody>
      <dsp:txXfrm>
        <a:off x="409796" y="2996385"/>
        <a:ext cx="5322127"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968CE-4211-42B1-ADBC-9A11E5EAE8D6}">
      <dsp:nvSpPr>
        <dsp:cNvPr id="0" name=""/>
        <dsp:cNvSpPr/>
      </dsp:nvSpPr>
      <dsp:spPr>
        <a:xfrm>
          <a:off x="329632" y="423"/>
          <a:ext cx="1167056" cy="1167056"/>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227" tIns="24130" rIns="64227" bIns="2413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顺序方式</a:t>
          </a:r>
        </a:p>
      </dsp:txBody>
      <dsp:txXfrm>
        <a:off x="500543" y="171334"/>
        <a:ext cx="825234" cy="825234"/>
      </dsp:txXfrm>
    </dsp:sp>
    <dsp:sp modelId="{36E38E12-8318-445C-887D-7F7E10B368F4}">
      <dsp:nvSpPr>
        <dsp:cNvPr id="0" name=""/>
        <dsp:cNvSpPr/>
      </dsp:nvSpPr>
      <dsp:spPr>
        <a:xfrm>
          <a:off x="1263278" y="423"/>
          <a:ext cx="1167056" cy="1167056"/>
        </a:xfrm>
        <a:prstGeom prst="ellipse">
          <a:avLst/>
        </a:prstGeom>
        <a:solidFill>
          <a:schemeClr val="accent4">
            <a:alpha val="50000"/>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227" tIns="24130" rIns="64227" bIns="2413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交叉方式</a:t>
          </a:r>
        </a:p>
      </dsp:txBody>
      <dsp:txXfrm>
        <a:off x="1434189" y="171334"/>
        <a:ext cx="825234" cy="8252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0DC4A-BD70-450D-8B44-31B1565F21C9}">
      <dsp:nvSpPr>
        <dsp:cNvPr id="0" name=""/>
        <dsp:cNvSpPr/>
      </dsp:nvSpPr>
      <dsp:spPr>
        <a:xfrm>
          <a:off x="0" y="435055"/>
          <a:ext cx="7677150" cy="15939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58216" rIns="595832"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a:latin typeface="Times New Roman" panose="02020603050405020304" pitchFamily="18" charset="0"/>
              <a:ea typeface="微软雅黑" panose="020B0503020204020204" pitchFamily="34" charset="-122"/>
              <a:cs typeface="Times New Roman" panose="02020603050405020304" pitchFamily="18" charset="0"/>
              <a:sym typeface="+mn-lt"/>
            </a:rPr>
            <a:t>每个模块有相同的容量和存取速度</a:t>
          </a:r>
          <a:endParaRPr lang="en-US" altLang="zh-CN" sz="22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977900">
            <a:lnSpc>
              <a:spcPct val="90000"/>
            </a:lnSpc>
            <a:spcBef>
              <a:spcPct val="0"/>
            </a:spcBef>
            <a:spcAft>
              <a:spcPct val="15000"/>
            </a:spcAft>
            <a:buChar char="•"/>
          </a:pPr>
          <a:r>
            <a:rPr lang="zh-CN" altLang="en-US" sz="2200" kern="1200">
              <a:latin typeface="Times New Roman" panose="02020603050405020304" pitchFamily="18" charset="0"/>
              <a:ea typeface="微软雅黑" panose="020B0503020204020204" pitchFamily="34" charset="-122"/>
              <a:cs typeface="Times New Roman" panose="02020603050405020304" pitchFamily="18" charset="0"/>
              <a:sym typeface="+mn-lt"/>
            </a:rPr>
            <a:t>存储模块就是存储芯片</a:t>
          </a:r>
          <a:endParaRPr lang="en-US" altLang="zh-CN" sz="22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435055"/>
        <a:ext cx="7677150" cy="1593900"/>
      </dsp:txXfrm>
    </dsp:sp>
    <dsp:sp modelId="{CFF636D5-F1E4-4E8F-8649-0FBC199E1A51}">
      <dsp:nvSpPr>
        <dsp:cNvPr id="0" name=""/>
        <dsp:cNvSpPr/>
      </dsp:nvSpPr>
      <dsp:spPr>
        <a:xfrm>
          <a:off x="383857" y="110335"/>
          <a:ext cx="5374005" cy="6494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977900">
            <a:lnSpc>
              <a:spcPct val="90000"/>
            </a:lnSpc>
            <a:spcBef>
              <a:spcPct val="0"/>
            </a:spcBef>
            <a:spcAft>
              <a:spcPct val="35000"/>
            </a:spcAft>
            <a:buNone/>
          </a:pPr>
          <a:r>
            <a:rPr lang="zh-CN" altLang="en-US" sz="22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设存储器由</a:t>
          </a:r>
          <a:r>
            <a:rPr lang="en-US" altLang="zh-CN" sz="22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M</a:t>
          </a:r>
          <a:r>
            <a:rPr lang="zh-CN" altLang="en-US" sz="22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个的独立的存储模块组成</a:t>
          </a:r>
          <a:endParaRPr lang="zh-CN" altLang="en-US" sz="22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415560" y="142038"/>
        <a:ext cx="5310599" cy="586034"/>
      </dsp:txXfrm>
    </dsp:sp>
    <dsp:sp modelId="{672A62D4-D673-47E6-9EF8-E051B7FD992C}">
      <dsp:nvSpPr>
        <dsp:cNvPr id="0" name=""/>
        <dsp:cNvSpPr/>
      </dsp:nvSpPr>
      <dsp:spPr>
        <a:xfrm>
          <a:off x="0" y="2472475"/>
          <a:ext cx="7677150" cy="15939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58216" rIns="595832"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顺序方式</a:t>
          </a:r>
          <a:endParaRPr lang="en-US" altLang="zh-CN" sz="22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977900">
            <a:lnSpc>
              <a:spcPct val="90000"/>
            </a:lnSpc>
            <a:spcBef>
              <a:spcPct val="0"/>
            </a:spcBef>
            <a:spcAft>
              <a:spcPct val="15000"/>
            </a:spcAft>
            <a:buChar char="•"/>
          </a:pPr>
          <a:r>
            <a:rPr lang="zh-CN" altLang="en-US" sz="2200" kern="1200">
              <a:latin typeface="Times New Roman" panose="02020603050405020304" pitchFamily="18" charset="0"/>
              <a:ea typeface="微软雅黑" panose="020B0503020204020204" pitchFamily="34" charset="-122"/>
              <a:cs typeface="Times New Roman" panose="02020603050405020304" pitchFamily="18" charset="0"/>
              <a:sym typeface="+mn-lt"/>
            </a:rPr>
            <a:t>交叉方式</a:t>
          </a:r>
          <a:endParaRPr lang="zh-CN" altLang="en-US" sz="22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472475"/>
        <a:ext cx="7677150" cy="1593900"/>
      </dsp:txXfrm>
    </dsp:sp>
    <dsp:sp modelId="{22E2CB43-21DD-4E19-B454-62B46D33A6EF}">
      <dsp:nvSpPr>
        <dsp:cNvPr id="0" name=""/>
        <dsp:cNvSpPr/>
      </dsp:nvSpPr>
      <dsp:spPr>
        <a:xfrm>
          <a:off x="383857" y="2147756"/>
          <a:ext cx="5374005" cy="6494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977900">
            <a:lnSpc>
              <a:spcPct val="90000"/>
            </a:lnSpc>
            <a:spcBef>
              <a:spcPct val="0"/>
            </a:spcBef>
            <a:spcAft>
              <a:spcPct val="35000"/>
            </a:spcAft>
            <a:buNone/>
          </a:pPr>
          <a:r>
            <a:rPr lang="zh-CN" altLang="en-US" sz="22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存储器地址的编排方式</a:t>
          </a:r>
          <a:endParaRPr lang="en-US" altLang="zh-CN" sz="22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415560" y="2179459"/>
        <a:ext cx="5310599" cy="58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EABC4-ADFA-4A54-9D9D-61B3CD88B11B}">
      <dsp:nvSpPr>
        <dsp:cNvPr id="0" name=""/>
        <dsp:cNvSpPr/>
      </dsp:nvSpPr>
      <dsp:spPr>
        <a:xfrm>
          <a:off x="0" y="261112"/>
          <a:ext cx="3656013" cy="1157625"/>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12420" rIns="180000" bIns="128016" numCol="1" spcCol="1270" anchor="t" anchorCtr="0">
          <a:noAutofit/>
        </a:bodyPr>
        <a:lstStyle/>
        <a:p>
          <a:pPr marL="171450" lvl="1" indent="-171450" algn="just"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地址按顺序分配给一个模块后，又按顺序为下个模块分配</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0" y="261112"/>
        <a:ext cx="3656013" cy="1157625"/>
      </dsp:txXfrm>
    </dsp:sp>
    <dsp:sp modelId="{4C2FA5D1-6E3F-4704-ACCB-1209603D4C3E}">
      <dsp:nvSpPr>
        <dsp:cNvPr id="0" name=""/>
        <dsp:cNvSpPr/>
      </dsp:nvSpPr>
      <dsp:spPr>
        <a:xfrm>
          <a:off x="182800" y="39712"/>
          <a:ext cx="2559209" cy="4428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顺序方式</a:t>
          </a:r>
        </a:p>
      </dsp:txBody>
      <dsp:txXfrm>
        <a:off x="204416" y="61328"/>
        <a:ext cx="2515977" cy="399568"/>
      </dsp:txXfrm>
    </dsp:sp>
    <dsp:sp modelId="{FDC871D3-C684-429C-AB2D-D3B35F05ED41}">
      <dsp:nvSpPr>
        <dsp:cNvPr id="0" name=""/>
        <dsp:cNvSpPr/>
      </dsp:nvSpPr>
      <dsp:spPr>
        <a:xfrm>
          <a:off x="0" y="1721137"/>
          <a:ext cx="3656013" cy="2079000"/>
        </a:xfrm>
        <a:prstGeom prst="rect">
          <a:avLst/>
        </a:prstGeom>
        <a:solidFill>
          <a:schemeClr val="lt1">
            <a:alpha val="90000"/>
            <a:hueOff val="0"/>
            <a:satOff val="0"/>
            <a:lumOff val="0"/>
            <a:alphaOff val="0"/>
          </a:schemeClr>
        </a:solidFill>
        <a:ln w="15875" cap="flat" cmpd="sng" algn="ctr">
          <a:solidFill>
            <a:schemeClr val="accent5">
              <a:hueOff val="-1654278"/>
              <a:satOff val="-8885"/>
              <a:lumOff val="30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12420" rIns="180000" bIns="216000" numCol="1" spcCol="1270" anchor="t" anchorCtr="0">
          <a:noAutofit/>
        </a:bodyPr>
        <a:lstStyle/>
        <a:p>
          <a:pPr marL="171450" lvl="1" indent="-171450" algn="just" defTabSz="800100">
            <a:lnSpc>
              <a:spcPct val="90000"/>
            </a:lnSpc>
            <a:spcBef>
              <a:spcPct val="0"/>
            </a:spcBef>
            <a:spcAft>
              <a:spcPct val="15000"/>
            </a:spcAft>
            <a:buClr>
              <a:schemeClr val="bg1"/>
            </a:buClr>
            <a:buSzPct val="100000"/>
            <a:buFont typeface="Arial" panose="020B0604020202020204" pitchFamily="34" charset="0"/>
            <a:buChar char="•"/>
          </a:pPr>
          <a:r>
            <a:rPr lang="zh-CN" altLang="en-US" sz="1800" kern="1200" dirty="0">
              <a:latin typeface="微软雅黑" panose="020B0503020204020204" pitchFamily="34" charset="-122"/>
              <a:ea typeface="微软雅黑" panose="020B0503020204020204" pitchFamily="34" charset="-122"/>
              <a:cs typeface="宋体" panose="02010600030101010101" pitchFamily="2" charset="-122"/>
              <a:sym typeface="+mn-lt"/>
            </a:rPr>
            <a:t>故障隔离</a:t>
          </a:r>
          <a:endParaRPr lang="zh-CN" altLang="en-US" sz="1800" kern="1200" dirty="0">
            <a:latin typeface="微软雅黑" panose="020B0503020204020204" pitchFamily="34" charset="-122"/>
            <a:ea typeface="微软雅黑" panose="020B0503020204020204" pitchFamily="34" charset="-122"/>
            <a:cs typeface="宋体" panose="02010600030101010101" pitchFamily="2" charset="-122"/>
          </a:endParaRPr>
        </a:p>
        <a:p>
          <a:pPr marL="171450" lvl="1" indent="-171450" algn="just"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cs typeface="+mn-ea"/>
              <a:sym typeface="+mn-lt"/>
            </a:rPr>
            <a:t>扩充容量比较方便</a:t>
          </a:r>
          <a:endParaRPr lang="en-US" altLang="zh-CN" sz="1800" kern="1200" dirty="0">
            <a:latin typeface="微软雅黑" panose="020B0503020204020204" pitchFamily="34" charset="-122"/>
            <a:ea typeface="微软雅黑" panose="020B0503020204020204" pitchFamily="34" charset="-122"/>
            <a:cs typeface="+mn-ea"/>
            <a:sym typeface="+mn-lt"/>
          </a:endParaRPr>
        </a:p>
        <a:p>
          <a:pPr marL="171450" lvl="1" indent="-171450" algn="just" defTabSz="800100">
            <a:lnSpc>
              <a:spcPct val="90000"/>
            </a:lnSpc>
            <a:spcBef>
              <a:spcPct val="0"/>
            </a:spcBef>
            <a:spcAft>
              <a:spcPct val="15000"/>
            </a:spcAft>
            <a:buChar char="•"/>
          </a:pPr>
          <a:r>
            <a:rPr lang="zh-CN" altLang="en-US" sz="1800" b="0" kern="1200" dirty="0">
              <a:latin typeface="微软雅黑" panose="020B0503020204020204" pitchFamily="34" charset="-122"/>
              <a:ea typeface="微软雅黑" panose="020B0503020204020204" pitchFamily="34" charset="-122"/>
              <a:cs typeface="+mn-ea"/>
              <a:sym typeface="+mn-lt"/>
            </a:rPr>
            <a:t>连续地址单元在同一个模块，</a:t>
          </a:r>
          <a:r>
            <a:rPr lang="zh-CN" altLang="en-US" sz="1800" b="1" kern="1200" dirty="0">
              <a:solidFill>
                <a:srgbClr val="C00000"/>
              </a:solidFill>
              <a:latin typeface="微软雅黑" panose="020B0503020204020204" pitchFamily="34" charset="-122"/>
              <a:ea typeface="微软雅黑" panose="020B0503020204020204" pitchFamily="34" charset="-122"/>
              <a:cs typeface="+mn-ea"/>
              <a:sym typeface="+mn-lt"/>
            </a:rPr>
            <a:t>各模块串行工作</a:t>
          </a:r>
          <a:endParaRPr lang="en-US" altLang="zh-CN" sz="1800" b="1" kern="1200" dirty="0">
            <a:solidFill>
              <a:srgbClr val="C00000"/>
            </a:solidFill>
            <a:latin typeface="微软雅黑" panose="020B0503020204020204" pitchFamily="34" charset="-122"/>
            <a:ea typeface="微软雅黑" panose="020B0503020204020204" pitchFamily="34" charset="-122"/>
            <a:cs typeface="+mn-ea"/>
            <a:sym typeface="+mn-lt"/>
          </a:endParaRPr>
        </a:p>
      </dsp:txBody>
      <dsp:txXfrm>
        <a:off x="0" y="1721137"/>
        <a:ext cx="3656013" cy="2079000"/>
      </dsp:txXfrm>
    </dsp:sp>
    <dsp:sp modelId="{79FE77BC-41D7-4396-A27D-2C4BEFF78A6B}">
      <dsp:nvSpPr>
        <dsp:cNvPr id="0" name=""/>
        <dsp:cNvSpPr/>
      </dsp:nvSpPr>
      <dsp:spPr>
        <a:xfrm>
          <a:off x="182800" y="1499737"/>
          <a:ext cx="2559209" cy="44280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优点</a:t>
          </a:r>
        </a:p>
      </dsp:txBody>
      <dsp:txXfrm>
        <a:off x="204416" y="1521353"/>
        <a:ext cx="2515977" cy="399568"/>
      </dsp:txXfrm>
    </dsp:sp>
    <dsp:sp modelId="{4B6B5E07-A07A-4976-AE7B-789438581947}">
      <dsp:nvSpPr>
        <dsp:cNvPr id="0" name=""/>
        <dsp:cNvSpPr/>
      </dsp:nvSpPr>
      <dsp:spPr>
        <a:xfrm>
          <a:off x="0" y="4102537"/>
          <a:ext cx="3656013" cy="89775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12420" rIns="180000" bIns="216000" numCol="1" spcCol="1270" anchor="t" anchorCtr="0">
          <a:noAutofit/>
        </a:bodyPr>
        <a:lstStyle/>
        <a:p>
          <a:pPr marL="171450" lvl="1" indent="-171450" algn="just" defTabSz="800100">
            <a:lnSpc>
              <a:spcPct val="90000"/>
            </a:lnSpc>
            <a:spcBef>
              <a:spcPct val="0"/>
            </a:spcBef>
            <a:spcAft>
              <a:spcPct val="15000"/>
            </a:spcAft>
            <a:buChar char="•"/>
          </a:pPr>
          <a:r>
            <a:rPr lang="zh-CN" altLang="en-US" sz="1800" kern="1200">
              <a:latin typeface="微软雅黑" panose="020B0503020204020204" pitchFamily="34" charset="-122"/>
              <a:ea typeface="微软雅黑" panose="020B0503020204020204" pitchFamily="34" charset="-122"/>
              <a:cs typeface="+mn-ea"/>
              <a:sym typeface="+mn-lt"/>
            </a:rPr>
            <a:t>带宽没有提升</a:t>
          </a:r>
          <a:endParaRPr lang="zh-CN" altLang="en-US" sz="1800" kern="1200" dirty="0">
            <a:latin typeface="微软雅黑" panose="020B0503020204020204" pitchFamily="34" charset="-122"/>
            <a:ea typeface="微软雅黑" panose="020B0503020204020204" pitchFamily="34" charset="-122"/>
            <a:cs typeface="+mn-ea"/>
            <a:sym typeface="+mn-lt"/>
          </a:endParaRPr>
        </a:p>
      </dsp:txBody>
      <dsp:txXfrm>
        <a:off x="0" y="4102537"/>
        <a:ext cx="3656013" cy="897750"/>
      </dsp:txXfrm>
    </dsp:sp>
    <dsp:sp modelId="{64D4B1B7-B13C-4C04-A5A0-FB0C8EEE6605}">
      <dsp:nvSpPr>
        <dsp:cNvPr id="0" name=""/>
        <dsp:cNvSpPr/>
      </dsp:nvSpPr>
      <dsp:spPr>
        <a:xfrm>
          <a:off x="182800" y="3881137"/>
          <a:ext cx="2559209" cy="44280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00100">
            <a:lnSpc>
              <a:spcPct val="100000"/>
            </a:lnSpc>
            <a:spcBef>
              <a:spcPct val="0"/>
            </a:spcBef>
            <a:spcAft>
              <a:spcPts val="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缺点</a:t>
          </a:r>
        </a:p>
      </dsp:txBody>
      <dsp:txXfrm>
        <a:off x="204416" y="3902753"/>
        <a:ext cx="2515977" cy="399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D3E46-7510-4CE6-AAC4-7B72337B6B39}">
      <dsp:nvSpPr>
        <dsp:cNvPr id="0" name=""/>
        <dsp:cNvSpPr/>
      </dsp:nvSpPr>
      <dsp:spPr>
        <a:xfrm>
          <a:off x="0" y="258749"/>
          <a:ext cx="3656013" cy="23152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12420" rIns="180000" bIns="128016" numCol="1" spcCol="1270" anchor="t" anchorCtr="0">
          <a:noAutofit/>
        </a:bodyPr>
        <a:lstStyle/>
        <a:p>
          <a:pPr marL="171450" lvl="1" indent="-171450" algn="just"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两个相邻地址的物理单元不属于同一个存储模块，一般在相邻的存储模块中</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171450" lvl="1" indent="-171450" algn="just"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同一个存储模块内的地址都不连续</a:t>
          </a:r>
        </a:p>
      </dsp:txBody>
      <dsp:txXfrm>
        <a:off x="0" y="258749"/>
        <a:ext cx="3656013" cy="2315250"/>
      </dsp:txXfrm>
    </dsp:sp>
    <dsp:sp modelId="{BE6E2F07-60D9-4221-82D7-160634B78B1B}">
      <dsp:nvSpPr>
        <dsp:cNvPr id="0" name=""/>
        <dsp:cNvSpPr/>
      </dsp:nvSpPr>
      <dsp:spPr>
        <a:xfrm>
          <a:off x="182800" y="37349"/>
          <a:ext cx="2559209" cy="4428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交叉方式</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04416" y="58965"/>
        <a:ext cx="2515977" cy="399568"/>
      </dsp:txXfrm>
    </dsp:sp>
    <dsp:sp modelId="{FDC871D3-C684-429C-AB2D-D3B35F05ED41}">
      <dsp:nvSpPr>
        <dsp:cNvPr id="0" name=""/>
        <dsp:cNvSpPr/>
      </dsp:nvSpPr>
      <dsp:spPr>
        <a:xfrm>
          <a:off x="0" y="2876400"/>
          <a:ext cx="3656013" cy="2126250"/>
        </a:xfrm>
        <a:prstGeom prst="rect">
          <a:avLst/>
        </a:prstGeom>
        <a:solidFill>
          <a:schemeClr val="lt1">
            <a:alpha val="90000"/>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12420" rIns="180000" bIns="324000" numCol="1" spcCol="1270" anchor="t" anchorCtr="0">
          <a:noAutofit/>
        </a:bodyPr>
        <a:lstStyle/>
        <a:p>
          <a:pPr marL="171450" lvl="1" indent="-171450" algn="just" defTabSz="800100">
            <a:lnSpc>
              <a:spcPct val="90000"/>
            </a:lnSpc>
            <a:spcBef>
              <a:spcPct val="0"/>
            </a:spcBef>
            <a:spcAft>
              <a:spcPct val="15000"/>
            </a:spcAft>
            <a:buClr>
              <a:schemeClr val="bg1"/>
            </a:buClr>
            <a:buSzPct val="100000"/>
            <a:buFont typeface="Arial" panose="020B0604020202020204" pitchFamily="34" charset="0"/>
            <a:buChar char="•"/>
          </a:pPr>
          <a:r>
            <a:rPr lang="zh-CN" altLang="en-US" sz="1800" kern="1200" dirty="0">
              <a:latin typeface="微软雅黑" panose="020B0503020204020204" pitchFamily="34" charset="-122"/>
              <a:ea typeface="微软雅黑" panose="020B0503020204020204" pitchFamily="34" charset="-122"/>
              <a:sym typeface="+mn-lt"/>
            </a:rPr>
            <a:t>连续地址单元在不同同模块，</a:t>
          </a:r>
          <a:r>
            <a:rPr lang="zh-CN" altLang="en-US" sz="1800" b="1" kern="1200" dirty="0">
              <a:solidFill>
                <a:srgbClr val="C00000"/>
              </a:solidFill>
              <a:latin typeface="微软雅黑" panose="020B0503020204020204" pitchFamily="34" charset="-122"/>
              <a:ea typeface="微软雅黑" panose="020B0503020204020204" pitchFamily="34" charset="-122"/>
              <a:sym typeface="+mn-lt"/>
            </a:rPr>
            <a:t>各模块并行工作</a:t>
          </a:r>
          <a:endParaRPr lang="zh-CN" altLang="en-US" sz="1800" b="1" kern="1200" dirty="0">
            <a:solidFill>
              <a:srgbClr val="C00000"/>
            </a:solidFill>
            <a:latin typeface="微软雅黑" panose="020B0503020204020204" pitchFamily="34" charset="-122"/>
            <a:ea typeface="微软雅黑" panose="020B0503020204020204" pitchFamily="34" charset="-122"/>
            <a:cs typeface="宋体" panose="02010600030101010101" pitchFamily="2" charset="-122"/>
          </a:endParaRPr>
        </a:p>
        <a:p>
          <a:pPr marL="171450" lvl="1" indent="-171450" algn="just" defTabSz="800100">
            <a:lnSpc>
              <a:spcPct val="90000"/>
            </a:lnSpc>
            <a:spcBef>
              <a:spcPct val="0"/>
            </a:spcBef>
            <a:spcAft>
              <a:spcPct val="15000"/>
            </a:spcAft>
            <a:buClr>
              <a:schemeClr val="bg1"/>
            </a:buClr>
            <a:buSzPct val="100000"/>
            <a:buFont typeface="Arial" panose="020B0604020202020204" pitchFamily="34" charset="0"/>
            <a:buChar char="•"/>
          </a:pPr>
          <a:r>
            <a:rPr lang="zh-CN" altLang="en-US" sz="1800" kern="1200" dirty="0">
              <a:latin typeface="微软雅黑" panose="020B0503020204020204" pitchFamily="34" charset="-122"/>
              <a:ea typeface="微软雅黑" panose="020B0503020204020204" pitchFamily="34" charset="-122"/>
              <a:sym typeface="+mn-lt"/>
            </a:rPr>
            <a:t>存储对齐（软件）</a:t>
          </a:r>
          <a:r>
            <a:rPr lang="en-US" altLang="en-US" sz="1800" kern="1200" dirty="0">
              <a:latin typeface="微软雅黑" panose="020B0503020204020204" pitchFamily="34" charset="-122"/>
              <a:ea typeface="微软雅黑" panose="020B0503020204020204" pitchFamily="34" charset="-122"/>
              <a:sym typeface="+mn-lt"/>
            </a:rPr>
            <a:t>+</a:t>
          </a:r>
          <a:r>
            <a:rPr lang="zh-CN" altLang="en-US" sz="1800" kern="1200" dirty="0">
              <a:latin typeface="微软雅黑" panose="020B0503020204020204" pitchFamily="34" charset="-122"/>
              <a:ea typeface="微软雅黑" panose="020B0503020204020204" pitchFamily="34" charset="-122"/>
              <a:sym typeface="+mn-lt"/>
            </a:rPr>
            <a:t>交叉编址（硬件）可以系统运行速度</a:t>
          </a:r>
        </a:p>
      </dsp:txBody>
      <dsp:txXfrm>
        <a:off x="0" y="2876400"/>
        <a:ext cx="3656013" cy="2126250"/>
      </dsp:txXfrm>
    </dsp:sp>
    <dsp:sp modelId="{79FE77BC-41D7-4396-A27D-2C4BEFF78A6B}">
      <dsp:nvSpPr>
        <dsp:cNvPr id="0" name=""/>
        <dsp:cNvSpPr/>
      </dsp:nvSpPr>
      <dsp:spPr>
        <a:xfrm>
          <a:off x="182800" y="2655000"/>
          <a:ext cx="2559209" cy="442800"/>
        </a:xfrm>
        <a:prstGeom prst="roundRect">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优点</a:t>
          </a:r>
        </a:p>
      </dsp:txBody>
      <dsp:txXfrm>
        <a:off x="204416" y="2676616"/>
        <a:ext cx="2515977" cy="399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AA576-0068-4982-842A-AB11ADC84408}">
      <dsp:nvSpPr>
        <dsp:cNvPr id="0" name=""/>
        <dsp:cNvSpPr/>
      </dsp:nvSpPr>
      <dsp:spPr>
        <a:xfrm>
          <a:off x="0" y="281294"/>
          <a:ext cx="3656013" cy="245385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747" tIns="395732" rIns="283747" bIns="7200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每个模块独立工作</a:t>
          </a:r>
          <a:endParaRPr lang="en-US" altLang="zh-CN" sz="180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各模块</a:t>
          </a:r>
          <a:r>
            <a:rPr lang="zh-CN" altLang="en-US" sz="1800" b="1" kern="1200" dirty="0">
              <a:solidFill>
                <a:srgbClr val="FF0000"/>
              </a:solidFill>
              <a:latin typeface="微软雅黑" panose="020B0503020204020204" pitchFamily="34" charset="-122"/>
              <a:ea typeface="微软雅黑" panose="020B0503020204020204" pitchFamily="34" charset="-122"/>
              <a:sym typeface="+mn-lt"/>
            </a:rPr>
            <a:t>分时</a:t>
          </a:r>
          <a:r>
            <a:rPr lang="zh-CN" altLang="en-US" sz="1800" kern="1200" dirty="0">
              <a:latin typeface="微软雅黑" panose="020B0503020204020204" pitchFamily="34" charset="-122"/>
              <a:ea typeface="微软雅黑" panose="020B0503020204020204" pitchFamily="34" charset="-122"/>
              <a:sym typeface="+mn-lt"/>
            </a:rPr>
            <a:t>使用数据总线进行信息传递</a:t>
          </a:r>
          <a:endParaRPr lang="en-US" altLang="zh-CN" sz="180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流水线方式</a:t>
          </a:r>
          <a:endParaRPr lang="en-US" altLang="zh-CN" sz="180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sym typeface="+mn-lt"/>
            </a:rPr>
            <a:t>数据总线是瓶颈</a:t>
          </a:r>
          <a:endParaRPr lang="zh-CN" altLang="en-US" sz="1800" b="1" kern="1200" dirty="0">
            <a:latin typeface="微软雅黑" panose="020B0503020204020204" pitchFamily="34" charset="-122"/>
            <a:ea typeface="微软雅黑" panose="020B0503020204020204" pitchFamily="34" charset="-122"/>
          </a:endParaRPr>
        </a:p>
      </dsp:txBody>
      <dsp:txXfrm>
        <a:off x="0" y="281294"/>
        <a:ext cx="3656013" cy="2453850"/>
      </dsp:txXfrm>
    </dsp:sp>
    <dsp:sp modelId="{015A6F69-1A76-410D-B04A-47C268F5BDEE}">
      <dsp:nvSpPr>
        <dsp:cNvPr id="0" name=""/>
        <dsp:cNvSpPr/>
      </dsp:nvSpPr>
      <dsp:spPr>
        <a:xfrm>
          <a:off x="182800" y="854"/>
          <a:ext cx="2559209" cy="56088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0180" y="28234"/>
        <a:ext cx="2504449"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23902-EA41-4BE4-9201-3A84B795B0B9}" type="datetimeFigureOut">
              <a:rPr lang="zh-CN" altLang="en-US" smtClean="0"/>
              <a:t>2023/10/13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D1BB1-8964-43B5-A6A0-61A524041C00}" type="slidenum">
              <a:rPr lang="zh-CN" altLang="en-US" smtClean="0"/>
              <a:t>‹#›</a:t>
            </a:fld>
            <a:endParaRPr lang="zh-CN" altLang="en-US"/>
          </a:p>
        </p:txBody>
      </p:sp>
    </p:spTree>
    <p:extLst>
      <p:ext uri="{BB962C8B-B14F-4D97-AF65-F5344CB8AC3E}">
        <p14:creationId xmlns:p14="http://schemas.microsoft.com/office/powerpoint/2010/main" val="895444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og.csdn.net/hshl1214/article/details/78063202"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1</a:t>
            </a:fld>
            <a:endParaRPr lang="zh-CN" altLang="en-US"/>
          </a:p>
        </p:txBody>
      </p:sp>
    </p:spTree>
    <p:extLst>
      <p:ext uri="{BB962C8B-B14F-4D97-AF65-F5344CB8AC3E}">
        <p14:creationId xmlns:p14="http://schemas.microsoft.com/office/powerpoint/2010/main" val="278093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CAM</a:t>
            </a:r>
            <a:r>
              <a:rPr lang="zh-CN" altLang="en-US" dirty="0"/>
              <a:t>就不一样了。</a:t>
            </a:r>
            <a:r>
              <a:rPr lang="en-US" altLang="zh-CN" dirty="0"/>
              <a:t>CAM</a:t>
            </a:r>
            <a:r>
              <a:rPr lang="zh-CN" altLang="en-US" dirty="0"/>
              <a:t>好像一个大喇叭，要找主楼</a:t>
            </a:r>
            <a:r>
              <a:rPr lang="en-US" altLang="zh-CN" dirty="0"/>
              <a:t>D</a:t>
            </a:r>
            <a:r>
              <a:rPr lang="zh-CN" altLang="en-US" dirty="0"/>
              <a:t>座</a:t>
            </a:r>
            <a:r>
              <a:rPr lang="en-US" altLang="zh-CN" dirty="0"/>
              <a:t>705</a:t>
            </a:r>
            <a:r>
              <a:rPr lang="zh-CN" altLang="en-US" dirty="0"/>
              <a:t>，大喇叭广播“主楼</a:t>
            </a:r>
            <a:r>
              <a:rPr lang="en-US" altLang="zh-CN" dirty="0"/>
              <a:t>D</a:t>
            </a:r>
            <a:r>
              <a:rPr lang="zh-CN" altLang="en-US" dirty="0"/>
              <a:t>座</a:t>
            </a:r>
            <a:r>
              <a:rPr lang="en-US" altLang="zh-CN" dirty="0"/>
              <a:t>705</a:t>
            </a:r>
            <a:r>
              <a:rPr lang="zh-CN" altLang="en-US" dirty="0"/>
              <a:t>的到正门”，听到大喇叭的每个房间的人都会做个比较，比较广播的消息和自己的地址是否相同，相同的话就自己出去到大门口。</a:t>
            </a:r>
            <a:endParaRPr lang="en-US" altLang="zh-CN" dirty="0"/>
          </a:p>
          <a:p>
            <a:r>
              <a:rPr lang="zh-CN" altLang="en-US" dirty="0"/>
              <a:t>这样一看，内容比较要比地址访问快很多，但不适合大容量，比如你要去回龙观找个人，用大喇叭的方式就不行。</a:t>
            </a:r>
            <a:endParaRPr lang="en-US" altLang="zh-CN" dirty="0"/>
          </a:p>
          <a:p>
            <a:r>
              <a:rPr lang="zh-CN" altLang="en-US" dirty="0"/>
              <a:t>生活中的查找大多数比较，</a:t>
            </a:r>
            <a:r>
              <a:rPr lang="en-US" altLang="zh-CN" dirty="0"/>
              <a:t>CAM</a:t>
            </a:r>
            <a:r>
              <a:rPr lang="zh-CN" altLang="en-US" dirty="0"/>
              <a:t>方式</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43</a:t>
            </a:fld>
            <a:endParaRPr lang="zh-CN" altLang="en-US"/>
          </a:p>
        </p:txBody>
      </p:sp>
    </p:spTree>
    <p:extLst>
      <p:ext uri="{BB962C8B-B14F-4D97-AF65-F5344CB8AC3E}">
        <p14:creationId xmlns:p14="http://schemas.microsoft.com/office/powerpoint/2010/main" val="2128712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a:t>(1) 8*64B=512B=2^9B</a:t>
            </a:r>
          </a:p>
          <a:p>
            <a:r>
              <a:rPr lang="en-US" altLang="zh-CN" sz="1100" dirty="0"/>
              <a:t>(2) 320=101000000</a:t>
            </a:r>
            <a:r>
              <a:rPr lang="zh-CN" altLang="en-US" sz="1100" dirty="0"/>
              <a:t>，</a:t>
            </a:r>
            <a:r>
              <a:rPr lang="en-US" altLang="zh-CN" sz="1100" dirty="0"/>
              <a:t>a[0][31]</a:t>
            </a:r>
            <a:r>
              <a:rPr lang="zh-CN" altLang="en-US" sz="1100" dirty="0"/>
              <a:t>的地址是</a:t>
            </a:r>
            <a:r>
              <a:rPr lang="en-US" altLang="zh-CN" sz="1100" dirty="0"/>
              <a:t>320+31x4=444=</a:t>
            </a:r>
            <a:r>
              <a:rPr lang="en-US" altLang="zh-CN" sz="1100" dirty="0">
                <a:solidFill>
                  <a:srgbClr val="FF0000"/>
                </a:solidFill>
              </a:rPr>
              <a:t>110_</a:t>
            </a:r>
            <a:r>
              <a:rPr lang="en-US" altLang="zh-CN" sz="1100" dirty="0"/>
              <a:t>111100,  </a:t>
            </a:r>
            <a:r>
              <a:rPr lang="zh-CN" altLang="en-US" sz="1100" dirty="0"/>
              <a:t>块地址为</a:t>
            </a:r>
            <a:r>
              <a:rPr lang="en-US" altLang="zh-CN" sz="1100" dirty="0"/>
              <a:t>444/64=6</a:t>
            </a:r>
          </a:p>
          <a:p>
            <a:r>
              <a:rPr lang="en-US" altLang="zh-CN" sz="1100" dirty="0"/>
              <a:t> a[1][1]</a:t>
            </a:r>
            <a:r>
              <a:rPr lang="zh-CN" altLang="en-US" sz="1100" dirty="0"/>
              <a:t>的地址是</a:t>
            </a:r>
            <a:r>
              <a:rPr lang="en-US" altLang="zh-CN" sz="1100" dirty="0"/>
              <a:t>320+256x4+4=1348=1_00000_00000+1010_00000+100=10_101_000100</a:t>
            </a:r>
          </a:p>
          <a:p>
            <a:r>
              <a:rPr lang="zh-CN" altLang="en-US" sz="1100" dirty="0"/>
              <a:t>块地址</a:t>
            </a:r>
            <a:r>
              <a:rPr lang="en-US" altLang="zh-CN" sz="1100" dirty="0"/>
              <a:t>=1348/64=21</a:t>
            </a:r>
          </a:p>
        </p:txBody>
      </p:sp>
      <p:sp>
        <p:nvSpPr>
          <p:cNvPr id="4" name="灯片编号占位符 3"/>
          <p:cNvSpPr>
            <a:spLocks noGrp="1"/>
          </p:cNvSpPr>
          <p:nvPr>
            <p:ph type="sldNum" sz="quarter" idx="5"/>
          </p:nvPr>
        </p:nvSpPr>
        <p:spPr/>
        <p:txBody>
          <a:bodyPr/>
          <a:lstStyle/>
          <a:p>
            <a:fld id="{D5CE584D-DA30-42E6-B6AB-C9D2BEA4D810}" type="slidenum">
              <a:rPr lang="zh-CN" altLang="en-US" smtClean="0"/>
              <a:t>48</a:t>
            </a:fld>
            <a:endParaRPr lang="zh-CN" altLang="en-US"/>
          </a:p>
        </p:txBody>
      </p:sp>
    </p:spTree>
    <p:extLst>
      <p:ext uri="{BB962C8B-B14F-4D97-AF65-F5344CB8AC3E}">
        <p14:creationId xmlns:p14="http://schemas.microsoft.com/office/powerpoint/2010/main" val="374482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近期最少使用算法</a:t>
            </a:r>
            <a:r>
              <a:rPr lang="en-US" altLang="zh-CN"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(LRU)</a:t>
            </a:r>
            <a:endParaRPr lang="zh-CN" altLang="en-US" sz="1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49</a:t>
            </a:fld>
            <a:endParaRPr lang="zh-CN" altLang="en-US"/>
          </a:p>
        </p:txBody>
      </p:sp>
    </p:spTree>
    <p:extLst>
      <p:ext uri="{BB962C8B-B14F-4D97-AF65-F5344CB8AC3E}">
        <p14:creationId xmlns:p14="http://schemas.microsoft.com/office/powerpoint/2010/main" val="2019415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eaLnBrk="0">
              <a:spcBef>
                <a:spcPct val="20000"/>
              </a:spcBef>
              <a:buClr>
                <a:srgbClr val="330066"/>
              </a:buClr>
              <a:buSzPct val="70000"/>
            </a:pPr>
            <a:r>
              <a:rPr lang="zh-CN" altLang="en-US" sz="1200" kern="0" dirty="0">
                <a:solidFill>
                  <a:srgbClr val="000000"/>
                </a:solidFill>
                <a:latin typeface="+mn-lt"/>
                <a:ea typeface="+mn-ea"/>
                <a:cs typeface="+mn-ea"/>
                <a:sym typeface="+mn-lt"/>
              </a:rPr>
              <a:t>当</a:t>
            </a:r>
            <a:r>
              <a:rPr lang="en-US" altLang="zh-CN" sz="1200" kern="0" dirty="0">
                <a:solidFill>
                  <a:srgbClr val="000000"/>
                </a:solidFill>
                <a:latin typeface="+mn-lt"/>
                <a:ea typeface="+mn-ea"/>
                <a:cs typeface="+mn-ea"/>
                <a:sym typeface="+mn-lt"/>
              </a:rPr>
              <a:t>CPU</a:t>
            </a:r>
            <a:r>
              <a:rPr lang="zh-CN" altLang="en-US" sz="1200" kern="0" dirty="0">
                <a:solidFill>
                  <a:srgbClr val="000000"/>
                </a:solidFill>
                <a:latin typeface="+mn-lt"/>
                <a:ea typeface="+mn-ea"/>
                <a:cs typeface="+mn-ea"/>
                <a:sym typeface="+mn-lt"/>
              </a:rPr>
              <a:t>读取主存中一个字时，便发出此字的内存地址到</a:t>
            </a:r>
            <a:r>
              <a:rPr lang="en-US" altLang="zh-CN" sz="1200" kern="0" dirty="0">
                <a:solidFill>
                  <a:srgbClr val="000000"/>
                </a:solidFill>
                <a:latin typeface="+mn-lt"/>
                <a:ea typeface="+mn-ea"/>
                <a:cs typeface="+mn-ea"/>
                <a:sym typeface="+mn-lt"/>
              </a:rPr>
              <a:t>cache</a:t>
            </a:r>
            <a:r>
              <a:rPr lang="zh-CN" altLang="en-US" sz="1200" kern="0" dirty="0">
                <a:solidFill>
                  <a:srgbClr val="000000"/>
                </a:solidFill>
                <a:latin typeface="+mn-lt"/>
                <a:ea typeface="+mn-ea"/>
                <a:cs typeface="+mn-ea"/>
                <a:sym typeface="+mn-lt"/>
              </a:rPr>
              <a:t>和主存。</a:t>
            </a:r>
            <a:endParaRPr lang="en-US" altLang="zh-CN" sz="1200" kern="0" dirty="0">
              <a:solidFill>
                <a:srgbClr val="000000"/>
              </a:solidFill>
              <a:latin typeface="+mn-lt"/>
              <a:ea typeface="+mn-ea"/>
              <a:cs typeface="+mn-ea"/>
              <a:sym typeface="+mn-lt"/>
            </a:endParaRPr>
          </a:p>
          <a:p>
            <a:pPr lvl="0" eaLnBrk="0">
              <a:spcBef>
                <a:spcPct val="20000"/>
              </a:spcBef>
              <a:buClr>
                <a:srgbClr val="330066"/>
              </a:buClr>
              <a:buSzPct val="70000"/>
            </a:pPr>
            <a:r>
              <a:rPr lang="en-US" altLang="zh-CN" sz="1200" kern="0" dirty="0">
                <a:solidFill>
                  <a:srgbClr val="000000"/>
                </a:solidFill>
                <a:latin typeface="+mn-lt"/>
                <a:ea typeface="+mn-ea"/>
                <a:cs typeface="+mn-ea"/>
                <a:sym typeface="+mn-lt"/>
              </a:rPr>
              <a:t>cache</a:t>
            </a:r>
            <a:r>
              <a:rPr lang="zh-CN" altLang="en-US" sz="1200" kern="0" dirty="0">
                <a:solidFill>
                  <a:srgbClr val="000000"/>
                </a:solidFill>
                <a:latin typeface="+mn-lt"/>
                <a:ea typeface="+mn-ea"/>
                <a:cs typeface="+mn-ea"/>
                <a:sym typeface="+mn-lt"/>
              </a:rPr>
              <a:t>控制逻辑</a:t>
            </a:r>
            <a:r>
              <a:rPr lang="zh-CN" altLang="en-US" sz="1200" kern="0" dirty="0">
                <a:solidFill>
                  <a:srgbClr val="FF0000"/>
                </a:solidFill>
                <a:latin typeface="+mn-lt"/>
                <a:ea typeface="+mn-ea"/>
                <a:cs typeface="+mn-ea"/>
                <a:sym typeface="+mn-lt"/>
              </a:rPr>
              <a:t>依据地址</a:t>
            </a:r>
            <a:r>
              <a:rPr lang="zh-CN" altLang="en-US" sz="1200" kern="0" dirty="0">
                <a:solidFill>
                  <a:srgbClr val="000000"/>
                </a:solidFill>
                <a:latin typeface="+mn-lt"/>
                <a:ea typeface="+mn-ea"/>
                <a:cs typeface="+mn-ea"/>
                <a:sym typeface="+mn-lt"/>
              </a:rPr>
              <a:t>判断此字当前是否在 </a:t>
            </a:r>
            <a:r>
              <a:rPr lang="en-US" altLang="zh-CN" sz="1200" kern="0" dirty="0">
                <a:solidFill>
                  <a:srgbClr val="000000"/>
                </a:solidFill>
                <a:latin typeface="+mn-lt"/>
                <a:ea typeface="+mn-ea"/>
                <a:cs typeface="+mn-ea"/>
                <a:sym typeface="+mn-lt"/>
              </a:rPr>
              <a:t>cache</a:t>
            </a:r>
            <a:r>
              <a:rPr lang="zh-CN" altLang="en-US" sz="1200" kern="0" dirty="0">
                <a:solidFill>
                  <a:srgbClr val="000000"/>
                </a:solidFill>
                <a:latin typeface="+mn-lt"/>
                <a:ea typeface="+mn-ea"/>
                <a:cs typeface="+mn-ea"/>
                <a:sym typeface="+mn-lt"/>
              </a:rPr>
              <a:t>中：</a:t>
            </a:r>
            <a:endParaRPr lang="en-US" altLang="zh-CN" sz="1200" kern="0" dirty="0">
              <a:solidFill>
                <a:srgbClr val="000000"/>
              </a:solidFill>
              <a:latin typeface="+mn-lt"/>
              <a:ea typeface="+mn-ea"/>
              <a:cs typeface="+mn-ea"/>
              <a:sym typeface="+mn-lt"/>
            </a:endParaRPr>
          </a:p>
          <a:p>
            <a:pPr lvl="0" eaLnBrk="0">
              <a:spcBef>
                <a:spcPct val="20000"/>
              </a:spcBef>
              <a:buClr>
                <a:srgbClr val="330066"/>
              </a:buClr>
              <a:buSzPct val="70000"/>
            </a:pPr>
            <a:r>
              <a:rPr lang="zh-CN" altLang="en-US" sz="1200" kern="0" dirty="0">
                <a:solidFill>
                  <a:srgbClr val="000000"/>
                </a:solidFill>
                <a:latin typeface="+mn-lt"/>
                <a:ea typeface="+mn-ea"/>
                <a:cs typeface="+mn-ea"/>
                <a:sym typeface="+mn-lt"/>
              </a:rPr>
              <a:t>若是，此字立即传送给</a:t>
            </a:r>
            <a:r>
              <a:rPr lang="en-US" altLang="zh-CN" sz="1200" kern="0" dirty="0">
                <a:solidFill>
                  <a:srgbClr val="000000"/>
                </a:solidFill>
                <a:latin typeface="+mn-lt"/>
                <a:ea typeface="+mn-ea"/>
                <a:cs typeface="+mn-ea"/>
                <a:sym typeface="+mn-lt"/>
              </a:rPr>
              <a:t>CPU</a:t>
            </a:r>
            <a:r>
              <a:rPr lang="zh-CN" altLang="en-US" sz="1200" kern="0" dirty="0">
                <a:solidFill>
                  <a:srgbClr val="000000"/>
                </a:solidFill>
                <a:latin typeface="+mn-lt"/>
                <a:ea typeface="+mn-ea"/>
                <a:cs typeface="+mn-ea"/>
                <a:sym typeface="+mn-lt"/>
              </a:rPr>
              <a:t>；</a:t>
            </a:r>
            <a:endParaRPr lang="en-US" altLang="zh-CN" sz="1200" kern="0" dirty="0">
              <a:solidFill>
                <a:srgbClr val="000000"/>
              </a:solidFill>
              <a:latin typeface="+mn-lt"/>
              <a:ea typeface="+mn-ea"/>
              <a:cs typeface="+mn-ea"/>
              <a:sym typeface="+mn-lt"/>
            </a:endParaRPr>
          </a:p>
          <a:p>
            <a:pPr lvl="0" eaLnBrk="0">
              <a:spcBef>
                <a:spcPct val="20000"/>
              </a:spcBef>
              <a:buClr>
                <a:srgbClr val="330066"/>
              </a:buClr>
              <a:buSzPct val="70000"/>
            </a:pPr>
            <a:r>
              <a:rPr lang="zh-CN" altLang="en-US" sz="1200" kern="0" dirty="0">
                <a:solidFill>
                  <a:srgbClr val="000000"/>
                </a:solidFill>
                <a:latin typeface="+mn-lt"/>
                <a:ea typeface="+mn-ea"/>
                <a:cs typeface="+mn-ea"/>
                <a:sym typeface="+mn-lt"/>
              </a:rPr>
              <a:t>若非，则从主存读出此字送到</a:t>
            </a:r>
            <a:r>
              <a:rPr lang="en-US" altLang="zh-CN" sz="1200" kern="0" dirty="0">
                <a:solidFill>
                  <a:srgbClr val="000000"/>
                </a:solidFill>
                <a:latin typeface="+mn-lt"/>
                <a:ea typeface="+mn-ea"/>
                <a:cs typeface="+mn-ea"/>
                <a:sym typeface="+mn-lt"/>
              </a:rPr>
              <a:t>CPU</a:t>
            </a:r>
            <a:r>
              <a:rPr lang="zh-CN" altLang="en-US" sz="1200" kern="0" dirty="0">
                <a:solidFill>
                  <a:srgbClr val="000000"/>
                </a:solidFill>
                <a:latin typeface="+mn-lt"/>
                <a:ea typeface="+mn-ea"/>
                <a:cs typeface="+mn-ea"/>
                <a:sym typeface="+mn-lt"/>
              </a:rPr>
              <a:t>，</a:t>
            </a:r>
            <a:r>
              <a:rPr lang="zh-CN" altLang="en-US" sz="1200" kern="0" dirty="0">
                <a:solidFill>
                  <a:srgbClr val="FF0000"/>
                </a:solidFill>
                <a:latin typeface="+mn-lt"/>
                <a:ea typeface="+mn-ea"/>
                <a:cs typeface="+mn-ea"/>
                <a:sym typeface="+mn-lt"/>
              </a:rPr>
              <a:t>同时</a:t>
            </a:r>
            <a:r>
              <a:rPr lang="zh-CN" altLang="en-US" sz="1200" kern="0" dirty="0">
                <a:solidFill>
                  <a:srgbClr val="000000"/>
                </a:solidFill>
                <a:latin typeface="+mn-lt"/>
                <a:ea typeface="+mn-ea"/>
                <a:cs typeface="+mn-ea"/>
                <a:sym typeface="+mn-lt"/>
              </a:rPr>
              <a:t>，把含有这个字的整个数据块从主存读出送到</a:t>
            </a:r>
            <a:r>
              <a:rPr lang="en-US" altLang="zh-CN" sz="1200" kern="0" dirty="0">
                <a:solidFill>
                  <a:srgbClr val="000000"/>
                </a:solidFill>
                <a:latin typeface="+mn-lt"/>
                <a:ea typeface="+mn-ea"/>
                <a:cs typeface="+mn-ea"/>
                <a:sym typeface="+mn-lt"/>
              </a:rPr>
              <a:t>cache</a:t>
            </a:r>
            <a:r>
              <a:rPr lang="zh-CN" altLang="en-US" sz="1200" kern="0" dirty="0">
                <a:solidFill>
                  <a:srgbClr val="000000"/>
                </a:solidFill>
                <a:latin typeface="+mn-lt"/>
                <a:ea typeface="+mn-ea"/>
                <a:cs typeface="+mn-ea"/>
                <a:sym typeface="+mn-lt"/>
              </a:rPr>
              <a:t>中。</a:t>
            </a:r>
            <a:endParaRPr lang="en-US" altLang="zh-CN" sz="1200" kern="0" dirty="0">
              <a:solidFill>
                <a:srgbClr val="000000"/>
              </a:solidFill>
              <a:latin typeface="+mn-lt"/>
              <a:ea typeface="+mn-ea"/>
              <a:cs typeface="+mn-ea"/>
              <a:sym typeface="+mn-lt"/>
            </a:endParaRPr>
          </a:p>
          <a:p>
            <a:endParaRPr lang="zh-CN" altLang="en-US" dirty="0"/>
          </a:p>
        </p:txBody>
      </p:sp>
      <p:sp>
        <p:nvSpPr>
          <p:cNvPr id="4" name="灯片编号占位符 3"/>
          <p:cNvSpPr>
            <a:spLocks noGrp="1"/>
          </p:cNvSpPr>
          <p:nvPr>
            <p:ph type="sldNum" sz="quarter" idx="5"/>
          </p:nvPr>
        </p:nvSpPr>
        <p:spPr/>
        <p:txBody>
          <a:bodyPr/>
          <a:lstStyle/>
          <a:p>
            <a:fld id="{AEBFA882-7602-480F-8B3F-30E7DD2F8E81}" type="slidenum">
              <a:rPr lang="zh-CN" altLang="en-US" smtClean="0"/>
              <a:t>50</a:t>
            </a:fld>
            <a:endParaRPr lang="zh-CN" altLang="en-US"/>
          </a:p>
        </p:txBody>
      </p:sp>
    </p:spTree>
    <p:extLst>
      <p:ext uri="{BB962C8B-B14F-4D97-AF65-F5344CB8AC3E}">
        <p14:creationId xmlns:p14="http://schemas.microsoft.com/office/powerpoint/2010/main" val="2660815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59</a:t>
            </a:fld>
            <a:endParaRPr lang="zh-CN" altLang="en-US"/>
          </a:p>
        </p:txBody>
      </p:sp>
    </p:spTree>
    <p:extLst>
      <p:ext uri="{BB962C8B-B14F-4D97-AF65-F5344CB8AC3E}">
        <p14:creationId xmlns:p14="http://schemas.microsoft.com/office/powerpoint/2010/main" val="599145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从存放位置的灵活性和命中率来看，全相联更优；从比较器硬件电路简单及硬件投资来说，后者更佳。组相联是一种折中方案。</a:t>
            </a:r>
          </a:p>
        </p:txBody>
      </p:sp>
      <p:sp>
        <p:nvSpPr>
          <p:cNvPr id="4" name="灯片编号占位符 3"/>
          <p:cNvSpPr>
            <a:spLocks noGrp="1"/>
          </p:cNvSpPr>
          <p:nvPr>
            <p:ph type="sldNum" sz="quarter" idx="5"/>
          </p:nvPr>
        </p:nvSpPr>
        <p:spPr/>
        <p:txBody>
          <a:bodyPr/>
          <a:lstStyle/>
          <a:p>
            <a:fld id="{73ED1BB1-8964-43B5-A6A0-61A524041C00}" type="slidenum">
              <a:rPr lang="zh-CN" altLang="en-US" smtClean="0"/>
              <a:t>61</a:t>
            </a:fld>
            <a:endParaRPr lang="zh-CN" altLang="en-US"/>
          </a:p>
        </p:txBody>
      </p:sp>
    </p:spTree>
    <p:extLst>
      <p:ext uri="{BB962C8B-B14F-4D97-AF65-F5344CB8AC3E}">
        <p14:creationId xmlns:p14="http://schemas.microsoft.com/office/powerpoint/2010/main" val="2207872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BFA882-7602-480F-8B3F-30E7DD2F8E81}" type="slidenum">
              <a:rPr lang="zh-CN" altLang="en-US" smtClean="0"/>
              <a:t>75</a:t>
            </a:fld>
            <a:endParaRPr lang="zh-CN" altLang="en-US"/>
          </a:p>
        </p:txBody>
      </p:sp>
    </p:spTree>
    <p:extLst>
      <p:ext uri="{BB962C8B-B14F-4D97-AF65-F5344CB8AC3E}">
        <p14:creationId xmlns:p14="http://schemas.microsoft.com/office/powerpoint/2010/main" val="3610997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a:t>(1) 320=101000000</a:t>
            </a:r>
            <a:r>
              <a:rPr lang="zh-CN" altLang="en-US" sz="1100" dirty="0"/>
              <a:t>，</a:t>
            </a:r>
            <a:r>
              <a:rPr lang="en-US" altLang="zh-CN" sz="1100" dirty="0"/>
              <a:t>a[0][31]</a:t>
            </a:r>
            <a:r>
              <a:rPr lang="zh-CN" altLang="en-US" sz="1100" dirty="0"/>
              <a:t>的地址是</a:t>
            </a:r>
            <a:r>
              <a:rPr lang="en-US" altLang="zh-CN" sz="1100" dirty="0"/>
              <a:t>320+31x4=444=</a:t>
            </a:r>
            <a:r>
              <a:rPr lang="en-US" altLang="zh-CN" sz="1100" dirty="0">
                <a:solidFill>
                  <a:srgbClr val="FF0000"/>
                </a:solidFill>
              </a:rPr>
              <a:t>110_</a:t>
            </a:r>
            <a:r>
              <a:rPr lang="en-US" altLang="zh-CN" sz="1100" dirty="0"/>
              <a:t>111100,  </a:t>
            </a:r>
            <a:r>
              <a:rPr lang="zh-CN" altLang="en-US" sz="1100" dirty="0"/>
              <a:t>块地址为</a:t>
            </a:r>
            <a:r>
              <a:rPr lang="en-US" altLang="zh-CN" sz="1100" dirty="0"/>
              <a:t>444/64=6,  6/8=6</a:t>
            </a:r>
            <a:r>
              <a:rPr lang="zh-CN" altLang="en-US" sz="1100" dirty="0"/>
              <a:t>，位于第</a:t>
            </a:r>
            <a:r>
              <a:rPr lang="en-US" altLang="zh-CN" sz="1100" dirty="0"/>
              <a:t>6</a:t>
            </a:r>
            <a:r>
              <a:rPr lang="zh-CN" altLang="en-US" sz="1100" dirty="0"/>
              <a:t>行</a:t>
            </a:r>
            <a:endParaRPr lang="en-US" altLang="zh-CN" sz="1100" dirty="0"/>
          </a:p>
          <a:p>
            <a:r>
              <a:rPr lang="en-US" altLang="zh-CN" sz="1100" dirty="0"/>
              <a:t> a[1][1]</a:t>
            </a:r>
            <a:r>
              <a:rPr lang="zh-CN" altLang="en-US" sz="1100" dirty="0"/>
              <a:t>的地址是</a:t>
            </a:r>
            <a:r>
              <a:rPr lang="en-US" altLang="zh-CN" sz="1100" dirty="0"/>
              <a:t>320+256x4+4=1348=1_00000_00000+1010_00000+100=10_101_000100</a:t>
            </a:r>
          </a:p>
          <a:p>
            <a:r>
              <a:rPr lang="zh-CN" altLang="en-US" sz="1100" dirty="0"/>
              <a:t>块地址</a:t>
            </a:r>
            <a:r>
              <a:rPr lang="en-US" altLang="zh-CN" sz="1100" dirty="0"/>
              <a:t>=1348/64=21</a:t>
            </a:r>
            <a:r>
              <a:rPr lang="zh-CN" altLang="en-US" sz="1100" dirty="0"/>
              <a:t>，行号</a:t>
            </a:r>
            <a:r>
              <a:rPr lang="en-US" altLang="zh-CN" sz="1100" dirty="0"/>
              <a:t>=21/8=5</a:t>
            </a:r>
          </a:p>
          <a:p>
            <a:endParaRPr lang="en-US" altLang="zh-CN" sz="1100" dirty="0"/>
          </a:p>
          <a:p>
            <a:r>
              <a:rPr lang="en-US" altLang="zh-CN" sz="1100" dirty="0"/>
              <a:t>a[0][0]</a:t>
            </a:r>
            <a:r>
              <a:rPr lang="zh-CN" altLang="en-US" sz="1100" dirty="0"/>
              <a:t>的地址是</a:t>
            </a:r>
            <a:r>
              <a:rPr lang="en-US" altLang="zh-CN" sz="1100" dirty="0"/>
              <a:t>320=101_000000</a:t>
            </a:r>
            <a:r>
              <a:rPr lang="zh-CN" altLang="en-US" sz="1100" dirty="0"/>
              <a:t>，位于第</a:t>
            </a:r>
            <a:r>
              <a:rPr lang="en-US" altLang="zh-CN" sz="1100" dirty="0"/>
              <a:t>5</a:t>
            </a:r>
            <a:r>
              <a:rPr lang="zh-CN" altLang="en-US" sz="1100" dirty="0"/>
              <a:t>行，每行</a:t>
            </a:r>
            <a:r>
              <a:rPr lang="en-US" altLang="zh-CN" sz="1100" dirty="0"/>
              <a:t>16</a:t>
            </a:r>
            <a:r>
              <a:rPr lang="zh-CN" altLang="en-US" sz="1100" dirty="0"/>
              <a:t>个数组</a:t>
            </a:r>
            <a:endParaRPr lang="en-US" altLang="zh-CN" sz="1100" dirty="0"/>
          </a:p>
          <a:p>
            <a:r>
              <a:rPr lang="en-US" altLang="zh-CN" sz="1100" dirty="0"/>
              <a:t>a[0][16]</a:t>
            </a:r>
            <a:r>
              <a:rPr lang="zh-CN" altLang="en-US" sz="1100" dirty="0"/>
              <a:t>的地址是</a:t>
            </a:r>
            <a:r>
              <a:rPr lang="en-US" altLang="zh-CN" sz="1100" dirty="0"/>
              <a:t>320+16x4=110_000000</a:t>
            </a:r>
            <a:r>
              <a:rPr lang="zh-CN" altLang="en-US" sz="1100" dirty="0"/>
              <a:t>，位于第</a:t>
            </a:r>
            <a:r>
              <a:rPr lang="en-US" altLang="zh-CN" sz="1100" dirty="0"/>
              <a:t>6</a:t>
            </a:r>
            <a:r>
              <a:rPr lang="zh-CN" altLang="en-US" sz="1100" dirty="0"/>
              <a:t>行</a:t>
            </a:r>
            <a:endParaRPr lang="en-US" altLang="zh-CN" sz="1100" dirty="0"/>
          </a:p>
          <a:p>
            <a:r>
              <a:rPr lang="en-US" altLang="zh-CN" sz="1100" dirty="0"/>
              <a:t>a[1][0]</a:t>
            </a:r>
            <a:r>
              <a:rPr lang="zh-CN" altLang="en-US" sz="1100" dirty="0"/>
              <a:t>的地址是</a:t>
            </a:r>
            <a:r>
              <a:rPr lang="en-US" altLang="zh-CN" sz="1100" dirty="0"/>
              <a:t>320+256x4=10101_000000</a:t>
            </a:r>
            <a:r>
              <a:rPr lang="zh-CN" altLang="en-US" sz="1100" dirty="0"/>
              <a:t>，位于第</a:t>
            </a:r>
            <a:r>
              <a:rPr lang="en-US" altLang="zh-CN" sz="1100" dirty="0"/>
              <a:t>5</a:t>
            </a:r>
            <a:r>
              <a:rPr lang="zh-CN" altLang="en-US" sz="1100" dirty="0"/>
              <a:t>行，按列访问每次均需替换同一行，</a:t>
            </a:r>
            <a:r>
              <a:rPr lang="en-US" altLang="zh-CN" sz="1100" dirty="0"/>
              <a:t>Cache</a:t>
            </a:r>
            <a:r>
              <a:rPr lang="zh-CN" altLang="en-US" sz="1100" dirty="0"/>
              <a:t>抖动</a:t>
            </a:r>
            <a:endParaRPr lang="en-US" altLang="zh-CN" sz="1100" dirty="0"/>
          </a:p>
          <a:p>
            <a:r>
              <a:rPr lang="en-US" altLang="zh-CN" sz="1100" dirty="0"/>
              <a:t>(2) </a:t>
            </a:r>
            <a:r>
              <a:rPr lang="zh-CN" altLang="en-US" sz="1100" dirty="0"/>
              <a:t>程序</a:t>
            </a:r>
            <a:r>
              <a:rPr lang="en-US" altLang="zh-CN" sz="1100" dirty="0"/>
              <a:t>A</a:t>
            </a:r>
            <a:r>
              <a:rPr lang="zh-CN" altLang="en-US" sz="1100" dirty="0"/>
              <a:t>满足局部性，执行时间更短 程序</a:t>
            </a:r>
            <a:r>
              <a:rPr lang="en-US" altLang="zh-CN" sz="1100" dirty="0"/>
              <a:t>A</a:t>
            </a:r>
            <a:r>
              <a:rPr lang="zh-CN" altLang="en-US" sz="1100" dirty="0"/>
              <a:t>的命中率（</a:t>
            </a:r>
            <a:r>
              <a:rPr lang="en-US" altLang="zh-CN" sz="1100" dirty="0"/>
              <a:t>15*16*256</a:t>
            </a:r>
            <a:r>
              <a:rPr lang="zh-CN" altLang="en-US" sz="1100" dirty="0"/>
              <a:t>）</a:t>
            </a:r>
            <a:r>
              <a:rPr lang="en-US" altLang="zh-CN" sz="1100" dirty="0"/>
              <a:t>/</a:t>
            </a:r>
            <a:r>
              <a:rPr lang="zh-CN" altLang="en-US" sz="1100" dirty="0"/>
              <a:t>（</a:t>
            </a:r>
            <a:r>
              <a:rPr lang="en-US" altLang="zh-CN" sz="1100" dirty="0"/>
              <a:t>256*256</a:t>
            </a:r>
            <a:r>
              <a:rPr lang="zh-CN" altLang="en-US" sz="1100" dirty="0"/>
              <a:t>）</a:t>
            </a:r>
            <a:endParaRPr lang="en-US" altLang="zh-CN" sz="1100" dirty="0"/>
          </a:p>
          <a:p>
            <a:r>
              <a:rPr lang="zh-CN" altLang="en-US" sz="1100" dirty="0"/>
              <a:t>程序</a:t>
            </a:r>
            <a:r>
              <a:rPr lang="en-US" altLang="zh-CN" sz="1100" dirty="0"/>
              <a:t>B</a:t>
            </a:r>
            <a:r>
              <a:rPr lang="zh-CN" altLang="en-US" sz="1100" dirty="0"/>
              <a:t>的命中率</a:t>
            </a:r>
            <a:r>
              <a:rPr lang="en-US" altLang="zh-CN" sz="1100" dirty="0"/>
              <a:t>0</a:t>
            </a:r>
            <a:endParaRPr lang="zh-CN" altLang="en-US" sz="1100"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t>86</a:t>
            </a:fld>
            <a:endParaRPr lang="zh-CN" altLang="en-US"/>
          </a:p>
        </p:txBody>
      </p:sp>
    </p:spTree>
    <p:extLst>
      <p:ext uri="{BB962C8B-B14F-4D97-AF65-F5344CB8AC3E}">
        <p14:creationId xmlns:p14="http://schemas.microsoft.com/office/powerpoint/2010/main" val="374482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33B259-EC24-402E-863B-E43F47FD6105}" type="slidenum">
              <a:rPr lang="zh-CN" altLang="en-US" smtClean="0"/>
              <a:t>14</a:t>
            </a:fld>
            <a:endParaRPr lang="zh-CN" altLang="en-US"/>
          </a:p>
        </p:txBody>
      </p:sp>
    </p:spTree>
    <p:extLst>
      <p:ext uri="{BB962C8B-B14F-4D97-AF65-F5344CB8AC3E}">
        <p14:creationId xmlns:p14="http://schemas.microsoft.com/office/powerpoint/2010/main" val="334175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33B259-EC24-402E-863B-E43F47FD6105}" type="slidenum">
              <a:rPr lang="zh-CN" altLang="en-US" smtClean="0"/>
              <a:t>16</a:t>
            </a:fld>
            <a:endParaRPr lang="zh-CN" altLang="en-US"/>
          </a:p>
        </p:txBody>
      </p:sp>
    </p:spTree>
    <p:extLst>
      <p:ext uri="{BB962C8B-B14F-4D97-AF65-F5344CB8AC3E}">
        <p14:creationId xmlns:p14="http://schemas.microsoft.com/office/powerpoint/2010/main" val="3807175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服务器双通道与单通道的差别</a:t>
            </a:r>
            <a:r>
              <a:rPr lang="en-US" altLang="zh-CN" dirty="0">
                <a:hlinkClick r:id="rId3"/>
              </a:rPr>
              <a:t>-CSDN</a:t>
            </a:r>
            <a:r>
              <a:rPr lang="zh-CN" altLang="en-US" dirty="0">
                <a:hlinkClick r:id="rId3"/>
              </a:rPr>
              <a:t>博客</a:t>
            </a:r>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20</a:t>
            </a:fld>
            <a:endParaRPr lang="zh-CN" altLang="en-US"/>
          </a:p>
        </p:txBody>
      </p:sp>
    </p:spTree>
    <p:extLst>
      <p:ext uri="{BB962C8B-B14F-4D97-AF65-F5344CB8AC3E}">
        <p14:creationId xmlns:p14="http://schemas.microsoft.com/office/powerpoint/2010/main" val="270461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02124"/>
                </a:solidFill>
                <a:effectLst/>
                <a:latin typeface="Google Sans"/>
              </a:rPr>
              <a:t>内存墙，</a:t>
            </a:r>
            <a:r>
              <a:rPr lang="zh-CN" altLang="en-US" b="0" i="0" dirty="0">
                <a:solidFill>
                  <a:srgbClr val="040C28"/>
                </a:solidFill>
                <a:effectLst/>
                <a:latin typeface="Google Sans"/>
              </a:rPr>
              <a:t>指内存的容量或传输带宽有限而严重限制</a:t>
            </a:r>
            <a:r>
              <a:rPr lang="en-US" altLang="zh-CN" b="0" i="0" dirty="0">
                <a:solidFill>
                  <a:srgbClr val="040C28"/>
                </a:solidFill>
                <a:effectLst/>
                <a:latin typeface="Google Sans"/>
              </a:rPr>
              <a:t>CPU </a:t>
            </a:r>
            <a:r>
              <a:rPr lang="zh-CN" altLang="en-US" b="0" i="0" dirty="0">
                <a:solidFill>
                  <a:srgbClr val="040C28"/>
                </a:solidFill>
                <a:effectLst/>
                <a:latin typeface="Google Sans"/>
              </a:rPr>
              <a:t>性能发挥的现象</a:t>
            </a:r>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27</a:t>
            </a:fld>
            <a:endParaRPr lang="zh-CN" altLang="en-US"/>
          </a:p>
        </p:txBody>
      </p:sp>
    </p:spTree>
    <p:extLst>
      <p:ext uri="{BB962C8B-B14F-4D97-AF65-F5344CB8AC3E}">
        <p14:creationId xmlns:p14="http://schemas.microsoft.com/office/powerpoint/2010/main" val="4013411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BFA882-7602-480F-8B3F-30E7DD2F8E81}" type="slidenum">
              <a:rPr lang="zh-CN" altLang="en-US" smtClean="0"/>
              <a:t>33</a:t>
            </a:fld>
            <a:endParaRPr lang="zh-CN" altLang="en-US"/>
          </a:p>
        </p:txBody>
      </p:sp>
    </p:spTree>
    <p:extLst>
      <p:ext uri="{BB962C8B-B14F-4D97-AF65-F5344CB8AC3E}">
        <p14:creationId xmlns:p14="http://schemas.microsoft.com/office/powerpoint/2010/main" val="1978955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34</a:t>
            </a:fld>
            <a:endParaRPr lang="zh-CN" altLang="en-US"/>
          </a:p>
        </p:txBody>
      </p:sp>
    </p:spTree>
    <p:extLst>
      <p:ext uri="{BB962C8B-B14F-4D97-AF65-F5344CB8AC3E}">
        <p14:creationId xmlns:p14="http://schemas.microsoft.com/office/powerpoint/2010/main" val="365330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r>
              <a:rPr lang="zh-CN" altLang="en-US" dirty="0"/>
              <a:t>语言中数组按行存储，按列访问没有局部性</a:t>
            </a:r>
          </a:p>
        </p:txBody>
      </p:sp>
      <p:sp>
        <p:nvSpPr>
          <p:cNvPr id="4" name="灯片编号占位符 3"/>
          <p:cNvSpPr>
            <a:spLocks noGrp="1"/>
          </p:cNvSpPr>
          <p:nvPr>
            <p:ph type="sldNum" sz="quarter" idx="5"/>
          </p:nvPr>
        </p:nvSpPr>
        <p:spPr/>
        <p:txBody>
          <a:bodyPr/>
          <a:lstStyle/>
          <a:p>
            <a:fld id="{AEBFA882-7602-480F-8B3F-30E7DD2F8E81}" type="slidenum">
              <a:rPr lang="zh-CN" altLang="en-US" smtClean="0"/>
              <a:t>35</a:t>
            </a:fld>
            <a:endParaRPr lang="zh-CN" altLang="en-US"/>
          </a:p>
        </p:txBody>
      </p:sp>
    </p:spTree>
    <p:extLst>
      <p:ext uri="{BB962C8B-B14F-4D97-AF65-F5344CB8AC3E}">
        <p14:creationId xmlns:p14="http://schemas.microsoft.com/office/powerpoint/2010/main" val="400565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上课点名：命中；人没在，不命中，怎么通知，去宿舍找</a:t>
            </a:r>
          </a:p>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37</a:t>
            </a:fld>
            <a:endParaRPr lang="zh-CN" altLang="en-US"/>
          </a:p>
        </p:txBody>
      </p:sp>
    </p:spTree>
    <p:extLst>
      <p:ext uri="{BB962C8B-B14F-4D97-AF65-F5344CB8AC3E}">
        <p14:creationId xmlns:p14="http://schemas.microsoft.com/office/powerpoint/2010/main" val="2855743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extLst>
        </p:spPr>
      </p:pic>
      <p:grpSp>
        <p:nvGrpSpPr>
          <p:cNvPr id="5"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 name="Rectangle 5"/>
            <p:cNvSpPr>
              <a:spLocks noChangeArrowheads="1"/>
            </p:cNvSpPr>
            <p:nvPr/>
          </p:nvSpPr>
          <p:spPr bwMode="auto">
            <a:xfrm>
              <a:off x="1209675" y="4763"/>
              <a:ext cx="23813" cy="2181225"/>
            </a:xfrm>
            <a:prstGeom prst="rect">
              <a:avLst/>
            </a:prstGeom>
            <a:grpFill/>
            <a:ln>
              <a:noFill/>
            </a:ln>
            <a:extLst>
              <a:ext uri="{91240B29-F687-4f45-9708-019B960494DF}"/>
            </a:extLst>
          </p:spPr>
        </p:sp>
        <p:sp>
          <p:nvSpPr>
            <p:cNvPr id="7"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8"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9" name="Rectangle 8"/>
            <p:cNvSpPr>
              <a:spLocks noChangeArrowheads="1"/>
            </p:cNvSpPr>
            <p:nvPr/>
          </p:nvSpPr>
          <p:spPr bwMode="auto">
            <a:xfrm>
              <a:off x="414338" y="9525"/>
              <a:ext cx="28575" cy="4481513"/>
            </a:xfrm>
            <a:prstGeom prst="rect">
              <a:avLst/>
            </a:prstGeom>
            <a:grpFill/>
            <a:ln>
              <a:noFill/>
            </a:ln>
            <a:extLst>
              <a:ext uri="{91240B29-F687-4f45-9708-019B960494DF}"/>
            </a:extLst>
          </p:spPr>
        </p:sp>
        <p:sp>
          <p:nvSpPr>
            <p:cNvPr id="10"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1"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extLst>
          </p:spPr>
        </p:sp>
        <p:sp>
          <p:nvSpPr>
            <p:cNvPr id="12"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extLst>
          </p:spPr>
        </p:sp>
        <p:sp>
          <p:nvSpPr>
            <p:cNvPr id="13"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14"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extLst>
          </p:spPr>
        </p:sp>
        <p:sp>
          <p:nvSpPr>
            <p:cNvPr id="15"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16"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7"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extLst>
          </p:spPr>
        </p:sp>
        <p:sp>
          <p:nvSpPr>
            <p:cNvPr id="19"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20"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extLst>
          </p:spPr>
        </p:sp>
        <p:sp>
          <p:nvSpPr>
            <p:cNvPr id="21"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2"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3"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extLst>
          </p:spPr>
        </p:sp>
        <p:sp>
          <p:nvSpPr>
            <p:cNvPr id="24"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extLst>
          </p:spPr>
        </p:sp>
        <p:sp>
          <p:nvSpPr>
            <p:cNvPr id="25"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6"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extLst>
          </p:spPr>
        </p:sp>
        <p:sp>
          <p:nvSpPr>
            <p:cNvPr id="27"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8"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extLst>
          </p:spPr>
        </p:sp>
        <p:sp>
          <p:nvSpPr>
            <p:cNvPr id="29"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30"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extLst>
          </p:spPr>
        </p:sp>
        <p:sp>
          <p:nvSpPr>
            <p:cNvPr id="31"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2"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extLst>
          </p:spPr>
        </p:sp>
        <p:sp>
          <p:nvSpPr>
            <p:cNvPr id="33"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4" name="Rectangle 33"/>
            <p:cNvSpPr>
              <a:spLocks noChangeArrowheads="1"/>
            </p:cNvSpPr>
            <p:nvPr/>
          </p:nvSpPr>
          <p:spPr bwMode="auto">
            <a:xfrm>
              <a:off x="642938" y="6610350"/>
              <a:ext cx="23813" cy="242888"/>
            </a:xfrm>
            <a:prstGeom prst="rect">
              <a:avLst/>
            </a:prstGeom>
            <a:grpFill/>
            <a:ln>
              <a:noFill/>
            </a:ln>
            <a:extLst>
              <a:ext uri="{91240B29-F687-4f45-9708-019B960494DF}"/>
            </a:extLst>
          </p:spPr>
        </p:sp>
        <p:sp>
          <p:nvSpPr>
            <p:cNvPr id="35"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6"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extLst>
          </p:spPr>
        </p:sp>
        <p:sp>
          <p:nvSpPr>
            <p:cNvPr id="37"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extLst>
          </p:spPr>
        </p:sp>
        <p:sp>
          <p:nvSpPr>
            <p:cNvPr id="38"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extLst>
          </p:spPr>
        </p:sp>
        <p:sp>
          <p:nvSpPr>
            <p:cNvPr id="39"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extLst>
          </p:spPr>
        </p:sp>
        <p:sp>
          <p:nvSpPr>
            <p:cNvPr id="40"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41"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2"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extLst>
          </p:spPr>
        </p:sp>
        <p:sp>
          <p:nvSpPr>
            <p:cNvPr id="43"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extLst>
          </p:spPr>
        </p:sp>
        <p:sp>
          <p:nvSpPr>
            <p:cNvPr id="44"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extLst>
          </p:spPr>
        </p:sp>
        <p:sp>
          <p:nvSpPr>
            <p:cNvPr id="45"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6" name="Rectangle 45"/>
            <p:cNvSpPr>
              <a:spLocks noChangeArrowheads="1"/>
            </p:cNvSpPr>
            <p:nvPr/>
          </p:nvSpPr>
          <p:spPr bwMode="auto">
            <a:xfrm>
              <a:off x="1228725" y="4662488"/>
              <a:ext cx="23813" cy="2181225"/>
            </a:xfrm>
            <a:prstGeom prst="rect">
              <a:avLst/>
            </a:prstGeom>
            <a:grpFill/>
            <a:ln>
              <a:noFill/>
            </a:ln>
            <a:extLst>
              <a:ext uri="{91240B29-F687-4f45-9708-019B960494DF}"/>
            </a:extLst>
          </p:spPr>
        </p:sp>
        <p:sp>
          <p:nvSpPr>
            <p:cNvPr id="47"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extLst>
          </p:spPr>
        </p:sp>
        <p:sp>
          <p:nvSpPr>
            <p:cNvPr id="48"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9"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extLst>
          </p:spPr>
        </p:sp>
        <p:sp>
          <p:nvSpPr>
            <p:cNvPr id="50"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51"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52"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extLst>
          </p:spPr>
        </p:sp>
        <p:sp>
          <p:nvSpPr>
            <p:cNvPr id="53"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54"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5"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6"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extLst>
          </p:spPr>
        </p:sp>
        <p:sp>
          <p:nvSpPr>
            <p:cNvPr id="57"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sp>
          <p:nvSpPr>
            <p:cNvPr id="58"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extLst>
          </p:spPr>
        </p:sp>
        <p:sp>
          <p:nvSpPr>
            <p:cNvPr id="59"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extLst>
          </p:spPr>
        </p:sp>
      </p:grpSp>
      <p:sp>
        <p:nvSpPr>
          <p:cNvPr id="2" name="Title 1"/>
          <p:cNvSpPr>
            <a:spLocks noGrp="1"/>
          </p:cNvSpPr>
          <p:nvPr>
            <p:ph type="ctrTitle"/>
          </p:nvPr>
        </p:nvSpPr>
        <p:spPr>
          <a:xfrm>
            <a:off x="1900238" y="1122363"/>
            <a:ext cx="6593681" cy="2387600"/>
          </a:xfrm>
        </p:spPr>
        <p:txBody>
          <a:bodyPr anchor="b"/>
          <a:lstStyle>
            <a:lvl1pPr algn="l">
              <a:defRPr sz="4800">
                <a:solidFill>
                  <a:schemeClr val="tx1">
                    <a:lumMod val="95000"/>
                  </a:schemeClr>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900238" y="3602038"/>
            <a:ext cx="6593681" cy="1655762"/>
          </a:xfrm>
        </p:spPr>
        <p:txBody>
          <a:bodyPr/>
          <a:lstStyle>
            <a:lvl1pPr marL="0" indent="0" algn="l">
              <a:buNone/>
              <a:defRPr sz="2000" cap="all" baseline="0">
                <a:solidFill>
                  <a:schemeClr val="tx1">
                    <a:lumMod val="95000"/>
                  </a:schemeClr>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Tree>
    <p:extLst>
      <p:ext uri="{BB962C8B-B14F-4D97-AF65-F5344CB8AC3E}">
        <p14:creationId xmlns:p14="http://schemas.microsoft.com/office/powerpoint/2010/main" val="399765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defRPr lang="en-US" sz="3200"/>
            </a:lvl1pPr>
          </a:lstStyle>
          <a:p>
            <a:pPr lvl="0"/>
            <a:r>
              <a:rPr lang="zh-CN" altLang="en-US" noProof="0"/>
              <a:t>单击图标添加图片</a:t>
            </a:r>
            <a:endParaRPr lang="en-US" altLang="en-US" noProof="0"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B794A6DC-AA24-4501-B88A-DEA9A32B5049}" type="slidenum">
              <a:rPr lang="en-US"/>
              <a:pPr>
                <a:defRPr/>
              </a:pPr>
              <a:t>‹#›</a:t>
            </a:fld>
            <a:endParaRPr lang="en-US" dirty="0"/>
          </a:p>
        </p:txBody>
      </p:sp>
    </p:spTree>
    <p:extLst>
      <p:ext uri="{BB962C8B-B14F-4D97-AF65-F5344CB8AC3E}">
        <p14:creationId xmlns:p14="http://schemas.microsoft.com/office/powerpoint/2010/main" val="372793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zh-CN" altLang="en-US" noProof="0"/>
              <a:t>单击图标添加图片</a:t>
            </a:r>
            <a:endParaRPr lang="en-US" altLang="en-US" noProof="0" dirty="0"/>
          </a:p>
        </p:txBody>
      </p:sp>
      <p:sp>
        <p:nvSpPr>
          <p:cNvPr id="4" name="Text Placeholder 3"/>
          <p:cNvSpPr>
            <a:spLocks noGrp="1"/>
          </p:cNvSpPr>
          <p:nvPr>
            <p:ph type="body" sz="half" idx="2"/>
          </p:nvPr>
        </p:nvSpPr>
        <p:spPr>
          <a:xfrm>
            <a:off x="856024" y="5124020"/>
            <a:ext cx="7433144" cy="6824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03907F69-D83C-49B6-AD71-D237FABFD988}" type="slidenum">
              <a:rPr lang="en-US"/>
              <a:pPr>
                <a:defRPr/>
              </a:pPr>
              <a:t>‹#›</a:t>
            </a:fld>
            <a:endParaRPr lang="en-US" dirty="0"/>
          </a:p>
        </p:txBody>
      </p:sp>
    </p:spTree>
    <p:extLst>
      <p:ext uri="{BB962C8B-B14F-4D97-AF65-F5344CB8AC3E}">
        <p14:creationId xmlns:p14="http://schemas.microsoft.com/office/powerpoint/2010/main" val="2894132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58" y="4419600"/>
            <a:ext cx="7428344" cy="1371599"/>
          </a:xfrm>
        </p:spPr>
        <p:txBody>
          <a:bodyPr anchor="ct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9131836A-CC6E-4B89-983D-AC20C74310C0}" type="slidenum">
              <a:rPr lang="en-US"/>
              <a:pPr>
                <a:defRPr/>
              </a:pPr>
              <a:t>‹#›</a:t>
            </a:fld>
            <a:endParaRPr lang="en-US" dirty="0"/>
          </a:p>
        </p:txBody>
      </p:sp>
    </p:spTree>
    <p:extLst>
      <p:ext uri="{BB962C8B-B14F-4D97-AF65-F5344CB8AC3E}">
        <p14:creationId xmlns:p14="http://schemas.microsoft.com/office/powerpoint/2010/main" val="4168808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51"/>
          <p:cNvSpPr txBox="1"/>
          <p:nvPr/>
        </p:nvSpPr>
        <p:spPr>
          <a:xfrm>
            <a:off x="696913" y="719138"/>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6" name="TextBox 52"/>
          <p:cNvSpPr txBox="1"/>
          <p:nvPr/>
        </p:nvSpPr>
        <p:spPr>
          <a:xfrm>
            <a:off x="7816850" y="2765425"/>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2" name="Title 1"/>
          <p:cNvSpPr>
            <a:spLocks noGrp="1"/>
          </p:cNvSpPr>
          <p:nvPr>
            <p:ph type="title"/>
          </p:nvPr>
        </p:nvSpPr>
        <p:spPr>
          <a:xfrm>
            <a:off x="1084659" y="609600"/>
            <a:ext cx="6977064" cy="2748429"/>
          </a:xfrm>
        </p:spPr>
        <p:txBody>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856058" y="4309919"/>
            <a:ext cx="7429502" cy="1489496"/>
          </a:xfrm>
        </p:spPr>
        <p:txBody>
          <a:bodyPr anchor="ct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Footer Placeholder 5"/>
          <p:cNvSpPr>
            <a:spLocks noGrp="1"/>
          </p:cNvSpPr>
          <p:nvPr>
            <p:ph type="ftr" sz="quarter" idx="15"/>
          </p:nvPr>
        </p:nvSpPr>
        <p:spPr/>
        <p:txBody>
          <a:bodyPr/>
          <a:lstStyle>
            <a:lvl1pPr>
              <a:defRPr/>
            </a:lvl1pPr>
          </a:lstStyle>
          <a:p>
            <a:pPr>
              <a:defRPr/>
            </a:pPr>
            <a:r>
              <a:rPr lang="zh-CN" altLang="en-US"/>
              <a:t>华北电力大学 控制与计算机工程学院 王红 制作</a:t>
            </a:r>
            <a:endParaRPr lang="en-US"/>
          </a:p>
        </p:txBody>
      </p:sp>
      <p:sp>
        <p:nvSpPr>
          <p:cNvPr id="9" name="Slide Number Placeholder 6"/>
          <p:cNvSpPr>
            <a:spLocks noGrp="1"/>
          </p:cNvSpPr>
          <p:nvPr>
            <p:ph type="sldNum" sz="quarter" idx="16"/>
          </p:nvPr>
        </p:nvSpPr>
        <p:spPr/>
        <p:txBody>
          <a:bodyPr/>
          <a:lstStyle>
            <a:lvl1pPr>
              <a:defRPr/>
            </a:lvl1pPr>
          </a:lstStyle>
          <a:p>
            <a:pPr>
              <a:defRPr/>
            </a:pPr>
            <a:fld id="{357841BF-3E36-4B60-AFF0-9F7307724399}" type="slidenum">
              <a:rPr lang="en-US"/>
              <a:pPr>
                <a:defRPr/>
              </a:pPr>
              <a:t>‹#›</a:t>
            </a:fld>
            <a:endParaRPr lang="en-US" dirty="0"/>
          </a:p>
        </p:txBody>
      </p:sp>
    </p:spTree>
    <p:extLst>
      <p:ext uri="{BB962C8B-B14F-4D97-AF65-F5344CB8AC3E}">
        <p14:creationId xmlns:p14="http://schemas.microsoft.com/office/powerpoint/2010/main" val="858055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23" y="4657655"/>
            <a:ext cx="7428379" cy="1140644"/>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39197A45-DBE2-4B44-A5A8-67C330FA73B6}" type="slidenum">
              <a:rPr lang="en-US"/>
              <a:pPr>
                <a:defRPr/>
              </a:pPr>
              <a:t>‹#›</a:t>
            </a:fld>
            <a:endParaRPr lang="en-US" dirty="0"/>
          </a:p>
        </p:txBody>
      </p:sp>
    </p:spTree>
    <p:extLst>
      <p:ext uri="{BB962C8B-B14F-4D97-AF65-F5344CB8AC3E}">
        <p14:creationId xmlns:p14="http://schemas.microsoft.com/office/powerpoint/2010/main" val="3176487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856059" y="3360263"/>
            <a:ext cx="2396432"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3386075" y="3363435"/>
            <a:ext cx="2388958"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5889332" y="3360263"/>
            <a:ext cx="2396226"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Footer Placeholder 3"/>
          <p:cNvSpPr>
            <a:spLocks noGrp="1"/>
          </p:cNvSpPr>
          <p:nvPr>
            <p:ph type="ftr" sz="quarter" idx="19"/>
          </p:nvPr>
        </p:nvSpPr>
        <p:spPr/>
        <p:txBody>
          <a:bodyPr/>
          <a:lstStyle>
            <a:lvl1pPr>
              <a:defRPr/>
            </a:lvl1pPr>
          </a:lstStyle>
          <a:p>
            <a:pPr>
              <a:defRPr/>
            </a:pPr>
            <a:r>
              <a:rPr lang="zh-CN" altLang="en-US"/>
              <a:t>华北电力大学 控制与计算机工程学院 王红 制作</a:t>
            </a:r>
            <a:endParaRPr lang="en-US"/>
          </a:p>
        </p:txBody>
      </p:sp>
      <p:sp>
        <p:nvSpPr>
          <p:cNvPr id="16" name="Slide Number Placeholder 4"/>
          <p:cNvSpPr>
            <a:spLocks noGrp="1"/>
          </p:cNvSpPr>
          <p:nvPr>
            <p:ph type="sldNum" sz="quarter" idx="20"/>
          </p:nvPr>
        </p:nvSpPr>
        <p:spPr/>
        <p:txBody>
          <a:bodyPr/>
          <a:lstStyle>
            <a:lvl1pPr>
              <a:defRPr/>
            </a:lvl1pPr>
          </a:lstStyle>
          <a:p>
            <a:pPr>
              <a:defRPr/>
            </a:pPr>
            <a:fld id="{179AD7DF-5259-43D3-B702-364D90B48813}" type="slidenum">
              <a:rPr lang="en-US"/>
              <a:pPr>
                <a:defRPr/>
              </a:pPr>
              <a:t>‹#›</a:t>
            </a:fld>
            <a:endParaRPr lang="en-US" dirty="0"/>
          </a:p>
        </p:txBody>
      </p:sp>
    </p:spTree>
    <p:extLst>
      <p:ext uri="{BB962C8B-B14F-4D97-AF65-F5344CB8AC3E}">
        <p14:creationId xmlns:p14="http://schemas.microsoft.com/office/powerpoint/2010/main" val="3064011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1" name="Text Placeholder 3"/>
          <p:cNvSpPr>
            <a:spLocks noGrp="1"/>
          </p:cNvSpPr>
          <p:nvPr>
            <p:ph type="body" sz="half" idx="18"/>
          </p:nvPr>
        </p:nvSpPr>
        <p:spPr>
          <a:xfrm>
            <a:off x="856060" y="4980859"/>
            <a:ext cx="2396430" cy="81784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4" name="Text Placeholder 3"/>
          <p:cNvSpPr>
            <a:spLocks noGrp="1"/>
          </p:cNvSpPr>
          <p:nvPr>
            <p:ph type="body" sz="half" idx="19"/>
          </p:nvPr>
        </p:nvSpPr>
        <p:spPr>
          <a:xfrm>
            <a:off x="3365695" y="4980857"/>
            <a:ext cx="2400300" cy="810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7" name="Text Placeholder 3"/>
          <p:cNvSpPr>
            <a:spLocks noGrp="1"/>
          </p:cNvSpPr>
          <p:nvPr>
            <p:ph type="body" sz="half" idx="20"/>
          </p:nvPr>
        </p:nvSpPr>
        <p:spPr>
          <a:xfrm>
            <a:off x="5889332" y="4980855"/>
            <a:ext cx="2396226" cy="81034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3" name="Footer Placeholder 3"/>
          <p:cNvSpPr>
            <a:spLocks noGrp="1"/>
          </p:cNvSpPr>
          <p:nvPr>
            <p:ph type="ftr" sz="quarter" idx="24"/>
          </p:nvPr>
        </p:nvSpPr>
        <p:spPr/>
        <p:txBody>
          <a:bodyPr/>
          <a:lstStyle>
            <a:lvl1pPr>
              <a:defRPr cap="all" baseline="0"/>
            </a:lvl1pPr>
          </a:lstStyle>
          <a:p>
            <a:pPr>
              <a:defRPr/>
            </a:pPr>
            <a:r>
              <a:rPr lang="zh-CN" altLang="en-US"/>
              <a:t>华北电力大学 控制与计算机工程学院 王红 制作</a:t>
            </a:r>
            <a:endParaRPr lang="en-US"/>
          </a:p>
        </p:txBody>
      </p:sp>
      <p:sp>
        <p:nvSpPr>
          <p:cNvPr id="14" name="Slide Number Placeholder 4"/>
          <p:cNvSpPr>
            <a:spLocks noGrp="1"/>
          </p:cNvSpPr>
          <p:nvPr>
            <p:ph type="sldNum" sz="quarter" idx="25"/>
          </p:nvPr>
        </p:nvSpPr>
        <p:spPr/>
        <p:txBody>
          <a:bodyPr/>
          <a:lstStyle>
            <a:lvl1pPr>
              <a:defRPr/>
            </a:lvl1pPr>
          </a:lstStyle>
          <a:p>
            <a:pPr>
              <a:defRPr/>
            </a:pPr>
            <a:fld id="{A8527A37-0ADA-42B0-8626-660AFDC2136D}" type="slidenum">
              <a:rPr lang="en-US"/>
              <a:pPr>
                <a:defRPr/>
              </a:pPr>
              <a:t>‹#›</a:t>
            </a:fld>
            <a:endParaRPr lang="en-US" dirty="0"/>
          </a:p>
        </p:txBody>
      </p:sp>
    </p:spTree>
    <p:extLst>
      <p:ext uri="{BB962C8B-B14F-4D97-AF65-F5344CB8AC3E}">
        <p14:creationId xmlns:p14="http://schemas.microsoft.com/office/powerpoint/2010/main" val="225065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6" name="Slide Number Placeholder 5"/>
          <p:cNvSpPr>
            <a:spLocks noGrp="1"/>
          </p:cNvSpPr>
          <p:nvPr>
            <p:ph type="sldNum" sz="quarter" idx="12"/>
          </p:nvPr>
        </p:nvSpPr>
        <p:spPr/>
        <p:txBody>
          <a:bodyPr/>
          <a:lstStyle>
            <a:lvl1pPr>
              <a:defRPr/>
            </a:lvl1pPr>
          </a:lstStyle>
          <a:p>
            <a:pPr>
              <a:defRPr/>
            </a:pPr>
            <a:fld id="{143EF2DA-E2D1-4A24-90F6-03B625D9946A}" type="slidenum">
              <a:rPr lang="en-US"/>
              <a:pPr>
                <a:defRPr/>
              </a:pPr>
              <a:t>‹#›</a:t>
            </a:fld>
            <a:endParaRPr lang="en-US" dirty="0"/>
          </a:p>
        </p:txBody>
      </p:sp>
    </p:spTree>
    <p:extLst>
      <p:ext uri="{BB962C8B-B14F-4D97-AF65-F5344CB8AC3E}">
        <p14:creationId xmlns:p14="http://schemas.microsoft.com/office/powerpoint/2010/main" val="4131952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6" name="Slide Number Placeholder 5"/>
          <p:cNvSpPr>
            <a:spLocks noGrp="1"/>
          </p:cNvSpPr>
          <p:nvPr>
            <p:ph type="sldNum" sz="quarter" idx="12"/>
          </p:nvPr>
        </p:nvSpPr>
        <p:spPr/>
        <p:txBody>
          <a:bodyPr/>
          <a:lstStyle>
            <a:lvl1pPr>
              <a:defRPr/>
            </a:lvl1pPr>
          </a:lstStyle>
          <a:p>
            <a:pPr>
              <a:defRPr/>
            </a:pPr>
            <a:fld id="{3A1204CC-1F20-49DD-92D1-1038735F8525}" type="slidenum">
              <a:rPr lang="en-US"/>
              <a:pPr>
                <a:defRPr/>
              </a:pPr>
              <a:t>‹#›</a:t>
            </a:fld>
            <a:endParaRPr lang="en-US" dirty="0"/>
          </a:p>
        </p:txBody>
      </p:sp>
    </p:spTree>
    <p:extLst>
      <p:ext uri="{BB962C8B-B14F-4D97-AF65-F5344CB8AC3E}">
        <p14:creationId xmlns:p14="http://schemas.microsoft.com/office/powerpoint/2010/main" val="162877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43000" y="6096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1169988" y="19462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32388" y="19462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69988" y="40798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32388" y="40798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374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676380" cy="1080000"/>
          </a:xfrm>
        </p:spPr>
        <p:txBody>
          <a:bodyPr/>
          <a:lstStyle/>
          <a:p>
            <a:r>
              <a:rPr lang="zh-CN" altLang="en-US"/>
              <a:t>单击此处编辑母版标题样式</a:t>
            </a:r>
            <a:endParaRPr lang="en-US" dirty="0"/>
          </a:p>
        </p:txBody>
      </p:sp>
      <p:sp>
        <p:nvSpPr>
          <p:cNvPr id="48" name="Content Placeholder 2"/>
          <p:cNvSpPr>
            <a:spLocks noGrp="1"/>
          </p:cNvSpPr>
          <p:nvPr>
            <p:ph idx="1"/>
          </p:nvPr>
        </p:nvSpPr>
        <p:spPr>
          <a:xfrm>
            <a:off x="856060" y="1916832"/>
            <a:ext cx="7676380" cy="4176464"/>
          </a:xfrm>
        </p:spPr>
        <p:txBody>
          <a:bodyPr/>
          <a:lstStyle>
            <a:lvl1pPr marL="288000" indent="-288000">
              <a:spcBef>
                <a:spcPts val="0"/>
              </a:spcBef>
              <a:buClr>
                <a:schemeClr val="accent5">
                  <a:lumMod val="75000"/>
                </a:schemeClr>
              </a:buClr>
              <a:buSzPct val="80000"/>
              <a:buFont typeface="Courier New" panose="02070309020205020404" pitchFamily="49" charset="0"/>
              <a:buChar char="►"/>
              <a:defRPr baseline="0">
                <a:latin typeface="Courier New" panose="02070309020205020404" pitchFamily="49" charset="0"/>
                <a:cs typeface="Courier New" panose="02070309020205020404" pitchFamily="49" charset="0"/>
              </a:defRPr>
            </a:lvl1pPr>
            <a:lvl2pPr marL="685800" indent="-288000">
              <a:spcBef>
                <a:spcPts val="0"/>
              </a:spcBef>
              <a:buClr>
                <a:schemeClr val="bg2">
                  <a:lumMod val="60000"/>
                  <a:lumOff val="40000"/>
                </a:schemeClr>
              </a:buClr>
              <a:buSzPct val="60000"/>
              <a:buFont typeface="Wingdings" panose="05000000000000000000" pitchFamily="2" charset="2"/>
              <a:buChar char="p"/>
              <a:defRPr baseline="0">
                <a:latin typeface="Courier New" panose="02070309020205020404" pitchFamily="49" charset="0"/>
                <a:cs typeface="Courier New" panose="02070309020205020404" pitchFamily="49" charset="0"/>
              </a:defRPr>
            </a:lvl2pPr>
            <a:lvl3pPr marL="1143000" indent="-288000">
              <a:spcBef>
                <a:spcPts val="0"/>
              </a:spcBef>
              <a:buClr>
                <a:schemeClr val="accent5">
                  <a:lumMod val="75000"/>
                </a:schemeClr>
              </a:buClr>
              <a:buSzPct val="80000"/>
              <a:buFont typeface="Wingdings" panose="05000000000000000000" pitchFamily="2" charset="2"/>
              <a:buChar char="l"/>
              <a:defRPr baseline="0">
                <a:latin typeface="Courier New" panose="02070309020205020404" pitchFamily="49" charset="0"/>
                <a:cs typeface="Courier New" panose="02070309020205020404" pitchFamily="49" charset="0"/>
              </a:defRPr>
            </a:lvl3pPr>
            <a:lvl4pPr indent="-288000">
              <a:spcBef>
                <a:spcPts val="0"/>
              </a:spcBef>
              <a:buClr>
                <a:schemeClr val="accent5">
                  <a:lumMod val="75000"/>
                </a:schemeClr>
              </a:buClr>
              <a:defRPr baseline="0">
                <a:solidFill>
                  <a:srgbClr val="183E5B"/>
                </a:solidFill>
                <a:latin typeface="Courier New" panose="02070309020205020404" pitchFamily="49" charset="0"/>
                <a:cs typeface="Courier New" panose="02070309020205020404" pitchFamily="49" charset="0"/>
              </a:defRPr>
            </a:lvl4pPr>
            <a:lvl5pPr indent="-288000">
              <a:spcBef>
                <a:spcPts val="0"/>
              </a:spcBef>
              <a:buClr>
                <a:schemeClr val="accent5">
                  <a:lumMod val="75000"/>
                </a:schemeClr>
              </a:buClr>
              <a:defRPr baseline="0">
                <a:latin typeface="Courier New" panose="02070309020205020404" pitchFamily="49" charset="0"/>
                <a:cs typeface="Courier New" panose="02070309020205020404" pitchFamily="49"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Slide Number Placeholder 5"/>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
        <p:nvSpPr>
          <p:cNvPr id="6"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dirty="0"/>
              <a:t>华北电力大学 控制与计算机工程学院 王红 制作</a:t>
            </a:r>
            <a:endParaRPr lang="en-US" dirty="0"/>
          </a:p>
        </p:txBody>
      </p:sp>
    </p:spTree>
    <p:extLst>
      <p:ext uri="{BB962C8B-B14F-4D97-AF65-F5344CB8AC3E}">
        <p14:creationId xmlns:p14="http://schemas.microsoft.com/office/powerpoint/2010/main" val="342923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内容占位符 5"/>
          <p:cNvSpPr>
            <a:spLocks noGrp="1"/>
          </p:cNvSpPr>
          <p:nvPr>
            <p:ph sz="quarter" idx="12"/>
          </p:nvPr>
        </p:nvSpPr>
        <p:spPr>
          <a:xfrm>
            <a:off x="855663" y="765175"/>
            <a:ext cx="7677150" cy="5327650"/>
          </a:xfrm>
        </p:spPr>
        <p:txBody>
          <a:bodyPr/>
          <a:lstStyle>
            <a:lvl1pPr marL="396875" indent="-457200">
              <a:buClr>
                <a:srgbClr val="0070C0"/>
              </a:buClr>
              <a:buSzPct val="80000"/>
              <a:buFont typeface="Courier New" panose="02070309020205020404" pitchFamily="49" charset="0"/>
              <a:buChar char="►"/>
              <a:defRPr/>
            </a:lvl1pPr>
            <a:lvl2pPr marL="739775" indent="-342900">
              <a:buClr>
                <a:schemeClr val="bg2">
                  <a:lumMod val="60000"/>
                  <a:lumOff val="40000"/>
                </a:schemeClr>
              </a:buClr>
              <a:buSzPct val="60000"/>
              <a:buFont typeface="Wingdings" panose="05000000000000000000" pitchFamily="2" charset="2"/>
              <a:buChar char="p"/>
              <a:defRPr/>
            </a:lvl2pPr>
            <a:lvl3pPr marL="1196975" indent="-342900">
              <a:buClr>
                <a:schemeClr val="accent5">
                  <a:lumMod val="75000"/>
                </a:schemeClr>
              </a:buClr>
              <a:buSzPct val="80000"/>
              <a:buFont typeface="Wingdings" panose="05000000000000000000" pitchFamily="2" charset="2"/>
              <a:buChar char="l"/>
              <a:defRPr/>
            </a:lvl3pPr>
            <a:lvl4pPr>
              <a:buClr>
                <a:schemeClr val="accent5">
                  <a:lumMod val="75000"/>
                </a:schemeClr>
              </a:buClr>
              <a:defRPr/>
            </a:lvl4pPr>
            <a:lvl5pPr marL="2114550" indent="-285750">
              <a:buClr>
                <a:schemeClr val="accent5">
                  <a:lumMod val="75000"/>
                </a:schemeClr>
              </a:buClr>
              <a:buFont typeface="Arial" panose="020B0604020202020204" pitchFamily="34" charset="0"/>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 控制与计算机工程学院 王红 制作</a:t>
            </a:r>
            <a:endParaRPr lang="en-US" dirty="0"/>
          </a:p>
        </p:txBody>
      </p:sp>
      <p:sp>
        <p:nvSpPr>
          <p:cNvPr id="2" name="Slide Number Placeholder 5">
            <a:extLst>
              <a:ext uri="{FF2B5EF4-FFF2-40B4-BE49-F238E27FC236}">
                <a16:creationId xmlns:a16="http://schemas.microsoft.com/office/drawing/2014/main" id="{F8FC4323-99BF-318C-F5C7-C217CC15C807}"/>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250061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856058" y="4424362"/>
            <a:ext cx="7429500" cy="1374776"/>
          </a:xfrm>
        </p:spPr>
        <p:txBody>
          <a:bodyPr/>
          <a:lstStyle>
            <a:lvl1pPr marL="0" indent="0">
              <a:buNone/>
              <a:defRPr sz="1800" cap="all" baseline="0">
                <a:solidFill>
                  <a:schemeClr val="bg1">
                    <a:lumMod val="75000"/>
                    <a:lumOff val="2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Tree>
    <p:extLst>
      <p:ext uri="{BB962C8B-B14F-4D97-AF65-F5344CB8AC3E}">
        <p14:creationId xmlns:p14="http://schemas.microsoft.com/office/powerpoint/2010/main" val="338487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56058" y="1700808"/>
            <a:ext cx="3658792" cy="4090392"/>
          </a:xfrm>
        </p:spPr>
        <p:txBody>
          <a:bodyPr/>
          <a:lstStyle>
            <a:lvl1pPr marL="288000" indent="-288000">
              <a:buClr>
                <a:schemeClr val="bg2">
                  <a:lumMod val="60000"/>
                  <a:lumOff val="40000"/>
                </a:schemeClr>
              </a:buClr>
              <a:buSzPct val="60000"/>
              <a:buFont typeface="Wingdings" panose="05000000000000000000" pitchFamily="2" charset="2"/>
              <a:buChar char="p"/>
              <a:defRPr sz="2400"/>
            </a:lvl1pPr>
            <a:lvl2pPr>
              <a:buClr>
                <a:schemeClr val="accent6">
                  <a:lumMod val="75000"/>
                </a:schemeClr>
              </a:buClr>
              <a:defRPr sz="2000"/>
            </a:lvl2pPr>
            <a:lvl3pPr>
              <a:buClr>
                <a:schemeClr val="accent5">
                  <a:lumMod val="75000"/>
                </a:schemeClr>
              </a:buClr>
              <a:defRPr sz="1800"/>
            </a:lvl3pPr>
            <a:lvl4pPr>
              <a:buClr>
                <a:schemeClr val="accent2">
                  <a:lumMod val="75000"/>
                </a:schemeClr>
              </a:buCl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1" y="1700808"/>
            <a:ext cx="3656408" cy="4090392"/>
          </a:xfrm>
        </p:spPr>
        <p:txBody>
          <a:bodyPr/>
          <a:lstStyle>
            <a:lvl1pPr marL="457200" indent="-457200">
              <a:defRPr lang="zh-CN" altLang="en-US" sz="24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1pPr>
            <a:lvl2pPr marL="739775" indent="-342900">
              <a:defRPr lang="zh-CN" altLang="en-US" sz="20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2pPr>
            <a:lvl3pPr marL="1196975" indent="-342900">
              <a:defRPr lang="zh-CN" altLang="en-US" sz="18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3pPr>
            <a:lvl4pPr marL="1600200" indent="-228600">
              <a:defRPr lang="zh-CN" altLang="en-US" sz="1600" b="0" kern="1200" dirty="0">
                <a:solidFill>
                  <a:schemeClr val="bg1"/>
                </a:solidFill>
                <a:latin typeface="微软雅黑" panose="020B0503020204020204" pitchFamily="34" charset="-122"/>
                <a:ea typeface="微软雅黑" panose="020B0503020204020204" pitchFamily="34" charset="-122"/>
                <a:cs typeface="Courier New" panose="02070309020205020404" pitchFamily="49" charset="0"/>
              </a:defRPr>
            </a:lvl4pPr>
            <a:lvl5pPr marL="2057400" indent="-228600">
              <a:defRPr lang="en-US" altLang="en-US" sz="16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5pPr>
          </a:lstStyle>
          <a:p>
            <a:pPr marL="288000" lvl="0" indent="-288000" algn="l" rtl="0" fontAlgn="base">
              <a:lnSpc>
                <a:spcPct val="120000"/>
              </a:lnSpc>
              <a:spcBef>
                <a:spcPts val="1000"/>
              </a:spcBef>
              <a:spcAft>
                <a:spcPct val="0"/>
              </a:spcAft>
              <a:buClr>
                <a:schemeClr val="bg2">
                  <a:lumMod val="60000"/>
                  <a:lumOff val="40000"/>
                </a:schemeClr>
              </a:buClr>
              <a:buSzPct val="60000"/>
              <a:buFont typeface="Wingdings" panose="05000000000000000000" pitchFamily="2" charset="2"/>
              <a:buChar char="p"/>
            </a:pPr>
            <a:r>
              <a:rPr lang="zh-CN" altLang="en-US" dirty="0"/>
              <a:t>编辑母版文本样式</a:t>
            </a:r>
          </a:p>
          <a:p>
            <a:pPr marL="739775" lvl="1" indent="-342900" algn="l" rtl="0" fontAlgn="base">
              <a:lnSpc>
                <a:spcPct val="120000"/>
              </a:lnSpc>
              <a:spcBef>
                <a:spcPts val="500"/>
              </a:spcBef>
              <a:spcAft>
                <a:spcPct val="0"/>
              </a:spcAft>
              <a:buClr>
                <a:schemeClr val="accent6">
                  <a:lumMod val="75000"/>
                </a:schemeClr>
              </a:buClr>
              <a:buSzPct val="125000"/>
              <a:buFont typeface="Arial" panose="020B0604020202020204" pitchFamily="34" charset="0"/>
              <a:buChar char="•"/>
            </a:pPr>
            <a:r>
              <a:rPr lang="zh-CN" altLang="en-US" dirty="0"/>
              <a:t>第二级</a:t>
            </a:r>
          </a:p>
          <a:p>
            <a:pPr marL="1196975" lvl="2" indent="-342900" algn="l" rtl="0" fontAlgn="base">
              <a:lnSpc>
                <a:spcPct val="120000"/>
              </a:lnSpc>
              <a:spcBef>
                <a:spcPts val="500"/>
              </a:spcBef>
              <a:spcAft>
                <a:spcPct val="0"/>
              </a:spcAft>
              <a:buClr>
                <a:schemeClr val="accent5">
                  <a:lumMod val="75000"/>
                </a:schemeClr>
              </a:buClr>
              <a:buSzPct val="125000"/>
              <a:buFont typeface="Arial" panose="020B0604020202020204" pitchFamily="34" charset="0"/>
              <a:buChar char="•"/>
            </a:pPr>
            <a:r>
              <a:rPr lang="zh-CN" altLang="en-US" dirty="0"/>
              <a:t>第三级</a:t>
            </a:r>
          </a:p>
          <a:p>
            <a:pPr marL="1600200" lvl="3" indent="-228600" algn="l" rtl="0" fontAlgn="base">
              <a:lnSpc>
                <a:spcPct val="120000"/>
              </a:lnSpc>
              <a:spcBef>
                <a:spcPts val="500"/>
              </a:spcBef>
              <a:spcAft>
                <a:spcPct val="0"/>
              </a:spcAft>
              <a:buClr>
                <a:schemeClr val="accent2">
                  <a:lumMod val="75000"/>
                </a:schemeClr>
              </a:buClr>
              <a:buSzPct val="125000"/>
              <a:buFont typeface="Arial" panose="020B0604020202020204" pitchFamily="34" charset="0"/>
              <a:buChar char="•"/>
            </a:pPr>
            <a:r>
              <a:rPr lang="zh-CN" altLang="en-US" dirty="0"/>
              <a:t>第四级</a:t>
            </a:r>
          </a:p>
          <a:p>
            <a:pPr marL="2057400" lvl="4" indent="-228600" algn="l" rtl="0" fontAlgn="base">
              <a:lnSpc>
                <a:spcPct val="120000"/>
              </a:lnSpc>
              <a:spcBef>
                <a:spcPts val="500"/>
              </a:spcBef>
              <a:spcAft>
                <a:spcPct val="0"/>
              </a:spcAft>
              <a:buSzPct val="125000"/>
              <a:buFont typeface="Arial" panose="020B0604020202020204" pitchFamily="34" charset="0"/>
              <a:buChar char="•"/>
            </a:pPr>
            <a:r>
              <a:rPr lang="zh-CN" altLang="en-US" dirty="0"/>
              <a:t>第五级</a:t>
            </a:r>
            <a:endParaRPr lang="en-US" dirty="0"/>
          </a:p>
        </p:txBody>
      </p:sp>
      <p:sp>
        <p:nvSpPr>
          <p:cNvPr id="7"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 控制与计算机工程学院 王红 制作</a:t>
            </a:r>
            <a:endParaRPr lang="en-US" dirty="0"/>
          </a:p>
        </p:txBody>
      </p:sp>
      <p:sp>
        <p:nvSpPr>
          <p:cNvPr id="5" name="Slide Number Placeholder 5">
            <a:extLst>
              <a:ext uri="{FF2B5EF4-FFF2-40B4-BE49-F238E27FC236}">
                <a16:creationId xmlns:a16="http://schemas.microsoft.com/office/drawing/2014/main" id="{4972CA5E-7185-6F4A-B71D-EACE82D37A7D}"/>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47862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56058" y="3073398"/>
            <a:ext cx="3658793"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3073398"/>
            <a:ext cx="3656408"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zh-CN" altLang="en-US"/>
              <a:t>华北电力大学 控制与计算机工程学院 王红 制作</a:t>
            </a:r>
            <a:endParaRPr lang="en-US"/>
          </a:p>
        </p:txBody>
      </p:sp>
      <p:sp>
        <p:nvSpPr>
          <p:cNvPr id="9" name="Slide Number Placeholder 5">
            <a:extLst>
              <a:ext uri="{FF2B5EF4-FFF2-40B4-BE49-F238E27FC236}">
                <a16:creationId xmlns:a16="http://schemas.microsoft.com/office/drawing/2014/main" id="{38BD44F8-3456-73AB-FD98-DC47EEC3C6D8}"/>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2757550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zh-CN" altLang="en-US"/>
              <a:t>华北电力大学 控制与计算机工程学院 王红 制作</a:t>
            </a:r>
            <a:endParaRPr lang="en-US" dirty="0"/>
          </a:p>
        </p:txBody>
      </p:sp>
      <p:sp>
        <p:nvSpPr>
          <p:cNvPr id="4" name="Slide Number Placeholder 5"/>
          <p:cNvSpPr>
            <a:spLocks noGrp="1"/>
          </p:cNvSpPr>
          <p:nvPr>
            <p:ph type="sldNum" sz="quarter" idx="11"/>
          </p:nvPr>
        </p:nvSpPr>
        <p:spPr/>
        <p:txBody>
          <a:bodyPr/>
          <a:lstStyle>
            <a:lvl1pPr>
              <a:defRPr sz="1050"/>
            </a:lvl1pPr>
          </a:lstStyle>
          <a:p>
            <a:pPr>
              <a:defRPr/>
            </a:pPr>
            <a:fld id="{9D35ACE7-19B2-4F54-9048-4DFFEA3E73D5}" type="slidenum">
              <a:rPr lang="en-US" smtClean="0"/>
              <a:pPr>
                <a:defRPr/>
              </a:pPr>
              <a:t>‹#›</a:t>
            </a:fld>
            <a:endParaRPr lang="en-US" dirty="0"/>
          </a:p>
        </p:txBody>
      </p:sp>
    </p:spTree>
    <p:extLst>
      <p:ext uri="{BB962C8B-B14F-4D97-AF65-F5344CB8AC3E}">
        <p14:creationId xmlns:p14="http://schemas.microsoft.com/office/powerpoint/2010/main" val="13270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zh-CN" altLang="en-US"/>
              <a:t>华北电力大学 控制与计算机工程学院 王红 制作</a:t>
            </a:r>
            <a:endParaRPr lang="en-US"/>
          </a:p>
        </p:txBody>
      </p:sp>
      <p:sp>
        <p:nvSpPr>
          <p:cNvPr id="3" name="Slide Number Placeholder 5"/>
          <p:cNvSpPr>
            <a:spLocks noGrp="1"/>
          </p:cNvSpPr>
          <p:nvPr>
            <p:ph type="sldNum" sz="quarter" idx="11"/>
          </p:nvPr>
        </p:nvSpPr>
        <p:spPr/>
        <p:txBody>
          <a:bodyPr/>
          <a:lstStyle>
            <a:lvl1pPr>
              <a:defRPr/>
            </a:lvl1pPr>
          </a:lstStyle>
          <a:p>
            <a:pPr>
              <a:defRPr/>
            </a:pPr>
            <a:fld id="{01923E59-403E-4A68-A698-9F79F8E1FEED}" type="slidenum">
              <a:rPr lang="en-US"/>
              <a:pPr>
                <a:defRPr/>
              </a:pPr>
              <a:t>‹#›</a:t>
            </a:fld>
            <a:endParaRPr lang="en-US" dirty="0"/>
          </a:p>
        </p:txBody>
      </p:sp>
    </p:spTree>
    <p:extLst>
      <p:ext uri="{BB962C8B-B14F-4D97-AF65-F5344CB8AC3E}">
        <p14:creationId xmlns:p14="http://schemas.microsoft.com/office/powerpoint/2010/main" val="27061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EC3ABD5A-D708-4437-942B-85FA433E28F9}" type="slidenum">
              <a:rPr lang="en-US"/>
              <a:pPr>
                <a:defRPr/>
              </a:pPr>
              <a:t>‹#›</a:t>
            </a:fld>
            <a:endParaRPr lang="en-US" dirty="0"/>
          </a:p>
        </p:txBody>
      </p:sp>
    </p:spTree>
    <p:extLst>
      <p:ext uri="{BB962C8B-B14F-4D97-AF65-F5344CB8AC3E}">
        <p14:creationId xmlns:p14="http://schemas.microsoft.com/office/powerpoint/2010/main" val="311429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3554"/>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extLst>
        </p:spPr>
      </p:pic>
      <p:sp>
        <p:nvSpPr>
          <p:cNvPr id="48" name="圆角矩形 47"/>
          <p:cNvSpPr/>
          <p:nvPr/>
        </p:nvSpPr>
        <p:spPr>
          <a:xfrm>
            <a:off x="476250" y="404813"/>
            <a:ext cx="8332788" cy="5864225"/>
          </a:xfrm>
          <a:prstGeom prst="roundRect">
            <a:avLst>
              <a:gd name="adj" fmla="val 2108"/>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028" name="Group 7"/>
          <p:cNvGrpSpPr>
            <a:grpSpLocks/>
          </p:cNvGrpSpPr>
          <p:nvPr/>
        </p:nvGrpSpPr>
        <p:grpSpPr bwMode="auto">
          <a:xfrm>
            <a:off x="-14288" y="0"/>
            <a:ext cx="9042401" cy="6858000"/>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extLst>
            </p:spPr>
          </p:sp>
        </p:grpSp>
      </p:grpSp>
      <p:sp>
        <p:nvSpPr>
          <p:cNvPr id="5"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dirty="0"/>
              <a:t>华北电力大学 控制与计算机工程学院 王红 制作</a:t>
            </a:r>
            <a:endParaRPr lang="en-US" dirty="0"/>
          </a:p>
        </p:txBody>
      </p:sp>
      <p:sp>
        <p:nvSpPr>
          <p:cNvPr id="6" name="Slide Number Placeholder 5"/>
          <p:cNvSpPr>
            <a:spLocks noGrp="1"/>
          </p:cNvSpPr>
          <p:nvPr>
            <p:ph type="sldNum" sz="quarter" idx="4"/>
          </p:nvPr>
        </p:nvSpPr>
        <p:spPr>
          <a:xfrm>
            <a:off x="7823200" y="6376988"/>
            <a:ext cx="577850" cy="365125"/>
          </a:xfrm>
          <a:prstGeom prst="rect">
            <a:avLst/>
          </a:prstGeom>
        </p:spPr>
        <p:txBody>
          <a:bodyPr vert="horz" lIns="91440" tIns="45720" rIns="91440" bIns="45720" rtlCol="0" anchor="ctr"/>
          <a:lstStyle>
            <a:lvl1pPr algn="r" eaLnBrk="1" hangingPunct="1">
              <a:defRPr sz="1050">
                <a:solidFill>
                  <a:schemeClr val="tx1">
                    <a:tint val="75000"/>
                  </a:schemeClr>
                </a:solidFill>
                <a:latin typeface="Times New Roman" panose="02020603050405020304" pitchFamily="18" charset="0"/>
                <a:cs typeface="Times New Roman" panose="02020603050405020304" pitchFamily="18" charset="0"/>
              </a:defRPr>
            </a:lvl1pPr>
          </a:lstStyle>
          <a:p>
            <a:pPr>
              <a:defRPr/>
            </a:pPr>
            <a:fld id="{9EA4C471-EE6B-4FC8-9E61-A341FD7B5815}" type="slidenum">
              <a:rPr lang="en-US" smtClean="0"/>
              <a:pPr>
                <a:defRPr/>
              </a:pPr>
              <a:t>‹#›</a:t>
            </a:fld>
            <a:endParaRPr lang="en-US" dirty="0"/>
          </a:p>
        </p:txBody>
      </p:sp>
      <p:sp>
        <p:nvSpPr>
          <p:cNvPr id="2" name="Title Placeholder 1"/>
          <p:cNvSpPr>
            <a:spLocks noGrp="1"/>
          </p:cNvSpPr>
          <p:nvPr>
            <p:ph type="title"/>
          </p:nvPr>
        </p:nvSpPr>
        <p:spPr>
          <a:xfrm>
            <a:off x="855663" y="619125"/>
            <a:ext cx="7616825" cy="1079500"/>
          </a:xfrm>
          <a:prstGeom prst="rect">
            <a:avLst/>
          </a:prstGeom>
          <a:noFill/>
        </p:spPr>
        <p:txBody>
          <a:bodyPr vert="horz" lIns="91440" tIns="45720" rIns="91440" bIns="45720" rtlCol="0" anchor="ctr">
            <a:normAutofit/>
          </a:bodyPr>
          <a:lstStyle/>
          <a:p>
            <a:endParaRPr lang="en-US" dirty="0"/>
          </a:p>
        </p:txBody>
      </p:sp>
      <p:sp>
        <p:nvSpPr>
          <p:cNvPr id="1032" name="Text Placeholder 2"/>
          <p:cNvSpPr>
            <a:spLocks noGrp="1"/>
          </p:cNvSpPr>
          <p:nvPr>
            <p:ph type="body" idx="1"/>
          </p:nvPr>
        </p:nvSpPr>
        <p:spPr bwMode="auto">
          <a:xfrm>
            <a:off x="855663" y="1912938"/>
            <a:ext cx="76168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Tree>
  </p:cSld>
  <p:clrMap bg1="dk1" tx1="lt1" bg2="dk2" tx2="lt2" accent1="accent1" accent2="accent2" accent3="accent3" accent4="accent4" accent5="accent5" accent6="accent6" hlink="hlink" folHlink="folHlink"/>
  <p:sldLayoutIdLst>
    <p:sldLayoutId id="2147483707" r:id="rId1"/>
    <p:sldLayoutId id="2147483708" r:id="rId2"/>
    <p:sldLayoutId id="2147483700" r:id="rId3"/>
    <p:sldLayoutId id="2147483702" r:id="rId4"/>
    <p:sldLayoutId id="2147483703" r:id="rId5"/>
    <p:sldLayoutId id="2147483704" r:id="rId6"/>
    <p:sldLayoutId id="2147483705" r:id="rId7"/>
    <p:sldLayoutId id="2147483706"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Lst>
  <p:hf hdr="0" dt="0"/>
  <p:txStyles>
    <p:titleStyle>
      <a:lvl1pPr algn="l" rtl="0" fontAlgn="base">
        <a:lnSpc>
          <a:spcPct val="90000"/>
        </a:lnSpc>
        <a:spcBef>
          <a:spcPct val="0"/>
        </a:spcBef>
        <a:spcAft>
          <a:spcPct val="0"/>
        </a:spcAft>
        <a:defRPr sz="3600" b="1" kern="1200" cap="all">
          <a:solidFill>
            <a:srgbClr val="262626"/>
          </a:solidFill>
          <a:latin typeface="黑体" panose="02010609060101010101" pitchFamily="49" charset="-122"/>
          <a:ea typeface="黑体" panose="02010609060101010101" pitchFamily="49" charset="-122"/>
          <a:cs typeface="Courier New" panose="02070309020205020404" pitchFamily="49" charset="0"/>
        </a:defRPr>
      </a:lvl1pPr>
      <a:lvl2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2pPr>
      <a:lvl3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3pPr>
      <a:lvl4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4pPr>
      <a:lvl5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5pPr>
      <a:lvl6pPr marL="4572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6pPr>
      <a:lvl7pPr marL="9144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7pPr>
      <a:lvl8pPr marL="13716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8pPr>
      <a:lvl9pPr marL="18288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9pPr>
    </p:titleStyle>
    <p:bodyStyle>
      <a:lvl1pPr marL="396875" indent="-457200" algn="l" rtl="0" fontAlgn="base">
        <a:lnSpc>
          <a:spcPct val="120000"/>
        </a:lnSpc>
        <a:spcBef>
          <a:spcPts val="1000"/>
        </a:spcBef>
        <a:spcAft>
          <a:spcPct val="0"/>
        </a:spcAft>
        <a:buSzPct val="125000"/>
        <a:buFont typeface="Arial" panose="020B0604020202020204" pitchFamily="34" charset="0"/>
        <a:buChar char="•"/>
        <a:defRPr lang="zh-CN" altLang="en-US" sz="28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1pPr>
      <a:lvl2pPr marL="739775" indent="-342900" algn="l" rtl="0" fontAlgn="base">
        <a:lnSpc>
          <a:spcPct val="120000"/>
        </a:lnSpc>
        <a:spcBef>
          <a:spcPts val="500"/>
        </a:spcBef>
        <a:spcAft>
          <a:spcPct val="0"/>
        </a:spcAft>
        <a:buSzPct val="125000"/>
        <a:buFont typeface="Arial" panose="020B0604020202020204" pitchFamily="34" charset="0"/>
        <a:buChar char="•"/>
        <a:defRPr lang="zh-CN" altLang="en-US" sz="24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2pPr>
      <a:lvl3pPr marL="1196975" indent="-342900" algn="l" rtl="0" fontAlgn="base">
        <a:lnSpc>
          <a:spcPct val="120000"/>
        </a:lnSpc>
        <a:spcBef>
          <a:spcPts val="500"/>
        </a:spcBef>
        <a:spcAft>
          <a:spcPct val="0"/>
        </a:spcAft>
        <a:buSzPct val="125000"/>
        <a:buFont typeface="Arial" panose="020B0604020202020204" pitchFamily="34" charset="0"/>
        <a:buChar char="•"/>
        <a:defRPr lang="zh-CN" altLang="en-US" sz="20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3pPr>
      <a:lvl4pPr marL="1600200" indent="-228600" algn="l" rtl="0" fontAlgn="base">
        <a:lnSpc>
          <a:spcPct val="120000"/>
        </a:lnSpc>
        <a:spcBef>
          <a:spcPts val="500"/>
        </a:spcBef>
        <a:spcAft>
          <a:spcPct val="0"/>
        </a:spcAft>
        <a:buSzPct val="125000"/>
        <a:buFont typeface="Arial" panose="020B0604020202020204" pitchFamily="34" charset="0"/>
        <a:buChar char="•"/>
        <a:defRPr lang="zh-CN" altLang="en-US" b="0" kern="1200" dirty="0">
          <a:solidFill>
            <a:schemeClr val="bg1"/>
          </a:solidFill>
          <a:latin typeface="微软雅黑" panose="020B0503020204020204" pitchFamily="34" charset="-122"/>
          <a:ea typeface="微软雅黑" panose="020B0503020204020204" pitchFamily="34" charset="-122"/>
          <a:cs typeface="Courier New" panose="02070309020205020404" pitchFamily="49" charset="0"/>
        </a:defRPr>
      </a:lvl4pPr>
      <a:lvl5pPr marL="2057400" indent="-228600" algn="l" rtl="0" fontAlgn="base">
        <a:lnSpc>
          <a:spcPct val="120000"/>
        </a:lnSpc>
        <a:spcBef>
          <a:spcPts val="500"/>
        </a:spcBef>
        <a:spcAft>
          <a:spcPct val="0"/>
        </a:spcAft>
        <a:buSzPct val="125000"/>
        <a:buFont typeface="Arial" panose="020B0604020202020204" pitchFamily="34" charset="0"/>
        <a:buChar char="•"/>
        <a:defRPr lang="en-US" altLang="en-US"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diagramColors" Target="../diagrams/colors10.xml"/><Relationship Id="rId11" Type="http://schemas.openxmlformats.org/officeDocument/2006/relationships/diagramColors" Target="../diagrams/colors10.xml"/><Relationship Id="rId5" Type="http://schemas.openxmlformats.org/officeDocument/2006/relationships/diagramQuickStyle" Target="../diagrams/quickStyle10.xml"/><Relationship Id="rId10"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hshl1214/article/details/7806320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7.xml"/><Relationship Id="rId7" Type="http://schemas.openxmlformats.org/officeDocument/2006/relationships/diagramColors" Target="../diagrams/colors16.xml"/><Relationship Id="rId2" Type="http://schemas.openxmlformats.org/officeDocument/2006/relationships/slideLayout" Target="../slideLayouts/slideLayout5.xml"/><Relationship Id="rId1" Type="http://schemas.openxmlformats.org/officeDocument/2006/relationships/tags" Target="../tags/tag1.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slide" Target="slide6.xml"/><Relationship Id="rId4" Type="http://schemas.openxmlformats.org/officeDocument/2006/relationships/slide" Target="slid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diagramData" Target="../diagrams/data190.xml"/><Relationship Id="rId18" Type="http://schemas.openxmlformats.org/officeDocument/2006/relationships/image" Target="../media/image12.wmf"/><Relationship Id="rId3" Type="http://schemas.openxmlformats.org/officeDocument/2006/relationships/diagramData" Target="../diagrams/data18.xml"/><Relationship Id="rId7" Type="http://schemas.microsoft.com/office/2007/relationships/diagramDrawing" Target="../diagrams/drawing17.xml"/><Relationship Id="rId12" Type="http://schemas.microsoft.com/office/2007/relationships/diagramDrawing" Target="../diagrams/drawing18.xml"/><Relationship Id="rId17" Type="http://schemas.openxmlformats.org/officeDocument/2006/relationships/oleObject" Target="../embeddings/oleObject1.bin"/><Relationship Id="rId2" Type="http://schemas.openxmlformats.org/officeDocument/2006/relationships/notesSlide" Target="../notesSlides/notesSlide9.xml"/><Relationship Id="rId16" Type="http://schemas.openxmlformats.org/officeDocument/2006/relationships/diagramColors" Target="../diagrams/colors18.xml"/><Relationship Id="rId1" Type="http://schemas.openxmlformats.org/officeDocument/2006/relationships/slideLayout" Target="../slideLayouts/slideLayout5.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5" Type="http://schemas.openxmlformats.org/officeDocument/2006/relationships/diagramQuickStyle" Target="../diagrams/quickStyle18.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 Id="rId14" Type="http://schemas.openxmlformats.org/officeDocument/2006/relationships/diagramLayout" Target="../diagrams/layout18.xml"/></Relationships>
</file>

<file path=ppt/slides/_rels/slide3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diagramLayout" Target="../diagrams/layout19.xml"/><Relationship Id="rId7" Type="http://schemas.openxmlformats.org/officeDocument/2006/relationships/oleObject" Target="../embeddings/oleObject2.bin"/><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10" Type="http://schemas.openxmlformats.org/officeDocument/2006/relationships/image" Target="../media/image14.wmf"/><Relationship Id="rId4" Type="http://schemas.openxmlformats.org/officeDocument/2006/relationships/diagramQuickStyle" Target="../diagrams/quickStyle19.xml"/><Relationship Id="rId9"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7.w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5.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diagramLayout" Target="../diagrams/layout24.xml"/><Relationship Id="rId7" Type="http://schemas.openxmlformats.org/officeDocument/2006/relationships/oleObject" Target="../embeddings/oleObject10.bin"/><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8.xml"/><Relationship Id="rId1" Type="http://schemas.openxmlformats.org/officeDocument/2006/relationships/slideLayout" Target="../slideLayouts/slideLayout4.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2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7.xml"/><Relationship Id="rId1" Type="http://schemas.openxmlformats.org/officeDocument/2006/relationships/slideLayout" Target="../slideLayouts/slideLayout5.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9.xml"/><Relationship Id="rId1" Type="http://schemas.openxmlformats.org/officeDocument/2006/relationships/slideLayout" Target="../slideLayouts/slideLayout5.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8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900238" y="1122363"/>
            <a:ext cx="6593681" cy="2387600"/>
          </a:xfrm>
        </p:spPr>
        <p:txBody>
          <a:bodyPr>
            <a:normAutofit/>
          </a:bodyPr>
          <a:lstStyle/>
          <a:p>
            <a:r>
              <a:rPr lang="zh-CN" altLang="en-US" sz="4400" dirty="0">
                <a:sym typeface="+mn-lt"/>
              </a:rPr>
              <a:t>第三章   多层次存储器</a:t>
            </a:r>
          </a:p>
        </p:txBody>
      </p:sp>
      <p:sp>
        <p:nvSpPr>
          <p:cNvPr id="16387" name="Rectangle 3"/>
          <p:cNvSpPr>
            <a:spLocks noGrp="1" noChangeArrowheads="1"/>
          </p:cNvSpPr>
          <p:nvPr>
            <p:ph type="subTitle" idx="1"/>
          </p:nvPr>
        </p:nvSpPr>
        <p:spPr>
          <a:xfrm>
            <a:off x="1900238" y="3890070"/>
            <a:ext cx="3600000" cy="1655762"/>
          </a:xfrm>
        </p:spPr>
        <p:txBody>
          <a:bodyPr/>
          <a:lstStyle/>
          <a:p>
            <a:r>
              <a:rPr lang="en-US" altLang="zh-CN" sz="1800" dirty="0">
                <a:sym typeface="+mn-lt"/>
              </a:rPr>
              <a:t>3.1 </a:t>
            </a:r>
            <a:r>
              <a:rPr lang="zh-CN" altLang="en-US" sz="1800" dirty="0">
                <a:sym typeface="+mn-lt"/>
              </a:rPr>
              <a:t>存储器概述</a:t>
            </a:r>
          </a:p>
          <a:p>
            <a:r>
              <a:rPr lang="en-US" altLang="zh-CN" sz="1800" dirty="0">
                <a:sym typeface="+mn-lt"/>
              </a:rPr>
              <a:t>3.2 SRAM</a:t>
            </a:r>
            <a:r>
              <a:rPr lang="zh-CN" altLang="en-US" sz="1800" dirty="0">
                <a:sym typeface="+mn-lt"/>
              </a:rPr>
              <a:t>存储器</a:t>
            </a:r>
          </a:p>
          <a:p>
            <a:r>
              <a:rPr lang="en-US" altLang="zh-CN" sz="1800" dirty="0">
                <a:sym typeface="+mn-lt"/>
              </a:rPr>
              <a:t>3.3 DRAM</a:t>
            </a:r>
            <a:r>
              <a:rPr lang="zh-CN" altLang="en-US" sz="1800" dirty="0">
                <a:sym typeface="+mn-lt"/>
              </a:rPr>
              <a:t>存储器</a:t>
            </a:r>
          </a:p>
          <a:p>
            <a:r>
              <a:rPr lang="en-US" altLang="zh-CN" sz="1800" dirty="0">
                <a:sym typeface="+mn-lt"/>
              </a:rPr>
              <a:t>3.4 </a:t>
            </a:r>
            <a:r>
              <a:rPr lang="zh-CN" altLang="en-US" sz="1800" dirty="0">
                <a:sym typeface="+mn-lt"/>
              </a:rPr>
              <a:t>只读存储器和闪速存储器</a:t>
            </a:r>
          </a:p>
        </p:txBody>
      </p:sp>
      <p:sp>
        <p:nvSpPr>
          <p:cNvPr id="4" name="Rectangle 3">
            <a:extLst>
              <a:ext uri="{FF2B5EF4-FFF2-40B4-BE49-F238E27FC236}">
                <a16:creationId xmlns:a16="http://schemas.microsoft.com/office/drawing/2014/main" id="{24D45088-ED08-6F7F-21D8-FB66C83A754B}"/>
              </a:ext>
            </a:extLst>
          </p:cNvPr>
          <p:cNvSpPr txBox="1">
            <a:spLocks noChangeArrowheads="1"/>
          </p:cNvSpPr>
          <p:nvPr/>
        </p:nvSpPr>
        <p:spPr bwMode="auto">
          <a:xfrm>
            <a:off x="5076056" y="3861048"/>
            <a:ext cx="36000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fontAlgn="base">
              <a:lnSpc>
                <a:spcPct val="120000"/>
              </a:lnSpc>
              <a:spcBef>
                <a:spcPts val="1000"/>
              </a:spcBef>
              <a:spcAft>
                <a:spcPct val="0"/>
              </a:spcAft>
              <a:buSzPct val="125000"/>
              <a:buFont typeface="Arial" panose="020B0604020202020204" pitchFamily="34" charset="0"/>
              <a:buNone/>
              <a:defRPr lang="zh-CN" altLang="en-US" sz="2000" b="0" kern="1200" cap="all" baseline="0">
                <a:solidFill>
                  <a:schemeClr val="tx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Courier New" panose="02070309020205020404" pitchFamily="49" charset="0"/>
              </a:defRPr>
            </a:lvl1pPr>
            <a:lvl2pPr marL="457200" indent="0" algn="ctr" rtl="0" fontAlgn="base">
              <a:lnSpc>
                <a:spcPct val="120000"/>
              </a:lnSpc>
              <a:spcBef>
                <a:spcPts val="500"/>
              </a:spcBef>
              <a:spcAft>
                <a:spcPct val="0"/>
              </a:spcAft>
              <a:buSzPct val="125000"/>
              <a:buFont typeface="Arial" panose="020B0604020202020204" pitchFamily="34" charset="0"/>
              <a:buNone/>
              <a:defRPr lang="zh-CN" altLang="en-US" sz="2000" b="0" kern="120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2pPr>
            <a:lvl3pPr marL="914400" indent="0" algn="ctr" rtl="0" fontAlgn="base">
              <a:lnSpc>
                <a:spcPct val="120000"/>
              </a:lnSpc>
              <a:spcBef>
                <a:spcPts val="500"/>
              </a:spcBef>
              <a:spcAft>
                <a:spcPct val="0"/>
              </a:spcAft>
              <a:buSzPct val="125000"/>
              <a:buFont typeface="Arial" panose="020B0604020202020204" pitchFamily="34" charset="0"/>
              <a:buNone/>
              <a:defRPr lang="zh-CN" altLang="en-US" sz="1800" b="0" kern="120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3pPr>
            <a:lvl4pPr marL="1371600" indent="0" algn="ctr" rtl="0" fontAlgn="base">
              <a:lnSpc>
                <a:spcPct val="120000"/>
              </a:lnSpc>
              <a:spcBef>
                <a:spcPts val="500"/>
              </a:spcBef>
              <a:spcAft>
                <a:spcPct val="0"/>
              </a:spcAft>
              <a:buSzPct val="125000"/>
              <a:buFont typeface="Arial" panose="020B0604020202020204" pitchFamily="34" charset="0"/>
              <a:buNone/>
              <a:defRPr lang="zh-CN" altLang="en-US" sz="1600" b="0" kern="1200">
                <a:solidFill>
                  <a:schemeClr val="bg1"/>
                </a:solidFill>
                <a:latin typeface="微软雅黑" panose="020B0503020204020204" pitchFamily="34" charset="-122"/>
                <a:ea typeface="微软雅黑" panose="020B0503020204020204" pitchFamily="34" charset="-122"/>
                <a:cs typeface="Courier New" panose="02070309020205020404" pitchFamily="49" charset="0"/>
              </a:defRPr>
            </a:lvl4pPr>
            <a:lvl5pPr marL="1828800" indent="0" algn="ctr" rtl="0" fontAlgn="base">
              <a:lnSpc>
                <a:spcPct val="120000"/>
              </a:lnSpc>
              <a:spcBef>
                <a:spcPts val="500"/>
              </a:spcBef>
              <a:spcAft>
                <a:spcPct val="0"/>
              </a:spcAft>
              <a:buSzPct val="125000"/>
              <a:buFont typeface="Arial" panose="020B0604020202020204" pitchFamily="34" charset="0"/>
              <a:buNone/>
              <a:defRPr lang="en-US" altLang="en-US" sz="1600" b="0" kern="120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eaLnBrk="1" hangingPunct="1"/>
            <a:r>
              <a:rPr kumimoji="0" lang="en-US" altLang="zh-CN" sz="1800" dirty="0">
                <a:sym typeface="+mn-lt"/>
              </a:rPr>
              <a:t>3.5 </a:t>
            </a:r>
            <a:r>
              <a:rPr kumimoji="0" lang="zh-CN" altLang="en-US" sz="1800" dirty="0">
                <a:sym typeface="+mn-lt"/>
              </a:rPr>
              <a:t>并行存储器</a:t>
            </a:r>
          </a:p>
          <a:p>
            <a:pPr eaLnBrk="1" hangingPunct="1"/>
            <a:r>
              <a:rPr kumimoji="0" lang="en-US" altLang="zh-CN" sz="1800" b="1" dirty="0">
                <a:solidFill>
                  <a:srgbClr val="FF0000"/>
                </a:solidFill>
                <a:sym typeface="+mn-lt"/>
              </a:rPr>
              <a:t>3.6 Cache</a:t>
            </a:r>
            <a:r>
              <a:rPr kumimoji="0" lang="zh-CN" altLang="en-US" sz="1800" b="1" dirty="0">
                <a:solidFill>
                  <a:srgbClr val="FF0000"/>
                </a:solidFill>
                <a:sym typeface="+mn-lt"/>
              </a:rPr>
              <a:t>存储器</a:t>
            </a:r>
          </a:p>
          <a:p>
            <a:pPr eaLnBrk="1" hangingPunct="1"/>
            <a:r>
              <a:rPr kumimoji="0" lang="en-US" altLang="zh-CN" sz="1800" dirty="0">
                <a:solidFill>
                  <a:schemeClr val="bg1">
                    <a:lumMod val="50000"/>
                    <a:lumOff val="50000"/>
                  </a:schemeClr>
                </a:solidFill>
                <a:sym typeface="+mn-lt"/>
              </a:rPr>
              <a:t>3.7 </a:t>
            </a:r>
            <a:r>
              <a:rPr kumimoji="0" lang="zh-CN" altLang="en-US" sz="1800" dirty="0">
                <a:solidFill>
                  <a:schemeClr val="bg1">
                    <a:lumMod val="50000"/>
                    <a:lumOff val="50000"/>
                  </a:schemeClr>
                </a:solidFill>
                <a:sym typeface="+mn-lt"/>
              </a:rPr>
              <a:t>虚拟存储器</a:t>
            </a:r>
          </a:p>
          <a:p>
            <a:pPr eaLnBrk="1" hangingPunct="1"/>
            <a:r>
              <a:rPr kumimoji="0" lang="en-US" altLang="zh-CN" sz="1800" dirty="0">
                <a:solidFill>
                  <a:schemeClr val="bg1">
                    <a:lumMod val="50000"/>
                    <a:lumOff val="50000"/>
                  </a:schemeClr>
                </a:solidFill>
                <a:sym typeface="+mn-lt"/>
              </a:rPr>
              <a:t>3.8 </a:t>
            </a:r>
            <a:r>
              <a:rPr kumimoji="0" lang="zh-CN" altLang="en-US" sz="1800" dirty="0">
                <a:solidFill>
                  <a:schemeClr val="bg1">
                    <a:lumMod val="50000"/>
                    <a:lumOff val="50000"/>
                  </a:schemeClr>
                </a:solidFill>
                <a:sym typeface="+mn-lt"/>
              </a:rPr>
              <a:t>奔腾系列机的虚存组织</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F1DC76E-44AE-46E4-1A7B-C32EC5835FA9}"/>
              </a:ext>
            </a:extLst>
          </p:cNvPr>
          <p:cNvSpPr>
            <a:spLocks noGrp="1"/>
          </p:cNvSpPr>
          <p:nvPr>
            <p:ph type="title"/>
          </p:nvPr>
        </p:nvSpPr>
        <p:spPr/>
        <p:txBody>
          <a:bodyPr/>
          <a:lstStyle/>
          <a:p>
            <a:r>
              <a:rPr lang="zh-CN" altLang="en-US" dirty="0">
                <a:sym typeface="+mn-lt"/>
              </a:rPr>
              <a:t>存储器地址的编排方式</a:t>
            </a:r>
            <a:endParaRPr lang="zh-CN" altLang="en-US" dirty="0"/>
          </a:p>
        </p:txBody>
      </p:sp>
      <p:graphicFrame>
        <p:nvGraphicFramePr>
          <p:cNvPr id="9" name="内容占位符 8">
            <a:extLst>
              <a:ext uri="{FF2B5EF4-FFF2-40B4-BE49-F238E27FC236}">
                <a16:creationId xmlns:a16="http://schemas.microsoft.com/office/drawing/2014/main" id="{85AA78C3-1859-1F2C-3272-069DECF9C813}"/>
              </a:ext>
            </a:extLst>
          </p:cNvPr>
          <p:cNvGraphicFramePr>
            <a:graphicFrameLocks noGrp="1"/>
          </p:cNvGraphicFramePr>
          <p:nvPr>
            <p:ph idx="1"/>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8A0CF53D-45D5-0A11-6262-9EA2DF4AE90B}"/>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10</a:t>
            </a:fld>
            <a:endParaRPr lang="en-US" dirty="0"/>
          </a:p>
        </p:txBody>
      </p:sp>
      <p:sp>
        <p:nvSpPr>
          <p:cNvPr id="2" name="页脚占位符 1">
            <a:extLst>
              <a:ext uri="{FF2B5EF4-FFF2-40B4-BE49-F238E27FC236}">
                <a16:creationId xmlns:a16="http://schemas.microsoft.com/office/drawing/2014/main" id="{12F22423-987F-44EC-0943-3D3C4C8932D3}"/>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标题 93">
            <a:extLst>
              <a:ext uri="{FF2B5EF4-FFF2-40B4-BE49-F238E27FC236}">
                <a16:creationId xmlns:a16="http://schemas.microsoft.com/office/drawing/2014/main" id="{EE0AD38B-FE00-ECCF-2F49-05C4336EC755}"/>
              </a:ext>
            </a:extLst>
          </p:cNvPr>
          <p:cNvSpPr>
            <a:spLocks noGrp="1"/>
          </p:cNvSpPr>
          <p:nvPr>
            <p:ph type="title"/>
          </p:nvPr>
        </p:nvSpPr>
        <p:spPr/>
        <p:txBody>
          <a:bodyPr/>
          <a:lstStyle/>
          <a:p>
            <a:r>
              <a:rPr lang="zh-CN" altLang="en-US" dirty="0"/>
              <a:t>顺序方式</a:t>
            </a:r>
          </a:p>
        </p:txBody>
      </p:sp>
      <p:graphicFrame>
        <p:nvGraphicFramePr>
          <p:cNvPr id="98" name="内容占位符 97">
            <a:extLst>
              <a:ext uri="{FF2B5EF4-FFF2-40B4-BE49-F238E27FC236}">
                <a16:creationId xmlns:a16="http://schemas.microsoft.com/office/drawing/2014/main" id="{B78E02F7-7EC9-1842-0AFC-BF940C5C9FD3}"/>
              </a:ext>
            </a:extLst>
          </p:cNvPr>
          <p:cNvGraphicFramePr>
            <a:graphicFrameLocks noGrp="1"/>
          </p:cNvGraphicFramePr>
          <p:nvPr>
            <p:ph sz="half" idx="2"/>
            <p:extLst>
              <p:ext uri="{D42A27DB-BD31-4B8C-83A1-F6EECF244321}">
                <p14:modId xmlns:p14="http://schemas.microsoft.com/office/powerpoint/2010/main" val="157574309"/>
              </p:ext>
            </p:extLst>
          </p:nvPr>
        </p:nvGraphicFramePr>
        <p:xfrm>
          <a:off x="4629150" y="908719"/>
          <a:ext cx="3656013" cy="50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1" name="页脚占位符 90">
            <a:extLst>
              <a:ext uri="{FF2B5EF4-FFF2-40B4-BE49-F238E27FC236}">
                <a16:creationId xmlns:a16="http://schemas.microsoft.com/office/drawing/2014/main" id="{5540DF8C-D0E1-7E71-7613-7E111CE7915E}"/>
              </a:ext>
            </a:extLst>
          </p:cNvPr>
          <p:cNvSpPr>
            <a:spLocks noGrp="1"/>
          </p:cNvSpPr>
          <p:nvPr>
            <p:ph type="ftr" sz="quarter" idx="3"/>
          </p:nvPr>
        </p:nvSpPr>
        <p:spPr/>
        <p:txBody>
          <a:bodyPr/>
          <a:lstStyle/>
          <a:p>
            <a:pPr>
              <a:defRPr/>
            </a:pPr>
            <a:r>
              <a:rPr lang="zh-CN" altLang="en-US"/>
              <a:t>华北电力大学 控制与计算机工程学院 王红 制作</a:t>
            </a:r>
            <a:endParaRPr lang="en-US"/>
          </a:p>
        </p:txBody>
      </p:sp>
      <p:sp>
        <p:nvSpPr>
          <p:cNvPr id="3" name="Rectangle 2">
            <a:extLst>
              <a:ext uri="{FF2B5EF4-FFF2-40B4-BE49-F238E27FC236}">
                <a16:creationId xmlns:a16="http://schemas.microsoft.com/office/drawing/2014/main" id="{A220F8BB-C1C7-431D-AD3C-FE4DC343AE53}"/>
              </a:ext>
            </a:extLst>
          </p:cNvPr>
          <p:cNvSpPr>
            <a:spLocks noChangeArrowheads="1"/>
          </p:cNvSpPr>
          <p:nvPr/>
        </p:nvSpPr>
        <p:spPr bwMode="auto">
          <a:xfrm>
            <a:off x="899591" y="2204864"/>
            <a:ext cx="3600401" cy="3600400"/>
          </a:xfrm>
          <a:prstGeom prst="rect">
            <a:avLst/>
          </a:prstGeom>
          <a:solidFill>
            <a:schemeClr val="accent6">
              <a:lumMod val="20000"/>
              <a:lumOff val="80000"/>
            </a:schemeClr>
          </a:solidFill>
          <a:ln w="9525" algn="ctr">
            <a:solidFill>
              <a:schemeClr val="accent6">
                <a:lumMod val="60000"/>
                <a:lumOff val="40000"/>
              </a:schemeClr>
            </a:solidFill>
            <a:miter lim="800000"/>
            <a:headEnd/>
            <a:tailEnd/>
          </a:ln>
        </p:spPr>
        <p:txBody>
          <a:bodyPr wrap="none" anchor="ctr"/>
          <a:lstStyle/>
          <a:p>
            <a:pPr algn="ctr"/>
            <a:endParaRPr lang="zh-CN" altLang="en-US" i="0">
              <a:ea typeface="楷体" panose="02010609060101010101" pitchFamily="49" charset="-122"/>
              <a:cs typeface="Times New Roman" panose="02020603050405020304" pitchFamily="18" charset="0"/>
            </a:endParaRPr>
          </a:p>
        </p:txBody>
      </p:sp>
      <p:sp>
        <p:nvSpPr>
          <p:cNvPr id="4" name="Line 3">
            <a:extLst>
              <a:ext uri="{FF2B5EF4-FFF2-40B4-BE49-F238E27FC236}">
                <a16:creationId xmlns:a16="http://schemas.microsoft.com/office/drawing/2014/main" id="{169F2383-EAC5-4329-994C-AD88E49FF482}"/>
              </a:ext>
            </a:extLst>
          </p:cNvPr>
          <p:cNvSpPr>
            <a:spLocks noChangeShapeType="1"/>
          </p:cNvSpPr>
          <p:nvPr/>
        </p:nvSpPr>
        <p:spPr bwMode="auto">
          <a:xfrm>
            <a:off x="1458913" y="5028718"/>
            <a:ext cx="0" cy="533400"/>
          </a:xfrm>
          <a:prstGeom prst="line">
            <a:avLst/>
          </a:prstGeom>
          <a:noFill/>
          <a:ln w="28575">
            <a:solidFill>
              <a:schemeClr val="accent6">
                <a:lumMod val="75000"/>
              </a:schemeClr>
            </a:solidFill>
            <a:round/>
            <a:headEnd type="triangle" w="med" len="med"/>
            <a:tailEnd type="triangle" w="med" len="med"/>
          </a:ln>
        </p:spPr>
        <p:txBody>
          <a:bodyPr/>
          <a:lstStyle/>
          <a:p>
            <a:endParaRPr lang="zh-CN" altLang="en-US">
              <a:ea typeface="楷体" panose="02010609060101010101" pitchFamily="49" charset="-122"/>
              <a:cs typeface="Times New Roman" panose="02020603050405020304" pitchFamily="18" charset="0"/>
            </a:endParaRPr>
          </a:p>
        </p:txBody>
      </p:sp>
      <p:sp>
        <p:nvSpPr>
          <p:cNvPr id="5" name="Line 4">
            <a:extLst>
              <a:ext uri="{FF2B5EF4-FFF2-40B4-BE49-F238E27FC236}">
                <a16:creationId xmlns:a16="http://schemas.microsoft.com/office/drawing/2014/main" id="{1376A081-2E7C-4A1B-AC05-DD5BFEDB84CD}"/>
              </a:ext>
            </a:extLst>
          </p:cNvPr>
          <p:cNvSpPr>
            <a:spLocks noChangeShapeType="1"/>
          </p:cNvSpPr>
          <p:nvPr/>
        </p:nvSpPr>
        <p:spPr bwMode="auto">
          <a:xfrm>
            <a:off x="2297113" y="5028718"/>
            <a:ext cx="0" cy="533400"/>
          </a:xfrm>
          <a:prstGeom prst="line">
            <a:avLst/>
          </a:prstGeom>
          <a:noFill/>
          <a:ln w="28575">
            <a:solidFill>
              <a:schemeClr val="accent6">
                <a:lumMod val="75000"/>
              </a:schemeClr>
            </a:solidFill>
            <a:round/>
            <a:headEnd type="triangle" w="med" len="med"/>
            <a:tailEnd type="triangle" w="med" len="med"/>
          </a:ln>
        </p:spPr>
        <p:txBody>
          <a:bodyPr/>
          <a:lstStyle/>
          <a:p>
            <a:endParaRPr lang="zh-CN" altLang="en-US">
              <a:ea typeface="楷体" panose="02010609060101010101" pitchFamily="49" charset="-122"/>
              <a:cs typeface="Times New Roman" panose="02020603050405020304" pitchFamily="18" charset="0"/>
            </a:endParaRPr>
          </a:p>
        </p:txBody>
      </p:sp>
      <p:sp>
        <p:nvSpPr>
          <p:cNvPr id="6" name="Line 5">
            <a:extLst>
              <a:ext uri="{FF2B5EF4-FFF2-40B4-BE49-F238E27FC236}">
                <a16:creationId xmlns:a16="http://schemas.microsoft.com/office/drawing/2014/main" id="{F9C35E15-8A55-4418-B06C-50A26F25D435}"/>
              </a:ext>
            </a:extLst>
          </p:cNvPr>
          <p:cNvSpPr>
            <a:spLocks noChangeShapeType="1"/>
          </p:cNvSpPr>
          <p:nvPr/>
        </p:nvSpPr>
        <p:spPr bwMode="auto">
          <a:xfrm>
            <a:off x="3135313" y="5028718"/>
            <a:ext cx="0" cy="533400"/>
          </a:xfrm>
          <a:prstGeom prst="line">
            <a:avLst/>
          </a:prstGeom>
          <a:noFill/>
          <a:ln w="28575">
            <a:solidFill>
              <a:schemeClr val="accent6">
                <a:lumMod val="75000"/>
              </a:schemeClr>
            </a:solidFill>
            <a:round/>
            <a:headEnd type="triangle" w="med" len="med"/>
            <a:tailEnd type="triangle" w="med" len="med"/>
          </a:ln>
        </p:spPr>
        <p:txBody>
          <a:bodyPr/>
          <a:lstStyle/>
          <a:p>
            <a:endParaRPr lang="zh-CN" altLang="en-US">
              <a:ea typeface="楷体" panose="02010609060101010101" pitchFamily="49" charset="-122"/>
              <a:cs typeface="Times New Roman" panose="02020603050405020304" pitchFamily="18" charset="0"/>
            </a:endParaRPr>
          </a:p>
        </p:txBody>
      </p:sp>
      <p:sp>
        <p:nvSpPr>
          <p:cNvPr id="7" name="Line 6">
            <a:extLst>
              <a:ext uri="{FF2B5EF4-FFF2-40B4-BE49-F238E27FC236}">
                <a16:creationId xmlns:a16="http://schemas.microsoft.com/office/drawing/2014/main" id="{B3AC9138-34E1-486E-AD85-5AC28C5FAA9E}"/>
              </a:ext>
            </a:extLst>
          </p:cNvPr>
          <p:cNvSpPr>
            <a:spLocks noChangeShapeType="1"/>
          </p:cNvSpPr>
          <p:nvPr/>
        </p:nvSpPr>
        <p:spPr bwMode="auto">
          <a:xfrm>
            <a:off x="3973513" y="5028718"/>
            <a:ext cx="0" cy="533400"/>
          </a:xfrm>
          <a:prstGeom prst="line">
            <a:avLst/>
          </a:prstGeom>
          <a:noFill/>
          <a:ln w="28575">
            <a:solidFill>
              <a:schemeClr val="accent6">
                <a:lumMod val="75000"/>
              </a:schemeClr>
            </a:solidFill>
            <a:round/>
            <a:headEnd type="triangle" w="med" len="med"/>
            <a:tailEnd type="triangle" w="med" len="med"/>
          </a:ln>
        </p:spPr>
        <p:txBody>
          <a:bodyPr/>
          <a:lstStyle/>
          <a:p>
            <a:endParaRPr lang="zh-CN" altLang="en-US">
              <a:ea typeface="楷体" panose="02010609060101010101" pitchFamily="49" charset="-122"/>
              <a:cs typeface="Times New Roman" panose="02020603050405020304" pitchFamily="18" charset="0"/>
            </a:endParaRPr>
          </a:p>
        </p:txBody>
      </p:sp>
      <p:sp>
        <p:nvSpPr>
          <p:cNvPr id="8" name="Text Box 8">
            <a:extLst>
              <a:ext uri="{FF2B5EF4-FFF2-40B4-BE49-F238E27FC236}">
                <a16:creationId xmlns:a16="http://schemas.microsoft.com/office/drawing/2014/main" id="{C8C1860B-3DB2-463E-94B2-1125229AA96D}"/>
              </a:ext>
            </a:extLst>
          </p:cNvPr>
          <p:cNvSpPr txBox="1">
            <a:spLocks noChangeArrowheads="1"/>
          </p:cNvSpPr>
          <p:nvPr/>
        </p:nvSpPr>
        <p:spPr bwMode="auto">
          <a:xfrm>
            <a:off x="1384300" y="2285518"/>
            <a:ext cx="990600" cy="304800"/>
          </a:xfrm>
          <a:prstGeom prst="rect">
            <a:avLst/>
          </a:prstGeom>
          <a:noFill/>
          <a:ln w="9525">
            <a:noFill/>
            <a:miter lim="800000"/>
            <a:headEnd/>
            <a:tailEnd/>
          </a:ln>
        </p:spPr>
        <p:txBody>
          <a:bodyPr>
            <a:spAutoFit/>
          </a:bodyPr>
          <a:lstStyle/>
          <a:p>
            <a:pPr algn="ctr"/>
            <a:r>
              <a:rPr lang="zh-CN" altLang="en-US" sz="1400" i="0" dirty="0">
                <a:solidFill>
                  <a:schemeClr val="bg1"/>
                </a:solidFill>
                <a:ea typeface="楷体" panose="02010609060101010101" pitchFamily="49" charset="-122"/>
                <a:cs typeface="Times New Roman" panose="02020603050405020304" pitchFamily="18" charset="0"/>
              </a:rPr>
              <a:t>内存地址</a:t>
            </a:r>
          </a:p>
        </p:txBody>
      </p:sp>
      <p:sp>
        <p:nvSpPr>
          <p:cNvPr id="9" name="Rectangle 9">
            <a:extLst>
              <a:ext uri="{FF2B5EF4-FFF2-40B4-BE49-F238E27FC236}">
                <a16:creationId xmlns:a16="http://schemas.microsoft.com/office/drawing/2014/main" id="{2F298A00-C385-4AFE-80F3-4895DCE0BBE7}"/>
              </a:ext>
            </a:extLst>
          </p:cNvPr>
          <p:cNvSpPr>
            <a:spLocks noChangeArrowheads="1"/>
          </p:cNvSpPr>
          <p:nvPr/>
        </p:nvSpPr>
        <p:spPr bwMode="auto">
          <a:xfrm>
            <a:off x="2335213" y="2285518"/>
            <a:ext cx="685800" cy="304800"/>
          </a:xfrm>
          <a:prstGeom prst="rect">
            <a:avLst/>
          </a:prstGeom>
          <a:solidFill>
            <a:srgbClr val="00B050"/>
          </a:solidFill>
          <a:ln w="12700" algn="ctr">
            <a:solidFill>
              <a:srgbClr val="00B050"/>
            </a:solidFill>
            <a:miter lim="800000"/>
            <a:headEnd type="none" w="sm" len="sm"/>
            <a:tailEnd type="none" w="sm" len="sm"/>
          </a:ln>
        </p:spPr>
        <p:txBody>
          <a:bodyPr wrap="none" anchor="ctr"/>
          <a:lstStyle/>
          <a:p>
            <a:pPr algn="ctr"/>
            <a:r>
              <a:rPr lang="zh-CN" altLang="en-US" sz="1200" b="1" i="0"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模块</a:t>
            </a:r>
            <a:r>
              <a:rPr lang="en-US" altLang="zh-CN" sz="1200" b="1" i="0"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(2b)</a:t>
            </a:r>
          </a:p>
        </p:txBody>
      </p:sp>
      <p:grpSp>
        <p:nvGrpSpPr>
          <p:cNvPr id="10" name="Group 10">
            <a:extLst>
              <a:ext uri="{FF2B5EF4-FFF2-40B4-BE49-F238E27FC236}">
                <a16:creationId xmlns:a16="http://schemas.microsoft.com/office/drawing/2014/main" id="{F4D264B7-EBC7-4325-86F9-A2982074F1DC}"/>
              </a:ext>
            </a:extLst>
          </p:cNvPr>
          <p:cNvGrpSpPr>
            <a:grpSpLocks/>
          </p:cNvGrpSpPr>
          <p:nvPr/>
        </p:nvGrpSpPr>
        <p:grpSpPr bwMode="auto">
          <a:xfrm>
            <a:off x="1192213" y="3047518"/>
            <a:ext cx="3048000" cy="1981200"/>
            <a:chOff x="1440" y="2304"/>
            <a:chExt cx="1920" cy="1152"/>
          </a:xfrm>
          <a:solidFill>
            <a:schemeClr val="accent6">
              <a:lumMod val="60000"/>
              <a:lumOff val="40000"/>
            </a:schemeClr>
          </a:solidFill>
        </p:grpSpPr>
        <p:sp>
          <p:nvSpPr>
            <p:cNvPr id="11" name="Rectangle 11">
              <a:extLst>
                <a:ext uri="{FF2B5EF4-FFF2-40B4-BE49-F238E27FC236}">
                  <a16:creationId xmlns:a16="http://schemas.microsoft.com/office/drawing/2014/main" id="{43CE87F2-DC54-4497-8950-471228E313B3}"/>
                </a:ext>
              </a:extLst>
            </p:cNvPr>
            <p:cNvSpPr>
              <a:spLocks noChangeArrowheads="1"/>
            </p:cNvSpPr>
            <p:nvPr/>
          </p:nvSpPr>
          <p:spPr bwMode="auto">
            <a:xfrm>
              <a:off x="1440" y="230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0</a:t>
              </a:r>
            </a:p>
          </p:txBody>
        </p:sp>
        <p:sp>
          <p:nvSpPr>
            <p:cNvPr id="12" name="Rectangle 12">
              <a:extLst>
                <a:ext uri="{FF2B5EF4-FFF2-40B4-BE49-F238E27FC236}">
                  <a16:creationId xmlns:a16="http://schemas.microsoft.com/office/drawing/2014/main" id="{62A154B5-97F3-4B76-A9CB-F47FD4648563}"/>
                </a:ext>
              </a:extLst>
            </p:cNvPr>
            <p:cNvSpPr>
              <a:spLocks noChangeArrowheads="1"/>
            </p:cNvSpPr>
            <p:nvPr/>
          </p:nvSpPr>
          <p:spPr bwMode="auto">
            <a:xfrm>
              <a:off x="1440"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13" name="Rectangle 13">
              <a:extLst>
                <a:ext uri="{FF2B5EF4-FFF2-40B4-BE49-F238E27FC236}">
                  <a16:creationId xmlns:a16="http://schemas.microsoft.com/office/drawing/2014/main" id="{50606256-D067-44B0-A0E0-02825DAF3819}"/>
                </a:ext>
              </a:extLst>
            </p:cNvPr>
            <p:cNvSpPr>
              <a:spLocks noChangeArrowheads="1"/>
            </p:cNvSpPr>
            <p:nvPr/>
          </p:nvSpPr>
          <p:spPr bwMode="auto">
            <a:xfrm>
              <a:off x="1440"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14" name="Rectangle 14">
              <a:extLst>
                <a:ext uri="{FF2B5EF4-FFF2-40B4-BE49-F238E27FC236}">
                  <a16:creationId xmlns:a16="http://schemas.microsoft.com/office/drawing/2014/main" id="{20282B1F-FA66-42EB-BE45-853FF6E85B01}"/>
                </a:ext>
              </a:extLst>
            </p:cNvPr>
            <p:cNvSpPr>
              <a:spLocks noChangeArrowheads="1"/>
            </p:cNvSpPr>
            <p:nvPr/>
          </p:nvSpPr>
          <p:spPr bwMode="auto">
            <a:xfrm>
              <a:off x="1440"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15" name="Rectangle 15">
              <a:extLst>
                <a:ext uri="{FF2B5EF4-FFF2-40B4-BE49-F238E27FC236}">
                  <a16:creationId xmlns:a16="http://schemas.microsoft.com/office/drawing/2014/main" id="{66517273-B4DA-4600-8D79-8B832E3424EE}"/>
                </a:ext>
              </a:extLst>
            </p:cNvPr>
            <p:cNvSpPr>
              <a:spLocks noChangeArrowheads="1"/>
            </p:cNvSpPr>
            <p:nvPr/>
          </p:nvSpPr>
          <p:spPr bwMode="auto">
            <a:xfrm>
              <a:off x="1440"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16" name="Rectangle 16">
              <a:extLst>
                <a:ext uri="{FF2B5EF4-FFF2-40B4-BE49-F238E27FC236}">
                  <a16:creationId xmlns:a16="http://schemas.microsoft.com/office/drawing/2014/main" id="{64DDD523-2933-4E47-B19F-898445807A3F}"/>
                </a:ext>
              </a:extLst>
            </p:cNvPr>
            <p:cNvSpPr>
              <a:spLocks noChangeArrowheads="1"/>
            </p:cNvSpPr>
            <p:nvPr/>
          </p:nvSpPr>
          <p:spPr bwMode="auto">
            <a:xfrm>
              <a:off x="1440"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17" name="Rectangle 17">
              <a:extLst>
                <a:ext uri="{FF2B5EF4-FFF2-40B4-BE49-F238E27FC236}">
                  <a16:creationId xmlns:a16="http://schemas.microsoft.com/office/drawing/2014/main" id="{F3967EF3-E507-4866-8F2F-FE38B5E7A991}"/>
                </a:ext>
              </a:extLst>
            </p:cNvPr>
            <p:cNvSpPr>
              <a:spLocks noChangeArrowheads="1"/>
            </p:cNvSpPr>
            <p:nvPr/>
          </p:nvSpPr>
          <p:spPr bwMode="auto">
            <a:xfrm>
              <a:off x="1440" y="316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6</a:t>
              </a:r>
            </a:p>
          </p:txBody>
        </p:sp>
        <p:sp>
          <p:nvSpPr>
            <p:cNvPr id="18" name="Rectangle 18">
              <a:extLst>
                <a:ext uri="{FF2B5EF4-FFF2-40B4-BE49-F238E27FC236}">
                  <a16:creationId xmlns:a16="http://schemas.microsoft.com/office/drawing/2014/main" id="{C0F043ED-4472-4CBA-B8EA-E8964FA0F5D9}"/>
                </a:ext>
              </a:extLst>
            </p:cNvPr>
            <p:cNvSpPr>
              <a:spLocks noChangeArrowheads="1"/>
            </p:cNvSpPr>
            <p:nvPr/>
          </p:nvSpPr>
          <p:spPr bwMode="auto">
            <a:xfrm>
              <a:off x="1440" y="331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7</a:t>
              </a:r>
            </a:p>
          </p:txBody>
        </p:sp>
        <p:sp>
          <p:nvSpPr>
            <p:cNvPr id="19" name="Rectangle 19">
              <a:extLst>
                <a:ext uri="{FF2B5EF4-FFF2-40B4-BE49-F238E27FC236}">
                  <a16:creationId xmlns:a16="http://schemas.microsoft.com/office/drawing/2014/main" id="{6374FF7B-E12F-4B31-8AAE-73E87CBD64C1}"/>
                </a:ext>
              </a:extLst>
            </p:cNvPr>
            <p:cNvSpPr>
              <a:spLocks noChangeArrowheads="1"/>
            </p:cNvSpPr>
            <p:nvPr/>
          </p:nvSpPr>
          <p:spPr bwMode="auto">
            <a:xfrm>
              <a:off x="1440"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1</a:t>
              </a:r>
            </a:p>
          </p:txBody>
        </p:sp>
        <p:sp>
          <p:nvSpPr>
            <p:cNvPr id="20" name="Rectangle 20">
              <a:extLst>
                <a:ext uri="{FF2B5EF4-FFF2-40B4-BE49-F238E27FC236}">
                  <a16:creationId xmlns:a16="http://schemas.microsoft.com/office/drawing/2014/main" id="{6F36167A-4242-48B2-A801-79B345C313A9}"/>
                </a:ext>
              </a:extLst>
            </p:cNvPr>
            <p:cNvSpPr>
              <a:spLocks noChangeArrowheads="1"/>
            </p:cNvSpPr>
            <p:nvPr/>
          </p:nvSpPr>
          <p:spPr bwMode="auto">
            <a:xfrm>
              <a:off x="1440"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a:t>
              </a:r>
            </a:p>
          </p:txBody>
        </p:sp>
        <p:sp>
          <p:nvSpPr>
            <p:cNvPr id="21" name="Rectangle 21">
              <a:extLst>
                <a:ext uri="{FF2B5EF4-FFF2-40B4-BE49-F238E27FC236}">
                  <a16:creationId xmlns:a16="http://schemas.microsoft.com/office/drawing/2014/main" id="{5F22615A-F4B6-4038-9458-5B973DE05050}"/>
                </a:ext>
              </a:extLst>
            </p:cNvPr>
            <p:cNvSpPr>
              <a:spLocks noChangeArrowheads="1"/>
            </p:cNvSpPr>
            <p:nvPr/>
          </p:nvSpPr>
          <p:spPr bwMode="auto">
            <a:xfrm>
              <a:off x="1440"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3</a:t>
              </a:r>
            </a:p>
          </p:txBody>
        </p:sp>
        <p:sp>
          <p:nvSpPr>
            <p:cNvPr id="22" name="Rectangle 22">
              <a:extLst>
                <a:ext uri="{FF2B5EF4-FFF2-40B4-BE49-F238E27FC236}">
                  <a16:creationId xmlns:a16="http://schemas.microsoft.com/office/drawing/2014/main" id="{83624EED-A7CA-4468-9009-389D52C0C533}"/>
                </a:ext>
              </a:extLst>
            </p:cNvPr>
            <p:cNvSpPr>
              <a:spLocks noChangeArrowheads="1"/>
            </p:cNvSpPr>
            <p:nvPr/>
          </p:nvSpPr>
          <p:spPr bwMode="auto">
            <a:xfrm>
              <a:off x="1440"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4</a:t>
              </a:r>
            </a:p>
          </p:txBody>
        </p:sp>
        <p:sp>
          <p:nvSpPr>
            <p:cNvPr id="23" name="Rectangle 23">
              <a:extLst>
                <a:ext uri="{FF2B5EF4-FFF2-40B4-BE49-F238E27FC236}">
                  <a16:creationId xmlns:a16="http://schemas.microsoft.com/office/drawing/2014/main" id="{A32B91B7-B0F2-4194-8D04-3AC397534357}"/>
                </a:ext>
              </a:extLst>
            </p:cNvPr>
            <p:cNvSpPr>
              <a:spLocks noChangeArrowheads="1"/>
            </p:cNvSpPr>
            <p:nvPr/>
          </p:nvSpPr>
          <p:spPr bwMode="auto">
            <a:xfrm>
              <a:off x="1440"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5</a:t>
              </a:r>
            </a:p>
          </p:txBody>
        </p:sp>
        <p:sp>
          <p:nvSpPr>
            <p:cNvPr id="24" name="Rectangle 24">
              <a:extLst>
                <a:ext uri="{FF2B5EF4-FFF2-40B4-BE49-F238E27FC236}">
                  <a16:creationId xmlns:a16="http://schemas.microsoft.com/office/drawing/2014/main" id="{7D5256B4-F05D-4058-A1AD-0A5AFD2196C0}"/>
                </a:ext>
              </a:extLst>
            </p:cNvPr>
            <p:cNvSpPr>
              <a:spLocks noChangeArrowheads="1"/>
            </p:cNvSpPr>
            <p:nvPr/>
          </p:nvSpPr>
          <p:spPr bwMode="auto">
            <a:xfrm>
              <a:off x="1968" y="230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8</a:t>
              </a:r>
            </a:p>
          </p:txBody>
        </p:sp>
        <p:sp>
          <p:nvSpPr>
            <p:cNvPr id="25" name="Rectangle 25">
              <a:extLst>
                <a:ext uri="{FF2B5EF4-FFF2-40B4-BE49-F238E27FC236}">
                  <a16:creationId xmlns:a16="http://schemas.microsoft.com/office/drawing/2014/main" id="{9B55F711-0AE4-4B35-BA51-7F890BE1FA70}"/>
                </a:ext>
              </a:extLst>
            </p:cNvPr>
            <p:cNvSpPr>
              <a:spLocks noChangeArrowheads="1"/>
            </p:cNvSpPr>
            <p:nvPr/>
          </p:nvSpPr>
          <p:spPr bwMode="auto">
            <a:xfrm>
              <a:off x="1968"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26" name="Rectangle 26">
              <a:extLst>
                <a:ext uri="{FF2B5EF4-FFF2-40B4-BE49-F238E27FC236}">
                  <a16:creationId xmlns:a16="http://schemas.microsoft.com/office/drawing/2014/main" id="{003F6F76-B572-4310-BED6-D4ADF1126095}"/>
                </a:ext>
              </a:extLst>
            </p:cNvPr>
            <p:cNvSpPr>
              <a:spLocks noChangeArrowheads="1"/>
            </p:cNvSpPr>
            <p:nvPr/>
          </p:nvSpPr>
          <p:spPr bwMode="auto">
            <a:xfrm>
              <a:off x="1968"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27" name="Rectangle 27">
              <a:extLst>
                <a:ext uri="{FF2B5EF4-FFF2-40B4-BE49-F238E27FC236}">
                  <a16:creationId xmlns:a16="http://schemas.microsoft.com/office/drawing/2014/main" id="{275CDD05-50EA-4A05-8F7D-7473EF52C17B}"/>
                </a:ext>
              </a:extLst>
            </p:cNvPr>
            <p:cNvSpPr>
              <a:spLocks noChangeArrowheads="1"/>
            </p:cNvSpPr>
            <p:nvPr/>
          </p:nvSpPr>
          <p:spPr bwMode="auto">
            <a:xfrm>
              <a:off x="1968"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28" name="Rectangle 28">
              <a:extLst>
                <a:ext uri="{FF2B5EF4-FFF2-40B4-BE49-F238E27FC236}">
                  <a16:creationId xmlns:a16="http://schemas.microsoft.com/office/drawing/2014/main" id="{9655D8EB-8455-4E13-B445-BD08CFA9DA41}"/>
                </a:ext>
              </a:extLst>
            </p:cNvPr>
            <p:cNvSpPr>
              <a:spLocks noChangeArrowheads="1"/>
            </p:cNvSpPr>
            <p:nvPr/>
          </p:nvSpPr>
          <p:spPr bwMode="auto">
            <a:xfrm>
              <a:off x="1968"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29" name="Rectangle 29">
              <a:extLst>
                <a:ext uri="{FF2B5EF4-FFF2-40B4-BE49-F238E27FC236}">
                  <a16:creationId xmlns:a16="http://schemas.microsoft.com/office/drawing/2014/main" id="{33D6CB42-DFF9-41EB-9CDD-46AD5379E70F}"/>
                </a:ext>
              </a:extLst>
            </p:cNvPr>
            <p:cNvSpPr>
              <a:spLocks noChangeArrowheads="1"/>
            </p:cNvSpPr>
            <p:nvPr/>
          </p:nvSpPr>
          <p:spPr bwMode="auto">
            <a:xfrm>
              <a:off x="1968"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30" name="Rectangle 30">
              <a:extLst>
                <a:ext uri="{FF2B5EF4-FFF2-40B4-BE49-F238E27FC236}">
                  <a16:creationId xmlns:a16="http://schemas.microsoft.com/office/drawing/2014/main" id="{6EF5483C-8C4F-43DC-B8AC-2C6C8D95A524}"/>
                </a:ext>
              </a:extLst>
            </p:cNvPr>
            <p:cNvSpPr>
              <a:spLocks noChangeArrowheads="1"/>
            </p:cNvSpPr>
            <p:nvPr/>
          </p:nvSpPr>
          <p:spPr bwMode="auto">
            <a:xfrm>
              <a:off x="1968" y="316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14</a:t>
              </a:r>
            </a:p>
          </p:txBody>
        </p:sp>
        <p:sp>
          <p:nvSpPr>
            <p:cNvPr id="31" name="Rectangle 31">
              <a:extLst>
                <a:ext uri="{FF2B5EF4-FFF2-40B4-BE49-F238E27FC236}">
                  <a16:creationId xmlns:a16="http://schemas.microsoft.com/office/drawing/2014/main" id="{827762A5-8B9D-42C0-BDA2-C5599678F506}"/>
                </a:ext>
              </a:extLst>
            </p:cNvPr>
            <p:cNvSpPr>
              <a:spLocks noChangeArrowheads="1"/>
            </p:cNvSpPr>
            <p:nvPr/>
          </p:nvSpPr>
          <p:spPr bwMode="auto">
            <a:xfrm>
              <a:off x="1968" y="331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15</a:t>
              </a:r>
            </a:p>
          </p:txBody>
        </p:sp>
        <p:sp>
          <p:nvSpPr>
            <p:cNvPr id="32" name="Rectangle 32">
              <a:extLst>
                <a:ext uri="{FF2B5EF4-FFF2-40B4-BE49-F238E27FC236}">
                  <a16:creationId xmlns:a16="http://schemas.microsoft.com/office/drawing/2014/main" id="{7A837DDE-9662-4799-9B05-B4C2C419E21B}"/>
                </a:ext>
              </a:extLst>
            </p:cNvPr>
            <p:cNvSpPr>
              <a:spLocks noChangeArrowheads="1"/>
            </p:cNvSpPr>
            <p:nvPr/>
          </p:nvSpPr>
          <p:spPr bwMode="auto">
            <a:xfrm>
              <a:off x="1968"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9</a:t>
              </a:r>
            </a:p>
          </p:txBody>
        </p:sp>
        <p:sp>
          <p:nvSpPr>
            <p:cNvPr id="33" name="Rectangle 33">
              <a:extLst>
                <a:ext uri="{FF2B5EF4-FFF2-40B4-BE49-F238E27FC236}">
                  <a16:creationId xmlns:a16="http://schemas.microsoft.com/office/drawing/2014/main" id="{FB469E09-EEAC-40CA-B441-C910F53FDBC6}"/>
                </a:ext>
              </a:extLst>
            </p:cNvPr>
            <p:cNvSpPr>
              <a:spLocks noChangeArrowheads="1"/>
            </p:cNvSpPr>
            <p:nvPr/>
          </p:nvSpPr>
          <p:spPr bwMode="auto">
            <a:xfrm>
              <a:off x="1968"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10</a:t>
              </a:r>
            </a:p>
          </p:txBody>
        </p:sp>
        <p:sp>
          <p:nvSpPr>
            <p:cNvPr id="34" name="Rectangle 34">
              <a:extLst>
                <a:ext uri="{FF2B5EF4-FFF2-40B4-BE49-F238E27FC236}">
                  <a16:creationId xmlns:a16="http://schemas.microsoft.com/office/drawing/2014/main" id="{D84E6F20-8716-4C9D-A9AE-8A044B447346}"/>
                </a:ext>
              </a:extLst>
            </p:cNvPr>
            <p:cNvSpPr>
              <a:spLocks noChangeArrowheads="1"/>
            </p:cNvSpPr>
            <p:nvPr/>
          </p:nvSpPr>
          <p:spPr bwMode="auto">
            <a:xfrm>
              <a:off x="1968"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11</a:t>
              </a:r>
            </a:p>
          </p:txBody>
        </p:sp>
        <p:sp>
          <p:nvSpPr>
            <p:cNvPr id="35" name="Rectangle 35">
              <a:extLst>
                <a:ext uri="{FF2B5EF4-FFF2-40B4-BE49-F238E27FC236}">
                  <a16:creationId xmlns:a16="http://schemas.microsoft.com/office/drawing/2014/main" id="{CCC0335C-7AE7-4C62-BA8A-B625C2C85FDF}"/>
                </a:ext>
              </a:extLst>
            </p:cNvPr>
            <p:cNvSpPr>
              <a:spLocks noChangeArrowheads="1"/>
            </p:cNvSpPr>
            <p:nvPr/>
          </p:nvSpPr>
          <p:spPr bwMode="auto">
            <a:xfrm>
              <a:off x="1968"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12</a:t>
              </a:r>
            </a:p>
          </p:txBody>
        </p:sp>
        <p:sp>
          <p:nvSpPr>
            <p:cNvPr id="36" name="Rectangle 36">
              <a:extLst>
                <a:ext uri="{FF2B5EF4-FFF2-40B4-BE49-F238E27FC236}">
                  <a16:creationId xmlns:a16="http://schemas.microsoft.com/office/drawing/2014/main" id="{CC8200EA-43B2-421A-B57D-C03F6021B64B}"/>
                </a:ext>
              </a:extLst>
            </p:cNvPr>
            <p:cNvSpPr>
              <a:spLocks noChangeArrowheads="1"/>
            </p:cNvSpPr>
            <p:nvPr/>
          </p:nvSpPr>
          <p:spPr bwMode="auto">
            <a:xfrm>
              <a:off x="1968"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13</a:t>
              </a:r>
            </a:p>
          </p:txBody>
        </p:sp>
        <p:sp>
          <p:nvSpPr>
            <p:cNvPr id="37" name="Rectangle 37">
              <a:extLst>
                <a:ext uri="{FF2B5EF4-FFF2-40B4-BE49-F238E27FC236}">
                  <a16:creationId xmlns:a16="http://schemas.microsoft.com/office/drawing/2014/main" id="{52B8F1AF-F3B0-481D-BDC3-A6543CBD0208}"/>
                </a:ext>
              </a:extLst>
            </p:cNvPr>
            <p:cNvSpPr>
              <a:spLocks noChangeArrowheads="1"/>
            </p:cNvSpPr>
            <p:nvPr/>
          </p:nvSpPr>
          <p:spPr bwMode="auto">
            <a:xfrm>
              <a:off x="2496" y="230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16</a:t>
              </a:r>
            </a:p>
          </p:txBody>
        </p:sp>
        <p:sp>
          <p:nvSpPr>
            <p:cNvPr id="38" name="Rectangle 38">
              <a:extLst>
                <a:ext uri="{FF2B5EF4-FFF2-40B4-BE49-F238E27FC236}">
                  <a16:creationId xmlns:a16="http://schemas.microsoft.com/office/drawing/2014/main" id="{A6BA511A-64B6-4807-AE46-6E48EF1615C9}"/>
                </a:ext>
              </a:extLst>
            </p:cNvPr>
            <p:cNvSpPr>
              <a:spLocks noChangeArrowheads="1"/>
            </p:cNvSpPr>
            <p:nvPr/>
          </p:nvSpPr>
          <p:spPr bwMode="auto">
            <a:xfrm>
              <a:off x="2496"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39" name="Rectangle 39">
              <a:extLst>
                <a:ext uri="{FF2B5EF4-FFF2-40B4-BE49-F238E27FC236}">
                  <a16:creationId xmlns:a16="http://schemas.microsoft.com/office/drawing/2014/main" id="{A9EB14FF-99DA-4475-A622-E94CD079A34C}"/>
                </a:ext>
              </a:extLst>
            </p:cNvPr>
            <p:cNvSpPr>
              <a:spLocks noChangeArrowheads="1"/>
            </p:cNvSpPr>
            <p:nvPr/>
          </p:nvSpPr>
          <p:spPr bwMode="auto">
            <a:xfrm>
              <a:off x="2496"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40" name="Rectangle 40">
              <a:extLst>
                <a:ext uri="{FF2B5EF4-FFF2-40B4-BE49-F238E27FC236}">
                  <a16:creationId xmlns:a16="http://schemas.microsoft.com/office/drawing/2014/main" id="{1FC8BB11-0124-46C7-A017-D280B883F082}"/>
                </a:ext>
              </a:extLst>
            </p:cNvPr>
            <p:cNvSpPr>
              <a:spLocks noChangeArrowheads="1"/>
            </p:cNvSpPr>
            <p:nvPr/>
          </p:nvSpPr>
          <p:spPr bwMode="auto">
            <a:xfrm>
              <a:off x="2496"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41" name="Rectangle 41">
              <a:extLst>
                <a:ext uri="{FF2B5EF4-FFF2-40B4-BE49-F238E27FC236}">
                  <a16:creationId xmlns:a16="http://schemas.microsoft.com/office/drawing/2014/main" id="{18CB10E1-6F33-4A46-9AF3-299F81AA1F5A}"/>
                </a:ext>
              </a:extLst>
            </p:cNvPr>
            <p:cNvSpPr>
              <a:spLocks noChangeArrowheads="1"/>
            </p:cNvSpPr>
            <p:nvPr/>
          </p:nvSpPr>
          <p:spPr bwMode="auto">
            <a:xfrm>
              <a:off x="2496"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42" name="Rectangle 42">
              <a:extLst>
                <a:ext uri="{FF2B5EF4-FFF2-40B4-BE49-F238E27FC236}">
                  <a16:creationId xmlns:a16="http://schemas.microsoft.com/office/drawing/2014/main" id="{67249192-2FF8-4A32-9413-7B41013C1E6F}"/>
                </a:ext>
              </a:extLst>
            </p:cNvPr>
            <p:cNvSpPr>
              <a:spLocks noChangeArrowheads="1"/>
            </p:cNvSpPr>
            <p:nvPr/>
          </p:nvSpPr>
          <p:spPr bwMode="auto">
            <a:xfrm>
              <a:off x="2496"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43" name="Rectangle 43">
              <a:extLst>
                <a:ext uri="{FF2B5EF4-FFF2-40B4-BE49-F238E27FC236}">
                  <a16:creationId xmlns:a16="http://schemas.microsoft.com/office/drawing/2014/main" id="{CF1247F1-8AE5-492C-B333-75647137DF59}"/>
                </a:ext>
              </a:extLst>
            </p:cNvPr>
            <p:cNvSpPr>
              <a:spLocks noChangeArrowheads="1"/>
            </p:cNvSpPr>
            <p:nvPr/>
          </p:nvSpPr>
          <p:spPr bwMode="auto">
            <a:xfrm>
              <a:off x="2496" y="316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22</a:t>
              </a:r>
            </a:p>
          </p:txBody>
        </p:sp>
        <p:sp>
          <p:nvSpPr>
            <p:cNvPr id="44" name="Rectangle 44">
              <a:extLst>
                <a:ext uri="{FF2B5EF4-FFF2-40B4-BE49-F238E27FC236}">
                  <a16:creationId xmlns:a16="http://schemas.microsoft.com/office/drawing/2014/main" id="{66C9F067-7969-45D6-B066-3946809BAF3C}"/>
                </a:ext>
              </a:extLst>
            </p:cNvPr>
            <p:cNvSpPr>
              <a:spLocks noChangeArrowheads="1"/>
            </p:cNvSpPr>
            <p:nvPr/>
          </p:nvSpPr>
          <p:spPr bwMode="auto">
            <a:xfrm>
              <a:off x="2496" y="331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23</a:t>
              </a:r>
            </a:p>
          </p:txBody>
        </p:sp>
        <p:sp>
          <p:nvSpPr>
            <p:cNvPr id="45" name="Rectangle 45">
              <a:extLst>
                <a:ext uri="{FF2B5EF4-FFF2-40B4-BE49-F238E27FC236}">
                  <a16:creationId xmlns:a16="http://schemas.microsoft.com/office/drawing/2014/main" id="{E02202AA-2009-47ED-BEB4-1147A1E0E064}"/>
                </a:ext>
              </a:extLst>
            </p:cNvPr>
            <p:cNvSpPr>
              <a:spLocks noChangeArrowheads="1"/>
            </p:cNvSpPr>
            <p:nvPr/>
          </p:nvSpPr>
          <p:spPr bwMode="auto">
            <a:xfrm>
              <a:off x="2496"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17</a:t>
              </a:r>
            </a:p>
          </p:txBody>
        </p:sp>
        <p:sp>
          <p:nvSpPr>
            <p:cNvPr id="46" name="Rectangle 46">
              <a:extLst>
                <a:ext uri="{FF2B5EF4-FFF2-40B4-BE49-F238E27FC236}">
                  <a16:creationId xmlns:a16="http://schemas.microsoft.com/office/drawing/2014/main" id="{795449A8-6190-43AC-9B05-B01A71526867}"/>
                </a:ext>
              </a:extLst>
            </p:cNvPr>
            <p:cNvSpPr>
              <a:spLocks noChangeArrowheads="1"/>
            </p:cNvSpPr>
            <p:nvPr/>
          </p:nvSpPr>
          <p:spPr bwMode="auto">
            <a:xfrm>
              <a:off x="2496"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18</a:t>
              </a:r>
            </a:p>
          </p:txBody>
        </p:sp>
        <p:sp>
          <p:nvSpPr>
            <p:cNvPr id="47" name="Rectangle 47">
              <a:extLst>
                <a:ext uri="{FF2B5EF4-FFF2-40B4-BE49-F238E27FC236}">
                  <a16:creationId xmlns:a16="http://schemas.microsoft.com/office/drawing/2014/main" id="{9B3FAC70-FD4B-41B5-B61E-5CA76CFD56FE}"/>
                </a:ext>
              </a:extLst>
            </p:cNvPr>
            <p:cNvSpPr>
              <a:spLocks noChangeArrowheads="1"/>
            </p:cNvSpPr>
            <p:nvPr/>
          </p:nvSpPr>
          <p:spPr bwMode="auto">
            <a:xfrm>
              <a:off x="2496"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19</a:t>
              </a:r>
            </a:p>
          </p:txBody>
        </p:sp>
        <p:sp>
          <p:nvSpPr>
            <p:cNvPr id="48" name="Rectangle 48">
              <a:extLst>
                <a:ext uri="{FF2B5EF4-FFF2-40B4-BE49-F238E27FC236}">
                  <a16:creationId xmlns:a16="http://schemas.microsoft.com/office/drawing/2014/main" id="{5A937A05-F0AE-4F31-862A-41EDDFC6A3F0}"/>
                </a:ext>
              </a:extLst>
            </p:cNvPr>
            <p:cNvSpPr>
              <a:spLocks noChangeArrowheads="1"/>
            </p:cNvSpPr>
            <p:nvPr/>
          </p:nvSpPr>
          <p:spPr bwMode="auto">
            <a:xfrm>
              <a:off x="2496"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20</a:t>
              </a:r>
            </a:p>
          </p:txBody>
        </p:sp>
        <p:sp>
          <p:nvSpPr>
            <p:cNvPr id="49" name="Rectangle 49">
              <a:extLst>
                <a:ext uri="{FF2B5EF4-FFF2-40B4-BE49-F238E27FC236}">
                  <a16:creationId xmlns:a16="http://schemas.microsoft.com/office/drawing/2014/main" id="{109B5AF4-50E2-48A7-8D89-522615CA80B6}"/>
                </a:ext>
              </a:extLst>
            </p:cNvPr>
            <p:cNvSpPr>
              <a:spLocks noChangeArrowheads="1"/>
            </p:cNvSpPr>
            <p:nvPr/>
          </p:nvSpPr>
          <p:spPr bwMode="auto">
            <a:xfrm>
              <a:off x="2496"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21</a:t>
              </a:r>
            </a:p>
          </p:txBody>
        </p:sp>
        <p:sp>
          <p:nvSpPr>
            <p:cNvPr id="50" name="Rectangle 50">
              <a:extLst>
                <a:ext uri="{FF2B5EF4-FFF2-40B4-BE49-F238E27FC236}">
                  <a16:creationId xmlns:a16="http://schemas.microsoft.com/office/drawing/2014/main" id="{9A4D6D06-639A-4DEE-ACEB-D7B8CCFB4E9A}"/>
                </a:ext>
              </a:extLst>
            </p:cNvPr>
            <p:cNvSpPr>
              <a:spLocks noChangeArrowheads="1"/>
            </p:cNvSpPr>
            <p:nvPr/>
          </p:nvSpPr>
          <p:spPr bwMode="auto">
            <a:xfrm>
              <a:off x="3024" y="230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24</a:t>
              </a:r>
            </a:p>
          </p:txBody>
        </p:sp>
        <p:sp>
          <p:nvSpPr>
            <p:cNvPr id="51" name="Rectangle 51">
              <a:extLst>
                <a:ext uri="{FF2B5EF4-FFF2-40B4-BE49-F238E27FC236}">
                  <a16:creationId xmlns:a16="http://schemas.microsoft.com/office/drawing/2014/main" id="{975AF77A-D2EE-4EB7-B22C-943877C09C05}"/>
                </a:ext>
              </a:extLst>
            </p:cNvPr>
            <p:cNvSpPr>
              <a:spLocks noChangeArrowheads="1"/>
            </p:cNvSpPr>
            <p:nvPr/>
          </p:nvSpPr>
          <p:spPr bwMode="auto">
            <a:xfrm>
              <a:off x="3024"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52" name="Rectangle 52">
              <a:extLst>
                <a:ext uri="{FF2B5EF4-FFF2-40B4-BE49-F238E27FC236}">
                  <a16:creationId xmlns:a16="http://schemas.microsoft.com/office/drawing/2014/main" id="{37D91647-93CB-436B-9409-EED9B78C6E26}"/>
                </a:ext>
              </a:extLst>
            </p:cNvPr>
            <p:cNvSpPr>
              <a:spLocks noChangeArrowheads="1"/>
            </p:cNvSpPr>
            <p:nvPr/>
          </p:nvSpPr>
          <p:spPr bwMode="auto">
            <a:xfrm>
              <a:off x="3024"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53" name="Rectangle 53">
              <a:extLst>
                <a:ext uri="{FF2B5EF4-FFF2-40B4-BE49-F238E27FC236}">
                  <a16:creationId xmlns:a16="http://schemas.microsoft.com/office/drawing/2014/main" id="{FCCAF3CF-7F46-43F5-BA1F-7845E324EEC9}"/>
                </a:ext>
              </a:extLst>
            </p:cNvPr>
            <p:cNvSpPr>
              <a:spLocks noChangeArrowheads="1"/>
            </p:cNvSpPr>
            <p:nvPr/>
          </p:nvSpPr>
          <p:spPr bwMode="auto">
            <a:xfrm>
              <a:off x="3024"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54" name="Rectangle 54">
              <a:extLst>
                <a:ext uri="{FF2B5EF4-FFF2-40B4-BE49-F238E27FC236}">
                  <a16:creationId xmlns:a16="http://schemas.microsoft.com/office/drawing/2014/main" id="{38A7556C-8BD7-4B74-AAC6-F82083B3CAD1}"/>
                </a:ext>
              </a:extLst>
            </p:cNvPr>
            <p:cNvSpPr>
              <a:spLocks noChangeArrowheads="1"/>
            </p:cNvSpPr>
            <p:nvPr/>
          </p:nvSpPr>
          <p:spPr bwMode="auto">
            <a:xfrm>
              <a:off x="3024"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55" name="Rectangle 55">
              <a:extLst>
                <a:ext uri="{FF2B5EF4-FFF2-40B4-BE49-F238E27FC236}">
                  <a16:creationId xmlns:a16="http://schemas.microsoft.com/office/drawing/2014/main" id="{2531A991-8322-46BA-9736-DB51749113CE}"/>
                </a:ext>
              </a:extLst>
            </p:cNvPr>
            <p:cNvSpPr>
              <a:spLocks noChangeArrowheads="1"/>
            </p:cNvSpPr>
            <p:nvPr/>
          </p:nvSpPr>
          <p:spPr bwMode="auto">
            <a:xfrm>
              <a:off x="3024"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56" name="Rectangle 56">
              <a:extLst>
                <a:ext uri="{FF2B5EF4-FFF2-40B4-BE49-F238E27FC236}">
                  <a16:creationId xmlns:a16="http://schemas.microsoft.com/office/drawing/2014/main" id="{B41B1BDF-1A88-414A-A8E3-B007A96F02A3}"/>
                </a:ext>
              </a:extLst>
            </p:cNvPr>
            <p:cNvSpPr>
              <a:spLocks noChangeArrowheads="1"/>
            </p:cNvSpPr>
            <p:nvPr/>
          </p:nvSpPr>
          <p:spPr bwMode="auto">
            <a:xfrm>
              <a:off x="3024" y="316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30</a:t>
              </a:r>
            </a:p>
          </p:txBody>
        </p:sp>
        <p:sp>
          <p:nvSpPr>
            <p:cNvPr id="57" name="Rectangle 57">
              <a:extLst>
                <a:ext uri="{FF2B5EF4-FFF2-40B4-BE49-F238E27FC236}">
                  <a16:creationId xmlns:a16="http://schemas.microsoft.com/office/drawing/2014/main" id="{4853A35A-8FCC-4D48-A354-03D63F01A2C3}"/>
                </a:ext>
              </a:extLst>
            </p:cNvPr>
            <p:cNvSpPr>
              <a:spLocks noChangeArrowheads="1"/>
            </p:cNvSpPr>
            <p:nvPr/>
          </p:nvSpPr>
          <p:spPr bwMode="auto">
            <a:xfrm>
              <a:off x="3024" y="331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31</a:t>
              </a:r>
            </a:p>
          </p:txBody>
        </p:sp>
        <p:sp>
          <p:nvSpPr>
            <p:cNvPr id="58" name="Rectangle 58">
              <a:extLst>
                <a:ext uri="{FF2B5EF4-FFF2-40B4-BE49-F238E27FC236}">
                  <a16:creationId xmlns:a16="http://schemas.microsoft.com/office/drawing/2014/main" id="{5A218193-47E5-426C-8B45-898C91649179}"/>
                </a:ext>
              </a:extLst>
            </p:cNvPr>
            <p:cNvSpPr>
              <a:spLocks noChangeArrowheads="1"/>
            </p:cNvSpPr>
            <p:nvPr/>
          </p:nvSpPr>
          <p:spPr bwMode="auto">
            <a:xfrm>
              <a:off x="3024"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25</a:t>
              </a:r>
            </a:p>
          </p:txBody>
        </p:sp>
        <p:sp>
          <p:nvSpPr>
            <p:cNvPr id="59" name="Rectangle 59">
              <a:extLst>
                <a:ext uri="{FF2B5EF4-FFF2-40B4-BE49-F238E27FC236}">
                  <a16:creationId xmlns:a16="http://schemas.microsoft.com/office/drawing/2014/main" id="{3FC43EA2-7144-49F2-8E8C-081E75594C1C}"/>
                </a:ext>
              </a:extLst>
            </p:cNvPr>
            <p:cNvSpPr>
              <a:spLocks noChangeArrowheads="1"/>
            </p:cNvSpPr>
            <p:nvPr/>
          </p:nvSpPr>
          <p:spPr bwMode="auto">
            <a:xfrm>
              <a:off x="3024"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26</a:t>
              </a:r>
            </a:p>
          </p:txBody>
        </p:sp>
        <p:sp>
          <p:nvSpPr>
            <p:cNvPr id="60" name="Rectangle 60">
              <a:extLst>
                <a:ext uri="{FF2B5EF4-FFF2-40B4-BE49-F238E27FC236}">
                  <a16:creationId xmlns:a16="http://schemas.microsoft.com/office/drawing/2014/main" id="{0ACF2A9A-3BE5-474B-BCF3-2C700F75294D}"/>
                </a:ext>
              </a:extLst>
            </p:cNvPr>
            <p:cNvSpPr>
              <a:spLocks noChangeArrowheads="1"/>
            </p:cNvSpPr>
            <p:nvPr/>
          </p:nvSpPr>
          <p:spPr bwMode="auto">
            <a:xfrm>
              <a:off x="3024"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27</a:t>
              </a:r>
            </a:p>
          </p:txBody>
        </p:sp>
        <p:sp>
          <p:nvSpPr>
            <p:cNvPr id="61" name="Rectangle 61">
              <a:extLst>
                <a:ext uri="{FF2B5EF4-FFF2-40B4-BE49-F238E27FC236}">
                  <a16:creationId xmlns:a16="http://schemas.microsoft.com/office/drawing/2014/main" id="{1D94B54F-5C17-4EAD-9D7F-0AE75DE41FE8}"/>
                </a:ext>
              </a:extLst>
            </p:cNvPr>
            <p:cNvSpPr>
              <a:spLocks noChangeArrowheads="1"/>
            </p:cNvSpPr>
            <p:nvPr/>
          </p:nvSpPr>
          <p:spPr bwMode="auto">
            <a:xfrm>
              <a:off x="3024"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28</a:t>
              </a:r>
            </a:p>
          </p:txBody>
        </p:sp>
        <p:sp>
          <p:nvSpPr>
            <p:cNvPr id="62" name="Rectangle 62">
              <a:extLst>
                <a:ext uri="{FF2B5EF4-FFF2-40B4-BE49-F238E27FC236}">
                  <a16:creationId xmlns:a16="http://schemas.microsoft.com/office/drawing/2014/main" id="{8CFB81E4-280C-4E34-8CC3-E6BA86E3013E}"/>
                </a:ext>
              </a:extLst>
            </p:cNvPr>
            <p:cNvSpPr>
              <a:spLocks noChangeArrowheads="1"/>
            </p:cNvSpPr>
            <p:nvPr/>
          </p:nvSpPr>
          <p:spPr bwMode="auto">
            <a:xfrm>
              <a:off x="3024"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29</a:t>
              </a:r>
            </a:p>
          </p:txBody>
        </p:sp>
      </p:grpSp>
      <p:sp>
        <p:nvSpPr>
          <p:cNvPr id="63" name="Rectangle 63">
            <a:extLst>
              <a:ext uri="{FF2B5EF4-FFF2-40B4-BE49-F238E27FC236}">
                <a16:creationId xmlns:a16="http://schemas.microsoft.com/office/drawing/2014/main" id="{45758E17-99AB-4F08-8F86-F3CE824180D7}"/>
              </a:ext>
            </a:extLst>
          </p:cNvPr>
          <p:cNvSpPr>
            <a:spLocks noChangeArrowheads="1"/>
          </p:cNvSpPr>
          <p:nvPr/>
        </p:nvSpPr>
        <p:spPr bwMode="auto">
          <a:xfrm>
            <a:off x="3021013" y="2285518"/>
            <a:ext cx="990600" cy="304800"/>
          </a:xfrm>
          <a:prstGeom prst="rect">
            <a:avLst/>
          </a:prstGeom>
          <a:solidFill>
            <a:srgbClr val="B9DCCA"/>
          </a:solidFill>
          <a:ln w="12700" algn="ctr">
            <a:solidFill>
              <a:srgbClr val="7EC89F"/>
            </a:solidFill>
            <a:miter lim="800000"/>
            <a:headEnd type="none" w="sm" len="sm"/>
            <a:tailEnd type="none" w="sm" len="sm"/>
          </a:ln>
        </p:spPr>
        <p:txBody>
          <a:bodyPr wrap="none" anchor="ctr"/>
          <a:lstStyle/>
          <a:p>
            <a:pPr algn="ctr"/>
            <a:r>
              <a:rPr lang="zh-CN" altLang="en-US" sz="1200" i="0" dirty="0">
                <a:solidFill>
                  <a:schemeClr val="bg1"/>
                </a:solidFill>
                <a:ea typeface="楷体" panose="02010609060101010101" pitchFamily="49" charset="-122"/>
                <a:cs typeface="Times New Roman" panose="02020603050405020304" pitchFamily="18" charset="0"/>
              </a:rPr>
              <a:t>字</a:t>
            </a:r>
            <a:r>
              <a:rPr lang="en-US" altLang="zh-CN" sz="1200" i="0" dirty="0">
                <a:solidFill>
                  <a:schemeClr val="bg1"/>
                </a:solidFill>
                <a:ea typeface="楷体" panose="02010609060101010101" pitchFamily="49" charset="-122"/>
                <a:cs typeface="Times New Roman" panose="02020603050405020304" pitchFamily="18" charset="0"/>
              </a:rPr>
              <a:t>(3b)</a:t>
            </a:r>
          </a:p>
        </p:txBody>
      </p:sp>
      <p:sp>
        <p:nvSpPr>
          <p:cNvPr id="64" name="Text Box 64">
            <a:extLst>
              <a:ext uri="{FF2B5EF4-FFF2-40B4-BE49-F238E27FC236}">
                <a16:creationId xmlns:a16="http://schemas.microsoft.com/office/drawing/2014/main" id="{CFE4EE03-E0BB-458F-B1BD-3AD4D26E3FEF}"/>
              </a:ext>
            </a:extLst>
          </p:cNvPr>
          <p:cNvSpPr txBox="1">
            <a:spLocks noChangeArrowheads="1"/>
          </p:cNvSpPr>
          <p:nvPr/>
        </p:nvSpPr>
        <p:spPr bwMode="auto">
          <a:xfrm>
            <a:off x="1238593" y="2651608"/>
            <a:ext cx="457200" cy="304800"/>
          </a:xfrm>
          <a:prstGeom prst="rect">
            <a:avLst/>
          </a:prstGeom>
          <a:noFill/>
          <a:ln w="9525">
            <a:noFill/>
            <a:miter lim="800000"/>
            <a:headEnd/>
            <a:tailEnd/>
          </a:ln>
        </p:spPr>
        <p:txBody>
          <a:bodyPr>
            <a:spAutoFit/>
          </a:bodyPr>
          <a:lstStyle/>
          <a:p>
            <a:pPr algn="ctr"/>
            <a:r>
              <a:rPr lang="en-US" altLang="zh-CN" sz="1400" b="1" i="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M</a:t>
            </a:r>
            <a:r>
              <a:rPr lang="en-US" altLang="zh-CN" sz="1400" b="1" i="0" baseline="-2500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0</a:t>
            </a:r>
          </a:p>
        </p:txBody>
      </p:sp>
      <p:sp>
        <p:nvSpPr>
          <p:cNvPr id="65" name="Text Box 65">
            <a:extLst>
              <a:ext uri="{FF2B5EF4-FFF2-40B4-BE49-F238E27FC236}">
                <a16:creationId xmlns:a16="http://schemas.microsoft.com/office/drawing/2014/main" id="{BF30928E-FC1E-4506-A901-FB8D513FFE42}"/>
              </a:ext>
            </a:extLst>
          </p:cNvPr>
          <p:cNvSpPr txBox="1">
            <a:spLocks noChangeArrowheads="1"/>
          </p:cNvSpPr>
          <p:nvPr/>
        </p:nvSpPr>
        <p:spPr bwMode="auto">
          <a:xfrm>
            <a:off x="2076793" y="2651608"/>
            <a:ext cx="457200" cy="304800"/>
          </a:xfrm>
          <a:prstGeom prst="rect">
            <a:avLst/>
          </a:prstGeom>
          <a:noFill/>
          <a:ln w="9525">
            <a:noFill/>
            <a:miter lim="800000"/>
            <a:headEnd/>
            <a:tailEnd/>
          </a:ln>
        </p:spPr>
        <p:txBody>
          <a:bodyPr>
            <a:spAutoFit/>
          </a:bodyPr>
          <a:lstStyle/>
          <a:p>
            <a:pPr algn="ctr"/>
            <a:r>
              <a:rPr lang="en-US" altLang="zh-CN" sz="1400" b="1" i="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M</a:t>
            </a:r>
            <a:r>
              <a:rPr lang="en-US" altLang="zh-CN" sz="1400" b="1" i="0" baseline="-2500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1</a:t>
            </a:r>
          </a:p>
        </p:txBody>
      </p:sp>
      <p:sp>
        <p:nvSpPr>
          <p:cNvPr id="66" name="Text Box 66">
            <a:extLst>
              <a:ext uri="{FF2B5EF4-FFF2-40B4-BE49-F238E27FC236}">
                <a16:creationId xmlns:a16="http://schemas.microsoft.com/office/drawing/2014/main" id="{1EB56ECC-3E51-4EE2-8B70-009D2D451D9F}"/>
              </a:ext>
            </a:extLst>
          </p:cNvPr>
          <p:cNvSpPr txBox="1">
            <a:spLocks noChangeArrowheads="1"/>
          </p:cNvSpPr>
          <p:nvPr/>
        </p:nvSpPr>
        <p:spPr bwMode="auto">
          <a:xfrm>
            <a:off x="2915816" y="2651608"/>
            <a:ext cx="457200" cy="304800"/>
          </a:xfrm>
          <a:prstGeom prst="rect">
            <a:avLst/>
          </a:prstGeom>
          <a:noFill/>
          <a:ln w="9525">
            <a:noFill/>
            <a:miter lim="800000"/>
            <a:headEnd/>
            <a:tailEnd/>
          </a:ln>
        </p:spPr>
        <p:txBody>
          <a:bodyPr>
            <a:spAutoFit/>
          </a:bodyPr>
          <a:lstStyle/>
          <a:p>
            <a:pPr algn="ctr"/>
            <a:r>
              <a:rPr lang="en-US" altLang="zh-CN" sz="1400" b="1" i="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M</a:t>
            </a:r>
            <a:r>
              <a:rPr lang="en-US" altLang="zh-CN" sz="1400" b="1" i="0" baseline="-2500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2</a:t>
            </a:r>
          </a:p>
        </p:txBody>
      </p:sp>
      <p:sp>
        <p:nvSpPr>
          <p:cNvPr id="67" name="Text Box 67">
            <a:extLst>
              <a:ext uri="{FF2B5EF4-FFF2-40B4-BE49-F238E27FC236}">
                <a16:creationId xmlns:a16="http://schemas.microsoft.com/office/drawing/2014/main" id="{14989C00-25D0-42FD-95AC-D6A43E172794}"/>
              </a:ext>
            </a:extLst>
          </p:cNvPr>
          <p:cNvSpPr txBox="1">
            <a:spLocks noChangeArrowheads="1"/>
          </p:cNvSpPr>
          <p:nvPr/>
        </p:nvSpPr>
        <p:spPr bwMode="auto">
          <a:xfrm>
            <a:off x="3754016" y="2651608"/>
            <a:ext cx="457200" cy="304800"/>
          </a:xfrm>
          <a:prstGeom prst="rect">
            <a:avLst/>
          </a:prstGeom>
          <a:noFill/>
          <a:ln w="9525">
            <a:noFill/>
            <a:miter lim="800000"/>
            <a:headEnd/>
            <a:tailEnd/>
          </a:ln>
        </p:spPr>
        <p:txBody>
          <a:bodyPr>
            <a:spAutoFit/>
          </a:bodyPr>
          <a:lstStyle/>
          <a:p>
            <a:pPr algn="ctr"/>
            <a:r>
              <a:rPr lang="en-US" altLang="zh-CN" sz="1400" b="1" i="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M</a:t>
            </a:r>
            <a:r>
              <a:rPr lang="en-US" altLang="zh-CN" sz="1400" b="1" i="0" baseline="-2500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3</a:t>
            </a:r>
          </a:p>
        </p:txBody>
      </p:sp>
      <p:sp>
        <p:nvSpPr>
          <p:cNvPr id="68" name="Line 68">
            <a:extLst>
              <a:ext uri="{FF2B5EF4-FFF2-40B4-BE49-F238E27FC236}">
                <a16:creationId xmlns:a16="http://schemas.microsoft.com/office/drawing/2014/main" id="{F96314E1-43DE-4D52-B384-B9F04D5007DB}"/>
              </a:ext>
            </a:extLst>
          </p:cNvPr>
          <p:cNvSpPr>
            <a:spLocks noChangeAspect="1" noChangeShapeType="1"/>
          </p:cNvSpPr>
          <p:nvPr/>
        </p:nvSpPr>
        <p:spPr bwMode="auto">
          <a:xfrm>
            <a:off x="1116013" y="5575368"/>
            <a:ext cx="3200400" cy="0"/>
          </a:xfrm>
          <a:prstGeom prst="line">
            <a:avLst/>
          </a:prstGeom>
          <a:noFill/>
          <a:ln w="28575">
            <a:solidFill>
              <a:schemeClr val="accent6">
                <a:lumMod val="75000"/>
              </a:schemeClr>
            </a:solidFill>
            <a:round/>
            <a:headEnd type="triangle" w="med" len="med"/>
            <a:tailEnd type="triangle" w="med" len="med"/>
          </a:ln>
        </p:spPr>
        <p:txBody>
          <a:bodyPr/>
          <a:lstStyle/>
          <a:p>
            <a:endParaRPr lang="zh-CN" altLang="en-US">
              <a:ea typeface="楷体" panose="02010609060101010101" pitchFamily="49" charset="-122"/>
              <a:cs typeface="Times New Roman" panose="02020603050405020304" pitchFamily="18" charset="0"/>
            </a:endParaRPr>
          </a:p>
        </p:txBody>
      </p:sp>
      <p:sp>
        <p:nvSpPr>
          <p:cNvPr id="69" name="Text Box 69">
            <a:extLst>
              <a:ext uri="{FF2B5EF4-FFF2-40B4-BE49-F238E27FC236}">
                <a16:creationId xmlns:a16="http://schemas.microsoft.com/office/drawing/2014/main" id="{1E0590B2-2C0B-4B54-8E23-8E793D30DEA6}"/>
              </a:ext>
            </a:extLst>
          </p:cNvPr>
          <p:cNvSpPr txBox="1">
            <a:spLocks noChangeArrowheads="1"/>
          </p:cNvSpPr>
          <p:nvPr/>
        </p:nvSpPr>
        <p:spPr bwMode="auto">
          <a:xfrm>
            <a:off x="2259013" y="5257318"/>
            <a:ext cx="990600" cy="304800"/>
          </a:xfrm>
          <a:prstGeom prst="rect">
            <a:avLst/>
          </a:prstGeom>
          <a:noFill/>
          <a:ln w="9525">
            <a:noFill/>
            <a:miter lim="800000"/>
            <a:headEnd/>
            <a:tailEnd/>
          </a:ln>
        </p:spPr>
        <p:txBody>
          <a:bodyPr>
            <a:spAutoFit/>
          </a:bodyPr>
          <a:lstStyle/>
          <a:p>
            <a:pPr algn="ctr"/>
            <a:r>
              <a:rPr lang="zh-CN" altLang="en-US" sz="1400" i="0" dirty="0">
                <a:solidFill>
                  <a:schemeClr val="bg1"/>
                </a:solidFill>
                <a:ea typeface="楷体" panose="02010609060101010101" pitchFamily="49" charset="-122"/>
                <a:cs typeface="Times New Roman" panose="02020603050405020304" pitchFamily="18" charset="0"/>
              </a:rPr>
              <a:t>数据总线</a:t>
            </a:r>
          </a:p>
        </p:txBody>
      </p:sp>
      <p:sp>
        <p:nvSpPr>
          <p:cNvPr id="70" name="Text Box 70">
            <a:extLst>
              <a:ext uri="{FF2B5EF4-FFF2-40B4-BE49-F238E27FC236}">
                <a16:creationId xmlns:a16="http://schemas.microsoft.com/office/drawing/2014/main" id="{4444BB52-9EF1-4D0F-BAB8-FF1D7D714F64}"/>
              </a:ext>
            </a:extLst>
          </p:cNvPr>
          <p:cNvSpPr txBox="1">
            <a:spLocks noChangeArrowheads="1"/>
          </p:cNvSpPr>
          <p:nvPr/>
        </p:nvSpPr>
        <p:spPr bwMode="auto">
          <a:xfrm>
            <a:off x="1979712" y="5805264"/>
            <a:ext cx="1371600" cy="400110"/>
          </a:xfrm>
          <a:prstGeom prst="rect">
            <a:avLst/>
          </a:prstGeom>
          <a:noFill/>
          <a:ln w="9525">
            <a:noFill/>
            <a:miter lim="800000"/>
            <a:headEnd/>
            <a:tailEnd/>
          </a:ln>
        </p:spPr>
        <p:txBody>
          <a:bodyPr>
            <a:spAutoFit/>
          </a:bodyPr>
          <a:lstStyle/>
          <a:p>
            <a:pPr algn="ctr"/>
            <a:r>
              <a:rPr lang="en-US" altLang="zh-CN" b="1" i="0" dirty="0">
                <a:solidFill>
                  <a:schemeClr val="bg1"/>
                </a:solidFill>
                <a:ea typeface="楷体" panose="02010609060101010101" pitchFamily="49" charset="-122"/>
                <a:cs typeface="Times New Roman" panose="02020603050405020304" pitchFamily="18" charset="0"/>
              </a:rPr>
              <a:t> </a:t>
            </a:r>
            <a:r>
              <a:rPr lang="zh-CN" altLang="en-US" b="1" i="0" dirty="0">
                <a:solidFill>
                  <a:schemeClr val="bg1"/>
                </a:solidFill>
                <a:ea typeface="楷体" panose="02010609060101010101" pitchFamily="49" charset="-122"/>
                <a:cs typeface="Times New Roman" panose="02020603050405020304" pitchFamily="18" charset="0"/>
              </a:rPr>
              <a:t>顺序方式</a:t>
            </a:r>
          </a:p>
        </p:txBody>
      </p:sp>
      <p:sp>
        <p:nvSpPr>
          <p:cNvPr id="89" name="对话气泡: 圆角矩形 88">
            <a:extLst>
              <a:ext uri="{FF2B5EF4-FFF2-40B4-BE49-F238E27FC236}">
                <a16:creationId xmlns:a16="http://schemas.microsoft.com/office/drawing/2014/main" id="{31D39F6B-6E9A-43E6-A587-919476087D02}"/>
              </a:ext>
            </a:extLst>
          </p:cNvPr>
          <p:cNvSpPr/>
          <p:nvPr/>
        </p:nvSpPr>
        <p:spPr>
          <a:xfrm>
            <a:off x="899592" y="1782081"/>
            <a:ext cx="3600400" cy="292846"/>
          </a:xfrm>
          <a:prstGeom prst="wedgeRoundRectCallout">
            <a:avLst>
              <a:gd name="adj1" fmla="val -4132"/>
              <a:gd name="adj2" fmla="val 108319"/>
              <a:gd name="adj3" fmla="val 16667"/>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anchor="ctr" anchorCtr="0">
            <a:spAutoFit/>
          </a:bodyPr>
          <a:lstStyle/>
          <a:p>
            <a:pPr algn="just" eaLnBrk="1" hangingPunct="1">
              <a:lnSpc>
                <a:spcPct val="80000"/>
              </a:lnSpc>
            </a:pPr>
            <a:r>
              <a:rPr lang="en-US" altLang="zh-CN" sz="1400" b="1" dirty="0">
                <a:solidFill>
                  <a:schemeClr val="bg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5</a:t>
            </a:r>
            <a:r>
              <a:rPr lang="zh-CN" altLang="en-US" sz="1400" b="1" dirty="0">
                <a:solidFill>
                  <a:schemeClr val="bg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位地址：</a:t>
            </a:r>
            <a:r>
              <a:rPr lang="zh-CN" altLang="en-US"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高</a:t>
            </a:r>
            <a:r>
              <a:rPr lang="en-US" altLang="zh-CN"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2</a:t>
            </a:r>
            <a:r>
              <a:rPr lang="zh-CN" altLang="en-US"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位选模块</a:t>
            </a:r>
            <a:r>
              <a:rPr lang="zh-CN" altLang="en-US" sz="1400" b="1" dirty="0">
                <a:solidFill>
                  <a:schemeClr val="bg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，低</a:t>
            </a:r>
            <a:r>
              <a:rPr lang="en-US" altLang="zh-CN" sz="1400" b="1" dirty="0">
                <a:solidFill>
                  <a:schemeClr val="bg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3</a:t>
            </a:r>
            <a:r>
              <a:rPr lang="zh-CN" altLang="en-US" sz="1400" b="1" dirty="0">
                <a:solidFill>
                  <a:schemeClr val="bg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位选块内地址</a:t>
            </a:r>
          </a:p>
        </p:txBody>
      </p:sp>
      <p:cxnSp>
        <p:nvCxnSpPr>
          <p:cNvPr id="100" name="直接连接符 99">
            <a:extLst>
              <a:ext uri="{FF2B5EF4-FFF2-40B4-BE49-F238E27FC236}">
                <a16:creationId xmlns:a16="http://schemas.microsoft.com/office/drawing/2014/main" id="{0C3EF5EA-038F-311A-486C-57E16241D105}"/>
              </a:ext>
            </a:extLst>
          </p:cNvPr>
          <p:cNvCxnSpPr>
            <a:cxnSpLocks/>
          </p:cNvCxnSpPr>
          <p:nvPr/>
        </p:nvCxnSpPr>
        <p:spPr>
          <a:xfrm>
            <a:off x="1577484" y="5028718"/>
            <a:ext cx="0" cy="108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59EF6DE4-AFF8-F5B5-5DE6-F12064CDFFBF}"/>
              </a:ext>
            </a:extLst>
          </p:cNvPr>
          <p:cNvCxnSpPr>
            <a:cxnSpLocks/>
          </p:cNvCxnSpPr>
          <p:nvPr/>
        </p:nvCxnSpPr>
        <p:spPr>
          <a:xfrm>
            <a:off x="1567544" y="5157192"/>
            <a:ext cx="324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A8C6C83D-B41B-379E-8030-1A45C0F5105A}"/>
              </a:ext>
            </a:extLst>
          </p:cNvPr>
          <p:cNvCxnSpPr>
            <a:cxnSpLocks/>
          </p:cNvCxnSpPr>
          <p:nvPr/>
        </p:nvCxnSpPr>
        <p:spPr>
          <a:xfrm>
            <a:off x="1877884" y="2940094"/>
            <a:ext cx="0" cy="2196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84F2D81B-A6C6-E822-7B40-C06206EEFF17}"/>
              </a:ext>
            </a:extLst>
          </p:cNvPr>
          <p:cNvCxnSpPr>
            <a:cxnSpLocks/>
          </p:cNvCxnSpPr>
          <p:nvPr/>
        </p:nvCxnSpPr>
        <p:spPr>
          <a:xfrm>
            <a:off x="1887824" y="2938860"/>
            <a:ext cx="396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22AAFD3A-CCD1-467C-64A7-BB6E5E3F185A}"/>
              </a:ext>
            </a:extLst>
          </p:cNvPr>
          <p:cNvCxnSpPr>
            <a:cxnSpLocks/>
          </p:cNvCxnSpPr>
          <p:nvPr/>
        </p:nvCxnSpPr>
        <p:spPr>
          <a:xfrm>
            <a:off x="2297564" y="2931148"/>
            <a:ext cx="0" cy="108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AB00EDC6-0EA7-D341-752D-6E2FA9810A4D}"/>
              </a:ext>
            </a:extLst>
          </p:cNvPr>
          <p:cNvCxnSpPr>
            <a:cxnSpLocks/>
          </p:cNvCxnSpPr>
          <p:nvPr/>
        </p:nvCxnSpPr>
        <p:spPr>
          <a:xfrm>
            <a:off x="2411760" y="5022514"/>
            <a:ext cx="0" cy="108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D8331D78-A40F-A7C8-70A8-7A090D9F9CBC}"/>
              </a:ext>
            </a:extLst>
          </p:cNvPr>
          <p:cNvCxnSpPr>
            <a:cxnSpLocks/>
          </p:cNvCxnSpPr>
          <p:nvPr/>
        </p:nvCxnSpPr>
        <p:spPr>
          <a:xfrm>
            <a:off x="2401820" y="5157192"/>
            <a:ext cx="324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444E0EC9-7B4C-2FDE-705C-E0C7F4DC566D}"/>
              </a:ext>
            </a:extLst>
          </p:cNvPr>
          <p:cNvCxnSpPr>
            <a:cxnSpLocks/>
          </p:cNvCxnSpPr>
          <p:nvPr/>
        </p:nvCxnSpPr>
        <p:spPr>
          <a:xfrm>
            <a:off x="2712160" y="2933890"/>
            <a:ext cx="0" cy="2196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31805762-0D0A-DF0B-50DB-E6F9B21A2580}"/>
              </a:ext>
            </a:extLst>
          </p:cNvPr>
          <p:cNvCxnSpPr>
            <a:cxnSpLocks/>
          </p:cNvCxnSpPr>
          <p:nvPr/>
        </p:nvCxnSpPr>
        <p:spPr>
          <a:xfrm>
            <a:off x="2722100" y="2938860"/>
            <a:ext cx="396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B32A43F6-421B-F871-C8CD-13A10D69FD6C}"/>
              </a:ext>
            </a:extLst>
          </p:cNvPr>
          <p:cNvCxnSpPr>
            <a:cxnSpLocks/>
          </p:cNvCxnSpPr>
          <p:nvPr/>
        </p:nvCxnSpPr>
        <p:spPr>
          <a:xfrm>
            <a:off x="3131840" y="2924944"/>
            <a:ext cx="0" cy="108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4044E353-7A5A-AF0D-3232-674B46B1B092}"/>
              </a:ext>
            </a:extLst>
          </p:cNvPr>
          <p:cNvCxnSpPr>
            <a:cxnSpLocks/>
          </p:cNvCxnSpPr>
          <p:nvPr/>
        </p:nvCxnSpPr>
        <p:spPr>
          <a:xfrm>
            <a:off x="3255976" y="5028718"/>
            <a:ext cx="0" cy="108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BF59F92A-606F-C794-6760-FD5BEECDE5F5}"/>
              </a:ext>
            </a:extLst>
          </p:cNvPr>
          <p:cNvCxnSpPr>
            <a:cxnSpLocks/>
          </p:cNvCxnSpPr>
          <p:nvPr/>
        </p:nvCxnSpPr>
        <p:spPr>
          <a:xfrm>
            <a:off x="3246036" y="5157192"/>
            <a:ext cx="324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88327F79-1FF7-1A6E-02A3-9515BBEDC5E8}"/>
              </a:ext>
            </a:extLst>
          </p:cNvPr>
          <p:cNvCxnSpPr>
            <a:cxnSpLocks/>
          </p:cNvCxnSpPr>
          <p:nvPr/>
        </p:nvCxnSpPr>
        <p:spPr>
          <a:xfrm>
            <a:off x="3556376" y="2940094"/>
            <a:ext cx="0" cy="2196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7B1709C1-BFF7-AF16-CC6C-C5191D9273F5}"/>
              </a:ext>
            </a:extLst>
          </p:cNvPr>
          <p:cNvCxnSpPr>
            <a:cxnSpLocks/>
          </p:cNvCxnSpPr>
          <p:nvPr/>
        </p:nvCxnSpPr>
        <p:spPr>
          <a:xfrm>
            <a:off x="3566316" y="2938860"/>
            <a:ext cx="396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F881550E-0087-2B58-6D3E-FA0C6B5A7C1F}"/>
              </a:ext>
            </a:extLst>
          </p:cNvPr>
          <p:cNvCxnSpPr>
            <a:cxnSpLocks/>
          </p:cNvCxnSpPr>
          <p:nvPr/>
        </p:nvCxnSpPr>
        <p:spPr>
          <a:xfrm>
            <a:off x="3976056" y="2931148"/>
            <a:ext cx="0" cy="10800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71" name="灯片编号占位符 70">
            <a:extLst>
              <a:ext uri="{FF2B5EF4-FFF2-40B4-BE49-F238E27FC236}">
                <a16:creationId xmlns:a16="http://schemas.microsoft.com/office/drawing/2014/main" id="{3220AC4B-B4C6-CFCE-CF75-4E3078EDF906}"/>
              </a:ext>
            </a:extLst>
          </p:cNvPr>
          <p:cNvSpPr>
            <a:spLocks noGrp="1"/>
          </p:cNvSpPr>
          <p:nvPr>
            <p:ph type="sldNum" sz="quarter" idx="11"/>
          </p:nvPr>
        </p:nvSpPr>
        <p:spPr/>
        <p:txBody>
          <a:bodyPr/>
          <a:lstStyle/>
          <a:p>
            <a:pPr>
              <a:defRPr/>
            </a:pPr>
            <a:fld id="{168FAD51-4924-4E26-8EE5-0F0F7972BA28}" type="slidenum">
              <a:rPr lang="en-US" smtClean="0"/>
              <a:pPr>
                <a:defRPr/>
              </a:pPr>
              <a:t>11</a:t>
            </a:fld>
            <a:endParaRPr lang="en-US" dirty="0"/>
          </a:p>
        </p:txBody>
      </p:sp>
    </p:spTree>
    <p:extLst>
      <p:ext uri="{BB962C8B-B14F-4D97-AF65-F5344CB8AC3E}">
        <p14:creationId xmlns:p14="http://schemas.microsoft.com/office/powerpoint/2010/main" val="5666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up)">
                                      <p:cBhvr>
                                        <p:cTn id="7" dur="500"/>
                                        <p:tgtEl>
                                          <p:spTgt spid="10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wipe(down)">
                                      <p:cBhvr>
                                        <p:cTn id="15" dur="500"/>
                                        <p:tgtEl>
                                          <p:spTgt spid="10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wipe(left)">
                                      <p:cBhvr>
                                        <p:cTn id="19" dur="500"/>
                                        <p:tgtEl>
                                          <p:spTgt spid="10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07"/>
                                        </p:tgtEl>
                                        <p:attrNameLst>
                                          <p:attrName>style.visibility</p:attrName>
                                        </p:attrNameLst>
                                      </p:cBhvr>
                                      <p:to>
                                        <p:strVal val="visible"/>
                                      </p:to>
                                    </p:set>
                                    <p:animEffect transition="in" filter="wipe(up)">
                                      <p:cBhvr>
                                        <p:cTn id="23" dur="500"/>
                                        <p:tgtEl>
                                          <p:spTgt spid="10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wipe(up)">
                                      <p:cBhvr>
                                        <p:cTn id="28" dur="500"/>
                                        <p:tgtEl>
                                          <p:spTgt spid="108"/>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wipe(left)">
                                      <p:cBhvr>
                                        <p:cTn id="32" dur="500"/>
                                        <p:tgtEl>
                                          <p:spTgt spid="109"/>
                                        </p:tgtEl>
                                      </p:cBhvr>
                                    </p:animEffect>
                                  </p:childTnLst>
                                </p:cTn>
                              </p:par>
                            </p:childTnLst>
                          </p:cTn>
                        </p:par>
                        <p:par>
                          <p:cTn id="33" fill="hold">
                            <p:stCondLst>
                              <p:cond delay="1000"/>
                            </p:stCondLst>
                            <p:childTnLst>
                              <p:par>
                                <p:cTn id="34" presetID="22" presetClass="entr" presetSubtype="4" fill="hold" nodeType="after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down)">
                                      <p:cBhvr>
                                        <p:cTn id="36" dur="500"/>
                                        <p:tgtEl>
                                          <p:spTgt spid="110"/>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wipe(left)">
                                      <p:cBhvr>
                                        <p:cTn id="40" dur="500"/>
                                        <p:tgtEl>
                                          <p:spTgt spid="111"/>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wipe(up)">
                                      <p:cBhvr>
                                        <p:cTn id="44" dur="500"/>
                                        <p:tgtEl>
                                          <p:spTgt spid="1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13"/>
                                        </p:tgtEl>
                                        <p:attrNameLst>
                                          <p:attrName>style.visibility</p:attrName>
                                        </p:attrNameLst>
                                      </p:cBhvr>
                                      <p:to>
                                        <p:strVal val="visible"/>
                                      </p:to>
                                    </p:set>
                                    <p:animEffect transition="in" filter="wipe(up)">
                                      <p:cBhvr>
                                        <p:cTn id="49" dur="500"/>
                                        <p:tgtEl>
                                          <p:spTgt spid="113"/>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wipe(left)">
                                      <p:cBhvr>
                                        <p:cTn id="53" dur="500"/>
                                        <p:tgtEl>
                                          <p:spTgt spid="114"/>
                                        </p:tgtEl>
                                      </p:cBhvr>
                                    </p:animEffect>
                                  </p:childTnLst>
                                </p:cTn>
                              </p:par>
                            </p:childTnLst>
                          </p:cTn>
                        </p:par>
                        <p:par>
                          <p:cTn id="54" fill="hold">
                            <p:stCondLst>
                              <p:cond delay="1000"/>
                            </p:stCondLst>
                            <p:childTnLst>
                              <p:par>
                                <p:cTn id="55" presetID="22" presetClass="entr" presetSubtype="4" fill="hold" nodeType="afterEffect">
                                  <p:stCondLst>
                                    <p:cond delay="0"/>
                                  </p:stCondLst>
                                  <p:childTnLst>
                                    <p:set>
                                      <p:cBhvr>
                                        <p:cTn id="56" dur="1" fill="hold">
                                          <p:stCondLst>
                                            <p:cond delay="0"/>
                                          </p:stCondLst>
                                        </p:cTn>
                                        <p:tgtEl>
                                          <p:spTgt spid="115"/>
                                        </p:tgtEl>
                                        <p:attrNameLst>
                                          <p:attrName>style.visibility</p:attrName>
                                        </p:attrNameLst>
                                      </p:cBhvr>
                                      <p:to>
                                        <p:strVal val="visible"/>
                                      </p:to>
                                    </p:set>
                                    <p:animEffect transition="in" filter="wipe(down)">
                                      <p:cBhvr>
                                        <p:cTn id="57" dur="500"/>
                                        <p:tgtEl>
                                          <p:spTgt spid="115"/>
                                        </p:tgtEl>
                                      </p:cBhvr>
                                    </p:animEffect>
                                  </p:childTnLst>
                                </p:cTn>
                              </p:par>
                            </p:childTnLst>
                          </p:cTn>
                        </p:par>
                        <p:par>
                          <p:cTn id="58" fill="hold">
                            <p:stCondLst>
                              <p:cond delay="1500"/>
                            </p:stCondLst>
                            <p:childTnLst>
                              <p:par>
                                <p:cTn id="59" presetID="22" presetClass="entr" presetSubtype="8" fill="hold" nodeType="after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wipe(left)">
                                      <p:cBhvr>
                                        <p:cTn id="61" dur="500"/>
                                        <p:tgtEl>
                                          <p:spTgt spid="116"/>
                                        </p:tgtEl>
                                      </p:cBhvr>
                                    </p:animEffect>
                                  </p:childTnLst>
                                </p:cTn>
                              </p:par>
                            </p:childTnLst>
                          </p:cTn>
                        </p:par>
                        <p:par>
                          <p:cTn id="62" fill="hold">
                            <p:stCondLst>
                              <p:cond delay="2000"/>
                            </p:stCondLst>
                            <p:childTnLst>
                              <p:par>
                                <p:cTn id="63" presetID="22" presetClass="entr" presetSubtype="1" fill="hold" nodeType="afterEffect">
                                  <p:stCondLst>
                                    <p:cond delay="0"/>
                                  </p:stCondLst>
                                  <p:childTnLst>
                                    <p:set>
                                      <p:cBhvr>
                                        <p:cTn id="64" dur="1" fill="hold">
                                          <p:stCondLst>
                                            <p:cond delay="0"/>
                                          </p:stCondLst>
                                        </p:cTn>
                                        <p:tgtEl>
                                          <p:spTgt spid="117"/>
                                        </p:tgtEl>
                                        <p:attrNameLst>
                                          <p:attrName>style.visibility</p:attrName>
                                        </p:attrNameLst>
                                      </p:cBhvr>
                                      <p:to>
                                        <p:strVal val="visible"/>
                                      </p:to>
                                    </p:set>
                                    <p:animEffect transition="in" filter="wipe(up)">
                                      <p:cBhvr>
                                        <p:cTn id="65" dur="500"/>
                                        <p:tgtEl>
                                          <p:spTgt spid="11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89"/>
                                        </p:tgtEl>
                                        <p:attrNameLst>
                                          <p:attrName>style.visibility</p:attrName>
                                        </p:attrNameLst>
                                      </p:cBhvr>
                                      <p:to>
                                        <p:strVal val="visible"/>
                                      </p:to>
                                    </p:set>
                                    <p:animEffect transition="in" filter="wipe(down)">
                                      <p:cBhvr>
                                        <p:cTn id="7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3" grpId="0" animBg="1"/>
      <p:bldP spid="8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标题 93">
            <a:extLst>
              <a:ext uri="{FF2B5EF4-FFF2-40B4-BE49-F238E27FC236}">
                <a16:creationId xmlns:a16="http://schemas.microsoft.com/office/drawing/2014/main" id="{EE0AD38B-FE00-ECCF-2F49-05C4336EC755}"/>
              </a:ext>
            </a:extLst>
          </p:cNvPr>
          <p:cNvSpPr>
            <a:spLocks noGrp="1"/>
          </p:cNvSpPr>
          <p:nvPr>
            <p:ph type="title"/>
          </p:nvPr>
        </p:nvSpPr>
        <p:spPr/>
        <p:txBody>
          <a:bodyPr/>
          <a:lstStyle/>
          <a:p>
            <a:r>
              <a:rPr lang="zh-CN" altLang="en-US" dirty="0">
                <a:sym typeface="+mn-lt"/>
              </a:rPr>
              <a:t>交叉方式</a:t>
            </a:r>
            <a:endParaRPr lang="zh-CN" altLang="en-US" dirty="0"/>
          </a:p>
        </p:txBody>
      </p:sp>
      <p:graphicFrame>
        <p:nvGraphicFramePr>
          <p:cNvPr id="98" name="内容占位符 97">
            <a:extLst>
              <a:ext uri="{FF2B5EF4-FFF2-40B4-BE49-F238E27FC236}">
                <a16:creationId xmlns:a16="http://schemas.microsoft.com/office/drawing/2014/main" id="{B78E02F7-7EC9-1842-0AFC-BF940C5C9FD3}"/>
              </a:ext>
            </a:extLst>
          </p:cNvPr>
          <p:cNvGraphicFramePr>
            <a:graphicFrameLocks noGrp="1"/>
          </p:cNvGraphicFramePr>
          <p:nvPr>
            <p:ph sz="half" idx="2"/>
            <p:extLst>
              <p:ext uri="{D42A27DB-BD31-4B8C-83A1-F6EECF244321}">
                <p14:modId xmlns:p14="http://schemas.microsoft.com/office/powerpoint/2010/main" val="536116944"/>
              </p:ext>
            </p:extLst>
          </p:nvPr>
        </p:nvGraphicFramePr>
        <p:xfrm>
          <a:off x="4629150" y="980729"/>
          <a:ext cx="3656013" cy="50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1" name="页脚占位符 90">
            <a:extLst>
              <a:ext uri="{FF2B5EF4-FFF2-40B4-BE49-F238E27FC236}">
                <a16:creationId xmlns:a16="http://schemas.microsoft.com/office/drawing/2014/main" id="{5540DF8C-D0E1-7E71-7613-7E111CE7915E}"/>
              </a:ext>
            </a:extLst>
          </p:cNvPr>
          <p:cNvSpPr>
            <a:spLocks noGrp="1"/>
          </p:cNvSpPr>
          <p:nvPr>
            <p:ph type="ftr" sz="quarter" idx="3"/>
          </p:nvPr>
        </p:nvSpPr>
        <p:spPr/>
        <p:txBody>
          <a:bodyPr/>
          <a:lstStyle/>
          <a:p>
            <a:pPr>
              <a:defRPr/>
            </a:pPr>
            <a:r>
              <a:rPr lang="zh-CN" altLang="en-US"/>
              <a:t>华北电力大学 控制与计算机工程学院 王红 制作</a:t>
            </a:r>
            <a:endParaRPr lang="en-US"/>
          </a:p>
        </p:txBody>
      </p:sp>
      <p:sp>
        <p:nvSpPr>
          <p:cNvPr id="2" name="灯片编号占位符 1">
            <a:extLst>
              <a:ext uri="{FF2B5EF4-FFF2-40B4-BE49-F238E27FC236}">
                <a16:creationId xmlns:a16="http://schemas.microsoft.com/office/drawing/2014/main" id="{92A2F588-24CA-42D2-838A-A4D2E3D35EE8}"/>
              </a:ext>
            </a:extLst>
          </p:cNvPr>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chemeClr val="tx1"/>
                </a:solidFill>
                <a:latin typeface="+mn-lt"/>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27C07C33-A8B0-4A43-93FA-23A58160AE92}" type="slidenum">
              <a:rPr lang="en-US" altLang="zh-CN" smtClean="0"/>
              <a:pPr>
                <a:defRPr/>
              </a:pPr>
              <a:t>12</a:t>
            </a:fld>
            <a:endParaRPr lang="en-US" altLang="zh-CN"/>
          </a:p>
        </p:txBody>
      </p:sp>
      <p:sp>
        <p:nvSpPr>
          <p:cNvPr id="3" name="Rectangle 2">
            <a:extLst>
              <a:ext uri="{FF2B5EF4-FFF2-40B4-BE49-F238E27FC236}">
                <a16:creationId xmlns:a16="http://schemas.microsoft.com/office/drawing/2014/main" id="{A220F8BB-C1C7-431D-AD3C-FE4DC343AE53}"/>
              </a:ext>
            </a:extLst>
          </p:cNvPr>
          <p:cNvSpPr>
            <a:spLocks noChangeArrowheads="1"/>
          </p:cNvSpPr>
          <p:nvPr/>
        </p:nvSpPr>
        <p:spPr bwMode="auto">
          <a:xfrm>
            <a:off x="899591" y="2204864"/>
            <a:ext cx="3600401" cy="3600400"/>
          </a:xfrm>
          <a:prstGeom prst="rect">
            <a:avLst/>
          </a:prstGeom>
          <a:solidFill>
            <a:schemeClr val="accent6">
              <a:lumMod val="20000"/>
              <a:lumOff val="80000"/>
            </a:schemeClr>
          </a:solidFill>
          <a:ln w="9525" algn="ctr">
            <a:solidFill>
              <a:schemeClr val="accent6">
                <a:lumMod val="60000"/>
                <a:lumOff val="40000"/>
              </a:schemeClr>
            </a:solidFill>
            <a:miter lim="800000"/>
            <a:headEnd/>
            <a:tailEnd/>
          </a:ln>
        </p:spPr>
        <p:txBody>
          <a:bodyPr wrap="none" anchor="ctr"/>
          <a:lstStyle/>
          <a:p>
            <a:pPr algn="ctr"/>
            <a:endParaRPr lang="zh-CN" altLang="en-US" i="0">
              <a:ea typeface="楷体" panose="02010609060101010101" pitchFamily="49" charset="-122"/>
              <a:cs typeface="Times New Roman" panose="02020603050405020304" pitchFamily="18" charset="0"/>
            </a:endParaRPr>
          </a:p>
        </p:txBody>
      </p:sp>
      <p:sp>
        <p:nvSpPr>
          <p:cNvPr id="4" name="Line 3">
            <a:extLst>
              <a:ext uri="{FF2B5EF4-FFF2-40B4-BE49-F238E27FC236}">
                <a16:creationId xmlns:a16="http://schemas.microsoft.com/office/drawing/2014/main" id="{169F2383-EAC5-4329-994C-AD88E49FF482}"/>
              </a:ext>
            </a:extLst>
          </p:cNvPr>
          <p:cNvSpPr>
            <a:spLocks noChangeShapeType="1"/>
          </p:cNvSpPr>
          <p:nvPr/>
        </p:nvSpPr>
        <p:spPr bwMode="auto">
          <a:xfrm>
            <a:off x="1458913" y="5028718"/>
            <a:ext cx="0" cy="533400"/>
          </a:xfrm>
          <a:prstGeom prst="line">
            <a:avLst/>
          </a:prstGeom>
          <a:noFill/>
          <a:ln w="28575">
            <a:solidFill>
              <a:schemeClr val="accent6">
                <a:lumMod val="75000"/>
              </a:schemeClr>
            </a:solidFill>
            <a:round/>
            <a:headEnd type="triangle" w="med" len="med"/>
            <a:tailEnd type="triangle" w="med" len="med"/>
          </a:ln>
        </p:spPr>
        <p:txBody>
          <a:bodyPr/>
          <a:lstStyle/>
          <a:p>
            <a:endParaRPr lang="zh-CN" altLang="en-US">
              <a:ea typeface="楷体" panose="02010609060101010101" pitchFamily="49" charset="-122"/>
              <a:cs typeface="Times New Roman" panose="02020603050405020304" pitchFamily="18" charset="0"/>
            </a:endParaRPr>
          </a:p>
        </p:txBody>
      </p:sp>
      <p:sp>
        <p:nvSpPr>
          <p:cNvPr id="5" name="Line 4">
            <a:extLst>
              <a:ext uri="{FF2B5EF4-FFF2-40B4-BE49-F238E27FC236}">
                <a16:creationId xmlns:a16="http://schemas.microsoft.com/office/drawing/2014/main" id="{1376A081-2E7C-4A1B-AC05-DD5BFEDB84CD}"/>
              </a:ext>
            </a:extLst>
          </p:cNvPr>
          <p:cNvSpPr>
            <a:spLocks noChangeShapeType="1"/>
          </p:cNvSpPr>
          <p:nvPr/>
        </p:nvSpPr>
        <p:spPr bwMode="auto">
          <a:xfrm>
            <a:off x="2297113" y="5028718"/>
            <a:ext cx="0" cy="533400"/>
          </a:xfrm>
          <a:prstGeom prst="line">
            <a:avLst/>
          </a:prstGeom>
          <a:noFill/>
          <a:ln w="28575">
            <a:solidFill>
              <a:schemeClr val="accent6">
                <a:lumMod val="75000"/>
              </a:schemeClr>
            </a:solidFill>
            <a:round/>
            <a:headEnd type="triangle" w="med" len="med"/>
            <a:tailEnd type="triangle" w="med" len="med"/>
          </a:ln>
        </p:spPr>
        <p:txBody>
          <a:bodyPr/>
          <a:lstStyle/>
          <a:p>
            <a:endParaRPr lang="zh-CN" altLang="en-US">
              <a:ea typeface="楷体" panose="02010609060101010101" pitchFamily="49" charset="-122"/>
              <a:cs typeface="Times New Roman" panose="02020603050405020304" pitchFamily="18" charset="0"/>
            </a:endParaRPr>
          </a:p>
        </p:txBody>
      </p:sp>
      <p:sp>
        <p:nvSpPr>
          <p:cNvPr id="6" name="Line 5">
            <a:extLst>
              <a:ext uri="{FF2B5EF4-FFF2-40B4-BE49-F238E27FC236}">
                <a16:creationId xmlns:a16="http://schemas.microsoft.com/office/drawing/2014/main" id="{F9C35E15-8A55-4418-B06C-50A26F25D435}"/>
              </a:ext>
            </a:extLst>
          </p:cNvPr>
          <p:cNvSpPr>
            <a:spLocks noChangeShapeType="1"/>
          </p:cNvSpPr>
          <p:nvPr/>
        </p:nvSpPr>
        <p:spPr bwMode="auto">
          <a:xfrm>
            <a:off x="3135313" y="5028718"/>
            <a:ext cx="0" cy="533400"/>
          </a:xfrm>
          <a:prstGeom prst="line">
            <a:avLst/>
          </a:prstGeom>
          <a:noFill/>
          <a:ln w="28575">
            <a:solidFill>
              <a:schemeClr val="accent6">
                <a:lumMod val="75000"/>
              </a:schemeClr>
            </a:solidFill>
            <a:round/>
            <a:headEnd type="triangle" w="med" len="med"/>
            <a:tailEnd type="triangle" w="med" len="med"/>
          </a:ln>
        </p:spPr>
        <p:txBody>
          <a:bodyPr/>
          <a:lstStyle/>
          <a:p>
            <a:endParaRPr lang="zh-CN" altLang="en-US">
              <a:ea typeface="楷体" panose="02010609060101010101" pitchFamily="49" charset="-122"/>
              <a:cs typeface="Times New Roman" panose="02020603050405020304" pitchFamily="18" charset="0"/>
            </a:endParaRPr>
          </a:p>
        </p:txBody>
      </p:sp>
      <p:sp>
        <p:nvSpPr>
          <p:cNvPr id="7" name="Line 6">
            <a:extLst>
              <a:ext uri="{FF2B5EF4-FFF2-40B4-BE49-F238E27FC236}">
                <a16:creationId xmlns:a16="http://schemas.microsoft.com/office/drawing/2014/main" id="{B3AC9138-34E1-486E-AD85-5AC28C5FAA9E}"/>
              </a:ext>
            </a:extLst>
          </p:cNvPr>
          <p:cNvSpPr>
            <a:spLocks noChangeShapeType="1"/>
          </p:cNvSpPr>
          <p:nvPr/>
        </p:nvSpPr>
        <p:spPr bwMode="auto">
          <a:xfrm>
            <a:off x="3973513" y="5028718"/>
            <a:ext cx="0" cy="533400"/>
          </a:xfrm>
          <a:prstGeom prst="line">
            <a:avLst/>
          </a:prstGeom>
          <a:noFill/>
          <a:ln w="28575">
            <a:solidFill>
              <a:schemeClr val="accent6">
                <a:lumMod val="75000"/>
              </a:schemeClr>
            </a:solidFill>
            <a:round/>
            <a:headEnd type="triangle" w="med" len="med"/>
            <a:tailEnd type="triangle" w="med" len="med"/>
          </a:ln>
        </p:spPr>
        <p:txBody>
          <a:bodyPr/>
          <a:lstStyle/>
          <a:p>
            <a:endParaRPr lang="zh-CN" altLang="en-US">
              <a:ea typeface="楷体" panose="02010609060101010101" pitchFamily="49" charset="-122"/>
              <a:cs typeface="Times New Roman" panose="02020603050405020304" pitchFamily="18" charset="0"/>
            </a:endParaRPr>
          </a:p>
        </p:txBody>
      </p:sp>
      <p:sp>
        <p:nvSpPr>
          <p:cNvPr id="8" name="Text Box 8">
            <a:extLst>
              <a:ext uri="{FF2B5EF4-FFF2-40B4-BE49-F238E27FC236}">
                <a16:creationId xmlns:a16="http://schemas.microsoft.com/office/drawing/2014/main" id="{C8C1860B-3DB2-463E-94B2-1125229AA96D}"/>
              </a:ext>
            </a:extLst>
          </p:cNvPr>
          <p:cNvSpPr txBox="1">
            <a:spLocks noChangeArrowheads="1"/>
          </p:cNvSpPr>
          <p:nvPr/>
        </p:nvSpPr>
        <p:spPr bwMode="auto">
          <a:xfrm>
            <a:off x="1384300" y="2285518"/>
            <a:ext cx="990600" cy="304800"/>
          </a:xfrm>
          <a:prstGeom prst="rect">
            <a:avLst/>
          </a:prstGeom>
          <a:noFill/>
          <a:ln w="9525">
            <a:noFill/>
            <a:miter lim="800000"/>
            <a:headEnd/>
            <a:tailEnd/>
          </a:ln>
        </p:spPr>
        <p:txBody>
          <a:bodyPr>
            <a:spAutoFit/>
          </a:bodyPr>
          <a:lstStyle/>
          <a:p>
            <a:pPr algn="ctr"/>
            <a:r>
              <a:rPr lang="zh-CN" altLang="en-US" sz="1400" b="1" i="0" dirty="0">
                <a:solidFill>
                  <a:schemeClr val="bg1"/>
                </a:solidFill>
                <a:ea typeface="楷体" panose="02010609060101010101" pitchFamily="49" charset="-122"/>
                <a:cs typeface="Times New Roman" panose="02020603050405020304" pitchFamily="18" charset="0"/>
              </a:rPr>
              <a:t>内存地址</a:t>
            </a:r>
          </a:p>
        </p:txBody>
      </p:sp>
      <p:sp>
        <p:nvSpPr>
          <p:cNvPr id="9" name="Rectangle 9">
            <a:extLst>
              <a:ext uri="{FF2B5EF4-FFF2-40B4-BE49-F238E27FC236}">
                <a16:creationId xmlns:a16="http://schemas.microsoft.com/office/drawing/2014/main" id="{2F298A00-C385-4AFE-80F3-4895DCE0BBE7}"/>
              </a:ext>
            </a:extLst>
          </p:cNvPr>
          <p:cNvSpPr>
            <a:spLocks noChangeArrowheads="1"/>
          </p:cNvSpPr>
          <p:nvPr/>
        </p:nvSpPr>
        <p:spPr bwMode="auto">
          <a:xfrm>
            <a:off x="3334986" y="2285518"/>
            <a:ext cx="685800" cy="304800"/>
          </a:xfrm>
          <a:prstGeom prst="rect">
            <a:avLst/>
          </a:prstGeom>
          <a:solidFill>
            <a:srgbClr val="00B050"/>
          </a:solidFill>
          <a:ln w="12700" algn="ctr">
            <a:solidFill>
              <a:srgbClr val="00B050"/>
            </a:solidFill>
            <a:miter lim="800000"/>
            <a:headEnd type="none" w="sm" len="sm"/>
            <a:tailEnd type="none" w="sm" len="sm"/>
          </a:ln>
        </p:spPr>
        <p:txBody>
          <a:bodyPr wrap="none" anchor="ctr"/>
          <a:lstStyle/>
          <a:p>
            <a:pPr algn="ctr"/>
            <a:r>
              <a:rPr lang="zh-CN" altLang="en-US" sz="1200" b="1" i="0"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模块</a:t>
            </a:r>
            <a:r>
              <a:rPr lang="en-US" altLang="zh-CN" sz="1200" b="1" i="0"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(2b)</a:t>
            </a:r>
          </a:p>
        </p:txBody>
      </p:sp>
      <p:grpSp>
        <p:nvGrpSpPr>
          <p:cNvPr id="10" name="Group 10">
            <a:extLst>
              <a:ext uri="{FF2B5EF4-FFF2-40B4-BE49-F238E27FC236}">
                <a16:creationId xmlns:a16="http://schemas.microsoft.com/office/drawing/2014/main" id="{F4D264B7-EBC7-4325-86F9-A2982074F1DC}"/>
              </a:ext>
            </a:extLst>
          </p:cNvPr>
          <p:cNvGrpSpPr>
            <a:grpSpLocks/>
          </p:cNvGrpSpPr>
          <p:nvPr/>
        </p:nvGrpSpPr>
        <p:grpSpPr bwMode="auto">
          <a:xfrm>
            <a:off x="1192213" y="3047518"/>
            <a:ext cx="3048000" cy="1981200"/>
            <a:chOff x="1440" y="2304"/>
            <a:chExt cx="1920" cy="1152"/>
          </a:xfrm>
          <a:solidFill>
            <a:schemeClr val="accent6">
              <a:lumMod val="60000"/>
              <a:lumOff val="40000"/>
            </a:schemeClr>
          </a:solidFill>
        </p:grpSpPr>
        <p:sp>
          <p:nvSpPr>
            <p:cNvPr id="11" name="Rectangle 11">
              <a:extLst>
                <a:ext uri="{FF2B5EF4-FFF2-40B4-BE49-F238E27FC236}">
                  <a16:creationId xmlns:a16="http://schemas.microsoft.com/office/drawing/2014/main" id="{43CE87F2-DC54-4497-8950-471228E313B3}"/>
                </a:ext>
              </a:extLst>
            </p:cNvPr>
            <p:cNvSpPr>
              <a:spLocks noChangeArrowheads="1"/>
            </p:cNvSpPr>
            <p:nvPr/>
          </p:nvSpPr>
          <p:spPr bwMode="auto">
            <a:xfrm>
              <a:off x="1440" y="230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0</a:t>
              </a:r>
            </a:p>
          </p:txBody>
        </p:sp>
        <p:sp>
          <p:nvSpPr>
            <p:cNvPr id="12" name="Rectangle 12">
              <a:extLst>
                <a:ext uri="{FF2B5EF4-FFF2-40B4-BE49-F238E27FC236}">
                  <a16:creationId xmlns:a16="http://schemas.microsoft.com/office/drawing/2014/main" id="{62A154B5-97F3-4B76-A9CB-F47FD4648563}"/>
                </a:ext>
              </a:extLst>
            </p:cNvPr>
            <p:cNvSpPr>
              <a:spLocks noChangeArrowheads="1"/>
            </p:cNvSpPr>
            <p:nvPr/>
          </p:nvSpPr>
          <p:spPr bwMode="auto">
            <a:xfrm>
              <a:off x="1440"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13" name="Rectangle 13">
              <a:extLst>
                <a:ext uri="{FF2B5EF4-FFF2-40B4-BE49-F238E27FC236}">
                  <a16:creationId xmlns:a16="http://schemas.microsoft.com/office/drawing/2014/main" id="{50606256-D067-44B0-A0E0-02825DAF3819}"/>
                </a:ext>
              </a:extLst>
            </p:cNvPr>
            <p:cNvSpPr>
              <a:spLocks noChangeArrowheads="1"/>
            </p:cNvSpPr>
            <p:nvPr/>
          </p:nvSpPr>
          <p:spPr bwMode="auto">
            <a:xfrm>
              <a:off x="1440"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14" name="Rectangle 14">
              <a:extLst>
                <a:ext uri="{FF2B5EF4-FFF2-40B4-BE49-F238E27FC236}">
                  <a16:creationId xmlns:a16="http://schemas.microsoft.com/office/drawing/2014/main" id="{20282B1F-FA66-42EB-BE45-853FF6E85B01}"/>
                </a:ext>
              </a:extLst>
            </p:cNvPr>
            <p:cNvSpPr>
              <a:spLocks noChangeArrowheads="1"/>
            </p:cNvSpPr>
            <p:nvPr/>
          </p:nvSpPr>
          <p:spPr bwMode="auto">
            <a:xfrm>
              <a:off x="1440"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15" name="Rectangle 15">
              <a:extLst>
                <a:ext uri="{FF2B5EF4-FFF2-40B4-BE49-F238E27FC236}">
                  <a16:creationId xmlns:a16="http://schemas.microsoft.com/office/drawing/2014/main" id="{66517273-B4DA-4600-8D79-8B832E3424EE}"/>
                </a:ext>
              </a:extLst>
            </p:cNvPr>
            <p:cNvSpPr>
              <a:spLocks noChangeArrowheads="1"/>
            </p:cNvSpPr>
            <p:nvPr/>
          </p:nvSpPr>
          <p:spPr bwMode="auto">
            <a:xfrm>
              <a:off x="1440"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16" name="Rectangle 16">
              <a:extLst>
                <a:ext uri="{FF2B5EF4-FFF2-40B4-BE49-F238E27FC236}">
                  <a16:creationId xmlns:a16="http://schemas.microsoft.com/office/drawing/2014/main" id="{64DDD523-2933-4E47-B19F-898445807A3F}"/>
                </a:ext>
              </a:extLst>
            </p:cNvPr>
            <p:cNvSpPr>
              <a:spLocks noChangeArrowheads="1"/>
            </p:cNvSpPr>
            <p:nvPr/>
          </p:nvSpPr>
          <p:spPr bwMode="auto">
            <a:xfrm>
              <a:off x="1440"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17" name="Rectangle 17">
              <a:extLst>
                <a:ext uri="{FF2B5EF4-FFF2-40B4-BE49-F238E27FC236}">
                  <a16:creationId xmlns:a16="http://schemas.microsoft.com/office/drawing/2014/main" id="{F3967EF3-E507-4866-8F2F-FE38B5E7A991}"/>
                </a:ext>
              </a:extLst>
            </p:cNvPr>
            <p:cNvSpPr>
              <a:spLocks noChangeArrowheads="1"/>
            </p:cNvSpPr>
            <p:nvPr/>
          </p:nvSpPr>
          <p:spPr bwMode="auto">
            <a:xfrm>
              <a:off x="1440" y="316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24</a:t>
              </a:r>
            </a:p>
          </p:txBody>
        </p:sp>
        <p:sp>
          <p:nvSpPr>
            <p:cNvPr id="18" name="Rectangle 18">
              <a:extLst>
                <a:ext uri="{FF2B5EF4-FFF2-40B4-BE49-F238E27FC236}">
                  <a16:creationId xmlns:a16="http://schemas.microsoft.com/office/drawing/2014/main" id="{C0F043ED-4472-4CBA-B8EA-E8964FA0F5D9}"/>
                </a:ext>
              </a:extLst>
            </p:cNvPr>
            <p:cNvSpPr>
              <a:spLocks noChangeArrowheads="1"/>
            </p:cNvSpPr>
            <p:nvPr/>
          </p:nvSpPr>
          <p:spPr bwMode="auto">
            <a:xfrm>
              <a:off x="1440" y="331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28</a:t>
              </a:r>
            </a:p>
          </p:txBody>
        </p:sp>
        <p:sp>
          <p:nvSpPr>
            <p:cNvPr id="19" name="Rectangle 19">
              <a:extLst>
                <a:ext uri="{FF2B5EF4-FFF2-40B4-BE49-F238E27FC236}">
                  <a16:creationId xmlns:a16="http://schemas.microsoft.com/office/drawing/2014/main" id="{6374FF7B-E12F-4B31-8AAE-73E87CBD64C1}"/>
                </a:ext>
              </a:extLst>
            </p:cNvPr>
            <p:cNvSpPr>
              <a:spLocks noChangeArrowheads="1"/>
            </p:cNvSpPr>
            <p:nvPr/>
          </p:nvSpPr>
          <p:spPr bwMode="auto">
            <a:xfrm>
              <a:off x="1440"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dirty="0">
                  <a:solidFill>
                    <a:schemeClr val="bg1">
                      <a:lumMod val="65000"/>
                      <a:lumOff val="35000"/>
                    </a:schemeClr>
                  </a:solidFill>
                  <a:ea typeface="楷体" panose="02010609060101010101" pitchFamily="49" charset="-122"/>
                  <a:cs typeface="Times New Roman" panose="02020603050405020304" pitchFamily="18" charset="0"/>
                </a:rPr>
                <a:t>4</a:t>
              </a:r>
              <a:endPar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20" name="Rectangle 20">
              <a:extLst>
                <a:ext uri="{FF2B5EF4-FFF2-40B4-BE49-F238E27FC236}">
                  <a16:creationId xmlns:a16="http://schemas.microsoft.com/office/drawing/2014/main" id="{6F36167A-4242-48B2-A801-79B345C313A9}"/>
                </a:ext>
              </a:extLst>
            </p:cNvPr>
            <p:cNvSpPr>
              <a:spLocks noChangeArrowheads="1"/>
            </p:cNvSpPr>
            <p:nvPr/>
          </p:nvSpPr>
          <p:spPr bwMode="auto">
            <a:xfrm>
              <a:off x="1440"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8</a:t>
              </a:r>
            </a:p>
          </p:txBody>
        </p:sp>
        <p:sp>
          <p:nvSpPr>
            <p:cNvPr id="21" name="Rectangle 21">
              <a:extLst>
                <a:ext uri="{FF2B5EF4-FFF2-40B4-BE49-F238E27FC236}">
                  <a16:creationId xmlns:a16="http://schemas.microsoft.com/office/drawing/2014/main" id="{5F22615A-F4B6-4038-9458-5B973DE05050}"/>
                </a:ext>
              </a:extLst>
            </p:cNvPr>
            <p:cNvSpPr>
              <a:spLocks noChangeArrowheads="1"/>
            </p:cNvSpPr>
            <p:nvPr/>
          </p:nvSpPr>
          <p:spPr bwMode="auto">
            <a:xfrm>
              <a:off x="1440"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12</a:t>
              </a:r>
            </a:p>
          </p:txBody>
        </p:sp>
        <p:sp>
          <p:nvSpPr>
            <p:cNvPr id="22" name="Rectangle 22">
              <a:extLst>
                <a:ext uri="{FF2B5EF4-FFF2-40B4-BE49-F238E27FC236}">
                  <a16:creationId xmlns:a16="http://schemas.microsoft.com/office/drawing/2014/main" id="{83624EED-A7CA-4468-9009-389D52C0C533}"/>
                </a:ext>
              </a:extLst>
            </p:cNvPr>
            <p:cNvSpPr>
              <a:spLocks noChangeArrowheads="1"/>
            </p:cNvSpPr>
            <p:nvPr/>
          </p:nvSpPr>
          <p:spPr bwMode="auto">
            <a:xfrm>
              <a:off x="1440"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dirty="0">
                  <a:solidFill>
                    <a:schemeClr val="bg1">
                      <a:lumMod val="65000"/>
                      <a:lumOff val="35000"/>
                    </a:schemeClr>
                  </a:solidFill>
                  <a:ea typeface="楷体" panose="02010609060101010101" pitchFamily="49" charset="-122"/>
                  <a:cs typeface="Times New Roman" panose="02020603050405020304" pitchFamily="18" charset="0"/>
                </a:rPr>
                <a:t>16</a:t>
              </a:r>
              <a:endPar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23" name="Rectangle 23">
              <a:extLst>
                <a:ext uri="{FF2B5EF4-FFF2-40B4-BE49-F238E27FC236}">
                  <a16:creationId xmlns:a16="http://schemas.microsoft.com/office/drawing/2014/main" id="{A32B91B7-B0F2-4194-8D04-3AC397534357}"/>
                </a:ext>
              </a:extLst>
            </p:cNvPr>
            <p:cNvSpPr>
              <a:spLocks noChangeArrowheads="1"/>
            </p:cNvSpPr>
            <p:nvPr/>
          </p:nvSpPr>
          <p:spPr bwMode="auto">
            <a:xfrm>
              <a:off x="1440"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20</a:t>
              </a:r>
            </a:p>
          </p:txBody>
        </p:sp>
        <p:sp>
          <p:nvSpPr>
            <p:cNvPr id="24" name="Rectangle 24">
              <a:extLst>
                <a:ext uri="{FF2B5EF4-FFF2-40B4-BE49-F238E27FC236}">
                  <a16:creationId xmlns:a16="http://schemas.microsoft.com/office/drawing/2014/main" id="{7D5256B4-F05D-4058-A1AD-0A5AFD2196C0}"/>
                </a:ext>
              </a:extLst>
            </p:cNvPr>
            <p:cNvSpPr>
              <a:spLocks noChangeArrowheads="1"/>
            </p:cNvSpPr>
            <p:nvPr/>
          </p:nvSpPr>
          <p:spPr bwMode="auto">
            <a:xfrm>
              <a:off x="1968" y="230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1</a:t>
              </a:r>
            </a:p>
          </p:txBody>
        </p:sp>
        <p:sp>
          <p:nvSpPr>
            <p:cNvPr id="25" name="Rectangle 25">
              <a:extLst>
                <a:ext uri="{FF2B5EF4-FFF2-40B4-BE49-F238E27FC236}">
                  <a16:creationId xmlns:a16="http://schemas.microsoft.com/office/drawing/2014/main" id="{9B55F711-0AE4-4B35-BA51-7F890BE1FA70}"/>
                </a:ext>
              </a:extLst>
            </p:cNvPr>
            <p:cNvSpPr>
              <a:spLocks noChangeArrowheads="1"/>
            </p:cNvSpPr>
            <p:nvPr/>
          </p:nvSpPr>
          <p:spPr bwMode="auto">
            <a:xfrm>
              <a:off x="1968"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26" name="Rectangle 26">
              <a:extLst>
                <a:ext uri="{FF2B5EF4-FFF2-40B4-BE49-F238E27FC236}">
                  <a16:creationId xmlns:a16="http://schemas.microsoft.com/office/drawing/2014/main" id="{003F6F76-B572-4310-BED6-D4ADF1126095}"/>
                </a:ext>
              </a:extLst>
            </p:cNvPr>
            <p:cNvSpPr>
              <a:spLocks noChangeArrowheads="1"/>
            </p:cNvSpPr>
            <p:nvPr/>
          </p:nvSpPr>
          <p:spPr bwMode="auto">
            <a:xfrm>
              <a:off x="1968"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27" name="Rectangle 27">
              <a:extLst>
                <a:ext uri="{FF2B5EF4-FFF2-40B4-BE49-F238E27FC236}">
                  <a16:creationId xmlns:a16="http://schemas.microsoft.com/office/drawing/2014/main" id="{275CDD05-50EA-4A05-8F7D-7473EF52C17B}"/>
                </a:ext>
              </a:extLst>
            </p:cNvPr>
            <p:cNvSpPr>
              <a:spLocks noChangeArrowheads="1"/>
            </p:cNvSpPr>
            <p:nvPr/>
          </p:nvSpPr>
          <p:spPr bwMode="auto">
            <a:xfrm>
              <a:off x="1968"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28" name="Rectangle 28">
              <a:extLst>
                <a:ext uri="{FF2B5EF4-FFF2-40B4-BE49-F238E27FC236}">
                  <a16:creationId xmlns:a16="http://schemas.microsoft.com/office/drawing/2014/main" id="{9655D8EB-8455-4E13-B445-BD08CFA9DA41}"/>
                </a:ext>
              </a:extLst>
            </p:cNvPr>
            <p:cNvSpPr>
              <a:spLocks noChangeArrowheads="1"/>
            </p:cNvSpPr>
            <p:nvPr/>
          </p:nvSpPr>
          <p:spPr bwMode="auto">
            <a:xfrm>
              <a:off x="1968"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29" name="Rectangle 29">
              <a:extLst>
                <a:ext uri="{FF2B5EF4-FFF2-40B4-BE49-F238E27FC236}">
                  <a16:creationId xmlns:a16="http://schemas.microsoft.com/office/drawing/2014/main" id="{33D6CB42-DFF9-41EB-9CDD-46AD5379E70F}"/>
                </a:ext>
              </a:extLst>
            </p:cNvPr>
            <p:cNvSpPr>
              <a:spLocks noChangeArrowheads="1"/>
            </p:cNvSpPr>
            <p:nvPr/>
          </p:nvSpPr>
          <p:spPr bwMode="auto">
            <a:xfrm>
              <a:off x="1968"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30" name="Rectangle 30">
              <a:extLst>
                <a:ext uri="{FF2B5EF4-FFF2-40B4-BE49-F238E27FC236}">
                  <a16:creationId xmlns:a16="http://schemas.microsoft.com/office/drawing/2014/main" id="{6EF5483C-8C4F-43DC-B8AC-2C6C8D95A524}"/>
                </a:ext>
              </a:extLst>
            </p:cNvPr>
            <p:cNvSpPr>
              <a:spLocks noChangeArrowheads="1"/>
            </p:cNvSpPr>
            <p:nvPr/>
          </p:nvSpPr>
          <p:spPr bwMode="auto">
            <a:xfrm>
              <a:off x="1968" y="316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dirty="0">
                  <a:solidFill>
                    <a:schemeClr val="bg1">
                      <a:lumMod val="65000"/>
                      <a:lumOff val="35000"/>
                    </a:schemeClr>
                  </a:solidFill>
                  <a:ea typeface="楷体" panose="02010609060101010101" pitchFamily="49" charset="-122"/>
                  <a:cs typeface="Times New Roman" panose="02020603050405020304" pitchFamily="18" charset="0"/>
                </a:rPr>
                <a:t>25</a:t>
              </a:r>
              <a:endPar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31" name="Rectangle 31">
              <a:extLst>
                <a:ext uri="{FF2B5EF4-FFF2-40B4-BE49-F238E27FC236}">
                  <a16:creationId xmlns:a16="http://schemas.microsoft.com/office/drawing/2014/main" id="{827762A5-8B9D-42C0-BDA2-C5599678F506}"/>
                </a:ext>
              </a:extLst>
            </p:cNvPr>
            <p:cNvSpPr>
              <a:spLocks noChangeArrowheads="1"/>
            </p:cNvSpPr>
            <p:nvPr/>
          </p:nvSpPr>
          <p:spPr bwMode="auto">
            <a:xfrm>
              <a:off x="1968" y="331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29</a:t>
              </a:r>
            </a:p>
          </p:txBody>
        </p:sp>
        <p:sp>
          <p:nvSpPr>
            <p:cNvPr id="32" name="Rectangle 32">
              <a:extLst>
                <a:ext uri="{FF2B5EF4-FFF2-40B4-BE49-F238E27FC236}">
                  <a16:creationId xmlns:a16="http://schemas.microsoft.com/office/drawing/2014/main" id="{7A837DDE-9662-4799-9B05-B4C2C419E21B}"/>
                </a:ext>
              </a:extLst>
            </p:cNvPr>
            <p:cNvSpPr>
              <a:spLocks noChangeArrowheads="1"/>
            </p:cNvSpPr>
            <p:nvPr/>
          </p:nvSpPr>
          <p:spPr bwMode="auto">
            <a:xfrm>
              <a:off x="1968"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5</a:t>
              </a:r>
            </a:p>
          </p:txBody>
        </p:sp>
        <p:sp>
          <p:nvSpPr>
            <p:cNvPr id="33" name="Rectangle 33">
              <a:extLst>
                <a:ext uri="{FF2B5EF4-FFF2-40B4-BE49-F238E27FC236}">
                  <a16:creationId xmlns:a16="http://schemas.microsoft.com/office/drawing/2014/main" id="{FB469E09-EEAC-40CA-B441-C910F53FDBC6}"/>
                </a:ext>
              </a:extLst>
            </p:cNvPr>
            <p:cNvSpPr>
              <a:spLocks noChangeArrowheads="1"/>
            </p:cNvSpPr>
            <p:nvPr/>
          </p:nvSpPr>
          <p:spPr bwMode="auto">
            <a:xfrm>
              <a:off x="1968"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9</a:t>
              </a:r>
            </a:p>
          </p:txBody>
        </p:sp>
        <p:sp>
          <p:nvSpPr>
            <p:cNvPr id="34" name="Rectangle 34">
              <a:extLst>
                <a:ext uri="{FF2B5EF4-FFF2-40B4-BE49-F238E27FC236}">
                  <a16:creationId xmlns:a16="http://schemas.microsoft.com/office/drawing/2014/main" id="{D84E6F20-8716-4C9D-A9AE-8A044B447346}"/>
                </a:ext>
              </a:extLst>
            </p:cNvPr>
            <p:cNvSpPr>
              <a:spLocks noChangeArrowheads="1"/>
            </p:cNvSpPr>
            <p:nvPr/>
          </p:nvSpPr>
          <p:spPr bwMode="auto">
            <a:xfrm>
              <a:off x="1968"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13</a:t>
              </a:r>
            </a:p>
          </p:txBody>
        </p:sp>
        <p:sp>
          <p:nvSpPr>
            <p:cNvPr id="35" name="Rectangle 35">
              <a:extLst>
                <a:ext uri="{FF2B5EF4-FFF2-40B4-BE49-F238E27FC236}">
                  <a16:creationId xmlns:a16="http://schemas.microsoft.com/office/drawing/2014/main" id="{CCC0335C-7AE7-4C62-BA8A-B625C2C85FDF}"/>
                </a:ext>
              </a:extLst>
            </p:cNvPr>
            <p:cNvSpPr>
              <a:spLocks noChangeArrowheads="1"/>
            </p:cNvSpPr>
            <p:nvPr/>
          </p:nvSpPr>
          <p:spPr bwMode="auto">
            <a:xfrm>
              <a:off x="1968"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17</a:t>
              </a:r>
            </a:p>
          </p:txBody>
        </p:sp>
        <p:sp>
          <p:nvSpPr>
            <p:cNvPr id="36" name="Rectangle 36">
              <a:extLst>
                <a:ext uri="{FF2B5EF4-FFF2-40B4-BE49-F238E27FC236}">
                  <a16:creationId xmlns:a16="http://schemas.microsoft.com/office/drawing/2014/main" id="{CC8200EA-43B2-421A-B57D-C03F6021B64B}"/>
                </a:ext>
              </a:extLst>
            </p:cNvPr>
            <p:cNvSpPr>
              <a:spLocks noChangeArrowheads="1"/>
            </p:cNvSpPr>
            <p:nvPr/>
          </p:nvSpPr>
          <p:spPr bwMode="auto">
            <a:xfrm>
              <a:off x="1968"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13</a:t>
              </a:r>
            </a:p>
          </p:txBody>
        </p:sp>
        <p:sp>
          <p:nvSpPr>
            <p:cNvPr id="37" name="Rectangle 37">
              <a:extLst>
                <a:ext uri="{FF2B5EF4-FFF2-40B4-BE49-F238E27FC236}">
                  <a16:creationId xmlns:a16="http://schemas.microsoft.com/office/drawing/2014/main" id="{52B8F1AF-F3B0-481D-BDC3-A6543CBD0208}"/>
                </a:ext>
              </a:extLst>
            </p:cNvPr>
            <p:cNvSpPr>
              <a:spLocks noChangeArrowheads="1"/>
            </p:cNvSpPr>
            <p:nvPr/>
          </p:nvSpPr>
          <p:spPr bwMode="auto">
            <a:xfrm>
              <a:off x="2496" y="230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2</a:t>
              </a:r>
            </a:p>
          </p:txBody>
        </p:sp>
        <p:sp>
          <p:nvSpPr>
            <p:cNvPr id="38" name="Rectangle 38">
              <a:extLst>
                <a:ext uri="{FF2B5EF4-FFF2-40B4-BE49-F238E27FC236}">
                  <a16:creationId xmlns:a16="http://schemas.microsoft.com/office/drawing/2014/main" id="{A6BA511A-64B6-4807-AE46-6E48EF1615C9}"/>
                </a:ext>
              </a:extLst>
            </p:cNvPr>
            <p:cNvSpPr>
              <a:spLocks noChangeArrowheads="1"/>
            </p:cNvSpPr>
            <p:nvPr/>
          </p:nvSpPr>
          <p:spPr bwMode="auto">
            <a:xfrm>
              <a:off x="2496"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39" name="Rectangle 39">
              <a:extLst>
                <a:ext uri="{FF2B5EF4-FFF2-40B4-BE49-F238E27FC236}">
                  <a16:creationId xmlns:a16="http://schemas.microsoft.com/office/drawing/2014/main" id="{A9EB14FF-99DA-4475-A622-E94CD079A34C}"/>
                </a:ext>
              </a:extLst>
            </p:cNvPr>
            <p:cNvSpPr>
              <a:spLocks noChangeArrowheads="1"/>
            </p:cNvSpPr>
            <p:nvPr/>
          </p:nvSpPr>
          <p:spPr bwMode="auto">
            <a:xfrm>
              <a:off x="2496"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40" name="Rectangle 40">
              <a:extLst>
                <a:ext uri="{FF2B5EF4-FFF2-40B4-BE49-F238E27FC236}">
                  <a16:creationId xmlns:a16="http://schemas.microsoft.com/office/drawing/2014/main" id="{1FC8BB11-0124-46C7-A017-D280B883F082}"/>
                </a:ext>
              </a:extLst>
            </p:cNvPr>
            <p:cNvSpPr>
              <a:spLocks noChangeArrowheads="1"/>
            </p:cNvSpPr>
            <p:nvPr/>
          </p:nvSpPr>
          <p:spPr bwMode="auto">
            <a:xfrm>
              <a:off x="2496"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41" name="Rectangle 41">
              <a:extLst>
                <a:ext uri="{FF2B5EF4-FFF2-40B4-BE49-F238E27FC236}">
                  <a16:creationId xmlns:a16="http://schemas.microsoft.com/office/drawing/2014/main" id="{18CB10E1-6F33-4A46-9AF3-299F81AA1F5A}"/>
                </a:ext>
              </a:extLst>
            </p:cNvPr>
            <p:cNvSpPr>
              <a:spLocks noChangeArrowheads="1"/>
            </p:cNvSpPr>
            <p:nvPr/>
          </p:nvSpPr>
          <p:spPr bwMode="auto">
            <a:xfrm>
              <a:off x="2496"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42" name="Rectangle 42">
              <a:extLst>
                <a:ext uri="{FF2B5EF4-FFF2-40B4-BE49-F238E27FC236}">
                  <a16:creationId xmlns:a16="http://schemas.microsoft.com/office/drawing/2014/main" id="{67249192-2FF8-4A32-9413-7B41013C1E6F}"/>
                </a:ext>
              </a:extLst>
            </p:cNvPr>
            <p:cNvSpPr>
              <a:spLocks noChangeArrowheads="1"/>
            </p:cNvSpPr>
            <p:nvPr/>
          </p:nvSpPr>
          <p:spPr bwMode="auto">
            <a:xfrm>
              <a:off x="2496"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43" name="Rectangle 43">
              <a:extLst>
                <a:ext uri="{FF2B5EF4-FFF2-40B4-BE49-F238E27FC236}">
                  <a16:creationId xmlns:a16="http://schemas.microsoft.com/office/drawing/2014/main" id="{CF1247F1-8AE5-492C-B333-75647137DF59}"/>
                </a:ext>
              </a:extLst>
            </p:cNvPr>
            <p:cNvSpPr>
              <a:spLocks noChangeArrowheads="1"/>
            </p:cNvSpPr>
            <p:nvPr/>
          </p:nvSpPr>
          <p:spPr bwMode="auto">
            <a:xfrm>
              <a:off x="2496" y="316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26</a:t>
              </a:r>
            </a:p>
          </p:txBody>
        </p:sp>
        <p:sp>
          <p:nvSpPr>
            <p:cNvPr id="44" name="Rectangle 44">
              <a:extLst>
                <a:ext uri="{FF2B5EF4-FFF2-40B4-BE49-F238E27FC236}">
                  <a16:creationId xmlns:a16="http://schemas.microsoft.com/office/drawing/2014/main" id="{66C9F067-7969-45D6-B066-3946809BAF3C}"/>
                </a:ext>
              </a:extLst>
            </p:cNvPr>
            <p:cNvSpPr>
              <a:spLocks noChangeArrowheads="1"/>
            </p:cNvSpPr>
            <p:nvPr/>
          </p:nvSpPr>
          <p:spPr bwMode="auto">
            <a:xfrm>
              <a:off x="2496" y="331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30</a:t>
              </a:r>
            </a:p>
          </p:txBody>
        </p:sp>
        <p:sp>
          <p:nvSpPr>
            <p:cNvPr id="45" name="Rectangle 45">
              <a:extLst>
                <a:ext uri="{FF2B5EF4-FFF2-40B4-BE49-F238E27FC236}">
                  <a16:creationId xmlns:a16="http://schemas.microsoft.com/office/drawing/2014/main" id="{E02202AA-2009-47ED-BEB4-1147A1E0E064}"/>
                </a:ext>
              </a:extLst>
            </p:cNvPr>
            <p:cNvSpPr>
              <a:spLocks noChangeArrowheads="1"/>
            </p:cNvSpPr>
            <p:nvPr/>
          </p:nvSpPr>
          <p:spPr bwMode="auto">
            <a:xfrm>
              <a:off x="2496"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6</a:t>
              </a:r>
            </a:p>
          </p:txBody>
        </p:sp>
        <p:sp>
          <p:nvSpPr>
            <p:cNvPr id="46" name="Rectangle 46">
              <a:extLst>
                <a:ext uri="{FF2B5EF4-FFF2-40B4-BE49-F238E27FC236}">
                  <a16:creationId xmlns:a16="http://schemas.microsoft.com/office/drawing/2014/main" id="{795449A8-6190-43AC-9B05-B01A71526867}"/>
                </a:ext>
              </a:extLst>
            </p:cNvPr>
            <p:cNvSpPr>
              <a:spLocks noChangeArrowheads="1"/>
            </p:cNvSpPr>
            <p:nvPr/>
          </p:nvSpPr>
          <p:spPr bwMode="auto">
            <a:xfrm>
              <a:off x="2496"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10</a:t>
              </a:r>
            </a:p>
          </p:txBody>
        </p:sp>
        <p:sp>
          <p:nvSpPr>
            <p:cNvPr id="47" name="Rectangle 47">
              <a:extLst>
                <a:ext uri="{FF2B5EF4-FFF2-40B4-BE49-F238E27FC236}">
                  <a16:creationId xmlns:a16="http://schemas.microsoft.com/office/drawing/2014/main" id="{9B3FAC70-FD4B-41B5-B61E-5CA76CFD56FE}"/>
                </a:ext>
              </a:extLst>
            </p:cNvPr>
            <p:cNvSpPr>
              <a:spLocks noChangeArrowheads="1"/>
            </p:cNvSpPr>
            <p:nvPr/>
          </p:nvSpPr>
          <p:spPr bwMode="auto">
            <a:xfrm>
              <a:off x="2496"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14</a:t>
              </a:r>
            </a:p>
          </p:txBody>
        </p:sp>
        <p:sp>
          <p:nvSpPr>
            <p:cNvPr id="48" name="Rectangle 48">
              <a:extLst>
                <a:ext uri="{FF2B5EF4-FFF2-40B4-BE49-F238E27FC236}">
                  <a16:creationId xmlns:a16="http://schemas.microsoft.com/office/drawing/2014/main" id="{5A937A05-F0AE-4F31-862A-41EDDFC6A3F0}"/>
                </a:ext>
              </a:extLst>
            </p:cNvPr>
            <p:cNvSpPr>
              <a:spLocks noChangeArrowheads="1"/>
            </p:cNvSpPr>
            <p:nvPr/>
          </p:nvSpPr>
          <p:spPr bwMode="auto">
            <a:xfrm>
              <a:off x="2496"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18</a:t>
              </a:r>
            </a:p>
          </p:txBody>
        </p:sp>
        <p:sp>
          <p:nvSpPr>
            <p:cNvPr id="49" name="Rectangle 49">
              <a:extLst>
                <a:ext uri="{FF2B5EF4-FFF2-40B4-BE49-F238E27FC236}">
                  <a16:creationId xmlns:a16="http://schemas.microsoft.com/office/drawing/2014/main" id="{109B5AF4-50E2-48A7-8D89-522615CA80B6}"/>
                </a:ext>
              </a:extLst>
            </p:cNvPr>
            <p:cNvSpPr>
              <a:spLocks noChangeArrowheads="1"/>
            </p:cNvSpPr>
            <p:nvPr/>
          </p:nvSpPr>
          <p:spPr bwMode="auto">
            <a:xfrm>
              <a:off x="2496"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21</a:t>
              </a:r>
            </a:p>
          </p:txBody>
        </p:sp>
        <p:sp>
          <p:nvSpPr>
            <p:cNvPr id="50" name="Rectangle 50">
              <a:extLst>
                <a:ext uri="{FF2B5EF4-FFF2-40B4-BE49-F238E27FC236}">
                  <a16:creationId xmlns:a16="http://schemas.microsoft.com/office/drawing/2014/main" id="{9A4D6D06-639A-4DEE-ACEB-D7B8CCFB4E9A}"/>
                </a:ext>
              </a:extLst>
            </p:cNvPr>
            <p:cNvSpPr>
              <a:spLocks noChangeArrowheads="1"/>
            </p:cNvSpPr>
            <p:nvPr/>
          </p:nvSpPr>
          <p:spPr bwMode="auto">
            <a:xfrm>
              <a:off x="3024" y="230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3</a:t>
              </a:r>
            </a:p>
          </p:txBody>
        </p:sp>
        <p:sp>
          <p:nvSpPr>
            <p:cNvPr id="51" name="Rectangle 51">
              <a:extLst>
                <a:ext uri="{FF2B5EF4-FFF2-40B4-BE49-F238E27FC236}">
                  <a16:creationId xmlns:a16="http://schemas.microsoft.com/office/drawing/2014/main" id="{975AF77A-D2EE-4EB7-B22C-943877C09C05}"/>
                </a:ext>
              </a:extLst>
            </p:cNvPr>
            <p:cNvSpPr>
              <a:spLocks noChangeArrowheads="1"/>
            </p:cNvSpPr>
            <p:nvPr/>
          </p:nvSpPr>
          <p:spPr bwMode="auto">
            <a:xfrm>
              <a:off x="3024"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52" name="Rectangle 52">
              <a:extLst>
                <a:ext uri="{FF2B5EF4-FFF2-40B4-BE49-F238E27FC236}">
                  <a16:creationId xmlns:a16="http://schemas.microsoft.com/office/drawing/2014/main" id="{37D91647-93CB-436B-9409-EED9B78C6E26}"/>
                </a:ext>
              </a:extLst>
            </p:cNvPr>
            <p:cNvSpPr>
              <a:spLocks noChangeArrowheads="1"/>
            </p:cNvSpPr>
            <p:nvPr/>
          </p:nvSpPr>
          <p:spPr bwMode="auto">
            <a:xfrm>
              <a:off x="3024"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53" name="Rectangle 53">
              <a:extLst>
                <a:ext uri="{FF2B5EF4-FFF2-40B4-BE49-F238E27FC236}">
                  <a16:creationId xmlns:a16="http://schemas.microsoft.com/office/drawing/2014/main" id="{FCCAF3CF-7F46-43F5-BA1F-7845E324EEC9}"/>
                </a:ext>
              </a:extLst>
            </p:cNvPr>
            <p:cNvSpPr>
              <a:spLocks noChangeArrowheads="1"/>
            </p:cNvSpPr>
            <p:nvPr/>
          </p:nvSpPr>
          <p:spPr bwMode="auto">
            <a:xfrm>
              <a:off x="3024"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54" name="Rectangle 54">
              <a:extLst>
                <a:ext uri="{FF2B5EF4-FFF2-40B4-BE49-F238E27FC236}">
                  <a16:creationId xmlns:a16="http://schemas.microsoft.com/office/drawing/2014/main" id="{38A7556C-8BD7-4B74-AAC6-F82083B3CAD1}"/>
                </a:ext>
              </a:extLst>
            </p:cNvPr>
            <p:cNvSpPr>
              <a:spLocks noChangeArrowheads="1"/>
            </p:cNvSpPr>
            <p:nvPr/>
          </p:nvSpPr>
          <p:spPr bwMode="auto">
            <a:xfrm>
              <a:off x="3024"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55" name="Rectangle 55">
              <a:extLst>
                <a:ext uri="{FF2B5EF4-FFF2-40B4-BE49-F238E27FC236}">
                  <a16:creationId xmlns:a16="http://schemas.microsoft.com/office/drawing/2014/main" id="{2531A991-8322-46BA-9736-DB51749113CE}"/>
                </a:ext>
              </a:extLst>
            </p:cNvPr>
            <p:cNvSpPr>
              <a:spLocks noChangeArrowheads="1"/>
            </p:cNvSpPr>
            <p:nvPr/>
          </p:nvSpPr>
          <p:spPr bwMode="auto">
            <a:xfrm>
              <a:off x="3024"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endParaRPr lang="zh-CN" altLang="zh-CN" sz="1050" b="1" i="0">
                <a:solidFill>
                  <a:schemeClr val="bg1">
                    <a:lumMod val="65000"/>
                    <a:lumOff val="35000"/>
                  </a:schemeClr>
                </a:solidFill>
                <a:ea typeface="楷体" panose="02010609060101010101" pitchFamily="49" charset="-122"/>
                <a:cs typeface="Times New Roman" panose="02020603050405020304" pitchFamily="18" charset="0"/>
              </a:endParaRPr>
            </a:p>
          </p:txBody>
        </p:sp>
        <p:sp>
          <p:nvSpPr>
            <p:cNvPr id="56" name="Rectangle 56">
              <a:extLst>
                <a:ext uri="{FF2B5EF4-FFF2-40B4-BE49-F238E27FC236}">
                  <a16:creationId xmlns:a16="http://schemas.microsoft.com/office/drawing/2014/main" id="{B41B1BDF-1A88-414A-A8E3-B007A96F02A3}"/>
                </a:ext>
              </a:extLst>
            </p:cNvPr>
            <p:cNvSpPr>
              <a:spLocks noChangeArrowheads="1"/>
            </p:cNvSpPr>
            <p:nvPr/>
          </p:nvSpPr>
          <p:spPr bwMode="auto">
            <a:xfrm>
              <a:off x="3024" y="316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27</a:t>
              </a:r>
            </a:p>
          </p:txBody>
        </p:sp>
        <p:sp>
          <p:nvSpPr>
            <p:cNvPr id="57" name="Rectangle 57">
              <a:extLst>
                <a:ext uri="{FF2B5EF4-FFF2-40B4-BE49-F238E27FC236}">
                  <a16:creationId xmlns:a16="http://schemas.microsoft.com/office/drawing/2014/main" id="{4853A35A-8FCC-4D48-A354-03D63F01A2C3}"/>
                </a:ext>
              </a:extLst>
            </p:cNvPr>
            <p:cNvSpPr>
              <a:spLocks noChangeArrowheads="1"/>
            </p:cNvSpPr>
            <p:nvPr/>
          </p:nvSpPr>
          <p:spPr bwMode="auto">
            <a:xfrm>
              <a:off x="3024" y="331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31</a:t>
              </a:r>
            </a:p>
          </p:txBody>
        </p:sp>
        <p:sp>
          <p:nvSpPr>
            <p:cNvPr id="58" name="Rectangle 58">
              <a:extLst>
                <a:ext uri="{FF2B5EF4-FFF2-40B4-BE49-F238E27FC236}">
                  <a16:creationId xmlns:a16="http://schemas.microsoft.com/office/drawing/2014/main" id="{5A218193-47E5-426C-8B45-898C91649179}"/>
                </a:ext>
              </a:extLst>
            </p:cNvPr>
            <p:cNvSpPr>
              <a:spLocks noChangeArrowheads="1"/>
            </p:cNvSpPr>
            <p:nvPr/>
          </p:nvSpPr>
          <p:spPr bwMode="auto">
            <a:xfrm>
              <a:off x="3024" y="2448"/>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7</a:t>
              </a:r>
            </a:p>
          </p:txBody>
        </p:sp>
        <p:sp>
          <p:nvSpPr>
            <p:cNvPr id="59" name="Rectangle 59">
              <a:extLst>
                <a:ext uri="{FF2B5EF4-FFF2-40B4-BE49-F238E27FC236}">
                  <a16:creationId xmlns:a16="http://schemas.microsoft.com/office/drawing/2014/main" id="{3FC43EA2-7144-49F2-8E8C-081E75594C1C}"/>
                </a:ext>
              </a:extLst>
            </p:cNvPr>
            <p:cNvSpPr>
              <a:spLocks noChangeArrowheads="1"/>
            </p:cNvSpPr>
            <p:nvPr/>
          </p:nvSpPr>
          <p:spPr bwMode="auto">
            <a:xfrm>
              <a:off x="3024" y="2592"/>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11</a:t>
              </a:r>
            </a:p>
          </p:txBody>
        </p:sp>
        <p:sp>
          <p:nvSpPr>
            <p:cNvPr id="60" name="Rectangle 60">
              <a:extLst>
                <a:ext uri="{FF2B5EF4-FFF2-40B4-BE49-F238E27FC236}">
                  <a16:creationId xmlns:a16="http://schemas.microsoft.com/office/drawing/2014/main" id="{0ACF2A9A-3BE5-474B-BCF3-2C700F75294D}"/>
                </a:ext>
              </a:extLst>
            </p:cNvPr>
            <p:cNvSpPr>
              <a:spLocks noChangeArrowheads="1"/>
            </p:cNvSpPr>
            <p:nvPr/>
          </p:nvSpPr>
          <p:spPr bwMode="auto">
            <a:xfrm>
              <a:off x="3024" y="2736"/>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15</a:t>
              </a:r>
            </a:p>
          </p:txBody>
        </p:sp>
        <p:sp>
          <p:nvSpPr>
            <p:cNvPr id="61" name="Rectangle 61">
              <a:extLst>
                <a:ext uri="{FF2B5EF4-FFF2-40B4-BE49-F238E27FC236}">
                  <a16:creationId xmlns:a16="http://schemas.microsoft.com/office/drawing/2014/main" id="{1D94B54F-5C17-4EAD-9D7F-0AE75DE41FE8}"/>
                </a:ext>
              </a:extLst>
            </p:cNvPr>
            <p:cNvSpPr>
              <a:spLocks noChangeArrowheads="1"/>
            </p:cNvSpPr>
            <p:nvPr/>
          </p:nvSpPr>
          <p:spPr bwMode="auto">
            <a:xfrm>
              <a:off x="3024" y="2880"/>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dirty="0">
                  <a:solidFill>
                    <a:schemeClr val="bg1">
                      <a:lumMod val="65000"/>
                      <a:lumOff val="35000"/>
                    </a:schemeClr>
                  </a:solidFill>
                  <a:ea typeface="楷体" panose="02010609060101010101" pitchFamily="49" charset="-122"/>
                  <a:cs typeface="Times New Roman" panose="02020603050405020304" pitchFamily="18" charset="0"/>
                </a:rPr>
                <a:t>19</a:t>
              </a:r>
            </a:p>
          </p:txBody>
        </p:sp>
        <p:sp>
          <p:nvSpPr>
            <p:cNvPr id="62" name="Rectangle 62">
              <a:extLst>
                <a:ext uri="{FF2B5EF4-FFF2-40B4-BE49-F238E27FC236}">
                  <a16:creationId xmlns:a16="http://schemas.microsoft.com/office/drawing/2014/main" id="{8CFB81E4-280C-4E34-8CC3-E6BA86E3013E}"/>
                </a:ext>
              </a:extLst>
            </p:cNvPr>
            <p:cNvSpPr>
              <a:spLocks noChangeArrowheads="1"/>
            </p:cNvSpPr>
            <p:nvPr/>
          </p:nvSpPr>
          <p:spPr bwMode="auto">
            <a:xfrm>
              <a:off x="3024" y="3024"/>
              <a:ext cx="336" cy="144"/>
            </a:xfrm>
            <a:prstGeom prst="rect">
              <a:avLst/>
            </a:prstGeom>
            <a:grpFill/>
            <a:ln w="9525" algn="ctr">
              <a:solidFill>
                <a:schemeClr val="accent6">
                  <a:lumMod val="75000"/>
                </a:schemeClr>
              </a:solidFill>
              <a:miter lim="800000"/>
              <a:headEnd type="none" w="sm" len="sm"/>
              <a:tailEnd type="none" w="sm" len="sm"/>
            </a:ln>
          </p:spPr>
          <p:txBody>
            <a:bodyPr wrap="none" lIns="18000" anchor="ctr"/>
            <a:lstStyle/>
            <a:p>
              <a:r>
                <a:rPr lang="en-US" altLang="zh-CN" sz="1050" b="1" i="0">
                  <a:solidFill>
                    <a:schemeClr val="bg1">
                      <a:lumMod val="65000"/>
                      <a:lumOff val="35000"/>
                    </a:schemeClr>
                  </a:solidFill>
                  <a:ea typeface="楷体" panose="02010609060101010101" pitchFamily="49" charset="-122"/>
                  <a:cs typeface="Times New Roman" panose="02020603050405020304" pitchFamily="18" charset="0"/>
                </a:rPr>
                <a:t>29</a:t>
              </a:r>
            </a:p>
          </p:txBody>
        </p:sp>
      </p:grpSp>
      <p:sp>
        <p:nvSpPr>
          <p:cNvPr id="63" name="Rectangle 63">
            <a:extLst>
              <a:ext uri="{FF2B5EF4-FFF2-40B4-BE49-F238E27FC236}">
                <a16:creationId xmlns:a16="http://schemas.microsoft.com/office/drawing/2014/main" id="{45758E17-99AB-4F08-8F86-F3CE824180D7}"/>
              </a:ext>
            </a:extLst>
          </p:cNvPr>
          <p:cNvSpPr>
            <a:spLocks noChangeArrowheads="1"/>
          </p:cNvSpPr>
          <p:nvPr/>
        </p:nvSpPr>
        <p:spPr bwMode="auto">
          <a:xfrm>
            <a:off x="2335213" y="2285518"/>
            <a:ext cx="990600" cy="304800"/>
          </a:xfrm>
          <a:prstGeom prst="rect">
            <a:avLst/>
          </a:prstGeom>
          <a:solidFill>
            <a:srgbClr val="B9DCCA"/>
          </a:solidFill>
          <a:ln w="12700" algn="ctr">
            <a:solidFill>
              <a:srgbClr val="54A77D"/>
            </a:solidFill>
            <a:miter lim="800000"/>
            <a:headEnd type="none" w="sm" len="sm"/>
            <a:tailEnd type="none" w="sm" len="sm"/>
          </a:ln>
        </p:spPr>
        <p:txBody>
          <a:bodyPr wrap="none" anchor="ctr"/>
          <a:lstStyle/>
          <a:p>
            <a:pPr algn="ctr"/>
            <a:r>
              <a:rPr lang="zh-CN" altLang="en-US" sz="1200" i="0" dirty="0">
                <a:solidFill>
                  <a:schemeClr val="bg1"/>
                </a:solidFill>
                <a:ea typeface="楷体" panose="02010609060101010101" pitchFamily="49" charset="-122"/>
                <a:cs typeface="Times New Roman" panose="02020603050405020304" pitchFamily="18" charset="0"/>
              </a:rPr>
              <a:t>字</a:t>
            </a:r>
            <a:r>
              <a:rPr lang="en-US" altLang="zh-CN" sz="1200" i="0" dirty="0">
                <a:solidFill>
                  <a:schemeClr val="bg1"/>
                </a:solidFill>
                <a:ea typeface="楷体" panose="02010609060101010101" pitchFamily="49" charset="-122"/>
                <a:cs typeface="Times New Roman" panose="02020603050405020304" pitchFamily="18" charset="0"/>
              </a:rPr>
              <a:t>(3b)</a:t>
            </a:r>
          </a:p>
        </p:txBody>
      </p:sp>
      <p:sp>
        <p:nvSpPr>
          <p:cNvPr id="64" name="Text Box 64">
            <a:extLst>
              <a:ext uri="{FF2B5EF4-FFF2-40B4-BE49-F238E27FC236}">
                <a16:creationId xmlns:a16="http://schemas.microsoft.com/office/drawing/2014/main" id="{CFE4EE03-E0BB-458F-B1BD-3AD4D26E3FEF}"/>
              </a:ext>
            </a:extLst>
          </p:cNvPr>
          <p:cNvSpPr txBox="1">
            <a:spLocks noChangeArrowheads="1"/>
          </p:cNvSpPr>
          <p:nvPr/>
        </p:nvSpPr>
        <p:spPr bwMode="auto">
          <a:xfrm>
            <a:off x="1238593" y="2651608"/>
            <a:ext cx="457200" cy="304800"/>
          </a:xfrm>
          <a:prstGeom prst="rect">
            <a:avLst/>
          </a:prstGeom>
          <a:noFill/>
          <a:ln w="9525">
            <a:noFill/>
            <a:miter lim="800000"/>
            <a:headEnd/>
            <a:tailEnd/>
          </a:ln>
        </p:spPr>
        <p:txBody>
          <a:bodyPr>
            <a:spAutoFit/>
          </a:bodyPr>
          <a:lstStyle/>
          <a:p>
            <a:pPr algn="ctr"/>
            <a:r>
              <a:rPr lang="en-US" altLang="zh-CN" sz="1400" b="1" i="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M</a:t>
            </a:r>
            <a:r>
              <a:rPr lang="en-US" altLang="zh-CN" sz="1400" b="1" i="0" baseline="-2500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0</a:t>
            </a:r>
          </a:p>
        </p:txBody>
      </p:sp>
      <p:sp>
        <p:nvSpPr>
          <p:cNvPr id="65" name="Text Box 65">
            <a:extLst>
              <a:ext uri="{FF2B5EF4-FFF2-40B4-BE49-F238E27FC236}">
                <a16:creationId xmlns:a16="http://schemas.microsoft.com/office/drawing/2014/main" id="{BF30928E-FC1E-4506-A901-FB8D513FFE42}"/>
              </a:ext>
            </a:extLst>
          </p:cNvPr>
          <p:cNvSpPr txBox="1">
            <a:spLocks noChangeArrowheads="1"/>
          </p:cNvSpPr>
          <p:nvPr/>
        </p:nvSpPr>
        <p:spPr bwMode="auto">
          <a:xfrm>
            <a:off x="2076793" y="2651608"/>
            <a:ext cx="457200" cy="304800"/>
          </a:xfrm>
          <a:prstGeom prst="rect">
            <a:avLst/>
          </a:prstGeom>
          <a:noFill/>
          <a:ln w="9525">
            <a:noFill/>
            <a:miter lim="800000"/>
            <a:headEnd/>
            <a:tailEnd/>
          </a:ln>
        </p:spPr>
        <p:txBody>
          <a:bodyPr>
            <a:spAutoFit/>
          </a:bodyPr>
          <a:lstStyle/>
          <a:p>
            <a:pPr algn="ctr"/>
            <a:r>
              <a:rPr lang="en-US" altLang="zh-CN" sz="1400" b="1" i="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M</a:t>
            </a:r>
            <a:r>
              <a:rPr lang="en-US" altLang="zh-CN" sz="1400" b="1" i="0" baseline="-2500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1</a:t>
            </a:r>
          </a:p>
        </p:txBody>
      </p:sp>
      <p:sp>
        <p:nvSpPr>
          <p:cNvPr id="66" name="Text Box 66">
            <a:extLst>
              <a:ext uri="{FF2B5EF4-FFF2-40B4-BE49-F238E27FC236}">
                <a16:creationId xmlns:a16="http://schemas.microsoft.com/office/drawing/2014/main" id="{1EB56ECC-3E51-4EE2-8B70-009D2D451D9F}"/>
              </a:ext>
            </a:extLst>
          </p:cNvPr>
          <p:cNvSpPr txBox="1">
            <a:spLocks noChangeArrowheads="1"/>
          </p:cNvSpPr>
          <p:nvPr/>
        </p:nvSpPr>
        <p:spPr bwMode="auto">
          <a:xfrm>
            <a:off x="2915816" y="2651608"/>
            <a:ext cx="457200" cy="304800"/>
          </a:xfrm>
          <a:prstGeom prst="rect">
            <a:avLst/>
          </a:prstGeom>
          <a:noFill/>
          <a:ln w="9525">
            <a:noFill/>
            <a:miter lim="800000"/>
            <a:headEnd/>
            <a:tailEnd/>
          </a:ln>
        </p:spPr>
        <p:txBody>
          <a:bodyPr>
            <a:spAutoFit/>
          </a:bodyPr>
          <a:lstStyle/>
          <a:p>
            <a:pPr algn="ctr"/>
            <a:r>
              <a:rPr lang="en-US" altLang="zh-CN" sz="1400" b="1" i="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M</a:t>
            </a:r>
            <a:r>
              <a:rPr lang="en-US" altLang="zh-CN" sz="1400" b="1" i="0" baseline="-2500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2</a:t>
            </a:r>
          </a:p>
        </p:txBody>
      </p:sp>
      <p:sp>
        <p:nvSpPr>
          <p:cNvPr id="67" name="Text Box 67">
            <a:extLst>
              <a:ext uri="{FF2B5EF4-FFF2-40B4-BE49-F238E27FC236}">
                <a16:creationId xmlns:a16="http://schemas.microsoft.com/office/drawing/2014/main" id="{14989C00-25D0-42FD-95AC-D6A43E172794}"/>
              </a:ext>
            </a:extLst>
          </p:cNvPr>
          <p:cNvSpPr txBox="1">
            <a:spLocks noChangeArrowheads="1"/>
          </p:cNvSpPr>
          <p:nvPr/>
        </p:nvSpPr>
        <p:spPr bwMode="auto">
          <a:xfrm>
            <a:off x="3754016" y="2651608"/>
            <a:ext cx="457200" cy="304800"/>
          </a:xfrm>
          <a:prstGeom prst="rect">
            <a:avLst/>
          </a:prstGeom>
          <a:noFill/>
          <a:ln w="9525">
            <a:noFill/>
            <a:miter lim="800000"/>
            <a:headEnd/>
            <a:tailEnd/>
          </a:ln>
        </p:spPr>
        <p:txBody>
          <a:bodyPr>
            <a:spAutoFit/>
          </a:bodyPr>
          <a:lstStyle/>
          <a:p>
            <a:pPr algn="ctr"/>
            <a:r>
              <a:rPr lang="en-US" altLang="zh-CN" sz="1400" b="1" i="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M</a:t>
            </a:r>
            <a:r>
              <a:rPr lang="en-US" altLang="zh-CN" sz="1400" b="1" i="0" baseline="-25000" dirty="0">
                <a:solidFill>
                  <a:srgbClr val="00B05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rPr>
              <a:t>3</a:t>
            </a:r>
          </a:p>
        </p:txBody>
      </p:sp>
      <p:sp>
        <p:nvSpPr>
          <p:cNvPr id="68" name="Line 68">
            <a:extLst>
              <a:ext uri="{FF2B5EF4-FFF2-40B4-BE49-F238E27FC236}">
                <a16:creationId xmlns:a16="http://schemas.microsoft.com/office/drawing/2014/main" id="{F96314E1-43DE-4D52-B384-B9F04D5007DB}"/>
              </a:ext>
            </a:extLst>
          </p:cNvPr>
          <p:cNvSpPr>
            <a:spLocks noChangeAspect="1" noChangeShapeType="1"/>
          </p:cNvSpPr>
          <p:nvPr/>
        </p:nvSpPr>
        <p:spPr bwMode="auto">
          <a:xfrm>
            <a:off x="1116013" y="5575368"/>
            <a:ext cx="3200400" cy="0"/>
          </a:xfrm>
          <a:prstGeom prst="line">
            <a:avLst/>
          </a:prstGeom>
          <a:noFill/>
          <a:ln w="28575">
            <a:solidFill>
              <a:schemeClr val="accent6">
                <a:lumMod val="75000"/>
              </a:schemeClr>
            </a:solidFill>
            <a:round/>
            <a:headEnd type="triangle" w="med" len="med"/>
            <a:tailEnd type="triangle" w="med" len="med"/>
          </a:ln>
        </p:spPr>
        <p:txBody>
          <a:bodyPr/>
          <a:lstStyle/>
          <a:p>
            <a:endParaRPr lang="zh-CN" altLang="en-US">
              <a:ea typeface="楷体" panose="02010609060101010101" pitchFamily="49" charset="-122"/>
              <a:cs typeface="Times New Roman" panose="02020603050405020304" pitchFamily="18" charset="0"/>
            </a:endParaRPr>
          </a:p>
        </p:txBody>
      </p:sp>
      <p:sp>
        <p:nvSpPr>
          <p:cNvPr id="69" name="Text Box 69">
            <a:extLst>
              <a:ext uri="{FF2B5EF4-FFF2-40B4-BE49-F238E27FC236}">
                <a16:creationId xmlns:a16="http://schemas.microsoft.com/office/drawing/2014/main" id="{1E0590B2-2C0B-4B54-8E23-8E793D30DEA6}"/>
              </a:ext>
            </a:extLst>
          </p:cNvPr>
          <p:cNvSpPr txBox="1">
            <a:spLocks noChangeArrowheads="1"/>
          </p:cNvSpPr>
          <p:nvPr/>
        </p:nvSpPr>
        <p:spPr bwMode="auto">
          <a:xfrm>
            <a:off x="2259013" y="5257318"/>
            <a:ext cx="990600" cy="304800"/>
          </a:xfrm>
          <a:prstGeom prst="rect">
            <a:avLst/>
          </a:prstGeom>
          <a:noFill/>
          <a:ln w="9525">
            <a:noFill/>
            <a:miter lim="800000"/>
            <a:headEnd/>
            <a:tailEnd/>
          </a:ln>
        </p:spPr>
        <p:txBody>
          <a:bodyPr>
            <a:spAutoFit/>
          </a:bodyPr>
          <a:lstStyle/>
          <a:p>
            <a:pPr algn="ctr"/>
            <a:r>
              <a:rPr lang="zh-CN" altLang="en-US" sz="1400" i="0" dirty="0">
                <a:solidFill>
                  <a:schemeClr val="bg1"/>
                </a:solidFill>
                <a:ea typeface="楷体" panose="02010609060101010101" pitchFamily="49" charset="-122"/>
                <a:cs typeface="Times New Roman" panose="02020603050405020304" pitchFamily="18" charset="0"/>
              </a:rPr>
              <a:t>数据总线</a:t>
            </a:r>
          </a:p>
        </p:txBody>
      </p:sp>
      <p:sp>
        <p:nvSpPr>
          <p:cNvPr id="70" name="Text Box 70">
            <a:extLst>
              <a:ext uri="{FF2B5EF4-FFF2-40B4-BE49-F238E27FC236}">
                <a16:creationId xmlns:a16="http://schemas.microsoft.com/office/drawing/2014/main" id="{4444BB52-9EF1-4D0F-BAB8-FF1D7D714F64}"/>
              </a:ext>
            </a:extLst>
          </p:cNvPr>
          <p:cNvSpPr txBox="1">
            <a:spLocks noChangeArrowheads="1"/>
          </p:cNvSpPr>
          <p:nvPr/>
        </p:nvSpPr>
        <p:spPr bwMode="auto">
          <a:xfrm>
            <a:off x="1979712" y="5805264"/>
            <a:ext cx="1371600" cy="400110"/>
          </a:xfrm>
          <a:prstGeom prst="rect">
            <a:avLst/>
          </a:prstGeom>
          <a:noFill/>
          <a:ln w="9525">
            <a:noFill/>
            <a:miter lim="800000"/>
            <a:headEnd/>
            <a:tailEnd/>
          </a:ln>
        </p:spPr>
        <p:txBody>
          <a:bodyPr>
            <a:spAutoFit/>
          </a:bodyPr>
          <a:lstStyle/>
          <a:p>
            <a:pPr algn="ctr"/>
            <a:r>
              <a:rPr lang="en-US" altLang="zh-CN" b="1" i="0" dirty="0">
                <a:solidFill>
                  <a:schemeClr val="bg1"/>
                </a:solidFill>
                <a:ea typeface="楷体" panose="02010609060101010101" pitchFamily="49" charset="-122"/>
                <a:cs typeface="Times New Roman" panose="02020603050405020304" pitchFamily="18" charset="0"/>
              </a:rPr>
              <a:t> </a:t>
            </a:r>
            <a:r>
              <a:rPr lang="zh-CN" altLang="en-US" b="1" i="0" dirty="0">
                <a:solidFill>
                  <a:schemeClr val="bg1"/>
                </a:solidFill>
                <a:ea typeface="楷体" panose="02010609060101010101" pitchFamily="49" charset="-122"/>
                <a:cs typeface="Times New Roman" panose="02020603050405020304" pitchFamily="18" charset="0"/>
              </a:rPr>
              <a:t>交叉方式</a:t>
            </a:r>
          </a:p>
        </p:txBody>
      </p:sp>
      <p:sp>
        <p:nvSpPr>
          <p:cNvPr id="89" name="对话气泡: 圆角矩形 88">
            <a:extLst>
              <a:ext uri="{FF2B5EF4-FFF2-40B4-BE49-F238E27FC236}">
                <a16:creationId xmlns:a16="http://schemas.microsoft.com/office/drawing/2014/main" id="{31D39F6B-6E9A-43E6-A587-919476087D02}"/>
              </a:ext>
            </a:extLst>
          </p:cNvPr>
          <p:cNvSpPr/>
          <p:nvPr/>
        </p:nvSpPr>
        <p:spPr>
          <a:xfrm>
            <a:off x="899592" y="1782081"/>
            <a:ext cx="3600400" cy="292846"/>
          </a:xfrm>
          <a:prstGeom prst="wedgeRoundRectCallout">
            <a:avLst>
              <a:gd name="adj1" fmla="val -4132"/>
              <a:gd name="adj2" fmla="val 108319"/>
              <a:gd name="adj3" fmla="val 16667"/>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anchor="ctr" anchorCtr="0">
            <a:spAutoFit/>
          </a:bodyPr>
          <a:lstStyle/>
          <a:p>
            <a:pPr algn="just" eaLnBrk="1" hangingPunct="1">
              <a:lnSpc>
                <a:spcPct val="80000"/>
              </a:lnSpc>
            </a:pPr>
            <a:r>
              <a:rPr lang="en-US" altLang="zh-CN" sz="1400" b="1" dirty="0">
                <a:solidFill>
                  <a:schemeClr val="bg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5</a:t>
            </a:r>
            <a:r>
              <a:rPr lang="zh-CN" altLang="en-US" sz="1400" b="1" dirty="0">
                <a:solidFill>
                  <a:schemeClr val="bg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位地址：高</a:t>
            </a:r>
            <a:r>
              <a:rPr lang="en-US" altLang="zh-CN" sz="1400" b="1" dirty="0">
                <a:solidFill>
                  <a:schemeClr val="bg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3</a:t>
            </a:r>
            <a:r>
              <a:rPr lang="zh-CN" altLang="en-US" sz="1400" b="1" dirty="0">
                <a:solidFill>
                  <a:schemeClr val="bg1">
                    <a:lumMod val="85000"/>
                    <a:lumOff val="1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位选块内地址，</a:t>
            </a:r>
            <a:r>
              <a:rPr lang="zh-CN" altLang="en-US"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低</a:t>
            </a:r>
            <a:r>
              <a:rPr lang="en-US" altLang="zh-CN"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2</a:t>
            </a:r>
            <a:r>
              <a:rPr lang="zh-CN" altLang="en-US"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mn-lt"/>
              </a:rPr>
              <a:t>位选模块</a:t>
            </a:r>
          </a:p>
        </p:txBody>
      </p:sp>
      <p:cxnSp>
        <p:nvCxnSpPr>
          <p:cNvPr id="106" name="直接连接符 105">
            <a:extLst>
              <a:ext uri="{FF2B5EF4-FFF2-40B4-BE49-F238E27FC236}">
                <a16:creationId xmlns:a16="http://schemas.microsoft.com/office/drawing/2014/main" id="{84F2D81B-A6C6-E822-7B40-C06206EEFF17}"/>
              </a:ext>
            </a:extLst>
          </p:cNvPr>
          <p:cNvCxnSpPr>
            <a:cxnSpLocks/>
          </p:cNvCxnSpPr>
          <p:nvPr/>
        </p:nvCxnSpPr>
        <p:spPr>
          <a:xfrm>
            <a:off x="1733868" y="316824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B36EAE6-A0FA-F01B-B654-64F39CE1FC96}"/>
              </a:ext>
            </a:extLst>
          </p:cNvPr>
          <p:cNvCxnSpPr>
            <a:cxnSpLocks/>
          </p:cNvCxnSpPr>
          <p:nvPr/>
        </p:nvCxnSpPr>
        <p:spPr>
          <a:xfrm>
            <a:off x="2573792" y="316824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F3E58099-572F-FE50-D8B4-61DCCBE832AB}"/>
              </a:ext>
            </a:extLst>
          </p:cNvPr>
          <p:cNvCxnSpPr>
            <a:cxnSpLocks/>
          </p:cNvCxnSpPr>
          <p:nvPr/>
        </p:nvCxnSpPr>
        <p:spPr>
          <a:xfrm>
            <a:off x="3413716" y="316824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245187A-791D-01CE-8625-6684E3D3C008}"/>
              </a:ext>
            </a:extLst>
          </p:cNvPr>
          <p:cNvCxnSpPr>
            <a:cxnSpLocks/>
          </p:cNvCxnSpPr>
          <p:nvPr/>
        </p:nvCxnSpPr>
        <p:spPr>
          <a:xfrm>
            <a:off x="1733868" y="3416551"/>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91D3B93A-0459-3524-1326-8B41F097E2F7}"/>
              </a:ext>
            </a:extLst>
          </p:cNvPr>
          <p:cNvCxnSpPr>
            <a:cxnSpLocks/>
          </p:cNvCxnSpPr>
          <p:nvPr/>
        </p:nvCxnSpPr>
        <p:spPr>
          <a:xfrm>
            <a:off x="2573792" y="3416551"/>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35E174A-0310-8CC0-E179-D12DDFFC162A}"/>
              </a:ext>
            </a:extLst>
          </p:cNvPr>
          <p:cNvCxnSpPr>
            <a:cxnSpLocks/>
          </p:cNvCxnSpPr>
          <p:nvPr/>
        </p:nvCxnSpPr>
        <p:spPr>
          <a:xfrm>
            <a:off x="3413716" y="3416551"/>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64CE031C-E8F0-5837-F768-92BBE564C818}"/>
              </a:ext>
            </a:extLst>
          </p:cNvPr>
          <p:cNvCxnSpPr>
            <a:cxnSpLocks/>
          </p:cNvCxnSpPr>
          <p:nvPr/>
        </p:nvCxnSpPr>
        <p:spPr>
          <a:xfrm>
            <a:off x="1733868" y="366485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5BA36E6B-969D-2194-159B-4705644FAD4B}"/>
              </a:ext>
            </a:extLst>
          </p:cNvPr>
          <p:cNvCxnSpPr>
            <a:cxnSpLocks/>
          </p:cNvCxnSpPr>
          <p:nvPr/>
        </p:nvCxnSpPr>
        <p:spPr>
          <a:xfrm>
            <a:off x="2573792" y="366485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C287B45D-43CD-7204-EB48-B09DAF4AB559}"/>
              </a:ext>
            </a:extLst>
          </p:cNvPr>
          <p:cNvCxnSpPr>
            <a:cxnSpLocks/>
          </p:cNvCxnSpPr>
          <p:nvPr/>
        </p:nvCxnSpPr>
        <p:spPr>
          <a:xfrm>
            <a:off x="3413716" y="366485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F8556700-F701-FDB6-E19F-3F2BBD73140B}"/>
              </a:ext>
            </a:extLst>
          </p:cNvPr>
          <p:cNvCxnSpPr>
            <a:cxnSpLocks/>
          </p:cNvCxnSpPr>
          <p:nvPr/>
        </p:nvCxnSpPr>
        <p:spPr>
          <a:xfrm>
            <a:off x="1733868" y="3913161"/>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A31365BA-4DC1-FBE8-2C56-19E31BB14E96}"/>
              </a:ext>
            </a:extLst>
          </p:cNvPr>
          <p:cNvCxnSpPr>
            <a:cxnSpLocks/>
          </p:cNvCxnSpPr>
          <p:nvPr/>
        </p:nvCxnSpPr>
        <p:spPr>
          <a:xfrm>
            <a:off x="2573792" y="3913161"/>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9F29410D-6602-57FC-0FB8-2E969FC18866}"/>
              </a:ext>
            </a:extLst>
          </p:cNvPr>
          <p:cNvCxnSpPr>
            <a:cxnSpLocks/>
          </p:cNvCxnSpPr>
          <p:nvPr/>
        </p:nvCxnSpPr>
        <p:spPr>
          <a:xfrm>
            <a:off x="3413716" y="3913161"/>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CC09F48E-7D2F-E435-E80E-8D99DBF95058}"/>
              </a:ext>
            </a:extLst>
          </p:cNvPr>
          <p:cNvCxnSpPr>
            <a:cxnSpLocks/>
          </p:cNvCxnSpPr>
          <p:nvPr/>
        </p:nvCxnSpPr>
        <p:spPr>
          <a:xfrm>
            <a:off x="1733868" y="416146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D4E3A0A6-F705-5A23-1690-B55F96C95DE8}"/>
              </a:ext>
            </a:extLst>
          </p:cNvPr>
          <p:cNvCxnSpPr>
            <a:cxnSpLocks/>
          </p:cNvCxnSpPr>
          <p:nvPr/>
        </p:nvCxnSpPr>
        <p:spPr>
          <a:xfrm>
            <a:off x="2573792" y="416146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5EDA3410-7BE1-1D82-4592-0F071D4FE7E8}"/>
              </a:ext>
            </a:extLst>
          </p:cNvPr>
          <p:cNvCxnSpPr>
            <a:cxnSpLocks/>
          </p:cNvCxnSpPr>
          <p:nvPr/>
        </p:nvCxnSpPr>
        <p:spPr>
          <a:xfrm>
            <a:off x="3413716" y="416146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C816632F-2E1C-F3A7-3DDC-88B51FA41890}"/>
              </a:ext>
            </a:extLst>
          </p:cNvPr>
          <p:cNvCxnSpPr>
            <a:cxnSpLocks/>
          </p:cNvCxnSpPr>
          <p:nvPr/>
        </p:nvCxnSpPr>
        <p:spPr>
          <a:xfrm>
            <a:off x="1733868" y="4409771"/>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2404418C-CFDA-767A-C9EF-97976736851B}"/>
              </a:ext>
            </a:extLst>
          </p:cNvPr>
          <p:cNvCxnSpPr>
            <a:cxnSpLocks/>
          </p:cNvCxnSpPr>
          <p:nvPr/>
        </p:nvCxnSpPr>
        <p:spPr>
          <a:xfrm>
            <a:off x="2573792" y="4409771"/>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7F28B0B5-CBC1-0E16-BB31-E167D6A703BA}"/>
              </a:ext>
            </a:extLst>
          </p:cNvPr>
          <p:cNvCxnSpPr>
            <a:cxnSpLocks/>
          </p:cNvCxnSpPr>
          <p:nvPr/>
        </p:nvCxnSpPr>
        <p:spPr>
          <a:xfrm>
            <a:off x="3413716" y="4409771"/>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18BA9259-6348-098B-03E9-F10CD863B485}"/>
              </a:ext>
            </a:extLst>
          </p:cNvPr>
          <p:cNvCxnSpPr>
            <a:cxnSpLocks/>
          </p:cNvCxnSpPr>
          <p:nvPr/>
        </p:nvCxnSpPr>
        <p:spPr>
          <a:xfrm>
            <a:off x="1733868" y="465807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5AFA19AA-F681-51B1-F814-34F98BE9907F}"/>
              </a:ext>
            </a:extLst>
          </p:cNvPr>
          <p:cNvCxnSpPr>
            <a:cxnSpLocks/>
          </p:cNvCxnSpPr>
          <p:nvPr/>
        </p:nvCxnSpPr>
        <p:spPr>
          <a:xfrm>
            <a:off x="2573792" y="465807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149A7D84-DBC7-D73F-13D5-8EFB64544764}"/>
              </a:ext>
            </a:extLst>
          </p:cNvPr>
          <p:cNvCxnSpPr>
            <a:cxnSpLocks/>
          </p:cNvCxnSpPr>
          <p:nvPr/>
        </p:nvCxnSpPr>
        <p:spPr>
          <a:xfrm>
            <a:off x="3413716" y="4658076"/>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73416427-DF1A-A458-A198-14882B0C7383}"/>
              </a:ext>
            </a:extLst>
          </p:cNvPr>
          <p:cNvCxnSpPr>
            <a:cxnSpLocks/>
          </p:cNvCxnSpPr>
          <p:nvPr/>
        </p:nvCxnSpPr>
        <p:spPr>
          <a:xfrm>
            <a:off x="1733868" y="4906378"/>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2A2DF0D9-34EE-9BA4-2F38-C6D7FA28D674}"/>
              </a:ext>
            </a:extLst>
          </p:cNvPr>
          <p:cNvCxnSpPr>
            <a:cxnSpLocks/>
          </p:cNvCxnSpPr>
          <p:nvPr/>
        </p:nvCxnSpPr>
        <p:spPr>
          <a:xfrm>
            <a:off x="2573792" y="4906378"/>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9FFCDD8F-7719-F8F7-9B2E-A3C3A6D23365}"/>
              </a:ext>
            </a:extLst>
          </p:cNvPr>
          <p:cNvCxnSpPr>
            <a:cxnSpLocks/>
          </p:cNvCxnSpPr>
          <p:nvPr/>
        </p:nvCxnSpPr>
        <p:spPr>
          <a:xfrm>
            <a:off x="3413716" y="4906378"/>
            <a:ext cx="288000" cy="0"/>
          </a:xfrm>
          <a:prstGeom prst="line">
            <a:avLst/>
          </a:prstGeom>
          <a:ln w="19050">
            <a:solidFill>
              <a:srgbClr val="C0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57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left)">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500"/>
                                        <p:tgtEl>
                                          <p:spTgt spid="75"/>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wipe(left)">
                                      <p:cBhvr>
                                        <p:cTn id="24" dur="500"/>
                                        <p:tgtEl>
                                          <p:spTgt spid="76"/>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wipe(left)">
                                      <p:cBhvr>
                                        <p:cTn id="28" dur="500"/>
                                        <p:tgtEl>
                                          <p:spTgt spid="7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left)">
                                      <p:cBhvr>
                                        <p:cTn id="32" dur="500"/>
                                        <p:tgtEl>
                                          <p:spTgt spid="78"/>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left)">
                                      <p:cBhvr>
                                        <p:cTn id="36" dur="500"/>
                                        <p:tgtEl>
                                          <p:spTgt spid="79"/>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wipe(left)">
                                      <p:cBhvr>
                                        <p:cTn id="40" dur="500"/>
                                        <p:tgtEl>
                                          <p:spTgt spid="80"/>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left)">
                                      <p:cBhvr>
                                        <p:cTn id="44" dur="500"/>
                                        <p:tgtEl>
                                          <p:spTgt spid="81"/>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wipe(left)">
                                      <p:cBhvr>
                                        <p:cTn id="48" dur="500"/>
                                        <p:tgtEl>
                                          <p:spTgt spid="82"/>
                                        </p:tgtEl>
                                      </p:cBhvr>
                                    </p:animEffect>
                                  </p:childTnLst>
                                </p:cTn>
                              </p:par>
                            </p:childTnLst>
                          </p:cTn>
                        </p:par>
                        <p:par>
                          <p:cTn id="49" fill="hold">
                            <p:stCondLst>
                              <p:cond delay="4000"/>
                            </p:stCondLst>
                            <p:childTnLst>
                              <p:par>
                                <p:cTn id="50" presetID="22" presetClass="entr" presetSubtype="8" fill="hold" nodeType="after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wipe(left)">
                                      <p:cBhvr>
                                        <p:cTn id="52" dur="500"/>
                                        <p:tgtEl>
                                          <p:spTgt spid="83"/>
                                        </p:tgtEl>
                                      </p:cBhvr>
                                    </p:animEffect>
                                  </p:childTnLst>
                                </p:cTn>
                              </p:par>
                            </p:childTnLst>
                          </p:cTn>
                        </p:par>
                        <p:par>
                          <p:cTn id="53" fill="hold">
                            <p:stCondLst>
                              <p:cond delay="4500"/>
                            </p:stCondLst>
                            <p:childTnLst>
                              <p:par>
                                <p:cTn id="54" presetID="22" presetClass="entr" presetSubtype="8"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childTnLst>
                          </p:cTn>
                        </p:par>
                        <p:par>
                          <p:cTn id="57" fill="hold">
                            <p:stCondLst>
                              <p:cond delay="5000"/>
                            </p:stCondLst>
                            <p:childTnLst>
                              <p:par>
                                <p:cTn id="58" presetID="22" presetClass="entr" presetSubtype="8" fill="hold" nodeType="after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wipe(left)">
                                      <p:cBhvr>
                                        <p:cTn id="60" dur="500"/>
                                        <p:tgtEl>
                                          <p:spTgt spid="85"/>
                                        </p:tgtEl>
                                      </p:cBhvr>
                                    </p:animEffect>
                                  </p:childTnLst>
                                </p:cTn>
                              </p:par>
                            </p:childTnLst>
                          </p:cTn>
                        </p:par>
                        <p:par>
                          <p:cTn id="61" fill="hold">
                            <p:stCondLst>
                              <p:cond delay="5500"/>
                            </p:stCondLst>
                            <p:childTnLst>
                              <p:par>
                                <p:cTn id="62" presetID="22" presetClass="entr" presetSubtype="8" fill="hold" nodeType="after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left)">
                                      <p:cBhvr>
                                        <p:cTn id="64" dur="500"/>
                                        <p:tgtEl>
                                          <p:spTgt spid="86"/>
                                        </p:tgtEl>
                                      </p:cBhvr>
                                    </p:animEffect>
                                  </p:childTnLst>
                                </p:cTn>
                              </p:par>
                            </p:childTnLst>
                          </p:cTn>
                        </p:par>
                        <p:par>
                          <p:cTn id="65" fill="hold">
                            <p:stCondLst>
                              <p:cond delay="6000"/>
                            </p:stCondLst>
                            <p:childTnLst>
                              <p:par>
                                <p:cTn id="66" presetID="22" presetClass="entr" presetSubtype="8" fill="hold" nodeType="after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wipe(left)">
                                      <p:cBhvr>
                                        <p:cTn id="68" dur="500"/>
                                        <p:tgtEl>
                                          <p:spTgt spid="87"/>
                                        </p:tgtEl>
                                      </p:cBhvr>
                                    </p:animEffect>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88"/>
                                        </p:tgtEl>
                                        <p:attrNameLst>
                                          <p:attrName>style.visibility</p:attrName>
                                        </p:attrNameLst>
                                      </p:cBhvr>
                                      <p:to>
                                        <p:strVal val="visible"/>
                                      </p:to>
                                    </p:set>
                                    <p:animEffect transition="in" filter="wipe(left)">
                                      <p:cBhvr>
                                        <p:cTn id="72" dur="500"/>
                                        <p:tgtEl>
                                          <p:spTgt spid="88"/>
                                        </p:tgtEl>
                                      </p:cBhvr>
                                    </p:animEffect>
                                  </p:childTnLst>
                                </p:cTn>
                              </p:par>
                            </p:childTnLst>
                          </p:cTn>
                        </p:par>
                        <p:par>
                          <p:cTn id="73" fill="hold">
                            <p:stCondLst>
                              <p:cond delay="7000"/>
                            </p:stCondLst>
                            <p:childTnLst>
                              <p:par>
                                <p:cTn id="74" presetID="22" presetClass="entr" presetSubtype="8"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wipe(left)">
                                      <p:cBhvr>
                                        <p:cTn id="76" dur="500"/>
                                        <p:tgtEl>
                                          <p:spTgt spid="90"/>
                                        </p:tgtEl>
                                      </p:cBhvr>
                                    </p:animEffect>
                                  </p:childTnLst>
                                </p:cTn>
                              </p:par>
                            </p:childTnLst>
                          </p:cTn>
                        </p:par>
                        <p:par>
                          <p:cTn id="77" fill="hold">
                            <p:stCondLst>
                              <p:cond delay="7500"/>
                            </p:stCondLst>
                            <p:childTnLst>
                              <p:par>
                                <p:cTn id="78" presetID="22" presetClass="entr" presetSubtype="8" fill="hold" nodeType="afterEffect">
                                  <p:stCondLst>
                                    <p:cond delay="0"/>
                                  </p:stCondLst>
                                  <p:childTnLst>
                                    <p:set>
                                      <p:cBhvr>
                                        <p:cTn id="79" dur="1" fill="hold">
                                          <p:stCondLst>
                                            <p:cond delay="0"/>
                                          </p:stCondLst>
                                        </p:cTn>
                                        <p:tgtEl>
                                          <p:spTgt spid="92"/>
                                        </p:tgtEl>
                                        <p:attrNameLst>
                                          <p:attrName>style.visibility</p:attrName>
                                        </p:attrNameLst>
                                      </p:cBhvr>
                                      <p:to>
                                        <p:strVal val="visible"/>
                                      </p:to>
                                    </p:set>
                                    <p:animEffect transition="in" filter="wipe(left)">
                                      <p:cBhvr>
                                        <p:cTn id="80" dur="500"/>
                                        <p:tgtEl>
                                          <p:spTgt spid="92"/>
                                        </p:tgtEl>
                                      </p:cBhvr>
                                    </p:animEffect>
                                  </p:childTnLst>
                                </p:cTn>
                              </p:par>
                            </p:childTnLst>
                          </p:cTn>
                        </p:par>
                        <p:par>
                          <p:cTn id="81" fill="hold">
                            <p:stCondLst>
                              <p:cond delay="8000"/>
                            </p:stCondLst>
                            <p:childTnLst>
                              <p:par>
                                <p:cTn id="82" presetID="22" presetClass="entr" presetSubtype="8" fill="hold" nodeType="afterEffect">
                                  <p:stCondLst>
                                    <p:cond delay="0"/>
                                  </p:stCondLst>
                                  <p:childTnLst>
                                    <p:set>
                                      <p:cBhvr>
                                        <p:cTn id="83" dur="1" fill="hold">
                                          <p:stCondLst>
                                            <p:cond delay="0"/>
                                          </p:stCondLst>
                                        </p:cTn>
                                        <p:tgtEl>
                                          <p:spTgt spid="93"/>
                                        </p:tgtEl>
                                        <p:attrNameLst>
                                          <p:attrName>style.visibility</p:attrName>
                                        </p:attrNameLst>
                                      </p:cBhvr>
                                      <p:to>
                                        <p:strVal val="visible"/>
                                      </p:to>
                                    </p:set>
                                    <p:animEffect transition="in" filter="wipe(left)">
                                      <p:cBhvr>
                                        <p:cTn id="84" dur="500"/>
                                        <p:tgtEl>
                                          <p:spTgt spid="93"/>
                                        </p:tgtEl>
                                      </p:cBhvr>
                                    </p:animEffect>
                                  </p:childTnLst>
                                </p:cTn>
                              </p:par>
                            </p:childTnLst>
                          </p:cTn>
                        </p:par>
                        <p:par>
                          <p:cTn id="85" fill="hold">
                            <p:stCondLst>
                              <p:cond delay="8500"/>
                            </p:stCondLst>
                            <p:childTnLst>
                              <p:par>
                                <p:cTn id="86" presetID="22" presetClass="entr" presetSubtype="8" fill="hold" nodeType="after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wipe(left)">
                                      <p:cBhvr>
                                        <p:cTn id="88" dur="500"/>
                                        <p:tgtEl>
                                          <p:spTgt spid="95"/>
                                        </p:tgtEl>
                                      </p:cBhvr>
                                    </p:animEffect>
                                  </p:childTnLst>
                                </p:cTn>
                              </p:par>
                            </p:childTnLst>
                          </p:cTn>
                        </p:par>
                        <p:par>
                          <p:cTn id="89" fill="hold">
                            <p:stCondLst>
                              <p:cond delay="9000"/>
                            </p:stCondLst>
                            <p:childTnLst>
                              <p:par>
                                <p:cTn id="90" presetID="22" presetClass="entr" presetSubtype="8" fill="hold" nodeType="afterEffect">
                                  <p:stCondLst>
                                    <p:cond delay="0"/>
                                  </p:stCondLst>
                                  <p:childTnLst>
                                    <p:set>
                                      <p:cBhvr>
                                        <p:cTn id="91" dur="1" fill="hold">
                                          <p:stCondLst>
                                            <p:cond delay="0"/>
                                          </p:stCondLst>
                                        </p:cTn>
                                        <p:tgtEl>
                                          <p:spTgt spid="96"/>
                                        </p:tgtEl>
                                        <p:attrNameLst>
                                          <p:attrName>style.visibility</p:attrName>
                                        </p:attrNameLst>
                                      </p:cBhvr>
                                      <p:to>
                                        <p:strVal val="visible"/>
                                      </p:to>
                                    </p:set>
                                    <p:animEffect transition="in" filter="wipe(left)">
                                      <p:cBhvr>
                                        <p:cTn id="92" dur="500"/>
                                        <p:tgtEl>
                                          <p:spTgt spid="96"/>
                                        </p:tgtEl>
                                      </p:cBhvr>
                                    </p:animEffect>
                                  </p:childTnLst>
                                </p:cTn>
                              </p:par>
                            </p:childTnLst>
                          </p:cTn>
                        </p:par>
                        <p:par>
                          <p:cTn id="93" fill="hold">
                            <p:stCondLst>
                              <p:cond delay="9500"/>
                            </p:stCondLst>
                            <p:childTnLst>
                              <p:par>
                                <p:cTn id="94" presetID="22" presetClass="entr" presetSubtype="8" fill="hold" nodeType="afterEffect">
                                  <p:stCondLst>
                                    <p:cond delay="0"/>
                                  </p:stCondLst>
                                  <p:childTnLst>
                                    <p:set>
                                      <p:cBhvr>
                                        <p:cTn id="95" dur="1" fill="hold">
                                          <p:stCondLst>
                                            <p:cond delay="0"/>
                                          </p:stCondLst>
                                        </p:cTn>
                                        <p:tgtEl>
                                          <p:spTgt spid="97"/>
                                        </p:tgtEl>
                                        <p:attrNameLst>
                                          <p:attrName>style.visibility</p:attrName>
                                        </p:attrNameLst>
                                      </p:cBhvr>
                                      <p:to>
                                        <p:strVal val="visible"/>
                                      </p:to>
                                    </p:set>
                                    <p:animEffect transition="in" filter="wipe(left)">
                                      <p:cBhvr>
                                        <p:cTn id="96" dur="500"/>
                                        <p:tgtEl>
                                          <p:spTgt spid="97"/>
                                        </p:tgtEl>
                                      </p:cBhvr>
                                    </p:animEffect>
                                  </p:childTnLst>
                                </p:cTn>
                              </p:par>
                            </p:childTnLst>
                          </p:cTn>
                        </p:par>
                        <p:par>
                          <p:cTn id="97" fill="hold">
                            <p:stCondLst>
                              <p:cond delay="10000"/>
                            </p:stCondLst>
                            <p:childTnLst>
                              <p:par>
                                <p:cTn id="98" presetID="22" presetClass="entr" presetSubtype="8" fill="hold" nodeType="afterEffect">
                                  <p:stCondLst>
                                    <p:cond delay="0"/>
                                  </p:stCondLst>
                                  <p:childTnLst>
                                    <p:set>
                                      <p:cBhvr>
                                        <p:cTn id="99" dur="1" fill="hold">
                                          <p:stCondLst>
                                            <p:cond delay="0"/>
                                          </p:stCondLst>
                                        </p:cTn>
                                        <p:tgtEl>
                                          <p:spTgt spid="99"/>
                                        </p:tgtEl>
                                        <p:attrNameLst>
                                          <p:attrName>style.visibility</p:attrName>
                                        </p:attrNameLst>
                                      </p:cBhvr>
                                      <p:to>
                                        <p:strVal val="visible"/>
                                      </p:to>
                                    </p:set>
                                    <p:animEffect transition="in" filter="wipe(left)">
                                      <p:cBhvr>
                                        <p:cTn id="100" dur="500"/>
                                        <p:tgtEl>
                                          <p:spTgt spid="9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fade">
                                      <p:cBhvr>
                                        <p:cTn id="105" dur="500"/>
                                        <p:tgtEl>
                                          <p:spTgt spid="6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89"/>
                                        </p:tgtEl>
                                        <p:attrNameLst>
                                          <p:attrName>style.visibility</p:attrName>
                                        </p:attrNameLst>
                                      </p:cBhvr>
                                      <p:to>
                                        <p:strVal val="visible"/>
                                      </p:to>
                                    </p:set>
                                    <p:animEffect transition="in" filter="wipe(down)">
                                      <p:cBhvr>
                                        <p:cTn id="11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3" grpId="0" animBg="1"/>
      <p:bldP spid="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27BEB-7705-226A-2822-52F33B5C982D}"/>
              </a:ext>
            </a:extLst>
          </p:cNvPr>
          <p:cNvSpPr>
            <a:spLocks noGrp="1"/>
          </p:cNvSpPr>
          <p:nvPr>
            <p:ph type="title"/>
          </p:nvPr>
        </p:nvSpPr>
        <p:spPr/>
        <p:txBody>
          <a:bodyPr/>
          <a:lstStyle/>
          <a:p>
            <a:r>
              <a:rPr lang="en-US" altLang="zh-CN" dirty="0"/>
              <a:t>2.</a:t>
            </a:r>
            <a:r>
              <a:rPr lang="zh-CN" altLang="en-US" dirty="0"/>
              <a:t>多模块交叉存储器的基本结构</a:t>
            </a:r>
          </a:p>
        </p:txBody>
      </p:sp>
      <p:sp>
        <p:nvSpPr>
          <p:cNvPr id="3" name="文本占位符 2">
            <a:extLst>
              <a:ext uri="{FF2B5EF4-FFF2-40B4-BE49-F238E27FC236}">
                <a16:creationId xmlns:a16="http://schemas.microsoft.com/office/drawing/2014/main" id="{30DA285A-703A-2119-A613-E86859E8125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606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22DECD3-5A33-460F-9F09-2CD2A0F3B645}"/>
              </a:ext>
            </a:extLst>
          </p:cNvPr>
          <p:cNvSpPr>
            <a:spLocks noGrp="1"/>
          </p:cNvSpPr>
          <p:nvPr>
            <p:ph type="title"/>
          </p:nvPr>
        </p:nvSpPr>
        <p:spPr>
          <a:xfrm>
            <a:off x="855663" y="619125"/>
            <a:ext cx="7616825" cy="1079500"/>
          </a:xfrm>
        </p:spPr>
        <p:txBody>
          <a:bodyPr/>
          <a:lstStyle/>
          <a:p>
            <a:r>
              <a:rPr lang="zh-CN" altLang="en-US" dirty="0">
                <a:sym typeface="+mn-lt"/>
              </a:rPr>
              <a:t>并行存储器</a:t>
            </a:r>
            <a:endParaRPr lang="zh-CN" altLang="en-US" dirty="0"/>
          </a:p>
        </p:txBody>
      </p:sp>
      <p:graphicFrame>
        <p:nvGraphicFramePr>
          <p:cNvPr id="23" name="内容占位符 22">
            <a:extLst>
              <a:ext uri="{FF2B5EF4-FFF2-40B4-BE49-F238E27FC236}">
                <a16:creationId xmlns:a16="http://schemas.microsoft.com/office/drawing/2014/main" id="{F4737F14-7333-A6A6-DCAE-93329E6F6C7B}"/>
              </a:ext>
            </a:extLst>
          </p:cNvPr>
          <p:cNvGraphicFramePr>
            <a:graphicFrameLocks noGrp="1"/>
          </p:cNvGraphicFramePr>
          <p:nvPr>
            <p:ph sz="half" idx="2"/>
            <p:extLst>
              <p:ext uri="{D42A27DB-BD31-4B8C-83A1-F6EECF244321}">
                <p14:modId xmlns:p14="http://schemas.microsoft.com/office/powerpoint/2010/main" val="2096042722"/>
              </p:ext>
            </p:extLst>
          </p:nvPr>
        </p:nvGraphicFramePr>
        <p:xfrm>
          <a:off x="4629150" y="1700213"/>
          <a:ext cx="3656013" cy="273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2">
            <a:extLst>
              <a:ext uri="{FF2B5EF4-FFF2-40B4-BE49-F238E27FC236}">
                <a16:creationId xmlns:a16="http://schemas.microsoft.com/office/drawing/2014/main" id="{B9BDE080-C679-4573-BE64-9E3EE4B4FF20}"/>
              </a:ext>
            </a:extLst>
          </p:cNvPr>
          <p:cNvSpPr>
            <a:spLocks noChangeArrowheads="1"/>
          </p:cNvSpPr>
          <p:nvPr/>
        </p:nvSpPr>
        <p:spPr bwMode="auto">
          <a:xfrm>
            <a:off x="775456" y="1884584"/>
            <a:ext cx="3600000" cy="3488632"/>
          </a:xfrm>
          <a:prstGeom prst="roundRect">
            <a:avLst>
              <a:gd name="adj" fmla="val 2723"/>
            </a:avLst>
          </a:prstGeom>
          <a:solidFill>
            <a:schemeClr val="accent6">
              <a:lumMod val="20000"/>
              <a:lumOff val="80000"/>
            </a:schemeClr>
          </a:solidFill>
          <a:ln w="12700" algn="ctr">
            <a:solidFill>
              <a:srgbClr val="000814"/>
            </a:solidFill>
            <a:prstDash val="dash"/>
            <a:round/>
            <a:headEnd/>
            <a:tailEnd/>
          </a:ln>
        </p:spPr>
        <p:txBody>
          <a:bodyPr wrap="none" lIns="0" tIns="0" rIns="0" bIns="0" anchor="ctr"/>
          <a:lstStyle/>
          <a:p>
            <a:pPr algn="r"/>
            <a:endParaRPr lang="zh-CN" altLang="zh-CN" i="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DC76898B-E60B-40CF-B23D-A945CBA877C3}"/>
              </a:ext>
            </a:extLst>
          </p:cNvPr>
          <p:cNvCxnSpPr/>
          <p:nvPr/>
        </p:nvCxnSpPr>
        <p:spPr>
          <a:xfrm>
            <a:off x="2563530" y="1628800"/>
            <a:ext cx="0" cy="596987"/>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568702B-6AD0-4CF5-9DAD-5B355C9BDF80}"/>
              </a:ext>
            </a:extLst>
          </p:cNvPr>
          <p:cNvCxnSpPr/>
          <p:nvPr/>
        </p:nvCxnSpPr>
        <p:spPr>
          <a:xfrm>
            <a:off x="2563530" y="5161835"/>
            <a:ext cx="0" cy="57600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 Box 623">
            <a:extLst>
              <a:ext uri="{FF2B5EF4-FFF2-40B4-BE49-F238E27FC236}">
                <a16:creationId xmlns:a16="http://schemas.microsoft.com/office/drawing/2014/main" id="{C250DA9B-69CD-4245-B518-E47E5541C3BC}"/>
              </a:ext>
            </a:extLst>
          </p:cNvPr>
          <p:cNvSpPr txBox="1">
            <a:spLocks noChangeArrowheads="1"/>
          </p:cNvSpPr>
          <p:nvPr/>
        </p:nvSpPr>
        <p:spPr bwMode="auto">
          <a:xfrm>
            <a:off x="2627784" y="1628946"/>
            <a:ext cx="1114408" cy="276999"/>
          </a:xfrm>
          <a:prstGeom prst="rect">
            <a:avLst/>
          </a:prstGeom>
          <a:solidFill>
            <a:schemeClr val="bg1">
              <a:alpha val="0"/>
            </a:schemeClr>
          </a:solidFill>
          <a:ln w="9525">
            <a:noFill/>
            <a:miter lim="800000"/>
            <a:headEnd/>
            <a:tailEnd/>
          </a:ln>
        </p:spPr>
        <p:txBody>
          <a:bodyPr wrap="none" tIns="0" bIns="0">
            <a:spAutoFit/>
          </a:bodyPr>
          <a:lstStyle/>
          <a:p>
            <a:pPr marL="354013" indent="-354013" algn="r" defTabSz="941388">
              <a:buClr>
                <a:srgbClr val="003580"/>
              </a:buClr>
              <a:buFont typeface="Wingdings" pitchFamily="2" charset="2"/>
              <a:buNone/>
            </a:pPr>
            <a:r>
              <a:rPr lang="zh-CN" altLang="en-US" sz="1800" b="1" i="0" dirty="0">
                <a:solidFill>
                  <a:schemeClr val="accent2">
                    <a:lumMod val="75000"/>
                  </a:schemeClr>
                </a:solidFill>
                <a:ea typeface="楷体" panose="02010609060101010101" pitchFamily="49" charset="-122"/>
                <a:cs typeface="Times New Roman" panose="02020603050405020304" pitchFamily="18" charset="0"/>
              </a:rPr>
              <a:t>地址总线</a:t>
            </a:r>
          </a:p>
        </p:txBody>
      </p:sp>
      <p:cxnSp>
        <p:nvCxnSpPr>
          <p:cNvPr id="25" name="直接箭头连接符 24">
            <a:extLst>
              <a:ext uri="{FF2B5EF4-FFF2-40B4-BE49-F238E27FC236}">
                <a16:creationId xmlns:a16="http://schemas.microsoft.com/office/drawing/2014/main" id="{A2D48A75-AFBD-4D7D-8397-3E5D6780EA73}"/>
              </a:ext>
            </a:extLst>
          </p:cNvPr>
          <p:cNvCxnSpPr>
            <a:cxnSpLocks/>
          </p:cNvCxnSpPr>
          <p:nvPr/>
        </p:nvCxnSpPr>
        <p:spPr>
          <a:xfrm>
            <a:off x="1309593" y="4733740"/>
            <a:ext cx="0" cy="39600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FB48312-CF2B-4C23-B25C-9D112ADC992D}"/>
              </a:ext>
            </a:extLst>
          </p:cNvPr>
          <p:cNvCxnSpPr>
            <a:cxnSpLocks/>
          </p:cNvCxnSpPr>
          <p:nvPr/>
        </p:nvCxnSpPr>
        <p:spPr>
          <a:xfrm>
            <a:off x="2145551" y="4733740"/>
            <a:ext cx="0" cy="39600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EC10F51-7808-41EF-99F8-41FB70EBDA8E}"/>
              </a:ext>
            </a:extLst>
          </p:cNvPr>
          <p:cNvCxnSpPr>
            <a:cxnSpLocks/>
          </p:cNvCxnSpPr>
          <p:nvPr/>
        </p:nvCxnSpPr>
        <p:spPr>
          <a:xfrm>
            <a:off x="2981509" y="4733740"/>
            <a:ext cx="0" cy="39600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D52DBD1-45CB-41FB-AC68-0D2E620A78EA}"/>
              </a:ext>
            </a:extLst>
          </p:cNvPr>
          <p:cNvCxnSpPr>
            <a:cxnSpLocks/>
          </p:cNvCxnSpPr>
          <p:nvPr/>
        </p:nvCxnSpPr>
        <p:spPr>
          <a:xfrm>
            <a:off x="3817468" y="4733740"/>
            <a:ext cx="0" cy="39600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 Box 623">
            <a:extLst>
              <a:ext uri="{FF2B5EF4-FFF2-40B4-BE49-F238E27FC236}">
                <a16:creationId xmlns:a16="http://schemas.microsoft.com/office/drawing/2014/main" id="{37670B47-720D-4D41-BB7A-E450D14952AE}"/>
              </a:ext>
            </a:extLst>
          </p:cNvPr>
          <p:cNvSpPr txBox="1">
            <a:spLocks noChangeArrowheads="1"/>
          </p:cNvSpPr>
          <p:nvPr/>
        </p:nvSpPr>
        <p:spPr bwMode="auto">
          <a:xfrm>
            <a:off x="2519072" y="5425923"/>
            <a:ext cx="1869423" cy="276999"/>
          </a:xfrm>
          <a:prstGeom prst="rect">
            <a:avLst/>
          </a:prstGeom>
          <a:solidFill>
            <a:schemeClr val="bg1">
              <a:alpha val="0"/>
            </a:schemeClr>
          </a:solidFill>
          <a:ln w="9525">
            <a:noFill/>
            <a:miter lim="800000"/>
            <a:headEnd/>
            <a:tailEnd/>
          </a:ln>
        </p:spPr>
        <p:txBody>
          <a:bodyPr wrap="none" tIns="0" bIns="0">
            <a:spAutoFit/>
          </a:bodyPr>
          <a:lstStyle/>
          <a:p>
            <a:pPr marL="354013" indent="-354013" defTabSz="941388">
              <a:buClr>
                <a:srgbClr val="003580"/>
              </a:buClr>
              <a:buFont typeface="Wingdings" pitchFamily="2" charset="2"/>
              <a:buNone/>
            </a:pPr>
            <a:r>
              <a:rPr lang="zh-CN" altLang="en-US" sz="1800" b="1" i="0" dirty="0">
                <a:solidFill>
                  <a:srgbClr val="0070C0"/>
                </a:solidFill>
                <a:ea typeface="楷体" panose="02010609060101010101" pitchFamily="49" charset="-122"/>
                <a:cs typeface="Times New Roman" panose="02020603050405020304" pitchFamily="18" charset="0"/>
              </a:rPr>
              <a:t>单字长 </a:t>
            </a:r>
            <a:r>
              <a:rPr lang="zh-CN" altLang="en-US" sz="1800" b="1" dirty="0">
                <a:solidFill>
                  <a:srgbClr val="0070C0"/>
                </a:solidFill>
                <a:ea typeface="楷体" panose="02010609060101010101" pitchFamily="49" charset="-122"/>
                <a:cs typeface="Times New Roman" panose="02020603050405020304" pitchFamily="18" charset="0"/>
              </a:rPr>
              <a:t>数据总线</a:t>
            </a:r>
            <a:endParaRPr lang="zh-CN" altLang="en-US" sz="1800" b="1" i="0" dirty="0">
              <a:solidFill>
                <a:srgbClr val="0070C0"/>
              </a:solidFill>
              <a:ea typeface="楷体" panose="02010609060101010101" pitchFamily="49" charset="-122"/>
              <a:cs typeface="Times New Roman" panose="02020603050405020304" pitchFamily="18" charset="0"/>
            </a:endParaRPr>
          </a:p>
        </p:txBody>
      </p:sp>
      <p:cxnSp>
        <p:nvCxnSpPr>
          <p:cNvPr id="30" name="直接连接符 29">
            <a:extLst>
              <a:ext uri="{FF2B5EF4-FFF2-40B4-BE49-F238E27FC236}">
                <a16:creationId xmlns:a16="http://schemas.microsoft.com/office/drawing/2014/main" id="{47C07C86-A209-47E0-BB91-1F9989A426F3}"/>
              </a:ext>
            </a:extLst>
          </p:cNvPr>
          <p:cNvCxnSpPr/>
          <p:nvPr/>
        </p:nvCxnSpPr>
        <p:spPr>
          <a:xfrm>
            <a:off x="1302434" y="5147398"/>
            <a:ext cx="2520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Text Box 623">
            <a:extLst>
              <a:ext uri="{FF2B5EF4-FFF2-40B4-BE49-F238E27FC236}">
                <a16:creationId xmlns:a16="http://schemas.microsoft.com/office/drawing/2014/main" id="{608F1A32-B805-4882-8E17-28338D7371D1}"/>
              </a:ext>
            </a:extLst>
          </p:cNvPr>
          <p:cNvSpPr txBox="1">
            <a:spLocks noChangeArrowheads="1"/>
          </p:cNvSpPr>
          <p:nvPr/>
        </p:nvSpPr>
        <p:spPr bwMode="auto">
          <a:xfrm>
            <a:off x="553100" y="5573300"/>
            <a:ext cx="1210588" cy="307777"/>
          </a:xfrm>
          <a:prstGeom prst="rect">
            <a:avLst/>
          </a:prstGeom>
          <a:solidFill>
            <a:schemeClr val="bg1">
              <a:alpha val="0"/>
            </a:schemeClr>
          </a:solidFill>
          <a:ln w="9525">
            <a:noFill/>
            <a:miter lim="800000"/>
            <a:headEnd/>
            <a:tailEnd/>
          </a:ln>
        </p:spPr>
        <p:txBody>
          <a:bodyPr wrap="none" tIns="0" bIns="0">
            <a:spAutoFit/>
          </a:bodyPr>
          <a:lstStyle/>
          <a:p>
            <a:pPr marL="354013" indent="-354013" algn="r" defTabSz="941388">
              <a:buClr>
                <a:srgbClr val="003580"/>
              </a:buClr>
              <a:buFont typeface="Wingdings" pitchFamily="2" charset="2"/>
              <a:buNone/>
            </a:pPr>
            <a:r>
              <a:rPr lang="zh-CN" altLang="en-US" sz="2000" b="1" i="0" dirty="0">
                <a:solidFill>
                  <a:schemeClr val="bg1"/>
                </a:solidFill>
                <a:ea typeface="楷体" panose="02010609060101010101" pitchFamily="49" charset="-122"/>
                <a:cs typeface="Times New Roman" panose="02020603050405020304" pitchFamily="18" charset="0"/>
              </a:rPr>
              <a:t>交叉编址</a:t>
            </a:r>
          </a:p>
        </p:txBody>
      </p:sp>
      <p:cxnSp>
        <p:nvCxnSpPr>
          <p:cNvPr id="41" name="直接连接符 40">
            <a:extLst>
              <a:ext uri="{FF2B5EF4-FFF2-40B4-BE49-F238E27FC236}">
                <a16:creationId xmlns:a16="http://schemas.microsoft.com/office/drawing/2014/main" id="{47ACFC43-4836-406C-9FB5-E81949F0326D}"/>
              </a:ext>
            </a:extLst>
          </p:cNvPr>
          <p:cNvCxnSpPr>
            <a:cxnSpLocks/>
          </p:cNvCxnSpPr>
          <p:nvPr/>
        </p:nvCxnSpPr>
        <p:spPr>
          <a:xfrm>
            <a:off x="1295503" y="2217810"/>
            <a:ext cx="252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FC838398-B7CF-4ABD-85E3-B44486A824D1}"/>
              </a:ext>
            </a:extLst>
          </p:cNvPr>
          <p:cNvCxnSpPr>
            <a:cxnSpLocks/>
          </p:cNvCxnSpPr>
          <p:nvPr/>
        </p:nvCxnSpPr>
        <p:spPr>
          <a:xfrm>
            <a:off x="1309593" y="2202900"/>
            <a:ext cx="0" cy="576000"/>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3E3A5FA-67E7-4341-9F37-77687D8F2FE3}"/>
              </a:ext>
            </a:extLst>
          </p:cNvPr>
          <p:cNvCxnSpPr>
            <a:cxnSpLocks/>
          </p:cNvCxnSpPr>
          <p:nvPr/>
        </p:nvCxnSpPr>
        <p:spPr>
          <a:xfrm>
            <a:off x="2145551" y="2202900"/>
            <a:ext cx="0" cy="576000"/>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D571778-8FAA-4550-9935-F8211260AC63}"/>
              </a:ext>
            </a:extLst>
          </p:cNvPr>
          <p:cNvCxnSpPr>
            <a:cxnSpLocks/>
          </p:cNvCxnSpPr>
          <p:nvPr/>
        </p:nvCxnSpPr>
        <p:spPr>
          <a:xfrm>
            <a:off x="2978063" y="2202900"/>
            <a:ext cx="6892" cy="576000"/>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CD0103D-515F-4040-B393-965C710A54F5}"/>
              </a:ext>
            </a:extLst>
          </p:cNvPr>
          <p:cNvCxnSpPr>
            <a:cxnSpLocks/>
          </p:cNvCxnSpPr>
          <p:nvPr/>
        </p:nvCxnSpPr>
        <p:spPr>
          <a:xfrm flipH="1">
            <a:off x="3817468" y="2202900"/>
            <a:ext cx="0" cy="576000"/>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2707639C-C40F-4A3E-9F9C-8F9A717C4172}"/>
              </a:ext>
            </a:extLst>
          </p:cNvPr>
          <p:cNvSpPr txBox="1"/>
          <p:nvPr/>
        </p:nvSpPr>
        <p:spPr>
          <a:xfrm>
            <a:off x="2205675" y="5740086"/>
            <a:ext cx="720000" cy="432000"/>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400" i="0">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CPU</a:t>
            </a:r>
            <a:endParaRPr lang="zh-CN" altLang="en-US"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6" name="组合 35">
            <a:extLst>
              <a:ext uri="{FF2B5EF4-FFF2-40B4-BE49-F238E27FC236}">
                <a16:creationId xmlns:a16="http://schemas.microsoft.com/office/drawing/2014/main" id="{23E5AB0A-4015-0A91-723E-E260DCAD570E}"/>
              </a:ext>
            </a:extLst>
          </p:cNvPr>
          <p:cNvGrpSpPr/>
          <p:nvPr/>
        </p:nvGrpSpPr>
        <p:grpSpPr>
          <a:xfrm>
            <a:off x="3493468" y="2785170"/>
            <a:ext cx="648000" cy="1946725"/>
            <a:chOff x="3493468" y="2857032"/>
            <a:chExt cx="648000" cy="1946725"/>
          </a:xfrm>
        </p:grpSpPr>
        <p:sp>
          <p:nvSpPr>
            <p:cNvPr id="19" name="矩形 18">
              <a:extLst>
                <a:ext uri="{FF2B5EF4-FFF2-40B4-BE49-F238E27FC236}">
                  <a16:creationId xmlns:a16="http://schemas.microsoft.com/office/drawing/2014/main" id="{D8DDBB6D-4441-4BBA-B308-394FB067112F}"/>
                </a:ext>
              </a:extLst>
            </p:cNvPr>
            <p:cNvSpPr/>
            <p:nvPr/>
          </p:nvSpPr>
          <p:spPr>
            <a:xfrm>
              <a:off x="3493468" y="2857032"/>
              <a:ext cx="648000" cy="1946725"/>
            </a:xfrm>
            <a:prstGeom prst="rect">
              <a:avLst/>
            </a:prstGeom>
            <a:solidFill>
              <a:srgbClr val="8AC4A7"/>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M</a:t>
              </a:r>
              <a:r>
                <a:rPr lang="en-US" altLang="zh-CN"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文本框 39">
              <a:extLst>
                <a:ext uri="{FF2B5EF4-FFF2-40B4-BE49-F238E27FC236}">
                  <a16:creationId xmlns:a16="http://schemas.microsoft.com/office/drawing/2014/main" id="{067554C5-C74C-4081-88AC-C82791D12FC3}"/>
                </a:ext>
              </a:extLst>
            </p:cNvPr>
            <p:cNvSpPr txBox="1"/>
            <p:nvPr/>
          </p:nvSpPr>
          <p:spPr>
            <a:xfrm>
              <a:off x="3493468" y="2991091"/>
              <a:ext cx="648000" cy="343416"/>
            </a:xfrm>
            <a:prstGeom prst="rect">
              <a:avLst/>
            </a:prstGeom>
            <a:solidFill>
              <a:srgbClr val="FFC00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400" i="0">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AR</a:t>
              </a:r>
              <a:endPar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DA360E59-6D0D-4380-AE95-FFBBF7FFDFC8}"/>
                </a:ext>
              </a:extLst>
            </p:cNvPr>
            <p:cNvSpPr/>
            <p:nvPr/>
          </p:nvSpPr>
          <p:spPr>
            <a:xfrm>
              <a:off x="3493468" y="4365104"/>
              <a:ext cx="648000" cy="360040"/>
            </a:xfrm>
            <a:prstGeom prst="rect">
              <a:avLst/>
            </a:prstGeom>
            <a:solidFill>
              <a:srgbClr val="0070C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DR</a:t>
              </a:r>
              <a:endParaRPr lang="zh-CN" altLang="en-US"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33" name="组合 32">
            <a:extLst>
              <a:ext uri="{FF2B5EF4-FFF2-40B4-BE49-F238E27FC236}">
                <a16:creationId xmlns:a16="http://schemas.microsoft.com/office/drawing/2014/main" id="{29458595-D9EC-15BF-71F8-783CA9E4057D}"/>
              </a:ext>
            </a:extLst>
          </p:cNvPr>
          <p:cNvGrpSpPr/>
          <p:nvPr/>
        </p:nvGrpSpPr>
        <p:grpSpPr>
          <a:xfrm>
            <a:off x="985593" y="2785170"/>
            <a:ext cx="648000" cy="1946725"/>
            <a:chOff x="985593" y="2857032"/>
            <a:chExt cx="648000" cy="1946725"/>
          </a:xfrm>
        </p:grpSpPr>
        <p:sp>
          <p:nvSpPr>
            <p:cNvPr id="16" name="矩形 15">
              <a:extLst>
                <a:ext uri="{FF2B5EF4-FFF2-40B4-BE49-F238E27FC236}">
                  <a16:creationId xmlns:a16="http://schemas.microsoft.com/office/drawing/2014/main" id="{C61CCDDA-AE9B-49D2-B6A7-25C0D4F43ADA}"/>
                </a:ext>
              </a:extLst>
            </p:cNvPr>
            <p:cNvSpPr/>
            <p:nvPr/>
          </p:nvSpPr>
          <p:spPr>
            <a:xfrm>
              <a:off x="985593" y="2857032"/>
              <a:ext cx="648000" cy="1946725"/>
            </a:xfrm>
            <a:prstGeom prst="rect">
              <a:avLst/>
            </a:prstGeom>
            <a:solidFill>
              <a:srgbClr val="8AC4A7"/>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M</a:t>
              </a:r>
              <a:r>
                <a:rPr lang="en-US" altLang="zh-CN"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7" name="文本框 36">
              <a:extLst>
                <a:ext uri="{FF2B5EF4-FFF2-40B4-BE49-F238E27FC236}">
                  <a16:creationId xmlns:a16="http://schemas.microsoft.com/office/drawing/2014/main" id="{78727489-891A-4A7A-9502-E5AC3B08F527}"/>
                </a:ext>
              </a:extLst>
            </p:cNvPr>
            <p:cNvSpPr txBox="1"/>
            <p:nvPr/>
          </p:nvSpPr>
          <p:spPr>
            <a:xfrm>
              <a:off x="985593" y="2991091"/>
              <a:ext cx="648000" cy="343416"/>
            </a:xfrm>
            <a:prstGeom prst="rect">
              <a:avLst/>
            </a:prstGeom>
            <a:solidFill>
              <a:srgbClr val="FFC00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400" i="0">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AR</a:t>
              </a:r>
              <a:endPar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93F19010-544C-41F9-9014-52ED02F0CE4B}"/>
                </a:ext>
              </a:extLst>
            </p:cNvPr>
            <p:cNvSpPr/>
            <p:nvPr/>
          </p:nvSpPr>
          <p:spPr>
            <a:xfrm>
              <a:off x="985593" y="4365104"/>
              <a:ext cx="648000" cy="360040"/>
            </a:xfrm>
            <a:prstGeom prst="rect">
              <a:avLst/>
            </a:prstGeom>
            <a:solidFill>
              <a:srgbClr val="0070C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DR</a:t>
              </a:r>
              <a:endParaRPr lang="zh-CN" altLang="en-US"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9A0FF33C-F950-0CEB-7492-A0B0D04629ED}"/>
              </a:ext>
            </a:extLst>
          </p:cNvPr>
          <p:cNvGrpSpPr/>
          <p:nvPr/>
        </p:nvGrpSpPr>
        <p:grpSpPr>
          <a:xfrm>
            <a:off x="1821551" y="2785170"/>
            <a:ext cx="648000" cy="1946725"/>
            <a:chOff x="1822600" y="2857032"/>
            <a:chExt cx="648000" cy="1946725"/>
          </a:xfrm>
        </p:grpSpPr>
        <p:sp>
          <p:nvSpPr>
            <p:cNvPr id="17" name="矩形 16">
              <a:extLst>
                <a:ext uri="{FF2B5EF4-FFF2-40B4-BE49-F238E27FC236}">
                  <a16:creationId xmlns:a16="http://schemas.microsoft.com/office/drawing/2014/main" id="{BE052923-23E0-4D5A-AF6E-6FB406FA42E3}"/>
                </a:ext>
              </a:extLst>
            </p:cNvPr>
            <p:cNvSpPr/>
            <p:nvPr/>
          </p:nvSpPr>
          <p:spPr>
            <a:xfrm>
              <a:off x="1822600" y="2857032"/>
              <a:ext cx="648000" cy="1946725"/>
            </a:xfrm>
            <a:prstGeom prst="rect">
              <a:avLst/>
            </a:prstGeom>
            <a:solidFill>
              <a:srgbClr val="8AC4A7"/>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M</a:t>
              </a:r>
              <a:r>
                <a:rPr lang="en-US" altLang="zh-CN"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8" name="文本框 37">
              <a:extLst>
                <a:ext uri="{FF2B5EF4-FFF2-40B4-BE49-F238E27FC236}">
                  <a16:creationId xmlns:a16="http://schemas.microsoft.com/office/drawing/2014/main" id="{4A84CC3C-DF5A-4538-A8B8-FD1588DE0FB3}"/>
                </a:ext>
              </a:extLst>
            </p:cNvPr>
            <p:cNvSpPr txBox="1"/>
            <p:nvPr/>
          </p:nvSpPr>
          <p:spPr>
            <a:xfrm>
              <a:off x="1822600" y="2991091"/>
              <a:ext cx="648000" cy="343416"/>
            </a:xfrm>
            <a:prstGeom prst="rect">
              <a:avLst/>
            </a:prstGeom>
            <a:solidFill>
              <a:srgbClr val="FFC00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400" i="0">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AR</a:t>
              </a:r>
              <a:endPar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3B0F3A03-4F58-4FD7-A82C-EE38D3D40A3A}"/>
                </a:ext>
              </a:extLst>
            </p:cNvPr>
            <p:cNvSpPr/>
            <p:nvPr/>
          </p:nvSpPr>
          <p:spPr>
            <a:xfrm>
              <a:off x="1822600" y="4365104"/>
              <a:ext cx="648000" cy="360040"/>
            </a:xfrm>
            <a:prstGeom prst="rect">
              <a:avLst/>
            </a:prstGeom>
            <a:solidFill>
              <a:srgbClr val="0070C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DR</a:t>
              </a:r>
              <a:endParaRPr lang="zh-CN" altLang="en-US"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35" name="组合 34">
            <a:extLst>
              <a:ext uri="{FF2B5EF4-FFF2-40B4-BE49-F238E27FC236}">
                <a16:creationId xmlns:a16="http://schemas.microsoft.com/office/drawing/2014/main" id="{1E8FBD94-A65E-42C9-0FB1-753A8BE6C554}"/>
              </a:ext>
            </a:extLst>
          </p:cNvPr>
          <p:cNvGrpSpPr/>
          <p:nvPr/>
        </p:nvGrpSpPr>
        <p:grpSpPr>
          <a:xfrm>
            <a:off x="2657509" y="2785170"/>
            <a:ext cx="648000" cy="1946725"/>
            <a:chOff x="2653407" y="2857032"/>
            <a:chExt cx="648000" cy="1946725"/>
          </a:xfrm>
        </p:grpSpPr>
        <p:sp>
          <p:nvSpPr>
            <p:cNvPr id="18" name="矩形 17">
              <a:extLst>
                <a:ext uri="{FF2B5EF4-FFF2-40B4-BE49-F238E27FC236}">
                  <a16:creationId xmlns:a16="http://schemas.microsoft.com/office/drawing/2014/main" id="{3D6162AD-FDC2-42DB-A0E9-E2041DC5FBD9}"/>
                </a:ext>
              </a:extLst>
            </p:cNvPr>
            <p:cNvSpPr/>
            <p:nvPr/>
          </p:nvSpPr>
          <p:spPr>
            <a:xfrm>
              <a:off x="2653407" y="2857032"/>
              <a:ext cx="648000" cy="1946725"/>
            </a:xfrm>
            <a:prstGeom prst="rect">
              <a:avLst/>
            </a:prstGeom>
            <a:solidFill>
              <a:srgbClr val="8AC4A7"/>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M</a:t>
              </a:r>
              <a:r>
                <a:rPr lang="en-US" altLang="zh-CN"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9" name="文本框 38">
              <a:extLst>
                <a:ext uri="{FF2B5EF4-FFF2-40B4-BE49-F238E27FC236}">
                  <a16:creationId xmlns:a16="http://schemas.microsoft.com/office/drawing/2014/main" id="{5C46F466-47E6-4B50-96F9-6E60E7C82B2D}"/>
                </a:ext>
              </a:extLst>
            </p:cNvPr>
            <p:cNvSpPr txBox="1"/>
            <p:nvPr/>
          </p:nvSpPr>
          <p:spPr>
            <a:xfrm>
              <a:off x="2653407" y="2991091"/>
              <a:ext cx="648000" cy="343416"/>
            </a:xfrm>
            <a:prstGeom prst="rect">
              <a:avLst/>
            </a:prstGeom>
            <a:solidFill>
              <a:srgbClr val="FFC00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400" i="0">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AR</a:t>
              </a:r>
              <a:endPar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CB04074C-6A98-4B6D-9FB8-E695D47C3E1E}"/>
                </a:ext>
              </a:extLst>
            </p:cNvPr>
            <p:cNvSpPr/>
            <p:nvPr/>
          </p:nvSpPr>
          <p:spPr>
            <a:xfrm>
              <a:off x="2653407" y="4365104"/>
              <a:ext cx="648000" cy="360040"/>
            </a:xfrm>
            <a:prstGeom prst="rect">
              <a:avLst/>
            </a:prstGeom>
            <a:solidFill>
              <a:srgbClr val="0070C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DR</a:t>
              </a:r>
              <a:endParaRPr lang="zh-CN" altLang="en-US"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2" name="页脚占位符 31">
            <a:extLst>
              <a:ext uri="{FF2B5EF4-FFF2-40B4-BE49-F238E27FC236}">
                <a16:creationId xmlns:a16="http://schemas.microsoft.com/office/drawing/2014/main" id="{22F24CE8-7DEF-6DE8-C69E-882F62E69AFD}"/>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2" name="灯片编号占位符 1">
            <a:extLst>
              <a:ext uri="{FF2B5EF4-FFF2-40B4-BE49-F238E27FC236}">
                <a16:creationId xmlns:a16="http://schemas.microsoft.com/office/drawing/2014/main" id="{716F609E-1352-F3C6-B5F0-CC6890B492DD}"/>
              </a:ext>
            </a:extLst>
          </p:cNvPr>
          <p:cNvSpPr>
            <a:spLocks noGrp="1"/>
          </p:cNvSpPr>
          <p:nvPr>
            <p:ph type="sldNum" sz="quarter" idx="11"/>
          </p:nvPr>
        </p:nvSpPr>
        <p:spPr/>
        <p:txBody>
          <a:bodyPr/>
          <a:lstStyle/>
          <a:p>
            <a:pPr>
              <a:defRPr/>
            </a:pPr>
            <a:fld id="{168FAD51-4924-4E26-8EE5-0F0F7972BA28}" type="slidenum">
              <a:rPr lang="en-US" smtClean="0"/>
              <a:pPr>
                <a:defRPr/>
              </a:pPr>
              <a:t>14</a:t>
            </a:fld>
            <a:endParaRPr lang="en-US" dirty="0"/>
          </a:p>
        </p:txBody>
      </p:sp>
    </p:spTree>
    <p:extLst>
      <p:ext uri="{BB962C8B-B14F-4D97-AF65-F5344CB8AC3E}">
        <p14:creationId xmlns:p14="http://schemas.microsoft.com/office/powerpoint/2010/main" val="3228244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6"/>
          <p:cNvSpPr>
            <a:spLocks noChangeArrowheads="1"/>
          </p:cNvSpPr>
          <p:nvPr/>
        </p:nvSpPr>
        <p:spPr bwMode="auto">
          <a:xfrm>
            <a:off x="1452563" y="23669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latin typeface="+mn-lt"/>
              <a:ea typeface="+mn-ea"/>
              <a:cs typeface="+mn-ea"/>
              <a:sym typeface="+mn-lt"/>
            </a:endParaRPr>
          </a:p>
        </p:txBody>
      </p:sp>
      <p:pic>
        <p:nvPicPr>
          <p:cNvPr id="57348" name="Picture 9"/>
          <p:cNvPicPr>
            <a:picLocks noChangeAspect="1" noChangeArrowheads="1"/>
          </p:cNvPicPr>
          <p:nvPr/>
        </p:nvPicPr>
        <p:blipFill rotWithShape="1">
          <a:blip r:embed="rId2">
            <a:extLst>
              <a:ext uri="{28A0092B-C50C-407E-A947-70E740481C1C}">
                <a14:useLocalDpi xmlns:a14="http://schemas.microsoft.com/office/drawing/2010/main" val="0"/>
              </a:ext>
            </a:extLst>
          </a:blip>
          <a:srcRect l="1984" t="763" r="1494" b="832"/>
          <a:stretch/>
        </p:blipFill>
        <p:spPr bwMode="auto">
          <a:xfrm>
            <a:off x="755576" y="2292873"/>
            <a:ext cx="4247334" cy="3152351"/>
          </a:xfrm>
          <a:prstGeom prst="rect">
            <a:avLst/>
          </a:prstGeom>
          <a:noFill/>
          <a:ln w="9525">
            <a:solidFill>
              <a:schemeClr val="accent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8" name="标题 7">
            <a:extLst>
              <a:ext uri="{FF2B5EF4-FFF2-40B4-BE49-F238E27FC236}">
                <a16:creationId xmlns:a16="http://schemas.microsoft.com/office/drawing/2014/main" id="{DD259351-4FB8-F938-1600-229361819753}"/>
              </a:ext>
            </a:extLst>
          </p:cNvPr>
          <p:cNvSpPr>
            <a:spLocks noGrp="1"/>
          </p:cNvSpPr>
          <p:nvPr>
            <p:ph type="title"/>
          </p:nvPr>
        </p:nvSpPr>
        <p:spPr/>
        <p:txBody>
          <a:bodyPr>
            <a:normAutofit/>
          </a:bodyPr>
          <a:lstStyle/>
          <a:p>
            <a:r>
              <a:rPr lang="zh-CN" altLang="en-US" sz="3200" dirty="0">
                <a:sym typeface="+mn-lt"/>
              </a:rPr>
              <a:t>多体交叉存储器流水线方式存取示意图</a:t>
            </a:r>
            <a:endParaRPr lang="zh-CN" altLang="en-US" sz="3200" dirty="0"/>
          </a:p>
        </p:txBody>
      </p:sp>
      <mc:AlternateContent xmlns:mc="http://schemas.openxmlformats.org/markup-compatibility/2006" xmlns:a14="http://schemas.microsoft.com/office/drawing/2010/main">
        <mc:Choice Requires="a14">
          <p:graphicFrame>
            <p:nvGraphicFramePr>
              <p:cNvPr id="19" name="内容占位符 18">
                <a:extLst>
                  <a:ext uri="{FF2B5EF4-FFF2-40B4-BE49-F238E27FC236}">
                    <a16:creationId xmlns:a16="http://schemas.microsoft.com/office/drawing/2014/main" id="{80AB8EDB-48BF-4FA9-8C80-A41CCE9B0CFE}"/>
                  </a:ext>
                </a:extLst>
              </p:cNvPr>
              <p:cNvGraphicFramePr>
                <a:graphicFrameLocks noGrp="1"/>
              </p:cNvGraphicFramePr>
              <p:nvPr>
                <p:ph sz="half" idx="2"/>
                <p:extLst>
                  <p:ext uri="{D42A27DB-BD31-4B8C-83A1-F6EECF244321}">
                    <p14:modId xmlns:p14="http://schemas.microsoft.com/office/powerpoint/2010/main" val="3993450732"/>
                  </p:ext>
                </p:extLst>
              </p:nvPr>
            </p:nvGraphicFramePr>
            <p:xfrm>
              <a:off x="5205214" y="1988840"/>
              <a:ext cx="3240000" cy="15847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9" name="内容占位符 18">
                <a:extLst>
                  <a:ext uri="{FF2B5EF4-FFF2-40B4-BE49-F238E27FC236}">
                    <a16:creationId xmlns:a16="http://schemas.microsoft.com/office/drawing/2014/main" id="{80AB8EDB-48BF-4FA9-8C80-A41CCE9B0CFE}"/>
                  </a:ext>
                </a:extLst>
              </p:cNvPr>
              <p:cNvGraphicFramePr>
                <a:graphicFrameLocks noGrp="1"/>
              </p:cNvGraphicFramePr>
              <p:nvPr>
                <p:ph sz="half" idx="2"/>
                <p:extLst>
                  <p:ext uri="{D42A27DB-BD31-4B8C-83A1-F6EECF244321}">
                    <p14:modId xmlns:p14="http://schemas.microsoft.com/office/powerpoint/2010/main" val="3993450732"/>
                  </p:ext>
                </p:extLst>
              </p:nvPr>
            </p:nvGraphicFramePr>
            <p:xfrm>
              <a:off x="5205214" y="1988840"/>
              <a:ext cx="3240000" cy="15847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6" name="页脚占位符 5">
            <a:extLst>
              <a:ext uri="{FF2B5EF4-FFF2-40B4-BE49-F238E27FC236}">
                <a16:creationId xmlns:a16="http://schemas.microsoft.com/office/drawing/2014/main" id="{13857AA1-70A4-F079-E5E0-E9797152BCB3}"/>
              </a:ext>
            </a:extLst>
          </p:cNvPr>
          <p:cNvSpPr>
            <a:spLocks noGrp="1"/>
          </p:cNvSpPr>
          <p:nvPr>
            <p:ph type="ftr" sz="quarter" idx="3"/>
          </p:nvPr>
        </p:nvSpPr>
        <p:spPr/>
        <p:txBody>
          <a:bodyPr/>
          <a:lstStyle/>
          <a:p>
            <a:r>
              <a:rPr lang="zh-CN" altLang="en-US"/>
              <a:t>华北电力大学 控制与计算机工程学院 王红 制作</a:t>
            </a:r>
            <a:endParaRPr lang="en-US"/>
          </a:p>
        </p:txBody>
      </p:sp>
      <p:sp>
        <p:nvSpPr>
          <p:cNvPr id="7" name="灯片编号占位符 6">
            <a:extLst>
              <a:ext uri="{FF2B5EF4-FFF2-40B4-BE49-F238E27FC236}">
                <a16:creationId xmlns:a16="http://schemas.microsoft.com/office/drawing/2014/main" id="{2918E9F6-C97B-F4F4-325F-72E57465BD5C}"/>
              </a:ext>
            </a:extLst>
          </p:cNvPr>
          <p:cNvSpPr>
            <a:spLocks noGrp="1"/>
          </p:cNvSpPr>
          <p:nvPr>
            <p:ph type="sldNum" sz="quarter" idx="11"/>
          </p:nvPr>
        </p:nvSpPr>
        <p:spPr/>
        <p:txBody>
          <a:bodyPr/>
          <a:lstStyle/>
          <a:p>
            <a:fld id="{01923E59-403E-4A68-A698-9F79F8E1FEED}" type="slidenum">
              <a:rPr lang="en-US" smtClean="0"/>
              <a:pPr/>
              <a:t>15</a:t>
            </a:fld>
            <a:endParaRPr lang="en-US" dirty="0"/>
          </a:p>
        </p:txBody>
      </p:sp>
      <p:sp>
        <p:nvSpPr>
          <p:cNvPr id="22" name="任意多边形: 形状 21">
            <a:extLst>
              <a:ext uri="{FF2B5EF4-FFF2-40B4-BE49-F238E27FC236}">
                <a16:creationId xmlns:a16="http://schemas.microsoft.com/office/drawing/2014/main" id="{4CDC2C3F-D159-261E-3390-C846B6637CD1}"/>
              </a:ext>
            </a:extLst>
          </p:cNvPr>
          <p:cNvSpPr/>
          <p:nvPr/>
        </p:nvSpPr>
        <p:spPr>
          <a:xfrm>
            <a:off x="5220072" y="3717072"/>
            <a:ext cx="3240000" cy="360000"/>
          </a:xfrm>
          <a:custGeom>
            <a:avLst/>
            <a:gdLst>
              <a:gd name="connsiteX0" fmla="*/ 0 w 2893751"/>
              <a:gd name="connsiteY0" fmla="*/ 0 h 585343"/>
              <a:gd name="connsiteX1" fmla="*/ 2893751 w 2893751"/>
              <a:gd name="connsiteY1" fmla="*/ 0 h 585343"/>
              <a:gd name="connsiteX2" fmla="*/ 2893751 w 2893751"/>
              <a:gd name="connsiteY2" fmla="*/ 585343 h 585343"/>
              <a:gd name="connsiteX3" fmla="*/ 0 w 2893751"/>
              <a:gd name="connsiteY3" fmla="*/ 585343 h 585343"/>
              <a:gd name="connsiteX4" fmla="*/ 0 w 2893751"/>
              <a:gd name="connsiteY4" fmla="*/ 0 h 58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751" h="585343">
                <a:moveTo>
                  <a:pt x="0" y="0"/>
                </a:moveTo>
                <a:lnTo>
                  <a:pt x="2893751" y="0"/>
                </a:lnTo>
                <a:lnTo>
                  <a:pt x="2893751" y="585343"/>
                </a:lnTo>
                <a:lnTo>
                  <a:pt x="0" y="585343"/>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36000" tIns="65024" rIns="36000" bIns="65024" numCol="1" spcCol="1270" anchor="ctr" anchorCtr="0">
            <a:noAutofit/>
          </a:bodyPr>
          <a:lstStyle/>
          <a:p>
            <a:pPr marL="0" lvl="0" indent="0" algn="ctr" defTabSz="711200">
              <a:lnSpc>
                <a:spcPct val="90000"/>
              </a:lnSpc>
              <a:spcBef>
                <a:spcPct val="0"/>
              </a:spcBef>
              <a:spcAft>
                <a:spcPct val="35000"/>
              </a:spcAft>
              <a:buNone/>
            </a:pPr>
            <a:r>
              <a:rPr lang="zh-CN" altLang="en-US" sz="1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交叉编址</a:t>
            </a:r>
            <a:r>
              <a:rPr lang="zh-CN" altLang="en-US" sz="15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连续读取 </a:t>
            </a:r>
            <a:r>
              <a:rPr lang="en-US" altLang="zh-CN" sz="1500" b="1" i="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m </a:t>
            </a:r>
            <a:r>
              <a:rPr lang="zh-CN" altLang="en-US" sz="15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个字所需的时间</a:t>
            </a:r>
            <a:endParaRPr lang="en-US" altLang="zh-CN" sz="15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23" name="任意多边形: 形状 22">
            <a:extLst>
              <a:ext uri="{FF2B5EF4-FFF2-40B4-BE49-F238E27FC236}">
                <a16:creationId xmlns:a16="http://schemas.microsoft.com/office/drawing/2014/main" id="{DED9147A-0678-D935-5697-A4422D8FB758}"/>
              </a:ext>
            </a:extLst>
          </p:cNvPr>
          <p:cNvSpPr/>
          <p:nvPr/>
        </p:nvSpPr>
        <p:spPr>
          <a:xfrm>
            <a:off x="5220072" y="4077072"/>
            <a:ext cx="3240000" cy="360000"/>
          </a:xfrm>
          <a:custGeom>
            <a:avLst/>
            <a:gdLst>
              <a:gd name="connsiteX0" fmla="*/ 0 w 2893751"/>
              <a:gd name="connsiteY0" fmla="*/ 0 h 834480"/>
              <a:gd name="connsiteX1" fmla="*/ 2893751 w 2893751"/>
              <a:gd name="connsiteY1" fmla="*/ 0 h 834480"/>
              <a:gd name="connsiteX2" fmla="*/ 2893751 w 2893751"/>
              <a:gd name="connsiteY2" fmla="*/ 834480 h 834480"/>
              <a:gd name="connsiteX3" fmla="*/ 0 w 2893751"/>
              <a:gd name="connsiteY3" fmla="*/ 834480 h 834480"/>
              <a:gd name="connsiteX4" fmla="*/ 0 w 2893751"/>
              <a:gd name="connsiteY4" fmla="*/ 0 h 834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751" h="834480">
                <a:moveTo>
                  <a:pt x="0" y="0"/>
                </a:moveTo>
                <a:lnTo>
                  <a:pt x="2893751" y="0"/>
                </a:lnTo>
                <a:lnTo>
                  <a:pt x="2893751" y="834480"/>
                </a:lnTo>
                <a:lnTo>
                  <a:pt x="0" y="834480"/>
                </a:lnTo>
                <a:lnTo>
                  <a:pt x="0" y="0"/>
                </a:lnTo>
                <a:close/>
              </a:path>
            </a:pathLst>
          </a:custGeom>
          <a:solidFill>
            <a:schemeClr val="tx1">
              <a:alpha val="90000"/>
            </a:schemeClr>
          </a:solidFill>
          <a:ln>
            <a:solidFill>
              <a:srgbClr val="63A0CC"/>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m</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-1) </a:t>
            </a: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p>
        </p:txBody>
      </p:sp>
      <mc:AlternateContent xmlns:mc="http://schemas.openxmlformats.org/markup-compatibility/2006" xmlns:a14="http://schemas.microsoft.com/office/drawing/2010/main">
        <mc:Choice Requires="a14">
          <p:sp>
            <p:nvSpPr>
              <p:cNvPr id="24" name="任意多边形: 形状 23">
                <a:extLst>
                  <a:ext uri="{FF2B5EF4-FFF2-40B4-BE49-F238E27FC236}">
                    <a16:creationId xmlns:a16="http://schemas.microsoft.com/office/drawing/2014/main" id="{2A1E384D-DCB2-5D69-1177-886B94034473}"/>
                  </a:ext>
                </a:extLst>
              </p:cNvPr>
              <p:cNvSpPr/>
              <p:nvPr/>
            </p:nvSpPr>
            <p:spPr>
              <a:xfrm>
                <a:off x="5206640" y="4689184"/>
                <a:ext cx="3240000" cy="360000"/>
              </a:xfrm>
              <a:custGeom>
                <a:avLst/>
                <a:gdLst>
                  <a:gd name="connsiteX0" fmla="*/ 0 w 2893751"/>
                  <a:gd name="connsiteY0" fmla="*/ 0 h 585343"/>
                  <a:gd name="connsiteX1" fmla="*/ 2893751 w 2893751"/>
                  <a:gd name="connsiteY1" fmla="*/ 0 h 585343"/>
                  <a:gd name="connsiteX2" fmla="*/ 2893751 w 2893751"/>
                  <a:gd name="connsiteY2" fmla="*/ 585343 h 585343"/>
                  <a:gd name="connsiteX3" fmla="*/ 0 w 2893751"/>
                  <a:gd name="connsiteY3" fmla="*/ 585343 h 585343"/>
                  <a:gd name="connsiteX4" fmla="*/ 0 w 2893751"/>
                  <a:gd name="connsiteY4" fmla="*/ 0 h 58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751" h="585343">
                    <a:moveTo>
                      <a:pt x="0" y="0"/>
                    </a:moveTo>
                    <a:lnTo>
                      <a:pt x="2893751" y="0"/>
                    </a:lnTo>
                    <a:lnTo>
                      <a:pt x="2893751" y="585343"/>
                    </a:lnTo>
                    <a:lnTo>
                      <a:pt x="0" y="585343"/>
                    </a:lnTo>
                    <a:lnTo>
                      <a:pt x="0" y="0"/>
                    </a:lnTo>
                    <a:close/>
                  </a:path>
                </a:pathLst>
              </a:custGeom>
            </p:spPr>
            <p:style>
              <a:lnRef idx="2">
                <a:schemeClr val="accent5">
                  <a:hueOff val="-3308557"/>
                  <a:satOff val="-17770"/>
                  <a:lumOff val="6078"/>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36000" tIns="65024" rIns="36000" bIns="65024" numCol="1" spcCol="1270" anchor="ctr" anchorCtr="0">
                <a:noAutofit/>
              </a:bodyPr>
              <a:lstStyle/>
              <a:p>
                <a:pPr marL="0" lvl="0" indent="0" algn="ctr" defTabSz="711200">
                  <a:lnSpc>
                    <a:spcPct val="90000"/>
                  </a:lnSpc>
                  <a:spcBef>
                    <a:spcPct val="0"/>
                  </a:spcBef>
                  <a:spcAft>
                    <a:spcPct val="35000"/>
                  </a:spcAft>
                  <a:buNone/>
                </a:pPr>
                <a:r>
                  <a:rPr lang="zh-CN" altLang="en-US" sz="1500" b="1" kern="1200" dirty="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顺序编址</a:t>
                </a:r>
                <a:r>
                  <a:rPr lang="zh-CN" altLang="en-US" sz="15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连续读取 </a:t>
                </a:r>
                <a14:m>
                  <m:oMath xmlns:m="http://schemas.openxmlformats.org/officeDocument/2006/math">
                    <m:r>
                      <a:rPr lang="en-US" altLang="zh-CN" sz="1500" b="1" i="1" kern="1200" dirty="0" smtClean="0">
                        <a:effectLst>
                          <a:outerShdw blurRad="38100" dist="38100" dir="2700000" algn="tl">
                            <a:srgbClr val="000000">
                              <a:alpha val="43137"/>
                            </a:srgbClr>
                          </a:outerShdw>
                        </a:effectLst>
                        <a:latin typeface="Cambria Math" panose="02040503050406030204" pitchFamily="18" charset="0"/>
                        <a:ea typeface="+mj-ea"/>
                        <a:cs typeface="+mn-ea"/>
                        <a:sym typeface="+mn-lt"/>
                      </a:rPr>
                      <m:t>𝒎</m:t>
                    </m:r>
                  </m:oMath>
                </a14:m>
                <a:r>
                  <a:rPr lang="en-US" altLang="zh-CN" sz="15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15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个字所需的时间</a:t>
                </a:r>
                <a:endParaRPr lang="en-US" altLang="zh-CN" sz="15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mc:Choice>
        <mc:Fallback xmlns="">
          <p:sp>
            <p:nvSpPr>
              <p:cNvPr id="24" name="任意多边形: 形状 23">
                <a:extLst>
                  <a:ext uri="{FF2B5EF4-FFF2-40B4-BE49-F238E27FC236}">
                    <a16:creationId xmlns:a16="http://schemas.microsoft.com/office/drawing/2014/main" id="{2A1E384D-DCB2-5D69-1177-886B94034473}"/>
                  </a:ext>
                </a:extLst>
              </p:cNvPr>
              <p:cNvSpPr>
                <a:spLocks noRot="1" noChangeAspect="1" noMove="1" noResize="1" noEditPoints="1" noAdjustHandles="1" noChangeArrowheads="1" noChangeShapeType="1" noTextEdit="1"/>
              </p:cNvSpPr>
              <p:nvPr/>
            </p:nvSpPr>
            <p:spPr>
              <a:xfrm>
                <a:off x="5206640" y="4689184"/>
                <a:ext cx="3240000" cy="360000"/>
              </a:xfrm>
              <a:custGeom>
                <a:avLst/>
                <a:gdLst>
                  <a:gd name="connsiteX0" fmla="*/ 0 w 2893751"/>
                  <a:gd name="connsiteY0" fmla="*/ 0 h 585343"/>
                  <a:gd name="connsiteX1" fmla="*/ 2893751 w 2893751"/>
                  <a:gd name="connsiteY1" fmla="*/ 0 h 585343"/>
                  <a:gd name="connsiteX2" fmla="*/ 2893751 w 2893751"/>
                  <a:gd name="connsiteY2" fmla="*/ 585343 h 585343"/>
                  <a:gd name="connsiteX3" fmla="*/ 0 w 2893751"/>
                  <a:gd name="connsiteY3" fmla="*/ 585343 h 585343"/>
                  <a:gd name="connsiteX4" fmla="*/ 0 w 2893751"/>
                  <a:gd name="connsiteY4" fmla="*/ 0 h 58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751" h="585343">
                    <a:moveTo>
                      <a:pt x="0" y="0"/>
                    </a:moveTo>
                    <a:lnTo>
                      <a:pt x="2893751" y="0"/>
                    </a:lnTo>
                    <a:lnTo>
                      <a:pt x="2893751" y="585343"/>
                    </a:lnTo>
                    <a:lnTo>
                      <a:pt x="0" y="585343"/>
                    </a:lnTo>
                    <a:lnTo>
                      <a:pt x="0" y="0"/>
                    </a:lnTo>
                    <a:close/>
                  </a:path>
                </a:pathLst>
              </a:custGeom>
              <a:blipFill>
                <a:blip r:embed="rId12"/>
                <a:stretch>
                  <a:fillRect l="-1682" t="-1613" r="-2056" b="-12903"/>
                </a:stretch>
              </a:blipFill>
            </p:spPr>
            <p:txBody>
              <a:bodyPr/>
              <a:lstStyle/>
              <a:p>
                <a:r>
                  <a:rPr lang="zh-CN" altLang="en-US">
                    <a:noFill/>
                  </a:rPr>
                  <a:t> </a:t>
                </a:r>
              </a:p>
            </p:txBody>
          </p:sp>
        </mc:Fallback>
      </mc:AlternateContent>
      <p:sp>
        <p:nvSpPr>
          <p:cNvPr id="25" name="任意多边形: 形状 24">
            <a:extLst>
              <a:ext uri="{FF2B5EF4-FFF2-40B4-BE49-F238E27FC236}">
                <a16:creationId xmlns:a16="http://schemas.microsoft.com/office/drawing/2014/main" id="{6126523B-D85B-FE21-2BCB-BAEE568DE3FE}"/>
              </a:ext>
            </a:extLst>
          </p:cNvPr>
          <p:cNvSpPr/>
          <p:nvPr/>
        </p:nvSpPr>
        <p:spPr>
          <a:xfrm>
            <a:off x="5206640" y="5064166"/>
            <a:ext cx="3240000" cy="684000"/>
          </a:xfrm>
          <a:custGeom>
            <a:avLst/>
            <a:gdLst>
              <a:gd name="connsiteX0" fmla="*/ 0 w 2893751"/>
              <a:gd name="connsiteY0" fmla="*/ 0 h 834480"/>
              <a:gd name="connsiteX1" fmla="*/ 2893751 w 2893751"/>
              <a:gd name="connsiteY1" fmla="*/ 0 h 834480"/>
              <a:gd name="connsiteX2" fmla="*/ 2893751 w 2893751"/>
              <a:gd name="connsiteY2" fmla="*/ 834480 h 834480"/>
              <a:gd name="connsiteX3" fmla="*/ 0 w 2893751"/>
              <a:gd name="connsiteY3" fmla="*/ 834480 h 834480"/>
              <a:gd name="connsiteX4" fmla="*/ 0 w 2893751"/>
              <a:gd name="connsiteY4" fmla="*/ 0 h 834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751" h="834480">
                <a:moveTo>
                  <a:pt x="0" y="0"/>
                </a:moveTo>
                <a:lnTo>
                  <a:pt x="2893751" y="0"/>
                </a:lnTo>
                <a:lnTo>
                  <a:pt x="2893751" y="834480"/>
                </a:lnTo>
                <a:lnTo>
                  <a:pt x="0" y="834480"/>
                </a:lnTo>
                <a:lnTo>
                  <a:pt x="0" y="0"/>
                </a:lnTo>
                <a:close/>
              </a:path>
            </a:pathLst>
          </a:custGeom>
          <a:solidFill>
            <a:schemeClr val="tx1">
              <a:alpha val="90000"/>
            </a:schemeClr>
          </a:solidFill>
          <a:ln>
            <a:solidFill>
              <a:srgbClr val="8AC4A7"/>
            </a:solidFill>
          </a:ln>
        </p:spPr>
        <p:style>
          <a:lnRef idx="2">
            <a:schemeClr val="accent5">
              <a:tint val="40000"/>
              <a:alpha val="90000"/>
              <a:hueOff val="-3788726"/>
              <a:satOff val="-13699"/>
              <a:lumOff val="923"/>
              <a:alphaOff val="0"/>
            </a:schemeClr>
          </a:lnRef>
          <a:fillRef idx="1">
            <a:schemeClr val="accent5">
              <a:tint val="40000"/>
              <a:alpha val="90000"/>
              <a:hueOff val="-3788726"/>
              <a:satOff val="-13699"/>
              <a:lumOff val="923"/>
              <a:alphaOff val="0"/>
            </a:schemeClr>
          </a:fillRef>
          <a:effectRef idx="0">
            <a:schemeClr val="accent5">
              <a:tint val="40000"/>
              <a:alpha val="90000"/>
              <a:hueOff val="-3788726"/>
              <a:satOff val="-13699"/>
              <a:lumOff val="923"/>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120000"/>
              </a:lnSpc>
              <a:spcBef>
                <a:spcPct val="0"/>
              </a:spcBef>
              <a:spcAft>
                <a:spcPts val="0"/>
              </a:spcAft>
              <a:buChar char="•"/>
            </a:pP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1600" i="1" kern="1200" dirty="0" err="1">
                <a:latin typeface="Times New Roman" panose="02020603050405020304" pitchFamily="18" charset="0"/>
                <a:ea typeface="微软雅黑" panose="020B0503020204020204" pitchFamily="34" charset="-122"/>
                <a:cs typeface="Times New Roman" panose="02020603050405020304" pitchFamily="18" charset="0"/>
                <a:sym typeface="+mn-lt"/>
              </a:rPr>
              <a:t>mT</a:t>
            </a:r>
            <a:endPar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11200">
              <a:lnSpc>
                <a:spcPct val="120000"/>
              </a:lnSpc>
              <a:spcBef>
                <a:spcPct val="0"/>
              </a:spcBef>
              <a:spcAft>
                <a:spcPts val="0"/>
              </a:spcAft>
              <a:buChar char="•"/>
            </a:pP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&lt;</a:t>
            </a:r>
            <a:r>
              <a:rPr lang="en-US" altLang="zh-CN" sz="1600"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1600"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22DECD3-5A33-460F-9F09-2CD2A0F3B645}"/>
              </a:ext>
            </a:extLst>
          </p:cNvPr>
          <p:cNvSpPr>
            <a:spLocks noGrp="1"/>
          </p:cNvSpPr>
          <p:nvPr>
            <p:ph type="title"/>
          </p:nvPr>
        </p:nvSpPr>
        <p:spPr>
          <a:xfrm>
            <a:off x="855663" y="619125"/>
            <a:ext cx="7616825" cy="1079500"/>
          </a:xfrm>
        </p:spPr>
        <p:txBody>
          <a:bodyPr/>
          <a:lstStyle/>
          <a:p>
            <a:r>
              <a:rPr lang="zh-CN" altLang="en-US" dirty="0">
                <a:sym typeface="+mn-lt"/>
              </a:rPr>
              <a:t>并行存储器</a:t>
            </a:r>
            <a:endParaRPr lang="zh-CN" altLang="en-US" dirty="0"/>
          </a:p>
        </p:txBody>
      </p:sp>
      <p:graphicFrame>
        <p:nvGraphicFramePr>
          <p:cNvPr id="23" name="内容占位符 22">
            <a:extLst>
              <a:ext uri="{FF2B5EF4-FFF2-40B4-BE49-F238E27FC236}">
                <a16:creationId xmlns:a16="http://schemas.microsoft.com/office/drawing/2014/main" id="{F4737F14-7333-A6A6-DCAE-93329E6F6C7B}"/>
              </a:ext>
            </a:extLst>
          </p:cNvPr>
          <p:cNvGraphicFramePr>
            <a:graphicFrameLocks noGrp="1"/>
          </p:cNvGraphicFramePr>
          <p:nvPr>
            <p:ph sz="half" idx="2"/>
          </p:nvPr>
        </p:nvGraphicFramePr>
        <p:xfrm>
          <a:off x="4629150" y="1700213"/>
          <a:ext cx="3656013" cy="273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2">
            <a:extLst>
              <a:ext uri="{FF2B5EF4-FFF2-40B4-BE49-F238E27FC236}">
                <a16:creationId xmlns:a16="http://schemas.microsoft.com/office/drawing/2014/main" id="{B9BDE080-C679-4573-BE64-9E3EE4B4FF20}"/>
              </a:ext>
            </a:extLst>
          </p:cNvPr>
          <p:cNvSpPr>
            <a:spLocks noChangeArrowheads="1"/>
          </p:cNvSpPr>
          <p:nvPr/>
        </p:nvSpPr>
        <p:spPr bwMode="auto">
          <a:xfrm>
            <a:off x="775456" y="1884584"/>
            <a:ext cx="3600000" cy="3488632"/>
          </a:xfrm>
          <a:prstGeom prst="roundRect">
            <a:avLst>
              <a:gd name="adj" fmla="val 2723"/>
            </a:avLst>
          </a:prstGeom>
          <a:solidFill>
            <a:schemeClr val="accent6">
              <a:lumMod val="20000"/>
              <a:lumOff val="80000"/>
            </a:schemeClr>
          </a:solidFill>
          <a:ln w="12700" algn="ctr">
            <a:solidFill>
              <a:srgbClr val="000814"/>
            </a:solidFill>
            <a:prstDash val="dash"/>
            <a:round/>
            <a:headEnd/>
            <a:tailEnd/>
          </a:ln>
        </p:spPr>
        <p:txBody>
          <a:bodyPr wrap="none" lIns="0" tIns="0" rIns="0" bIns="0" anchor="ctr"/>
          <a:lstStyle/>
          <a:p>
            <a:pPr algn="r"/>
            <a:endParaRPr lang="zh-CN" altLang="zh-CN" i="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DC76898B-E60B-40CF-B23D-A945CBA877C3}"/>
              </a:ext>
            </a:extLst>
          </p:cNvPr>
          <p:cNvCxnSpPr/>
          <p:nvPr/>
        </p:nvCxnSpPr>
        <p:spPr>
          <a:xfrm>
            <a:off x="2563530" y="1628800"/>
            <a:ext cx="0" cy="596987"/>
          </a:xfrm>
          <a:prstGeom prst="straightConnector1">
            <a:avLst/>
          </a:prstGeom>
          <a:ln w="5715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568702B-6AD0-4CF5-9DAD-5B355C9BDF80}"/>
              </a:ext>
            </a:extLst>
          </p:cNvPr>
          <p:cNvCxnSpPr/>
          <p:nvPr/>
        </p:nvCxnSpPr>
        <p:spPr>
          <a:xfrm>
            <a:off x="2563530" y="5161835"/>
            <a:ext cx="0" cy="57600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 Box 623">
            <a:extLst>
              <a:ext uri="{FF2B5EF4-FFF2-40B4-BE49-F238E27FC236}">
                <a16:creationId xmlns:a16="http://schemas.microsoft.com/office/drawing/2014/main" id="{C250DA9B-69CD-4245-B518-E47E5541C3BC}"/>
              </a:ext>
            </a:extLst>
          </p:cNvPr>
          <p:cNvSpPr txBox="1">
            <a:spLocks noChangeArrowheads="1"/>
          </p:cNvSpPr>
          <p:nvPr/>
        </p:nvSpPr>
        <p:spPr bwMode="auto">
          <a:xfrm>
            <a:off x="2627784" y="1628946"/>
            <a:ext cx="1114408" cy="276999"/>
          </a:xfrm>
          <a:prstGeom prst="rect">
            <a:avLst/>
          </a:prstGeom>
          <a:solidFill>
            <a:schemeClr val="bg1">
              <a:alpha val="0"/>
            </a:schemeClr>
          </a:solidFill>
          <a:ln w="9525">
            <a:noFill/>
            <a:miter lim="800000"/>
            <a:headEnd/>
            <a:tailEnd/>
          </a:ln>
        </p:spPr>
        <p:txBody>
          <a:bodyPr wrap="none" tIns="0" bIns="0">
            <a:spAutoFit/>
          </a:bodyPr>
          <a:lstStyle/>
          <a:p>
            <a:pPr marL="354013" indent="-354013" algn="r" defTabSz="941388">
              <a:buClr>
                <a:srgbClr val="003580"/>
              </a:buClr>
              <a:buFont typeface="Wingdings" pitchFamily="2" charset="2"/>
              <a:buNone/>
            </a:pPr>
            <a:r>
              <a:rPr lang="zh-CN" altLang="en-US" sz="1800" b="1" i="0" dirty="0">
                <a:solidFill>
                  <a:schemeClr val="accent2">
                    <a:lumMod val="75000"/>
                  </a:schemeClr>
                </a:solidFill>
                <a:ea typeface="楷体" panose="02010609060101010101" pitchFamily="49" charset="-122"/>
                <a:cs typeface="Times New Roman" panose="02020603050405020304" pitchFamily="18" charset="0"/>
              </a:rPr>
              <a:t>地址总线</a:t>
            </a:r>
          </a:p>
        </p:txBody>
      </p:sp>
      <p:cxnSp>
        <p:nvCxnSpPr>
          <p:cNvPr id="25" name="直接箭头连接符 24">
            <a:extLst>
              <a:ext uri="{FF2B5EF4-FFF2-40B4-BE49-F238E27FC236}">
                <a16:creationId xmlns:a16="http://schemas.microsoft.com/office/drawing/2014/main" id="{A2D48A75-AFBD-4D7D-8397-3E5D6780EA73}"/>
              </a:ext>
            </a:extLst>
          </p:cNvPr>
          <p:cNvCxnSpPr>
            <a:cxnSpLocks/>
          </p:cNvCxnSpPr>
          <p:nvPr/>
        </p:nvCxnSpPr>
        <p:spPr>
          <a:xfrm>
            <a:off x="1309593" y="4733740"/>
            <a:ext cx="0" cy="39600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FB48312-CF2B-4C23-B25C-9D112ADC992D}"/>
              </a:ext>
            </a:extLst>
          </p:cNvPr>
          <p:cNvCxnSpPr>
            <a:cxnSpLocks/>
          </p:cNvCxnSpPr>
          <p:nvPr/>
        </p:nvCxnSpPr>
        <p:spPr>
          <a:xfrm>
            <a:off x="2145551" y="4733740"/>
            <a:ext cx="0" cy="39600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EC10F51-7808-41EF-99F8-41FB70EBDA8E}"/>
              </a:ext>
            </a:extLst>
          </p:cNvPr>
          <p:cNvCxnSpPr>
            <a:cxnSpLocks/>
          </p:cNvCxnSpPr>
          <p:nvPr/>
        </p:nvCxnSpPr>
        <p:spPr>
          <a:xfrm>
            <a:off x="2981509" y="4733740"/>
            <a:ext cx="0" cy="39600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D52DBD1-45CB-41FB-AC68-0D2E620A78EA}"/>
              </a:ext>
            </a:extLst>
          </p:cNvPr>
          <p:cNvCxnSpPr>
            <a:cxnSpLocks/>
          </p:cNvCxnSpPr>
          <p:nvPr/>
        </p:nvCxnSpPr>
        <p:spPr>
          <a:xfrm>
            <a:off x="3817468" y="4733740"/>
            <a:ext cx="0" cy="396000"/>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 Box 623">
            <a:extLst>
              <a:ext uri="{FF2B5EF4-FFF2-40B4-BE49-F238E27FC236}">
                <a16:creationId xmlns:a16="http://schemas.microsoft.com/office/drawing/2014/main" id="{37670B47-720D-4D41-BB7A-E450D14952AE}"/>
              </a:ext>
            </a:extLst>
          </p:cNvPr>
          <p:cNvSpPr txBox="1">
            <a:spLocks noChangeArrowheads="1"/>
          </p:cNvSpPr>
          <p:nvPr/>
        </p:nvSpPr>
        <p:spPr bwMode="auto">
          <a:xfrm>
            <a:off x="2519072" y="5425923"/>
            <a:ext cx="1869423" cy="276999"/>
          </a:xfrm>
          <a:prstGeom prst="rect">
            <a:avLst/>
          </a:prstGeom>
          <a:solidFill>
            <a:schemeClr val="bg1">
              <a:alpha val="0"/>
            </a:schemeClr>
          </a:solidFill>
          <a:ln w="9525">
            <a:noFill/>
            <a:miter lim="800000"/>
            <a:headEnd/>
            <a:tailEnd/>
          </a:ln>
        </p:spPr>
        <p:txBody>
          <a:bodyPr wrap="none" tIns="0" bIns="0">
            <a:spAutoFit/>
          </a:bodyPr>
          <a:lstStyle/>
          <a:p>
            <a:pPr marL="354013" indent="-354013" defTabSz="941388">
              <a:buClr>
                <a:srgbClr val="003580"/>
              </a:buClr>
              <a:buFont typeface="Wingdings" pitchFamily="2" charset="2"/>
              <a:buNone/>
            </a:pPr>
            <a:r>
              <a:rPr lang="zh-CN" altLang="en-US" sz="1800" b="1" i="0" dirty="0">
                <a:solidFill>
                  <a:srgbClr val="0070C0"/>
                </a:solidFill>
                <a:ea typeface="楷体" panose="02010609060101010101" pitchFamily="49" charset="-122"/>
                <a:cs typeface="Times New Roman" panose="02020603050405020304" pitchFamily="18" charset="0"/>
              </a:rPr>
              <a:t>单字长 </a:t>
            </a:r>
            <a:r>
              <a:rPr lang="zh-CN" altLang="en-US" sz="1800" b="1" dirty="0">
                <a:solidFill>
                  <a:srgbClr val="0070C0"/>
                </a:solidFill>
                <a:ea typeface="楷体" panose="02010609060101010101" pitchFamily="49" charset="-122"/>
                <a:cs typeface="Times New Roman" panose="02020603050405020304" pitchFamily="18" charset="0"/>
              </a:rPr>
              <a:t>数据总线</a:t>
            </a:r>
            <a:endParaRPr lang="zh-CN" altLang="en-US" sz="1800" b="1" i="0" dirty="0">
              <a:solidFill>
                <a:srgbClr val="0070C0"/>
              </a:solidFill>
              <a:ea typeface="楷体" panose="02010609060101010101" pitchFamily="49" charset="-122"/>
              <a:cs typeface="Times New Roman" panose="02020603050405020304" pitchFamily="18" charset="0"/>
            </a:endParaRPr>
          </a:p>
        </p:txBody>
      </p:sp>
      <p:cxnSp>
        <p:nvCxnSpPr>
          <p:cNvPr id="30" name="直接连接符 29">
            <a:extLst>
              <a:ext uri="{FF2B5EF4-FFF2-40B4-BE49-F238E27FC236}">
                <a16:creationId xmlns:a16="http://schemas.microsoft.com/office/drawing/2014/main" id="{47C07C86-A209-47E0-BB91-1F9989A426F3}"/>
              </a:ext>
            </a:extLst>
          </p:cNvPr>
          <p:cNvCxnSpPr/>
          <p:nvPr/>
        </p:nvCxnSpPr>
        <p:spPr>
          <a:xfrm>
            <a:off x="1302434" y="5147398"/>
            <a:ext cx="2520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Text Box 623">
            <a:extLst>
              <a:ext uri="{FF2B5EF4-FFF2-40B4-BE49-F238E27FC236}">
                <a16:creationId xmlns:a16="http://schemas.microsoft.com/office/drawing/2014/main" id="{608F1A32-B805-4882-8E17-28338D7371D1}"/>
              </a:ext>
            </a:extLst>
          </p:cNvPr>
          <p:cNvSpPr txBox="1">
            <a:spLocks noChangeArrowheads="1"/>
          </p:cNvSpPr>
          <p:nvPr/>
        </p:nvSpPr>
        <p:spPr bwMode="auto">
          <a:xfrm>
            <a:off x="553100" y="5573300"/>
            <a:ext cx="1210588" cy="307777"/>
          </a:xfrm>
          <a:prstGeom prst="rect">
            <a:avLst/>
          </a:prstGeom>
          <a:solidFill>
            <a:schemeClr val="bg1">
              <a:alpha val="0"/>
            </a:schemeClr>
          </a:solidFill>
          <a:ln w="9525">
            <a:noFill/>
            <a:miter lim="800000"/>
            <a:headEnd/>
            <a:tailEnd/>
          </a:ln>
        </p:spPr>
        <p:txBody>
          <a:bodyPr wrap="none" tIns="0" bIns="0">
            <a:spAutoFit/>
          </a:bodyPr>
          <a:lstStyle/>
          <a:p>
            <a:pPr marL="354013" indent="-354013" algn="r" defTabSz="941388">
              <a:buClr>
                <a:srgbClr val="003580"/>
              </a:buClr>
              <a:buFont typeface="Wingdings" pitchFamily="2" charset="2"/>
              <a:buNone/>
            </a:pPr>
            <a:r>
              <a:rPr lang="zh-CN" altLang="en-US" sz="2000" b="1" i="0" dirty="0">
                <a:solidFill>
                  <a:schemeClr val="bg1"/>
                </a:solidFill>
                <a:ea typeface="楷体" panose="02010609060101010101" pitchFamily="49" charset="-122"/>
                <a:cs typeface="Times New Roman" panose="02020603050405020304" pitchFamily="18" charset="0"/>
              </a:rPr>
              <a:t>交叉编址</a:t>
            </a:r>
          </a:p>
        </p:txBody>
      </p:sp>
      <p:cxnSp>
        <p:nvCxnSpPr>
          <p:cNvPr id="41" name="直接连接符 40">
            <a:extLst>
              <a:ext uri="{FF2B5EF4-FFF2-40B4-BE49-F238E27FC236}">
                <a16:creationId xmlns:a16="http://schemas.microsoft.com/office/drawing/2014/main" id="{47ACFC43-4836-406C-9FB5-E81949F0326D}"/>
              </a:ext>
            </a:extLst>
          </p:cNvPr>
          <p:cNvCxnSpPr>
            <a:cxnSpLocks/>
          </p:cNvCxnSpPr>
          <p:nvPr/>
        </p:nvCxnSpPr>
        <p:spPr>
          <a:xfrm>
            <a:off x="1295503" y="2217810"/>
            <a:ext cx="252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FC838398-B7CF-4ABD-85E3-B44486A824D1}"/>
              </a:ext>
            </a:extLst>
          </p:cNvPr>
          <p:cNvCxnSpPr>
            <a:cxnSpLocks/>
          </p:cNvCxnSpPr>
          <p:nvPr/>
        </p:nvCxnSpPr>
        <p:spPr>
          <a:xfrm>
            <a:off x="1309593" y="2202900"/>
            <a:ext cx="0" cy="576000"/>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3E3A5FA-67E7-4341-9F37-77687D8F2FE3}"/>
              </a:ext>
            </a:extLst>
          </p:cNvPr>
          <p:cNvCxnSpPr>
            <a:cxnSpLocks/>
          </p:cNvCxnSpPr>
          <p:nvPr/>
        </p:nvCxnSpPr>
        <p:spPr>
          <a:xfrm>
            <a:off x="2145551" y="2202900"/>
            <a:ext cx="0" cy="576000"/>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D571778-8FAA-4550-9935-F8211260AC63}"/>
              </a:ext>
            </a:extLst>
          </p:cNvPr>
          <p:cNvCxnSpPr>
            <a:cxnSpLocks/>
          </p:cNvCxnSpPr>
          <p:nvPr/>
        </p:nvCxnSpPr>
        <p:spPr>
          <a:xfrm>
            <a:off x="2978063" y="2202900"/>
            <a:ext cx="6892" cy="576000"/>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CD0103D-515F-4040-B393-965C710A54F5}"/>
              </a:ext>
            </a:extLst>
          </p:cNvPr>
          <p:cNvCxnSpPr>
            <a:cxnSpLocks/>
          </p:cNvCxnSpPr>
          <p:nvPr/>
        </p:nvCxnSpPr>
        <p:spPr>
          <a:xfrm flipH="1">
            <a:off x="3817468" y="2202900"/>
            <a:ext cx="0" cy="576000"/>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2707639C-C40F-4A3E-9F9C-8F9A717C4172}"/>
              </a:ext>
            </a:extLst>
          </p:cNvPr>
          <p:cNvSpPr txBox="1"/>
          <p:nvPr/>
        </p:nvSpPr>
        <p:spPr>
          <a:xfrm>
            <a:off x="2205675" y="5740086"/>
            <a:ext cx="720000" cy="432000"/>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400" i="0">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CPU</a:t>
            </a:r>
            <a:endParaRPr lang="zh-CN" altLang="en-US"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6" name="组合 35">
            <a:extLst>
              <a:ext uri="{FF2B5EF4-FFF2-40B4-BE49-F238E27FC236}">
                <a16:creationId xmlns:a16="http://schemas.microsoft.com/office/drawing/2014/main" id="{23E5AB0A-4015-0A91-723E-E260DCAD570E}"/>
              </a:ext>
            </a:extLst>
          </p:cNvPr>
          <p:cNvGrpSpPr/>
          <p:nvPr/>
        </p:nvGrpSpPr>
        <p:grpSpPr>
          <a:xfrm>
            <a:off x="3493468" y="2785170"/>
            <a:ext cx="648000" cy="1946725"/>
            <a:chOff x="3493468" y="2857032"/>
            <a:chExt cx="648000" cy="1946725"/>
          </a:xfrm>
        </p:grpSpPr>
        <p:sp>
          <p:nvSpPr>
            <p:cNvPr id="19" name="矩形 18">
              <a:extLst>
                <a:ext uri="{FF2B5EF4-FFF2-40B4-BE49-F238E27FC236}">
                  <a16:creationId xmlns:a16="http://schemas.microsoft.com/office/drawing/2014/main" id="{D8DDBB6D-4441-4BBA-B308-394FB067112F}"/>
                </a:ext>
              </a:extLst>
            </p:cNvPr>
            <p:cNvSpPr/>
            <p:nvPr/>
          </p:nvSpPr>
          <p:spPr>
            <a:xfrm>
              <a:off x="3493468" y="2857032"/>
              <a:ext cx="648000" cy="1946725"/>
            </a:xfrm>
            <a:prstGeom prst="rect">
              <a:avLst/>
            </a:prstGeom>
            <a:solidFill>
              <a:srgbClr val="8AC4A7"/>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M</a:t>
              </a:r>
              <a:r>
                <a:rPr lang="en-US" altLang="zh-CN"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文本框 39">
              <a:extLst>
                <a:ext uri="{FF2B5EF4-FFF2-40B4-BE49-F238E27FC236}">
                  <a16:creationId xmlns:a16="http://schemas.microsoft.com/office/drawing/2014/main" id="{067554C5-C74C-4081-88AC-C82791D12FC3}"/>
                </a:ext>
              </a:extLst>
            </p:cNvPr>
            <p:cNvSpPr txBox="1"/>
            <p:nvPr/>
          </p:nvSpPr>
          <p:spPr>
            <a:xfrm>
              <a:off x="3493468" y="2991091"/>
              <a:ext cx="648000" cy="343416"/>
            </a:xfrm>
            <a:prstGeom prst="rect">
              <a:avLst/>
            </a:prstGeom>
            <a:solidFill>
              <a:srgbClr val="FFC00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400" i="0">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AR</a:t>
              </a:r>
              <a:endPar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DA360E59-6D0D-4380-AE95-FFBBF7FFDFC8}"/>
                </a:ext>
              </a:extLst>
            </p:cNvPr>
            <p:cNvSpPr/>
            <p:nvPr/>
          </p:nvSpPr>
          <p:spPr>
            <a:xfrm>
              <a:off x="3493468" y="4365104"/>
              <a:ext cx="648000" cy="360040"/>
            </a:xfrm>
            <a:prstGeom prst="rect">
              <a:avLst/>
            </a:prstGeom>
            <a:solidFill>
              <a:srgbClr val="0070C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DR</a:t>
              </a:r>
              <a:endParaRPr lang="zh-CN" altLang="en-US"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33" name="组合 32">
            <a:extLst>
              <a:ext uri="{FF2B5EF4-FFF2-40B4-BE49-F238E27FC236}">
                <a16:creationId xmlns:a16="http://schemas.microsoft.com/office/drawing/2014/main" id="{29458595-D9EC-15BF-71F8-783CA9E4057D}"/>
              </a:ext>
            </a:extLst>
          </p:cNvPr>
          <p:cNvGrpSpPr/>
          <p:nvPr/>
        </p:nvGrpSpPr>
        <p:grpSpPr>
          <a:xfrm>
            <a:off x="985593" y="2785170"/>
            <a:ext cx="648000" cy="1946725"/>
            <a:chOff x="985593" y="2857032"/>
            <a:chExt cx="648000" cy="1946725"/>
          </a:xfrm>
        </p:grpSpPr>
        <p:sp>
          <p:nvSpPr>
            <p:cNvPr id="16" name="矩形 15">
              <a:extLst>
                <a:ext uri="{FF2B5EF4-FFF2-40B4-BE49-F238E27FC236}">
                  <a16:creationId xmlns:a16="http://schemas.microsoft.com/office/drawing/2014/main" id="{C61CCDDA-AE9B-49D2-B6A7-25C0D4F43ADA}"/>
                </a:ext>
              </a:extLst>
            </p:cNvPr>
            <p:cNvSpPr/>
            <p:nvPr/>
          </p:nvSpPr>
          <p:spPr>
            <a:xfrm>
              <a:off x="985593" y="2857032"/>
              <a:ext cx="648000" cy="1946725"/>
            </a:xfrm>
            <a:prstGeom prst="rect">
              <a:avLst/>
            </a:prstGeom>
            <a:solidFill>
              <a:srgbClr val="8AC4A7"/>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M</a:t>
              </a:r>
              <a:r>
                <a:rPr lang="en-US" altLang="zh-CN"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7" name="文本框 36">
              <a:extLst>
                <a:ext uri="{FF2B5EF4-FFF2-40B4-BE49-F238E27FC236}">
                  <a16:creationId xmlns:a16="http://schemas.microsoft.com/office/drawing/2014/main" id="{78727489-891A-4A7A-9502-E5AC3B08F527}"/>
                </a:ext>
              </a:extLst>
            </p:cNvPr>
            <p:cNvSpPr txBox="1"/>
            <p:nvPr/>
          </p:nvSpPr>
          <p:spPr>
            <a:xfrm>
              <a:off x="985593" y="2991091"/>
              <a:ext cx="648000" cy="343416"/>
            </a:xfrm>
            <a:prstGeom prst="rect">
              <a:avLst/>
            </a:prstGeom>
            <a:solidFill>
              <a:srgbClr val="FFC00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400" i="0">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AR</a:t>
              </a:r>
              <a:endPar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93F19010-544C-41F9-9014-52ED02F0CE4B}"/>
                </a:ext>
              </a:extLst>
            </p:cNvPr>
            <p:cNvSpPr/>
            <p:nvPr/>
          </p:nvSpPr>
          <p:spPr>
            <a:xfrm>
              <a:off x="985593" y="4365104"/>
              <a:ext cx="648000" cy="360040"/>
            </a:xfrm>
            <a:prstGeom prst="rect">
              <a:avLst/>
            </a:prstGeom>
            <a:solidFill>
              <a:srgbClr val="0070C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DR</a:t>
              </a:r>
              <a:endParaRPr lang="zh-CN" altLang="en-US"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9A0FF33C-F950-0CEB-7492-A0B0D04629ED}"/>
              </a:ext>
            </a:extLst>
          </p:cNvPr>
          <p:cNvGrpSpPr/>
          <p:nvPr/>
        </p:nvGrpSpPr>
        <p:grpSpPr>
          <a:xfrm>
            <a:off x="1821551" y="2785170"/>
            <a:ext cx="648000" cy="1946725"/>
            <a:chOff x="1822600" y="2857032"/>
            <a:chExt cx="648000" cy="1946725"/>
          </a:xfrm>
        </p:grpSpPr>
        <p:sp>
          <p:nvSpPr>
            <p:cNvPr id="17" name="矩形 16">
              <a:extLst>
                <a:ext uri="{FF2B5EF4-FFF2-40B4-BE49-F238E27FC236}">
                  <a16:creationId xmlns:a16="http://schemas.microsoft.com/office/drawing/2014/main" id="{BE052923-23E0-4D5A-AF6E-6FB406FA42E3}"/>
                </a:ext>
              </a:extLst>
            </p:cNvPr>
            <p:cNvSpPr/>
            <p:nvPr/>
          </p:nvSpPr>
          <p:spPr>
            <a:xfrm>
              <a:off x="1822600" y="2857032"/>
              <a:ext cx="648000" cy="1946725"/>
            </a:xfrm>
            <a:prstGeom prst="rect">
              <a:avLst/>
            </a:prstGeom>
            <a:solidFill>
              <a:srgbClr val="8AC4A7"/>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M</a:t>
              </a:r>
              <a:r>
                <a:rPr lang="en-US" altLang="zh-CN"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8" name="文本框 37">
              <a:extLst>
                <a:ext uri="{FF2B5EF4-FFF2-40B4-BE49-F238E27FC236}">
                  <a16:creationId xmlns:a16="http://schemas.microsoft.com/office/drawing/2014/main" id="{4A84CC3C-DF5A-4538-A8B8-FD1588DE0FB3}"/>
                </a:ext>
              </a:extLst>
            </p:cNvPr>
            <p:cNvSpPr txBox="1"/>
            <p:nvPr/>
          </p:nvSpPr>
          <p:spPr>
            <a:xfrm>
              <a:off x="1822600" y="2991091"/>
              <a:ext cx="648000" cy="343416"/>
            </a:xfrm>
            <a:prstGeom prst="rect">
              <a:avLst/>
            </a:prstGeom>
            <a:solidFill>
              <a:srgbClr val="FFC00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400" i="0">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AR</a:t>
              </a:r>
              <a:endPar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3B0F3A03-4F58-4FD7-A82C-EE38D3D40A3A}"/>
                </a:ext>
              </a:extLst>
            </p:cNvPr>
            <p:cNvSpPr/>
            <p:nvPr/>
          </p:nvSpPr>
          <p:spPr>
            <a:xfrm>
              <a:off x="1822600" y="4365104"/>
              <a:ext cx="648000" cy="360040"/>
            </a:xfrm>
            <a:prstGeom prst="rect">
              <a:avLst/>
            </a:prstGeom>
            <a:solidFill>
              <a:srgbClr val="0070C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DR</a:t>
              </a:r>
              <a:endParaRPr lang="zh-CN" altLang="en-US"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35" name="组合 34">
            <a:extLst>
              <a:ext uri="{FF2B5EF4-FFF2-40B4-BE49-F238E27FC236}">
                <a16:creationId xmlns:a16="http://schemas.microsoft.com/office/drawing/2014/main" id="{1E8FBD94-A65E-42C9-0FB1-753A8BE6C554}"/>
              </a:ext>
            </a:extLst>
          </p:cNvPr>
          <p:cNvGrpSpPr/>
          <p:nvPr/>
        </p:nvGrpSpPr>
        <p:grpSpPr>
          <a:xfrm>
            <a:off x="2657509" y="2785170"/>
            <a:ext cx="648000" cy="1946725"/>
            <a:chOff x="2653407" y="2857032"/>
            <a:chExt cx="648000" cy="1946725"/>
          </a:xfrm>
        </p:grpSpPr>
        <p:sp>
          <p:nvSpPr>
            <p:cNvPr id="18" name="矩形 17">
              <a:extLst>
                <a:ext uri="{FF2B5EF4-FFF2-40B4-BE49-F238E27FC236}">
                  <a16:creationId xmlns:a16="http://schemas.microsoft.com/office/drawing/2014/main" id="{3D6162AD-FDC2-42DB-A0E9-E2041DC5FBD9}"/>
                </a:ext>
              </a:extLst>
            </p:cNvPr>
            <p:cNvSpPr/>
            <p:nvPr/>
          </p:nvSpPr>
          <p:spPr>
            <a:xfrm>
              <a:off x="2653407" y="2857032"/>
              <a:ext cx="648000" cy="1946725"/>
            </a:xfrm>
            <a:prstGeom prst="rect">
              <a:avLst/>
            </a:prstGeom>
            <a:solidFill>
              <a:srgbClr val="8AC4A7"/>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M</a:t>
              </a:r>
              <a:r>
                <a:rPr lang="en-US" altLang="zh-CN"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400" b="1" i="0" baseline="-250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9" name="文本框 38">
              <a:extLst>
                <a:ext uri="{FF2B5EF4-FFF2-40B4-BE49-F238E27FC236}">
                  <a16:creationId xmlns:a16="http://schemas.microsoft.com/office/drawing/2014/main" id="{5C46F466-47E6-4B50-96F9-6E60E7C82B2D}"/>
                </a:ext>
              </a:extLst>
            </p:cNvPr>
            <p:cNvSpPr txBox="1"/>
            <p:nvPr/>
          </p:nvSpPr>
          <p:spPr>
            <a:xfrm>
              <a:off x="2653407" y="2991091"/>
              <a:ext cx="648000" cy="343416"/>
            </a:xfrm>
            <a:prstGeom prst="rect">
              <a:avLst/>
            </a:prstGeom>
            <a:solidFill>
              <a:srgbClr val="FFC00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1400" i="0">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AR</a:t>
              </a:r>
              <a:endPar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CB04074C-6A98-4B6D-9FB8-E695D47C3E1E}"/>
                </a:ext>
              </a:extLst>
            </p:cNvPr>
            <p:cNvSpPr/>
            <p:nvPr/>
          </p:nvSpPr>
          <p:spPr>
            <a:xfrm>
              <a:off x="2653407" y="4365104"/>
              <a:ext cx="648000" cy="360040"/>
            </a:xfrm>
            <a:prstGeom prst="rect">
              <a:avLst/>
            </a:prstGeom>
            <a:solidFill>
              <a:srgbClr val="0070C0"/>
            </a:solid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DR</a:t>
              </a:r>
              <a:endParaRPr lang="zh-CN" altLang="en-US" sz="1400" b="1" i="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2" name="页脚占位符 31">
            <a:extLst>
              <a:ext uri="{FF2B5EF4-FFF2-40B4-BE49-F238E27FC236}">
                <a16:creationId xmlns:a16="http://schemas.microsoft.com/office/drawing/2014/main" id="{22F24CE8-7DEF-6DE8-C69E-882F62E69AFD}"/>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2" name="灯片编号占位符 1">
            <a:extLst>
              <a:ext uri="{FF2B5EF4-FFF2-40B4-BE49-F238E27FC236}">
                <a16:creationId xmlns:a16="http://schemas.microsoft.com/office/drawing/2014/main" id="{716F609E-1352-F3C6-B5F0-CC6890B492DD}"/>
              </a:ext>
            </a:extLst>
          </p:cNvPr>
          <p:cNvSpPr>
            <a:spLocks noGrp="1"/>
          </p:cNvSpPr>
          <p:nvPr>
            <p:ph type="sldNum" sz="quarter" idx="11"/>
          </p:nvPr>
        </p:nvSpPr>
        <p:spPr/>
        <p:txBody>
          <a:bodyPr/>
          <a:lstStyle/>
          <a:p>
            <a:pPr>
              <a:defRPr/>
            </a:pPr>
            <a:fld id="{168FAD51-4924-4E26-8EE5-0F0F7972BA28}" type="slidenum">
              <a:rPr lang="en-US" smtClean="0"/>
              <a:pPr>
                <a:defRPr/>
              </a:pPr>
              <a:t>16</a:t>
            </a:fld>
            <a:endParaRPr lang="en-US" dirty="0"/>
          </a:p>
        </p:txBody>
      </p:sp>
      <p:sp>
        <p:nvSpPr>
          <p:cNvPr id="3" name="Text Box 623">
            <a:extLst>
              <a:ext uri="{FF2B5EF4-FFF2-40B4-BE49-F238E27FC236}">
                <a16:creationId xmlns:a16="http://schemas.microsoft.com/office/drawing/2014/main" id="{29B3B7F8-DD08-3870-19F0-A546AD03CF1D}"/>
              </a:ext>
            </a:extLst>
          </p:cNvPr>
          <p:cNvSpPr txBox="1">
            <a:spLocks noChangeArrowheads="1"/>
          </p:cNvSpPr>
          <p:nvPr/>
        </p:nvSpPr>
        <p:spPr bwMode="auto">
          <a:xfrm>
            <a:off x="2617624" y="5425792"/>
            <a:ext cx="216024" cy="288032"/>
          </a:xfrm>
          <a:prstGeom prst="rect">
            <a:avLst/>
          </a:prstGeom>
          <a:solidFill>
            <a:srgbClr val="EAEDF0"/>
          </a:solidFill>
          <a:ln w="9525">
            <a:noFill/>
            <a:miter lim="800000"/>
            <a:headEnd/>
            <a:tailEnd/>
          </a:ln>
        </p:spPr>
        <p:txBody>
          <a:bodyPr wrap="square" lIns="0" tIns="0" rIns="0" bIns="0">
            <a:spAutoFit/>
          </a:bodyPr>
          <a:lstStyle/>
          <a:p>
            <a:pPr marL="354013" indent="-354013" defTabSz="941388">
              <a:buClr>
                <a:srgbClr val="003580"/>
              </a:buClr>
              <a:buFont typeface="Wingdings" pitchFamily="2" charset="2"/>
              <a:buNone/>
            </a:pPr>
            <a:r>
              <a:rPr lang="zh-CN" altLang="en-US" sz="1800" b="1" i="0" dirty="0">
                <a:solidFill>
                  <a:srgbClr val="FF0000"/>
                </a:solidFill>
                <a:ea typeface="楷体" panose="02010609060101010101" pitchFamily="49" charset="-122"/>
                <a:cs typeface="Times New Roman" panose="02020603050405020304" pitchFamily="18" charset="0"/>
              </a:rPr>
              <a:t>多</a:t>
            </a:r>
            <a:endParaRPr lang="zh-CN" altLang="en-US" sz="1800" b="1" i="0" dirty="0">
              <a:solidFill>
                <a:srgbClr val="0070C0"/>
              </a:solidFill>
              <a:ea typeface="楷体" panose="02010609060101010101" pitchFamily="49" charset="-122"/>
              <a:cs typeface="Times New Roman" panose="02020603050405020304" pitchFamily="18" charset="0"/>
            </a:endParaRPr>
          </a:p>
        </p:txBody>
      </p:sp>
      <p:sp>
        <p:nvSpPr>
          <p:cNvPr id="4" name="内容占位符 9">
            <a:extLst>
              <a:ext uri="{FF2B5EF4-FFF2-40B4-BE49-F238E27FC236}">
                <a16:creationId xmlns:a16="http://schemas.microsoft.com/office/drawing/2014/main" id="{96ABA0DB-0C10-7D2C-6DAA-CD2CF2083831}"/>
              </a:ext>
            </a:extLst>
          </p:cNvPr>
          <p:cNvSpPr txBox="1">
            <a:spLocks/>
          </p:cNvSpPr>
          <p:nvPr/>
        </p:nvSpPr>
        <p:spPr bwMode="auto">
          <a:xfrm>
            <a:off x="4644008" y="4941168"/>
            <a:ext cx="3656013"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457200" indent="-457200" algn="l" rtl="0" fontAlgn="base">
              <a:lnSpc>
                <a:spcPct val="120000"/>
              </a:lnSpc>
              <a:spcBef>
                <a:spcPts val="1000"/>
              </a:spcBef>
              <a:spcAft>
                <a:spcPct val="0"/>
              </a:spcAft>
              <a:buSzPct val="125000"/>
              <a:buFont typeface="Arial" panose="020B0604020202020204" pitchFamily="34" charset="0"/>
              <a:buChar char="•"/>
              <a:defRPr lang="zh-CN" altLang="en-US" sz="24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1pPr>
            <a:lvl2pPr marL="739775" indent="-342900" algn="l" rtl="0" fontAlgn="base">
              <a:lnSpc>
                <a:spcPct val="120000"/>
              </a:lnSpc>
              <a:spcBef>
                <a:spcPts val="500"/>
              </a:spcBef>
              <a:spcAft>
                <a:spcPct val="0"/>
              </a:spcAft>
              <a:buSzPct val="125000"/>
              <a:buFont typeface="Arial" panose="020B0604020202020204" pitchFamily="34" charset="0"/>
              <a:buChar char="•"/>
              <a:defRPr lang="zh-CN" altLang="en-US" sz="20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2pPr>
            <a:lvl3pPr marL="1196975" indent="-342900" algn="l" rtl="0" fontAlgn="base">
              <a:lnSpc>
                <a:spcPct val="120000"/>
              </a:lnSpc>
              <a:spcBef>
                <a:spcPts val="500"/>
              </a:spcBef>
              <a:spcAft>
                <a:spcPct val="0"/>
              </a:spcAft>
              <a:buSzPct val="125000"/>
              <a:buFont typeface="Arial" panose="020B0604020202020204" pitchFamily="34" charset="0"/>
              <a:buChar char="•"/>
              <a:defRPr lang="zh-CN" altLang="en-US" sz="18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3pPr>
            <a:lvl4pPr marL="1600200" indent="-228600" algn="l" rtl="0" fontAlgn="base">
              <a:lnSpc>
                <a:spcPct val="120000"/>
              </a:lnSpc>
              <a:spcBef>
                <a:spcPts val="500"/>
              </a:spcBef>
              <a:spcAft>
                <a:spcPct val="0"/>
              </a:spcAft>
              <a:buSzPct val="125000"/>
              <a:buFont typeface="Arial" panose="020B0604020202020204" pitchFamily="34" charset="0"/>
              <a:buChar char="•"/>
              <a:defRPr lang="zh-CN" altLang="en-US" sz="1600" b="0" kern="1200" dirty="0">
                <a:solidFill>
                  <a:schemeClr val="bg1"/>
                </a:solidFill>
                <a:latin typeface="微软雅黑" panose="020B0503020204020204" pitchFamily="34" charset="-122"/>
                <a:ea typeface="微软雅黑" panose="020B0503020204020204" pitchFamily="34" charset="-122"/>
                <a:cs typeface="Courier New" panose="02070309020205020404" pitchFamily="49" charset="0"/>
              </a:defRPr>
            </a:lvl4pPr>
            <a:lvl5pPr marL="2057400" indent="-228600" algn="l" rtl="0" fontAlgn="base">
              <a:lnSpc>
                <a:spcPct val="120000"/>
              </a:lnSpc>
              <a:spcBef>
                <a:spcPts val="500"/>
              </a:spcBef>
              <a:spcAft>
                <a:spcPct val="0"/>
              </a:spcAft>
              <a:buSzPct val="125000"/>
              <a:buFont typeface="Arial" panose="020B0604020202020204" pitchFamily="34" charset="0"/>
              <a:buChar char="•"/>
              <a:defRPr lang="en-US" altLang="en-US" sz="16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eaLnBrk="1" hangingPunct="1">
              <a:buFont typeface="Arial" panose="020B0604020202020204" pitchFamily="34" charset="0"/>
              <a:buNone/>
            </a:pPr>
            <a:r>
              <a:rPr kumimoji="0" lang="zh-CN" altLang="en-US" sz="3200" b="1" kern="0">
                <a:solidFill>
                  <a:srgbClr val="330066"/>
                </a:solidFill>
                <a:ea typeface="楷体" panose="02010609060101010101" pitchFamily="49" charset="-122"/>
                <a:cs typeface="Times New Roman" panose="02020603050405020304" pitchFamily="18" charset="0"/>
              </a:rPr>
              <a:t>优化瓶颈</a:t>
            </a:r>
            <a:endParaRPr kumimoji="0" lang="zh-CN" altLang="en-US" sz="140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8956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17747-03A6-7543-5348-150B55025879}"/>
              </a:ext>
            </a:extLst>
          </p:cNvPr>
          <p:cNvSpPr>
            <a:spLocks noGrp="1"/>
          </p:cNvSpPr>
          <p:nvPr>
            <p:ph type="title"/>
          </p:nvPr>
        </p:nvSpPr>
        <p:spPr>
          <a:xfrm>
            <a:off x="856060" y="618518"/>
            <a:ext cx="7676380" cy="2018394"/>
          </a:xfrm>
        </p:spPr>
        <p:txBody>
          <a:bodyPr>
            <a:noAutofit/>
          </a:bodyPr>
          <a:lstStyle/>
          <a:p>
            <a:pPr>
              <a:lnSpc>
                <a:spcPct val="100000"/>
              </a:lnSpc>
            </a:pPr>
            <a:r>
              <a:rPr lang="zh-CN" altLang="en-US" sz="2400" dirty="0">
                <a:solidFill>
                  <a:srgbClr val="FF0000"/>
                </a:solidFill>
                <a:effectLst>
                  <a:outerShdw blurRad="38100" dist="38100" dir="2700000" algn="tl">
                    <a:srgbClr val="000000">
                      <a:alpha val="90000"/>
                    </a:srgbClr>
                  </a:outerShdw>
                </a:effectLst>
                <a:latin typeface="Arial" panose="020B0604020202020204" pitchFamily="34" charset="0"/>
                <a:cs typeface="Arial" panose="020B0604020202020204" pitchFamily="34" charset="0"/>
                <a:sym typeface="+mn-lt"/>
              </a:rPr>
              <a:t>例</a:t>
            </a:r>
            <a:r>
              <a:rPr lang="en-US" altLang="zh-CN" sz="2400" dirty="0">
                <a:solidFill>
                  <a:srgbClr val="FF0000"/>
                </a:solidFill>
                <a:effectLst>
                  <a:outerShdw blurRad="38100" dist="38100" dir="2700000" algn="tl">
                    <a:srgbClr val="000000">
                      <a:alpha val="90000"/>
                    </a:srgbClr>
                  </a:outerShdw>
                </a:effectLst>
                <a:latin typeface="Arial" panose="020B0604020202020204" pitchFamily="34" charset="0"/>
                <a:cs typeface="Arial" panose="020B0604020202020204" pitchFamily="34" charset="0"/>
                <a:sym typeface="+mn-lt"/>
              </a:rPr>
              <a:t>3.3</a:t>
            </a:r>
            <a:r>
              <a:rPr lang="en-US" altLang="zh-CN" sz="2400" dirty="0">
                <a:solidFill>
                  <a:srgbClr val="000000"/>
                </a:solidFill>
                <a:effectLst>
                  <a:outerShdw blurRad="38100" dist="38100" dir="2700000" algn="tl">
                    <a:srgbClr val="000000">
                      <a:alpha val="90000"/>
                    </a:srgbClr>
                  </a:outerShdw>
                </a:effectLst>
                <a:latin typeface="Arial" panose="020B0604020202020204" pitchFamily="34" charset="0"/>
                <a:cs typeface="Arial" panose="020B0604020202020204" pitchFamily="34" charset="0"/>
                <a:sym typeface="+mn-lt"/>
              </a:rPr>
              <a:t>  </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设存储器容量为</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32</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字，字长</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64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位，模块数 </a:t>
            </a:r>
            <a:r>
              <a:rPr lang="en-US" altLang="zh-CN" sz="2400" cap="none"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m</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，分别用顺序方式和交叉方式进行组织。存储周期 </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T=200</a:t>
            </a:r>
            <a:r>
              <a:rPr lang="en-US" altLang="zh-CN" sz="2400" cap="none"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ns</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，数据总线宽度为</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64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位，总线传送周期</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 </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=50</a:t>
            </a:r>
            <a:r>
              <a:rPr lang="en-US" altLang="zh-CN" sz="2400" cap="none"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ns</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br>
              <a:rPr lang="zh-CN" altLang="en-US" sz="1200" dirty="0"/>
            </a:b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。若连续读出</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个字，问顺序存储器和交叉存储器的带宽各是多少 </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lt"/>
              </a:rPr>
              <a:t>? </a:t>
            </a:r>
            <a:endParaRPr lang="zh-CN" altLang="en-US" sz="2400" dirty="0"/>
          </a:p>
        </p:txBody>
      </p:sp>
      <p:graphicFrame>
        <p:nvGraphicFramePr>
          <p:cNvPr id="6" name="内容占位符 5">
            <a:extLst>
              <a:ext uri="{FF2B5EF4-FFF2-40B4-BE49-F238E27FC236}">
                <a16:creationId xmlns:a16="http://schemas.microsoft.com/office/drawing/2014/main" id="{3ABD7414-2F02-38A1-FF74-CAC647FC4B62}"/>
              </a:ext>
            </a:extLst>
          </p:cNvPr>
          <p:cNvGraphicFramePr>
            <a:graphicFrameLocks noGrp="1"/>
          </p:cNvGraphicFramePr>
          <p:nvPr>
            <p:ph idx="1"/>
            <p:extLst>
              <p:ext uri="{D42A27DB-BD31-4B8C-83A1-F6EECF244321}">
                <p14:modId xmlns:p14="http://schemas.microsoft.com/office/powerpoint/2010/main" val="2109698651"/>
              </p:ext>
            </p:extLst>
          </p:nvPr>
        </p:nvGraphicFramePr>
        <p:xfrm>
          <a:off x="855663" y="2780929"/>
          <a:ext cx="7677150" cy="3311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2D903A72-56CF-0F92-1891-2E0993736E27}"/>
              </a:ext>
            </a:extLst>
          </p:cNvPr>
          <p:cNvSpPr>
            <a:spLocks noGrp="1"/>
          </p:cNvSpPr>
          <p:nvPr>
            <p:ph type="sldNum" sz="quarter" idx="11"/>
          </p:nvPr>
        </p:nvSpPr>
        <p:spPr/>
        <p:txBody>
          <a:bodyPr/>
          <a:lstStyle/>
          <a:p>
            <a:pPr>
              <a:defRPr/>
            </a:pPr>
            <a:fld id="{168FAD51-4924-4E26-8EE5-0F0F7972BA28}" type="slidenum">
              <a:rPr lang="en-US" smtClean="0"/>
              <a:pPr>
                <a:defRPr/>
              </a:pPr>
              <a:t>17</a:t>
            </a:fld>
            <a:endParaRPr lang="en-US" dirty="0"/>
          </a:p>
        </p:txBody>
      </p:sp>
      <p:sp>
        <p:nvSpPr>
          <p:cNvPr id="5" name="页脚占位符 4">
            <a:extLst>
              <a:ext uri="{FF2B5EF4-FFF2-40B4-BE49-F238E27FC236}">
                <a16:creationId xmlns:a16="http://schemas.microsoft.com/office/drawing/2014/main" id="{400C4A10-F9D7-9552-6ED2-9C8ADEE9C69A}"/>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192949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zh-CN" altLang="en-US" dirty="0"/>
              <a:t>多模块应用</a:t>
            </a:r>
          </a:p>
        </p:txBody>
      </p:sp>
      <p:sp>
        <p:nvSpPr>
          <p:cNvPr id="3" name="内容占位符 2"/>
          <p:cNvSpPr>
            <a:spLocks noGrp="1"/>
          </p:cNvSpPr>
          <p:nvPr>
            <p:ph idx="1"/>
          </p:nvPr>
        </p:nvSpPr>
        <p:spPr>
          <a:xfrm>
            <a:off x="856060" y="1916832"/>
            <a:ext cx="7676380" cy="4176464"/>
          </a:xfrm>
        </p:spPr>
        <p:txBody>
          <a:bodyPr/>
          <a:lstStyle/>
          <a:p>
            <a:r>
              <a:rPr lang="zh-CN" altLang="en-US" dirty="0"/>
              <a:t>两条</a:t>
            </a:r>
            <a:r>
              <a:rPr lang="en-US" altLang="zh-CN" dirty="0"/>
              <a:t>4G</a:t>
            </a:r>
            <a:r>
              <a:rPr lang="zh-CN" altLang="en-US" dirty="0"/>
              <a:t>内存条   单条</a:t>
            </a:r>
            <a:r>
              <a:rPr lang="en-US" altLang="zh-CN" dirty="0"/>
              <a:t>8G</a:t>
            </a:r>
            <a:r>
              <a:rPr lang="zh-CN" altLang="en-US" dirty="0"/>
              <a:t>内存条    性能差异？</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2520938"/>
            <a:ext cx="3744416" cy="2808312"/>
          </a:xfrm>
          <a:prstGeom prst="rect">
            <a:avLst/>
          </a:prstGeom>
        </p:spPr>
      </p:pic>
      <p:sp>
        <p:nvSpPr>
          <p:cNvPr id="8" name="页脚占位符 7">
            <a:extLst>
              <a:ext uri="{FF2B5EF4-FFF2-40B4-BE49-F238E27FC236}">
                <a16:creationId xmlns:a16="http://schemas.microsoft.com/office/drawing/2014/main" id="{4BF02CB8-0C60-7B60-1E3E-39B460B6497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9" name="灯片编号占位符 8">
            <a:extLst>
              <a:ext uri="{FF2B5EF4-FFF2-40B4-BE49-F238E27FC236}">
                <a16:creationId xmlns:a16="http://schemas.microsoft.com/office/drawing/2014/main" id="{7628E736-C856-6F2E-5EF0-40EE1E4FB094}"/>
              </a:ext>
            </a:extLst>
          </p:cNvPr>
          <p:cNvSpPr>
            <a:spLocks noGrp="1"/>
          </p:cNvSpPr>
          <p:nvPr>
            <p:ph type="sldNum" sz="quarter" idx="11"/>
          </p:nvPr>
        </p:nvSpPr>
        <p:spPr/>
        <p:txBody>
          <a:bodyPr/>
          <a:lstStyle/>
          <a:p>
            <a:pPr>
              <a:defRPr/>
            </a:pPr>
            <a:fld id="{168FAD51-4924-4E26-8EE5-0F0F7972BA28}" type="slidenum">
              <a:rPr lang="en-US" smtClean="0"/>
              <a:pPr>
                <a:defRPr/>
              </a:pPr>
              <a:t>18</a:t>
            </a:fld>
            <a:endParaRPr lang="en-US" dirty="0"/>
          </a:p>
        </p:txBody>
      </p:sp>
    </p:spTree>
    <p:extLst>
      <p:ext uri="{BB962C8B-B14F-4D97-AF65-F5344CB8AC3E}">
        <p14:creationId xmlns:p14="http://schemas.microsoft.com/office/powerpoint/2010/main" val="313852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双通道内存实例  </a:t>
            </a:r>
            <a:r>
              <a:rPr lang="en-US" altLang="zh-CN" dirty="0"/>
              <a:t>128 bit</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599" y="2115536"/>
            <a:ext cx="3943833" cy="26226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633" y="2990289"/>
            <a:ext cx="3956759" cy="30467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页脚占位符 2">
            <a:extLst>
              <a:ext uri="{FF2B5EF4-FFF2-40B4-BE49-F238E27FC236}">
                <a16:creationId xmlns:a16="http://schemas.microsoft.com/office/drawing/2014/main" id="{334D8530-D0F7-5362-D0C7-8CCDFB8D80C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03043CF7-7437-78C6-6BA3-24EB08B045CE}"/>
              </a:ext>
            </a:extLst>
          </p:cNvPr>
          <p:cNvSpPr>
            <a:spLocks noGrp="1"/>
          </p:cNvSpPr>
          <p:nvPr>
            <p:ph type="sldNum" sz="quarter" idx="11"/>
          </p:nvPr>
        </p:nvSpPr>
        <p:spPr/>
        <p:txBody>
          <a:bodyPr/>
          <a:lstStyle/>
          <a:p>
            <a:pPr>
              <a:defRPr/>
            </a:pPr>
            <a:fld id="{168FAD51-4924-4E26-8EE5-0F0F7972BA28}" type="slidenum">
              <a:rPr lang="en-US" smtClean="0"/>
              <a:pPr>
                <a:defRPr/>
              </a:pPr>
              <a:t>19</a:t>
            </a:fld>
            <a:endParaRPr lang="en-US" dirty="0"/>
          </a:p>
        </p:txBody>
      </p:sp>
    </p:spTree>
    <p:extLst>
      <p:ext uri="{BB962C8B-B14F-4D97-AF65-F5344CB8AC3E}">
        <p14:creationId xmlns:p14="http://schemas.microsoft.com/office/powerpoint/2010/main" val="287580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64AB8-DE80-F621-9456-0940CA1B9361}"/>
              </a:ext>
            </a:extLst>
          </p:cNvPr>
          <p:cNvSpPr>
            <a:spLocks noGrp="1"/>
          </p:cNvSpPr>
          <p:nvPr>
            <p:ph type="ctrTitle"/>
          </p:nvPr>
        </p:nvSpPr>
        <p:spPr>
          <a:xfrm>
            <a:off x="1900238" y="1122363"/>
            <a:ext cx="6593681" cy="2387600"/>
          </a:xfrm>
        </p:spPr>
        <p:txBody>
          <a:bodyPr/>
          <a:lstStyle/>
          <a:p>
            <a:r>
              <a:rPr lang="en-US" altLang="zh-CN" dirty="0">
                <a:solidFill>
                  <a:schemeClr val="tx1"/>
                </a:solidFill>
                <a:sym typeface="+mn-lt"/>
              </a:rPr>
              <a:t>3.5  </a:t>
            </a:r>
            <a:r>
              <a:rPr lang="zh-CN" altLang="en-US" dirty="0">
                <a:solidFill>
                  <a:schemeClr val="tx1"/>
                </a:solidFill>
                <a:sym typeface="+mn-lt"/>
              </a:rPr>
              <a:t>并行存储器</a:t>
            </a:r>
            <a:endParaRPr lang="zh-CN" altLang="en-US" dirty="0">
              <a:solidFill>
                <a:schemeClr val="tx1"/>
              </a:solidFill>
            </a:endParaRPr>
          </a:p>
        </p:txBody>
      </p:sp>
      <p:sp>
        <p:nvSpPr>
          <p:cNvPr id="5" name="副标题 4">
            <a:extLst>
              <a:ext uri="{FF2B5EF4-FFF2-40B4-BE49-F238E27FC236}">
                <a16:creationId xmlns:a16="http://schemas.microsoft.com/office/drawing/2014/main" id="{E9359A5F-9BFE-3BF7-565B-4EAD6604107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67183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双通道内存性能评测</a:t>
            </a:r>
          </a:p>
        </p:txBody>
      </p:sp>
      <p:sp>
        <p:nvSpPr>
          <p:cNvPr id="3" name="内容占位符 2"/>
          <p:cNvSpPr>
            <a:spLocks noGrp="1"/>
          </p:cNvSpPr>
          <p:nvPr>
            <p:ph idx="1"/>
          </p:nvPr>
        </p:nvSpPr>
        <p:spPr/>
        <p:txBody>
          <a:bodyPr/>
          <a:lstStyle/>
          <a:p>
            <a:pPr marL="0" indent="0" algn="ctr">
              <a:buNone/>
            </a:pPr>
            <a:r>
              <a:rPr lang="en-US" altLang="zh-CN" sz="2000" b="1" dirty="0" err="1">
                <a:latin typeface="Times New Roman" panose="02020603050405020304" pitchFamily="18" charset="0"/>
                <a:cs typeface="Times New Roman" panose="02020603050405020304" pitchFamily="18" charset="0"/>
              </a:rPr>
              <a:t>SiSoftware</a:t>
            </a:r>
            <a:r>
              <a:rPr lang="en-US" altLang="zh-CN" sz="2000" b="1" dirty="0">
                <a:latin typeface="Times New Roman" panose="02020603050405020304" pitchFamily="18" charset="0"/>
                <a:cs typeface="Times New Roman" panose="02020603050405020304" pitchFamily="18" charset="0"/>
              </a:rPr>
              <a:t> Sandra Pro Business 2011</a:t>
            </a:r>
            <a:r>
              <a:rPr lang="zh-CN" altLang="en-US" sz="2000" b="1" dirty="0">
                <a:latin typeface="Times New Roman" panose="02020603050405020304" pitchFamily="18" charset="0"/>
                <a:cs typeface="Times New Roman" panose="02020603050405020304" pitchFamily="18" charset="0"/>
              </a:rPr>
              <a:t>处理器性能对比</a:t>
            </a:r>
            <a:r>
              <a:rPr lang="en-US" altLang="zh-CN" sz="2000" b="1" dirty="0">
                <a:latin typeface="Times New Roman" panose="02020603050405020304" pitchFamily="18" charset="0"/>
                <a:cs typeface="Times New Roman" panose="02020603050405020304" pitchFamily="18" charset="0"/>
              </a:rPr>
              <a:t> </a:t>
            </a:r>
          </a:p>
          <a:p>
            <a:pPr marL="0" indent="0" algn="ctr">
              <a:buNone/>
            </a:pPr>
            <a:r>
              <a:rPr lang="en-US" altLang="zh-CN" b="1" dirty="0">
                <a:solidFill>
                  <a:schemeClr val="bg1"/>
                </a:solidFill>
                <a:latin typeface="Times New Roman" panose="02020603050405020304" pitchFamily="18" charset="0"/>
                <a:cs typeface="Times New Roman" panose="02020603050405020304" pitchFamily="18" charset="0"/>
              </a:rPr>
              <a:t> </a:t>
            </a:r>
            <a:r>
              <a:rPr lang="en-US" altLang="zh-CN" sz="2000" b="1" dirty="0">
                <a:solidFill>
                  <a:schemeClr val="bg1"/>
                </a:solidFill>
                <a:latin typeface="Times New Roman" panose="02020603050405020304" pitchFamily="18" charset="0"/>
                <a:cs typeface="Times New Roman" panose="02020603050405020304" pitchFamily="18" charset="0"/>
              </a:rPr>
              <a:t>HP DL120 G7</a:t>
            </a:r>
            <a:r>
              <a:rPr lang="zh-CN" altLang="en-US" sz="2000" b="1" dirty="0">
                <a:solidFill>
                  <a:schemeClr val="bg1"/>
                </a:solidFill>
                <a:latin typeface="Times New Roman" panose="02020603050405020304" pitchFamily="18" charset="0"/>
                <a:cs typeface="Times New Roman" panose="02020603050405020304" pitchFamily="18" charset="0"/>
              </a:rPr>
              <a:t>服务器</a:t>
            </a:r>
            <a:r>
              <a:rPr lang="en-US" altLang="zh-CN" sz="2000" b="1" dirty="0">
                <a:solidFill>
                  <a:schemeClr val="bg1"/>
                </a:solidFill>
                <a:latin typeface="Times New Roman" panose="02020603050405020304" pitchFamily="18" charset="0"/>
                <a:cs typeface="Times New Roman" panose="02020603050405020304" pitchFamily="18" charset="0"/>
              </a:rPr>
              <a:t>    </a:t>
            </a:r>
            <a:r>
              <a:rPr lang="zh-CN" altLang="en-US" sz="2000" b="1" dirty="0">
                <a:solidFill>
                  <a:schemeClr val="bg1"/>
                </a:solidFill>
                <a:latin typeface="Times New Roman" panose="02020603050405020304" pitchFamily="18" charset="0"/>
                <a:cs typeface="Times New Roman" panose="02020603050405020304" pitchFamily="18" charset="0"/>
              </a:rPr>
              <a:t>处理器架构：</a:t>
            </a:r>
            <a:r>
              <a:rPr lang="en-US" altLang="zh-CN" sz="2000" b="1" dirty="0">
                <a:solidFill>
                  <a:schemeClr val="bg1"/>
                </a:solidFill>
                <a:latin typeface="Times New Roman" panose="02020603050405020304" pitchFamily="18" charset="0"/>
                <a:cs typeface="Times New Roman" panose="02020603050405020304" pitchFamily="18" charset="0"/>
              </a:rPr>
              <a:t>Intel </a:t>
            </a:r>
            <a:r>
              <a:rPr lang="en-US" altLang="zh-CN" sz="2000" b="1" dirty="0" err="1">
                <a:solidFill>
                  <a:schemeClr val="bg1"/>
                </a:solidFill>
                <a:latin typeface="Times New Roman" panose="02020603050405020304" pitchFamily="18" charset="0"/>
                <a:cs typeface="Times New Roman" panose="02020603050405020304" pitchFamily="18" charset="0"/>
              </a:rPr>
              <a:t>SandyBridge</a:t>
            </a:r>
            <a:endParaRPr lang="en-US" altLang="zh-CN" sz="2000" b="1" dirty="0">
              <a:solidFill>
                <a:schemeClr val="bg1"/>
              </a:solidFill>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03798172"/>
              </p:ext>
            </p:extLst>
          </p:nvPr>
        </p:nvGraphicFramePr>
        <p:xfrm>
          <a:off x="971600" y="2852936"/>
          <a:ext cx="6984776" cy="2736306"/>
        </p:xfrm>
        <a:graphic>
          <a:graphicData uri="http://schemas.openxmlformats.org/drawingml/2006/table">
            <a:tbl>
              <a:tblPr firstRow="1" firstCol="1" bandRow="1">
                <a:tableStyleId>{93296810-A885-4BE3-A3E7-6D5BEEA58F35}</a:tableStyleId>
              </a:tblPr>
              <a:tblGrid>
                <a:gridCol w="2095203">
                  <a:extLst>
                    <a:ext uri="{9D8B030D-6E8A-4147-A177-3AD203B41FA5}">
                      <a16:colId xmlns:a16="http://schemas.microsoft.com/office/drawing/2014/main" val="20000"/>
                    </a:ext>
                  </a:extLst>
                </a:gridCol>
                <a:gridCol w="2214552">
                  <a:extLst>
                    <a:ext uri="{9D8B030D-6E8A-4147-A177-3AD203B41FA5}">
                      <a16:colId xmlns:a16="http://schemas.microsoft.com/office/drawing/2014/main" val="20001"/>
                    </a:ext>
                  </a:extLst>
                </a:gridCol>
                <a:gridCol w="2675021">
                  <a:extLst>
                    <a:ext uri="{9D8B030D-6E8A-4147-A177-3AD203B41FA5}">
                      <a16:colId xmlns:a16="http://schemas.microsoft.com/office/drawing/2014/main" val="20002"/>
                    </a:ext>
                  </a:extLst>
                </a:gridCol>
              </a:tblGrid>
              <a:tr h="456051">
                <a:tc>
                  <a:txBody>
                    <a:bodyPr/>
                    <a:lstStyle/>
                    <a:p>
                      <a:pPr algn="ctr">
                        <a:lnSpc>
                          <a:spcPct val="100000"/>
                        </a:lnSpc>
                        <a:spcAft>
                          <a:spcPts val="0"/>
                        </a:spcAft>
                      </a:pPr>
                      <a:r>
                        <a:rPr lang="zh-CN" sz="1600" kern="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内存通道</a:t>
                      </a:r>
                      <a:endParaRPr lang="zh-CN" sz="2000" kern="1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marL="0" algn="ctr" defTabSz="914400" rtl="0" eaLnBrk="1" latinLnBrk="0" hangingPunct="1">
                        <a:lnSpc>
                          <a:spcPct val="100000"/>
                        </a:lnSpc>
                        <a:spcAft>
                          <a:spcPts val="0"/>
                        </a:spcAft>
                      </a:pPr>
                      <a:r>
                        <a:rPr lang="zh-CN" alt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双通道</a:t>
                      </a:r>
                      <a:r>
                        <a:rPr 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8GB</a:t>
                      </a:r>
                      <a:endParaRPr lang="zh-CN" alt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algn="ctr">
                        <a:lnSpc>
                          <a:spcPct val="100000"/>
                        </a:lnSpc>
                        <a:spcAft>
                          <a:spcPts val="0"/>
                        </a:spcAft>
                      </a:pPr>
                      <a:r>
                        <a:rPr lang="zh-CN" sz="1600" kern="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单通道</a:t>
                      </a:r>
                      <a:r>
                        <a:rPr lang="en-US" sz="1600" kern="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8GB</a:t>
                      </a:r>
                      <a:endParaRPr lang="zh-CN" sz="2000" kern="1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extLst>
                  <a:ext uri="{0D108BD9-81ED-4DB2-BD59-A6C34878D82A}">
                    <a16:rowId xmlns:a16="http://schemas.microsoft.com/office/drawing/2014/main" val="10000"/>
                  </a:ext>
                </a:extLst>
              </a:tr>
              <a:tr h="456051">
                <a:tc>
                  <a:txBody>
                    <a:bodyPr/>
                    <a:lstStyle/>
                    <a:p>
                      <a:pPr algn="ctr">
                        <a:lnSpc>
                          <a:spcPct val="100000"/>
                        </a:lnSpc>
                        <a:spcAft>
                          <a:spcPts val="0"/>
                        </a:spcAft>
                      </a:pPr>
                      <a:r>
                        <a:rPr lang="zh-CN" sz="1600" kern="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总体内存性能</a:t>
                      </a:r>
                      <a:endParaRPr lang="zh-CN" sz="2000" kern="1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algn="ctr">
                        <a:lnSpc>
                          <a:spcPct val="100000"/>
                        </a:lnSpc>
                        <a:spcAft>
                          <a:spcPts val="0"/>
                        </a:spcAft>
                      </a:pPr>
                      <a:r>
                        <a:rPr lang="en-US" sz="1600" b="1" kern="0" dirty="0">
                          <a:effectLst/>
                          <a:latin typeface="Times New Roman" panose="02020603050405020304" pitchFamily="18" charset="0"/>
                          <a:ea typeface="楷体" panose="02010609060101010101" pitchFamily="49" charset="-122"/>
                          <a:cs typeface="Times New Roman" panose="02020603050405020304" pitchFamily="18" charset="0"/>
                        </a:rPr>
                        <a:t>17.52GB/s</a:t>
                      </a:r>
                      <a:endParaRPr lang="zh-CN" sz="2000" b="1"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algn="ctr">
                        <a:lnSpc>
                          <a:spcPct val="100000"/>
                        </a:lnSpc>
                        <a:spcAft>
                          <a:spcPts val="0"/>
                        </a:spcAft>
                      </a:pPr>
                      <a:r>
                        <a:rPr lang="en-US" sz="1600" kern="0">
                          <a:effectLst/>
                          <a:latin typeface="Times New Roman" panose="02020603050405020304" pitchFamily="18" charset="0"/>
                          <a:ea typeface="楷体" panose="02010609060101010101" pitchFamily="49" charset="-122"/>
                          <a:cs typeface="Times New Roman" panose="02020603050405020304" pitchFamily="18" charset="0"/>
                        </a:rPr>
                        <a:t>9GB/s</a:t>
                      </a:r>
                      <a:endParaRPr lang="zh-CN" sz="20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extLst>
                  <a:ext uri="{0D108BD9-81ED-4DB2-BD59-A6C34878D82A}">
                    <a16:rowId xmlns:a16="http://schemas.microsoft.com/office/drawing/2014/main" val="10001"/>
                  </a:ext>
                </a:extLst>
              </a:tr>
              <a:tr h="456051">
                <a:tc>
                  <a:txBody>
                    <a:bodyPr/>
                    <a:lstStyle/>
                    <a:p>
                      <a:pPr algn="ctr">
                        <a:lnSpc>
                          <a:spcPct val="100000"/>
                        </a:lnSpc>
                        <a:spcAft>
                          <a:spcPts val="0"/>
                        </a:spcAft>
                      </a:pPr>
                      <a:r>
                        <a:rPr lang="zh-CN" sz="1600" kern="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缓存</a:t>
                      </a:r>
                      <a:r>
                        <a:rPr lang="en-US" sz="1600" kern="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sz="1600" kern="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内存带宽</a:t>
                      </a:r>
                      <a:endParaRPr lang="zh-CN" sz="2000" kern="10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algn="ctr">
                        <a:lnSpc>
                          <a:spcPct val="100000"/>
                        </a:lnSpc>
                        <a:spcAft>
                          <a:spcPts val="0"/>
                        </a:spcAft>
                      </a:pPr>
                      <a:r>
                        <a:rPr lang="en-US" sz="1600" b="1" kern="0" dirty="0">
                          <a:effectLst/>
                          <a:latin typeface="Times New Roman" panose="02020603050405020304" pitchFamily="18" charset="0"/>
                          <a:ea typeface="楷体" panose="02010609060101010101" pitchFamily="49" charset="-122"/>
                          <a:cs typeface="Times New Roman" panose="02020603050405020304" pitchFamily="18" charset="0"/>
                        </a:rPr>
                        <a:t>95.23GB/s</a:t>
                      </a:r>
                      <a:endParaRPr lang="zh-CN" sz="2000" b="1"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algn="ctr">
                        <a:lnSpc>
                          <a:spcPct val="100000"/>
                        </a:lnSpc>
                        <a:spcAft>
                          <a:spcPts val="0"/>
                        </a:spcAft>
                      </a:pPr>
                      <a:r>
                        <a:rPr lang="en-US" sz="1600" kern="0" dirty="0">
                          <a:effectLst/>
                          <a:latin typeface="Times New Roman" panose="02020603050405020304" pitchFamily="18" charset="0"/>
                          <a:ea typeface="楷体" panose="02010609060101010101" pitchFamily="49" charset="-122"/>
                          <a:cs typeface="Times New Roman" panose="02020603050405020304" pitchFamily="18" charset="0"/>
                        </a:rPr>
                        <a:t>73.42GB/s</a:t>
                      </a:r>
                      <a:endParaRPr lang="zh-CN" sz="20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extLst>
                  <a:ext uri="{0D108BD9-81ED-4DB2-BD59-A6C34878D82A}">
                    <a16:rowId xmlns:a16="http://schemas.microsoft.com/office/drawing/2014/main" val="10002"/>
                  </a:ext>
                </a:extLst>
              </a:tr>
              <a:tr h="456051">
                <a:tc>
                  <a:txBody>
                    <a:bodyPr/>
                    <a:lstStyle/>
                    <a:p>
                      <a:pPr algn="ctr">
                        <a:lnSpc>
                          <a:spcPct val="100000"/>
                        </a:lnSpc>
                        <a:spcAft>
                          <a:spcPts val="0"/>
                        </a:spcAft>
                      </a:pPr>
                      <a:r>
                        <a:rPr lang="zh-CN" sz="1600" kern="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内部数据高速缓存</a:t>
                      </a:r>
                      <a:endParaRPr lang="zh-CN" sz="2000" kern="10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algn="ctr">
                        <a:lnSpc>
                          <a:spcPct val="100000"/>
                        </a:lnSpc>
                        <a:spcAft>
                          <a:spcPts val="0"/>
                        </a:spcAft>
                      </a:pPr>
                      <a:r>
                        <a:rPr lang="en-US" sz="1600" b="1" kern="0" dirty="0">
                          <a:effectLst/>
                          <a:latin typeface="Times New Roman" panose="02020603050405020304" pitchFamily="18" charset="0"/>
                          <a:ea typeface="楷体" panose="02010609060101010101" pitchFamily="49" charset="-122"/>
                          <a:cs typeface="Times New Roman" panose="02020603050405020304" pitchFamily="18" charset="0"/>
                        </a:rPr>
                        <a:t>411.14GB/s</a:t>
                      </a:r>
                      <a:endParaRPr lang="zh-CN" sz="2000" b="1"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algn="ctr">
                        <a:lnSpc>
                          <a:spcPct val="100000"/>
                        </a:lnSpc>
                        <a:spcAft>
                          <a:spcPts val="0"/>
                        </a:spcAft>
                      </a:pPr>
                      <a:r>
                        <a:rPr lang="en-US" sz="1600" kern="0">
                          <a:effectLst/>
                          <a:latin typeface="Times New Roman" panose="02020603050405020304" pitchFamily="18" charset="0"/>
                          <a:ea typeface="楷体" panose="02010609060101010101" pitchFamily="49" charset="-122"/>
                          <a:cs typeface="Times New Roman" panose="02020603050405020304" pitchFamily="18" charset="0"/>
                        </a:rPr>
                        <a:t>410.37GB/s</a:t>
                      </a:r>
                      <a:endParaRPr lang="zh-CN" sz="2000" kern="100">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extLst>
                  <a:ext uri="{0D108BD9-81ED-4DB2-BD59-A6C34878D82A}">
                    <a16:rowId xmlns:a16="http://schemas.microsoft.com/office/drawing/2014/main" val="10003"/>
                  </a:ext>
                </a:extLst>
              </a:tr>
              <a:tr h="456051">
                <a:tc>
                  <a:txBody>
                    <a:bodyPr/>
                    <a:lstStyle/>
                    <a:p>
                      <a:pPr algn="ctr">
                        <a:lnSpc>
                          <a:spcPct val="100000"/>
                        </a:lnSpc>
                        <a:spcAft>
                          <a:spcPts val="0"/>
                        </a:spcAft>
                      </a:pPr>
                      <a:r>
                        <a:rPr lang="zh-CN" sz="1600" kern="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二级板载高速缓存</a:t>
                      </a:r>
                      <a:endParaRPr lang="zh-CN" sz="2000" kern="1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algn="ctr">
                        <a:lnSpc>
                          <a:spcPct val="100000"/>
                        </a:lnSpc>
                        <a:spcAft>
                          <a:spcPts val="0"/>
                        </a:spcAft>
                      </a:pPr>
                      <a:r>
                        <a:rPr lang="en-US" sz="1600" kern="0" dirty="0">
                          <a:effectLst/>
                          <a:latin typeface="Times New Roman" panose="02020603050405020304" pitchFamily="18" charset="0"/>
                          <a:ea typeface="楷体" panose="02010609060101010101" pitchFamily="49" charset="-122"/>
                          <a:cs typeface="Times New Roman" panose="02020603050405020304" pitchFamily="18" charset="0"/>
                        </a:rPr>
                        <a:t>344GB/s</a:t>
                      </a:r>
                      <a:endParaRPr lang="zh-CN" sz="20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algn="ctr">
                        <a:lnSpc>
                          <a:spcPct val="100000"/>
                        </a:lnSpc>
                        <a:spcAft>
                          <a:spcPts val="0"/>
                        </a:spcAft>
                      </a:pPr>
                      <a:r>
                        <a:rPr lang="en-US" sz="1600" b="1" kern="0" dirty="0">
                          <a:effectLst/>
                          <a:latin typeface="Times New Roman" panose="02020603050405020304" pitchFamily="18" charset="0"/>
                          <a:ea typeface="楷体" panose="02010609060101010101" pitchFamily="49" charset="-122"/>
                          <a:cs typeface="Times New Roman" panose="02020603050405020304" pitchFamily="18" charset="0"/>
                        </a:rPr>
                        <a:t>346GB/s</a:t>
                      </a:r>
                      <a:endParaRPr lang="zh-CN" sz="2000" b="1"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extLst>
                  <a:ext uri="{0D108BD9-81ED-4DB2-BD59-A6C34878D82A}">
                    <a16:rowId xmlns:a16="http://schemas.microsoft.com/office/drawing/2014/main" val="10004"/>
                  </a:ext>
                </a:extLst>
              </a:tr>
              <a:tr h="456051">
                <a:tc>
                  <a:txBody>
                    <a:bodyPr/>
                    <a:lstStyle/>
                    <a:p>
                      <a:pPr algn="ctr">
                        <a:lnSpc>
                          <a:spcPct val="100000"/>
                        </a:lnSpc>
                        <a:spcAft>
                          <a:spcPts val="0"/>
                        </a:spcAft>
                      </a:pPr>
                      <a:r>
                        <a:rPr lang="zh-CN" sz="1600" kern="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三级板载高速缓存</a:t>
                      </a:r>
                      <a:endParaRPr lang="zh-CN" sz="2000" kern="1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algn="ctr">
                        <a:lnSpc>
                          <a:spcPct val="100000"/>
                        </a:lnSpc>
                        <a:spcAft>
                          <a:spcPts val="0"/>
                        </a:spcAft>
                      </a:pPr>
                      <a:r>
                        <a:rPr lang="en-US" sz="1600" kern="0" dirty="0">
                          <a:effectLst/>
                          <a:latin typeface="Times New Roman" panose="02020603050405020304" pitchFamily="18" charset="0"/>
                          <a:ea typeface="楷体" panose="02010609060101010101" pitchFamily="49" charset="-122"/>
                          <a:cs typeface="Times New Roman" panose="02020603050405020304" pitchFamily="18" charset="0"/>
                        </a:rPr>
                        <a:t>173.29GB/s</a:t>
                      </a:r>
                      <a:endParaRPr lang="zh-CN" sz="2000"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tc>
                  <a:txBody>
                    <a:bodyPr/>
                    <a:lstStyle/>
                    <a:p>
                      <a:pPr algn="ctr">
                        <a:lnSpc>
                          <a:spcPct val="100000"/>
                        </a:lnSpc>
                        <a:spcAft>
                          <a:spcPts val="0"/>
                        </a:spcAft>
                      </a:pPr>
                      <a:r>
                        <a:rPr lang="en-US" sz="1600" b="1" kern="0" dirty="0">
                          <a:effectLst/>
                          <a:latin typeface="Times New Roman" panose="02020603050405020304" pitchFamily="18" charset="0"/>
                          <a:ea typeface="楷体" panose="02010609060101010101" pitchFamily="49" charset="-122"/>
                          <a:cs typeface="Times New Roman" panose="02020603050405020304" pitchFamily="18" charset="0"/>
                        </a:rPr>
                        <a:t>174.54GB/s</a:t>
                      </a:r>
                      <a:endParaRPr lang="zh-CN" sz="2000" b="1" kern="100" dirty="0">
                        <a:effectLst/>
                        <a:latin typeface="Times New Roman" panose="02020603050405020304" pitchFamily="18" charset="0"/>
                        <a:ea typeface="楷体" panose="02010609060101010101" pitchFamily="49" charset="-122"/>
                        <a:cs typeface="Times New Roman" panose="02020603050405020304" pitchFamily="18" charset="0"/>
                      </a:endParaRPr>
                    </a:p>
                  </a:txBody>
                  <a:tcPr marL="0" marR="0" marT="47625" marB="47625" anchor="ctr"/>
                </a:tc>
                <a:extLst>
                  <a:ext uri="{0D108BD9-81ED-4DB2-BD59-A6C34878D82A}">
                    <a16:rowId xmlns:a16="http://schemas.microsoft.com/office/drawing/2014/main" val="10005"/>
                  </a:ext>
                </a:extLst>
              </a:tr>
            </a:tbl>
          </a:graphicData>
        </a:graphic>
      </p:graphicFrame>
      <p:sp>
        <p:nvSpPr>
          <p:cNvPr id="6" name="页脚占位符 5">
            <a:extLst>
              <a:ext uri="{FF2B5EF4-FFF2-40B4-BE49-F238E27FC236}">
                <a16:creationId xmlns:a16="http://schemas.microsoft.com/office/drawing/2014/main" id="{A89F27B6-65C1-A5CD-B21C-F91F13D60401}"/>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25A31A23-8B78-B9D7-F584-3A189FB8A6E0}"/>
              </a:ext>
            </a:extLst>
          </p:cNvPr>
          <p:cNvSpPr>
            <a:spLocks noGrp="1"/>
          </p:cNvSpPr>
          <p:nvPr>
            <p:ph type="sldNum" sz="quarter" idx="11"/>
          </p:nvPr>
        </p:nvSpPr>
        <p:spPr/>
        <p:txBody>
          <a:bodyPr/>
          <a:lstStyle/>
          <a:p>
            <a:pPr>
              <a:defRPr/>
            </a:pPr>
            <a:fld id="{168FAD51-4924-4E26-8EE5-0F0F7972BA28}" type="slidenum">
              <a:rPr lang="en-US" smtClean="0"/>
              <a:pPr>
                <a:defRPr/>
              </a:pPr>
              <a:t>20</a:t>
            </a:fld>
            <a:endParaRPr lang="en-US" dirty="0"/>
          </a:p>
        </p:txBody>
      </p:sp>
      <p:sp>
        <p:nvSpPr>
          <p:cNvPr id="8" name="文本框 7">
            <a:extLst>
              <a:ext uri="{FF2B5EF4-FFF2-40B4-BE49-F238E27FC236}">
                <a16:creationId xmlns:a16="http://schemas.microsoft.com/office/drawing/2014/main" id="{19C91556-9E8A-9857-E4F0-E5BBFECD3F3A}"/>
              </a:ext>
            </a:extLst>
          </p:cNvPr>
          <p:cNvSpPr txBox="1"/>
          <p:nvPr/>
        </p:nvSpPr>
        <p:spPr>
          <a:xfrm>
            <a:off x="1691680" y="5733256"/>
            <a:ext cx="4896544" cy="400110"/>
          </a:xfrm>
          <a:prstGeom prst="rect">
            <a:avLst/>
          </a:prstGeom>
          <a:noFill/>
        </p:spPr>
        <p:txBody>
          <a:bodyPr wrap="square">
            <a:spAutoFit/>
          </a:bodyPr>
          <a:lstStyle/>
          <a:p>
            <a:r>
              <a:rPr lang="zh-CN" altLang="en-US" dirty="0">
                <a:solidFill>
                  <a:srgbClr val="0070C0"/>
                </a:solidFill>
                <a:hlinkClick r:id="rId3">
                  <a:extLst>
                    <a:ext uri="{A12FA001-AC4F-418D-AE19-62706E023703}">
                      <ahyp:hlinkClr xmlns:ahyp="http://schemas.microsoft.com/office/drawing/2018/hyperlinkcolor" val="tx"/>
                    </a:ext>
                  </a:extLst>
                </a:hlinkClick>
              </a:rPr>
              <a:t>服务器双通道与单通道的差别</a:t>
            </a:r>
            <a:r>
              <a:rPr lang="en-US" altLang="zh-CN" dirty="0">
                <a:solidFill>
                  <a:srgbClr val="0070C0"/>
                </a:solidFill>
                <a:hlinkClick r:id="rId3">
                  <a:extLst>
                    <a:ext uri="{A12FA001-AC4F-418D-AE19-62706E023703}">
                      <ahyp:hlinkClr xmlns:ahyp="http://schemas.microsoft.com/office/drawing/2018/hyperlinkcolor" val="tx"/>
                    </a:ext>
                  </a:extLst>
                </a:hlinkClick>
              </a:rPr>
              <a:t>-CSDN</a:t>
            </a:r>
            <a:r>
              <a:rPr lang="zh-CN" altLang="en-US" dirty="0">
                <a:solidFill>
                  <a:srgbClr val="0070C0"/>
                </a:solidFill>
                <a:hlinkClick r:id="rId3">
                  <a:extLst>
                    <a:ext uri="{A12FA001-AC4F-418D-AE19-62706E023703}">
                      <ahyp:hlinkClr xmlns:ahyp="http://schemas.microsoft.com/office/drawing/2018/hyperlinkcolor" val="tx"/>
                    </a:ext>
                  </a:extLst>
                </a:hlinkClick>
              </a:rPr>
              <a:t>博客</a:t>
            </a:r>
            <a:endParaRPr lang="zh-CN" altLang="en-US" dirty="0">
              <a:solidFill>
                <a:srgbClr val="0070C0"/>
              </a:solidFill>
            </a:endParaRPr>
          </a:p>
        </p:txBody>
      </p:sp>
    </p:spTree>
    <p:extLst>
      <p:ext uri="{BB962C8B-B14F-4D97-AF65-F5344CB8AC3E}">
        <p14:creationId xmlns:p14="http://schemas.microsoft.com/office/powerpoint/2010/main" val="292147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72929-E2C7-4F51-A8AA-E22A6B9EC857}"/>
              </a:ext>
            </a:extLst>
          </p:cNvPr>
          <p:cNvSpPr>
            <a:spLocks noGrp="1"/>
          </p:cNvSpPr>
          <p:nvPr>
            <p:ph type="title"/>
          </p:nvPr>
        </p:nvSpPr>
        <p:spPr/>
        <p:txBody>
          <a:bodyPr/>
          <a:lstStyle/>
          <a:p>
            <a:r>
              <a:rPr lang="en-US" altLang="zh-CN" sz="4000" dirty="0"/>
              <a:t>PCRAM</a:t>
            </a:r>
            <a:r>
              <a:rPr lang="zh-CN" altLang="en-US" sz="4000" dirty="0"/>
              <a:t>相变储存器</a:t>
            </a:r>
            <a:endParaRPr lang="zh-CN" altLang="en-US" dirty="0"/>
          </a:p>
        </p:txBody>
      </p:sp>
      <p:sp>
        <p:nvSpPr>
          <p:cNvPr id="3" name="内容占位符 2">
            <a:extLst>
              <a:ext uri="{FF2B5EF4-FFF2-40B4-BE49-F238E27FC236}">
                <a16:creationId xmlns:a16="http://schemas.microsoft.com/office/drawing/2014/main" id="{547D3E0A-A046-48E1-B25C-7C491CFA39C7}"/>
              </a:ext>
            </a:extLst>
          </p:cNvPr>
          <p:cNvSpPr>
            <a:spLocks noGrp="1"/>
          </p:cNvSpPr>
          <p:nvPr>
            <p:ph idx="1"/>
          </p:nvPr>
        </p:nvSpPr>
        <p:spPr/>
        <p:txBody>
          <a:bodyPr/>
          <a:lstStyle/>
          <a:p>
            <a:r>
              <a:rPr lang="zh-CN" altLang="en-US" sz="2400" dirty="0"/>
              <a:t>又称 </a:t>
            </a:r>
            <a:r>
              <a:rPr lang="en-US" altLang="zh-CN" sz="2400" dirty="0"/>
              <a:t>PCM</a:t>
            </a:r>
            <a:r>
              <a:rPr lang="zh-CN" altLang="en-US" sz="2400" dirty="0"/>
              <a:t>和 </a:t>
            </a:r>
            <a:r>
              <a:rPr lang="en-US" altLang="zh-CN" sz="2400" dirty="0"/>
              <a:t>CRAM</a:t>
            </a:r>
            <a:r>
              <a:rPr lang="zh-CN" altLang="en-US" sz="2400" dirty="0"/>
              <a:t>（</a:t>
            </a:r>
            <a:r>
              <a:rPr lang="en-US" altLang="zh-CN" sz="2400" dirty="0"/>
              <a:t>Chalcogenide Random </a:t>
            </a:r>
            <a:r>
              <a:rPr lang="en-US" altLang="zh-CN" sz="2400" dirty="0" err="1"/>
              <a:t>AccessMemory</a:t>
            </a:r>
            <a:r>
              <a:rPr lang="zh-CN" altLang="en-US" sz="2400" dirty="0"/>
              <a:t>），它利用相变材料作为储存介质。</a:t>
            </a:r>
            <a:endParaRPr lang="en-US" altLang="zh-CN" sz="2400" dirty="0"/>
          </a:p>
          <a:p>
            <a:pPr lvl="1"/>
            <a:r>
              <a:rPr lang="zh-CN" altLang="en-US" sz="2000" dirty="0"/>
              <a:t>在工作时通过对相变材料施加不同时长的电脉冲，使相变材料在不同程度的电流热效应下分别呈现出不同的结晶状态，并在两种状态之间快速切换。</a:t>
            </a:r>
            <a:endParaRPr lang="en-US" altLang="zh-CN" sz="2000" dirty="0"/>
          </a:p>
          <a:p>
            <a:pPr lvl="1"/>
            <a:r>
              <a:rPr lang="zh-CN" altLang="en-US" sz="2000" dirty="0"/>
              <a:t>相变材料在非晶相态时呈现出半导体特性，具有较高的电阻值；在结晶相态时呈现出半金属特性，具有较低的电阻值。因此，可以分别通过相变材料在非晶相态和结晶相态时呈现出的不同电阻特性来分别表示需要存储的数据。</a:t>
            </a:r>
            <a:endParaRPr lang="en-US" altLang="zh-CN" sz="2000" dirty="0"/>
          </a:p>
          <a:p>
            <a:pPr lvl="1"/>
            <a:r>
              <a:rPr lang="zh-CN" altLang="en-US" sz="2000" dirty="0"/>
              <a:t>储存密度较 </a:t>
            </a:r>
            <a:r>
              <a:rPr lang="en-US" altLang="zh-CN" sz="2000" dirty="0"/>
              <a:t>DRAM </a:t>
            </a:r>
            <a:r>
              <a:rPr lang="zh-CN" altLang="en-US" sz="2000" dirty="0"/>
              <a:t>更高，通过更加精密的电阻探测方式，可以在单一存储单元内存储多 </a:t>
            </a:r>
            <a:r>
              <a:rPr lang="en-US" altLang="zh-CN" sz="2000" dirty="0"/>
              <a:t>Bit </a:t>
            </a:r>
            <a:r>
              <a:rPr lang="zh-CN" altLang="en-US" sz="2000" dirty="0"/>
              <a:t>数据。</a:t>
            </a:r>
          </a:p>
        </p:txBody>
      </p:sp>
      <p:sp>
        <p:nvSpPr>
          <p:cNvPr id="5" name="页脚占位符 4">
            <a:extLst>
              <a:ext uri="{FF2B5EF4-FFF2-40B4-BE49-F238E27FC236}">
                <a16:creationId xmlns:a16="http://schemas.microsoft.com/office/drawing/2014/main" id="{5C2FAC29-5D32-DA43-2E1F-EF9155F040BD}"/>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ED55B18D-A8D1-E7F6-1F2D-528B4CC53140}"/>
              </a:ext>
            </a:extLst>
          </p:cNvPr>
          <p:cNvSpPr>
            <a:spLocks noGrp="1"/>
          </p:cNvSpPr>
          <p:nvPr>
            <p:ph type="sldNum" sz="quarter" idx="11"/>
          </p:nvPr>
        </p:nvSpPr>
        <p:spPr/>
        <p:txBody>
          <a:bodyPr/>
          <a:lstStyle/>
          <a:p>
            <a:pPr>
              <a:defRPr/>
            </a:pPr>
            <a:fld id="{168FAD51-4924-4E26-8EE5-0F0F7972BA28}" type="slidenum">
              <a:rPr lang="en-US" smtClean="0"/>
              <a:pPr>
                <a:defRPr/>
              </a:pPr>
              <a:t>21</a:t>
            </a:fld>
            <a:endParaRPr lang="en-US" dirty="0"/>
          </a:p>
        </p:txBody>
      </p:sp>
    </p:spTree>
    <p:extLst>
      <p:ext uri="{BB962C8B-B14F-4D97-AF65-F5344CB8AC3E}">
        <p14:creationId xmlns:p14="http://schemas.microsoft.com/office/powerpoint/2010/main" val="1059297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72929-E2C7-4F51-A8AA-E22A6B9EC857}"/>
              </a:ext>
            </a:extLst>
          </p:cNvPr>
          <p:cNvSpPr>
            <a:spLocks noGrp="1"/>
          </p:cNvSpPr>
          <p:nvPr>
            <p:ph type="title"/>
          </p:nvPr>
        </p:nvSpPr>
        <p:spPr/>
        <p:txBody>
          <a:bodyPr/>
          <a:lstStyle/>
          <a:p>
            <a:r>
              <a:rPr lang="en-US" altLang="zh-CN" sz="4000" dirty="0"/>
              <a:t>ReRAM</a:t>
            </a:r>
            <a:r>
              <a:rPr lang="zh-CN" altLang="en-US" sz="4000" dirty="0"/>
              <a:t>电阻式存储器</a:t>
            </a:r>
            <a:endParaRPr lang="zh-CN" altLang="en-US" dirty="0"/>
          </a:p>
        </p:txBody>
      </p:sp>
      <p:sp>
        <p:nvSpPr>
          <p:cNvPr id="3" name="内容占位符 2">
            <a:extLst>
              <a:ext uri="{FF2B5EF4-FFF2-40B4-BE49-F238E27FC236}">
                <a16:creationId xmlns:a16="http://schemas.microsoft.com/office/drawing/2014/main" id="{547D3E0A-A046-48E1-B25C-7C491CFA39C7}"/>
              </a:ext>
            </a:extLst>
          </p:cNvPr>
          <p:cNvSpPr>
            <a:spLocks noGrp="1"/>
          </p:cNvSpPr>
          <p:nvPr>
            <p:ph idx="1"/>
          </p:nvPr>
        </p:nvSpPr>
        <p:spPr/>
        <p:txBody>
          <a:bodyPr/>
          <a:lstStyle/>
          <a:p>
            <a:r>
              <a:rPr lang="zh-CN" altLang="en-US" sz="2000" dirty="0"/>
              <a:t>也称 </a:t>
            </a:r>
            <a:r>
              <a:rPr lang="en-US" altLang="zh-CN" sz="2000" dirty="0"/>
              <a:t>RRAM</a:t>
            </a:r>
            <a:r>
              <a:rPr lang="zh-CN" altLang="en-US" sz="2000" dirty="0"/>
              <a:t>，是以非导性材料（金属氧化物）的电阻在外加电场作用下，在高阻态和低阻态之间实现可逆转换的非易失性存储器。</a:t>
            </a:r>
            <a:r>
              <a:rPr lang="en-US" altLang="zh-CN" sz="2000" dirty="0"/>
              <a:t>ReRAM </a:t>
            </a:r>
            <a:r>
              <a:rPr lang="zh-CN" altLang="en-US" sz="2000" dirty="0"/>
              <a:t>在工作时可以对金属氧化物施加电压，使材料的电阻在高阻态和低阻态间发生相应变化，并利用这种性质储存各种信息。</a:t>
            </a:r>
            <a:endParaRPr lang="en-US" altLang="zh-CN" sz="2000" dirty="0"/>
          </a:p>
          <a:p>
            <a:r>
              <a:rPr lang="en-US" altLang="zh-CN" sz="2000" dirty="0"/>
              <a:t>ReRAM </a:t>
            </a:r>
            <a:r>
              <a:rPr lang="zh-CN" altLang="en-US" sz="2000" dirty="0"/>
              <a:t>也能在单个存储单元中存储多 </a:t>
            </a:r>
            <a:r>
              <a:rPr lang="en-US" altLang="zh-CN" sz="2000" dirty="0"/>
              <a:t>Bit </a:t>
            </a:r>
            <a:r>
              <a:rPr lang="zh-CN" altLang="en-US" sz="2000" dirty="0"/>
              <a:t>数据。与 </a:t>
            </a:r>
            <a:r>
              <a:rPr lang="en-US" altLang="zh-CN" sz="2000" dirty="0"/>
              <a:t>DRAM </a:t>
            </a:r>
            <a:r>
              <a:rPr lang="zh-CN" altLang="en-US" sz="2000" dirty="0"/>
              <a:t>相比，</a:t>
            </a:r>
            <a:r>
              <a:rPr lang="en-US" altLang="zh-CN" sz="2000" dirty="0"/>
              <a:t>RRAM </a:t>
            </a:r>
            <a:r>
              <a:rPr lang="zh-CN" altLang="en-US" sz="2000" dirty="0"/>
              <a:t>不仅满足高读写速度和存储密度的要求，同时延迟更低，可满足未来智能驾驶高实时数据吞吐量。</a:t>
            </a:r>
          </a:p>
        </p:txBody>
      </p:sp>
      <p:sp>
        <p:nvSpPr>
          <p:cNvPr id="5" name="页脚占位符 4">
            <a:extLst>
              <a:ext uri="{FF2B5EF4-FFF2-40B4-BE49-F238E27FC236}">
                <a16:creationId xmlns:a16="http://schemas.microsoft.com/office/drawing/2014/main" id="{BBE67505-9ECC-014B-CEE9-9DE25A80447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51C14977-7924-4EA6-6BB2-37C8CF58C4E1}"/>
              </a:ext>
            </a:extLst>
          </p:cNvPr>
          <p:cNvSpPr>
            <a:spLocks noGrp="1"/>
          </p:cNvSpPr>
          <p:nvPr>
            <p:ph type="sldNum" sz="quarter" idx="11"/>
          </p:nvPr>
        </p:nvSpPr>
        <p:spPr/>
        <p:txBody>
          <a:bodyPr/>
          <a:lstStyle/>
          <a:p>
            <a:pPr>
              <a:defRPr/>
            </a:pPr>
            <a:fld id="{168FAD51-4924-4E26-8EE5-0F0F7972BA28}" type="slidenum">
              <a:rPr lang="en-US" smtClean="0"/>
              <a:pPr>
                <a:defRPr/>
              </a:pPr>
              <a:t>22</a:t>
            </a:fld>
            <a:endParaRPr lang="en-US" dirty="0"/>
          </a:p>
        </p:txBody>
      </p:sp>
    </p:spTree>
    <p:extLst>
      <p:ext uri="{BB962C8B-B14F-4D97-AF65-F5344CB8AC3E}">
        <p14:creationId xmlns:p14="http://schemas.microsoft.com/office/powerpoint/2010/main" val="982165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72929-E2C7-4F51-A8AA-E22A6B9EC857}"/>
              </a:ext>
            </a:extLst>
          </p:cNvPr>
          <p:cNvSpPr>
            <a:spLocks noGrp="1"/>
          </p:cNvSpPr>
          <p:nvPr>
            <p:ph type="title"/>
          </p:nvPr>
        </p:nvSpPr>
        <p:spPr/>
        <p:txBody>
          <a:bodyPr/>
          <a:lstStyle/>
          <a:p>
            <a:r>
              <a:rPr lang="en-US" altLang="zh-CN" sz="4000" dirty="0"/>
              <a:t>MRAM</a:t>
            </a:r>
            <a:r>
              <a:rPr lang="zh-CN" altLang="en-US" sz="4000" dirty="0"/>
              <a:t>和</a:t>
            </a:r>
            <a:r>
              <a:rPr lang="en-US" altLang="zh-CN" sz="4000" dirty="0"/>
              <a:t>FRAM</a:t>
            </a:r>
            <a:endParaRPr lang="zh-CN" altLang="en-US" dirty="0"/>
          </a:p>
        </p:txBody>
      </p:sp>
      <p:sp>
        <p:nvSpPr>
          <p:cNvPr id="3" name="内容占位符 2">
            <a:extLst>
              <a:ext uri="{FF2B5EF4-FFF2-40B4-BE49-F238E27FC236}">
                <a16:creationId xmlns:a16="http://schemas.microsoft.com/office/drawing/2014/main" id="{547D3E0A-A046-48E1-B25C-7C491CFA39C7}"/>
              </a:ext>
            </a:extLst>
          </p:cNvPr>
          <p:cNvSpPr>
            <a:spLocks noGrp="1"/>
          </p:cNvSpPr>
          <p:nvPr>
            <p:ph idx="1"/>
          </p:nvPr>
        </p:nvSpPr>
        <p:spPr/>
        <p:txBody>
          <a:bodyPr/>
          <a:lstStyle/>
          <a:p>
            <a:r>
              <a:rPr lang="en-US" altLang="zh-CN" sz="2000" dirty="0"/>
              <a:t>MRAM(</a:t>
            </a:r>
            <a:r>
              <a:rPr lang="en-US" altLang="zh-CN" sz="2000" dirty="0" err="1"/>
              <a:t>Magnetoresistive</a:t>
            </a:r>
            <a:r>
              <a:rPr lang="en-US" altLang="zh-CN" sz="2000" dirty="0"/>
              <a:t> Random Access Memory)</a:t>
            </a:r>
            <a:r>
              <a:rPr lang="zh-CN" altLang="en-US" sz="2000" dirty="0"/>
              <a:t>是一种利用磁性工作的非易失性随机存储器。</a:t>
            </a:r>
            <a:r>
              <a:rPr lang="en-US" altLang="zh-CN" sz="2000" dirty="0"/>
              <a:t>MRAM </a:t>
            </a:r>
            <a:r>
              <a:rPr lang="zh-CN" altLang="en-US" sz="2000" dirty="0"/>
              <a:t>的磁性基于两个铁磁层磁化状态来存储信息，其核心元件就是磁性隧道结 </a:t>
            </a:r>
            <a:r>
              <a:rPr lang="en-US" altLang="zh-CN" sz="2000" dirty="0"/>
              <a:t>(magnetic tunnel junction</a:t>
            </a:r>
            <a:r>
              <a:rPr lang="zh-CN" altLang="en-US" sz="2000" dirty="0"/>
              <a:t>，</a:t>
            </a:r>
            <a:r>
              <a:rPr lang="en-US" altLang="zh-CN" sz="2000" dirty="0"/>
              <a:t>MTJ)</a:t>
            </a:r>
            <a:r>
              <a:rPr lang="zh-CN" altLang="en-US" sz="2000" dirty="0"/>
              <a:t>，当电流流过 </a:t>
            </a:r>
            <a:r>
              <a:rPr lang="en-US" altLang="zh-CN" sz="2000" dirty="0"/>
              <a:t>MTJ </a:t>
            </a:r>
            <a:r>
              <a:rPr lang="zh-CN" altLang="en-US" sz="2000" dirty="0"/>
              <a:t>时它会因为存储信息的不同而表现出不同的阻值。</a:t>
            </a:r>
          </a:p>
          <a:p>
            <a:r>
              <a:rPr lang="en-US" altLang="zh-CN" sz="2000" dirty="0"/>
              <a:t>FRAM</a:t>
            </a:r>
            <a:r>
              <a:rPr lang="zh-CN" altLang="en-US" sz="2000" dirty="0"/>
              <a:t>（</a:t>
            </a:r>
            <a:r>
              <a:rPr lang="en-US" altLang="zh-CN" sz="2000" dirty="0"/>
              <a:t>FRAM</a:t>
            </a:r>
            <a:r>
              <a:rPr lang="zh-CN" altLang="en-US" sz="2000" dirty="0"/>
              <a:t>，</a:t>
            </a:r>
            <a:r>
              <a:rPr lang="en-US" altLang="zh-CN" sz="2000" dirty="0"/>
              <a:t>ferroelectric RAM</a:t>
            </a:r>
            <a:r>
              <a:rPr lang="zh-CN" altLang="en-US" sz="2000" dirty="0"/>
              <a:t>），采用人工合成的铅锆钛 </a:t>
            </a:r>
            <a:r>
              <a:rPr lang="en-US" altLang="zh-CN" sz="2000" dirty="0"/>
              <a:t>(PZT) </a:t>
            </a:r>
            <a:r>
              <a:rPr lang="zh-CN" altLang="en-US" sz="2000" dirty="0"/>
              <a:t>材料形成存储器结晶体存储数据。当一个电场被施加到铁晶体管时，中心原子顺着电场停在低能量位置处，大量中心原子在晶体单胞中移动最终形成极化电荷，然后外界通过判断铁晶体管内的电荷高低来读取数据。与 </a:t>
            </a:r>
            <a:r>
              <a:rPr lang="en-US" altLang="zh-CN" sz="2000" dirty="0"/>
              <a:t>DRAM </a:t>
            </a:r>
            <a:r>
              <a:rPr lang="zh-CN" altLang="en-US" sz="2000" dirty="0"/>
              <a:t>相比，</a:t>
            </a:r>
            <a:r>
              <a:rPr lang="en-US" altLang="zh-CN" sz="2000" dirty="0"/>
              <a:t>FRAM </a:t>
            </a:r>
            <a:r>
              <a:rPr lang="zh-CN" altLang="en-US" sz="2000" dirty="0"/>
              <a:t>在速度与价格方面都具有较大优势。</a:t>
            </a:r>
          </a:p>
        </p:txBody>
      </p:sp>
      <p:sp>
        <p:nvSpPr>
          <p:cNvPr id="5" name="页脚占位符 4">
            <a:extLst>
              <a:ext uri="{FF2B5EF4-FFF2-40B4-BE49-F238E27FC236}">
                <a16:creationId xmlns:a16="http://schemas.microsoft.com/office/drawing/2014/main" id="{8FB5AF14-ACC1-7F8F-F74A-44C98AACA56A}"/>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BB48E8DC-9685-3BC6-DC7B-47B789FE886C}"/>
              </a:ext>
            </a:extLst>
          </p:cNvPr>
          <p:cNvSpPr>
            <a:spLocks noGrp="1"/>
          </p:cNvSpPr>
          <p:nvPr>
            <p:ph type="sldNum" sz="quarter" idx="11"/>
          </p:nvPr>
        </p:nvSpPr>
        <p:spPr/>
        <p:txBody>
          <a:bodyPr/>
          <a:lstStyle/>
          <a:p>
            <a:pPr>
              <a:defRPr/>
            </a:pPr>
            <a:fld id="{168FAD51-4924-4E26-8EE5-0F0F7972BA28}" type="slidenum">
              <a:rPr lang="en-US" smtClean="0"/>
              <a:pPr>
                <a:defRPr/>
              </a:pPr>
              <a:t>23</a:t>
            </a:fld>
            <a:endParaRPr lang="en-US" dirty="0"/>
          </a:p>
        </p:txBody>
      </p:sp>
    </p:spTree>
    <p:extLst>
      <p:ext uri="{BB962C8B-B14F-4D97-AF65-F5344CB8AC3E}">
        <p14:creationId xmlns:p14="http://schemas.microsoft.com/office/powerpoint/2010/main" val="1268338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C2BDD-89ED-5006-13F9-7F968D8626F0}"/>
              </a:ext>
            </a:extLst>
          </p:cNvPr>
          <p:cNvSpPr>
            <a:spLocks noGrp="1"/>
          </p:cNvSpPr>
          <p:nvPr>
            <p:ph type="ctrTitle"/>
          </p:nvPr>
        </p:nvSpPr>
        <p:spPr/>
        <p:txBody>
          <a:bodyPr/>
          <a:lstStyle/>
          <a:p>
            <a:r>
              <a:rPr lang="en-US" altLang="zh-CN" dirty="0">
                <a:solidFill>
                  <a:srgbClr val="FF0000"/>
                </a:solidFill>
                <a:sym typeface="+mn-lt"/>
              </a:rPr>
              <a:t>3.6 Cache</a:t>
            </a:r>
            <a:r>
              <a:rPr lang="zh-CN" altLang="en-US" dirty="0">
                <a:solidFill>
                  <a:srgbClr val="FF0000"/>
                </a:solidFill>
                <a:sym typeface="+mn-lt"/>
              </a:rPr>
              <a:t>存储器</a:t>
            </a:r>
            <a:endParaRPr lang="zh-CN" altLang="en-US" dirty="0">
              <a:solidFill>
                <a:srgbClr val="FF0000"/>
              </a:solidFill>
            </a:endParaRPr>
          </a:p>
        </p:txBody>
      </p:sp>
      <p:sp>
        <p:nvSpPr>
          <p:cNvPr id="6" name="副标题 5">
            <a:extLst>
              <a:ext uri="{FF2B5EF4-FFF2-40B4-BE49-F238E27FC236}">
                <a16:creationId xmlns:a16="http://schemas.microsoft.com/office/drawing/2014/main" id="{07C88952-C7CD-5AFF-F48D-C4F03DAA883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7881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2B3F4-2875-16CF-559A-C22922225508}"/>
              </a:ext>
            </a:extLst>
          </p:cNvPr>
          <p:cNvSpPr>
            <a:spLocks noGrp="1"/>
          </p:cNvSpPr>
          <p:nvPr>
            <p:ph type="title"/>
          </p:nvPr>
        </p:nvSpPr>
        <p:spPr/>
        <p:txBody>
          <a:bodyPr/>
          <a:lstStyle/>
          <a:p>
            <a:r>
              <a:rPr lang="en-US" altLang="zh-CN" dirty="0"/>
              <a:t>3.6.1 Cache</a:t>
            </a:r>
            <a:r>
              <a:rPr lang="zh-CN" altLang="en-US" dirty="0"/>
              <a:t>基本原理</a:t>
            </a:r>
          </a:p>
        </p:txBody>
      </p:sp>
      <p:sp>
        <p:nvSpPr>
          <p:cNvPr id="3" name="文本占位符 2">
            <a:extLst>
              <a:ext uri="{FF2B5EF4-FFF2-40B4-BE49-F238E27FC236}">
                <a16:creationId xmlns:a16="http://schemas.microsoft.com/office/drawing/2014/main" id="{5445FE4E-3A6E-BC9B-EC1A-E719AF918C6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5660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8"/>
          <p:cNvSpPr>
            <a:spLocks noGrp="1" noChangeArrowheads="1"/>
          </p:cNvSpPr>
          <p:nvPr>
            <p:ph type="title"/>
          </p:nvPr>
        </p:nvSpPr>
        <p:spPr>
          <a:xfrm>
            <a:off x="856060" y="618518"/>
            <a:ext cx="7676380" cy="1080000"/>
          </a:xfrm>
        </p:spPr>
        <p:txBody>
          <a:bodyPr/>
          <a:lstStyle/>
          <a:p>
            <a:r>
              <a:rPr lang="en-US" altLang="zh-CN" dirty="0">
                <a:sym typeface="+mn-lt"/>
              </a:rPr>
              <a:t>1.Cache</a:t>
            </a:r>
            <a:r>
              <a:rPr lang="zh-CN" altLang="en-US" dirty="0">
                <a:sym typeface="+mn-lt"/>
              </a:rPr>
              <a:t>的功能</a:t>
            </a:r>
          </a:p>
        </p:txBody>
      </p:sp>
      <p:sp>
        <p:nvSpPr>
          <p:cNvPr id="128003" name="Rectangle 9"/>
          <p:cNvSpPr>
            <a:spLocks noGrp="1" noChangeArrowheads="1"/>
          </p:cNvSpPr>
          <p:nvPr>
            <p:ph idx="1"/>
          </p:nvPr>
        </p:nvSpPr>
        <p:spPr>
          <a:xfrm>
            <a:off x="856060" y="1916832"/>
            <a:ext cx="7676380" cy="4176464"/>
          </a:xfrm>
        </p:spPr>
        <p:txBody>
          <a:bodyPr/>
          <a:lstStyle/>
          <a:p>
            <a:r>
              <a:rPr lang="zh-CN" altLang="en-US" dirty="0">
                <a:latin typeface="Times New Roman" panose="02020603050405020304" pitchFamily="18" charset="0"/>
                <a:cs typeface="Times New Roman" panose="02020603050405020304" pitchFamily="18" charset="0"/>
                <a:sym typeface="+mn-lt"/>
              </a:rPr>
              <a:t>解决</a:t>
            </a:r>
            <a:r>
              <a:rPr lang="en-US" altLang="zh-CN" dirty="0">
                <a:latin typeface="Times New Roman" panose="02020603050405020304" pitchFamily="18" charset="0"/>
                <a:cs typeface="Times New Roman" panose="02020603050405020304" pitchFamily="18" charset="0"/>
                <a:sym typeface="+mn-lt"/>
              </a:rPr>
              <a:t>CPU</a:t>
            </a:r>
            <a:r>
              <a:rPr lang="zh-CN" altLang="en-US" dirty="0">
                <a:latin typeface="Times New Roman" panose="02020603050405020304" pitchFamily="18" charset="0"/>
                <a:cs typeface="Times New Roman" panose="02020603050405020304" pitchFamily="18" charset="0"/>
                <a:sym typeface="+mn-lt"/>
              </a:rPr>
              <a:t>和主存之间的速度不匹配问题</a:t>
            </a:r>
            <a:endParaRPr lang="en-US" altLang="zh-CN" dirty="0">
              <a:latin typeface="Times New Roman" panose="02020603050405020304" pitchFamily="18" charset="0"/>
              <a:cs typeface="Times New Roman" panose="02020603050405020304" pitchFamily="18" charset="0"/>
              <a:sym typeface="+mn-lt"/>
            </a:endParaRPr>
          </a:p>
          <a:p>
            <a:pPr lvl="1"/>
            <a:r>
              <a:rPr lang="zh-CN" altLang="en-US" dirty="0">
                <a:latin typeface="Times New Roman" panose="02020603050405020304" pitchFamily="18" charset="0"/>
                <a:cs typeface="Times New Roman" panose="02020603050405020304" pitchFamily="18" charset="0"/>
                <a:sym typeface="+mn-lt"/>
              </a:rPr>
              <a:t>延迟</a:t>
            </a:r>
            <a:r>
              <a:rPr lang="en-US" altLang="zh-CN" dirty="0">
                <a:latin typeface="Times New Roman" panose="02020603050405020304" pitchFamily="18" charset="0"/>
                <a:cs typeface="Times New Roman" panose="02020603050405020304" pitchFamily="18" charset="0"/>
                <a:sym typeface="+mn-lt"/>
              </a:rPr>
              <a:t>(ns)</a:t>
            </a:r>
            <a:r>
              <a:rPr lang="zh-CN" altLang="en-US" dirty="0">
                <a:latin typeface="Times New Roman" panose="02020603050405020304" pitchFamily="18" charset="0"/>
                <a:cs typeface="Times New Roman" panose="02020603050405020304" pitchFamily="18" charset="0"/>
                <a:sym typeface="+mn-lt"/>
              </a:rPr>
              <a:t>和带宽</a:t>
            </a:r>
            <a:r>
              <a:rPr lang="en-US" altLang="zh-CN" dirty="0">
                <a:latin typeface="Times New Roman" panose="02020603050405020304" pitchFamily="18" charset="0"/>
                <a:cs typeface="Times New Roman" panose="02020603050405020304" pitchFamily="18" charset="0"/>
                <a:sym typeface="+mn-lt"/>
              </a:rPr>
              <a:t>(GB/s)</a:t>
            </a:r>
            <a:endParaRPr lang="zh-CN" altLang="en-US" dirty="0">
              <a:latin typeface="Times New Roman" panose="02020603050405020304" pitchFamily="18" charset="0"/>
              <a:cs typeface="Times New Roman" panose="02020603050405020304" pitchFamily="18" charset="0"/>
              <a:sym typeface="+mn-lt"/>
            </a:endParaRP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750" t="5230" r="2750" b="3629"/>
          <a:stretch/>
        </p:blipFill>
        <p:spPr>
          <a:xfrm>
            <a:off x="1331640" y="3212976"/>
            <a:ext cx="5688632" cy="2702101"/>
          </a:xfrm>
          <a:prstGeom prst="rect">
            <a:avLst/>
          </a:prstGeom>
        </p:spPr>
      </p:pic>
      <p:sp>
        <p:nvSpPr>
          <p:cNvPr id="6" name="页脚占位符 5">
            <a:extLst>
              <a:ext uri="{FF2B5EF4-FFF2-40B4-BE49-F238E27FC236}">
                <a16:creationId xmlns:a16="http://schemas.microsoft.com/office/drawing/2014/main" id="{E7DE178F-CE2A-B0D5-2ED1-CD83085E8F08}"/>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0DE24ABE-1C36-DECD-B465-8484E8D831C4}"/>
              </a:ext>
            </a:extLst>
          </p:cNvPr>
          <p:cNvSpPr>
            <a:spLocks noGrp="1"/>
          </p:cNvSpPr>
          <p:nvPr>
            <p:ph type="sldNum" sz="quarter" idx="11"/>
          </p:nvPr>
        </p:nvSpPr>
        <p:spPr/>
        <p:txBody>
          <a:bodyPr/>
          <a:lstStyle/>
          <a:p>
            <a:pPr>
              <a:defRPr/>
            </a:pPr>
            <a:fld id="{168FAD51-4924-4E26-8EE5-0F0F7972BA28}" type="slidenum">
              <a:rPr lang="en-US" smtClean="0"/>
              <a:pPr>
                <a:defRPr/>
              </a:pPr>
              <a:t>26</a:t>
            </a:fld>
            <a:endParaRPr lang="en-US" dirty="0"/>
          </a:p>
        </p:txBody>
      </p:sp>
    </p:spTree>
    <p:extLst>
      <p:ext uri="{BB962C8B-B14F-4D97-AF65-F5344CB8AC3E}">
        <p14:creationId xmlns:p14="http://schemas.microsoft.com/office/powerpoint/2010/main" val="13657420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96C31-D722-4082-9BEC-8439787ED197}"/>
              </a:ext>
            </a:extLst>
          </p:cNvPr>
          <p:cNvSpPr>
            <a:spLocks noGrp="1"/>
          </p:cNvSpPr>
          <p:nvPr>
            <p:ph type="title"/>
          </p:nvPr>
        </p:nvSpPr>
        <p:spPr/>
        <p:txBody>
          <a:bodyPr/>
          <a:lstStyle/>
          <a:p>
            <a:r>
              <a:rPr lang="en-US" altLang="zh-CN" dirty="0"/>
              <a:t>CPU</a:t>
            </a:r>
            <a:r>
              <a:rPr lang="zh-CN" altLang="en-US" dirty="0"/>
              <a:t>带宽简单测算</a:t>
            </a:r>
          </a:p>
        </p:txBody>
      </p:sp>
      <p:sp>
        <p:nvSpPr>
          <p:cNvPr id="3" name="内容占位符 2">
            <a:extLst>
              <a:ext uri="{FF2B5EF4-FFF2-40B4-BE49-F238E27FC236}">
                <a16:creationId xmlns:a16="http://schemas.microsoft.com/office/drawing/2014/main" id="{655FC27D-6BA6-4C4E-A278-F88BD482EB94}"/>
              </a:ext>
            </a:extLst>
          </p:cNvPr>
          <p:cNvSpPr>
            <a:spLocks noGrp="1"/>
          </p:cNvSpPr>
          <p:nvPr>
            <p:ph sz="half" idx="1"/>
          </p:nvPr>
        </p:nvSpPr>
        <p:spPr>
          <a:xfrm>
            <a:off x="856058" y="1700808"/>
            <a:ext cx="3931966" cy="4090392"/>
          </a:xfrm>
        </p:spPr>
        <p:txBody>
          <a:bodyPr/>
          <a:lstStyle/>
          <a:p>
            <a:r>
              <a:rPr lang="zh-CN" altLang="en-US" sz="2000" dirty="0">
                <a:latin typeface="Times New Roman" panose="02020603050405020304" pitchFamily="18" charset="0"/>
                <a:cs typeface="Times New Roman" panose="02020603050405020304" pitchFamily="18" charset="0"/>
              </a:rPr>
              <a:t>个人电脑的</a:t>
            </a:r>
            <a:r>
              <a:rPr lang="en-US" altLang="zh-CN" sz="2000" dirty="0">
                <a:latin typeface="Times New Roman" panose="02020603050405020304" pitchFamily="18" charset="0"/>
                <a:cs typeface="Times New Roman" panose="02020603050405020304" pitchFamily="18" charset="0"/>
              </a:rPr>
              <a:t>DDR4-3200 </a:t>
            </a:r>
            <a:r>
              <a:rPr lang="zh-CN" altLang="en-US" sz="2000" dirty="0">
                <a:latin typeface="Times New Roman" panose="02020603050405020304" pitchFamily="18" charset="0"/>
                <a:cs typeface="Times New Roman" panose="02020603050405020304" pitchFamily="18" charset="0"/>
              </a:rPr>
              <a:t>内存单通道带宽</a:t>
            </a:r>
            <a:r>
              <a:rPr lang="en-US" altLang="zh-CN" sz="2000" dirty="0">
                <a:latin typeface="Times New Roman" panose="02020603050405020304" pitchFamily="18" charset="0"/>
                <a:cs typeface="Times New Roman" panose="02020603050405020304" pitchFamily="18" charset="0"/>
              </a:rPr>
              <a:t>25600MB/s</a:t>
            </a:r>
          </a:p>
          <a:p>
            <a:r>
              <a:rPr lang="en-US" altLang="zh-CN" sz="2000" dirty="0">
                <a:latin typeface="Times New Roman" panose="02020603050405020304" pitchFamily="18" charset="0"/>
                <a:cs typeface="Times New Roman" panose="02020603050405020304" pitchFamily="18" charset="0"/>
              </a:rPr>
              <a:t>CPU</a:t>
            </a:r>
            <a:r>
              <a:rPr lang="zh-CN" altLang="en-US" sz="2000" dirty="0">
                <a:latin typeface="Times New Roman" panose="02020603050405020304" pitchFamily="18" charset="0"/>
                <a:cs typeface="Times New Roman" panose="02020603050405020304" pitchFamily="18" charset="0"/>
              </a:rPr>
              <a:t>默认频率为</a:t>
            </a:r>
            <a:r>
              <a:rPr lang="en-US" altLang="zh-CN" sz="2000" dirty="0">
                <a:latin typeface="Times New Roman" panose="02020603050405020304" pitchFamily="18" charset="0"/>
                <a:cs typeface="Times New Roman" panose="02020603050405020304" pitchFamily="18" charset="0"/>
              </a:rPr>
              <a:t>1500MHz</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核心</a:t>
            </a:r>
            <a:r>
              <a:rPr lang="en-US" altLang="zh-CN" sz="2000" dirty="0">
                <a:latin typeface="Times New Roman" panose="02020603050405020304" pitchFamily="18" charset="0"/>
                <a:cs typeface="Times New Roman" panose="02020603050405020304" pitchFamily="18" charset="0"/>
              </a:rPr>
              <a:t>64</a:t>
            </a:r>
            <a:r>
              <a:rPr lang="zh-CN" altLang="en-US" sz="2000" dirty="0">
                <a:latin typeface="Times New Roman" panose="02020603050405020304" pitchFamily="18" charset="0"/>
                <a:cs typeface="Times New Roman" panose="02020603050405020304" pitchFamily="18" charset="0"/>
              </a:rPr>
              <a:t>位处理器，每次运算需要</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个数据</a:t>
            </a:r>
            <a:endParaRPr lang="en-US" altLang="zh-CN" sz="2000" dirty="0">
              <a:latin typeface="Times New Roman" panose="02020603050405020304" pitchFamily="18" charset="0"/>
              <a:cs typeface="Times New Roman" panose="02020603050405020304" pitchFamily="18" charset="0"/>
            </a:endParaRPr>
          </a:p>
          <a:p>
            <a:pPr lvl="1"/>
            <a:r>
              <a:rPr lang="en-US" altLang="zh-CN" sz="1800" dirty="0">
                <a:latin typeface="Times New Roman" panose="02020603050405020304" pitchFamily="18" charset="0"/>
                <a:cs typeface="Times New Roman" panose="02020603050405020304" pitchFamily="18" charset="0"/>
              </a:rPr>
              <a:t>CPU</a:t>
            </a:r>
            <a:r>
              <a:rPr lang="zh-CN" altLang="en-US" sz="1800" dirty="0">
                <a:latin typeface="Times New Roman" panose="02020603050405020304" pitchFamily="18" charset="0"/>
                <a:cs typeface="Times New Roman" panose="02020603050405020304" pitchFamily="18" charset="0"/>
              </a:rPr>
              <a:t>所需带宽：</a:t>
            </a:r>
            <a:r>
              <a:rPr lang="en-US" altLang="zh-CN" sz="1800" dirty="0">
                <a:latin typeface="Times New Roman" panose="02020603050405020304" pitchFamily="18" charset="0"/>
                <a:cs typeface="Times New Roman" panose="02020603050405020304" pitchFamily="18" charset="0"/>
              </a:rPr>
              <a:t>1500M</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rPr>
              <a:t>4</a:t>
            </a: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1800" dirty="0">
                <a:latin typeface="Times New Roman" panose="02020603050405020304" pitchFamily="18" charset="0"/>
                <a:cs typeface="Times New Roman" panose="02020603050405020304" pitchFamily="18" charset="0"/>
              </a:rPr>
              <a:t>(8B+8B)=96000MB/s</a:t>
            </a:r>
          </a:p>
          <a:p>
            <a:r>
              <a:rPr lang="zh-CN" altLang="en-US" sz="2000" dirty="0">
                <a:solidFill>
                  <a:srgbClr val="FF0000"/>
                </a:solidFill>
                <a:latin typeface="Times New Roman" panose="02020603050405020304" pitchFamily="18" charset="0"/>
                <a:cs typeface="Times New Roman" panose="02020603050405020304" pitchFamily="18" charset="0"/>
              </a:rPr>
              <a:t>内存墙（</a:t>
            </a:r>
            <a:r>
              <a:rPr lang="en-US" altLang="zh-CN" sz="2000" dirty="0">
                <a:solidFill>
                  <a:srgbClr val="FF0000"/>
                </a:solidFill>
                <a:latin typeface="Times New Roman" panose="02020603050405020304" pitchFamily="18" charset="0"/>
                <a:cs typeface="Times New Roman" panose="02020603050405020304" pitchFamily="18" charset="0"/>
              </a:rPr>
              <a:t>memory wall</a:t>
            </a:r>
            <a:r>
              <a:rPr lang="zh-CN" altLang="en-US" sz="2000" dirty="0">
                <a:solidFill>
                  <a:srgbClr val="FF0000"/>
                </a:solidFill>
                <a:latin typeface="Times New Roman" panose="02020603050405020304" pitchFamily="18" charset="0"/>
                <a:cs typeface="Times New Roman" panose="02020603050405020304" pitchFamily="18" charset="0"/>
              </a:rPr>
              <a:t>）</a:t>
            </a:r>
            <a:endParaRPr lang="en-US" altLang="zh-CN" sz="2000" dirty="0">
              <a:solidFill>
                <a:srgbClr val="FF0000"/>
              </a:solidFill>
              <a:latin typeface="Times New Roman" panose="02020603050405020304" pitchFamily="18" charset="0"/>
              <a:cs typeface="Times New Roman" panose="02020603050405020304" pitchFamily="18" charset="0"/>
            </a:endParaRPr>
          </a:p>
        </p:txBody>
      </p:sp>
      <p:pic>
        <p:nvPicPr>
          <p:cNvPr id="7" name="内容占位符 6">
            <a:extLst>
              <a:ext uri="{FF2B5EF4-FFF2-40B4-BE49-F238E27FC236}">
                <a16:creationId xmlns:a16="http://schemas.microsoft.com/office/drawing/2014/main" id="{A6C43737-1BD4-B77B-7A99-FD5230E2539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76427" y="1988921"/>
            <a:ext cx="3656013" cy="3513570"/>
          </a:xfrm>
          <a:prstGeom prst="rect">
            <a:avLst/>
          </a:prstGeom>
        </p:spPr>
      </p:pic>
      <p:sp>
        <p:nvSpPr>
          <p:cNvPr id="8" name="页脚占位符 7">
            <a:extLst>
              <a:ext uri="{FF2B5EF4-FFF2-40B4-BE49-F238E27FC236}">
                <a16:creationId xmlns:a16="http://schemas.microsoft.com/office/drawing/2014/main" id="{9EA14A5E-14E2-DBD5-6933-53EF0DE93F03}"/>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9" name="灯片编号占位符 8">
            <a:extLst>
              <a:ext uri="{FF2B5EF4-FFF2-40B4-BE49-F238E27FC236}">
                <a16:creationId xmlns:a16="http://schemas.microsoft.com/office/drawing/2014/main" id="{35C7782D-F4AC-156F-2B79-CCD86EC6391D}"/>
              </a:ext>
            </a:extLst>
          </p:cNvPr>
          <p:cNvSpPr>
            <a:spLocks noGrp="1"/>
          </p:cNvSpPr>
          <p:nvPr>
            <p:ph type="sldNum" sz="quarter" idx="11"/>
          </p:nvPr>
        </p:nvSpPr>
        <p:spPr/>
        <p:txBody>
          <a:bodyPr/>
          <a:lstStyle/>
          <a:p>
            <a:pPr>
              <a:defRPr/>
            </a:pPr>
            <a:fld id="{168FAD51-4924-4E26-8EE5-0F0F7972BA28}" type="slidenum">
              <a:rPr lang="en-US" smtClean="0"/>
              <a:pPr>
                <a:defRPr/>
              </a:pPr>
              <a:t>27</a:t>
            </a:fld>
            <a:endParaRPr lang="en-US" dirty="0"/>
          </a:p>
        </p:txBody>
      </p:sp>
    </p:spTree>
    <p:extLst>
      <p:ext uri="{BB962C8B-B14F-4D97-AF65-F5344CB8AC3E}">
        <p14:creationId xmlns:p14="http://schemas.microsoft.com/office/powerpoint/2010/main" val="152929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9E3C7-4D17-43C6-AFCD-C5CEBC683403}"/>
              </a:ext>
            </a:extLst>
          </p:cNvPr>
          <p:cNvSpPr>
            <a:spLocks noGrp="1"/>
          </p:cNvSpPr>
          <p:nvPr>
            <p:ph type="title"/>
          </p:nvPr>
        </p:nvSpPr>
        <p:spPr/>
        <p:txBody>
          <a:bodyPr/>
          <a:lstStyle/>
          <a:p>
            <a:endParaRPr lang="zh-CN" altLang="en-US"/>
          </a:p>
        </p:txBody>
      </p:sp>
      <p:pic>
        <p:nvPicPr>
          <p:cNvPr id="5" name="内容占位符 5">
            <a:extLst>
              <a:ext uri="{FF2B5EF4-FFF2-40B4-BE49-F238E27FC236}">
                <a16:creationId xmlns:a16="http://schemas.microsoft.com/office/drawing/2014/main" id="{76CB760C-DF4D-6A6E-5D58-C734052FD2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897" y="1916113"/>
            <a:ext cx="5676681" cy="4176712"/>
          </a:xfrm>
        </p:spPr>
      </p:pic>
      <p:sp>
        <p:nvSpPr>
          <p:cNvPr id="7" name="页脚占位符 6">
            <a:extLst>
              <a:ext uri="{FF2B5EF4-FFF2-40B4-BE49-F238E27FC236}">
                <a16:creationId xmlns:a16="http://schemas.microsoft.com/office/drawing/2014/main" id="{D1C4DDBB-7C4F-D19A-F98B-828F737F4ABF}"/>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8" name="灯片编号占位符 7">
            <a:extLst>
              <a:ext uri="{FF2B5EF4-FFF2-40B4-BE49-F238E27FC236}">
                <a16:creationId xmlns:a16="http://schemas.microsoft.com/office/drawing/2014/main" id="{EE949511-0D1A-9137-025C-0BACDE407BD0}"/>
              </a:ext>
            </a:extLst>
          </p:cNvPr>
          <p:cNvSpPr>
            <a:spLocks noGrp="1"/>
          </p:cNvSpPr>
          <p:nvPr>
            <p:ph type="sldNum" sz="quarter" idx="11"/>
          </p:nvPr>
        </p:nvSpPr>
        <p:spPr/>
        <p:txBody>
          <a:bodyPr/>
          <a:lstStyle/>
          <a:p>
            <a:pPr>
              <a:defRPr/>
            </a:pPr>
            <a:fld id="{168FAD51-4924-4E26-8EE5-0F0F7972BA28}" type="slidenum">
              <a:rPr lang="en-US" smtClean="0"/>
              <a:pPr>
                <a:defRPr/>
              </a:pPr>
              <a:t>28</a:t>
            </a:fld>
            <a:endParaRPr lang="en-US" dirty="0"/>
          </a:p>
        </p:txBody>
      </p:sp>
    </p:spTree>
    <p:extLst>
      <p:ext uri="{BB962C8B-B14F-4D97-AF65-F5344CB8AC3E}">
        <p14:creationId xmlns:p14="http://schemas.microsoft.com/office/powerpoint/2010/main" val="258889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内容占位符 20">
            <a:extLst>
              <a:ext uri="{FF2B5EF4-FFF2-40B4-BE49-F238E27FC236}">
                <a16:creationId xmlns:a16="http://schemas.microsoft.com/office/drawing/2014/main" id="{3B063CB0-DD78-6D87-F27E-512B25F49F5F}"/>
              </a:ext>
            </a:extLst>
          </p:cNvPr>
          <p:cNvGraphicFramePr>
            <a:graphicFrameLocks noGrp="1"/>
          </p:cNvGraphicFramePr>
          <p:nvPr>
            <p:ph idx="1"/>
            <p:extLst>
              <p:ext uri="{D42A27DB-BD31-4B8C-83A1-F6EECF244321}">
                <p14:modId xmlns:p14="http://schemas.microsoft.com/office/powerpoint/2010/main" val="3004245689"/>
              </p:ext>
            </p:extLst>
          </p:nvPr>
        </p:nvGraphicFramePr>
        <p:xfrm>
          <a:off x="855663" y="908720"/>
          <a:ext cx="7820793"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组合 5">
            <a:extLst>
              <a:ext uri="{FF2B5EF4-FFF2-40B4-BE49-F238E27FC236}">
                <a16:creationId xmlns:a16="http://schemas.microsoft.com/office/drawing/2014/main" id="{AE3A78AE-40FE-B995-D062-789825FFC536}"/>
              </a:ext>
            </a:extLst>
          </p:cNvPr>
          <p:cNvGrpSpPr/>
          <p:nvPr/>
        </p:nvGrpSpPr>
        <p:grpSpPr>
          <a:xfrm>
            <a:off x="1331640" y="4064798"/>
            <a:ext cx="6293617" cy="1985363"/>
            <a:chOff x="2051720" y="1690170"/>
            <a:chExt cx="6293617" cy="1985363"/>
          </a:xfrm>
        </p:grpSpPr>
        <p:sp>
          <p:nvSpPr>
            <p:cNvPr id="7" name="矩形 6">
              <a:extLst>
                <a:ext uri="{FF2B5EF4-FFF2-40B4-BE49-F238E27FC236}">
                  <a16:creationId xmlns:a16="http://schemas.microsoft.com/office/drawing/2014/main" id="{B31A1620-4EAC-8B83-2210-46FCF27E5EA4}"/>
                </a:ext>
              </a:extLst>
            </p:cNvPr>
            <p:cNvSpPr/>
            <p:nvPr/>
          </p:nvSpPr>
          <p:spPr>
            <a:xfrm>
              <a:off x="2051720" y="2091533"/>
              <a:ext cx="1152000" cy="15840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CPU</a:t>
              </a:r>
              <a:endPar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F183E8B5-BA92-9641-B177-03E1E7709087}"/>
                </a:ext>
              </a:extLst>
            </p:cNvPr>
            <p:cNvSpPr/>
            <p:nvPr/>
          </p:nvSpPr>
          <p:spPr>
            <a:xfrm>
              <a:off x="5508232" y="2091533"/>
              <a:ext cx="1152000" cy="1584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主存</a:t>
              </a:r>
            </a:p>
          </p:txBody>
        </p:sp>
        <p:sp>
          <p:nvSpPr>
            <p:cNvPr id="9" name="矩形 8">
              <a:extLst>
                <a:ext uri="{FF2B5EF4-FFF2-40B4-BE49-F238E27FC236}">
                  <a16:creationId xmlns:a16="http://schemas.microsoft.com/office/drawing/2014/main" id="{957DC6D6-18AC-720C-BD20-D182DDF424F8}"/>
                </a:ext>
              </a:extLst>
            </p:cNvPr>
            <p:cNvSpPr/>
            <p:nvPr/>
          </p:nvSpPr>
          <p:spPr>
            <a:xfrm>
              <a:off x="4068072" y="2091533"/>
              <a:ext cx="936104"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Cache</a:t>
              </a:r>
              <a:r>
                <a:rPr lang="en-US" altLang="zh-CN" b="1" baseline="-250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2</a:t>
              </a:r>
              <a:endParaRPr lang="zh-CN" altLang="en-US" b="1" baseline="-250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288916EE-8F06-8FA0-B048-0C58570AE45A}"/>
                </a:ext>
              </a:extLst>
            </p:cNvPr>
            <p:cNvSpPr/>
            <p:nvPr/>
          </p:nvSpPr>
          <p:spPr>
            <a:xfrm>
              <a:off x="2267744" y="3311168"/>
              <a:ext cx="936104" cy="36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Cache</a:t>
              </a:r>
              <a:r>
                <a:rPr lang="en-US" altLang="zh-CN" b="1" baseline="-250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baseline="-250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箭头: 左右 10">
              <a:extLst>
                <a:ext uri="{FF2B5EF4-FFF2-40B4-BE49-F238E27FC236}">
                  <a16:creationId xmlns:a16="http://schemas.microsoft.com/office/drawing/2014/main" id="{A6BF638E-AF18-4286-AC4C-4810F5AC961D}"/>
                </a:ext>
              </a:extLst>
            </p:cNvPr>
            <p:cNvSpPr/>
            <p:nvPr/>
          </p:nvSpPr>
          <p:spPr>
            <a:xfrm>
              <a:off x="3203848" y="3364725"/>
              <a:ext cx="2304000" cy="288032"/>
            </a:xfrm>
            <a:prstGeom prst="leftRightArrow">
              <a:avLst/>
            </a:prstGeom>
            <a:solidFill>
              <a:schemeClr val="accent2">
                <a:lumMod val="60000"/>
                <a:lumOff val="40000"/>
              </a:schemeClr>
            </a:solidFill>
            <a:ln w="63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左右 11">
              <a:extLst>
                <a:ext uri="{FF2B5EF4-FFF2-40B4-BE49-F238E27FC236}">
                  <a16:creationId xmlns:a16="http://schemas.microsoft.com/office/drawing/2014/main" id="{DEC4B112-130B-0B5C-DD38-CF13B9D6C98C}"/>
                </a:ext>
              </a:extLst>
            </p:cNvPr>
            <p:cNvSpPr/>
            <p:nvPr/>
          </p:nvSpPr>
          <p:spPr>
            <a:xfrm>
              <a:off x="5004176" y="2319831"/>
              <a:ext cx="504000" cy="288032"/>
            </a:xfrm>
            <a:prstGeom prst="leftRightArrow">
              <a:avLst/>
            </a:prstGeom>
            <a:solidFill>
              <a:schemeClr val="accent2">
                <a:lumMod val="60000"/>
                <a:lumOff val="40000"/>
              </a:schemeClr>
            </a:solidFill>
            <a:ln w="63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直角双向 12">
              <a:extLst>
                <a:ext uri="{FF2B5EF4-FFF2-40B4-BE49-F238E27FC236}">
                  <a16:creationId xmlns:a16="http://schemas.microsoft.com/office/drawing/2014/main" id="{C6E045B3-DBF9-44E5-39CD-9731F7CD7B72}"/>
                </a:ext>
              </a:extLst>
            </p:cNvPr>
            <p:cNvSpPr/>
            <p:nvPr/>
          </p:nvSpPr>
          <p:spPr>
            <a:xfrm rot="5400000" flipH="1">
              <a:off x="3185908" y="2547658"/>
              <a:ext cx="1116000" cy="648072"/>
            </a:xfrm>
            <a:prstGeom prst="leftUpArrow">
              <a:avLst>
                <a:gd name="adj1" fmla="val 19318"/>
                <a:gd name="adj2" fmla="val 25000"/>
                <a:gd name="adj3" fmla="val 25000"/>
              </a:avLst>
            </a:prstGeom>
            <a:solidFill>
              <a:schemeClr val="accent2">
                <a:lumMod val="60000"/>
                <a:lumOff val="40000"/>
              </a:schemeClr>
            </a:solidFill>
            <a:ln w="63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A6D69A7-271A-3102-2990-70D4FF3898FD}"/>
                </a:ext>
              </a:extLst>
            </p:cNvPr>
            <p:cNvSpPr/>
            <p:nvPr/>
          </p:nvSpPr>
          <p:spPr>
            <a:xfrm>
              <a:off x="7193337" y="2091533"/>
              <a:ext cx="1152000" cy="1584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外存</a:t>
              </a:r>
            </a:p>
          </p:txBody>
        </p:sp>
        <p:sp>
          <p:nvSpPr>
            <p:cNvPr id="15" name="文本框 14">
              <a:extLst>
                <a:ext uri="{FF2B5EF4-FFF2-40B4-BE49-F238E27FC236}">
                  <a16:creationId xmlns:a16="http://schemas.microsoft.com/office/drawing/2014/main" id="{4DA556E0-035B-D6A4-0E95-2B8E9536380A}"/>
                </a:ext>
              </a:extLst>
            </p:cNvPr>
            <p:cNvSpPr txBox="1"/>
            <p:nvPr/>
          </p:nvSpPr>
          <p:spPr>
            <a:xfrm>
              <a:off x="4280285" y="1690170"/>
              <a:ext cx="511679" cy="400110"/>
            </a:xfrm>
            <a:prstGeom prst="rect">
              <a:avLst/>
            </a:prstGeom>
            <a:noFill/>
          </p:spPr>
          <p:txBody>
            <a:bodyPr wrap="none" rtlCol="0">
              <a:spAutoFit/>
            </a:bodyPr>
            <a:lstStyle/>
            <a:p>
              <a:r>
                <a:rPr lang="en-US" altLang="zh-CN" b="1" dirty="0">
                  <a:solidFill>
                    <a:schemeClr val="bg1"/>
                  </a:solidFill>
                  <a:cs typeface="Times New Roman" panose="02020603050405020304" pitchFamily="18" charset="0"/>
                </a:rPr>
                <a:t>M</a:t>
              </a:r>
              <a:r>
                <a:rPr lang="en-US" altLang="zh-CN" b="1" baseline="-25000" dirty="0">
                  <a:solidFill>
                    <a:schemeClr val="bg1"/>
                  </a:solidFill>
                  <a:cs typeface="Times New Roman" panose="02020603050405020304" pitchFamily="18" charset="0"/>
                </a:rPr>
                <a:t>1</a:t>
              </a:r>
              <a:endParaRPr lang="zh-CN" altLang="en-US" b="1" baseline="-25000" dirty="0">
                <a:solidFill>
                  <a:schemeClr val="bg1"/>
                </a:solidFill>
                <a:cs typeface="Times New Roman" panose="02020603050405020304" pitchFamily="18" charset="0"/>
              </a:endParaRPr>
            </a:p>
          </p:txBody>
        </p:sp>
        <p:sp>
          <p:nvSpPr>
            <p:cNvPr id="16" name="文本框 15">
              <a:extLst>
                <a:ext uri="{FF2B5EF4-FFF2-40B4-BE49-F238E27FC236}">
                  <a16:creationId xmlns:a16="http://schemas.microsoft.com/office/drawing/2014/main" id="{8C378BF6-5F1E-E1BA-D905-5EF5265DD75C}"/>
                </a:ext>
              </a:extLst>
            </p:cNvPr>
            <p:cNvSpPr txBox="1"/>
            <p:nvPr/>
          </p:nvSpPr>
          <p:spPr>
            <a:xfrm>
              <a:off x="5828393" y="1690170"/>
              <a:ext cx="511679" cy="400110"/>
            </a:xfrm>
            <a:prstGeom prst="rect">
              <a:avLst/>
            </a:prstGeom>
            <a:noFill/>
          </p:spPr>
          <p:txBody>
            <a:bodyPr wrap="none" rtlCol="0">
              <a:spAutoFit/>
            </a:bodyPr>
            <a:lstStyle/>
            <a:p>
              <a:r>
                <a:rPr lang="en-US" altLang="zh-CN" b="1" dirty="0">
                  <a:solidFill>
                    <a:schemeClr val="bg1"/>
                  </a:solidFill>
                  <a:cs typeface="Times New Roman" panose="02020603050405020304" pitchFamily="18" charset="0"/>
                </a:rPr>
                <a:t>M</a:t>
              </a:r>
              <a:r>
                <a:rPr lang="en-US" altLang="zh-CN" b="1" baseline="-25000" dirty="0">
                  <a:solidFill>
                    <a:schemeClr val="bg1"/>
                  </a:solidFill>
                  <a:cs typeface="Times New Roman" panose="02020603050405020304" pitchFamily="18" charset="0"/>
                </a:rPr>
                <a:t>2</a:t>
              </a:r>
              <a:endParaRPr lang="zh-CN" altLang="en-US" b="1" baseline="-25000" dirty="0">
                <a:solidFill>
                  <a:schemeClr val="bg1"/>
                </a:solidFill>
                <a:cs typeface="Times New Roman" panose="02020603050405020304" pitchFamily="18" charset="0"/>
              </a:endParaRPr>
            </a:p>
          </p:txBody>
        </p:sp>
        <p:sp>
          <p:nvSpPr>
            <p:cNvPr id="17" name="文本框 16">
              <a:extLst>
                <a:ext uri="{FF2B5EF4-FFF2-40B4-BE49-F238E27FC236}">
                  <a16:creationId xmlns:a16="http://schemas.microsoft.com/office/drawing/2014/main" id="{573D2548-7FEB-314D-9F92-319A53AAB114}"/>
                </a:ext>
              </a:extLst>
            </p:cNvPr>
            <p:cNvSpPr txBox="1"/>
            <p:nvPr/>
          </p:nvSpPr>
          <p:spPr>
            <a:xfrm>
              <a:off x="7513498" y="1690170"/>
              <a:ext cx="511679" cy="400110"/>
            </a:xfrm>
            <a:prstGeom prst="rect">
              <a:avLst/>
            </a:prstGeom>
            <a:noFill/>
          </p:spPr>
          <p:txBody>
            <a:bodyPr wrap="none" rtlCol="0">
              <a:spAutoFit/>
            </a:bodyPr>
            <a:lstStyle/>
            <a:p>
              <a:r>
                <a:rPr lang="en-US" altLang="zh-CN" b="1" dirty="0">
                  <a:solidFill>
                    <a:schemeClr val="bg1"/>
                  </a:solidFill>
                  <a:cs typeface="Times New Roman" panose="02020603050405020304" pitchFamily="18" charset="0"/>
                </a:rPr>
                <a:t>M</a:t>
              </a:r>
              <a:r>
                <a:rPr lang="en-US" altLang="zh-CN" b="1" baseline="-25000" dirty="0">
                  <a:solidFill>
                    <a:schemeClr val="bg1"/>
                  </a:solidFill>
                  <a:cs typeface="Times New Roman" panose="02020603050405020304" pitchFamily="18" charset="0"/>
                </a:rPr>
                <a:t>3</a:t>
              </a:r>
              <a:endParaRPr lang="zh-CN" altLang="en-US" b="1" baseline="-25000" dirty="0">
                <a:solidFill>
                  <a:schemeClr val="bg1"/>
                </a:solidFill>
                <a:cs typeface="Times New Roman" panose="02020603050405020304" pitchFamily="18" charset="0"/>
              </a:endParaRPr>
            </a:p>
          </p:txBody>
        </p:sp>
        <p:sp>
          <p:nvSpPr>
            <p:cNvPr id="18" name="箭头: 左右 17">
              <a:extLst>
                <a:ext uri="{FF2B5EF4-FFF2-40B4-BE49-F238E27FC236}">
                  <a16:creationId xmlns:a16="http://schemas.microsoft.com/office/drawing/2014/main" id="{E32BD8E4-1632-735A-B9A4-828F802F57B9}"/>
                </a:ext>
              </a:extLst>
            </p:cNvPr>
            <p:cNvSpPr/>
            <p:nvPr/>
          </p:nvSpPr>
          <p:spPr>
            <a:xfrm>
              <a:off x="6658652" y="2739517"/>
              <a:ext cx="504000" cy="288032"/>
            </a:xfrm>
            <a:prstGeom prst="leftRightArrow">
              <a:avLst/>
            </a:prstGeom>
            <a:solidFill>
              <a:schemeClr val="accent6">
                <a:lumMod val="40000"/>
                <a:lumOff val="60000"/>
              </a:schemeClr>
            </a:solidFill>
            <a:ln w="6350">
              <a:solidFill>
                <a:schemeClr val="accent6">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sp>
        <p:nvSpPr>
          <p:cNvPr id="22" name="页脚占位符 21">
            <a:extLst>
              <a:ext uri="{FF2B5EF4-FFF2-40B4-BE49-F238E27FC236}">
                <a16:creationId xmlns:a16="http://schemas.microsoft.com/office/drawing/2014/main" id="{ACCCE255-EF69-F12B-7248-B1C615177E21}"/>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23" name="灯片编号占位符 22">
            <a:extLst>
              <a:ext uri="{FF2B5EF4-FFF2-40B4-BE49-F238E27FC236}">
                <a16:creationId xmlns:a16="http://schemas.microsoft.com/office/drawing/2014/main" id="{5B7837F6-D008-47D1-C1CC-AAF96A172484}"/>
              </a:ext>
            </a:extLst>
          </p:cNvPr>
          <p:cNvSpPr>
            <a:spLocks noGrp="1"/>
          </p:cNvSpPr>
          <p:nvPr>
            <p:ph type="sldNum" sz="quarter" idx="11"/>
          </p:nvPr>
        </p:nvSpPr>
        <p:spPr/>
        <p:txBody>
          <a:bodyPr/>
          <a:lstStyle/>
          <a:p>
            <a:pPr>
              <a:defRPr/>
            </a:pPr>
            <a:fld id="{168FAD51-4924-4E26-8EE5-0F0F7972BA28}" type="slidenum">
              <a:rPr lang="en-US" smtClean="0"/>
              <a:pPr>
                <a:defRPr/>
              </a:pPr>
              <a:t>29</a:t>
            </a:fld>
            <a:endParaRPr lang="en-US" dirty="0"/>
          </a:p>
        </p:txBody>
      </p:sp>
    </p:spTree>
    <p:extLst>
      <p:ext uri="{BB962C8B-B14F-4D97-AF65-F5344CB8AC3E}">
        <p14:creationId xmlns:p14="http://schemas.microsoft.com/office/powerpoint/2010/main" val="2045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56060" y="618518"/>
            <a:ext cx="7676380" cy="1080000"/>
          </a:xfrm>
        </p:spPr>
        <p:txBody>
          <a:bodyPr>
            <a:normAutofit/>
          </a:bodyPr>
          <a:lstStyle/>
          <a:p>
            <a:r>
              <a:rPr lang="zh-CN" altLang="en-US" sz="3200" dirty="0">
                <a:sym typeface="+mn-lt"/>
              </a:rPr>
              <a:t>加速</a:t>
            </a:r>
            <a:r>
              <a:rPr lang="en-US" altLang="zh-CN" sz="3200" dirty="0">
                <a:sym typeface="+mn-lt"/>
              </a:rPr>
              <a:t>CPU</a:t>
            </a:r>
            <a:r>
              <a:rPr lang="zh-CN" altLang="en-US" sz="3200" dirty="0">
                <a:sym typeface="+mn-lt"/>
              </a:rPr>
              <a:t>与存储器之间的数据传输的方式</a:t>
            </a:r>
          </a:p>
        </p:txBody>
      </p:sp>
      <p:graphicFrame>
        <p:nvGraphicFramePr>
          <p:cNvPr id="7" name="内容占位符 6">
            <a:extLst>
              <a:ext uri="{FF2B5EF4-FFF2-40B4-BE49-F238E27FC236}">
                <a16:creationId xmlns:a16="http://schemas.microsoft.com/office/drawing/2014/main" id="{C82DE389-63C0-AD5A-7348-A4A425010CBE}"/>
              </a:ext>
            </a:extLst>
          </p:cNvPr>
          <p:cNvGraphicFramePr>
            <a:graphicFrameLocks noGrp="1"/>
          </p:cNvGraphicFramePr>
          <p:nvPr>
            <p:ph idx="1"/>
            <p:extLst>
              <p:ext uri="{D42A27DB-BD31-4B8C-83A1-F6EECF244321}">
                <p14:modId xmlns:p14="http://schemas.microsoft.com/office/powerpoint/2010/main" val="1009678347"/>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页脚占位符 7">
            <a:extLst>
              <a:ext uri="{FF2B5EF4-FFF2-40B4-BE49-F238E27FC236}">
                <a16:creationId xmlns:a16="http://schemas.microsoft.com/office/drawing/2014/main" id="{E331D8BC-3ECC-4038-3BC2-2FAE3ED76AA2}"/>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ACFB81DC-A607-72D2-FD28-5A1D57651AF6}"/>
              </a:ext>
            </a:extLst>
          </p:cNvPr>
          <p:cNvSpPr>
            <a:spLocks noGrp="1"/>
          </p:cNvSpPr>
          <p:nvPr>
            <p:ph type="sldNum" sz="quarter" idx="11"/>
          </p:nvPr>
        </p:nvSpPr>
        <p:spPr/>
        <p:txBody>
          <a:bodyPr/>
          <a:lstStyle/>
          <a:p>
            <a:pPr>
              <a:defRPr/>
            </a:pPr>
            <a:fld id="{168FAD51-4924-4E26-8EE5-0F0F7972BA28}" type="slidenum">
              <a:rPr lang="en-US" smtClean="0"/>
              <a:pPr>
                <a:defRPr/>
              </a:pPr>
              <a:t>3</a:t>
            </a:fld>
            <a:endParaRPr lang="en-US" dirty="0"/>
          </a:p>
        </p:txBody>
      </p:sp>
    </p:spTree>
    <p:extLst>
      <p:ext uri="{BB962C8B-B14F-4D97-AF65-F5344CB8AC3E}">
        <p14:creationId xmlns:p14="http://schemas.microsoft.com/office/powerpoint/2010/main" val="1424703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8101A-D017-78D3-7C7B-DAE8342718AC}"/>
              </a:ext>
            </a:extLst>
          </p:cNvPr>
          <p:cNvSpPr>
            <a:spLocks noGrp="1"/>
          </p:cNvSpPr>
          <p:nvPr>
            <p:ph type="title"/>
          </p:nvPr>
        </p:nvSpPr>
        <p:spPr>
          <a:xfrm>
            <a:off x="856058" y="1419227"/>
            <a:ext cx="7429500" cy="2852737"/>
          </a:xfrm>
        </p:spPr>
        <p:txBody>
          <a:bodyPr/>
          <a:lstStyle/>
          <a:p>
            <a:r>
              <a:rPr lang="en-US" altLang="en-US" dirty="0">
                <a:sym typeface="+mn-lt"/>
              </a:rPr>
              <a:t>2</a:t>
            </a:r>
            <a:r>
              <a:rPr lang="en-US" altLang="zh-CN" dirty="0">
                <a:sym typeface="+mn-lt"/>
              </a:rPr>
              <a:t>. </a:t>
            </a:r>
            <a:r>
              <a:rPr lang="en-US" altLang="en-US" dirty="0" err="1">
                <a:sym typeface="+mn-lt"/>
              </a:rPr>
              <a:t>cache基本原理</a:t>
            </a:r>
            <a:endParaRPr lang="zh-CN" altLang="en-US" dirty="0"/>
          </a:p>
        </p:txBody>
      </p:sp>
      <p:sp>
        <p:nvSpPr>
          <p:cNvPr id="5" name="文本占位符 4">
            <a:extLst>
              <a:ext uri="{FF2B5EF4-FFF2-40B4-BE49-F238E27FC236}">
                <a16:creationId xmlns:a16="http://schemas.microsoft.com/office/drawing/2014/main" id="{AB89E156-5D58-AA72-42F1-976A6A6EE520}"/>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60543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BC84A-B6F9-8DE2-B720-5945EA402D7C}"/>
              </a:ext>
            </a:extLst>
          </p:cNvPr>
          <p:cNvSpPr>
            <a:spLocks noGrp="1"/>
          </p:cNvSpPr>
          <p:nvPr>
            <p:ph type="title"/>
          </p:nvPr>
        </p:nvSpPr>
        <p:spPr/>
        <p:txBody>
          <a:bodyPr/>
          <a:lstStyle/>
          <a:p>
            <a:r>
              <a:rPr lang="en-US" altLang="zh-CN" dirty="0">
                <a:sym typeface="+mn-lt"/>
              </a:rPr>
              <a:t>Cache</a:t>
            </a:r>
            <a:r>
              <a:rPr lang="zh-CN" altLang="en-US" dirty="0">
                <a:sym typeface="+mn-lt"/>
              </a:rPr>
              <a:t>基本原理</a:t>
            </a:r>
            <a:endParaRPr lang="zh-CN" altLang="en-US" dirty="0"/>
          </a:p>
        </p:txBody>
      </p:sp>
      <p:sp>
        <p:nvSpPr>
          <p:cNvPr id="20" name="任意多边形: 形状 19">
            <a:extLst>
              <a:ext uri="{FF2B5EF4-FFF2-40B4-BE49-F238E27FC236}">
                <a16:creationId xmlns:a16="http://schemas.microsoft.com/office/drawing/2014/main" id="{E65BD787-53A8-E48C-6E61-E1FB9F6FB6E2}"/>
              </a:ext>
            </a:extLst>
          </p:cNvPr>
          <p:cNvSpPr/>
          <p:nvPr/>
        </p:nvSpPr>
        <p:spPr>
          <a:xfrm>
            <a:off x="855663" y="2254868"/>
            <a:ext cx="5084488" cy="2097900"/>
          </a:xfrm>
          <a:custGeom>
            <a:avLst/>
            <a:gdLst>
              <a:gd name="connsiteX0" fmla="*/ 0 w 5084488"/>
              <a:gd name="connsiteY0" fmla="*/ 0 h 2097900"/>
              <a:gd name="connsiteX1" fmla="*/ 5084488 w 5084488"/>
              <a:gd name="connsiteY1" fmla="*/ 0 h 2097900"/>
              <a:gd name="connsiteX2" fmla="*/ 5084488 w 5084488"/>
              <a:gd name="connsiteY2" fmla="*/ 2097900 h 2097900"/>
              <a:gd name="connsiteX3" fmla="*/ 0 w 5084488"/>
              <a:gd name="connsiteY3" fmla="*/ 2097900 h 2097900"/>
              <a:gd name="connsiteX4" fmla="*/ 0 w 5084488"/>
              <a:gd name="connsiteY4" fmla="*/ 0 h 209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4488" h="2097900">
                <a:moveTo>
                  <a:pt x="0" y="0"/>
                </a:moveTo>
                <a:lnTo>
                  <a:pt x="5084488" y="0"/>
                </a:lnTo>
                <a:lnTo>
                  <a:pt x="5084488" y="2097900"/>
                </a:lnTo>
                <a:lnTo>
                  <a:pt x="0" y="2097900"/>
                </a:lnTo>
                <a:lnTo>
                  <a:pt x="0" y="0"/>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0000" tIns="374904" rIns="180000" bIns="128016" numCol="1" spcCol="1270" anchor="t" anchorCtr="0">
            <a:noAutofit/>
          </a:bodyPr>
          <a:lstStyle/>
          <a:p>
            <a:pPr marL="171450" lvl="1" indent="-171450" algn="l" defTabSz="800100">
              <a:lnSpc>
                <a:spcPct val="140000"/>
              </a:lnSpc>
              <a:spcBef>
                <a:spcPct val="0"/>
              </a:spcBef>
              <a:spcAft>
                <a:spcPts val="0"/>
              </a:spcAft>
              <a:buNone/>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Cache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除了包含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SRAM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外，还包括</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控制逻辑</a:t>
            </a:r>
          </a:p>
          <a:p>
            <a:pPr marL="171450" lvl="1" indent="-171450" algn="l" defTabSz="800100">
              <a:lnSpc>
                <a:spcPct val="140000"/>
              </a:lnSpc>
              <a:spcBef>
                <a:spcPct val="0"/>
              </a:spcBef>
              <a:spcAft>
                <a:spcPts val="0"/>
              </a:spcAft>
              <a:buChar char="•"/>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Cache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在 </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CPU </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芯片外，</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主存</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控制逻辑</a:t>
            </a:r>
            <a:r>
              <a:rPr lang="en-US" altLang="en-US" sz="1800" kern="12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控制逻辑与主存控制逻辑合成在一起</a:t>
            </a:r>
          </a:p>
          <a:p>
            <a:pPr marL="171450" lvl="1" indent="-171450" algn="l" defTabSz="800100">
              <a:lnSpc>
                <a:spcPct val="140000"/>
              </a:lnSpc>
              <a:spcBef>
                <a:spcPct val="0"/>
              </a:spcBef>
              <a:spcAft>
                <a:spcPts val="0"/>
              </a:spcAft>
              <a:buChar char="•"/>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芯片内，由</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提供控制逻辑</a:t>
            </a:r>
          </a:p>
        </p:txBody>
      </p:sp>
      <p:sp>
        <p:nvSpPr>
          <p:cNvPr id="21" name="任意多边形: 形状 20">
            <a:extLst>
              <a:ext uri="{FF2B5EF4-FFF2-40B4-BE49-F238E27FC236}">
                <a16:creationId xmlns:a16="http://schemas.microsoft.com/office/drawing/2014/main" id="{86ED4CD4-76B5-3621-BCC9-31967F6780EC}"/>
              </a:ext>
            </a:extLst>
          </p:cNvPr>
          <p:cNvSpPr/>
          <p:nvPr/>
        </p:nvSpPr>
        <p:spPr>
          <a:xfrm>
            <a:off x="1109887" y="1989188"/>
            <a:ext cx="3559142" cy="531360"/>
          </a:xfrm>
          <a:custGeom>
            <a:avLst/>
            <a:gdLst>
              <a:gd name="connsiteX0" fmla="*/ 0 w 3559142"/>
              <a:gd name="connsiteY0" fmla="*/ 88562 h 531360"/>
              <a:gd name="connsiteX1" fmla="*/ 88562 w 3559142"/>
              <a:gd name="connsiteY1" fmla="*/ 0 h 531360"/>
              <a:gd name="connsiteX2" fmla="*/ 3470580 w 3559142"/>
              <a:gd name="connsiteY2" fmla="*/ 0 h 531360"/>
              <a:gd name="connsiteX3" fmla="*/ 3559142 w 3559142"/>
              <a:gd name="connsiteY3" fmla="*/ 88562 h 531360"/>
              <a:gd name="connsiteX4" fmla="*/ 3559142 w 3559142"/>
              <a:gd name="connsiteY4" fmla="*/ 442798 h 531360"/>
              <a:gd name="connsiteX5" fmla="*/ 3470580 w 3559142"/>
              <a:gd name="connsiteY5" fmla="*/ 531360 h 531360"/>
              <a:gd name="connsiteX6" fmla="*/ 88562 w 3559142"/>
              <a:gd name="connsiteY6" fmla="*/ 531360 h 531360"/>
              <a:gd name="connsiteX7" fmla="*/ 0 w 3559142"/>
              <a:gd name="connsiteY7" fmla="*/ 442798 h 531360"/>
              <a:gd name="connsiteX8" fmla="*/ 0 w 3559142"/>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9142" h="531360">
                <a:moveTo>
                  <a:pt x="0" y="88562"/>
                </a:moveTo>
                <a:cubicBezTo>
                  <a:pt x="0" y="39651"/>
                  <a:pt x="39651" y="0"/>
                  <a:pt x="88562" y="0"/>
                </a:cubicBezTo>
                <a:lnTo>
                  <a:pt x="3470580" y="0"/>
                </a:lnTo>
                <a:cubicBezTo>
                  <a:pt x="3519491" y="0"/>
                  <a:pt x="3559142" y="39651"/>
                  <a:pt x="3559142" y="88562"/>
                </a:cubicBezTo>
                <a:lnTo>
                  <a:pt x="3559142" y="442798"/>
                </a:lnTo>
                <a:cubicBezTo>
                  <a:pt x="3559142" y="491709"/>
                  <a:pt x="3519491" y="531360"/>
                  <a:pt x="3470580"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60466" tIns="25939" rIns="160466" bIns="25939" numCol="1" spcCol="1270" anchor="ctr" anchorCtr="0">
            <a:noAutofit/>
          </a:bodyPr>
          <a:lstStyle/>
          <a:p>
            <a:pPr marL="0" lvl="0" indent="0" algn="l" defTabSz="800100">
              <a:lnSpc>
                <a:spcPct val="90000"/>
              </a:lnSpc>
              <a:spcBef>
                <a:spcPct val="0"/>
              </a:spcBef>
              <a:spcAft>
                <a:spcPct val="35000"/>
              </a:spcAft>
              <a:buNone/>
            </a:pPr>
            <a:r>
              <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Cache</a:t>
            </a: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的控制逻辑</a:t>
            </a:r>
          </a:p>
        </p:txBody>
      </p:sp>
      <p:sp>
        <p:nvSpPr>
          <p:cNvPr id="22" name="任意多边形: 形状 21">
            <a:extLst>
              <a:ext uri="{FF2B5EF4-FFF2-40B4-BE49-F238E27FC236}">
                <a16:creationId xmlns:a16="http://schemas.microsoft.com/office/drawing/2014/main" id="{F67D4BF4-26D4-36B2-BC58-9C662D1BDF01}"/>
              </a:ext>
            </a:extLst>
          </p:cNvPr>
          <p:cNvSpPr/>
          <p:nvPr/>
        </p:nvSpPr>
        <p:spPr>
          <a:xfrm>
            <a:off x="6156177" y="2204864"/>
            <a:ext cx="2520280" cy="2160240"/>
          </a:xfrm>
          <a:custGeom>
            <a:avLst/>
            <a:gdLst>
              <a:gd name="connsiteX0" fmla="*/ 0 w 5084488"/>
              <a:gd name="connsiteY0" fmla="*/ 0 h 1304100"/>
              <a:gd name="connsiteX1" fmla="*/ 5084488 w 5084488"/>
              <a:gd name="connsiteY1" fmla="*/ 0 h 1304100"/>
              <a:gd name="connsiteX2" fmla="*/ 5084488 w 5084488"/>
              <a:gd name="connsiteY2" fmla="*/ 1304100 h 1304100"/>
              <a:gd name="connsiteX3" fmla="*/ 0 w 5084488"/>
              <a:gd name="connsiteY3" fmla="*/ 1304100 h 1304100"/>
              <a:gd name="connsiteX4" fmla="*/ 0 w 5084488"/>
              <a:gd name="connsiteY4" fmla="*/ 0 h 1304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4488" h="1304100">
                <a:moveTo>
                  <a:pt x="0" y="0"/>
                </a:moveTo>
                <a:lnTo>
                  <a:pt x="5084488" y="0"/>
                </a:lnTo>
                <a:lnTo>
                  <a:pt x="5084488" y="1304100"/>
                </a:lnTo>
                <a:lnTo>
                  <a:pt x="0" y="1304100"/>
                </a:lnTo>
                <a:lnTo>
                  <a:pt x="0" y="0"/>
                </a:lnTo>
                <a:close/>
              </a:path>
            </a:pathLst>
          </a:custGeom>
        </p:spPr>
        <p:style>
          <a:lnRef idx="2">
            <a:schemeClr val="accent4">
              <a:hueOff val="-4725531"/>
              <a:satOff val="-7569"/>
              <a:lumOff val="78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0000" tIns="374904" rIns="180000" bIns="128016" numCol="1" spcCol="1270" anchor="t" anchorCtr="0">
            <a:noAutofit/>
          </a:bodyPr>
          <a:lstStyle/>
          <a:p>
            <a:pPr marL="171450" lvl="1" indent="-171450" algn="l" defTabSz="800100">
              <a:lnSpc>
                <a:spcPct val="140000"/>
              </a:lnSpc>
              <a:spcBef>
                <a:spcPct val="0"/>
              </a:spcBef>
              <a:spcAft>
                <a:spcPts val="0"/>
              </a:spcAft>
              <a:buChar char="•"/>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数据交换单位：</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rPr>
              <a:t>字</a:t>
            </a:r>
          </a:p>
          <a:p>
            <a:pPr marL="171450" lvl="1" indent="-171450" algn="l" defTabSz="800100">
              <a:lnSpc>
                <a:spcPct val="140000"/>
              </a:lnSpc>
              <a:spcBef>
                <a:spcPct val="0"/>
              </a:spcBef>
              <a:spcAft>
                <a:spcPts val="0"/>
              </a:spcAft>
              <a:buChar char="•"/>
            </a:pP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rPr>
              <a:t>Cache</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与主存数据</a:t>
            </a:r>
            <a:b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rPr>
              <a:t>交换单位：</a:t>
            </a:r>
            <a:r>
              <a:rPr lang="zh-CN" altLang="en-US" sz="18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块</a:t>
            </a:r>
          </a:p>
        </p:txBody>
      </p:sp>
      <p:sp>
        <p:nvSpPr>
          <p:cNvPr id="23" name="任意多边形: 形状 22">
            <a:extLst>
              <a:ext uri="{FF2B5EF4-FFF2-40B4-BE49-F238E27FC236}">
                <a16:creationId xmlns:a16="http://schemas.microsoft.com/office/drawing/2014/main" id="{14926CB3-ECE6-2B50-DEC8-346FC6121EDD}"/>
              </a:ext>
            </a:extLst>
          </p:cNvPr>
          <p:cNvSpPr/>
          <p:nvPr/>
        </p:nvSpPr>
        <p:spPr>
          <a:xfrm>
            <a:off x="6410400" y="1939183"/>
            <a:ext cx="1762000" cy="531360"/>
          </a:xfrm>
          <a:custGeom>
            <a:avLst/>
            <a:gdLst>
              <a:gd name="connsiteX0" fmla="*/ 0 w 3559142"/>
              <a:gd name="connsiteY0" fmla="*/ 88562 h 531360"/>
              <a:gd name="connsiteX1" fmla="*/ 88562 w 3559142"/>
              <a:gd name="connsiteY1" fmla="*/ 0 h 531360"/>
              <a:gd name="connsiteX2" fmla="*/ 3470580 w 3559142"/>
              <a:gd name="connsiteY2" fmla="*/ 0 h 531360"/>
              <a:gd name="connsiteX3" fmla="*/ 3559142 w 3559142"/>
              <a:gd name="connsiteY3" fmla="*/ 88562 h 531360"/>
              <a:gd name="connsiteX4" fmla="*/ 3559142 w 3559142"/>
              <a:gd name="connsiteY4" fmla="*/ 442798 h 531360"/>
              <a:gd name="connsiteX5" fmla="*/ 3470580 w 3559142"/>
              <a:gd name="connsiteY5" fmla="*/ 531360 h 531360"/>
              <a:gd name="connsiteX6" fmla="*/ 88562 w 3559142"/>
              <a:gd name="connsiteY6" fmla="*/ 531360 h 531360"/>
              <a:gd name="connsiteX7" fmla="*/ 0 w 3559142"/>
              <a:gd name="connsiteY7" fmla="*/ 442798 h 531360"/>
              <a:gd name="connsiteX8" fmla="*/ 0 w 3559142"/>
              <a:gd name="connsiteY8" fmla="*/ 88562 h 5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9142" h="531360">
                <a:moveTo>
                  <a:pt x="0" y="88562"/>
                </a:moveTo>
                <a:cubicBezTo>
                  <a:pt x="0" y="39651"/>
                  <a:pt x="39651" y="0"/>
                  <a:pt x="88562" y="0"/>
                </a:cubicBezTo>
                <a:lnTo>
                  <a:pt x="3470580" y="0"/>
                </a:lnTo>
                <a:cubicBezTo>
                  <a:pt x="3519491" y="0"/>
                  <a:pt x="3559142" y="39651"/>
                  <a:pt x="3559142" y="88562"/>
                </a:cubicBezTo>
                <a:lnTo>
                  <a:pt x="3559142" y="442798"/>
                </a:lnTo>
                <a:cubicBezTo>
                  <a:pt x="3559142" y="491709"/>
                  <a:pt x="3519491" y="531360"/>
                  <a:pt x="3470580" y="531360"/>
                </a:cubicBezTo>
                <a:lnTo>
                  <a:pt x="88562" y="531360"/>
                </a:lnTo>
                <a:cubicBezTo>
                  <a:pt x="39651" y="531360"/>
                  <a:pt x="0" y="491709"/>
                  <a:pt x="0" y="442798"/>
                </a:cubicBezTo>
                <a:lnTo>
                  <a:pt x="0" y="88562"/>
                </a:lnTo>
                <a:close/>
              </a:path>
            </a:pathLst>
          </a:custGeom>
        </p:spPr>
        <p:style>
          <a:lnRef idx="2">
            <a:schemeClr val="lt1">
              <a:hueOff val="0"/>
              <a:satOff val="0"/>
              <a:lumOff val="0"/>
              <a:alphaOff val="0"/>
            </a:schemeClr>
          </a:lnRef>
          <a:fillRef idx="1">
            <a:schemeClr val="accent4">
              <a:hueOff val="-4725531"/>
              <a:satOff val="-7569"/>
              <a:lumOff val="784"/>
              <a:alphaOff val="0"/>
            </a:schemeClr>
          </a:fillRef>
          <a:effectRef idx="0">
            <a:schemeClr val="accent4">
              <a:hueOff val="-4725531"/>
              <a:satOff val="-7569"/>
              <a:lumOff val="784"/>
              <a:alphaOff val="0"/>
            </a:schemeClr>
          </a:effectRef>
          <a:fontRef idx="minor">
            <a:schemeClr val="lt1"/>
          </a:fontRef>
        </p:style>
        <p:txBody>
          <a:bodyPr spcFirstLastPara="0" vert="horz" wrap="square" lIns="160466" tIns="25939" rIns="160466" bIns="25939"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数据交换问题</a:t>
            </a:r>
          </a:p>
        </p:txBody>
      </p:sp>
      <p:sp>
        <p:nvSpPr>
          <p:cNvPr id="6" name="页脚占位符 5">
            <a:extLst>
              <a:ext uri="{FF2B5EF4-FFF2-40B4-BE49-F238E27FC236}">
                <a16:creationId xmlns:a16="http://schemas.microsoft.com/office/drawing/2014/main" id="{44858399-0D6E-DDB5-12EA-1BFA54E0AF51}"/>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07F211E5-2DFD-606B-D891-5C4201F3AF5A}"/>
              </a:ext>
            </a:extLst>
          </p:cNvPr>
          <p:cNvSpPr>
            <a:spLocks noGrp="1"/>
          </p:cNvSpPr>
          <p:nvPr>
            <p:ph type="sldNum" sz="quarter" idx="11"/>
          </p:nvPr>
        </p:nvSpPr>
        <p:spPr/>
        <p:txBody>
          <a:bodyPr/>
          <a:lstStyle/>
          <a:p>
            <a:pPr>
              <a:defRPr/>
            </a:pPr>
            <a:fld id="{168FAD51-4924-4E26-8EE5-0F0F7972BA28}" type="slidenum">
              <a:rPr lang="en-US" smtClean="0"/>
              <a:pPr>
                <a:defRPr/>
              </a:pPr>
              <a:t>31</a:t>
            </a:fld>
            <a:endParaRPr lang="en-US" dirty="0"/>
          </a:p>
        </p:txBody>
      </p:sp>
      <p:grpSp>
        <p:nvGrpSpPr>
          <p:cNvPr id="3" name="组合 2">
            <a:extLst>
              <a:ext uri="{FF2B5EF4-FFF2-40B4-BE49-F238E27FC236}">
                <a16:creationId xmlns:a16="http://schemas.microsoft.com/office/drawing/2014/main" id="{C7C61684-46B7-198C-FE60-514019F06BA5}"/>
              </a:ext>
            </a:extLst>
          </p:cNvPr>
          <p:cNvGrpSpPr/>
          <p:nvPr/>
        </p:nvGrpSpPr>
        <p:grpSpPr>
          <a:xfrm>
            <a:off x="2123728" y="4293096"/>
            <a:ext cx="4608512" cy="1944216"/>
            <a:chOff x="2051720" y="1731317"/>
            <a:chExt cx="4608512" cy="1944216"/>
          </a:xfrm>
        </p:grpSpPr>
        <p:sp>
          <p:nvSpPr>
            <p:cNvPr id="4" name="矩形 3">
              <a:extLst>
                <a:ext uri="{FF2B5EF4-FFF2-40B4-BE49-F238E27FC236}">
                  <a16:creationId xmlns:a16="http://schemas.microsoft.com/office/drawing/2014/main" id="{BF11DBA8-FE69-7925-D6B6-FC5A0F3BDC34}"/>
                </a:ext>
              </a:extLst>
            </p:cNvPr>
            <p:cNvSpPr/>
            <p:nvPr/>
          </p:nvSpPr>
          <p:spPr>
            <a:xfrm>
              <a:off x="2051720" y="2091533"/>
              <a:ext cx="1152000" cy="15840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CPU</a:t>
              </a:r>
            </a:p>
            <a:p>
              <a:pPr algn="ctr"/>
              <a:endPar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algn="ctr"/>
              <a:endPar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6C3FB8E0-3BD1-8732-22E8-223F749B1D31}"/>
                </a:ext>
              </a:extLst>
            </p:cNvPr>
            <p:cNvSpPr/>
            <p:nvPr/>
          </p:nvSpPr>
          <p:spPr>
            <a:xfrm>
              <a:off x="5508232" y="2091533"/>
              <a:ext cx="1152000" cy="15840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主存</a:t>
              </a:r>
            </a:p>
          </p:txBody>
        </p:sp>
        <p:sp>
          <p:nvSpPr>
            <p:cNvPr id="9" name="矩形 8">
              <a:extLst>
                <a:ext uri="{FF2B5EF4-FFF2-40B4-BE49-F238E27FC236}">
                  <a16:creationId xmlns:a16="http://schemas.microsoft.com/office/drawing/2014/main" id="{A60C85AD-2685-F67D-8311-B6ED01910704}"/>
                </a:ext>
              </a:extLst>
            </p:cNvPr>
            <p:cNvSpPr/>
            <p:nvPr/>
          </p:nvSpPr>
          <p:spPr>
            <a:xfrm>
              <a:off x="4068072" y="2091533"/>
              <a:ext cx="936104"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Cache</a:t>
              </a:r>
              <a:r>
                <a:rPr lang="en-US" altLang="zh-CN" b="1" baseline="-250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2</a:t>
              </a:r>
              <a:endParaRPr lang="zh-CN" altLang="en-US" b="1" baseline="-250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C5E6136D-8097-AFB9-863F-5C335D61A4F5}"/>
                </a:ext>
              </a:extLst>
            </p:cNvPr>
            <p:cNvSpPr/>
            <p:nvPr/>
          </p:nvSpPr>
          <p:spPr>
            <a:xfrm>
              <a:off x="2267744" y="3237183"/>
              <a:ext cx="936104" cy="432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pPr algn="ctr"/>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Cache</a:t>
              </a:r>
              <a:r>
                <a:rPr lang="en-US" altLang="zh-CN" b="1" baseline="-250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a:t>
              </a:r>
              <a:endParaRPr lang="zh-CN" altLang="en-US" b="1" baseline="-250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箭头: 左右 10">
              <a:extLst>
                <a:ext uri="{FF2B5EF4-FFF2-40B4-BE49-F238E27FC236}">
                  <a16:creationId xmlns:a16="http://schemas.microsoft.com/office/drawing/2014/main" id="{4AF12628-4382-2855-744A-3E774B26078E}"/>
                </a:ext>
              </a:extLst>
            </p:cNvPr>
            <p:cNvSpPr/>
            <p:nvPr/>
          </p:nvSpPr>
          <p:spPr>
            <a:xfrm>
              <a:off x="3203848" y="3364725"/>
              <a:ext cx="2304000" cy="288032"/>
            </a:xfrm>
            <a:prstGeom prst="leftRightArrow">
              <a:avLst/>
            </a:prstGeom>
            <a:solidFill>
              <a:schemeClr val="accent2">
                <a:lumMod val="60000"/>
                <a:lumOff val="40000"/>
              </a:schemeClr>
            </a:solidFill>
            <a:ln w="63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左右 11">
              <a:extLst>
                <a:ext uri="{FF2B5EF4-FFF2-40B4-BE49-F238E27FC236}">
                  <a16:creationId xmlns:a16="http://schemas.microsoft.com/office/drawing/2014/main" id="{C8860B1D-C024-5502-AF27-7DF59AC98524}"/>
                </a:ext>
              </a:extLst>
            </p:cNvPr>
            <p:cNvSpPr/>
            <p:nvPr/>
          </p:nvSpPr>
          <p:spPr>
            <a:xfrm>
              <a:off x="5004176" y="2319831"/>
              <a:ext cx="504000" cy="288032"/>
            </a:xfrm>
            <a:prstGeom prst="leftRightArrow">
              <a:avLst/>
            </a:prstGeom>
            <a:solidFill>
              <a:schemeClr val="accent2">
                <a:lumMod val="60000"/>
                <a:lumOff val="40000"/>
              </a:schemeClr>
            </a:solidFill>
            <a:ln w="63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直角双向 12">
              <a:extLst>
                <a:ext uri="{FF2B5EF4-FFF2-40B4-BE49-F238E27FC236}">
                  <a16:creationId xmlns:a16="http://schemas.microsoft.com/office/drawing/2014/main" id="{25FA7926-128B-B0BB-8C89-F0431BA8D31B}"/>
                </a:ext>
              </a:extLst>
            </p:cNvPr>
            <p:cNvSpPr/>
            <p:nvPr/>
          </p:nvSpPr>
          <p:spPr>
            <a:xfrm rot="5400000" flipH="1">
              <a:off x="3185908" y="2547658"/>
              <a:ext cx="1116000" cy="648072"/>
            </a:xfrm>
            <a:prstGeom prst="leftUpArrow">
              <a:avLst>
                <a:gd name="adj1" fmla="val 19318"/>
                <a:gd name="adj2" fmla="val 25000"/>
                <a:gd name="adj3" fmla="val 25000"/>
              </a:avLst>
            </a:prstGeom>
            <a:solidFill>
              <a:schemeClr val="accent2">
                <a:lumMod val="60000"/>
                <a:lumOff val="40000"/>
              </a:schemeClr>
            </a:solidFill>
            <a:ln w="63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618834C-8FAB-6418-888B-E7029380CA7E}"/>
                </a:ext>
              </a:extLst>
            </p:cNvPr>
            <p:cNvSpPr txBox="1"/>
            <p:nvPr/>
          </p:nvSpPr>
          <p:spPr>
            <a:xfrm>
              <a:off x="4280285" y="1731317"/>
              <a:ext cx="511679" cy="400110"/>
            </a:xfrm>
            <a:prstGeom prst="rect">
              <a:avLst/>
            </a:prstGeom>
            <a:noFill/>
          </p:spPr>
          <p:txBody>
            <a:bodyPr wrap="none" rtlCol="0">
              <a:spAutoFit/>
            </a:bodyPr>
            <a:lstStyle/>
            <a:p>
              <a:r>
                <a:rPr lang="en-US" altLang="zh-CN" b="1" dirty="0">
                  <a:solidFill>
                    <a:schemeClr val="bg1"/>
                  </a:solidFill>
                  <a:cs typeface="Times New Roman" panose="02020603050405020304" pitchFamily="18" charset="0"/>
                </a:rPr>
                <a:t>M</a:t>
              </a:r>
              <a:r>
                <a:rPr lang="en-US" altLang="zh-CN" b="1" baseline="-25000" dirty="0">
                  <a:solidFill>
                    <a:schemeClr val="bg1"/>
                  </a:solidFill>
                  <a:cs typeface="Times New Roman" panose="02020603050405020304" pitchFamily="18" charset="0"/>
                </a:rPr>
                <a:t>1</a:t>
              </a:r>
              <a:endParaRPr lang="zh-CN" altLang="en-US" b="1" baseline="-25000" dirty="0">
                <a:solidFill>
                  <a:schemeClr val="bg1"/>
                </a:solidFill>
                <a:cs typeface="Times New Roman" panose="02020603050405020304" pitchFamily="18" charset="0"/>
              </a:endParaRPr>
            </a:p>
          </p:txBody>
        </p:sp>
        <p:sp>
          <p:nvSpPr>
            <p:cNvPr id="16" name="文本框 15">
              <a:extLst>
                <a:ext uri="{FF2B5EF4-FFF2-40B4-BE49-F238E27FC236}">
                  <a16:creationId xmlns:a16="http://schemas.microsoft.com/office/drawing/2014/main" id="{7A54D605-22C1-C48E-EE59-2AA722BBF9EA}"/>
                </a:ext>
              </a:extLst>
            </p:cNvPr>
            <p:cNvSpPr txBox="1"/>
            <p:nvPr/>
          </p:nvSpPr>
          <p:spPr>
            <a:xfrm>
              <a:off x="5828393" y="1731317"/>
              <a:ext cx="511679" cy="400110"/>
            </a:xfrm>
            <a:prstGeom prst="rect">
              <a:avLst/>
            </a:prstGeom>
            <a:noFill/>
          </p:spPr>
          <p:txBody>
            <a:bodyPr wrap="none" rtlCol="0">
              <a:spAutoFit/>
            </a:bodyPr>
            <a:lstStyle/>
            <a:p>
              <a:r>
                <a:rPr lang="en-US" altLang="zh-CN" b="1" dirty="0">
                  <a:solidFill>
                    <a:schemeClr val="bg1"/>
                  </a:solidFill>
                  <a:cs typeface="Times New Roman" panose="02020603050405020304" pitchFamily="18" charset="0"/>
                </a:rPr>
                <a:t>M</a:t>
              </a:r>
              <a:r>
                <a:rPr lang="en-US" altLang="zh-CN" b="1" baseline="-25000" dirty="0">
                  <a:solidFill>
                    <a:schemeClr val="bg1"/>
                  </a:solidFill>
                  <a:cs typeface="Times New Roman" panose="02020603050405020304" pitchFamily="18" charset="0"/>
                </a:rPr>
                <a:t>2</a:t>
              </a:r>
              <a:endParaRPr lang="zh-CN" altLang="en-US" b="1" baseline="-25000" dirty="0">
                <a:solidFill>
                  <a:schemeClr val="bg1"/>
                </a:solidFill>
                <a:cs typeface="Times New Roman" panose="02020603050405020304" pitchFamily="18" charset="0"/>
              </a:endParaRPr>
            </a:p>
          </p:txBody>
        </p:sp>
      </p:grpSp>
      <p:sp>
        <p:nvSpPr>
          <p:cNvPr id="24" name="箭头: 上下 23">
            <a:extLst>
              <a:ext uri="{FF2B5EF4-FFF2-40B4-BE49-F238E27FC236}">
                <a16:creationId xmlns:a16="http://schemas.microsoft.com/office/drawing/2014/main" id="{F87650E4-D4E8-4480-AAD4-EED4B22844FF}"/>
              </a:ext>
            </a:extLst>
          </p:cNvPr>
          <p:cNvSpPr/>
          <p:nvPr/>
        </p:nvSpPr>
        <p:spPr>
          <a:xfrm>
            <a:off x="2629942" y="5366866"/>
            <a:ext cx="144016" cy="432000"/>
          </a:xfrm>
          <a:prstGeom prst="upDownArrow">
            <a:avLst/>
          </a:prstGeom>
          <a:solidFill>
            <a:schemeClr val="tx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CF620723-8AC2-BA0E-3F7F-3A5B0C15F0D9}"/>
              </a:ext>
            </a:extLst>
          </p:cNvPr>
          <p:cNvSpPr txBox="1"/>
          <p:nvPr/>
        </p:nvSpPr>
        <p:spPr>
          <a:xfrm>
            <a:off x="2267744" y="5407402"/>
            <a:ext cx="389850" cy="338554"/>
          </a:xfrm>
          <a:prstGeom prst="rect">
            <a:avLst/>
          </a:prstGeom>
          <a:noFill/>
        </p:spPr>
        <p:txBody>
          <a:bodyPr wrap="none" rtlCol="0">
            <a:spAutoFit/>
          </a:bodyPr>
          <a:lstStyle/>
          <a:p>
            <a:r>
              <a:rPr lang="zh-CN" altLang="en-US" sz="1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字</a:t>
            </a:r>
          </a:p>
        </p:txBody>
      </p:sp>
      <p:sp>
        <p:nvSpPr>
          <p:cNvPr id="26" name="文本框 25">
            <a:extLst>
              <a:ext uri="{FF2B5EF4-FFF2-40B4-BE49-F238E27FC236}">
                <a16:creationId xmlns:a16="http://schemas.microsoft.com/office/drawing/2014/main" id="{12DA3F69-6727-D10B-63AF-B1C3BAC84929}"/>
              </a:ext>
            </a:extLst>
          </p:cNvPr>
          <p:cNvSpPr txBox="1"/>
          <p:nvPr/>
        </p:nvSpPr>
        <p:spPr>
          <a:xfrm>
            <a:off x="4283968" y="5898758"/>
            <a:ext cx="389850" cy="338554"/>
          </a:xfrm>
          <a:prstGeom prst="rect">
            <a:avLst/>
          </a:prstGeom>
          <a:noFill/>
        </p:spPr>
        <p:txBody>
          <a:bodyPr wrap="none" rtlCol="0">
            <a:spAutoFit/>
          </a:bodyPr>
          <a:lstStyle/>
          <a:p>
            <a:r>
              <a:rPr lang="zh-CN" altLang="en-US" sz="1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块</a:t>
            </a:r>
          </a:p>
        </p:txBody>
      </p:sp>
      <p:sp>
        <p:nvSpPr>
          <p:cNvPr id="27" name="文本框 26">
            <a:extLst>
              <a:ext uri="{FF2B5EF4-FFF2-40B4-BE49-F238E27FC236}">
                <a16:creationId xmlns:a16="http://schemas.microsoft.com/office/drawing/2014/main" id="{D0167784-23ED-AD43-3361-50530B6E7D93}"/>
              </a:ext>
            </a:extLst>
          </p:cNvPr>
          <p:cNvSpPr txBox="1"/>
          <p:nvPr/>
        </p:nvSpPr>
        <p:spPr>
          <a:xfrm>
            <a:off x="5135364" y="4856460"/>
            <a:ext cx="389850" cy="338554"/>
          </a:xfrm>
          <a:prstGeom prst="rect">
            <a:avLst/>
          </a:prstGeom>
          <a:noFill/>
        </p:spPr>
        <p:txBody>
          <a:bodyPr wrap="none" rtlCol="0">
            <a:spAutoFit/>
          </a:bodyPr>
          <a:lstStyle/>
          <a:p>
            <a:r>
              <a:rPr lang="zh-CN" altLang="en-US" sz="1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块</a:t>
            </a:r>
          </a:p>
        </p:txBody>
      </p:sp>
      <p:sp>
        <p:nvSpPr>
          <p:cNvPr id="28" name="文本框 27">
            <a:extLst>
              <a:ext uri="{FF2B5EF4-FFF2-40B4-BE49-F238E27FC236}">
                <a16:creationId xmlns:a16="http://schemas.microsoft.com/office/drawing/2014/main" id="{ED5D4DD2-C100-2202-B031-155BAEB2A8E9}"/>
              </a:ext>
            </a:extLst>
          </p:cNvPr>
          <p:cNvSpPr txBox="1"/>
          <p:nvPr/>
        </p:nvSpPr>
        <p:spPr>
          <a:xfrm>
            <a:off x="3534078" y="4869160"/>
            <a:ext cx="389850" cy="338554"/>
          </a:xfrm>
          <a:prstGeom prst="rect">
            <a:avLst/>
          </a:prstGeom>
          <a:noFill/>
        </p:spPr>
        <p:txBody>
          <a:bodyPr wrap="none" rtlCol="0">
            <a:spAutoFit/>
          </a:bodyPr>
          <a:lstStyle/>
          <a:p>
            <a:r>
              <a:rPr lang="zh-CN" altLang="en-US" sz="1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块</a:t>
            </a:r>
          </a:p>
        </p:txBody>
      </p:sp>
      <p:sp>
        <p:nvSpPr>
          <p:cNvPr id="29" name="矩形 28">
            <a:extLst>
              <a:ext uri="{FF2B5EF4-FFF2-40B4-BE49-F238E27FC236}">
                <a16:creationId xmlns:a16="http://schemas.microsoft.com/office/drawing/2014/main" id="{7FB9325C-B827-72D5-FE13-1E666B1DEA21}"/>
              </a:ext>
            </a:extLst>
          </p:cNvPr>
          <p:cNvSpPr/>
          <p:nvPr/>
        </p:nvSpPr>
        <p:spPr>
          <a:xfrm>
            <a:off x="2352476" y="6105996"/>
            <a:ext cx="900000" cy="108000"/>
          </a:xfrm>
          <a:prstGeom prst="rect">
            <a:avLst/>
          </a:prstGeom>
          <a:solidFill>
            <a:schemeClr val="tx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9046BA3-23CC-F7EF-1AC8-A0E68F4711FA}"/>
              </a:ext>
            </a:extLst>
          </p:cNvPr>
          <p:cNvSpPr/>
          <p:nvPr/>
        </p:nvSpPr>
        <p:spPr>
          <a:xfrm>
            <a:off x="4159026" y="5210166"/>
            <a:ext cx="900000" cy="144000"/>
          </a:xfrm>
          <a:prstGeom prst="rect">
            <a:avLst/>
          </a:prstGeom>
          <a:solidFill>
            <a:schemeClr val="tx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9522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3DA34-DCD1-B866-00D8-0DC16FE44893}"/>
              </a:ext>
            </a:extLst>
          </p:cNvPr>
          <p:cNvSpPr>
            <a:spLocks noGrp="1"/>
          </p:cNvSpPr>
          <p:nvPr>
            <p:ph type="title"/>
          </p:nvPr>
        </p:nvSpPr>
        <p:spPr/>
        <p:txBody>
          <a:bodyPr/>
          <a:lstStyle/>
          <a:p>
            <a:r>
              <a:rPr lang="zh-CN" altLang="en-US" dirty="0"/>
              <a:t>块的相关概念</a:t>
            </a:r>
          </a:p>
        </p:txBody>
      </p:sp>
      <p:graphicFrame>
        <p:nvGraphicFramePr>
          <p:cNvPr id="6" name="内容占位符 5">
            <a:extLst>
              <a:ext uri="{FF2B5EF4-FFF2-40B4-BE49-F238E27FC236}">
                <a16:creationId xmlns:a16="http://schemas.microsoft.com/office/drawing/2014/main" id="{72231D46-AE58-EBC2-848A-4F72016B9B6C}"/>
              </a:ext>
            </a:extLst>
          </p:cNvPr>
          <p:cNvGraphicFramePr>
            <a:graphicFrameLocks noGrp="1"/>
          </p:cNvGraphicFramePr>
          <p:nvPr>
            <p:ph idx="1"/>
            <p:extLst>
              <p:ext uri="{D42A27DB-BD31-4B8C-83A1-F6EECF244321}">
                <p14:modId xmlns:p14="http://schemas.microsoft.com/office/powerpoint/2010/main" val="430716377"/>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DB6BEB26-6E20-FF75-F906-D7FFE39E3C73}"/>
              </a:ext>
            </a:extLst>
          </p:cNvPr>
          <p:cNvSpPr>
            <a:spLocks noGrp="1"/>
          </p:cNvSpPr>
          <p:nvPr>
            <p:ph type="sldNum" sz="quarter" idx="11"/>
          </p:nvPr>
        </p:nvSpPr>
        <p:spPr/>
        <p:txBody>
          <a:bodyPr/>
          <a:lstStyle/>
          <a:p>
            <a:pPr>
              <a:defRPr/>
            </a:pPr>
            <a:fld id="{168FAD51-4924-4E26-8EE5-0F0F7972BA28}" type="slidenum">
              <a:rPr lang="en-US" smtClean="0"/>
              <a:pPr>
                <a:defRPr/>
              </a:pPr>
              <a:t>32</a:t>
            </a:fld>
            <a:endParaRPr lang="en-US" dirty="0"/>
          </a:p>
        </p:txBody>
      </p:sp>
      <p:sp>
        <p:nvSpPr>
          <p:cNvPr id="5" name="页脚占位符 4">
            <a:extLst>
              <a:ext uri="{FF2B5EF4-FFF2-40B4-BE49-F238E27FC236}">
                <a16:creationId xmlns:a16="http://schemas.microsoft.com/office/drawing/2014/main" id="{5188C4BD-35FD-3478-1983-910898E37EB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3154876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a:cs typeface="+mn-ea"/>
                <a:sym typeface="+mn-lt"/>
              </a:rPr>
              <a:t>程序的局部性原理</a:t>
            </a:r>
            <a:endParaRPr lang="zh-CN" altLang="en-US" dirty="0">
              <a:latin typeface="+mn-lt"/>
              <a:ea typeface="+mn-ea"/>
              <a:cs typeface="+mn-ea"/>
              <a:sym typeface="+mn-lt"/>
            </a:endParaRPr>
          </a:p>
        </p:txBody>
      </p:sp>
      <p:sp>
        <p:nvSpPr>
          <p:cNvPr id="4" name="内容占位符 3"/>
          <p:cNvSpPr>
            <a:spLocks noGrp="1"/>
          </p:cNvSpPr>
          <p:nvPr>
            <p:ph idx="1"/>
          </p:nvPr>
        </p:nvSpPr>
        <p:spPr/>
        <p:txBody>
          <a:bodyPr/>
          <a:lstStyle/>
          <a:p>
            <a:r>
              <a:rPr lang="zh-CN" altLang="en-US" sz="2400" dirty="0">
                <a:cs typeface="+mn-ea"/>
                <a:sym typeface="+mn-lt"/>
              </a:rPr>
              <a:t>在</a:t>
            </a:r>
            <a:r>
              <a:rPr lang="zh-CN" altLang="en-US" sz="2400" dirty="0">
                <a:solidFill>
                  <a:srgbClr val="00B050"/>
                </a:solidFill>
                <a:cs typeface="+mn-ea"/>
                <a:sym typeface="+mn-lt"/>
              </a:rPr>
              <a:t>一段时间内</a:t>
            </a:r>
            <a:r>
              <a:rPr lang="zh-CN" altLang="en-US" sz="2400" dirty="0">
                <a:cs typeface="+mn-ea"/>
                <a:sym typeface="+mn-lt"/>
              </a:rPr>
              <a:t>，程序的执行仅限于程序中的</a:t>
            </a:r>
            <a:r>
              <a:rPr lang="zh-CN" altLang="en-US" sz="2400" b="1" dirty="0">
                <a:solidFill>
                  <a:srgbClr val="0070C0"/>
                </a:solidFill>
                <a:cs typeface="+mn-ea"/>
                <a:sym typeface="+mn-lt"/>
              </a:rPr>
              <a:t>某一部分</a:t>
            </a:r>
            <a:endParaRPr lang="en-US" altLang="zh-CN" sz="2400" b="1" dirty="0">
              <a:solidFill>
                <a:srgbClr val="0070C0"/>
              </a:solidFill>
              <a:cs typeface="+mn-ea"/>
              <a:sym typeface="+mn-lt"/>
            </a:endParaRPr>
          </a:p>
          <a:p>
            <a:r>
              <a:rPr lang="zh-CN" altLang="en-US" sz="2400" dirty="0">
                <a:cs typeface="+mn-ea"/>
                <a:sym typeface="+mn-lt"/>
              </a:rPr>
              <a:t>相应的，执行访问的存储空间也局限于</a:t>
            </a:r>
            <a:r>
              <a:rPr lang="zh-CN" altLang="en-US" sz="2400" b="1" dirty="0">
                <a:solidFill>
                  <a:srgbClr val="0070C0"/>
                </a:solidFill>
                <a:cs typeface="+mn-ea"/>
                <a:sym typeface="+mn-lt"/>
              </a:rPr>
              <a:t>某个内存区域</a:t>
            </a:r>
            <a:endParaRPr lang="en-US" altLang="zh-CN" sz="2400" b="1" dirty="0">
              <a:solidFill>
                <a:srgbClr val="0070C0"/>
              </a:solidFill>
              <a:cs typeface="+mn-ea"/>
              <a:sym typeface="+mn-lt"/>
            </a:endParaRPr>
          </a:p>
        </p:txBody>
      </p:sp>
      <p:sp>
        <p:nvSpPr>
          <p:cNvPr id="2" name="灯片编号占位符 1"/>
          <p:cNvSpPr>
            <a:spLocks noGrp="1"/>
          </p:cNvSpPr>
          <p:nvPr>
            <p:ph type="sldNum" sz="quarter" idx="12"/>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chemeClr val="tx1"/>
                </a:solidFill>
                <a:latin typeface="+mn-lt"/>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CE2F745-EF52-4FDB-84B7-21EB80994926}" type="slidenum">
              <a:rPr lang="en-US" altLang="zh-CN" smtClean="0"/>
              <a:pPr>
                <a:defRPr/>
              </a:pPr>
              <a:t>33</a:t>
            </a:fld>
            <a:endParaRPr lang="en-US" altLang="zh-CN">
              <a:ea typeface="+mn-ea"/>
              <a:cs typeface="+mn-ea"/>
              <a:sym typeface="+mn-lt"/>
            </a:endParaRPr>
          </a:p>
        </p:txBody>
      </p:sp>
      <p:graphicFrame>
        <p:nvGraphicFramePr>
          <p:cNvPr id="5" name="图示 4">
            <a:extLst>
              <a:ext uri="{FF2B5EF4-FFF2-40B4-BE49-F238E27FC236}">
                <a16:creationId xmlns:a16="http://schemas.microsoft.com/office/drawing/2014/main" id="{C69FACCC-7BCE-4919-010C-1E740FDA5DF1}"/>
              </a:ext>
            </a:extLst>
          </p:cNvPr>
          <p:cNvGraphicFramePr/>
          <p:nvPr>
            <p:extLst>
              <p:ext uri="{D42A27DB-BD31-4B8C-83A1-F6EECF244321}">
                <p14:modId xmlns:p14="http://schemas.microsoft.com/office/powerpoint/2010/main" val="2857371957"/>
              </p:ext>
            </p:extLst>
          </p:nvPr>
        </p:nvGraphicFramePr>
        <p:xfrm>
          <a:off x="899592" y="2996952"/>
          <a:ext cx="7416824" cy="27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页脚占位符 5">
            <a:extLst>
              <a:ext uri="{FF2B5EF4-FFF2-40B4-BE49-F238E27FC236}">
                <a16:creationId xmlns:a16="http://schemas.microsoft.com/office/drawing/2014/main" id="{B49F6AB6-E578-CB87-F170-7AEA9DF35B02}"/>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2415217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r>
              <a:rPr lang="zh-CN" altLang="en-US" dirty="0"/>
              <a:t>程序局部性举例</a:t>
            </a:r>
          </a:p>
        </p:txBody>
      </p:sp>
      <p:graphicFrame>
        <p:nvGraphicFramePr>
          <p:cNvPr id="4" name="内容占位符 3">
            <a:extLst>
              <a:ext uri="{FF2B5EF4-FFF2-40B4-BE49-F238E27FC236}">
                <a16:creationId xmlns:a16="http://schemas.microsoft.com/office/drawing/2014/main" id="{363D1E87-CE39-852C-CE2D-64E6529B0517}"/>
              </a:ext>
            </a:extLst>
          </p:cNvPr>
          <p:cNvGraphicFramePr>
            <a:graphicFrameLocks noGrp="1"/>
          </p:cNvGraphicFramePr>
          <p:nvPr>
            <p:ph sz="half" idx="1"/>
            <p:extLst>
              <p:ext uri="{D42A27DB-BD31-4B8C-83A1-F6EECF244321}">
                <p14:modId xmlns:p14="http://schemas.microsoft.com/office/powerpoint/2010/main" val="469262181"/>
              </p:ext>
            </p:extLst>
          </p:nvPr>
        </p:nvGraphicFramePr>
        <p:xfrm>
          <a:off x="855663" y="1700213"/>
          <a:ext cx="3659187" cy="4090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54EC888B-4F2E-F0D7-35D4-536A8F2AB55C}"/>
              </a:ext>
            </a:extLst>
          </p:cNvPr>
          <p:cNvSpPr>
            <a:spLocks noGrp="1" noChangeArrowheads="1"/>
          </p:cNvSpPr>
          <p:nvPr>
            <p:ph sz="half" idx="2"/>
          </p:nvPr>
        </p:nvSpPr>
        <p:spPr bwMode="auto">
          <a:xfrm>
            <a:off x="4629151" y="1988840"/>
            <a:ext cx="3656408" cy="374441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487" tIns="44450" rIns="90487" bIns="44450">
            <a:noAutofit/>
          </a:bodyPr>
          <a:lstStyle/>
          <a:p>
            <a:pPr marL="0" indent="0" eaLnBrk="0" hangingPunct="0">
              <a:buNone/>
              <a:tabLst>
                <a:tab pos="457200" algn="l"/>
              </a:tabLst>
              <a:defRPr/>
            </a:pPr>
            <a:r>
              <a:rPr lang="en-US" sz="1600" b="1" dirty="0">
                <a:solidFill>
                  <a:schemeClr val="bg1"/>
                </a:solidFill>
                <a:latin typeface="Courier New" pitchFamily="49" charset="0"/>
                <a:ea typeface="宋体" pitchFamily="2" charset="-122"/>
              </a:rPr>
              <a:t>sum = 0;</a:t>
            </a:r>
          </a:p>
          <a:p>
            <a:pPr marL="0" indent="0" eaLnBrk="0" hangingPunct="0">
              <a:buNone/>
              <a:tabLst>
                <a:tab pos="457200" algn="l"/>
              </a:tabLst>
              <a:defRPr/>
            </a:pPr>
            <a:r>
              <a:rPr lang="en-US" sz="1600" b="1" dirty="0">
                <a:solidFill>
                  <a:schemeClr val="bg1"/>
                </a:solidFill>
                <a:latin typeface="Courier New" pitchFamily="49" charset="0"/>
                <a:ea typeface="宋体" pitchFamily="2" charset="-122"/>
              </a:rPr>
              <a:t>for (</a:t>
            </a:r>
            <a:r>
              <a:rPr lang="en-US" sz="1600" b="1" dirty="0" err="1">
                <a:solidFill>
                  <a:schemeClr val="bg1"/>
                </a:solidFill>
                <a:latin typeface="Courier New" pitchFamily="49" charset="0"/>
                <a:ea typeface="宋体" pitchFamily="2" charset="-122"/>
              </a:rPr>
              <a:t>i</a:t>
            </a:r>
            <a:r>
              <a:rPr lang="en-US" sz="1600" b="1" dirty="0">
                <a:solidFill>
                  <a:schemeClr val="bg1"/>
                </a:solidFill>
                <a:latin typeface="Courier New" pitchFamily="49" charset="0"/>
                <a:ea typeface="宋体" pitchFamily="2" charset="-122"/>
              </a:rPr>
              <a:t> = 0; </a:t>
            </a:r>
            <a:r>
              <a:rPr lang="en-US" sz="1600" b="1" dirty="0" err="1">
                <a:solidFill>
                  <a:schemeClr val="bg1"/>
                </a:solidFill>
                <a:latin typeface="Courier New" pitchFamily="49" charset="0"/>
                <a:ea typeface="宋体" pitchFamily="2" charset="-122"/>
              </a:rPr>
              <a:t>i</a:t>
            </a:r>
            <a:r>
              <a:rPr lang="en-US" sz="1600" b="1" dirty="0">
                <a:solidFill>
                  <a:schemeClr val="bg1"/>
                </a:solidFill>
                <a:latin typeface="Courier New" pitchFamily="49" charset="0"/>
                <a:ea typeface="宋体" pitchFamily="2" charset="-122"/>
              </a:rPr>
              <a:t> &lt; n; </a:t>
            </a:r>
            <a:r>
              <a:rPr lang="en-US" sz="1600" b="1" dirty="0" err="1">
                <a:solidFill>
                  <a:schemeClr val="bg1"/>
                </a:solidFill>
                <a:latin typeface="Courier New" pitchFamily="49" charset="0"/>
                <a:ea typeface="宋体" pitchFamily="2" charset="-122"/>
              </a:rPr>
              <a:t>i</a:t>
            </a:r>
            <a:r>
              <a:rPr lang="en-US" sz="1600" b="1" dirty="0">
                <a:solidFill>
                  <a:schemeClr val="bg1"/>
                </a:solidFill>
                <a:latin typeface="Courier New" pitchFamily="49" charset="0"/>
                <a:ea typeface="宋体" pitchFamily="2" charset="-122"/>
              </a:rPr>
              <a:t>++)</a:t>
            </a:r>
          </a:p>
          <a:p>
            <a:pPr marL="0" indent="0" eaLnBrk="0" hangingPunct="0">
              <a:buNone/>
              <a:tabLst>
                <a:tab pos="457200" algn="l"/>
              </a:tabLst>
              <a:defRPr/>
            </a:pPr>
            <a:r>
              <a:rPr lang="en-US" sz="1600" b="1" dirty="0">
                <a:solidFill>
                  <a:schemeClr val="bg1"/>
                </a:solidFill>
                <a:latin typeface="Courier New" pitchFamily="49" charset="0"/>
                <a:ea typeface="宋体" pitchFamily="2" charset="-122"/>
              </a:rPr>
              <a:t>	sum += a[</a:t>
            </a:r>
            <a:r>
              <a:rPr lang="en-US" sz="1600" b="1" dirty="0" err="1">
                <a:solidFill>
                  <a:schemeClr val="bg1"/>
                </a:solidFill>
                <a:latin typeface="Courier New" pitchFamily="49" charset="0"/>
                <a:ea typeface="宋体" pitchFamily="2" charset="-122"/>
              </a:rPr>
              <a:t>i</a:t>
            </a:r>
            <a:r>
              <a:rPr lang="en-US" sz="1600" b="1" dirty="0">
                <a:solidFill>
                  <a:schemeClr val="bg1"/>
                </a:solidFill>
                <a:latin typeface="Courier New" pitchFamily="49" charset="0"/>
                <a:ea typeface="宋体" pitchFamily="2" charset="-122"/>
              </a:rPr>
              <a:t>].x + </a:t>
            </a:r>
            <a:r>
              <a:rPr lang="en-US" altLang="zh-CN" sz="1600" b="1" dirty="0">
                <a:solidFill>
                  <a:schemeClr val="bg1"/>
                </a:solidFill>
                <a:latin typeface="Courier New" pitchFamily="49" charset="0"/>
                <a:ea typeface="宋体" pitchFamily="2" charset="-122"/>
              </a:rPr>
              <a:t>a[</a:t>
            </a:r>
            <a:r>
              <a:rPr lang="en-US" altLang="zh-CN" sz="1600" b="1" dirty="0" err="1">
                <a:solidFill>
                  <a:schemeClr val="bg1"/>
                </a:solidFill>
                <a:latin typeface="Courier New" pitchFamily="49" charset="0"/>
                <a:ea typeface="宋体" pitchFamily="2" charset="-122"/>
              </a:rPr>
              <a:t>i</a:t>
            </a:r>
            <a:r>
              <a:rPr lang="en-US" altLang="zh-CN" sz="1600" b="1" dirty="0">
                <a:solidFill>
                  <a:schemeClr val="bg1"/>
                </a:solidFill>
                <a:latin typeface="Courier New" pitchFamily="49" charset="0"/>
                <a:ea typeface="宋体" pitchFamily="2" charset="-122"/>
              </a:rPr>
              <a:t>].y</a:t>
            </a:r>
            <a:r>
              <a:rPr lang="en-US" sz="1600" b="1" dirty="0">
                <a:solidFill>
                  <a:schemeClr val="bg1"/>
                </a:solidFill>
                <a:latin typeface="Courier New" pitchFamily="49" charset="0"/>
                <a:ea typeface="宋体" pitchFamily="2" charset="-122"/>
              </a:rPr>
              <a:t>;</a:t>
            </a:r>
          </a:p>
          <a:p>
            <a:pPr marL="0" indent="0" eaLnBrk="0" hangingPunct="0">
              <a:buNone/>
              <a:tabLst>
                <a:tab pos="457200" algn="l"/>
              </a:tabLst>
              <a:defRPr/>
            </a:pPr>
            <a:r>
              <a:rPr lang="en-US" sz="1600" b="1" dirty="0">
                <a:solidFill>
                  <a:schemeClr val="bg1"/>
                </a:solidFill>
                <a:latin typeface="Courier New" pitchFamily="49" charset="0"/>
                <a:ea typeface="宋体" pitchFamily="2" charset="-122"/>
              </a:rPr>
              <a:t>return sum;</a:t>
            </a:r>
          </a:p>
        </p:txBody>
      </p:sp>
      <p:sp>
        <p:nvSpPr>
          <p:cNvPr id="218116" name="灯片编号占位符 3"/>
          <p:cNvSpPr>
            <a:spLocks noGrp="1"/>
          </p:cNvSpPr>
          <p:nvPr>
            <p:ph type="sldNum" sz="quarter" idx="11"/>
          </p:nvPr>
        </p:nvSpPr>
        <p:spPr bwMode="auto">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chemeClr val="tx1"/>
                </a:solidFill>
                <a:latin typeface="+mn-lt"/>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CE2F745-EF52-4FDB-84B7-21EB80994926}" type="slidenum">
              <a:rPr lang="en-US" altLang="zh-CN" smtClean="0"/>
              <a:pPr>
                <a:defRPr/>
              </a:pPr>
              <a:t>34</a:t>
            </a:fld>
            <a:endParaRPr lang="en-US" altLang="zh-CN" sz="1400">
              <a:solidFill>
                <a:srgbClr val="0D7157"/>
              </a:solidFill>
              <a:latin typeface="Arial" charset="0"/>
            </a:endParaRPr>
          </a:p>
        </p:txBody>
      </p:sp>
      <p:sp>
        <p:nvSpPr>
          <p:cNvPr id="14" name="页脚占位符 13">
            <a:extLst>
              <a:ext uri="{FF2B5EF4-FFF2-40B4-BE49-F238E27FC236}">
                <a16:creationId xmlns:a16="http://schemas.microsoft.com/office/drawing/2014/main" id="{A1AC6FE3-199F-69C4-C0DD-5E7193318C2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7" name="Rectangle 2"/>
          <p:cNvSpPr>
            <a:spLocks noGrp="1" noChangeArrowheads="1"/>
          </p:cNvSpPr>
          <p:nvPr>
            <p:ph type="title"/>
          </p:nvPr>
        </p:nvSpPr>
        <p:spPr>
          <a:xfrm>
            <a:off x="855663" y="619125"/>
            <a:ext cx="7616825" cy="1079500"/>
          </a:xfrm>
        </p:spPr>
        <p:txBody>
          <a:bodyPr/>
          <a:lstStyle/>
          <a:p>
            <a:r>
              <a:rPr lang="zh-CN" altLang="en-US" dirty="0"/>
              <a:t>程序局部性举例</a:t>
            </a:r>
          </a:p>
        </p:txBody>
      </p:sp>
      <p:sp>
        <p:nvSpPr>
          <p:cNvPr id="219141" name="灯片编号占位符 3"/>
          <p:cNvSpPr>
            <a:spLocks noGrp="1"/>
          </p:cNvSpPr>
          <p:nvPr>
            <p:ph type="ftr" sz="quarter" idx="10"/>
          </p:nvPr>
        </p:nvSpPr>
        <p:spPr bwMode="auto">
          <a:xfrm>
            <a:off x="1981200" y="6376988"/>
            <a:ext cx="4678363" cy="365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a:t>华北电力大学 控制与计算机工程学院 王红 制作</a:t>
            </a:r>
            <a:endParaRPr lang="en-US" altLang="zh-CN"/>
          </a:p>
        </p:txBody>
      </p:sp>
      <p:grpSp>
        <p:nvGrpSpPr>
          <p:cNvPr id="5" name="组合 4">
            <a:extLst>
              <a:ext uri="{FF2B5EF4-FFF2-40B4-BE49-F238E27FC236}">
                <a16:creationId xmlns:a16="http://schemas.microsoft.com/office/drawing/2014/main" id="{D054AE9B-DBF2-08AA-5C79-918A97CA8CF7}"/>
              </a:ext>
            </a:extLst>
          </p:cNvPr>
          <p:cNvGrpSpPr/>
          <p:nvPr/>
        </p:nvGrpSpPr>
        <p:grpSpPr>
          <a:xfrm>
            <a:off x="933898" y="2060848"/>
            <a:ext cx="4142158" cy="380480"/>
            <a:chOff x="3885786" y="5497336"/>
            <a:chExt cx="4142158" cy="380480"/>
          </a:xfrm>
        </p:grpSpPr>
        <p:sp>
          <p:nvSpPr>
            <p:cNvPr id="6" name="文本框 5">
              <a:hlinkClick r:id="rId4" action="ppaction://hlinksldjump"/>
              <a:extLst>
                <a:ext uri="{FF2B5EF4-FFF2-40B4-BE49-F238E27FC236}">
                  <a16:creationId xmlns:a16="http://schemas.microsoft.com/office/drawing/2014/main" id="{79BE07FD-11DB-023B-52BB-ADE121706EFC}"/>
                </a:ext>
              </a:extLst>
            </p:cNvPr>
            <p:cNvSpPr txBox="1"/>
            <p:nvPr/>
          </p:nvSpPr>
          <p:spPr>
            <a:xfrm>
              <a:off x="4067944" y="5497336"/>
              <a:ext cx="3960000" cy="380480"/>
            </a:xfrm>
            <a:prstGeom prst="rect">
              <a:avLst/>
            </a:prstGeom>
          </p:spPr>
          <p:style>
            <a:lnRef idx="2">
              <a:schemeClr val="accent3"/>
            </a:lnRef>
            <a:fillRef idx="1">
              <a:schemeClr val="lt1"/>
            </a:fillRef>
            <a:effectRef idx="0">
              <a:schemeClr val="accent3"/>
            </a:effectRef>
            <a:fontRef idx="minor">
              <a:schemeClr val="dk1"/>
            </a:fontRef>
          </p:style>
          <p:txBody>
            <a:bodyPr wrap="square" lIns="252000" tIns="36000" bIns="36000" anchor="ctr" anchorCtr="0">
              <a:spAutoFit/>
            </a:bodyPr>
            <a:lstStyle/>
            <a:p>
              <a:r>
                <a:rPr lang="zh-CN" altLang="en-US" b="1" dirty="0">
                  <a:solidFill>
                    <a:schemeClr val="bg1">
                      <a:lumMod val="95000"/>
                      <a:lumOff val="5000"/>
                    </a:schemeClr>
                  </a:solidFill>
                  <a:latin typeface="楷体" panose="02010609060101010101" pitchFamily="49" charset="-122"/>
                  <a:ea typeface="楷体" panose="02010609060101010101" pitchFamily="49" charset="-122"/>
                </a:rPr>
                <a:t>哪个程序具有更好的局部性 </a:t>
              </a:r>
              <a:r>
                <a:rPr lang="en-US" altLang="zh-CN"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椭圆 6">
              <a:hlinkClick r:id="rId5" action="ppaction://hlinksldjump"/>
              <a:extLst>
                <a:ext uri="{FF2B5EF4-FFF2-40B4-BE49-F238E27FC236}">
                  <a16:creationId xmlns:a16="http://schemas.microsoft.com/office/drawing/2014/main" id="{DA42D559-8624-47E3-2EE3-9C9529827A52}"/>
                </a:ext>
              </a:extLst>
            </p:cNvPr>
            <p:cNvSpPr/>
            <p:nvPr/>
          </p:nvSpPr>
          <p:spPr>
            <a:xfrm>
              <a:off x="3885786" y="5507556"/>
              <a:ext cx="360040" cy="3600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zh-CN" alt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grpSp>
        <p:nvGrpSpPr>
          <p:cNvPr id="12" name="组合 11">
            <a:extLst>
              <a:ext uri="{FF2B5EF4-FFF2-40B4-BE49-F238E27FC236}">
                <a16:creationId xmlns:a16="http://schemas.microsoft.com/office/drawing/2014/main" id="{B4E26FA7-6189-C6B8-740C-CE645DB5465C}"/>
              </a:ext>
            </a:extLst>
          </p:cNvPr>
          <p:cNvGrpSpPr/>
          <p:nvPr/>
        </p:nvGrpSpPr>
        <p:grpSpPr>
          <a:xfrm>
            <a:off x="868870" y="2884874"/>
            <a:ext cx="3692525" cy="2080543"/>
            <a:chOff x="971600" y="2884874"/>
            <a:chExt cx="3692525" cy="2080543"/>
          </a:xfrm>
        </p:grpSpPr>
        <p:sp>
          <p:nvSpPr>
            <p:cNvPr id="1242116" name="Text Box 4"/>
            <p:cNvSpPr txBox="1">
              <a:spLocks noChangeArrowheads="1"/>
            </p:cNvSpPr>
            <p:nvPr/>
          </p:nvSpPr>
          <p:spPr bwMode="auto">
            <a:xfrm>
              <a:off x="971600" y="3284984"/>
              <a:ext cx="3692525" cy="1680433"/>
            </a:xfrm>
            <a:prstGeom prst="foldedCorner">
              <a:avLst/>
            </a:prstGeom>
            <a:ln>
              <a:headEnd/>
              <a:tailEnd/>
            </a:ln>
          </p:spPr>
          <p:style>
            <a:lnRef idx="2">
              <a:schemeClr val="accent5"/>
            </a:lnRef>
            <a:fillRef idx="1">
              <a:schemeClr val="lt1"/>
            </a:fillRef>
            <a:effectRef idx="0">
              <a:schemeClr val="accent5"/>
            </a:effectRef>
            <a:fontRef idx="minor">
              <a:schemeClr val="dk1"/>
            </a:fontRef>
          </p:style>
          <p:txBody>
            <a:bodyPr>
              <a:spAutoFit/>
            </a:bodyPr>
            <a:lstStyle/>
            <a:p>
              <a:pPr eaLnBrk="0" hangingPunct="0">
                <a:lnSpc>
                  <a:spcPct val="120000"/>
                </a:lnSpc>
                <a:defRPr/>
              </a:pPr>
              <a:r>
                <a:rPr lang="en-US" sz="1800" b="1" dirty="0">
                  <a:solidFill>
                    <a:schemeClr val="bg1"/>
                  </a:solidFill>
                  <a:latin typeface="Courier New" pitchFamily="49" charset="0"/>
                </a:rPr>
                <a:t>int a[M][N]</a:t>
              </a:r>
              <a:r>
                <a:rPr lang="en-US" altLang="zh-CN" sz="1800" b="1" dirty="0">
                  <a:solidFill>
                    <a:schemeClr val="bg1"/>
                  </a:solidFill>
                  <a:latin typeface="Courier New" pitchFamily="49" charset="0"/>
                </a:rPr>
                <a:t>;</a:t>
              </a:r>
              <a:endParaRPr lang="en-US" altLang="zh-CN" sz="1800" b="1" dirty="0">
                <a:solidFill>
                  <a:schemeClr val="bg1"/>
                </a:solidFill>
                <a:latin typeface="Courier New" pitchFamily="49" charset="0"/>
                <a:ea typeface="宋体" pitchFamily="2" charset="-122"/>
              </a:endParaRPr>
            </a:p>
            <a:p>
              <a:pPr eaLnBrk="0" hangingPunct="0">
                <a:lnSpc>
                  <a:spcPct val="120000"/>
                </a:lnSpc>
                <a:defRPr/>
              </a:pPr>
              <a:r>
                <a:rPr lang="en-US" sz="1800" b="1" dirty="0">
                  <a:solidFill>
                    <a:schemeClr val="bg1"/>
                  </a:solidFill>
                  <a:latin typeface="Courier New" pitchFamily="49" charset="0"/>
                  <a:ea typeface="宋体" pitchFamily="2" charset="-122"/>
                </a:rPr>
                <a:t>for (</a:t>
              </a:r>
              <a:r>
                <a:rPr lang="en-US" sz="1800" b="1" dirty="0" err="1">
                  <a:solidFill>
                    <a:schemeClr val="bg1"/>
                  </a:solidFill>
                  <a:latin typeface="Courier New" pitchFamily="49" charset="0"/>
                  <a:ea typeface="宋体" pitchFamily="2" charset="-122"/>
                </a:rPr>
                <a:t>i</a:t>
              </a:r>
              <a:r>
                <a:rPr lang="en-US" sz="1800" b="1" dirty="0">
                  <a:solidFill>
                    <a:schemeClr val="bg1"/>
                  </a:solidFill>
                  <a:latin typeface="Courier New" pitchFamily="49" charset="0"/>
                  <a:ea typeface="宋体" pitchFamily="2" charset="-122"/>
                </a:rPr>
                <a:t> = 0; </a:t>
              </a:r>
              <a:r>
                <a:rPr lang="en-US" sz="1800" b="1" dirty="0" err="1">
                  <a:solidFill>
                    <a:schemeClr val="bg1"/>
                  </a:solidFill>
                  <a:latin typeface="Courier New" pitchFamily="49" charset="0"/>
                  <a:ea typeface="宋体" pitchFamily="2" charset="-122"/>
                </a:rPr>
                <a:t>i</a:t>
              </a:r>
              <a:r>
                <a:rPr lang="en-US" sz="1800" b="1" dirty="0">
                  <a:solidFill>
                    <a:schemeClr val="bg1"/>
                  </a:solidFill>
                  <a:latin typeface="Courier New" pitchFamily="49" charset="0"/>
                  <a:ea typeface="宋体" pitchFamily="2" charset="-122"/>
                </a:rPr>
                <a:t> &lt; M; </a:t>
              </a:r>
              <a:r>
                <a:rPr lang="en-US" sz="1800" b="1" dirty="0" err="1">
                  <a:solidFill>
                    <a:schemeClr val="bg1"/>
                  </a:solidFill>
                  <a:latin typeface="Courier New" pitchFamily="49" charset="0"/>
                  <a:ea typeface="宋体" pitchFamily="2" charset="-122"/>
                </a:rPr>
                <a:t>i</a:t>
              </a:r>
              <a:r>
                <a:rPr lang="en-US" sz="1800" b="1" dirty="0">
                  <a:solidFill>
                    <a:schemeClr val="bg1"/>
                  </a:solidFill>
                  <a:latin typeface="Courier New" pitchFamily="49" charset="0"/>
                  <a:ea typeface="宋体" pitchFamily="2" charset="-122"/>
                </a:rPr>
                <a:t>++)</a:t>
              </a:r>
            </a:p>
            <a:p>
              <a:pPr eaLnBrk="0" hangingPunct="0">
                <a:lnSpc>
                  <a:spcPct val="120000"/>
                </a:lnSpc>
                <a:defRPr/>
              </a:pPr>
              <a:r>
                <a:rPr lang="en-US" sz="1800" b="1" dirty="0">
                  <a:solidFill>
                    <a:srgbClr val="0000FF"/>
                  </a:solidFill>
                  <a:latin typeface="Courier New" pitchFamily="49" charset="0"/>
                  <a:ea typeface="宋体" pitchFamily="2" charset="-122"/>
                </a:rPr>
                <a:t>  for (j = 0; j &lt; N; </a:t>
              </a:r>
              <a:r>
                <a:rPr lang="en-US" sz="1800" b="1" dirty="0" err="1">
                  <a:solidFill>
                    <a:srgbClr val="0000FF"/>
                  </a:solidFill>
                  <a:latin typeface="Courier New" pitchFamily="49" charset="0"/>
                  <a:ea typeface="宋体" pitchFamily="2" charset="-122"/>
                </a:rPr>
                <a:t>j++</a:t>
              </a:r>
              <a:r>
                <a:rPr lang="en-US" sz="1800" b="1" dirty="0">
                  <a:solidFill>
                    <a:srgbClr val="0000FF"/>
                  </a:solidFill>
                  <a:latin typeface="Courier New" pitchFamily="49" charset="0"/>
                  <a:ea typeface="宋体" pitchFamily="2" charset="-122"/>
                </a:rPr>
                <a:t>)</a:t>
              </a:r>
            </a:p>
            <a:p>
              <a:pPr eaLnBrk="0" hangingPunct="0">
                <a:lnSpc>
                  <a:spcPct val="120000"/>
                </a:lnSpc>
                <a:defRPr/>
              </a:pPr>
              <a:r>
                <a:rPr lang="en-US" sz="1800" b="1" dirty="0">
                  <a:solidFill>
                    <a:schemeClr val="bg1"/>
                  </a:solidFill>
                  <a:latin typeface="Courier New" pitchFamily="49" charset="0"/>
                  <a:ea typeface="宋体" pitchFamily="2" charset="-122"/>
                </a:rPr>
                <a:t>    sum += a[</a:t>
              </a:r>
              <a:r>
                <a:rPr lang="en-US" sz="1800" b="1" dirty="0" err="1">
                  <a:solidFill>
                    <a:schemeClr val="bg1"/>
                  </a:solidFill>
                  <a:latin typeface="Courier New" pitchFamily="49" charset="0"/>
                  <a:ea typeface="宋体" pitchFamily="2" charset="-122"/>
                </a:rPr>
                <a:t>i</a:t>
              </a:r>
              <a:r>
                <a:rPr lang="en-US" sz="1800" b="1" dirty="0">
                  <a:solidFill>
                    <a:schemeClr val="bg1"/>
                  </a:solidFill>
                  <a:latin typeface="Courier New" pitchFamily="49" charset="0"/>
                  <a:ea typeface="宋体" pitchFamily="2" charset="-122"/>
                </a:rPr>
                <a:t>][j];</a:t>
              </a:r>
            </a:p>
          </p:txBody>
        </p:sp>
        <p:sp>
          <p:nvSpPr>
            <p:cNvPr id="9" name="文本框 8">
              <a:extLst>
                <a:ext uri="{FF2B5EF4-FFF2-40B4-BE49-F238E27FC236}">
                  <a16:creationId xmlns:a16="http://schemas.microsoft.com/office/drawing/2014/main" id="{ED8317C5-4062-6B8F-4322-D14F40D067F9}"/>
                </a:ext>
              </a:extLst>
            </p:cNvPr>
            <p:cNvSpPr txBox="1"/>
            <p:nvPr/>
          </p:nvSpPr>
          <p:spPr>
            <a:xfrm>
              <a:off x="971600" y="2884874"/>
              <a:ext cx="1008112" cy="400110"/>
            </a:xfrm>
            <a:prstGeom prst="rect">
              <a:avLst/>
            </a:prstGeom>
            <a:noFill/>
          </p:spPr>
          <p:txBody>
            <a:bodyPr wrap="square">
              <a:spAutoFit/>
            </a:bodyPr>
            <a:lstStyle/>
            <a:p>
              <a:pPr eaLnBrk="0" hangingPunct="0">
                <a:defRPr/>
              </a:pPr>
              <a:r>
                <a:rPr lang="zh-CN" altLang="en-US" sz="2000" b="1" dirty="0">
                  <a:solidFill>
                    <a:schemeClr val="bg1"/>
                  </a:solidFill>
                  <a:latin typeface="Courier New" panose="02070309020205020404" pitchFamily="49" charset="0"/>
                  <a:ea typeface="楷体" panose="02010609060101010101" pitchFamily="49" charset="-122"/>
                  <a:cs typeface="Courier New" panose="02070309020205020404" pitchFamily="49" charset="0"/>
                </a:rPr>
                <a:t>程序</a:t>
              </a:r>
              <a:r>
                <a:rPr lang="en-US" altLang="zh-CN" sz="2000" b="1" dirty="0">
                  <a:solidFill>
                    <a:schemeClr val="bg1"/>
                  </a:solidFill>
                  <a:latin typeface="Courier New" panose="02070309020205020404" pitchFamily="49" charset="0"/>
                  <a:ea typeface="楷体" panose="02010609060101010101" pitchFamily="49" charset="-122"/>
                  <a:cs typeface="Courier New" panose="02070309020205020404" pitchFamily="49" charset="0"/>
                </a:rPr>
                <a:t>1</a:t>
              </a:r>
            </a:p>
          </p:txBody>
        </p:sp>
      </p:grpSp>
      <p:grpSp>
        <p:nvGrpSpPr>
          <p:cNvPr id="13" name="组合 12">
            <a:extLst>
              <a:ext uri="{FF2B5EF4-FFF2-40B4-BE49-F238E27FC236}">
                <a16:creationId xmlns:a16="http://schemas.microsoft.com/office/drawing/2014/main" id="{D87E7BE0-9A38-6A67-7110-9159DC6346BE}"/>
              </a:ext>
            </a:extLst>
          </p:cNvPr>
          <p:cNvGrpSpPr/>
          <p:nvPr/>
        </p:nvGrpSpPr>
        <p:grpSpPr>
          <a:xfrm>
            <a:off x="4829310" y="2884874"/>
            <a:ext cx="3631122" cy="2088232"/>
            <a:chOff x="4932040" y="3501008"/>
            <a:chExt cx="3631122" cy="2088232"/>
          </a:xfrm>
        </p:grpSpPr>
        <p:sp>
          <p:nvSpPr>
            <p:cNvPr id="1242117" name="Text Box 5"/>
            <p:cNvSpPr txBox="1">
              <a:spLocks noChangeArrowheads="1"/>
            </p:cNvSpPr>
            <p:nvPr/>
          </p:nvSpPr>
          <p:spPr bwMode="auto">
            <a:xfrm>
              <a:off x="4932040" y="3908807"/>
              <a:ext cx="3631122" cy="1680433"/>
            </a:xfrm>
            <a:prstGeom prst="foldedCorner">
              <a:avLst/>
            </a:prstGeom>
            <a:ln>
              <a:headEnd/>
              <a:tailEnd/>
            </a:ln>
          </p:spPr>
          <p:style>
            <a:lnRef idx="2">
              <a:schemeClr val="accent6"/>
            </a:lnRef>
            <a:fillRef idx="1">
              <a:schemeClr val="lt1"/>
            </a:fillRef>
            <a:effectRef idx="0">
              <a:schemeClr val="accent6"/>
            </a:effectRef>
            <a:fontRef idx="minor">
              <a:schemeClr val="dk1"/>
            </a:fontRef>
          </p:style>
          <p:txBody>
            <a:bodyPr wrap="none">
              <a:spAutoFit/>
            </a:bodyPr>
            <a:lstStyle/>
            <a:p>
              <a:pPr eaLnBrk="0" hangingPunct="0">
                <a:lnSpc>
                  <a:spcPct val="120000"/>
                </a:lnSpc>
                <a:defRPr/>
              </a:pPr>
              <a:r>
                <a:rPr lang="en-US" sz="1800" b="1" dirty="0">
                  <a:solidFill>
                    <a:schemeClr val="bg1"/>
                  </a:solidFill>
                  <a:latin typeface="Courier New" pitchFamily="49" charset="0"/>
                </a:rPr>
                <a:t>int a[M][N]</a:t>
              </a:r>
              <a:r>
                <a:rPr lang="en-US" altLang="zh-CN" sz="1800" b="1" dirty="0">
                  <a:solidFill>
                    <a:schemeClr val="bg1"/>
                  </a:solidFill>
                  <a:latin typeface="Courier New" pitchFamily="49" charset="0"/>
                </a:rPr>
                <a:t>;</a:t>
              </a:r>
            </a:p>
            <a:p>
              <a:pPr eaLnBrk="0" hangingPunct="0">
                <a:lnSpc>
                  <a:spcPct val="120000"/>
                </a:lnSpc>
                <a:defRPr/>
              </a:pPr>
              <a:r>
                <a:rPr lang="en-US" sz="1800" b="1" dirty="0">
                  <a:solidFill>
                    <a:srgbClr val="0000FF"/>
                  </a:solidFill>
                  <a:latin typeface="Courier New" pitchFamily="49" charset="0"/>
                  <a:ea typeface="宋体" pitchFamily="2" charset="-122"/>
                </a:rPr>
                <a:t>for (j = 0; j &lt; N; </a:t>
              </a:r>
              <a:r>
                <a:rPr lang="en-US" sz="1800" b="1" dirty="0" err="1">
                  <a:solidFill>
                    <a:srgbClr val="0000FF"/>
                  </a:solidFill>
                  <a:latin typeface="Courier New" pitchFamily="49" charset="0"/>
                  <a:ea typeface="宋体" pitchFamily="2" charset="-122"/>
                </a:rPr>
                <a:t>j++</a:t>
              </a:r>
              <a:r>
                <a:rPr lang="en-US" sz="1800" b="1" dirty="0">
                  <a:solidFill>
                    <a:srgbClr val="0000FF"/>
                  </a:solidFill>
                  <a:latin typeface="Courier New" pitchFamily="49" charset="0"/>
                  <a:ea typeface="宋体" pitchFamily="2" charset="-122"/>
                </a:rPr>
                <a:t>)</a:t>
              </a:r>
            </a:p>
            <a:p>
              <a:pPr eaLnBrk="0" hangingPunct="0">
                <a:lnSpc>
                  <a:spcPct val="120000"/>
                </a:lnSpc>
                <a:defRPr/>
              </a:pPr>
              <a:r>
                <a:rPr lang="en-US" altLang="zh-CN" sz="1800" b="1" dirty="0">
                  <a:latin typeface="Courier New" pitchFamily="49" charset="0"/>
                  <a:ea typeface="宋体" pitchFamily="2" charset="-122"/>
                </a:rPr>
                <a:t> </a:t>
              </a:r>
              <a:r>
                <a:rPr lang="en-US" sz="1800" b="1" dirty="0">
                  <a:latin typeface="Courier New" pitchFamily="49" charset="0"/>
                  <a:ea typeface="宋体" pitchFamily="2" charset="-122"/>
                </a:rPr>
                <a:t> </a:t>
              </a:r>
              <a:r>
                <a:rPr lang="en-US" sz="1800" b="1" dirty="0">
                  <a:solidFill>
                    <a:schemeClr val="bg1"/>
                  </a:solidFill>
                  <a:latin typeface="Courier New" pitchFamily="49" charset="0"/>
                  <a:ea typeface="宋体" pitchFamily="2" charset="-122"/>
                </a:rPr>
                <a:t>for (</a:t>
              </a:r>
              <a:r>
                <a:rPr lang="en-US" sz="1800" b="1" dirty="0" err="1">
                  <a:solidFill>
                    <a:schemeClr val="bg1"/>
                  </a:solidFill>
                  <a:latin typeface="Courier New" pitchFamily="49" charset="0"/>
                  <a:ea typeface="宋体" pitchFamily="2" charset="-122"/>
                </a:rPr>
                <a:t>i</a:t>
              </a:r>
              <a:r>
                <a:rPr lang="en-US" sz="1800" b="1" dirty="0">
                  <a:solidFill>
                    <a:schemeClr val="bg1"/>
                  </a:solidFill>
                  <a:latin typeface="Courier New" pitchFamily="49" charset="0"/>
                  <a:ea typeface="宋体" pitchFamily="2" charset="-122"/>
                </a:rPr>
                <a:t> = 0; </a:t>
              </a:r>
              <a:r>
                <a:rPr lang="en-US" sz="1800" b="1" dirty="0" err="1">
                  <a:solidFill>
                    <a:schemeClr val="bg1"/>
                  </a:solidFill>
                  <a:latin typeface="Courier New" pitchFamily="49" charset="0"/>
                  <a:ea typeface="宋体" pitchFamily="2" charset="-122"/>
                </a:rPr>
                <a:t>i</a:t>
              </a:r>
              <a:r>
                <a:rPr lang="en-US" sz="1800" b="1" dirty="0">
                  <a:solidFill>
                    <a:schemeClr val="bg1"/>
                  </a:solidFill>
                  <a:latin typeface="Courier New" pitchFamily="49" charset="0"/>
                  <a:ea typeface="宋体" pitchFamily="2" charset="-122"/>
                </a:rPr>
                <a:t> &lt; M; </a:t>
              </a:r>
              <a:r>
                <a:rPr lang="en-US" sz="1800" b="1" dirty="0" err="1">
                  <a:solidFill>
                    <a:schemeClr val="bg1"/>
                  </a:solidFill>
                  <a:latin typeface="Courier New" pitchFamily="49" charset="0"/>
                  <a:ea typeface="宋体" pitchFamily="2" charset="-122"/>
                </a:rPr>
                <a:t>i</a:t>
              </a:r>
              <a:r>
                <a:rPr lang="en-US" sz="1800" b="1" dirty="0">
                  <a:solidFill>
                    <a:schemeClr val="bg1"/>
                  </a:solidFill>
                  <a:latin typeface="Courier New" pitchFamily="49" charset="0"/>
                  <a:ea typeface="宋体" pitchFamily="2" charset="-122"/>
                </a:rPr>
                <a:t>++)</a:t>
              </a:r>
            </a:p>
            <a:p>
              <a:pPr eaLnBrk="0" hangingPunct="0">
                <a:lnSpc>
                  <a:spcPct val="120000"/>
                </a:lnSpc>
                <a:defRPr/>
              </a:pPr>
              <a:r>
                <a:rPr lang="en-US" sz="1800" b="1" dirty="0">
                  <a:solidFill>
                    <a:schemeClr val="bg1"/>
                  </a:solidFill>
                  <a:latin typeface="Courier New" pitchFamily="49" charset="0"/>
                  <a:ea typeface="宋体" pitchFamily="2" charset="-122"/>
                </a:rPr>
                <a:t>    sum += a[</a:t>
              </a:r>
              <a:r>
                <a:rPr lang="en-US" sz="1800" b="1" dirty="0" err="1">
                  <a:solidFill>
                    <a:schemeClr val="bg1"/>
                  </a:solidFill>
                  <a:latin typeface="Courier New" pitchFamily="49" charset="0"/>
                  <a:ea typeface="宋体" pitchFamily="2" charset="-122"/>
                </a:rPr>
                <a:t>i</a:t>
              </a:r>
              <a:r>
                <a:rPr lang="en-US" sz="1800" b="1" dirty="0">
                  <a:solidFill>
                    <a:schemeClr val="bg1"/>
                  </a:solidFill>
                  <a:latin typeface="Courier New" pitchFamily="49" charset="0"/>
                  <a:ea typeface="宋体" pitchFamily="2" charset="-122"/>
                </a:rPr>
                <a:t>][j];</a:t>
              </a:r>
            </a:p>
          </p:txBody>
        </p:sp>
        <p:sp>
          <p:nvSpPr>
            <p:cNvPr id="11" name="文本框 10">
              <a:extLst>
                <a:ext uri="{FF2B5EF4-FFF2-40B4-BE49-F238E27FC236}">
                  <a16:creationId xmlns:a16="http://schemas.microsoft.com/office/drawing/2014/main" id="{056F5BF5-C896-4C0F-8DF5-56D1367E6BA4}"/>
                </a:ext>
              </a:extLst>
            </p:cNvPr>
            <p:cNvSpPr txBox="1"/>
            <p:nvPr/>
          </p:nvSpPr>
          <p:spPr>
            <a:xfrm>
              <a:off x="4932040" y="3501008"/>
              <a:ext cx="946325" cy="400110"/>
            </a:xfrm>
            <a:prstGeom prst="rect">
              <a:avLst/>
            </a:prstGeom>
            <a:noFill/>
          </p:spPr>
          <p:txBody>
            <a:bodyPr wrap="square">
              <a:spAutoFit/>
            </a:bodyPr>
            <a:lstStyle/>
            <a:p>
              <a:pPr eaLnBrk="0" hangingPunct="0">
                <a:defRPr/>
              </a:pPr>
              <a:r>
                <a:rPr lang="zh-CN" altLang="en-US" sz="2000" b="1" dirty="0">
                  <a:solidFill>
                    <a:schemeClr val="bg1"/>
                  </a:solidFill>
                  <a:latin typeface="Courier New" panose="02070309020205020404" pitchFamily="49" charset="0"/>
                  <a:ea typeface="楷体" panose="02010609060101010101" pitchFamily="49" charset="-122"/>
                  <a:cs typeface="Courier New" panose="02070309020205020404" pitchFamily="49" charset="0"/>
                </a:rPr>
                <a:t>程序</a:t>
              </a:r>
              <a:r>
                <a:rPr lang="en-US" altLang="zh-CN" sz="2000" b="1" dirty="0">
                  <a:solidFill>
                    <a:schemeClr val="bg1"/>
                  </a:solidFill>
                  <a:latin typeface="Courier New" panose="02070309020205020404" pitchFamily="49" charset="0"/>
                  <a:ea typeface="楷体" panose="02010609060101010101" pitchFamily="49" charset="-122"/>
                  <a:cs typeface="Courier New" panose="02070309020205020404" pitchFamily="49" charset="0"/>
                </a:rPr>
                <a:t>2</a:t>
              </a:r>
            </a:p>
          </p:txBody>
        </p:sp>
      </p:grpSp>
      <p:sp>
        <p:nvSpPr>
          <p:cNvPr id="14" name="灯片编号占位符 13">
            <a:extLst>
              <a:ext uri="{FF2B5EF4-FFF2-40B4-BE49-F238E27FC236}">
                <a16:creationId xmlns:a16="http://schemas.microsoft.com/office/drawing/2014/main" id="{DD93353E-D3F7-D708-3C82-EEA4EB4993AB}"/>
              </a:ext>
            </a:extLst>
          </p:cNvPr>
          <p:cNvSpPr>
            <a:spLocks noGrp="1"/>
          </p:cNvSpPr>
          <p:nvPr>
            <p:ph type="sldNum" sz="quarter" idx="11"/>
          </p:nvPr>
        </p:nvSpPr>
        <p:spPr/>
        <p:txBody>
          <a:bodyPr/>
          <a:lstStyle/>
          <a:p>
            <a:pPr>
              <a:defRPr/>
            </a:pPr>
            <a:fld id="{9D35ACE7-19B2-4F54-9048-4DFFEA3E73D5}" type="slidenum">
              <a:rPr lang="en-US" smtClean="0"/>
              <a:pPr>
                <a:defRPr/>
              </a:pPr>
              <a:t>35</a:t>
            </a:fld>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88DD3E-A574-7570-699D-98AD5FD3E6B0}"/>
              </a:ext>
            </a:extLst>
          </p:cNvPr>
          <p:cNvSpPr>
            <a:spLocks noGrp="1"/>
          </p:cNvSpPr>
          <p:nvPr>
            <p:ph type="title"/>
          </p:nvPr>
        </p:nvSpPr>
        <p:spPr>
          <a:xfrm>
            <a:off x="856058" y="1419227"/>
            <a:ext cx="7429500" cy="2852737"/>
          </a:xfrm>
        </p:spPr>
        <p:txBody>
          <a:bodyPr/>
          <a:lstStyle/>
          <a:p>
            <a:r>
              <a:rPr lang="en-US" altLang="en-US" dirty="0">
                <a:sym typeface="+mn-lt"/>
              </a:rPr>
              <a:t>3.Cache</a:t>
            </a:r>
            <a:r>
              <a:rPr lang="zh-CN" altLang="en-US" dirty="0">
                <a:sym typeface="+mn-lt"/>
              </a:rPr>
              <a:t>的命中率</a:t>
            </a:r>
            <a:endParaRPr lang="zh-CN" altLang="en-US" dirty="0"/>
          </a:p>
        </p:txBody>
      </p:sp>
      <p:sp>
        <p:nvSpPr>
          <p:cNvPr id="5" name="文本占位符 4">
            <a:extLst>
              <a:ext uri="{FF2B5EF4-FFF2-40B4-BE49-F238E27FC236}">
                <a16:creationId xmlns:a16="http://schemas.microsoft.com/office/drawing/2014/main" id="{CA72CC90-65BB-AA11-A888-B53C17B3F83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63404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C0104-2603-0BAA-5EE1-D10B373A2B29}"/>
              </a:ext>
            </a:extLst>
          </p:cNvPr>
          <p:cNvSpPr>
            <a:spLocks noGrp="1"/>
          </p:cNvSpPr>
          <p:nvPr>
            <p:ph type="title"/>
          </p:nvPr>
        </p:nvSpPr>
        <p:spPr/>
        <p:txBody>
          <a:bodyPr/>
          <a:lstStyle/>
          <a:p>
            <a:r>
              <a:rPr lang="zh-CN" altLang="en-US" dirty="0"/>
              <a:t>命中率</a:t>
            </a:r>
          </a:p>
        </p:txBody>
      </p:sp>
      <p:graphicFrame>
        <p:nvGraphicFramePr>
          <p:cNvPr id="7" name="内容占位符 6">
            <a:extLst>
              <a:ext uri="{FF2B5EF4-FFF2-40B4-BE49-F238E27FC236}">
                <a16:creationId xmlns:a16="http://schemas.microsoft.com/office/drawing/2014/main" id="{DDACB42E-EBB3-72CE-115E-4E64ED59A110}"/>
              </a:ext>
            </a:extLst>
          </p:cNvPr>
          <p:cNvGraphicFramePr>
            <a:graphicFrameLocks noGrp="1"/>
          </p:cNvGraphicFramePr>
          <p:nvPr>
            <p:ph sz="half" idx="1"/>
            <p:extLst>
              <p:ext uri="{D42A27DB-BD31-4B8C-83A1-F6EECF244321}">
                <p14:modId xmlns:p14="http://schemas.microsoft.com/office/powerpoint/2010/main" val="239726474"/>
              </p:ext>
            </p:extLst>
          </p:nvPr>
        </p:nvGraphicFramePr>
        <p:xfrm>
          <a:off x="855663" y="1844824"/>
          <a:ext cx="3356297"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graphicFrame>
            <p:nvGraphicFramePr>
              <p:cNvPr id="8" name="内容占位符 7">
                <a:extLst>
                  <a:ext uri="{FF2B5EF4-FFF2-40B4-BE49-F238E27FC236}">
                    <a16:creationId xmlns:a16="http://schemas.microsoft.com/office/drawing/2014/main" id="{F9E7229A-E033-7892-9E2C-DE080CB0AEA4}"/>
                  </a:ext>
                </a:extLst>
              </p:cNvPr>
              <p:cNvGraphicFramePr>
                <a:graphicFrameLocks noGrp="1"/>
              </p:cNvGraphicFramePr>
              <p:nvPr>
                <p:ph sz="half" idx="2"/>
                <p:extLst>
                  <p:ext uri="{D42A27DB-BD31-4B8C-83A1-F6EECF244321}">
                    <p14:modId xmlns:p14="http://schemas.microsoft.com/office/powerpoint/2010/main" val="3750841266"/>
                  </p:ext>
                </p:extLst>
              </p:nvPr>
            </p:nvGraphicFramePr>
            <p:xfrm>
              <a:off x="4355976" y="1700808"/>
              <a:ext cx="4032448" cy="4090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Choice>
        <mc:Fallback xmlns="">
          <p:graphicFrame>
            <p:nvGraphicFramePr>
              <p:cNvPr id="8" name="内容占位符 7">
                <a:extLst>
                  <a:ext uri="{FF2B5EF4-FFF2-40B4-BE49-F238E27FC236}">
                    <a16:creationId xmlns:a16="http://schemas.microsoft.com/office/drawing/2014/main" id="{F9E7229A-E033-7892-9E2C-DE080CB0AEA4}"/>
                  </a:ext>
                </a:extLst>
              </p:cNvPr>
              <p:cNvGraphicFramePr>
                <a:graphicFrameLocks noGrp="1"/>
              </p:cNvGraphicFramePr>
              <p:nvPr>
                <p:ph sz="half" idx="2"/>
                <p:extLst>
                  <p:ext uri="{D42A27DB-BD31-4B8C-83A1-F6EECF244321}">
                    <p14:modId xmlns:p14="http://schemas.microsoft.com/office/powerpoint/2010/main" val="3750841266"/>
                  </p:ext>
                </p:extLst>
              </p:nvPr>
            </p:nvGraphicFramePr>
            <p:xfrm>
              <a:off x="4355976" y="1700808"/>
              <a:ext cx="4032448" cy="409039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mc:Fallback>
      </mc:AlternateContent>
      <p:sp>
        <p:nvSpPr>
          <p:cNvPr id="5" name="页脚占位符 4">
            <a:extLst>
              <a:ext uri="{FF2B5EF4-FFF2-40B4-BE49-F238E27FC236}">
                <a16:creationId xmlns:a16="http://schemas.microsoft.com/office/drawing/2014/main" id="{4984D3C2-8038-6611-A32C-CA82D629915F}"/>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4699DEC6-7B76-2C29-8D31-1991FD69181A}"/>
              </a:ext>
            </a:extLst>
          </p:cNvPr>
          <p:cNvSpPr>
            <a:spLocks noGrp="1"/>
          </p:cNvSpPr>
          <p:nvPr>
            <p:ph type="sldNum" sz="quarter" idx="11"/>
          </p:nvPr>
        </p:nvSpPr>
        <p:spPr/>
        <p:txBody>
          <a:bodyPr/>
          <a:lstStyle/>
          <a:p>
            <a:pPr>
              <a:defRPr/>
            </a:pPr>
            <a:fld id="{168FAD51-4924-4E26-8EE5-0F0F7972BA28}" type="slidenum">
              <a:rPr lang="en-US" smtClean="0"/>
              <a:pPr>
                <a:defRPr/>
              </a:pPr>
              <a:t>37</a:t>
            </a:fld>
            <a:endParaRPr lang="en-US" dirty="0"/>
          </a:p>
        </p:txBody>
      </p:sp>
      <p:graphicFrame>
        <p:nvGraphicFramePr>
          <p:cNvPr id="9" name="对象 8">
            <a:extLst>
              <a:ext uri="{FF2B5EF4-FFF2-40B4-BE49-F238E27FC236}">
                <a16:creationId xmlns:a16="http://schemas.microsoft.com/office/drawing/2014/main" id="{DC4B3F29-EAA1-1F49-CBF6-721123396BEB}"/>
              </a:ext>
            </a:extLst>
          </p:cNvPr>
          <p:cNvGraphicFramePr>
            <a:graphicFrameLocks noChangeAspect="1"/>
          </p:cNvGraphicFramePr>
          <p:nvPr>
            <p:extLst>
              <p:ext uri="{D42A27DB-BD31-4B8C-83A1-F6EECF244321}">
                <p14:modId xmlns:p14="http://schemas.microsoft.com/office/powerpoint/2010/main" val="2496152007"/>
              </p:ext>
            </p:extLst>
          </p:nvPr>
        </p:nvGraphicFramePr>
        <p:xfrm>
          <a:off x="5724128" y="3718198"/>
          <a:ext cx="1082161" cy="574898"/>
        </p:xfrm>
        <a:graphic>
          <a:graphicData uri="http://schemas.openxmlformats.org/presentationml/2006/ole">
            <mc:AlternateContent xmlns:mc="http://schemas.openxmlformats.org/markup-compatibility/2006">
              <mc:Choice xmlns:v="urn:schemas-microsoft-com:vml" Requires="v">
                <p:oleObj name="Equation" r:id="rId17" imgW="812520" imgH="431640" progId="Equation.DSMT4">
                  <p:embed/>
                </p:oleObj>
              </mc:Choice>
              <mc:Fallback>
                <p:oleObj name="Equation" r:id="rId17" imgW="812520" imgH="431640" progId="Equation.DSMT4">
                  <p:embed/>
                  <p:pic>
                    <p:nvPicPr>
                      <p:cNvPr id="0" name=""/>
                      <p:cNvPicPr/>
                      <p:nvPr/>
                    </p:nvPicPr>
                    <p:blipFill>
                      <a:blip r:embed="rId18"/>
                      <a:stretch>
                        <a:fillRect/>
                      </a:stretch>
                    </p:blipFill>
                    <p:spPr>
                      <a:xfrm>
                        <a:off x="5724128" y="3718198"/>
                        <a:ext cx="1082161" cy="574898"/>
                      </a:xfrm>
                      <a:prstGeom prst="rect">
                        <a:avLst/>
                      </a:prstGeom>
                    </p:spPr>
                  </p:pic>
                </p:oleObj>
              </mc:Fallback>
            </mc:AlternateContent>
          </a:graphicData>
        </a:graphic>
      </p:graphicFrame>
    </p:spTree>
    <p:extLst>
      <p:ext uri="{BB962C8B-B14F-4D97-AF65-F5344CB8AC3E}">
        <p14:creationId xmlns:p14="http://schemas.microsoft.com/office/powerpoint/2010/main" val="3839100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fld id="{CC864725-0AFE-4DDE-8A64-72E593828D9E}" type="slidenum">
              <a:rPr lang="en-US" altLang="zh-CN" sz="1000">
                <a:latin typeface="+mn-lt"/>
                <a:ea typeface="+mn-ea"/>
                <a:cs typeface="+mn-ea"/>
                <a:sym typeface="+mn-lt"/>
              </a:rPr>
              <a:pPr algn="r" eaLnBrk="1" hangingPunct="1"/>
              <a:t>38</a:t>
            </a:fld>
            <a:endParaRPr lang="en-US" altLang="zh-CN" sz="1000">
              <a:latin typeface="+mn-lt"/>
              <a:ea typeface="+mn-ea"/>
              <a:cs typeface="+mn-ea"/>
              <a:sym typeface="+mn-lt"/>
            </a:endParaRPr>
          </a:p>
        </p:txBody>
      </p:sp>
      <p:sp>
        <p:nvSpPr>
          <p:cNvPr id="9219" name="Rectangle 2"/>
          <p:cNvSpPr>
            <a:spLocks noGrp="1" noChangeArrowheads="1"/>
          </p:cNvSpPr>
          <p:nvPr>
            <p:ph type="title"/>
          </p:nvPr>
        </p:nvSpPr>
        <p:spPr>
          <a:xfrm>
            <a:off x="856060" y="618518"/>
            <a:ext cx="7676380" cy="1080000"/>
          </a:xfrm>
        </p:spPr>
        <p:txBody>
          <a:bodyPr/>
          <a:lstStyle/>
          <a:p>
            <a:r>
              <a:rPr lang="en-US" altLang="en-US" dirty="0">
                <a:sym typeface="+mn-lt"/>
              </a:rPr>
              <a:t>Cache</a:t>
            </a:r>
            <a:r>
              <a:rPr lang="zh-CN" altLang="en-US" dirty="0">
                <a:sym typeface="+mn-lt"/>
              </a:rPr>
              <a:t>的平均访问时间</a:t>
            </a:r>
          </a:p>
        </p:txBody>
      </p:sp>
      <p:graphicFrame>
        <p:nvGraphicFramePr>
          <p:cNvPr id="4" name="内容占位符 3">
            <a:extLst>
              <a:ext uri="{FF2B5EF4-FFF2-40B4-BE49-F238E27FC236}">
                <a16:creationId xmlns:a16="http://schemas.microsoft.com/office/drawing/2014/main" id="{826E1A16-15F5-AB78-A23A-6DF9BED04FAC}"/>
              </a:ext>
            </a:extLst>
          </p:cNvPr>
          <p:cNvGraphicFramePr>
            <a:graphicFrameLocks noGrp="1"/>
          </p:cNvGraphicFramePr>
          <p:nvPr>
            <p:ph idx="1"/>
            <p:extLst>
              <p:ext uri="{D42A27DB-BD31-4B8C-83A1-F6EECF244321}">
                <p14:modId xmlns:p14="http://schemas.microsoft.com/office/powerpoint/2010/main" val="2355544444"/>
              </p:ext>
            </p:extLst>
          </p:nvPr>
        </p:nvGraphicFramePr>
        <p:xfrm>
          <a:off x="971600" y="1916113"/>
          <a:ext cx="7388745" cy="1944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任意多边形: 形状 10">
            <a:extLst>
              <a:ext uri="{FF2B5EF4-FFF2-40B4-BE49-F238E27FC236}">
                <a16:creationId xmlns:a16="http://schemas.microsoft.com/office/drawing/2014/main" id="{F2738AC8-6893-DDA8-BD0C-9AD0ADC2930D}"/>
              </a:ext>
            </a:extLst>
          </p:cNvPr>
          <p:cNvSpPr/>
          <p:nvPr/>
        </p:nvSpPr>
        <p:spPr>
          <a:xfrm>
            <a:off x="975493" y="4195622"/>
            <a:ext cx="4299112" cy="468000"/>
          </a:xfrm>
          <a:custGeom>
            <a:avLst/>
            <a:gdLst>
              <a:gd name="connsiteX0" fmla="*/ 0 w 4299112"/>
              <a:gd name="connsiteY0" fmla="*/ 0 h 334383"/>
              <a:gd name="connsiteX1" fmla="*/ 4299112 w 4299112"/>
              <a:gd name="connsiteY1" fmla="*/ 0 h 334383"/>
              <a:gd name="connsiteX2" fmla="*/ 4299112 w 4299112"/>
              <a:gd name="connsiteY2" fmla="*/ 334383 h 334383"/>
              <a:gd name="connsiteX3" fmla="*/ 0 w 4299112"/>
              <a:gd name="connsiteY3" fmla="*/ 334383 h 334383"/>
              <a:gd name="connsiteX4" fmla="*/ 0 w 4299112"/>
              <a:gd name="connsiteY4" fmla="*/ 0 h 334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112" h="334383">
                <a:moveTo>
                  <a:pt x="0" y="0"/>
                </a:moveTo>
                <a:lnTo>
                  <a:pt x="4299112" y="0"/>
                </a:lnTo>
                <a:lnTo>
                  <a:pt x="4299112" y="334383"/>
                </a:lnTo>
                <a:lnTo>
                  <a:pt x="0" y="334383"/>
                </a:lnTo>
                <a:lnTo>
                  <a:pt x="0"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b="1" i="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t</a:t>
            </a:r>
            <a:r>
              <a:rPr lang="en-US" altLang="zh-CN" sz="2000" b="1" i="1" kern="1200" baseline="-250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a:t>
            </a:r>
            <a:r>
              <a:rPr lang="zh-CN" altLang="en-US" sz="2000" b="1" i="0" kern="1200" baseline="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主存系统的平均访问时间</a:t>
            </a:r>
            <a:endParaRPr lang="zh-CN" altLang="en-US"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任意多边形: 形状 11">
            <a:extLst>
              <a:ext uri="{FF2B5EF4-FFF2-40B4-BE49-F238E27FC236}">
                <a16:creationId xmlns:a16="http://schemas.microsoft.com/office/drawing/2014/main" id="{99657C24-64E4-1093-079F-C451EAAA1E26}"/>
              </a:ext>
            </a:extLst>
          </p:cNvPr>
          <p:cNvSpPr/>
          <p:nvPr/>
        </p:nvSpPr>
        <p:spPr>
          <a:xfrm>
            <a:off x="975493" y="4684523"/>
            <a:ext cx="4299112" cy="1260000"/>
          </a:xfrm>
          <a:custGeom>
            <a:avLst/>
            <a:gdLst>
              <a:gd name="connsiteX0" fmla="*/ 0 w 4299112"/>
              <a:gd name="connsiteY0" fmla="*/ 0 h 1372500"/>
              <a:gd name="connsiteX1" fmla="*/ 4299112 w 4299112"/>
              <a:gd name="connsiteY1" fmla="*/ 0 h 1372500"/>
              <a:gd name="connsiteX2" fmla="*/ 4299112 w 4299112"/>
              <a:gd name="connsiteY2" fmla="*/ 1372500 h 1372500"/>
              <a:gd name="connsiteX3" fmla="*/ 0 w 4299112"/>
              <a:gd name="connsiteY3" fmla="*/ 1372500 h 1372500"/>
              <a:gd name="connsiteX4" fmla="*/ 0 w 4299112"/>
              <a:gd name="connsiteY4" fmla="*/ 0 h 137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9112" h="1372500">
                <a:moveTo>
                  <a:pt x="0" y="0"/>
                </a:moveTo>
                <a:lnTo>
                  <a:pt x="4299112" y="0"/>
                </a:lnTo>
                <a:lnTo>
                  <a:pt x="4299112" y="1372500"/>
                </a:lnTo>
                <a:lnTo>
                  <a:pt x="0" y="1372500"/>
                </a:lnTo>
                <a:lnTo>
                  <a:pt x="0" y="0"/>
                </a:lnTo>
                <a:close/>
              </a:path>
            </a:pathLst>
          </a:cu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6680" tIns="106680" rIns="142240" bIns="0" numCol="1" spcCol="1270" anchor="t" anchorCtr="0">
            <a:noAutofit/>
          </a:bodyPr>
          <a:lstStyle/>
          <a:p>
            <a:pPr marL="228600" lvl="1" indent="-228600" algn="l" defTabSz="889000">
              <a:lnSpc>
                <a:spcPct val="90000"/>
              </a:lnSpc>
              <a:spcBef>
                <a:spcPct val="0"/>
              </a:spcBef>
              <a:spcAft>
                <a:spcPct val="15000"/>
              </a:spcAft>
              <a:buNone/>
            </a:pPr>
            <a:endParaRPr lang="zh-CN" altLang="en-US" sz="2000" b="1" kern="1200" dirty="0"/>
          </a:p>
          <a:p>
            <a:pPr marL="228600" lvl="1" indent="-228600" algn="l" defTabSz="889000">
              <a:lnSpc>
                <a:spcPct val="90000"/>
              </a:lnSpc>
              <a:spcBef>
                <a:spcPct val="0"/>
              </a:spcBef>
              <a:spcAft>
                <a:spcPct val="15000"/>
              </a:spcAft>
              <a:buNone/>
            </a:pPr>
            <a:endPar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228600" lvl="1" indent="-228600" algn="l" defTabSz="889000">
              <a:lnSpc>
                <a:spcPct val="90000"/>
              </a:lnSpc>
              <a:spcBef>
                <a:spcPct val="0"/>
              </a:spcBef>
              <a:spcAft>
                <a:spcPct val="15000"/>
              </a:spcAft>
              <a:buNone/>
            </a:pP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 平均访问时间 </a:t>
            </a:r>
            <a:r>
              <a:rPr lang="en-US" altLang="zh-CN" sz="2000" b="1" i="1" kern="1200" dirty="0">
                <a:latin typeface="Times New Roman" panose="02020603050405020304" pitchFamily="18" charset="0"/>
                <a:ea typeface="楷体" panose="02010609060101010101" pitchFamily="49" charset="-122"/>
                <a:cs typeface="Times New Roman" panose="02020603050405020304" pitchFamily="18" charset="0"/>
                <a:sym typeface="+mn-lt"/>
              </a:rPr>
              <a:t>t</a:t>
            </a:r>
            <a:r>
              <a:rPr lang="en-US" altLang="zh-CN" sz="2000" b="1" i="1" kern="1200" baseline="-25000" dirty="0">
                <a:latin typeface="Times New Roman" panose="02020603050405020304" pitchFamily="18" charset="0"/>
                <a:ea typeface="楷体" panose="02010609060101010101" pitchFamily="49" charset="-122"/>
                <a:cs typeface="Times New Roman" panose="02020603050405020304" pitchFamily="18" charset="0"/>
                <a:sym typeface="+mn-lt"/>
              </a:rPr>
              <a:t>a </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越接近 </a:t>
            </a:r>
            <a:r>
              <a:rPr lang="en-US" altLang="zh-CN" sz="2000" b="1" i="1" kern="1200" dirty="0" err="1">
                <a:latin typeface="Times New Roman" panose="02020603050405020304" pitchFamily="18" charset="0"/>
                <a:ea typeface="楷体" panose="02010609060101010101" pitchFamily="49" charset="-122"/>
                <a:cs typeface="Times New Roman" panose="02020603050405020304" pitchFamily="18" charset="0"/>
                <a:sym typeface="+mn-lt"/>
              </a:rPr>
              <a:t>t</a:t>
            </a:r>
            <a:r>
              <a:rPr lang="en-US" altLang="zh-CN" sz="2000" b="1" i="1" kern="1200" baseline="-25000" dirty="0" err="1">
                <a:latin typeface="Times New Roman" panose="02020603050405020304" pitchFamily="18" charset="0"/>
                <a:ea typeface="楷体" panose="02010609060101010101" pitchFamily="49" charset="-122"/>
                <a:cs typeface="Times New Roman" panose="02020603050405020304" pitchFamily="18" charset="0"/>
                <a:sym typeface="+mn-lt"/>
              </a:rPr>
              <a:t>c</a:t>
            </a:r>
            <a:r>
              <a:rPr lang="en-US" altLang="zh-CN" sz="2000" b="1" i="1" kern="1200" baseline="-25000" dirty="0">
                <a:latin typeface="Times New Roman" panose="02020603050405020304" pitchFamily="18" charset="0"/>
                <a:ea typeface="楷体" panose="02010609060101010101" pitchFamily="49" charset="-122"/>
                <a:cs typeface="Times New Roman" panose="02020603050405020304" pitchFamily="18" charset="0"/>
                <a:sym typeface="+mn-lt"/>
              </a:rPr>
              <a:t> </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越好</a:t>
            </a:r>
          </a:p>
        </p:txBody>
      </p:sp>
      <p:sp>
        <p:nvSpPr>
          <p:cNvPr id="13" name="任意多边形: 形状 12">
            <a:extLst>
              <a:ext uri="{FF2B5EF4-FFF2-40B4-BE49-F238E27FC236}">
                <a16:creationId xmlns:a16="http://schemas.microsoft.com/office/drawing/2014/main" id="{26C1E2AB-DA37-82C3-1F45-E3DDB4D4F5F6}"/>
              </a:ext>
            </a:extLst>
          </p:cNvPr>
          <p:cNvSpPr/>
          <p:nvPr/>
        </p:nvSpPr>
        <p:spPr>
          <a:xfrm>
            <a:off x="5508104" y="4195622"/>
            <a:ext cx="2854675" cy="468000"/>
          </a:xfrm>
          <a:custGeom>
            <a:avLst/>
            <a:gdLst>
              <a:gd name="connsiteX0" fmla="*/ 0 w 2854675"/>
              <a:gd name="connsiteY0" fmla="*/ 0 h 381284"/>
              <a:gd name="connsiteX1" fmla="*/ 2854675 w 2854675"/>
              <a:gd name="connsiteY1" fmla="*/ 0 h 381284"/>
              <a:gd name="connsiteX2" fmla="*/ 2854675 w 2854675"/>
              <a:gd name="connsiteY2" fmla="*/ 381284 h 381284"/>
              <a:gd name="connsiteX3" fmla="*/ 0 w 2854675"/>
              <a:gd name="connsiteY3" fmla="*/ 381284 h 381284"/>
              <a:gd name="connsiteX4" fmla="*/ 0 w 2854675"/>
              <a:gd name="connsiteY4" fmla="*/ 0 h 38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675" h="381284">
                <a:moveTo>
                  <a:pt x="0" y="0"/>
                </a:moveTo>
                <a:lnTo>
                  <a:pt x="2854675" y="0"/>
                </a:lnTo>
                <a:lnTo>
                  <a:pt x="2854675" y="381284"/>
                </a:lnTo>
                <a:lnTo>
                  <a:pt x="0" y="381284"/>
                </a:lnTo>
                <a:lnTo>
                  <a:pt x="0" y="0"/>
                </a:lnTo>
                <a:close/>
              </a:path>
            </a:pathLst>
          </a:custGeom>
          <a:solidFill>
            <a:srgbClr val="665ECF"/>
          </a:solidFill>
          <a:ln>
            <a:solidFill>
              <a:srgbClr val="665ECF"/>
            </a:solidFill>
          </a:ln>
        </p:spPr>
        <p:style>
          <a:lnRef idx="2">
            <a:scrgbClr r="0" g="0" b="0"/>
          </a:lnRef>
          <a:fillRef idx="1">
            <a:scrgbClr r="0" g="0" b="0"/>
          </a:fillRef>
          <a:effectRef idx="0">
            <a:schemeClr val="accent4">
              <a:hueOff val="-4725531"/>
              <a:satOff val="-7569"/>
              <a:lumOff val="784"/>
              <a:alphaOff val="0"/>
            </a:schemeClr>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kumimoji="1" lang="en-US" altLang="zh-CN" sz="2000" b="1" i="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e</a:t>
            </a:r>
            <a:r>
              <a:rPr kumimoji="1" lang="zh-CN" altLang="en-US" sz="2000"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a:t>
            </a:r>
            <a:r>
              <a:rPr lang="zh-CN" altLang="en-US" sz="2000" b="1" kern="12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访问效率</a:t>
            </a:r>
            <a:r>
              <a:rPr lang="en-US" altLang="zh-CN" sz="2000" b="1" kern="1200"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 </a:t>
            </a:r>
            <a:endParaRPr lang="zh-CN" altLang="en-US" sz="2000" b="1" i="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任意多边形: 形状 13">
            <a:extLst>
              <a:ext uri="{FF2B5EF4-FFF2-40B4-BE49-F238E27FC236}">
                <a16:creationId xmlns:a16="http://schemas.microsoft.com/office/drawing/2014/main" id="{82225066-DF8F-F443-ED31-95C4174AE5AF}"/>
              </a:ext>
            </a:extLst>
          </p:cNvPr>
          <p:cNvSpPr/>
          <p:nvPr/>
        </p:nvSpPr>
        <p:spPr>
          <a:xfrm>
            <a:off x="5508104" y="4684523"/>
            <a:ext cx="2854675" cy="1260000"/>
          </a:xfrm>
          <a:custGeom>
            <a:avLst/>
            <a:gdLst>
              <a:gd name="connsiteX0" fmla="*/ 0 w 2854675"/>
              <a:gd name="connsiteY0" fmla="*/ 0 h 1372500"/>
              <a:gd name="connsiteX1" fmla="*/ 2854675 w 2854675"/>
              <a:gd name="connsiteY1" fmla="*/ 0 h 1372500"/>
              <a:gd name="connsiteX2" fmla="*/ 2854675 w 2854675"/>
              <a:gd name="connsiteY2" fmla="*/ 1372500 h 1372500"/>
              <a:gd name="connsiteX3" fmla="*/ 0 w 2854675"/>
              <a:gd name="connsiteY3" fmla="*/ 1372500 h 1372500"/>
              <a:gd name="connsiteX4" fmla="*/ 0 w 2854675"/>
              <a:gd name="connsiteY4" fmla="*/ 0 h 137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675" h="1372500">
                <a:moveTo>
                  <a:pt x="0" y="0"/>
                </a:moveTo>
                <a:lnTo>
                  <a:pt x="2854675" y="0"/>
                </a:lnTo>
                <a:lnTo>
                  <a:pt x="2854675" y="1372500"/>
                </a:lnTo>
                <a:lnTo>
                  <a:pt x="0" y="1372500"/>
                </a:lnTo>
                <a:lnTo>
                  <a:pt x="0" y="0"/>
                </a:lnTo>
                <a:close/>
              </a:path>
            </a:pathLst>
          </a:custGeom>
          <a:solidFill>
            <a:srgbClr val="D6D4EF"/>
          </a:solidFill>
        </p:spPr>
        <p:style>
          <a:lnRef idx="2">
            <a:schemeClr val="accent4">
              <a:tint val="40000"/>
              <a:alpha val="90000"/>
              <a:hueOff val="-4102677"/>
              <a:satOff val="-6812"/>
              <a:lumOff val="-151"/>
              <a:alphaOff val="0"/>
            </a:schemeClr>
          </a:lnRef>
          <a:fillRef idx="1">
            <a:scrgbClr r="0" g="0" b="0"/>
          </a:fillRef>
          <a:effectRef idx="0">
            <a:schemeClr val="accent4">
              <a:tint val="40000"/>
              <a:alpha val="90000"/>
              <a:hueOff val="-4102677"/>
              <a:satOff val="-6812"/>
              <a:lumOff val="-151"/>
              <a:alphaOff val="0"/>
            </a:schemeClr>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endParaRPr lang="zh-CN" altLang="en-US" sz="2000" b="1" i="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A1B7D624-4F20-9AC4-669E-AC0121DBC3BF}"/>
              </a:ext>
            </a:extLst>
          </p:cNvPr>
          <p:cNvGraphicFramePr>
            <a:graphicFrameLocks noChangeAspect="1"/>
          </p:cNvGraphicFramePr>
          <p:nvPr>
            <p:extLst>
              <p:ext uri="{D42A27DB-BD31-4B8C-83A1-F6EECF244321}">
                <p14:modId xmlns:p14="http://schemas.microsoft.com/office/powerpoint/2010/main" val="3742525025"/>
              </p:ext>
            </p:extLst>
          </p:nvPr>
        </p:nvGraphicFramePr>
        <p:xfrm>
          <a:off x="5846394" y="4869160"/>
          <a:ext cx="2287313" cy="720080"/>
        </p:xfrm>
        <a:graphic>
          <a:graphicData uri="http://schemas.openxmlformats.org/presentationml/2006/ole">
            <mc:AlternateContent xmlns:mc="http://schemas.openxmlformats.org/markup-compatibility/2006">
              <mc:Choice xmlns:v="urn:schemas-microsoft-com:vml" Requires="v">
                <p:oleObj name="Equation" r:id="rId7" imgW="1371600" imgH="431640" progId="Equation.DSMT4">
                  <p:embed/>
                </p:oleObj>
              </mc:Choice>
              <mc:Fallback>
                <p:oleObj name="Equation" r:id="rId7" imgW="1371600" imgH="431640" progId="Equation.DSMT4">
                  <p:embed/>
                  <p:pic>
                    <p:nvPicPr>
                      <p:cNvPr id="0" name=""/>
                      <p:cNvPicPr/>
                      <p:nvPr/>
                    </p:nvPicPr>
                    <p:blipFill>
                      <a:blip r:embed="rId8"/>
                      <a:stretch>
                        <a:fillRect/>
                      </a:stretch>
                    </p:blipFill>
                    <p:spPr>
                      <a:xfrm>
                        <a:off x="5846394" y="4869160"/>
                        <a:ext cx="2287313" cy="72008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25D305B-4B70-D09A-0F37-04665F553748}"/>
              </a:ext>
            </a:extLst>
          </p:cNvPr>
          <p:cNvGraphicFramePr>
            <a:graphicFrameLocks noChangeAspect="1"/>
          </p:cNvGraphicFramePr>
          <p:nvPr>
            <p:extLst>
              <p:ext uri="{D42A27DB-BD31-4B8C-83A1-F6EECF244321}">
                <p14:modId xmlns:p14="http://schemas.microsoft.com/office/powerpoint/2010/main" val="2762158772"/>
              </p:ext>
            </p:extLst>
          </p:nvPr>
        </p:nvGraphicFramePr>
        <p:xfrm>
          <a:off x="1584325" y="4869408"/>
          <a:ext cx="2063750" cy="431800"/>
        </p:xfrm>
        <a:graphic>
          <a:graphicData uri="http://schemas.openxmlformats.org/presentationml/2006/ole">
            <mc:AlternateContent xmlns:mc="http://schemas.openxmlformats.org/markup-compatibility/2006">
              <mc:Choice xmlns:v="urn:schemas-microsoft-com:vml" Requires="v">
                <p:oleObj name="Equation" r:id="rId9" imgW="1091880" imgH="228600" progId="Equation.DSMT4">
                  <p:embed/>
                </p:oleObj>
              </mc:Choice>
              <mc:Fallback>
                <p:oleObj name="Equation" r:id="rId9" imgW="1091880" imgH="228600" progId="Equation.DSMT4">
                  <p:embed/>
                  <p:pic>
                    <p:nvPicPr>
                      <p:cNvPr id="0" name=""/>
                      <p:cNvPicPr/>
                      <p:nvPr/>
                    </p:nvPicPr>
                    <p:blipFill>
                      <a:blip r:embed="rId10"/>
                      <a:stretch>
                        <a:fillRect/>
                      </a:stretch>
                    </p:blipFill>
                    <p:spPr>
                      <a:xfrm>
                        <a:off x="1584325" y="4869408"/>
                        <a:ext cx="2063750" cy="431800"/>
                      </a:xfrm>
                      <a:prstGeom prst="rect">
                        <a:avLst/>
                      </a:prstGeom>
                    </p:spPr>
                  </p:pic>
                </p:oleObj>
              </mc:Fallback>
            </mc:AlternateContent>
          </a:graphicData>
        </a:graphic>
      </p:graphicFrame>
      <p:sp>
        <p:nvSpPr>
          <p:cNvPr id="15" name="页脚占位符 14">
            <a:extLst>
              <a:ext uri="{FF2B5EF4-FFF2-40B4-BE49-F238E27FC236}">
                <a16:creationId xmlns:a16="http://schemas.microsoft.com/office/drawing/2014/main" id="{BC84106B-9D0D-7CFD-0FD7-BF7307528109}"/>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16" name="灯片编号占位符 15">
            <a:extLst>
              <a:ext uri="{FF2B5EF4-FFF2-40B4-BE49-F238E27FC236}">
                <a16:creationId xmlns:a16="http://schemas.microsoft.com/office/drawing/2014/main" id="{9EAB6FE5-CEFB-2C59-892C-AC95D73C476C}"/>
              </a:ext>
            </a:extLst>
          </p:cNvPr>
          <p:cNvSpPr>
            <a:spLocks noGrp="1"/>
          </p:cNvSpPr>
          <p:nvPr>
            <p:ph type="sldNum" sz="quarter" idx="11"/>
          </p:nvPr>
        </p:nvSpPr>
        <p:spPr/>
        <p:txBody>
          <a:bodyPr/>
          <a:lstStyle/>
          <a:p>
            <a:pPr>
              <a:defRPr/>
            </a:pPr>
            <a:fld id="{168FAD51-4924-4E26-8EE5-0F0F7972BA28}" type="slidenum">
              <a:rPr lang="en-US" smtClean="0"/>
              <a:pPr>
                <a:defRPr/>
              </a:pPr>
              <a:t>38</a:t>
            </a:fld>
            <a:endParaRPr lang="en-US" dirty="0"/>
          </a:p>
        </p:txBody>
      </p:sp>
    </p:spTree>
    <p:extLst>
      <p:ext uri="{BB962C8B-B14F-4D97-AF65-F5344CB8AC3E}">
        <p14:creationId xmlns:p14="http://schemas.microsoft.com/office/powerpoint/2010/main" val="1224814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856060" y="618518"/>
            <a:ext cx="7676380" cy="1802370"/>
          </a:xfrm>
        </p:spPr>
        <p:txBody>
          <a:bodyPr>
            <a:normAutofit/>
          </a:bodyPr>
          <a:lstStyle/>
          <a:p>
            <a:pPr eaLnBrk="1" hangingPunct="1">
              <a:lnSpc>
                <a:spcPct val="100000"/>
              </a:lnSpc>
            </a:pPr>
            <a:r>
              <a:rPr lang="zh-CN" altLang="en-US" sz="2400" dirty="0">
                <a:solidFill>
                  <a:srgbClr val="FF0000"/>
                </a:solidFill>
                <a:effectLst>
                  <a:outerShdw blurRad="38100" dist="38100" dir="2700000" algn="tl">
                    <a:srgbClr val="000000">
                      <a:alpha val="90000"/>
                    </a:srgbClr>
                  </a:outerShdw>
                </a:effectLst>
                <a:latin typeface="Arial" panose="020B0604020202020204" pitchFamily="34" charset="0"/>
                <a:cs typeface="Arial" panose="020B0604020202020204" pitchFamily="34" charset="0"/>
                <a:sym typeface="+mn-lt"/>
              </a:rPr>
              <a:t>例</a:t>
            </a:r>
            <a:r>
              <a:rPr lang="en-US" altLang="zh-CN" sz="2400" dirty="0">
                <a:solidFill>
                  <a:srgbClr val="FF0000"/>
                </a:solidFill>
                <a:effectLst>
                  <a:outerShdw blurRad="38100" dist="38100" dir="2700000" algn="tl">
                    <a:srgbClr val="000000">
                      <a:alpha val="90000"/>
                    </a:srgbClr>
                  </a:outerShdw>
                </a:effectLst>
                <a:latin typeface="Arial" panose="020B0604020202020204" pitchFamily="34" charset="0"/>
                <a:cs typeface="Arial" panose="020B0604020202020204" pitchFamily="34" charset="0"/>
                <a:sym typeface="+mn-lt"/>
              </a:rPr>
              <a:t>3.4</a:t>
            </a:r>
            <a:r>
              <a:rPr lang="en-US" altLang="zh-CN" sz="2400" dirty="0">
                <a:solidFill>
                  <a:srgbClr val="000000"/>
                </a:solidFill>
                <a:effectLst>
                  <a:outerShdw blurRad="38100" dist="38100" dir="2700000" algn="tl">
                    <a:srgbClr val="000000">
                      <a:alpha val="90000"/>
                    </a:srgbClr>
                  </a:outerShdw>
                </a:effectLst>
                <a:latin typeface="Arial" panose="020B0604020202020204" pitchFamily="34" charset="0"/>
                <a:cs typeface="Arial" panose="020B0604020202020204" pitchFamily="34" charset="0"/>
                <a:sym typeface="+mn-lt"/>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lt"/>
              </a:rPr>
              <a:t>CPU</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lt"/>
              </a:rPr>
              <a:t>执行一段程序时，</a:t>
            </a:r>
            <a:r>
              <a:rPr lang="en-US" altLang="zh-CN" sz="2400" cap="none"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lt"/>
              </a:rPr>
              <a:t>完成存取的次数为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lt"/>
              </a:rPr>
              <a:t>1900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lt"/>
              </a:rPr>
              <a:t>次，主存完成存取的次数为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lt"/>
              </a:rPr>
              <a:t>100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lt"/>
              </a:rPr>
              <a:t>次，已知</a:t>
            </a:r>
            <a:r>
              <a:rPr lang="en-US" altLang="zh-CN" sz="2400" cap="none"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lt"/>
              </a:rPr>
              <a:t>存取周期为</a:t>
            </a:r>
            <a:r>
              <a:rPr lang="en-US" altLang="zh-CN" sz="2400" cap="none" dirty="0">
                <a:latin typeface="Times New Roman" panose="02020603050405020304" pitchFamily="18" charset="0"/>
                <a:ea typeface="楷体" panose="02010609060101010101" pitchFamily="49" charset="-122"/>
                <a:cs typeface="Times New Roman" panose="02020603050405020304" pitchFamily="18" charset="0"/>
                <a:sym typeface="+mn-lt"/>
              </a:rPr>
              <a:t>50ns</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lt"/>
              </a:rPr>
              <a:t>，主存存取周期为</a:t>
            </a:r>
            <a:r>
              <a:rPr lang="en-US" altLang="zh-CN" sz="2400" cap="none" dirty="0">
                <a:latin typeface="Times New Roman" panose="02020603050405020304" pitchFamily="18" charset="0"/>
                <a:ea typeface="楷体" panose="02010609060101010101" pitchFamily="49" charset="-122"/>
                <a:cs typeface="Times New Roman" panose="02020603050405020304" pitchFamily="18" charset="0"/>
                <a:sym typeface="+mn-lt"/>
              </a:rPr>
              <a:t>250ns</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lt"/>
              </a:rPr>
              <a:t>，求</a:t>
            </a:r>
            <a:r>
              <a:rPr lang="en-US" altLang="zh-CN" sz="2400" cap="none"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lt"/>
              </a:rPr>
              <a:t>主存系统的效率和平均访问时间。 </a:t>
            </a:r>
          </a:p>
        </p:txBody>
      </p:sp>
      <p:graphicFrame>
        <p:nvGraphicFramePr>
          <p:cNvPr id="7" name="对象 6">
            <a:extLst>
              <a:ext uri="{FF2B5EF4-FFF2-40B4-BE49-F238E27FC236}">
                <a16:creationId xmlns:a16="http://schemas.microsoft.com/office/drawing/2014/main" id="{049E3FF8-A6DF-708E-6D98-C949FDF51575}"/>
              </a:ext>
            </a:extLst>
          </p:cNvPr>
          <p:cNvGraphicFramePr>
            <a:graphicFrameLocks noChangeAspect="1"/>
          </p:cNvGraphicFramePr>
          <p:nvPr>
            <p:extLst>
              <p:ext uri="{D42A27DB-BD31-4B8C-83A1-F6EECF244321}">
                <p14:modId xmlns:p14="http://schemas.microsoft.com/office/powerpoint/2010/main" val="3821959863"/>
              </p:ext>
            </p:extLst>
          </p:nvPr>
        </p:nvGraphicFramePr>
        <p:xfrm>
          <a:off x="1475656" y="3860800"/>
          <a:ext cx="2065338" cy="431800"/>
        </p:xfrm>
        <a:graphic>
          <a:graphicData uri="http://schemas.openxmlformats.org/presentationml/2006/ole">
            <mc:AlternateContent xmlns:mc="http://schemas.openxmlformats.org/markup-compatibility/2006">
              <mc:Choice xmlns:v="urn:schemas-microsoft-com:vml" Requires="v">
                <p:oleObj name="Equation" r:id="rId2" imgW="1091880" imgH="228600" progId="Equation.DSMT4">
                  <p:embed/>
                </p:oleObj>
              </mc:Choice>
              <mc:Fallback>
                <p:oleObj name="Equation" r:id="rId2" imgW="1091880" imgH="228600" progId="Equation.DSMT4">
                  <p:embed/>
                  <p:pic>
                    <p:nvPicPr>
                      <p:cNvPr id="8" name="对象 7">
                        <a:extLst>
                          <a:ext uri="{FF2B5EF4-FFF2-40B4-BE49-F238E27FC236}">
                            <a16:creationId xmlns:a16="http://schemas.microsoft.com/office/drawing/2014/main" id="{E25D305B-4B70-D09A-0F37-04665F553748}"/>
                          </a:ext>
                        </a:extLst>
                      </p:cNvPr>
                      <p:cNvPicPr/>
                      <p:nvPr/>
                    </p:nvPicPr>
                    <p:blipFill>
                      <a:blip r:embed="rId3"/>
                      <a:stretch>
                        <a:fillRect/>
                      </a:stretch>
                    </p:blipFill>
                    <p:spPr>
                      <a:xfrm>
                        <a:off x="1475656" y="3860800"/>
                        <a:ext cx="2065338" cy="4318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1025D8E1-5642-3833-823A-6F5B1A945CC2}"/>
              </a:ext>
            </a:extLst>
          </p:cNvPr>
          <p:cNvGraphicFramePr>
            <a:graphicFrameLocks noChangeAspect="1"/>
          </p:cNvGraphicFramePr>
          <p:nvPr>
            <p:extLst>
              <p:ext uri="{D42A27DB-BD31-4B8C-83A1-F6EECF244321}">
                <p14:modId xmlns:p14="http://schemas.microsoft.com/office/powerpoint/2010/main" val="1989771445"/>
              </p:ext>
            </p:extLst>
          </p:nvPr>
        </p:nvGraphicFramePr>
        <p:xfrm>
          <a:off x="1475656" y="2779713"/>
          <a:ext cx="1492250" cy="793750"/>
        </p:xfrm>
        <a:graphic>
          <a:graphicData uri="http://schemas.openxmlformats.org/presentationml/2006/ole">
            <mc:AlternateContent xmlns:mc="http://schemas.openxmlformats.org/markup-compatibility/2006">
              <mc:Choice xmlns:v="urn:schemas-microsoft-com:vml" Requires="v">
                <p:oleObj name="Equation" r:id="rId4" imgW="812520" imgH="431640" progId="Equation.DSMT4">
                  <p:embed/>
                </p:oleObj>
              </mc:Choice>
              <mc:Fallback>
                <p:oleObj name="Equation" r:id="rId4" imgW="812520" imgH="431640" progId="Equation.DSMT4">
                  <p:embed/>
                  <p:pic>
                    <p:nvPicPr>
                      <p:cNvPr id="0" name=""/>
                      <p:cNvPicPr/>
                      <p:nvPr/>
                    </p:nvPicPr>
                    <p:blipFill>
                      <a:blip r:embed="rId5"/>
                      <a:stretch>
                        <a:fillRect/>
                      </a:stretch>
                    </p:blipFill>
                    <p:spPr>
                      <a:xfrm>
                        <a:off x="1475656" y="2779713"/>
                        <a:ext cx="1492250" cy="79375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00C03933-EFB1-DFD4-91A0-3255829B70BC}"/>
              </a:ext>
            </a:extLst>
          </p:cNvPr>
          <p:cNvGraphicFramePr>
            <a:graphicFrameLocks noChangeAspect="1"/>
          </p:cNvGraphicFramePr>
          <p:nvPr>
            <p:extLst>
              <p:ext uri="{D42A27DB-BD31-4B8C-83A1-F6EECF244321}">
                <p14:modId xmlns:p14="http://schemas.microsoft.com/office/powerpoint/2010/main" val="2645661203"/>
              </p:ext>
            </p:extLst>
          </p:nvPr>
        </p:nvGraphicFramePr>
        <p:xfrm>
          <a:off x="1475656" y="4581525"/>
          <a:ext cx="723900" cy="792163"/>
        </p:xfrm>
        <a:graphic>
          <a:graphicData uri="http://schemas.openxmlformats.org/presentationml/2006/ole">
            <mc:AlternateContent xmlns:mc="http://schemas.openxmlformats.org/markup-compatibility/2006">
              <mc:Choice xmlns:v="urn:schemas-microsoft-com:vml" Requires="v">
                <p:oleObj name="Equation" r:id="rId6" imgW="393480" imgH="431640" progId="Equation.DSMT4">
                  <p:embed/>
                </p:oleObj>
              </mc:Choice>
              <mc:Fallback>
                <p:oleObj name="Equation" r:id="rId6" imgW="393480" imgH="431640" progId="Equation.DSMT4">
                  <p:embed/>
                  <p:pic>
                    <p:nvPicPr>
                      <p:cNvPr id="0" name=""/>
                      <p:cNvPicPr/>
                      <p:nvPr/>
                    </p:nvPicPr>
                    <p:blipFill>
                      <a:blip r:embed="rId7"/>
                      <a:stretch>
                        <a:fillRect/>
                      </a:stretch>
                    </p:blipFill>
                    <p:spPr>
                      <a:xfrm>
                        <a:off x="1475656" y="4581525"/>
                        <a:ext cx="723900" cy="792163"/>
                      </a:xfrm>
                      <a:prstGeom prst="rect">
                        <a:avLst/>
                      </a:prstGeom>
                    </p:spPr>
                  </p:pic>
                </p:oleObj>
              </mc:Fallback>
            </mc:AlternateContent>
          </a:graphicData>
        </a:graphic>
      </p:graphicFrame>
      <p:sp>
        <p:nvSpPr>
          <p:cNvPr id="12" name="页脚占位符 11">
            <a:extLst>
              <a:ext uri="{FF2B5EF4-FFF2-40B4-BE49-F238E27FC236}">
                <a16:creationId xmlns:a16="http://schemas.microsoft.com/office/drawing/2014/main" id="{8CA9AF3B-8C38-A5DE-DE7D-70472B32A8D9}"/>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13" name="灯片编号占位符 12">
            <a:extLst>
              <a:ext uri="{FF2B5EF4-FFF2-40B4-BE49-F238E27FC236}">
                <a16:creationId xmlns:a16="http://schemas.microsoft.com/office/drawing/2014/main" id="{9413C0D1-3C18-314E-A61B-122D42CA4D51}"/>
              </a:ext>
            </a:extLst>
          </p:cNvPr>
          <p:cNvSpPr>
            <a:spLocks noGrp="1"/>
          </p:cNvSpPr>
          <p:nvPr>
            <p:ph type="sldNum" sz="quarter" idx="11"/>
          </p:nvPr>
        </p:nvSpPr>
        <p:spPr/>
        <p:txBody>
          <a:bodyPr/>
          <a:lstStyle/>
          <a:p>
            <a:pPr>
              <a:defRPr/>
            </a:pPr>
            <a:fld id="{168FAD51-4924-4E26-8EE5-0F0F7972BA28}" type="slidenum">
              <a:rPr lang="en-US" smtClean="0"/>
              <a:pPr>
                <a:defRPr/>
              </a:pPr>
              <a:t>39</a:t>
            </a:fld>
            <a:endParaRPr lang="en-US" dirty="0"/>
          </a:p>
        </p:txBody>
      </p:sp>
      <p:graphicFrame>
        <p:nvGraphicFramePr>
          <p:cNvPr id="14" name="对象 13">
            <a:extLst>
              <a:ext uri="{FF2B5EF4-FFF2-40B4-BE49-F238E27FC236}">
                <a16:creationId xmlns:a16="http://schemas.microsoft.com/office/drawing/2014/main" id="{C0599D79-3BD0-954A-5D66-EBD0F6A11735}"/>
              </a:ext>
            </a:extLst>
          </p:cNvPr>
          <p:cNvGraphicFramePr>
            <a:graphicFrameLocks noChangeAspect="1"/>
          </p:cNvGraphicFramePr>
          <p:nvPr>
            <p:extLst>
              <p:ext uri="{D42A27DB-BD31-4B8C-83A1-F6EECF244321}">
                <p14:modId xmlns:p14="http://schemas.microsoft.com/office/powerpoint/2010/main" val="1047941703"/>
              </p:ext>
            </p:extLst>
          </p:nvPr>
        </p:nvGraphicFramePr>
        <p:xfrm>
          <a:off x="2941216" y="2774578"/>
          <a:ext cx="2284412" cy="722313"/>
        </p:xfrm>
        <a:graphic>
          <a:graphicData uri="http://schemas.openxmlformats.org/presentationml/2006/ole">
            <mc:AlternateContent xmlns:mc="http://schemas.openxmlformats.org/markup-compatibility/2006">
              <mc:Choice xmlns:v="urn:schemas-microsoft-com:vml" Requires="v">
                <p:oleObj name="Equation" r:id="rId8" imgW="1244520" imgH="393480" progId="Equation.DSMT4">
                  <p:embed/>
                </p:oleObj>
              </mc:Choice>
              <mc:Fallback>
                <p:oleObj name="Equation" r:id="rId8" imgW="1244520" imgH="393480" progId="Equation.DSMT4">
                  <p:embed/>
                  <p:pic>
                    <p:nvPicPr>
                      <p:cNvPr id="10" name="对象 9">
                        <a:extLst>
                          <a:ext uri="{FF2B5EF4-FFF2-40B4-BE49-F238E27FC236}">
                            <a16:creationId xmlns:a16="http://schemas.microsoft.com/office/drawing/2014/main" id="{1025D8E1-5642-3833-823A-6F5B1A945CC2}"/>
                          </a:ext>
                        </a:extLst>
                      </p:cNvPr>
                      <p:cNvPicPr/>
                      <p:nvPr/>
                    </p:nvPicPr>
                    <p:blipFill>
                      <a:blip r:embed="rId9"/>
                      <a:stretch>
                        <a:fillRect/>
                      </a:stretch>
                    </p:blipFill>
                    <p:spPr>
                      <a:xfrm>
                        <a:off x="2941216" y="2774578"/>
                        <a:ext cx="2284412" cy="72231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BA211447-FF39-8C10-68FE-4E55E1B778C3}"/>
              </a:ext>
            </a:extLst>
          </p:cNvPr>
          <p:cNvGraphicFramePr>
            <a:graphicFrameLocks noChangeAspect="1"/>
          </p:cNvGraphicFramePr>
          <p:nvPr>
            <p:extLst>
              <p:ext uri="{D42A27DB-BD31-4B8C-83A1-F6EECF244321}">
                <p14:modId xmlns:p14="http://schemas.microsoft.com/office/powerpoint/2010/main" val="2935019864"/>
              </p:ext>
            </p:extLst>
          </p:nvPr>
        </p:nvGraphicFramePr>
        <p:xfrm>
          <a:off x="3521639" y="3867314"/>
          <a:ext cx="3576991" cy="360000"/>
        </p:xfrm>
        <a:graphic>
          <a:graphicData uri="http://schemas.openxmlformats.org/presentationml/2006/ole">
            <mc:AlternateContent xmlns:mc="http://schemas.openxmlformats.org/markup-compatibility/2006">
              <mc:Choice xmlns:v="urn:schemas-microsoft-com:vml" Requires="v">
                <p:oleObj name="Equation" r:id="rId10" imgW="1879560" imgH="177480" progId="Equation.DSMT4">
                  <p:embed/>
                </p:oleObj>
              </mc:Choice>
              <mc:Fallback>
                <p:oleObj name="Equation" r:id="rId10" imgW="1879560" imgH="177480" progId="Equation.DSMT4">
                  <p:embed/>
                  <p:pic>
                    <p:nvPicPr>
                      <p:cNvPr id="0" name=""/>
                      <p:cNvPicPr/>
                      <p:nvPr/>
                    </p:nvPicPr>
                    <p:blipFill>
                      <a:blip r:embed="rId11"/>
                      <a:stretch>
                        <a:fillRect/>
                      </a:stretch>
                    </p:blipFill>
                    <p:spPr>
                      <a:xfrm>
                        <a:off x="3521639" y="3867314"/>
                        <a:ext cx="3576991" cy="3600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FCF6FEDB-84F5-8A2A-8F50-477E63AA0192}"/>
              </a:ext>
            </a:extLst>
          </p:cNvPr>
          <p:cNvGraphicFramePr>
            <a:graphicFrameLocks noChangeAspect="1"/>
          </p:cNvGraphicFramePr>
          <p:nvPr>
            <p:extLst>
              <p:ext uri="{D42A27DB-BD31-4B8C-83A1-F6EECF244321}">
                <p14:modId xmlns:p14="http://schemas.microsoft.com/office/powerpoint/2010/main" val="1716467082"/>
              </p:ext>
            </p:extLst>
          </p:nvPr>
        </p:nvGraphicFramePr>
        <p:xfrm>
          <a:off x="2178125" y="4581128"/>
          <a:ext cx="1608137" cy="722313"/>
        </p:xfrm>
        <a:graphic>
          <a:graphicData uri="http://schemas.openxmlformats.org/presentationml/2006/ole">
            <mc:AlternateContent xmlns:mc="http://schemas.openxmlformats.org/markup-compatibility/2006">
              <mc:Choice xmlns:v="urn:schemas-microsoft-com:vml" Requires="v">
                <p:oleObj name="Equation" r:id="rId12" imgW="876240" imgH="393480" progId="Equation.DSMT4">
                  <p:embed/>
                </p:oleObj>
              </mc:Choice>
              <mc:Fallback>
                <p:oleObj name="Equation" r:id="rId12" imgW="876240" imgH="393480" progId="Equation.DSMT4">
                  <p:embed/>
                  <p:pic>
                    <p:nvPicPr>
                      <p:cNvPr id="11" name="对象 10">
                        <a:extLst>
                          <a:ext uri="{FF2B5EF4-FFF2-40B4-BE49-F238E27FC236}">
                            <a16:creationId xmlns:a16="http://schemas.microsoft.com/office/drawing/2014/main" id="{00C03933-EFB1-DFD4-91A0-3255829B70BC}"/>
                          </a:ext>
                        </a:extLst>
                      </p:cNvPr>
                      <p:cNvPicPr/>
                      <p:nvPr/>
                    </p:nvPicPr>
                    <p:blipFill>
                      <a:blip r:embed="rId13"/>
                      <a:stretch>
                        <a:fillRect/>
                      </a:stretch>
                    </p:blipFill>
                    <p:spPr>
                      <a:xfrm>
                        <a:off x="2178125" y="4581128"/>
                        <a:ext cx="1608137" cy="722313"/>
                      </a:xfrm>
                      <a:prstGeom prst="rect">
                        <a:avLst/>
                      </a:prstGeom>
                    </p:spPr>
                  </p:pic>
                </p:oleObj>
              </mc:Fallback>
            </mc:AlternateContent>
          </a:graphicData>
        </a:graphic>
      </p:graphicFrame>
    </p:spTree>
    <p:extLst>
      <p:ext uri="{BB962C8B-B14F-4D97-AF65-F5344CB8AC3E}">
        <p14:creationId xmlns:p14="http://schemas.microsoft.com/office/powerpoint/2010/main" val="373498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AAC5B-B9C8-E5FF-666E-D710E89C18B4}"/>
              </a:ext>
            </a:extLst>
          </p:cNvPr>
          <p:cNvSpPr>
            <a:spLocks noGrp="1"/>
          </p:cNvSpPr>
          <p:nvPr>
            <p:ph type="title"/>
          </p:nvPr>
        </p:nvSpPr>
        <p:spPr>
          <a:xfrm>
            <a:off x="856058" y="1419227"/>
            <a:ext cx="7429500" cy="2852737"/>
          </a:xfrm>
        </p:spPr>
        <p:txBody>
          <a:bodyPr/>
          <a:lstStyle/>
          <a:p>
            <a:r>
              <a:rPr lang="en-US" altLang="zh-CN" dirty="0">
                <a:sym typeface="+mn-lt"/>
              </a:rPr>
              <a:t>3.5.1 </a:t>
            </a:r>
            <a:r>
              <a:rPr lang="zh-CN" altLang="en-US" dirty="0">
                <a:sym typeface="+mn-lt"/>
              </a:rPr>
              <a:t>双端口存储器</a:t>
            </a:r>
            <a:endParaRPr lang="zh-CN" altLang="en-US" dirty="0"/>
          </a:p>
        </p:txBody>
      </p:sp>
      <p:sp>
        <p:nvSpPr>
          <p:cNvPr id="5" name="文本占位符 4">
            <a:extLst>
              <a:ext uri="{FF2B5EF4-FFF2-40B4-BE49-F238E27FC236}">
                <a16:creationId xmlns:a16="http://schemas.microsoft.com/office/drawing/2014/main" id="{8B2B0375-79DA-999B-369F-40308E11022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4371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19DBD-9042-AD87-CBF2-807B0EADED31}"/>
              </a:ext>
            </a:extLst>
          </p:cNvPr>
          <p:cNvSpPr>
            <a:spLocks noGrp="1"/>
          </p:cNvSpPr>
          <p:nvPr>
            <p:ph type="title"/>
          </p:nvPr>
        </p:nvSpPr>
        <p:spPr/>
        <p:txBody>
          <a:bodyPr/>
          <a:lstStyle/>
          <a:p>
            <a:r>
              <a:rPr lang="zh-CN" altLang="en-US" dirty="0">
                <a:sym typeface="+mn-lt"/>
              </a:rPr>
              <a:t>相联存储器（</a:t>
            </a:r>
            <a:r>
              <a:rPr lang="en-US" altLang="zh-CN" dirty="0">
                <a:sym typeface="+mn-lt"/>
              </a:rPr>
              <a:t>CAM</a:t>
            </a:r>
            <a:r>
              <a:rPr lang="zh-CN" altLang="en-US" dirty="0">
                <a:sym typeface="+mn-lt"/>
              </a:rPr>
              <a:t>）</a:t>
            </a:r>
            <a:endParaRPr lang="zh-CN" altLang="en-US" dirty="0"/>
          </a:p>
        </p:txBody>
      </p:sp>
      <p:sp>
        <p:nvSpPr>
          <p:cNvPr id="3" name="文本占位符 2">
            <a:extLst>
              <a:ext uri="{FF2B5EF4-FFF2-40B4-BE49-F238E27FC236}">
                <a16:creationId xmlns:a16="http://schemas.microsoft.com/office/drawing/2014/main" id="{39BAE3CA-C620-7F9F-9ECE-F3706FB6AFC9}"/>
              </a:ext>
            </a:extLst>
          </p:cNvPr>
          <p:cNvSpPr>
            <a:spLocks noGrp="1"/>
          </p:cNvSpPr>
          <p:nvPr>
            <p:ph type="body" idx="1"/>
          </p:nvPr>
        </p:nvSpPr>
        <p:spPr/>
        <p:txBody>
          <a:bodyPr/>
          <a:lstStyle/>
          <a:p>
            <a:r>
              <a:rPr lang="en-US" altLang="zh-CN" b="1" cap="none" dirty="0"/>
              <a:t>C</a:t>
            </a:r>
            <a:r>
              <a:rPr lang="en-US" altLang="zh-CN" cap="none" dirty="0"/>
              <a:t>ontent </a:t>
            </a:r>
            <a:r>
              <a:rPr lang="en-US" altLang="zh-CN" b="1" cap="none" dirty="0"/>
              <a:t>A</a:t>
            </a:r>
            <a:r>
              <a:rPr lang="en-US" altLang="zh-CN" cap="none" dirty="0"/>
              <a:t>ddressable </a:t>
            </a:r>
            <a:r>
              <a:rPr lang="en-US" altLang="zh-CN" b="1" cap="none" dirty="0"/>
              <a:t>M</a:t>
            </a:r>
            <a:r>
              <a:rPr lang="en-US" altLang="zh-CN" cap="none" dirty="0"/>
              <a:t>emory</a:t>
            </a:r>
          </a:p>
          <a:p>
            <a:endParaRPr lang="zh-CN" altLang="en-US" dirty="0"/>
          </a:p>
        </p:txBody>
      </p:sp>
    </p:spTree>
    <p:extLst>
      <p:ext uri="{BB962C8B-B14F-4D97-AF65-F5344CB8AC3E}">
        <p14:creationId xmlns:p14="http://schemas.microsoft.com/office/powerpoint/2010/main" val="4257391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zh-CN" altLang="en-US" dirty="0">
                <a:sym typeface="+mn-lt"/>
              </a:rPr>
              <a:t>相连存储器与普通存储器的区别</a:t>
            </a:r>
          </a:p>
        </p:txBody>
      </p:sp>
      <p:graphicFrame>
        <p:nvGraphicFramePr>
          <p:cNvPr id="8" name="内容占位符 7">
            <a:extLst>
              <a:ext uri="{FF2B5EF4-FFF2-40B4-BE49-F238E27FC236}">
                <a16:creationId xmlns:a16="http://schemas.microsoft.com/office/drawing/2014/main" id="{45F8436B-E6F3-72C8-8685-68EEF6A99952}"/>
              </a:ext>
            </a:extLst>
          </p:cNvPr>
          <p:cNvGraphicFramePr>
            <a:graphicFrameLocks noGrp="1"/>
          </p:cNvGraphicFramePr>
          <p:nvPr>
            <p:ph sz="half" idx="1"/>
            <p:extLst>
              <p:ext uri="{D42A27DB-BD31-4B8C-83A1-F6EECF244321}">
                <p14:modId xmlns:p14="http://schemas.microsoft.com/office/powerpoint/2010/main" val="3972865816"/>
              </p:ext>
            </p:extLst>
          </p:nvPr>
        </p:nvGraphicFramePr>
        <p:xfrm>
          <a:off x="827584" y="1700809"/>
          <a:ext cx="3659187" cy="273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内容占位符 6">
            <a:extLst>
              <a:ext uri="{FF2B5EF4-FFF2-40B4-BE49-F238E27FC236}">
                <a16:creationId xmlns:a16="http://schemas.microsoft.com/office/drawing/2014/main" id="{E9C71877-151D-4269-FE23-A6FD82D98E1B}"/>
              </a:ext>
            </a:extLst>
          </p:cNvPr>
          <p:cNvGraphicFramePr>
            <a:graphicFrameLocks noGrp="1"/>
          </p:cNvGraphicFramePr>
          <p:nvPr>
            <p:ph sz="half" idx="2"/>
            <p:extLst>
              <p:ext uri="{D42A27DB-BD31-4B8C-83A1-F6EECF244321}">
                <p14:modId xmlns:p14="http://schemas.microsoft.com/office/powerpoint/2010/main" val="3183897981"/>
              </p:ext>
            </p:extLst>
          </p:nvPr>
        </p:nvGraphicFramePr>
        <p:xfrm>
          <a:off x="4629150" y="1700213"/>
          <a:ext cx="3656013" cy="27368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页脚占位符 3">
            <a:extLst>
              <a:ext uri="{FF2B5EF4-FFF2-40B4-BE49-F238E27FC236}">
                <a16:creationId xmlns:a16="http://schemas.microsoft.com/office/drawing/2014/main" id="{85053915-F9FA-DD14-1CB0-527B5C15D7BE}"/>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6CC8BFE3-3A80-7999-81C2-5AE0F1511E97}"/>
              </a:ext>
            </a:extLst>
          </p:cNvPr>
          <p:cNvSpPr>
            <a:spLocks noGrp="1"/>
          </p:cNvSpPr>
          <p:nvPr>
            <p:ph type="sldNum" sz="quarter" idx="11"/>
          </p:nvPr>
        </p:nvSpPr>
        <p:spPr/>
        <p:txBody>
          <a:bodyPr/>
          <a:lstStyle/>
          <a:p>
            <a:pPr>
              <a:defRPr/>
            </a:pPr>
            <a:fld id="{168FAD51-4924-4E26-8EE5-0F0F7972BA28}" type="slidenum">
              <a:rPr lang="en-US" smtClean="0"/>
              <a:pPr>
                <a:defRPr/>
              </a:pPr>
              <a:t>41</a:t>
            </a:fld>
            <a:endParaRPr lang="en-US" dirty="0"/>
          </a:p>
        </p:txBody>
      </p:sp>
    </p:spTree>
    <p:extLst>
      <p:ext uri="{BB962C8B-B14F-4D97-AF65-F5344CB8AC3E}">
        <p14:creationId xmlns:p14="http://schemas.microsoft.com/office/powerpoint/2010/main" val="3599736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08F9660-2530-5A95-C9BC-EEA8FE8FD593}"/>
              </a:ext>
            </a:extLst>
          </p:cNvPr>
          <p:cNvSpPr>
            <a:spLocks noGrp="1"/>
          </p:cNvSpPr>
          <p:nvPr>
            <p:ph type="title"/>
          </p:nvPr>
        </p:nvSpPr>
        <p:spPr>
          <a:xfrm>
            <a:off x="856060" y="618518"/>
            <a:ext cx="7676380" cy="1080000"/>
          </a:xfrm>
        </p:spPr>
        <p:txBody>
          <a:bodyPr/>
          <a:lstStyle/>
          <a:p>
            <a:r>
              <a:rPr lang="zh-CN" altLang="en-US" dirty="0">
                <a:sym typeface="+mn-lt"/>
              </a:rPr>
              <a:t>普通存储器</a:t>
            </a:r>
            <a:r>
              <a:rPr lang="en-US" altLang="zh-CN" dirty="0">
                <a:sym typeface="+mn-lt"/>
              </a:rPr>
              <a:t>——</a:t>
            </a:r>
            <a:r>
              <a:rPr lang="zh-CN" altLang="en-US" dirty="0">
                <a:solidFill>
                  <a:srgbClr val="00B05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cs"/>
                <a:sym typeface="+mn-lt"/>
              </a:rPr>
              <a:t>按地址访问</a:t>
            </a:r>
            <a:endParaRPr lang="zh-CN" altLang="en-US" dirty="0">
              <a:solidFill>
                <a:srgbClr val="00B05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cs"/>
            </a:endParaRPr>
          </a:p>
        </p:txBody>
      </p:sp>
      <p:sp>
        <p:nvSpPr>
          <p:cNvPr id="4" name="灯片编号占位符 3">
            <a:extLst>
              <a:ext uri="{FF2B5EF4-FFF2-40B4-BE49-F238E27FC236}">
                <a16:creationId xmlns:a16="http://schemas.microsoft.com/office/drawing/2014/main" id="{5D2AE4B0-186D-08FA-154E-E655E3E3C323}"/>
              </a:ext>
            </a:extLst>
          </p:cNvPr>
          <p:cNvSpPr>
            <a:spLocks noGrp="1"/>
          </p:cNvSpPr>
          <p:nvPr>
            <p:ph type="sldNum" sz="quarter" idx="11"/>
          </p:nvPr>
        </p:nvSpPr>
        <p:spPr>
          <a:xfrm>
            <a:off x="7810574" y="6376243"/>
            <a:ext cx="577850" cy="365125"/>
          </a:xfrm>
        </p:spPr>
        <p:txBody>
          <a:bodyPr/>
          <a:lstStyle/>
          <a:p>
            <a:fld id="{9D35ACE7-19B2-4F54-9048-4DFFEA3E73D5}" type="slidenum">
              <a:rPr lang="en-US" smtClean="0"/>
              <a:pPr/>
              <a:t>42</a:t>
            </a:fld>
            <a:endParaRPr lang="en-US" dirty="0"/>
          </a:p>
        </p:txBody>
      </p:sp>
      <p:sp>
        <p:nvSpPr>
          <p:cNvPr id="3" name="页脚占位符 2">
            <a:extLst>
              <a:ext uri="{FF2B5EF4-FFF2-40B4-BE49-F238E27FC236}">
                <a16:creationId xmlns:a16="http://schemas.microsoft.com/office/drawing/2014/main" id="{5E3DB23A-5FC4-77AD-D82A-A9B6F0514C91}"/>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graphicFrame>
        <p:nvGraphicFramePr>
          <p:cNvPr id="14" name="Group 2">
            <a:extLst>
              <a:ext uri="{FF2B5EF4-FFF2-40B4-BE49-F238E27FC236}">
                <a16:creationId xmlns:a16="http://schemas.microsoft.com/office/drawing/2014/main" id="{100E0819-72D5-05B5-EB07-B4B49B20F859}"/>
              </a:ext>
            </a:extLst>
          </p:cNvPr>
          <p:cNvGraphicFramePr>
            <a:graphicFrameLocks noGrp="1"/>
          </p:cNvGraphicFramePr>
          <p:nvPr>
            <p:ph idx="1"/>
            <p:extLst>
              <p:ext uri="{D42A27DB-BD31-4B8C-83A1-F6EECF244321}">
                <p14:modId xmlns:p14="http://schemas.microsoft.com/office/powerpoint/2010/main" val="1652200849"/>
              </p:ext>
            </p:extLst>
          </p:nvPr>
        </p:nvGraphicFramePr>
        <p:xfrm>
          <a:off x="1163667" y="1916113"/>
          <a:ext cx="6840000" cy="1800001"/>
        </p:xfrm>
        <a:graphic>
          <a:graphicData uri="http://schemas.openxmlformats.org/drawingml/2006/table">
            <a:tbl>
              <a:tblPr firstRow="1" bandRow="1"/>
              <a:tblGrid>
                <a:gridCol w="1690902">
                  <a:extLst>
                    <a:ext uri="{9D8B030D-6E8A-4147-A177-3AD203B41FA5}">
                      <a16:colId xmlns:a16="http://schemas.microsoft.com/office/drawing/2014/main" val="20000"/>
                    </a:ext>
                  </a:extLst>
                </a:gridCol>
                <a:gridCol w="1351981">
                  <a:extLst>
                    <a:ext uri="{9D8B030D-6E8A-4147-A177-3AD203B41FA5}">
                      <a16:colId xmlns:a16="http://schemas.microsoft.com/office/drawing/2014/main" val="20001"/>
                    </a:ext>
                  </a:extLst>
                </a:gridCol>
                <a:gridCol w="2313867">
                  <a:extLst>
                    <a:ext uri="{9D8B030D-6E8A-4147-A177-3AD203B41FA5}">
                      <a16:colId xmlns:a16="http://schemas.microsoft.com/office/drawing/2014/main" val="20002"/>
                    </a:ext>
                  </a:extLst>
                </a:gridCol>
                <a:gridCol w="1483250">
                  <a:extLst>
                    <a:ext uri="{9D8B030D-6E8A-4147-A177-3AD203B41FA5}">
                      <a16:colId xmlns:a16="http://schemas.microsoft.com/office/drawing/2014/main" val="20003"/>
                    </a:ext>
                  </a:extLst>
                </a:gridCol>
              </a:tblGrid>
              <a:tr h="476987">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地址</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3">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存储单元</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3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3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212">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1"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011</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张明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1980.1.1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extLst>
                  <a:ext uri="{0D108BD9-81ED-4DB2-BD59-A6C34878D82A}">
                    <a16:rowId xmlns:a16="http://schemas.microsoft.com/office/drawing/2014/main" val="10001"/>
                  </a:ext>
                </a:extLst>
              </a:tr>
              <a:tr h="456212">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1"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012</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周进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1981.2.2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2"/>
                  </a:ext>
                </a:extLst>
              </a:tr>
              <a:tr h="410590">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1"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013</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王芳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1982.3.3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extLst>
                  <a:ext uri="{0D108BD9-81ED-4DB2-BD59-A6C34878D82A}">
                    <a16:rowId xmlns:a16="http://schemas.microsoft.com/office/drawing/2014/main" val="10003"/>
                  </a:ext>
                </a:extLst>
              </a:tr>
            </a:tbl>
          </a:graphicData>
        </a:graphic>
      </p:graphicFrame>
      <p:graphicFrame>
        <p:nvGraphicFramePr>
          <p:cNvPr id="15" name="图示 14">
            <a:extLst>
              <a:ext uri="{FF2B5EF4-FFF2-40B4-BE49-F238E27FC236}">
                <a16:creationId xmlns:a16="http://schemas.microsoft.com/office/drawing/2014/main" id="{05C6D536-F2DA-EC1C-D031-338FE9FA1008}"/>
              </a:ext>
            </a:extLst>
          </p:cNvPr>
          <p:cNvGraphicFramePr/>
          <p:nvPr>
            <p:extLst>
              <p:ext uri="{D42A27DB-BD31-4B8C-83A1-F6EECF244321}">
                <p14:modId xmlns:p14="http://schemas.microsoft.com/office/powerpoint/2010/main" val="3330346947"/>
              </p:ext>
            </p:extLst>
          </p:nvPr>
        </p:nvGraphicFramePr>
        <p:xfrm>
          <a:off x="1043608" y="4149080"/>
          <a:ext cx="6624736" cy="18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7987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08F9660-2530-5A95-C9BC-EEA8FE8FD593}"/>
              </a:ext>
            </a:extLst>
          </p:cNvPr>
          <p:cNvSpPr>
            <a:spLocks noGrp="1"/>
          </p:cNvSpPr>
          <p:nvPr>
            <p:ph type="title"/>
          </p:nvPr>
        </p:nvSpPr>
        <p:spPr>
          <a:xfrm>
            <a:off x="856060" y="618518"/>
            <a:ext cx="7676380" cy="1080000"/>
          </a:xfrm>
        </p:spPr>
        <p:txBody>
          <a:bodyPr/>
          <a:lstStyle/>
          <a:p>
            <a:r>
              <a:rPr lang="zh-CN" altLang="en-US" dirty="0">
                <a:sym typeface="+mn-lt"/>
              </a:rPr>
              <a:t>相联存储器</a:t>
            </a:r>
            <a:r>
              <a:rPr lang="en-US" altLang="zh-CN" dirty="0">
                <a:sym typeface="+mn-lt"/>
              </a:rPr>
              <a:t>——</a:t>
            </a:r>
            <a:r>
              <a:rPr lang="zh-CN" altLang="en-US"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cs"/>
                <a:sym typeface="+mn-lt"/>
              </a:rPr>
              <a:t>按内容访问</a:t>
            </a:r>
            <a:endParaRPr lang="zh-CN" altLang="en-US" sz="1800" dirty="0">
              <a:solidFill>
                <a:srgbClr val="FF0000"/>
              </a:solidFill>
              <a:effectLst>
                <a:outerShdw blurRad="38100" dist="38100" dir="2700000" algn="tl">
                  <a:srgbClr val="000000">
                    <a:alpha val="90000"/>
                  </a:srgbClr>
                </a:outerShdw>
              </a:effectLst>
              <a:latin typeface="微软雅黑" panose="020B0503020204020204" pitchFamily="34" charset="-122"/>
              <a:ea typeface="微软雅黑" panose="020B0503020204020204" pitchFamily="34" charset="-122"/>
              <a:cs typeface="+mn-cs"/>
            </a:endParaRPr>
          </a:p>
        </p:txBody>
      </p:sp>
      <p:sp>
        <p:nvSpPr>
          <p:cNvPr id="4" name="灯片编号占位符 3">
            <a:extLst>
              <a:ext uri="{FF2B5EF4-FFF2-40B4-BE49-F238E27FC236}">
                <a16:creationId xmlns:a16="http://schemas.microsoft.com/office/drawing/2014/main" id="{5D2AE4B0-186D-08FA-154E-E655E3E3C323}"/>
              </a:ext>
            </a:extLst>
          </p:cNvPr>
          <p:cNvSpPr>
            <a:spLocks noGrp="1"/>
          </p:cNvSpPr>
          <p:nvPr>
            <p:ph type="sldNum" sz="quarter" idx="11"/>
          </p:nvPr>
        </p:nvSpPr>
        <p:spPr>
          <a:xfrm>
            <a:off x="7810574" y="6376243"/>
            <a:ext cx="577850" cy="365125"/>
          </a:xfrm>
        </p:spPr>
        <p:txBody>
          <a:bodyPr/>
          <a:lstStyle/>
          <a:p>
            <a:fld id="{9D35ACE7-19B2-4F54-9048-4DFFEA3E73D5}" type="slidenum">
              <a:rPr lang="en-US" smtClean="0"/>
              <a:pPr/>
              <a:t>43</a:t>
            </a:fld>
            <a:endParaRPr lang="en-US" dirty="0"/>
          </a:p>
        </p:txBody>
      </p:sp>
      <p:sp>
        <p:nvSpPr>
          <p:cNvPr id="3" name="页脚占位符 2">
            <a:extLst>
              <a:ext uri="{FF2B5EF4-FFF2-40B4-BE49-F238E27FC236}">
                <a16:creationId xmlns:a16="http://schemas.microsoft.com/office/drawing/2014/main" id="{5E3DB23A-5FC4-77AD-D82A-A9B6F0514C91}"/>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graphicFrame>
        <p:nvGraphicFramePr>
          <p:cNvPr id="14" name="Group 2">
            <a:extLst>
              <a:ext uri="{FF2B5EF4-FFF2-40B4-BE49-F238E27FC236}">
                <a16:creationId xmlns:a16="http://schemas.microsoft.com/office/drawing/2014/main" id="{100E0819-72D5-05B5-EB07-B4B49B20F859}"/>
              </a:ext>
            </a:extLst>
          </p:cNvPr>
          <p:cNvGraphicFramePr>
            <a:graphicFrameLocks noGrp="1"/>
          </p:cNvGraphicFramePr>
          <p:nvPr>
            <p:ph idx="1"/>
            <p:extLst>
              <p:ext uri="{D42A27DB-BD31-4B8C-83A1-F6EECF244321}">
                <p14:modId xmlns:p14="http://schemas.microsoft.com/office/powerpoint/2010/main" val="3351871798"/>
              </p:ext>
            </p:extLst>
          </p:nvPr>
        </p:nvGraphicFramePr>
        <p:xfrm>
          <a:off x="1163667" y="1916113"/>
          <a:ext cx="6840000" cy="1800000"/>
        </p:xfrm>
        <a:graphic>
          <a:graphicData uri="http://schemas.openxmlformats.org/drawingml/2006/table">
            <a:tbl>
              <a:tblPr firstRow="1" bandRow="1"/>
              <a:tblGrid>
                <a:gridCol w="1690903">
                  <a:extLst>
                    <a:ext uri="{9D8B030D-6E8A-4147-A177-3AD203B41FA5}">
                      <a16:colId xmlns:a16="http://schemas.microsoft.com/office/drawing/2014/main" val="20000"/>
                    </a:ext>
                  </a:extLst>
                </a:gridCol>
                <a:gridCol w="1351981">
                  <a:extLst>
                    <a:ext uri="{9D8B030D-6E8A-4147-A177-3AD203B41FA5}">
                      <a16:colId xmlns:a16="http://schemas.microsoft.com/office/drawing/2014/main" val="20001"/>
                    </a:ext>
                  </a:extLst>
                </a:gridCol>
                <a:gridCol w="2313868">
                  <a:extLst>
                    <a:ext uri="{9D8B030D-6E8A-4147-A177-3AD203B41FA5}">
                      <a16:colId xmlns:a16="http://schemas.microsoft.com/office/drawing/2014/main" val="20002"/>
                    </a:ext>
                  </a:extLst>
                </a:gridCol>
                <a:gridCol w="1483248">
                  <a:extLst>
                    <a:ext uri="{9D8B030D-6E8A-4147-A177-3AD203B41FA5}">
                      <a16:colId xmlns:a16="http://schemas.microsoft.com/office/drawing/2014/main" val="20003"/>
                    </a:ext>
                  </a:extLst>
                </a:gridCol>
              </a:tblGrid>
              <a:tr h="476985">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地址</a:t>
                      </a: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0" lang="zh-CN" altLang="en-US" sz="2000" b="1"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标记</a:t>
                      </a: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gridSpan="3">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数据</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3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zh-CN" altLang="en-US" sz="3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213">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011</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B9DCCA"/>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张明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1980.1.1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extLst>
                  <a:ext uri="{0D108BD9-81ED-4DB2-BD59-A6C34878D82A}">
                    <a16:rowId xmlns:a16="http://schemas.microsoft.com/office/drawing/2014/main" val="10001"/>
                  </a:ext>
                </a:extLst>
              </a:tr>
              <a:tr h="456213">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012</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E8F3ED"/>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周进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1981.2.2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2"/>
                  </a:ext>
                </a:extLst>
              </a:tr>
              <a:tr h="410589">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013</a:t>
                      </a:r>
                    </a:p>
                  </a:txBody>
                  <a:tcP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B9DCCA"/>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王芳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1982.3.3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kumimoji="0" lang="en-US" altLang="zh-CN" sz="2000" b="0" i="0" u="none" strike="noStrike" cap="none" normalizeH="0" baseline="0" dirty="0">
                          <a:ln>
                            <a:noFill/>
                          </a:ln>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extLst>
                  <a:ext uri="{0D108BD9-81ED-4DB2-BD59-A6C34878D82A}">
                    <a16:rowId xmlns:a16="http://schemas.microsoft.com/office/drawing/2014/main" val="10003"/>
                  </a:ext>
                </a:extLst>
              </a:tr>
            </a:tbl>
          </a:graphicData>
        </a:graphic>
      </p:graphicFrame>
      <p:graphicFrame>
        <p:nvGraphicFramePr>
          <p:cNvPr id="15" name="图示 14">
            <a:extLst>
              <a:ext uri="{FF2B5EF4-FFF2-40B4-BE49-F238E27FC236}">
                <a16:creationId xmlns:a16="http://schemas.microsoft.com/office/drawing/2014/main" id="{05C6D536-F2DA-EC1C-D031-338FE9FA1008}"/>
              </a:ext>
            </a:extLst>
          </p:cNvPr>
          <p:cNvGraphicFramePr/>
          <p:nvPr>
            <p:extLst>
              <p:ext uri="{D42A27DB-BD31-4B8C-83A1-F6EECF244321}">
                <p14:modId xmlns:p14="http://schemas.microsoft.com/office/powerpoint/2010/main" val="3038944909"/>
              </p:ext>
            </p:extLst>
          </p:nvPr>
        </p:nvGraphicFramePr>
        <p:xfrm>
          <a:off x="1043608" y="3861048"/>
          <a:ext cx="6264696" cy="2088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2739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56060" y="618518"/>
            <a:ext cx="7676380" cy="1080000"/>
          </a:xfrm>
        </p:spPr>
        <p:txBody>
          <a:bodyPr/>
          <a:lstStyle/>
          <a:p>
            <a:r>
              <a:rPr lang="zh-CN" altLang="en-US" dirty="0">
                <a:sym typeface="+mn-lt"/>
              </a:rPr>
              <a:t>相联存储器的应用</a:t>
            </a:r>
          </a:p>
        </p:txBody>
      </p:sp>
      <p:sp>
        <p:nvSpPr>
          <p:cNvPr id="47107" name="Rectangle 3"/>
          <p:cNvSpPr>
            <a:spLocks noGrp="1" noChangeArrowheads="1"/>
          </p:cNvSpPr>
          <p:nvPr>
            <p:ph idx="1"/>
          </p:nvPr>
        </p:nvSpPr>
        <p:spPr>
          <a:xfrm>
            <a:off x="856060" y="1916832"/>
            <a:ext cx="7676380" cy="4176464"/>
          </a:xfrm>
        </p:spPr>
        <p:txBody>
          <a:bodyPr/>
          <a:lstStyle/>
          <a:p>
            <a:pPr>
              <a:lnSpc>
                <a:spcPct val="150000"/>
              </a:lnSpc>
            </a:pPr>
            <a:r>
              <a:rPr lang="zh-CN" altLang="en-US" dirty="0">
                <a:sym typeface="+mn-lt"/>
              </a:rPr>
              <a:t>在计算机系统中，相联存储器主要用于需要快速查找的领域：</a:t>
            </a:r>
            <a:endParaRPr lang="en-US" altLang="zh-CN" dirty="0">
              <a:sym typeface="+mn-lt"/>
            </a:endParaRPr>
          </a:p>
          <a:p>
            <a:pPr lvl="1">
              <a:lnSpc>
                <a:spcPct val="150000"/>
              </a:lnSpc>
            </a:pPr>
            <a:r>
              <a:rPr lang="zh-CN" altLang="en-US" dirty="0">
                <a:sym typeface="+mn-lt"/>
              </a:rPr>
              <a:t>虚拟存储器中存放段表、页表和快表</a:t>
            </a:r>
            <a:endParaRPr lang="en-US" altLang="zh-CN" dirty="0">
              <a:sym typeface="+mn-lt"/>
            </a:endParaRPr>
          </a:p>
          <a:p>
            <a:pPr lvl="1">
              <a:lnSpc>
                <a:spcPct val="150000"/>
              </a:lnSpc>
            </a:pPr>
            <a:r>
              <a:rPr lang="zh-CN" altLang="en-US" dirty="0">
                <a:sym typeface="+mn-lt"/>
              </a:rPr>
              <a:t>在</a:t>
            </a:r>
            <a:r>
              <a:rPr lang="en-US" altLang="zh-CN" b="1" dirty="0">
                <a:latin typeface="Times New Roman" panose="02020603050405020304" pitchFamily="18" charset="0"/>
                <a:cs typeface="Times New Roman" panose="02020603050405020304" pitchFamily="18" charset="0"/>
                <a:sym typeface="+mn-lt"/>
              </a:rPr>
              <a:t>cache</a:t>
            </a:r>
            <a:r>
              <a:rPr lang="zh-CN" altLang="en-US" dirty="0">
                <a:sym typeface="+mn-lt"/>
              </a:rPr>
              <a:t>中，相联存储器存放</a:t>
            </a:r>
            <a:r>
              <a:rPr lang="en-US" altLang="zh-CN" b="1" dirty="0">
                <a:latin typeface="Times New Roman" panose="02020603050405020304" pitchFamily="18" charset="0"/>
                <a:cs typeface="Times New Roman" panose="02020603050405020304" pitchFamily="18" charset="0"/>
                <a:sym typeface="+mn-lt"/>
              </a:rPr>
              <a:t>cache</a:t>
            </a:r>
            <a:r>
              <a:rPr lang="zh-CN" altLang="en-US" dirty="0">
                <a:sym typeface="+mn-lt"/>
              </a:rPr>
              <a:t>的行地址</a:t>
            </a:r>
            <a:endParaRPr lang="en-US" altLang="zh-CN" dirty="0">
              <a:sym typeface="+mn-lt"/>
            </a:endParaRPr>
          </a:p>
          <a:p>
            <a:pPr lvl="1">
              <a:lnSpc>
                <a:spcPct val="150000"/>
              </a:lnSpc>
            </a:pPr>
            <a:r>
              <a:rPr lang="zh-CN" altLang="en-US" dirty="0">
                <a:sym typeface="+mn-lt"/>
              </a:rPr>
              <a:t>网络设备中路由的查找</a:t>
            </a:r>
            <a:endParaRPr lang="en-US" altLang="zh-CN" dirty="0">
              <a:sym typeface="+mn-lt"/>
            </a:endParaRPr>
          </a:p>
        </p:txBody>
      </p:sp>
      <p:sp>
        <p:nvSpPr>
          <p:cNvPr id="5" name="页脚占位符 4">
            <a:extLst>
              <a:ext uri="{FF2B5EF4-FFF2-40B4-BE49-F238E27FC236}">
                <a16:creationId xmlns:a16="http://schemas.microsoft.com/office/drawing/2014/main" id="{967F9FAB-6ECE-9F3C-B74D-3F6B293889F1}"/>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BC0A8AF0-E289-2B34-1977-FDE1FAF2EE31}"/>
              </a:ext>
            </a:extLst>
          </p:cNvPr>
          <p:cNvSpPr>
            <a:spLocks noGrp="1"/>
          </p:cNvSpPr>
          <p:nvPr>
            <p:ph type="sldNum" sz="quarter" idx="11"/>
          </p:nvPr>
        </p:nvSpPr>
        <p:spPr/>
        <p:txBody>
          <a:bodyPr/>
          <a:lstStyle/>
          <a:p>
            <a:pPr>
              <a:defRPr/>
            </a:pPr>
            <a:fld id="{168FAD51-4924-4E26-8EE5-0F0F7972BA28}" type="slidenum">
              <a:rPr lang="en-US" smtClean="0"/>
              <a:pPr>
                <a:defRPr/>
              </a:pPr>
              <a:t>44</a:t>
            </a:fld>
            <a:endParaRPr lang="en-US" dirty="0"/>
          </a:p>
        </p:txBody>
      </p:sp>
    </p:spTree>
    <p:extLst>
      <p:ext uri="{BB962C8B-B14F-4D97-AF65-F5344CB8AC3E}">
        <p14:creationId xmlns:p14="http://schemas.microsoft.com/office/powerpoint/2010/main" val="2169209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0E4AE-DFA8-574F-172C-58B13464BCE5}"/>
              </a:ext>
            </a:extLst>
          </p:cNvPr>
          <p:cNvSpPr>
            <a:spLocks noGrp="1"/>
          </p:cNvSpPr>
          <p:nvPr>
            <p:ph type="title"/>
          </p:nvPr>
        </p:nvSpPr>
        <p:spPr>
          <a:xfrm>
            <a:off x="856058" y="1419227"/>
            <a:ext cx="7429500" cy="2852737"/>
          </a:xfrm>
        </p:spPr>
        <p:txBody>
          <a:bodyPr/>
          <a:lstStyle/>
          <a:p>
            <a:r>
              <a:rPr lang="en-US" altLang="zh-CN" dirty="0">
                <a:sym typeface="+mn-lt"/>
              </a:rPr>
              <a:t>3.6.2 </a:t>
            </a:r>
            <a:r>
              <a:rPr lang="zh-CN" altLang="en-US" dirty="0">
                <a:sym typeface="+mn-lt"/>
              </a:rPr>
              <a:t>主存与</a:t>
            </a:r>
            <a:r>
              <a:rPr lang="en-US" altLang="zh-CN" dirty="0">
                <a:sym typeface="+mn-lt"/>
              </a:rPr>
              <a:t>Cache</a:t>
            </a:r>
            <a:r>
              <a:rPr lang="zh-CN" altLang="en-US" dirty="0">
                <a:sym typeface="+mn-lt"/>
              </a:rPr>
              <a:t>的地址映射</a:t>
            </a:r>
            <a:endParaRPr lang="zh-CN" altLang="en-US" dirty="0"/>
          </a:p>
        </p:txBody>
      </p:sp>
      <p:sp>
        <p:nvSpPr>
          <p:cNvPr id="5" name="文本占位符 4">
            <a:extLst>
              <a:ext uri="{FF2B5EF4-FFF2-40B4-BE49-F238E27FC236}">
                <a16:creationId xmlns:a16="http://schemas.microsoft.com/office/drawing/2014/main" id="{13A90BEA-79E3-9A45-A308-D61107780D12}"/>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91160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7955211-077C-87E8-B23D-E7AF1CA6BDB3}"/>
              </a:ext>
            </a:extLst>
          </p:cNvPr>
          <p:cNvSpPr>
            <a:spLocks noGrp="1"/>
          </p:cNvSpPr>
          <p:nvPr>
            <p:ph type="title"/>
          </p:nvPr>
        </p:nvSpPr>
        <p:spPr/>
        <p:txBody>
          <a:bodyPr/>
          <a:lstStyle/>
          <a:p>
            <a:r>
              <a:rPr lang="zh-CN" altLang="en-US" dirty="0"/>
              <a:t>主存划分</a:t>
            </a:r>
          </a:p>
        </p:txBody>
      </p:sp>
      <p:graphicFrame>
        <p:nvGraphicFramePr>
          <p:cNvPr id="13" name="内容占位符 12">
            <a:extLst>
              <a:ext uri="{FF2B5EF4-FFF2-40B4-BE49-F238E27FC236}">
                <a16:creationId xmlns:a16="http://schemas.microsoft.com/office/drawing/2014/main" id="{8311CC8C-A630-D917-EFC2-F849B050CC0D}"/>
              </a:ext>
            </a:extLst>
          </p:cNvPr>
          <p:cNvGraphicFramePr>
            <a:graphicFrameLocks noGrp="1"/>
          </p:cNvGraphicFramePr>
          <p:nvPr>
            <p:ph idx="1"/>
            <p:extLst>
              <p:ext uri="{D42A27DB-BD31-4B8C-83A1-F6EECF244321}">
                <p14:modId xmlns:p14="http://schemas.microsoft.com/office/powerpoint/2010/main" val="2882658922"/>
              </p:ext>
            </p:extLst>
          </p:nvPr>
        </p:nvGraphicFramePr>
        <p:xfrm>
          <a:off x="855663" y="1916113"/>
          <a:ext cx="558000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6" name="组合 15">
            <a:extLst>
              <a:ext uri="{FF2B5EF4-FFF2-40B4-BE49-F238E27FC236}">
                <a16:creationId xmlns:a16="http://schemas.microsoft.com/office/drawing/2014/main" id="{2ABEFC3B-D04D-1DF9-5441-018322E01371}"/>
              </a:ext>
            </a:extLst>
          </p:cNvPr>
          <p:cNvGrpSpPr/>
          <p:nvPr/>
        </p:nvGrpSpPr>
        <p:grpSpPr>
          <a:xfrm>
            <a:off x="1187624" y="3717032"/>
            <a:ext cx="4392488" cy="360000"/>
            <a:chOff x="1691680" y="4005104"/>
            <a:chExt cx="4392488" cy="360000"/>
          </a:xfrm>
        </p:grpSpPr>
        <p:sp>
          <p:nvSpPr>
            <p:cNvPr id="2" name="Rectangle 15">
              <a:extLst>
                <a:ext uri="{FF2B5EF4-FFF2-40B4-BE49-F238E27FC236}">
                  <a16:creationId xmlns:a16="http://schemas.microsoft.com/office/drawing/2014/main" id="{D081756A-A875-4320-B057-B00EC1D4564B}"/>
                </a:ext>
              </a:extLst>
            </p:cNvPr>
            <p:cNvSpPr>
              <a:spLocks noChangeArrowheads="1"/>
            </p:cNvSpPr>
            <p:nvPr/>
          </p:nvSpPr>
          <p:spPr bwMode="auto">
            <a:xfrm>
              <a:off x="4139952" y="4005104"/>
              <a:ext cx="1944216" cy="360000"/>
            </a:xfrm>
            <a:prstGeom prst="rect">
              <a:avLst/>
            </a:prstGeom>
            <a:solidFill>
              <a:schemeClr val="accent5">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kumimoji="0" lang="zh-CN" altLang="zh-CN" sz="1800" b="1" i="0" u="none" strike="noStrike" cap="none" normalizeH="0" baseline="0" dirty="0">
                  <a:ln>
                    <a:noFill/>
                  </a:ln>
                  <a:solidFill>
                    <a:schemeClr val="bg1">
                      <a:lumMod val="95000"/>
                      <a:lumOff val="5000"/>
                    </a:schemeClr>
                  </a:solidFill>
                  <a:ea typeface="楷体" panose="02010609060101010101" pitchFamily="49" charset="-122"/>
                  <a:cs typeface="Times New Roman" panose="02020603050405020304" pitchFamily="18" charset="0"/>
                </a:rPr>
                <a:t>块内偏移</a:t>
              </a:r>
              <a:r>
                <a:rPr kumimoji="0" lang="en-US" altLang="zh-CN" sz="1800" b="1" i="0" u="none" strike="noStrike" cap="none" normalizeH="0" baseline="0" dirty="0">
                  <a:ln>
                    <a:noFill/>
                  </a:ln>
                  <a:solidFill>
                    <a:schemeClr val="bg1">
                      <a:lumMod val="95000"/>
                      <a:lumOff val="5000"/>
                    </a:schemeClr>
                  </a:solidFill>
                  <a:ea typeface="楷体" panose="02010609060101010101" pitchFamily="49" charset="-122"/>
                  <a:cs typeface="Times New Roman" panose="02020603050405020304" pitchFamily="18" charset="0"/>
                </a:rPr>
                <a:t> (</a:t>
              </a:r>
              <a:r>
                <a:rPr kumimoji="0" lang="en-US" altLang="zh-CN" sz="1800" b="1" i="1" u="none" strike="noStrike" cap="none" normalizeH="0" baseline="0" dirty="0">
                  <a:ln>
                    <a:noFill/>
                  </a:ln>
                  <a:solidFill>
                    <a:schemeClr val="bg1">
                      <a:lumMod val="95000"/>
                      <a:lumOff val="5000"/>
                    </a:schemeClr>
                  </a:solidFill>
                  <a:ea typeface="楷体" panose="02010609060101010101" pitchFamily="49" charset="-122"/>
                  <a:cs typeface="Times New Roman" panose="02020603050405020304" pitchFamily="18" charset="0"/>
                </a:rPr>
                <a:t>w</a:t>
              </a:r>
              <a:r>
                <a:rPr kumimoji="0" lang="zh-CN" altLang="en-US" sz="1800" b="1" i="0" u="none" strike="noStrike" cap="none" normalizeH="0" baseline="0" dirty="0">
                  <a:ln>
                    <a:noFill/>
                  </a:ln>
                  <a:solidFill>
                    <a:schemeClr val="bg1">
                      <a:lumMod val="95000"/>
                      <a:lumOff val="5000"/>
                    </a:schemeClr>
                  </a:solidFill>
                  <a:ea typeface="楷体" panose="02010609060101010101" pitchFamily="49" charset="-122"/>
                  <a:cs typeface="Times New Roman" panose="02020603050405020304" pitchFamily="18" charset="0"/>
                </a:rPr>
                <a:t>位</a:t>
              </a:r>
              <a:r>
                <a:rPr kumimoji="0" lang="en-US" altLang="zh-CN" sz="1800" b="1" i="0" u="none" strike="noStrike" cap="none" normalizeH="0" baseline="0" dirty="0">
                  <a:ln>
                    <a:noFill/>
                  </a:ln>
                  <a:solidFill>
                    <a:schemeClr val="bg1">
                      <a:lumMod val="95000"/>
                      <a:lumOff val="5000"/>
                    </a:schemeClr>
                  </a:solidFill>
                  <a:ea typeface="楷体" panose="02010609060101010101" pitchFamily="49" charset="-122"/>
                  <a:cs typeface="Times New Roman" panose="02020603050405020304" pitchFamily="18" charset="0"/>
                </a:rPr>
                <a:t>)</a:t>
              </a:r>
              <a:endParaRPr kumimoji="0" lang="zh-CN" altLang="en-US" sz="1800" b="1" i="0" u="none" strike="noStrike" cap="none" normalizeH="0" baseline="0" dirty="0">
                <a:ln>
                  <a:noFill/>
                </a:ln>
                <a:solidFill>
                  <a:schemeClr val="bg1">
                    <a:lumMod val="95000"/>
                    <a:lumOff val="5000"/>
                  </a:schemeClr>
                </a:solidFill>
                <a:ea typeface="楷体" panose="02010609060101010101" pitchFamily="49" charset="-122"/>
                <a:cs typeface="Times New Roman" panose="02020603050405020304" pitchFamily="18" charset="0"/>
              </a:endParaRPr>
            </a:p>
          </p:txBody>
        </p:sp>
        <p:sp>
          <p:nvSpPr>
            <p:cNvPr id="3" name="Rectangle 14">
              <a:extLst>
                <a:ext uri="{FF2B5EF4-FFF2-40B4-BE49-F238E27FC236}">
                  <a16:creationId xmlns:a16="http://schemas.microsoft.com/office/drawing/2014/main" id="{26F7A085-592A-4C5D-8F6F-4F155C04CD53}"/>
                </a:ext>
              </a:extLst>
            </p:cNvPr>
            <p:cNvSpPr>
              <a:spLocks noChangeArrowheads="1"/>
            </p:cNvSpPr>
            <p:nvPr/>
          </p:nvSpPr>
          <p:spPr bwMode="auto">
            <a:xfrm>
              <a:off x="1691680" y="4005104"/>
              <a:ext cx="2448272" cy="360000"/>
            </a:xfrm>
            <a:prstGeom prst="rect">
              <a:avLst/>
            </a:prstGeom>
            <a:solidFill>
              <a:srgbClr val="C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kumimoji="0" lang="zh-CN" altLang="zh-CN" sz="1800" b="1" i="0" u="none" strike="noStrike" cap="none" normalizeH="0" baseline="0" dirty="0">
                  <a:ln>
                    <a:noFill/>
                  </a:ln>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块</a:t>
              </a:r>
              <a:r>
                <a:rPr kumimoji="0" lang="zh-CN" altLang="en-US" sz="1800" b="1"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地址</a:t>
              </a:r>
              <a:r>
                <a:rPr kumimoji="0" lang="en-US" altLang="zh-CN" sz="1800" b="1" i="0" u="none" strike="noStrike" cap="none" normalizeH="0" baseline="0" dirty="0">
                  <a:ln>
                    <a:noFill/>
                  </a:ln>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 (</a:t>
              </a:r>
              <a:r>
                <a:rPr kumimoji="0" lang="en-US" altLang="zh-CN" sz="1800" b="1" i="1" u="none" strike="noStrike" cap="none" normalizeH="0" baseline="0" dirty="0">
                  <a:ln>
                    <a:noFill/>
                  </a:ln>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s</a:t>
              </a:r>
              <a:r>
                <a:rPr kumimoji="0" lang="zh-CN" altLang="en-US" sz="1800" b="1" i="0" u="none" strike="noStrike" cap="none" normalizeH="0" baseline="0" dirty="0">
                  <a:ln>
                    <a:noFill/>
                  </a:ln>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位</a:t>
              </a:r>
              <a:r>
                <a:rPr kumimoji="0" lang="en-US" altLang="zh-CN" sz="1800" b="1" i="0" u="none" strike="noStrike" cap="none" normalizeH="0" baseline="0" dirty="0">
                  <a:ln>
                    <a:noFill/>
                  </a:ln>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a:t>
              </a:r>
              <a:endParaRPr kumimoji="0" lang="en-US" altLang="zh-CN" sz="1800" b="0" i="0" u="none" strike="noStrike" cap="none" normalizeH="0" baseline="0" dirty="0">
                <a:ln>
                  <a:noFill/>
                </a:ln>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endParaRPr>
            </a:p>
          </p:txBody>
        </p:sp>
      </p:grpSp>
      <p:grpSp>
        <p:nvGrpSpPr>
          <p:cNvPr id="15" name="组合 14">
            <a:extLst>
              <a:ext uri="{FF2B5EF4-FFF2-40B4-BE49-F238E27FC236}">
                <a16:creationId xmlns:a16="http://schemas.microsoft.com/office/drawing/2014/main" id="{9303DA09-DF6F-8F99-4BD8-DC29EAEF3EEA}"/>
              </a:ext>
            </a:extLst>
          </p:cNvPr>
          <p:cNvGrpSpPr/>
          <p:nvPr/>
        </p:nvGrpSpPr>
        <p:grpSpPr>
          <a:xfrm>
            <a:off x="4716016" y="5290130"/>
            <a:ext cx="1368000" cy="731158"/>
            <a:chOff x="7092280" y="4149080"/>
            <a:chExt cx="1667064" cy="792088"/>
          </a:xfrm>
        </p:grpSpPr>
        <p:sp>
          <p:nvSpPr>
            <p:cNvPr id="14" name="矩形: 圆角 13">
              <a:extLst>
                <a:ext uri="{FF2B5EF4-FFF2-40B4-BE49-F238E27FC236}">
                  <a16:creationId xmlns:a16="http://schemas.microsoft.com/office/drawing/2014/main" id="{B8852533-D324-8323-E368-90CDAE7FEA58}"/>
                </a:ext>
              </a:extLst>
            </p:cNvPr>
            <p:cNvSpPr/>
            <p:nvPr/>
          </p:nvSpPr>
          <p:spPr>
            <a:xfrm>
              <a:off x="7092280" y="4149080"/>
              <a:ext cx="1667064" cy="780000"/>
            </a:xfrm>
            <a:prstGeom prst="roundRect">
              <a:avLst>
                <a:gd name="adj" fmla="val 4988"/>
              </a:avLst>
            </a:prstGeom>
            <a:solidFill>
              <a:schemeClr val="accent3">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800" b="1" dirty="0">
                  <a:solidFill>
                    <a:prstClr val="black">
                      <a:hueOff val="0"/>
                      <a:satOff val="0"/>
                      <a:lumOff val="0"/>
                      <a:alphaOff val="0"/>
                    </a:prstClr>
                  </a:solidFill>
                  <a:ea typeface="微软雅黑" panose="020B0503020204020204" pitchFamily="34" charset="-122"/>
                  <a:cs typeface="Times New Roman" panose="02020603050405020304" pitchFamily="18" charset="0"/>
                </a:rPr>
                <a:t>块号</a:t>
              </a:r>
            </a:p>
          </p:txBody>
        </p:sp>
        <p:graphicFrame>
          <p:nvGraphicFramePr>
            <p:cNvPr id="12" name="对象 11">
              <a:extLst>
                <a:ext uri="{FF2B5EF4-FFF2-40B4-BE49-F238E27FC236}">
                  <a16:creationId xmlns:a16="http://schemas.microsoft.com/office/drawing/2014/main" id="{38AF8AEB-D21C-F266-DF55-A9EC4A73AF4F}"/>
                </a:ext>
              </a:extLst>
            </p:cNvPr>
            <p:cNvGraphicFramePr>
              <a:graphicFrameLocks noChangeAspect="1"/>
            </p:cNvGraphicFramePr>
            <p:nvPr>
              <p:extLst>
                <p:ext uri="{D42A27DB-BD31-4B8C-83A1-F6EECF244321}">
                  <p14:modId xmlns:p14="http://schemas.microsoft.com/office/powerpoint/2010/main" val="1166824606"/>
                </p:ext>
              </p:extLst>
            </p:nvPr>
          </p:nvGraphicFramePr>
          <p:xfrm>
            <a:off x="7894146" y="4149080"/>
            <a:ext cx="689883" cy="792088"/>
          </p:xfrm>
          <a:graphic>
            <a:graphicData uri="http://schemas.openxmlformats.org/presentationml/2006/ole">
              <mc:AlternateContent xmlns:mc="http://schemas.openxmlformats.org/markup-compatibility/2006">
                <mc:Choice xmlns:v="urn:schemas-microsoft-com:vml" Requires="v">
                  <p:oleObj name="Equation" r:id="rId7" imgW="342720" imgH="393480" progId="Equation.DSMT4">
                    <p:embed/>
                  </p:oleObj>
                </mc:Choice>
                <mc:Fallback>
                  <p:oleObj name="Equation" r:id="rId7" imgW="342720" imgH="393480" progId="Equation.DSMT4">
                    <p:embed/>
                    <p:pic>
                      <p:nvPicPr>
                        <p:cNvPr id="0" name=""/>
                        <p:cNvPicPr/>
                        <p:nvPr/>
                      </p:nvPicPr>
                      <p:blipFill>
                        <a:blip r:embed="rId8"/>
                        <a:stretch>
                          <a:fillRect/>
                        </a:stretch>
                      </p:blipFill>
                      <p:spPr>
                        <a:xfrm>
                          <a:off x="7894146" y="4149080"/>
                          <a:ext cx="689883" cy="792088"/>
                        </a:xfrm>
                        <a:prstGeom prst="rect">
                          <a:avLst/>
                        </a:prstGeom>
                      </p:spPr>
                    </p:pic>
                  </p:oleObj>
                </mc:Fallback>
              </mc:AlternateContent>
            </a:graphicData>
          </a:graphic>
        </p:graphicFrame>
      </p:grpSp>
      <p:sp>
        <p:nvSpPr>
          <p:cNvPr id="17" name="矩形 16">
            <a:extLst>
              <a:ext uri="{FF2B5EF4-FFF2-40B4-BE49-F238E27FC236}">
                <a16:creationId xmlns:a16="http://schemas.microsoft.com/office/drawing/2014/main" id="{51701D52-0A6A-5F53-14B0-07B119A8A15B}"/>
              </a:ext>
            </a:extLst>
          </p:cNvPr>
          <p:cNvSpPr/>
          <p:nvPr/>
        </p:nvSpPr>
        <p:spPr>
          <a:xfrm>
            <a:off x="6583254" y="2250292"/>
            <a:ext cx="2160240" cy="648072"/>
          </a:xfrm>
          <a:prstGeom prst="rect">
            <a:avLst/>
          </a:prstGeom>
          <a:solidFill>
            <a:schemeClr val="tx1">
              <a:alpha val="50000"/>
            </a:schemeClr>
          </a:solidFill>
          <a:ln>
            <a:solidFill>
              <a:srgbClr val="C0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49" name="组合 48">
            <a:extLst>
              <a:ext uri="{FF2B5EF4-FFF2-40B4-BE49-F238E27FC236}">
                <a16:creationId xmlns:a16="http://schemas.microsoft.com/office/drawing/2014/main" id="{9186BCBA-31B1-4667-55E1-F7D60A7D7578}"/>
              </a:ext>
            </a:extLst>
          </p:cNvPr>
          <p:cNvGrpSpPr/>
          <p:nvPr/>
        </p:nvGrpSpPr>
        <p:grpSpPr>
          <a:xfrm>
            <a:off x="6758820" y="2558204"/>
            <a:ext cx="1799278" cy="180000"/>
            <a:chOff x="5323590" y="1570508"/>
            <a:chExt cx="1799278" cy="180000"/>
          </a:xfrm>
          <a:solidFill>
            <a:schemeClr val="tx1"/>
          </a:solidFill>
        </p:grpSpPr>
        <p:sp>
          <p:nvSpPr>
            <p:cNvPr id="51" name="矩形 50">
              <a:extLst>
                <a:ext uri="{FF2B5EF4-FFF2-40B4-BE49-F238E27FC236}">
                  <a16:creationId xmlns:a16="http://schemas.microsoft.com/office/drawing/2014/main" id="{57C3C0A2-238B-3146-D3F6-C78D57D2B161}"/>
                </a:ext>
              </a:extLst>
            </p:cNvPr>
            <p:cNvSpPr/>
            <p:nvPr/>
          </p:nvSpPr>
          <p:spPr>
            <a:xfrm>
              <a:off x="5323590" y="1570508"/>
              <a:ext cx="900000" cy="180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块地址</a:t>
              </a:r>
              <a:r>
                <a:rPr lang="en-US" altLang="zh-CN"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1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2" name="矩形 51">
              <a:extLst>
                <a:ext uri="{FF2B5EF4-FFF2-40B4-BE49-F238E27FC236}">
                  <a16:creationId xmlns:a16="http://schemas.microsoft.com/office/drawing/2014/main" id="{6CD5E186-CF8F-2B32-A3BD-9DF36624D14F}"/>
                </a:ext>
              </a:extLst>
            </p:cNvPr>
            <p:cNvSpPr/>
            <p:nvPr/>
          </p:nvSpPr>
          <p:spPr>
            <a:xfrm>
              <a:off x="6222868" y="1570508"/>
              <a:ext cx="900000" cy="180000"/>
            </a:xfrm>
            <a:prstGeom prst="rect">
              <a:avLst/>
            </a:prstGeom>
            <a:solidFill>
              <a:schemeClr val="accent5">
                <a:lumMod val="40000"/>
                <a:lumOff val="60000"/>
              </a:schemeClr>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块内偏移</a:t>
              </a:r>
              <a:r>
                <a:rPr lang="en-US" altLang="zh-CN"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1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50" name="文本框 49">
            <a:extLst>
              <a:ext uri="{FF2B5EF4-FFF2-40B4-BE49-F238E27FC236}">
                <a16:creationId xmlns:a16="http://schemas.microsoft.com/office/drawing/2014/main" id="{D11704D6-BC83-3CA8-1538-5E78B03F8240}"/>
              </a:ext>
            </a:extLst>
          </p:cNvPr>
          <p:cNvSpPr txBox="1"/>
          <p:nvPr/>
        </p:nvSpPr>
        <p:spPr>
          <a:xfrm>
            <a:off x="7303374" y="2343374"/>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主存地址</a:t>
            </a:r>
          </a:p>
        </p:txBody>
      </p:sp>
      <p:grpSp>
        <p:nvGrpSpPr>
          <p:cNvPr id="53" name="组合 52">
            <a:extLst>
              <a:ext uri="{FF2B5EF4-FFF2-40B4-BE49-F238E27FC236}">
                <a16:creationId xmlns:a16="http://schemas.microsoft.com/office/drawing/2014/main" id="{269D96DB-03B5-4E2A-B5CA-B4F01FC7CC4F}"/>
              </a:ext>
            </a:extLst>
          </p:cNvPr>
          <p:cNvGrpSpPr/>
          <p:nvPr/>
        </p:nvGrpSpPr>
        <p:grpSpPr>
          <a:xfrm>
            <a:off x="6876256" y="3255306"/>
            <a:ext cx="1442509" cy="2683844"/>
            <a:chOff x="7305955" y="3255306"/>
            <a:chExt cx="1442509" cy="2683844"/>
          </a:xfrm>
        </p:grpSpPr>
        <p:sp>
          <p:nvSpPr>
            <p:cNvPr id="19" name="文本框 18">
              <a:extLst>
                <a:ext uri="{FF2B5EF4-FFF2-40B4-BE49-F238E27FC236}">
                  <a16:creationId xmlns:a16="http://schemas.microsoft.com/office/drawing/2014/main" id="{76FA969A-79FA-91CC-0B25-22ACF496070A}"/>
                </a:ext>
              </a:extLst>
            </p:cNvPr>
            <p:cNvSpPr txBox="1"/>
            <p:nvPr/>
          </p:nvSpPr>
          <p:spPr>
            <a:xfrm>
              <a:off x="8023494" y="3255306"/>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a:t>
              </a:r>
            </a:p>
          </p:txBody>
        </p:sp>
        <p:grpSp>
          <p:nvGrpSpPr>
            <p:cNvPr id="35" name="组合 34">
              <a:extLst>
                <a:ext uri="{FF2B5EF4-FFF2-40B4-BE49-F238E27FC236}">
                  <a16:creationId xmlns:a16="http://schemas.microsoft.com/office/drawing/2014/main" id="{2C316C06-E1F5-2BE2-ED04-94890F8D34CB}"/>
                </a:ext>
              </a:extLst>
            </p:cNvPr>
            <p:cNvGrpSpPr/>
            <p:nvPr/>
          </p:nvGrpSpPr>
          <p:grpSpPr>
            <a:xfrm>
              <a:off x="7305955" y="3446480"/>
              <a:ext cx="720000" cy="357450"/>
              <a:chOff x="5508104" y="1571702"/>
              <a:chExt cx="720000" cy="357450"/>
            </a:xfrm>
            <a:solidFill>
              <a:schemeClr val="tx1"/>
            </a:solidFill>
          </p:grpSpPr>
          <p:sp>
            <p:nvSpPr>
              <p:cNvPr id="36" name="矩形 35">
                <a:extLst>
                  <a:ext uri="{FF2B5EF4-FFF2-40B4-BE49-F238E27FC236}">
                    <a16:creationId xmlns:a16="http://schemas.microsoft.com/office/drawing/2014/main" id="{D73FF558-91CB-A5C5-51B3-DE8A6B0229FD}"/>
                  </a:ext>
                </a:extLst>
              </p:cNvPr>
              <p:cNvSpPr/>
              <p:nvPr/>
            </p:nvSpPr>
            <p:spPr>
              <a:xfrm>
                <a:off x="5508104" y="1571702"/>
                <a:ext cx="720000" cy="180000"/>
              </a:xfrm>
              <a:prstGeom prst="rect">
                <a:avLst/>
              </a:prstGeom>
              <a:grp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00 00000000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291EA8E8-4E25-6A6A-9B8B-C0EFC06E96D9}"/>
                  </a:ext>
                </a:extLst>
              </p:cNvPr>
              <p:cNvSpPr/>
              <p:nvPr/>
            </p:nvSpPr>
            <p:spPr>
              <a:xfrm>
                <a:off x="5508104" y="1749152"/>
                <a:ext cx="720000" cy="180000"/>
              </a:xfrm>
              <a:prstGeom prst="rect">
                <a:avLst/>
              </a:prstGeom>
              <a:grp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00 00000001</a:t>
                </a:r>
                <a:endParaRPr lang="zh-CN" altLang="en-US" sz="900" dirty="0">
                  <a:solidFill>
                    <a:schemeClr val="bg1"/>
                  </a:solidFill>
                  <a:latin typeface="Times New Roman" panose="02020603050405020304" pitchFamily="18" charset="0"/>
                  <a:cs typeface="Times New Roman" panose="02020603050405020304" pitchFamily="18" charset="0"/>
                </a:endParaRPr>
              </a:p>
            </p:txBody>
          </p:sp>
        </p:grpSp>
        <p:sp>
          <p:nvSpPr>
            <p:cNvPr id="38" name="矩形 37">
              <a:extLst>
                <a:ext uri="{FF2B5EF4-FFF2-40B4-BE49-F238E27FC236}">
                  <a16:creationId xmlns:a16="http://schemas.microsoft.com/office/drawing/2014/main" id="{C7425B20-8B9A-F03D-642A-D43C34A7787B}"/>
                </a:ext>
              </a:extLst>
            </p:cNvPr>
            <p:cNvSpPr/>
            <p:nvPr/>
          </p:nvSpPr>
          <p:spPr>
            <a:xfrm>
              <a:off x="7305955" y="3801380"/>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00 00000010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393C4178-34C0-27D7-E3DA-D9FE20FCB997}"/>
                </a:ext>
              </a:extLst>
            </p:cNvPr>
            <p:cNvSpPr/>
            <p:nvPr/>
          </p:nvSpPr>
          <p:spPr>
            <a:xfrm>
              <a:off x="7305955" y="3978830"/>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00 00000011</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714892F8-DE36-78C3-2812-5EA3BDEC84E1}"/>
                </a:ext>
              </a:extLst>
            </p:cNvPr>
            <p:cNvSpPr/>
            <p:nvPr/>
          </p:nvSpPr>
          <p:spPr>
            <a:xfrm>
              <a:off x="7306035" y="4511690"/>
              <a:ext cx="720000" cy="72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0702447B-0E2A-1337-C8C2-2FBBF446B408}"/>
                </a:ext>
              </a:extLst>
            </p:cNvPr>
            <p:cNvSpPr/>
            <p:nvPr/>
          </p:nvSpPr>
          <p:spPr>
            <a:xfrm>
              <a:off x="7305955" y="4156620"/>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42" name="矩形 41">
              <a:extLst>
                <a:ext uri="{FF2B5EF4-FFF2-40B4-BE49-F238E27FC236}">
                  <a16:creationId xmlns:a16="http://schemas.microsoft.com/office/drawing/2014/main" id="{34EDF4BE-2462-0474-9BF7-1FE8124CDA52}"/>
                </a:ext>
              </a:extLst>
            </p:cNvPr>
            <p:cNvSpPr/>
            <p:nvPr/>
          </p:nvSpPr>
          <p:spPr>
            <a:xfrm>
              <a:off x="7305955" y="4334070"/>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00 00000101</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C1A632B3-3B48-1CED-42D8-BF1B3366E614}"/>
                </a:ext>
              </a:extLst>
            </p:cNvPr>
            <p:cNvSpPr/>
            <p:nvPr/>
          </p:nvSpPr>
          <p:spPr>
            <a:xfrm>
              <a:off x="7305955" y="5226800"/>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11 11111100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89718106-97DF-BFD0-CB14-AC63BF364D85}"/>
                </a:ext>
              </a:extLst>
            </p:cNvPr>
            <p:cNvSpPr/>
            <p:nvPr/>
          </p:nvSpPr>
          <p:spPr>
            <a:xfrm>
              <a:off x="7305955" y="5404250"/>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11 11111101</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E2D4534E-81D0-882E-D40C-B09EAF3236F2}"/>
                </a:ext>
              </a:extLst>
            </p:cNvPr>
            <p:cNvSpPr/>
            <p:nvPr/>
          </p:nvSpPr>
          <p:spPr>
            <a:xfrm>
              <a:off x="7305955" y="5581700"/>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11 11111110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46" name="矩形 45">
              <a:extLst>
                <a:ext uri="{FF2B5EF4-FFF2-40B4-BE49-F238E27FC236}">
                  <a16:creationId xmlns:a16="http://schemas.microsoft.com/office/drawing/2014/main" id="{0105BA4E-F6F5-8966-DF45-51BF508D9060}"/>
                </a:ext>
              </a:extLst>
            </p:cNvPr>
            <p:cNvSpPr/>
            <p:nvPr/>
          </p:nvSpPr>
          <p:spPr>
            <a:xfrm>
              <a:off x="7305955" y="5759150"/>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11 11111111</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2878ADB3-5B37-EE47-20F1-03D19D18CD8A}"/>
                </a:ext>
              </a:extLst>
            </p:cNvPr>
            <p:cNvSpPr txBox="1"/>
            <p:nvPr/>
          </p:nvSpPr>
          <p:spPr>
            <a:xfrm>
              <a:off x="7305955" y="3255306"/>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主存地址</a:t>
              </a:r>
            </a:p>
          </p:txBody>
        </p:sp>
        <p:grpSp>
          <p:nvGrpSpPr>
            <p:cNvPr id="23" name="组合 22">
              <a:extLst>
                <a:ext uri="{FF2B5EF4-FFF2-40B4-BE49-F238E27FC236}">
                  <a16:creationId xmlns:a16="http://schemas.microsoft.com/office/drawing/2014/main" id="{4B2EC684-90D8-1063-0EDD-A3D44C29952A}"/>
                </a:ext>
              </a:extLst>
            </p:cNvPr>
            <p:cNvGrpSpPr/>
            <p:nvPr/>
          </p:nvGrpSpPr>
          <p:grpSpPr>
            <a:xfrm>
              <a:off x="8028464" y="3446480"/>
              <a:ext cx="720000" cy="357450"/>
              <a:chOff x="5508104" y="1571702"/>
              <a:chExt cx="720000" cy="357450"/>
            </a:xfrm>
          </p:grpSpPr>
          <p:sp>
            <p:nvSpPr>
              <p:cNvPr id="24" name="矩形 23">
                <a:extLst>
                  <a:ext uri="{FF2B5EF4-FFF2-40B4-BE49-F238E27FC236}">
                    <a16:creationId xmlns:a16="http://schemas.microsoft.com/office/drawing/2014/main" id="{A3184A1F-0E4C-8733-462B-54DACF92A3F3}"/>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F1E66BE-6E0D-7410-AC35-63B4968CED9B}"/>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26" name="矩形 25">
              <a:extLst>
                <a:ext uri="{FF2B5EF4-FFF2-40B4-BE49-F238E27FC236}">
                  <a16:creationId xmlns:a16="http://schemas.microsoft.com/office/drawing/2014/main" id="{E293CF37-059C-1FB5-A12B-C63910752A9D}"/>
                </a:ext>
              </a:extLst>
            </p:cNvPr>
            <p:cNvSpPr/>
            <p:nvPr/>
          </p:nvSpPr>
          <p:spPr>
            <a:xfrm>
              <a:off x="8028464" y="380138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E27FA210-DE5F-AA9B-83C4-A24A652FFD8A}"/>
                </a:ext>
              </a:extLst>
            </p:cNvPr>
            <p:cNvSpPr/>
            <p:nvPr/>
          </p:nvSpPr>
          <p:spPr>
            <a:xfrm>
              <a:off x="8028464" y="397883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90B5801-A48E-C61F-B399-A0D5A9F82811}"/>
                </a:ext>
              </a:extLst>
            </p:cNvPr>
            <p:cNvSpPr/>
            <p:nvPr/>
          </p:nvSpPr>
          <p:spPr>
            <a:xfrm>
              <a:off x="8028464" y="4511690"/>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7382392B-564D-67E6-0932-0056ADBC9890}"/>
                </a:ext>
              </a:extLst>
            </p:cNvPr>
            <p:cNvSpPr/>
            <p:nvPr/>
          </p:nvSpPr>
          <p:spPr>
            <a:xfrm>
              <a:off x="8028464" y="415662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182DBE3-F2FF-EE0B-82A8-7BC22EDB9278}"/>
                </a:ext>
              </a:extLst>
            </p:cNvPr>
            <p:cNvSpPr/>
            <p:nvPr/>
          </p:nvSpPr>
          <p:spPr>
            <a:xfrm>
              <a:off x="8028464" y="433407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470A8DD4-D029-A067-3DA0-BC6257BBFB24}"/>
                </a:ext>
              </a:extLst>
            </p:cNvPr>
            <p:cNvSpPr/>
            <p:nvPr/>
          </p:nvSpPr>
          <p:spPr>
            <a:xfrm>
              <a:off x="8028464" y="522680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D49AFDBD-4E3D-020A-AC09-6675462181EB}"/>
                </a:ext>
              </a:extLst>
            </p:cNvPr>
            <p:cNvSpPr/>
            <p:nvPr/>
          </p:nvSpPr>
          <p:spPr>
            <a:xfrm>
              <a:off x="8028464" y="540425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9C2D68B7-961E-3961-3386-7D8D58533027}"/>
                </a:ext>
              </a:extLst>
            </p:cNvPr>
            <p:cNvSpPr/>
            <p:nvPr/>
          </p:nvSpPr>
          <p:spPr>
            <a:xfrm>
              <a:off x="8028464" y="558170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A8A97F42-DFD0-1F04-2452-AA953772EB62}"/>
                </a:ext>
              </a:extLst>
            </p:cNvPr>
            <p:cNvSpPr/>
            <p:nvPr/>
          </p:nvSpPr>
          <p:spPr>
            <a:xfrm>
              <a:off x="8028464" y="575915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8" name="矩形 17">
            <a:extLst>
              <a:ext uri="{FF2B5EF4-FFF2-40B4-BE49-F238E27FC236}">
                <a16:creationId xmlns:a16="http://schemas.microsoft.com/office/drawing/2014/main" id="{2A1A93BF-C487-9771-F54B-66C6F5B1476F}"/>
              </a:ext>
            </a:extLst>
          </p:cNvPr>
          <p:cNvSpPr/>
          <p:nvPr/>
        </p:nvSpPr>
        <p:spPr>
          <a:xfrm>
            <a:off x="6934327" y="3446480"/>
            <a:ext cx="486000" cy="712800"/>
          </a:xfrm>
          <a:prstGeom prst="rect">
            <a:avLst/>
          </a:prstGeom>
          <a:solidFill>
            <a:schemeClr val="accent3">
              <a:lumMod val="20000"/>
              <a:lumOff val="80000"/>
              <a:alpha val="40000"/>
            </a:schemeClr>
          </a:solidFill>
          <a:ln w="6350">
            <a:solidFill>
              <a:srgbClr val="C00000"/>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218A820E-62F0-BCCE-B604-D5FEA2E88E42}"/>
              </a:ext>
            </a:extLst>
          </p:cNvPr>
          <p:cNvSpPr/>
          <p:nvPr/>
        </p:nvSpPr>
        <p:spPr>
          <a:xfrm>
            <a:off x="6934327" y="4869160"/>
            <a:ext cx="486000" cy="360000"/>
          </a:xfrm>
          <a:prstGeom prst="rect">
            <a:avLst/>
          </a:prstGeom>
          <a:solidFill>
            <a:schemeClr val="accent3">
              <a:lumMod val="20000"/>
              <a:lumOff val="80000"/>
              <a:alpha val="40000"/>
            </a:schemeClr>
          </a:solidFill>
          <a:ln w="6350">
            <a:solidFill>
              <a:srgbClr val="C00000"/>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E00D9B7D-A420-1B8E-447E-6D388070F7AE}"/>
              </a:ext>
            </a:extLst>
          </p:cNvPr>
          <p:cNvSpPr/>
          <p:nvPr/>
        </p:nvSpPr>
        <p:spPr>
          <a:xfrm>
            <a:off x="6934327" y="5229280"/>
            <a:ext cx="486000" cy="712800"/>
          </a:xfrm>
          <a:prstGeom prst="rect">
            <a:avLst/>
          </a:prstGeom>
          <a:solidFill>
            <a:schemeClr val="accent3">
              <a:lumMod val="20000"/>
              <a:lumOff val="80000"/>
              <a:alpha val="40000"/>
            </a:schemeClr>
          </a:solidFill>
          <a:ln w="6350">
            <a:solidFill>
              <a:srgbClr val="C00000"/>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D5CC3A11-B123-655C-5861-EB7C19A74595}"/>
              </a:ext>
            </a:extLst>
          </p:cNvPr>
          <p:cNvSpPr/>
          <p:nvPr/>
        </p:nvSpPr>
        <p:spPr>
          <a:xfrm>
            <a:off x="6934327" y="4156360"/>
            <a:ext cx="486000" cy="712800"/>
          </a:xfrm>
          <a:prstGeom prst="rect">
            <a:avLst/>
          </a:prstGeom>
          <a:solidFill>
            <a:schemeClr val="accent3">
              <a:lumMod val="20000"/>
              <a:lumOff val="80000"/>
              <a:alpha val="40000"/>
            </a:schemeClr>
          </a:solidFill>
          <a:ln w="6350">
            <a:solidFill>
              <a:srgbClr val="C00000"/>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55" name="流程图: 手动操作 54">
            <a:extLst>
              <a:ext uri="{FF2B5EF4-FFF2-40B4-BE49-F238E27FC236}">
                <a16:creationId xmlns:a16="http://schemas.microsoft.com/office/drawing/2014/main" id="{3B48B8B3-258E-03DE-BAB9-A9C545BF3346}"/>
              </a:ext>
            </a:extLst>
          </p:cNvPr>
          <p:cNvSpPr/>
          <p:nvPr/>
        </p:nvSpPr>
        <p:spPr>
          <a:xfrm>
            <a:off x="6767036" y="2749032"/>
            <a:ext cx="901308" cy="69652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021 w 10000"/>
              <a:gd name="connsiteY2" fmla="*/ 10000 h 10000"/>
              <a:gd name="connsiteX3" fmla="*/ 2000 w 10000"/>
              <a:gd name="connsiteY3" fmla="*/ 10000 h 10000"/>
              <a:gd name="connsiteX4" fmla="*/ 0 w 10000"/>
              <a:gd name="connsiteY4" fmla="*/ 0 h 10000"/>
              <a:gd name="connsiteX0" fmla="*/ 0 w 10000"/>
              <a:gd name="connsiteY0" fmla="*/ 0 h 10077"/>
              <a:gd name="connsiteX1" fmla="*/ 10000 w 10000"/>
              <a:gd name="connsiteY1" fmla="*/ 0 h 10077"/>
              <a:gd name="connsiteX2" fmla="*/ 7260 w 10000"/>
              <a:gd name="connsiteY2" fmla="*/ 10077 h 10077"/>
              <a:gd name="connsiteX3" fmla="*/ 2000 w 10000"/>
              <a:gd name="connsiteY3" fmla="*/ 10000 h 10077"/>
              <a:gd name="connsiteX4" fmla="*/ 0 w 10000"/>
              <a:gd name="connsiteY4" fmla="*/ 0 h 10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77">
                <a:moveTo>
                  <a:pt x="0" y="0"/>
                </a:moveTo>
                <a:lnTo>
                  <a:pt x="10000" y="0"/>
                </a:lnTo>
                <a:lnTo>
                  <a:pt x="7260" y="10077"/>
                </a:lnTo>
                <a:lnTo>
                  <a:pt x="2000" y="10000"/>
                </a:lnTo>
                <a:lnTo>
                  <a:pt x="0" y="0"/>
                </a:lnTo>
                <a:close/>
              </a:path>
            </a:pathLst>
          </a:custGeom>
          <a:solidFill>
            <a:schemeClr val="accent3">
              <a:lumMod val="60000"/>
              <a:lumOff val="40000"/>
              <a:alpha val="2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4F8CB830-0CE4-0341-ADE8-F25D89B3FA18}"/>
              </a:ext>
            </a:extLst>
          </p:cNvPr>
          <p:cNvSpPr/>
          <p:nvPr/>
        </p:nvSpPr>
        <p:spPr>
          <a:xfrm>
            <a:off x="7420504" y="3444948"/>
            <a:ext cx="108000" cy="712800"/>
          </a:xfrm>
          <a:prstGeom prst="rect">
            <a:avLst/>
          </a:prstGeom>
          <a:solidFill>
            <a:schemeClr val="accent5">
              <a:lumMod val="40000"/>
              <a:lumOff val="60000"/>
              <a:alpha val="40000"/>
            </a:schemeClr>
          </a:solidFill>
          <a:ln w="6350">
            <a:solidFill>
              <a:schemeClr val="accent5">
                <a:lumMod val="7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5D719680-932D-E96D-7C37-ABEA47352A31}"/>
              </a:ext>
            </a:extLst>
          </p:cNvPr>
          <p:cNvSpPr/>
          <p:nvPr/>
        </p:nvSpPr>
        <p:spPr>
          <a:xfrm>
            <a:off x="7420504" y="4156360"/>
            <a:ext cx="108000" cy="712800"/>
          </a:xfrm>
          <a:prstGeom prst="rect">
            <a:avLst/>
          </a:prstGeom>
          <a:solidFill>
            <a:schemeClr val="accent5">
              <a:lumMod val="40000"/>
              <a:lumOff val="60000"/>
              <a:alpha val="40000"/>
            </a:schemeClr>
          </a:solidFill>
          <a:ln w="6350">
            <a:solidFill>
              <a:schemeClr val="accent5">
                <a:lumMod val="7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58" name="矩形 57">
            <a:extLst>
              <a:ext uri="{FF2B5EF4-FFF2-40B4-BE49-F238E27FC236}">
                <a16:creationId xmlns:a16="http://schemas.microsoft.com/office/drawing/2014/main" id="{3BE2D662-4276-0D95-77E0-61F1F12E4E24}"/>
              </a:ext>
            </a:extLst>
          </p:cNvPr>
          <p:cNvSpPr/>
          <p:nvPr/>
        </p:nvSpPr>
        <p:spPr>
          <a:xfrm>
            <a:off x="7420504" y="4871124"/>
            <a:ext cx="108000" cy="360000"/>
          </a:xfrm>
          <a:prstGeom prst="rect">
            <a:avLst/>
          </a:prstGeom>
          <a:solidFill>
            <a:schemeClr val="accent5">
              <a:lumMod val="40000"/>
              <a:lumOff val="60000"/>
              <a:alpha val="40000"/>
            </a:schemeClr>
          </a:solidFill>
          <a:ln w="6350">
            <a:solidFill>
              <a:schemeClr val="accent5">
                <a:lumMod val="7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942AF7B3-F1F2-04F0-9771-F442CE801237}"/>
              </a:ext>
            </a:extLst>
          </p:cNvPr>
          <p:cNvSpPr/>
          <p:nvPr/>
        </p:nvSpPr>
        <p:spPr>
          <a:xfrm>
            <a:off x="7420504" y="5231164"/>
            <a:ext cx="108000" cy="712800"/>
          </a:xfrm>
          <a:prstGeom prst="rect">
            <a:avLst/>
          </a:prstGeom>
          <a:solidFill>
            <a:schemeClr val="accent5">
              <a:lumMod val="40000"/>
              <a:lumOff val="60000"/>
              <a:alpha val="40000"/>
            </a:schemeClr>
          </a:solidFill>
          <a:ln w="6350">
            <a:solidFill>
              <a:schemeClr val="accent5">
                <a:lumMod val="7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0" name="流程图: 手动操作 54">
            <a:extLst>
              <a:ext uri="{FF2B5EF4-FFF2-40B4-BE49-F238E27FC236}">
                <a16:creationId xmlns:a16="http://schemas.microsoft.com/office/drawing/2014/main" id="{C7D48BCA-9A44-1101-2260-B287BA1717B5}"/>
              </a:ext>
            </a:extLst>
          </p:cNvPr>
          <p:cNvSpPr/>
          <p:nvPr/>
        </p:nvSpPr>
        <p:spPr>
          <a:xfrm>
            <a:off x="7417961" y="2748426"/>
            <a:ext cx="1146374" cy="7018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021 w 10000"/>
              <a:gd name="connsiteY2" fmla="*/ 10000 h 10000"/>
              <a:gd name="connsiteX3" fmla="*/ 2000 w 10000"/>
              <a:gd name="connsiteY3" fmla="*/ 10000 h 10000"/>
              <a:gd name="connsiteX4" fmla="*/ 0 w 10000"/>
              <a:gd name="connsiteY4" fmla="*/ 0 h 10000"/>
              <a:gd name="connsiteX0" fmla="*/ 0 w 10000"/>
              <a:gd name="connsiteY0" fmla="*/ 0 h 10077"/>
              <a:gd name="connsiteX1" fmla="*/ 10000 w 10000"/>
              <a:gd name="connsiteY1" fmla="*/ 0 h 10077"/>
              <a:gd name="connsiteX2" fmla="*/ 7260 w 10000"/>
              <a:gd name="connsiteY2" fmla="*/ 10077 h 10077"/>
              <a:gd name="connsiteX3" fmla="*/ 2000 w 10000"/>
              <a:gd name="connsiteY3" fmla="*/ 10000 h 10077"/>
              <a:gd name="connsiteX4" fmla="*/ 0 w 10000"/>
              <a:gd name="connsiteY4" fmla="*/ 0 h 10077"/>
              <a:gd name="connsiteX0" fmla="*/ 2424 w 12424"/>
              <a:gd name="connsiteY0" fmla="*/ 0 h 10077"/>
              <a:gd name="connsiteX1" fmla="*/ 12424 w 12424"/>
              <a:gd name="connsiteY1" fmla="*/ 0 h 10077"/>
              <a:gd name="connsiteX2" fmla="*/ 9684 w 12424"/>
              <a:gd name="connsiteY2" fmla="*/ 10077 h 10077"/>
              <a:gd name="connsiteX3" fmla="*/ 0 w 12424"/>
              <a:gd name="connsiteY3" fmla="*/ 9539 h 10077"/>
              <a:gd name="connsiteX4" fmla="*/ 2424 w 12424"/>
              <a:gd name="connsiteY4" fmla="*/ 0 h 10077"/>
              <a:gd name="connsiteX0" fmla="*/ 2719 w 12719"/>
              <a:gd name="connsiteY0" fmla="*/ 0 h 10154"/>
              <a:gd name="connsiteX1" fmla="*/ 12719 w 12719"/>
              <a:gd name="connsiteY1" fmla="*/ 0 h 10154"/>
              <a:gd name="connsiteX2" fmla="*/ 9979 w 12719"/>
              <a:gd name="connsiteY2" fmla="*/ 10077 h 10154"/>
              <a:gd name="connsiteX3" fmla="*/ 0 w 12719"/>
              <a:gd name="connsiteY3" fmla="*/ 10154 h 10154"/>
              <a:gd name="connsiteX4" fmla="*/ 2719 w 12719"/>
              <a:gd name="connsiteY4" fmla="*/ 0 h 10154"/>
              <a:gd name="connsiteX0" fmla="*/ 2719 w 12719"/>
              <a:gd name="connsiteY0" fmla="*/ 0 h 10154"/>
              <a:gd name="connsiteX1" fmla="*/ 12719 w 12719"/>
              <a:gd name="connsiteY1" fmla="*/ 0 h 10154"/>
              <a:gd name="connsiteX2" fmla="*/ 1367 w 12719"/>
              <a:gd name="connsiteY2" fmla="*/ 10077 h 10154"/>
              <a:gd name="connsiteX3" fmla="*/ 0 w 12719"/>
              <a:gd name="connsiteY3" fmla="*/ 10154 h 10154"/>
              <a:gd name="connsiteX4" fmla="*/ 2719 w 12719"/>
              <a:gd name="connsiteY4" fmla="*/ 0 h 1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9" h="10154">
                <a:moveTo>
                  <a:pt x="2719" y="0"/>
                </a:moveTo>
                <a:lnTo>
                  <a:pt x="12719" y="0"/>
                </a:lnTo>
                <a:lnTo>
                  <a:pt x="1367" y="10077"/>
                </a:lnTo>
                <a:lnTo>
                  <a:pt x="0" y="10154"/>
                </a:lnTo>
                <a:lnTo>
                  <a:pt x="2719" y="0"/>
                </a:lnTo>
                <a:close/>
              </a:path>
            </a:pathLst>
          </a:custGeom>
          <a:solidFill>
            <a:schemeClr val="accent5">
              <a:lumMod val="75000"/>
              <a:alpha val="2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61" name="页脚占位符 60">
            <a:extLst>
              <a:ext uri="{FF2B5EF4-FFF2-40B4-BE49-F238E27FC236}">
                <a16:creationId xmlns:a16="http://schemas.microsoft.com/office/drawing/2014/main" id="{50E57435-B19E-B32C-B7E0-883035AE5F04}"/>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2" name="灯片编号占位符 61">
            <a:extLst>
              <a:ext uri="{FF2B5EF4-FFF2-40B4-BE49-F238E27FC236}">
                <a16:creationId xmlns:a16="http://schemas.microsoft.com/office/drawing/2014/main" id="{E8EE66D5-7DB0-5490-D287-A32051336444}"/>
              </a:ext>
            </a:extLst>
          </p:cNvPr>
          <p:cNvSpPr>
            <a:spLocks noGrp="1"/>
          </p:cNvSpPr>
          <p:nvPr>
            <p:ph type="sldNum" sz="quarter" idx="11"/>
          </p:nvPr>
        </p:nvSpPr>
        <p:spPr/>
        <p:txBody>
          <a:bodyPr/>
          <a:lstStyle/>
          <a:p>
            <a:pPr>
              <a:defRPr/>
            </a:pPr>
            <a:fld id="{168FAD51-4924-4E26-8EE5-0F0F7972BA28}" type="slidenum">
              <a:rPr lang="en-US" smtClean="0"/>
              <a:pPr>
                <a:defRPr/>
              </a:pPr>
              <a:t>46</a:t>
            </a:fld>
            <a:endParaRPr lang="en-US" dirty="0"/>
          </a:p>
        </p:txBody>
      </p:sp>
    </p:spTree>
    <p:extLst>
      <p:ext uri="{BB962C8B-B14F-4D97-AF65-F5344CB8AC3E}">
        <p14:creationId xmlns:p14="http://schemas.microsoft.com/office/powerpoint/2010/main" val="20513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graphicEl>
                                              <a:dgm id="{C1D2BB52-F71E-4005-81D7-A249403FEC52}"/>
                                            </p:graphicEl>
                                          </p:spTgt>
                                        </p:tgtEl>
                                        <p:attrNameLst>
                                          <p:attrName>style.visibility</p:attrName>
                                        </p:attrNameLst>
                                      </p:cBhvr>
                                      <p:to>
                                        <p:strVal val="visible"/>
                                      </p:to>
                                    </p:set>
                                    <p:animEffect transition="in" filter="wipe(left)">
                                      <p:cBhvr>
                                        <p:cTn id="7" dur="500"/>
                                        <p:tgtEl>
                                          <p:spTgt spid="13">
                                            <p:graphicEl>
                                              <a:dgm id="{C1D2BB52-F71E-4005-81D7-A249403FEC5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graphicEl>
                                              <a:dgm id="{C099A572-32D3-40BC-A082-C848C74740D7}"/>
                                            </p:graphicEl>
                                          </p:spTgt>
                                        </p:tgtEl>
                                        <p:attrNameLst>
                                          <p:attrName>style.visibility</p:attrName>
                                        </p:attrNameLst>
                                      </p:cBhvr>
                                      <p:to>
                                        <p:strVal val="visible"/>
                                      </p:to>
                                    </p:set>
                                    <p:animEffect transition="in" filter="wipe(left)">
                                      <p:cBhvr>
                                        <p:cTn id="12" dur="500"/>
                                        <p:tgtEl>
                                          <p:spTgt spid="13">
                                            <p:graphicEl>
                                              <a:dgm id="{C099A572-32D3-40BC-A082-C848C74740D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left)">
                                      <p:cBhvr>
                                        <p:cTn id="30" dur="500"/>
                                        <p:tgtEl>
                                          <p:spTgt spid="56"/>
                                        </p:tgtEl>
                                      </p:cBhvr>
                                    </p:animEffect>
                                  </p:childTnLst>
                                </p:cTn>
                              </p:par>
                            </p:childTnLst>
                          </p:cTn>
                        </p:par>
                        <p:par>
                          <p:cTn id="31" fill="hold">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right)">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500"/>
                                        <p:tgtEl>
                                          <p:spTgt spid="57"/>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right)">
                                      <p:cBhvr>
                                        <p:cTn id="43" dur="500"/>
                                        <p:tgtEl>
                                          <p:spTgt spid="54"/>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500"/>
                                        <p:tgtEl>
                                          <p:spTgt spid="58"/>
                                        </p:tgtEl>
                                      </p:cBhvr>
                                    </p:animEffect>
                                  </p:childTnLst>
                                </p:cTn>
                              </p:par>
                            </p:childTnLst>
                          </p:cTn>
                        </p:par>
                        <p:par>
                          <p:cTn id="48" fill="hold">
                            <p:stCondLst>
                              <p:cond delay="1500"/>
                            </p:stCondLst>
                            <p:childTnLst>
                              <p:par>
                                <p:cTn id="49" presetID="22" presetClass="entr" presetSubtype="2"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left)">
                                      <p:cBhvr>
                                        <p:cTn id="55" dur="500"/>
                                        <p:tgtEl>
                                          <p:spTgt spid="59"/>
                                        </p:tgtEl>
                                      </p:cBhvr>
                                    </p:animEffect>
                                  </p:childTnLst>
                                </p:cTn>
                              </p:par>
                            </p:childTnLst>
                          </p:cTn>
                        </p:par>
                        <p:par>
                          <p:cTn id="56" fill="hold">
                            <p:stCondLst>
                              <p:cond delay="2500"/>
                            </p:stCondLst>
                            <p:childTnLst>
                              <p:par>
                                <p:cTn id="57" presetID="22" presetClass="entr" presetSubtype="2"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right)">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wipe(down)">
                                      <p:cBhvr>
                                        <p:cTn id="69" dur="500"/>
                                        <p:tgtEl>
                                          <p:spTgt spid="6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wipe(down)">
                                      <p:cBhvr>
                                        <p:cTn id="74" dur="500"/>
                                        <p:tgtEl>
                                          <p:spTgt spid="5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3">
                                            <p:graphicEl>
                                              <a:dgm id="{76B73257-4DB0-4E67-AF32-06FBCC644A3B}"/>
                                            </p:graphicEl>
                                          </p:spTgt>
                                        </p:tgtEl>
                                        <p:attrNameLst>
                                          <p:attrName>style.visibility</p:attrName>
                                        </p:attrNameLst>
                                      </p:cBhvr>
                                      <p:to>
                                        <p:strVal val="visible"/>
                                      </p:to>
                                    </p:set>
                                    <p:animEffect transition="in" filter="wipe(left)">
                                      <p:cBhvr>
                                        <p:cTn id="79" dur="500"/>
                                        <p:tgtEl>
                                          <p:spTgt spid="13">
                                            <p:graphicEl>
                                              <a:dgm id="{76B73257-4DB0-4E67-AF32-06FBCC644A3B}"/>
                                            </p:graphicEl>
                                          </p:spTgt>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fade">
                                      <p:cBhvr>
                                        <p:cTn id="84" dur="1000"/>
                                        <p:tgtEl>
                                          <p:spTgt spid="16"/>
                                        </p:tgtEl>
                                      </p:cBhvr>
                                    </p:animEffect>
                                    <p:anim calcmode="lin" valueType="num">
                                      <p:cBhvr>
                                        <p:cTn id="85" dur="1000" fill="hold"/>
                                        <p:tgtEl>
                                          <p:spTgt spid="16"/>
                                        </p:tgtEl>
                                        <p:attrNameLst>
                                          <p:attrName>ppt_x</p:attrName>
                                        </p:attrNameLst>
                                      </p:cBhvr>
                                      <p:tavLst>
                                        <p:tav tm="0">
                                          <p:val>
                                            <p:strVal val="#ppt_x"/>
                                          </p:val>
                                        </p:tav>
                                        <p:tav tm="100000">
                                          <p:val>
                                            <p:strVal val="#ppt_x"/>
                                          </p:val>
                                        </p:tav>
                                      </p:tavLst>
                                    </p:anim>
                                    <p:anim calcmode="lin" valueType="num">
                                      <p:cBhvr>
                                        <p:cTn id="8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3">
                                            <p:graphicEl>
                                              <a:dgm id="{0B8191B4-6FFC-47DC-94C3-7E0E167F640B}"/>
                                            </p:graphicEl>
                                          </p:spTgt>
                                        </p:tgtEl>
                                        <p:attrNameLst>
                                          <p:attrName>style.visibility</p:attrName>
                                        </p:attrNameLst>
                                      </p:cBhvr>
                                      <p:to>
                                        <p:strVal val="visible"/>
                                      </p:to>
                                    </p:set>
                                    <p:animEffect transition="in" filter="wipe(left)">
                                      <p:cBhvr>
                                        <p:cTn id="91" dur="500"/>
                                        <p:tgtEl>
                                          <p:spTgt spid="13">
                                            <p:graphicEl>
                                              <a:dgm id="{0B8191B4-6FFC-47DC-94C3-7E0E167F640B}"/>
                                            </p:graphic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P spid="17" grpId="0" animBg="1"/>
      <p:bldP spid="50" grpId="0"/>
      <p:bldP spid="18" grpId="0" animBg="1"/>
      <p:bldP spid="21" grpId="0" animBg="1"/>
      <p:bldP spid="22" grpId="0" animBg="1"/>
      <p:bldP spid="54" grpId="0" animBg="1"/>
      <p:bldP spid="55" grpId="0" animBg="1"/>
      <p:bldP spid="56" grpId="0" animBg="1"/>
      <p:bldP spid="57" grpId="0" animBg="1"/>
      <p:bldP spid="58" grpId="0" animBg="1"/>
      <p:bldP spid="59" grpId="0" animBg="1"/>
      <p:bldP spid="6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7955211-077C-87E8-B23D-E7AF1CA6BDB3}"/>
              </a:ext>
            </a:extLst>
          </p:cNvPr>
          <p:cNvSpPr>
            <a:spLocks noGrp="1"/>
          </p:cNvSpPr>
          <p:nvPr>
            <p:ph type="title"/>
          </p:nvPr>
        </p:nvSpPr>
        <p:spPr/>
        <p:txBody>
          <a:bodyPr/>
          <a:lstStyle/>
          <a:p>
            <a:r>
              <a:rPr lang="en-US" altLang="zh-CN" cap="none" dirty="0"/>
              <a:t>cache</a:t>
            </a:r>
            <a:r>
              <a:rPr lang="zh-CN" altLang="en-US" dirty="0"/>
              <a:t>划分</a:t>
            </a:r>
          </a:p>
        </p:txBody>
      </p:sp>
      <p:graphicFrame>
        <p:nvGraphicFramePr>
          <p:cNvPr id="13" name="内容占位符 12">
            <a:extLst>
              <a:ext uri="{FF2B5EF4-FFF2-40B4-BE49-F238E27FC236}">
                <a16:creationId xmlns:a16="http://schemas.microsoft.com/office/drawing/2014/main" id="{8311CC8C-A630-D917-EFC2-F849B050CC0D}"/>
              </a:ext>
            </a:extLst>
          </p:cNvPr>
          <p:cNvGraphicFramePr>
            <a:graphicFrameLocks noGrp="1"/>
          </p:cNvGraphicFramePr>
          <p:nvPr>
            <p:ph idx="1"/>
            <p:extLst>
              <p:ext uri="{D42A27DB-BD31-4B8C-83A1-F6EECF244321}">
                <p14:modId xmlns:p14="http://schemas.microsoft.com/office/powerpoint/2010/main" val="2963843774"/>
              </p:ext>
            </p:extLst>
          </p:nvPr>
        </p:nvGraphicFramePr>
        <p:xfrm>
          <a:off x="855663" y="1916113"/>
          <a:ext cx="558000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4A15A9BB-5C5D-B177-2075-63ED25FB856A}"/>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F2332B16-8100-0BA9-273C-355AAB2D8486}"/>
              </a:ext>
            </a:extLst>
          </p:cNvPr>
          <p:cNvSpPr>
            <a:spLocks noGrp="1"/>
          </p:cNvSpPr>
          <p:nvPr>
            <p:ph type="sldNum" sz="quarter" idx="11"/>
          </p:nvPr>
        </p:nvSpPr>
        <p:spPr/>
        <p:txBody>
          <a:bodyPr/>
          <a:lstStyle/>
          <a:p>
            <a:pPr>
              <a:defRPr/>
            </a:pPr>
            <a:fld id="{168FAD51-4924-4E26-8EE5-0F0F7972BA28}" type="slidenum">
              <a:rPr lang="en-US" smtClean="0"/>
              <a:pPr>
                <a:defRPr/>
              </a:pPr>
              <a:t>47</a:t>
            </a:fld>
            <a:endParaRPr lang="en-US" dirty="0"/>
          </a:p>
        </p:txBody>
      </p:sp>
    </p:spTree>
    <p:extLst>
      <p:ext uri="{BB962C8B-B14F-4D97-AF65-F5344CB8AC3E}">
        <p14:creationId xmlns:p14="http://schemas.microsoft.com/office/powerpoint/2010/main" val="371591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graphicEl>
                                              <a:dgm id="{C1D2BB52-F71E-4005-81D7-A249403FEC52}"/>
                                            </p:graphicEl>
                                          </p:spTgt>
                                        </p:tgtEl>
                                        <p:attrNameLst>
                                          <p:attrName>style.visibility</p:attrName>
                                        </p:attrNameLst>
                                      </p:cBhvr>
                                      <p:to>
                                        <p:strVal val="visible"/>
                                      </p:to>
                                    </p:set>
                                    <p:animEffect transition="in" filter="wipe(left)">
                                      <p:cBhvr>
                                        <p:cTn id="7" dur="500"/>
                                        <p:tgtEl>
                                          <p:spTgt spid="13">
                                            <p:graphicEl>
                                              <a:dgm id="{C1D2BB52-F71E-4005-81D7-A249403FEC5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graphicEl>
                                              <a:dgm id="{C099A572-32D3-40BC-A082-C848C74740D7}"/>
                                            </p:graphicEl>
                                          </p:spTgt>
                                        </p:tgtEl>
                                        <p:attrNameLst>
                                          <p:attrName>style.visibility</p:attrName>
                                        </p:attrNameLst>
                                      </p:cBhvr>
                                      <p:to>
                                        <p:strVal val="visible"/>
                                      </p:to>
                                    </p:set>
                                    <p:animEffect transition="in" filter="wipe(left)">
                                      <p:cBhvr>
                                        <p:cTn id="12" dur="500"/>
                                        <p:tgtEl>
                                          <p:spTgt spid="13">
                                            <p:graphicEl>
                                              <a:dgm id="{C099A572-32D3-40BC-A082-C848C74740D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graphicEl>
                                              <a:dgm id="{68ABFA56-967B-4F1B-B3E9-718C67620041}"/>
                                            </p:graphicEl>
                                          </p:spTgt>
                                        </p:tgtEl>
                                        <p:attrNameLst>
                                          <p:attrName>style.visibility</p:attrName>
                                        </p:attrNameLst>
                                      </p:cBhvr>
                                      <p:to>
                                        <p:strVal val="visible"/>
                                      </p:to>
                                    </p:set>
                                    <p:animEffect transition="in" filter="wipe(left)">
                                      <p:cBhvr>
                                        <p:cTn id="17" dur="500"/>
                                        <p:tgtEl>
                                          <p:spTgt spid="13">
                                            <p:graphicEl>
                                              <a:dgm id="{68ABFA56-967B-4F1B-B3E9-718C6762004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graphicEl>
                                              <a:dgm id="{4569F90B-D06A-44F8-AA3A-A2F2D64CAE3D}"/>
                                            </p:graphicEl>
                                          </p:spTgt>
                                        </p:tgtEl>
                                        <p:attrNameLst>
                                          <p:attrName>style.visibility</p:attrName>
                                        </p:attrNameLst>
                                      </p:cBhvr>
                                      <p:to>
                                        <p:strVal val="visible"/>
                                      </p:to>
                                    </p:set>
                                    <p:animEffect transition="in" filter="wipe(left)">
                                      <p:cBhvr>
                                        <p:cTn id="22" dur="500"/>
                                        <p:tgtEl>
                                          <p:spTgt spid="13">
                                            <p:graphicEl>
                                              <a:dgm id="{4569F90B-D06A-44F8-AA3A-A2F2D64CAE3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00000"/>
              </a:lnSpc>
            </a:pPr>
            <a:r>
              <a:rPr kumimoji="1" lang="zh-CN" altLang="en-US" sz="2800" dirty="0">
                <a:solidFill>
                  <a:srgbClr val="FF0000"/>
                </a:solidFill>
                <a:effectLst>
                  <a:outerShdw blurRad="38100" dist="38100" dir="2700000" algn="tl">
                    <a:srgbClr val="000000">
                      <a:alpha val="90000"/>
                    </a:srgbClr>
                  </a:outerShdw>
                </a:effectLst>
              </a:rPr>
              <a:t>例</a:t>
            </a:r>
            <a:r>
              <a:rPr lang="zh-CN" altLang="en-US" sz="2800" dirty="0"/>
              <a:t>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主存地址空间大小为</a:t>
            </a:r>
            <a:r>
              <a:rPr lang="en-US"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256MB</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，按</a:t>
            </a:r>
            <a:r>
              <a:rPr lang="zh-CN" altLang="en-US"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字节编址</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。主存块大小为</a:t>
            </a:r>
            <a:r>
              <a:rPr lang="en-US" altLang="zh-CN"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64B</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。数据</a:t>
            </a:r>
            <a:r>
              <a:rPr lang="en-US" altLang="zh-CN" sz="2800" cap="none" dirty="0">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有</a:t>
            </a:r>
            <a:r>
              <a:rPr lang="en-US" altLang="zh-CN"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行</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内容占位符 2"/>
          <p:cNvSpPr>
            <a:spLocks noGrp="1"/>
          </p:cNvSpPr>
          <p:nvPr>
            <p:ph idx="1"/>
          </p:nvPr>
        </p:nvSpPr>
        <p:spPr/>
        <p:txBody>
          <a:bodyPr>
            <a:noAutofit/>
          </a:bodyPr>
          <a:lstStyle/>
          <a:p>
            <a:pPr marL="0" indent="0">
              <a:spcBef>
                <a:spcPct val="20000"/>
              </a:spcBef>
              <a:buNone/>
              <a:defRPr/>
            </a:pPr>
            <a:r>
              <a:rPr lang="zh-CN" altLang="en-US" sz="2400" b="1" cap="all" dirty="0">
                <a:latin typeface="Times New Roman" panose="02020603050405020304" pitchFamily="18" charset="0"/>
                <a:ea typeface="楷体" panose="02010609060101010101" pitchFamily="49" charset="-122"/>
                <a:cs typeface="Times New Roman" panose="02020603050405020304" pitchFamily="18" charset="0"/>
              </a:rPr>
              <a:t>假定</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int</a:t>
            </a:r>
            <a:r>
              <a:rPr lang="zh-CN" altLang="en-US" sz="2400" b="1" cap="all" dirty="0">
                <a:latin typeface="Times New Roman" panose="02020603050405020304" pitchFamily="18" charset="0"/>
                <a:ea typeface="楷体" panose="02010609060101010101" pitchFamily="49" charset="-122"/>
                <a:cs typeface="Times New Roman" panose="02020603050405020304" pitchFamily="18" charset="0"/>
              </a:rPr>
              <a:t>型数据为</a:t>
            </a:r>
            <a:r>
              <a:rPr lang="en-US" altLang="zh-CN" sz="2400" b="1" cap="all"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2400" b="1" cap="all" dirty="0">
                <a:latin typeface="Times New Roman" panose="02020603050405020304" pitchFamily="18" charset="0"/>
                <a:ea typeface="楷体" panose="02010609060101010101" pitchFamily="49" charset="-122"/>
                <a:cs typeface="Times New Roman" panose="02020603050405020304" pitchFamily="18" charset="0"/>
              </a:rPr>
              <a:t>位补码，数组 </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 </a:t>
            </a:r>
            <a:r>
              <a:rPr lang="zh-CN" altLang="en-US" sz="2400" b="1" cap="all" dirty="0">
                <a:latin typeface="Times New Roman" panose="02020603050405020304" pitchFamily="18" charset="0"/>
                <a:ea typeface="楷体" panose="02010609060101010101" pitchFamily="49" charset="-122"/>
                <a:cs typeface="Times New Roman" panose="02020603050405020304" pitchFamily="18" charset="0"/>
              </a:rPr>
              <a:t>按行优先方式存放，首地址为</a:t>
            </a:r>
            <a:r>
              <a:rPr lang="en-US" altLang="zh-CN" sz="2400" b="1" cap="all" dirty="0">
                <a:latin typeface="Times New Roman" panose="02020603050405020304" pitchFamily="18" charset="0"/>
                <a:ea typeface="楷体" panose="02010609060101010101" pitchFamily="49" charset="-122"/>
                <a:cs typeface="Times New Roman" panose="02020603050405020304" pitchFamily="18" charset="0"/>
              </a:rPr>
              <a:t>320(</a:t>
            </a:r>
            <a:r>
              <a:rPr lang="zh-CN" altLang="en-US" sz="2400" b="1" cap="all" dirty="0">
                <a:latin typeface="Times New Roman" panose="02020603050405020304" pitchFamily="18" charset="0"/>
                <a:ea typeface="楷体" panose="02010609060101010101" pitchFamily="49" charset="-122"/>
                <a:cs typeface="Times New Roman" panose="02020603050405020304" pitchFamily="18" charset="0"/>
              </a:rPr>
              <a:t>十进制</a:t>
            </a:r>
            <a:r>
              <a:rPr lang="en-US" altLang="zh-CN" sz="2400" b="1" cap="all"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cap="all"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cap="all" dirty="0">
              <a:latin typeface="Times New Roman" panose="02020603050405020304" pitchFamily="18" charset="0"/>
              <a:ea typeface="楷体" panose="02010609060101010101" pitchFamily="49" charset="-122"/>
              <a:cs typeface="Times New Roman" panose="02020603050405020304" pitchFamily="18" charset="0"/>
            </a:endParaRPr>
          </a:p>
          <a:p>
            <a:pPr marL="0" indent="0">
              <a:spcBef>
                <a:spcPct val="20000"/>
              </a:spcBef>
              <a:buNone/>
              <a:defRPr/>
            </a:pPr>
            <a:endParaRPr lang="en-US" altLang="zh-CN" b="1" cap="all"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Text Box 4"/>
          <p:cNvSpPr txBox="1">
            <a:spLocks noChangeArrowheads="1"/>
          </p:cNvSpPr>
          <p:nvPr/>
        </p:nvSpPr>
        <p:spPr bwMode="auto">
          <a:xfrm>
            <a:off x="3995936" y="2420888"/>
            <a:ext cx="3168352" cy="504056"/>
          </a:xfrm>
          <a:prstGeom prst="rect">
            <a:avLst/>
          </a:prstGeom>
          <a:solidFill>
            <a:schemeClr val="accent6">
              <a:lumMod val="20000"/>
              <a:lumOff val="80000"/>
            </a:schemeClr>
          </a:solidFill>
          <a:ln>
            <a:headEnd/>
            <a:tailEnd/>
          </a:ln>
        </p:spPr>
        <p:style>
          <a:lnRef idx="2">
            <a:schemeClr val="accent6"/>
          </a:lnRef>
          <a:fillRef idx="1">
            <a:schemeClr val="lt1"/>
          </a:fillRef>
          <a:effectRef idx="0">
            <a:schemeClr val="accent6"/>
          </a:effectRef>
          <a:fontRef idx="minor">
            <a:schemeClr val="dk1"/>
          </a:fontRef>
        </p:style>
        <p:txBody>
          <a:bodyPr anchor="ctr" anchorCtr="0">
            <a:noAutofit/>
          </a:bodyPr>
          <a:lstStyle/>
          <a:p>
            <a:pPr eaLnBrk="0" hangingPunct="0">
              <a:defRPr/>
            </a:pPr>
            <a:r>
              <a:rPr lang="en-US" sz="2400" b="1" dirty="0">
                <a:latin typeface="Times New Roman" panose="02020603050405020304" pitchFamily="18" charset="0"/>
                <a:cs typeface="Times New Roman" panose="02020603050405020304" pitchFamily="18" charset="0"/>
              </a:rPr>
              <a:t>int a[256][256]</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ea typeface="宋体" pitchFamily="2" charset="-122"/>
              <a:cs typeface="Times New Roman" panose="02020603050405020304" pitchFamily="18" charset="0"/>
            </a:endParaRPr>
          </a:p>
        </p:txBody>
      </p:sp>
      <p:sp>
        <p:nvSpPr>
          <p:cNvPr id="7" name="任意多边形: 形状 6">
            <a:extLst>
              <a:ext uri="{FF2B5EF4-FFF2-40B4-BE49-F238E27FC236}">
                <a16:creationId xmlns:a16="http://schemas.microsoft.com/office/drawing/2014/main" id="{41671009-1122-455E-64B2-4548345EF180}"/>
              </a:ext>
            </a:extLst>
          </p:cNvPr>
          <p:cNvSpPr/>
          <p:nvPr/>
        </p:nvSpPr>
        <p:spPr>
          <a:xfrm>
            <a:off x="971600" y="3389532"/>
            <a:ext cx="7560000" cy="756000"/>
          </a:xfrm>
          <a:custGeom>
            <a:avLst/>
            <a:gdLst>
              <a:gd name="connsiteX0" fmla="*/ 0 w 7128792"/>
              <a:gd name="connsiteY0" fmla="*/ 0 h 1108800"/>
              <a:gd name="connsiteX1" fmla="*/ 7128792 w 7128792"/>
              <a:gd name="connsiteY1" fmla="*/ 0 h 1108800"/>
              <a:gd name="connsiteX2" fmla="*/ 7128792 w 7128792"/>
              <a:gd name="connsiteY2" fmla="*/ 1108800 h 1108800"/>
              <a:gd name="connsiteX3" fmla="*/ 0 w 7128792"/>
              <a:gd name="connsiteY3" fmla="*/ 1108800 h 1108800"/>
              <a:gd name="connsiteX4" fmla="*/ 0 w 7128792"/>
              <a:gd name="connsiteY4" fmla="*/ 0 h 11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8792" h="1108800">
                <a:moveTo>
                  <a:pt x="0" y="0"/>
                </a:moveTo>
                <a:lnTo>
                  <a:pt x="7128792" y="0"/>
                </a:lnTo>
                <a:lnTo>
                  <a:pt x="7128792" y="1108800"/>
                </a:lnTo>
                <a:lnTo>
                  <a:pt x="0" y="110880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0000" tIns="360000" rIns="360000" bIns="128016" numCol="1" spcCol="1270" anchor="t" anchorCtr="0">
            <a:noAutofit/>
          </a:bodyPr>
          <a:lstStyle/>
          <a:p>
            <a:pPr marL="0" lvl="1" algn="l" defTabSz="800100">
              <a:lnSpc>
                <a:spcPct val="90000"/>
              </a:lnSpc>
              <a:spcBef>
                <a:spcPct val="0"/>
              </a:spcBef>
              <a:spcAft>
                <a:spcPct val="15000"/>
              </a:spcAft>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容量 </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 cache</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行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行</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大小 </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endPar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圆角 7">
            <a:extLst>
              <a:ext uri="{FF2B5EF4-FFF2-40B4-BE49-F238E27FC236}">
                <a16:creationId xmlns:a16="http://schemas.microsoft.com/office/drawing/2014/main" id="{3541E979-5981-9A32-159F-EC07D2A82F77}"/>
              </a:ext>
            </a:extLst>
          </p:cNvPr>
          <p:cNvSpPr/>
          <p:nvPr/>
        </p:nvSpPr>
        <p:spPr>
          <a:xfrm>
            <a:off x="1043608" y="3140968"/>
            <a:ext cx="7236000" cy="46800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80000" tIns="39562" rIns="180000" bIns="39562" numCol="1" spcCol="1270" anchor="ctr" anchorCtr="0">
            <a:noAutofit/>
          </a:bodyPr>
          <a:lstStyle/>
          <a:p>
            <a:pPr marL="0" lvl="0" indent="0" algn="l" defTabSz="800100">
              <a:lnSpc>
                <a:spcPct val="90000"/>
              </a:lnSpc>
              <a:spcBef>
                <a:spcPct val="0"/>
              </a:spcBef>
              <a:spcAft>
                <a:spcPct val="35000"/>
              </a:spcAft>
              <a:buFont typeface="+mj-ea"/>
              <a:buNone/>
            </a:pPr>
            <a:r>
              <a:rPr lang="zh-CN" altLang="en-US" sz="1800" b="1" kern="1200" cap="all"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若不考虑用于</a:t>
            </a:r>
            <a:r>
              <a:rPr lang="en-US" altLang="zh-CN"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维护的控制位，数据</a:t>
            </a:r>
            <a:r>
              <a:rPr lang="en-US" altLang="zh-CN"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1800" b="1" kern="1200" cap="all"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的总容量是多少</a:t>
            </a:r>
            <a:r>
              <a:rPr lang="en-US" altLang="zh-CN" sz="1800" b="1" kern="1200" cap="all"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kern="1200" dirty="0">
              <a:effectLst>
                <a:outerShdw blurRad="38100" dist="38100" dir="2700000" algn="tl">
                  <a:srgbClr val="000000">
                    <a:alpha val="43137"/>
                  </a:srgbClr>
                </a:outerShdw>
              </a:effectLst>
            </a:endParaRPr>
          </a:p>
        </p:txBody>
      </p:sp>
      <p:sp>
        <p:nvSpPr>
          <p:cNvPr id="9" name="任意多边形: 形状 8">
            <a:extLst>
              <a:ext uri="{FF2B5EF4-FFF2-40B4-BE49-F238E27FC236}">
                <a16:creationId xmlns:a16="http://schemas.microsoft.com/office/drawing/2014/main" id="{59CC04DE-BC8B-FC22-8834-A7098D4EA799}"/>
              </a:ext>
            </a:extLst>
          </p:cNvPr>
          <p:cNvSpPr/>
          <p:nvPr/>
        </p:nvSpPr>
        <p:spPr>
          <a:xfrm>
            <a:off x="971600" y="4491291"/>
            <a:ext cx="7560000" cy="1584000"/>
          </a:xfrm>
          <a:custGeom>
            <a:avLst/>
            <a:gdLst>
              <a:gd name="connsiteX0" fmla="*/ 0 w 7128792"/>
              <a:gd name="connsiteY0" fmla="*/ 0 h 1108800"/>
              <a:gd name="connsiteX1" fmla="*/ 7128792 w 7128792"/>
              <a:gd name="connsiteY1" fmla="*/ 0 h 1108800"/>
              <a:gd name="connsiteX2" fmla="*/ 7128792 w 7128792"/>
              <a:gd name="connsiteY2" fmla="*/ 1108800 h 1108800"/>
              <a:gd name="connsiteX3" fmla="*/ 0 w 7128792"/>
              <a:gd name="connsiteY3" fmla="*/ 1108800 h 1108800"/>
              <a:gd name="connsiteX4" fmla="*/ 0 w 7128792"/>
              <a:gd name="connsiteY4" fmla="*/ 0 h 11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8792" h="1108800">
                <a:moveTo>
                  <a:pt x="0" y="0"/>
                </a:moveTo>
                <a:lnTo>
                  <a:pt x="7128792" y="0"/>
                </a:lnTo>
                <a:lnTo>
                  <a:pt x="7128792" y="1108800"/>
                </a:lnTo>
                <a:lnTo>
                  <a:pt x="0" y="1108800"/>
                </a:lnTo>
                <a:lnTo>
                  <a:pt x="0" y="0"/>
                </a:lnTo>
                <a:close/>
              </a:path>
            </a:pathLst>
          </a:custGeom>
        </p:spPr>
        <p:style>
          <a:lnRef idx="2">
            <a:schemeClr val="accent5">
              <a:hueOff val="-3308557"/>
              <a:satOff val="-17770"/>
              <a:lumOff val="607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0000" tIns="360000" rIns="360000" bIns="128016" numCol="1" spcCol="1270" anchor="t" anchorCtr="0">
            <a:noAutofit/>
          </a:bodyPr>
          <a:lstStyle/>
          <a:p>
            <a:pPr marL="0" lvl="1" algn="l" defTabSz="800100">
              <a:lnSpc>
                <a:spcPct val="90000"/>
              </a:lnSpc>
              <a:spcBef>
                <a:spcPct val="0"/>
              </a:spcBef>
              <a:spcAft>
                <a:spcPct val="15000"/>
              </a:spcAft>
            </a:pP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a[0][31]</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主存地址</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 320 + 31</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 </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4 = 444 = 1 10111100 </a:t>
            </a:r>
            <a:endPar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endParaRPr>
          </a:p>
          <a:p>
            <a:pPr marL="0" lvl="1" defTabSz="800100">
              <a:lnSpc>
                <a:spcPct val="90000"/>
              </a:lnSpc>
              <a:spcAft>
                <a:spcPct val="15000"/>
              </a:spcAft>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[0][31]</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块地址 </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 444/64</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 (110)</a:t>
            </a:r>
            <a:r>
              <a:rPr lang="en-US" altLang="zh-CN" sz="1800" b="1" baseline="-25000" dirty="0">
                <a:latin typeface="Times New Roman" panose="02020603050405020304" pitchFamily="18" charset="0"/>
                <a:ea typeface="楷体" panose="02010609060101010101" pitchFamily="49" charset="-122"/>
                <a:cs typeface="Times New Roman" panose="02020603050405020304" pitchFamily="18" charset="0"/>
              </a:rPr>
              <a:t>2</a:t>
            </a:r>
          </a:p>
          <a:p>
            <a:pPr marL="0" lvl="1" defTabSz="800100">
              <a:lnSpc>
                <a:spcPct val="90000"/>
              </a:lnSpc>
              <a:spcAft>
                <a:spcPct val="15000"/>
              </a:spcAft>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a[1][1]</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主存地址 </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 320 + (256</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 </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1 + 1)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4 = 1348 =  0101 01000100</a:t>
            </a:r>
          </a:p>
          <a:p>
            <a:pPr marL="0" lvl="1" defTabSz="800100">
              <a:lnSpc>
                <a:spcPct val="90000"/>
              </a:lnSpc>
              <a:spcAft>
                <a:spcPct val="15000"/>
              </a:spcAft>
            </a:pP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a[1][1]</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块地址 </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 1348/64 = 21 = (10101)</a:t>
            </a:r>
            <a:r>
              <a:rPr lang="en-US" altLang="zh-CN" sz="1800" b="1" baseline="-25000" dirty="0">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800" b="1" kern="1200" baseline="-25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圆角 9">
            <a:extLst>
              <a:ext uri="{FF2B5EF4-FFF2-40B4-BE49-F238E27FC236}">
                <a16:creationId xmlns:a16="http://schemas.microsoft.com/office/drawing/2014/main" id="{D699409C-CBEF-210C-E9CC-018691B417D1}"/>
              </a:ext>
            </a:extLst>
          </p:cNvPr>
          <p:cNvSpPr/>
          <p:nvPr/>
        </p:nvSpPr>
        <p:spPr>
          <a:xfrm>
            <a:off x="1043608" y="4293096"/>
            <a:ext cx="7236000" cy="468000"/>
          </a:xfrm>
          <a:prstGeom prst="roundRect">
            <a:avLst/>
          </a:prstGeom>
        </p:spPr>
        <p:style>
          <a:lnRef idx="2">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180000" tIns="39562" rIns="180000" bIns="39562"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数组元素</a:t>
            </a:r>
            <a:r>
              <a:rPr lang="en-US" altLang="zh-CN"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a[0][31], a[1][1]</a:t>
            </a:r>
            <a:r>
              <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所在主存块分别是多少</a:t>
            </a:r>
            <a:r>
              <a:rPr lang="en-US" altLang="zh-CN"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2" name="直接连接符 11">
            <a:extLst>
              <a:ext uri="{FF2B5EF4-FFF2-40B4-BE49-F238E27FC236}">
                <a16:creationId xmlns:a16="http://schemas.microsoft.com/office/drawing/2014/main" id="{13446477-B648-5BA2-029D-D02FE0494506}"/>
              </a:ext>
            </a:extLst>
          </p:cNvPr>
          <p:cNvCxnSpPr/>
          <p:nvPr/>
        </p:nvCxnSpPr>
        <p:spPr>
          <a:xfrm>
            <a:off x="7030612" y="5349817"/>
            <a:ext cx="0" cy="36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13AF468-6843-81B6-8C3C-8F16A5724B2D}"/>
              </a:ext>
            </a:extLst>
          </p:cNvPr>
          <p:cNvCxnSpPr/>
          <p:nvPr/>
        </p:nvCxnSpPr>
        <p:spPr>
          <a:xfrm>
            <a:off x="5596738" y="4792164"/>
            <a:ext cx="0" cy="36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BAB6B5E-FD8C-C52B-D2F2-EF5A6220D133}"/>
              </a:ext>
            </a:extLst>
          </p:cNvPr>
          <p:cNvSpPr txBox="1"/>
          <p:nvPr/>
        </p:nvSpPr>
        <p:spPr>
          <a:xfrm>
            <a:off x="4499992" y="3686347"/>
            <a:ext cx="1791149" cy="369332"/>
          </a:xfrm>
          <a:prstGeom prst="rect">
            <a:avLst/>
          </a:prstGeom>
          <a:noFill/>
        </p:spPr>
        <p:txBody>
          <a:bodyPr wrap="square">
            <a:spAutoFit/>
          </a:bodyPr>
          <a:lstStyle/>
          <a:p>
            <a:r>
              <a:rPr lang="en-US" altLang="zh-CN" sz="1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8</a:t>
            </a:r>
            <a:r>
              <a:rPr lang="zh-CN" altLang="en-US"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 </a:t>
            </a:r>
            <a:r>
              <a:rPr lang="en-US"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64 B= 512 B</a:t>
            </a:r>
            <a:endParaRPr lang="zh-CN" altLang="en-US" sz="1800" dirty="0">
              <a:solidFill>
                <a:schemeClr val="bg1"/>
              </a:solidFill>
            </a:endParaRPr>
          </a:p>
        </p:txBody>
      </p:sp>
      <p:sp>
        <p:nvSpPr>
          <p:cNvPr id="19" name="文本框 18">
            <a:extLst>
              <a:ext uri="{FF2B5EF4-FFF2-40B4-BE49-F238E27FC236}">
                <a16:creationId xmlns:a16="http://schemas.microsoft.com/office/drawing/2014/main" id="{66FC6476-C2B6-01EF-E99B-AD4E9920E8D3}"/>
              </a:ext>
            </a:extLst>
          </p:cNvPr>
          <p:cNvSpPr txBox="1"/>
          <p:nvPr/>
        </p:nvSpPr>
        <p:spPr>
          <a:xfrm>
            <a:off x="6453259" y="4325127"/>
            <a:ext cx="1719141" cy="424732"/>
          </a:xfrm>
          <a:prstGeom prst="rect">
            <a:avLst/>
          </a:prstGeom>
          <a:noFill/>
        </p:spPr>
        <p:txBody>
          <a:bodyPr wrap="square">
            <a:spAutoFit/>
          </a:bodyPr>
          <a:lstStyle/>
          <a:p>
            <a:pPr marL="0" lvl="1" algn="l" defTabSz="800100">
              <a:lnSpc>
                <a:spcPct val="90000"/>
              </a:lnSpc>
              <a:spcBef>
                <a:spcPct val="0"/>
              </a:spcBef>
              <a:spcAft>
                <a:spcPct val="15000"/>
              </a:spcAft>
            </a:pPr>
            <a:r>
              <a:rPr lang="en-US" altLang="zh-CN" sz="2400" b="1" kern="1200" cap="all" dirty="0">
                <a:solidFill>
                  <a:srgbClr val="FFFF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64B = 2</a:t>
            </a:r>
            <a:r>
              <a:rPr lang="en-US" altLang="zh-CN" sz="2400" b="1" kern="1200" cap="all"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6 </a:t>
            </a:r>
            <a:r>
              <a:rPr lang="en-US" altLang="zh-CN" sz="2400" b="1" kern="1200" cap="all" dirty="0">
                <a:solidFill>
                  <a:srgbClr val="FFFF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B</a:t>
            </a:r>
          </a:p>
        </p:txBody>
      </p:sp>
      <p:sp>
        <p:nvSpPr>
          <p:cNvPr id="20" name="页脚占位符 19">
            <a:extLst>
              <a:ext uri="{FF2B5EF4-FFF2-40B4-BE49-F238E27FC236}">
                <a16:creationId xmlns:a16="http://schemas.microsoft.com/office/drawing/2014/main" id="{AE59905C-D0F1-E9C1-892A-B958A19BD9E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21" name="灯片编号占位符 20">
            <a:extLst>
              <a:ext uri="{FF2B5EF4-FFF2-40B4-BE49-F238E27FC236}">
                <a16:creationId xmlns:a16="http://schemas.microsoft.com/office/drawing/2014/main" id="{E36ED403-155F-58FC-FD3C-2FAD56D93203}"/>
              </a:ext>
            </a:extLst>
          </p:cNvPr>
          <p:cNvSpPr>
            <a:spLocks noGrp="1"/>
          </p:cNvSpPr>
          <p:nvPr>
            <p:ph type="sldNum" sz="quarter" idx="11"/>
          </p:nvPr>
        </p:nvSpPr>
        <p:spPr/>
        <p:txBody>
          <a:bodyPr/>
          <a:lstStyle/>
          <a:p>
            <a:pPr>
              <a:defRPr/>
            </a:pPr>
            <a:fld id="{168FAD51-4924-4E26-8EE5-0F0F7972BA28}" type="slidenum">
              <a:rPr lang="en-US" smtClean="0"/>
              <a:pPr>
                <a:defRPr/>
              </a:pPr>
              <a:t>48</a:t>
            </a:fld>
            <a:endParaRPr lang="en-US" dirty="0"/>
          </a:p>
        </p:txBody>
      </p:sp>
      <p:sp>
        <p:nvSpPr>
          <p:cNvPr id="6" name="文本框 5">
            <a:extLst>
              <a:ext uri="{FF2B5EF4-FFF2-40B4-BE49-F238E27FC236}">
                <a16:creationId xmlns:a16="http://schemas.microsoft.com/office/drawing/2014/main" id="{64296F65-07FC-7716-745A-8C438AACE2FA}"/>
              </a:ext>
            </a:extLst>
          </p:cNvPr>
          <p:cNvSpPr txBox="1"/>
          <p:nvPr/>
        </p:nvSpPr>
        <p:spPr>
          <a:xfrm>
            <a:off x="6084168" y="3667192"/>
            <a:ext cx="2772816" cy="338554"/>
          </a:xfrm>
          <a:prstGeom prst="rect">
            <a:avLst/>
          </a:prstGeom>
          <a:noFill/>
        </p:spPr>
        <p:txBody>
          <a:bodyPr wrap="square">
            <a:spAutoFit/>
          </a:bodyPr>
          <a:lstStyle/>
          <a:p>
            <a:pPr lvl="0"/>
            <a:r>
              <a:rPr kumimoji="1" lang="en-US" altLang="zh-CN" sz="1600" b="1" kern="1200" dirty="0">
                <a:solidFill>
                  <a:srgbClr val="FF0000"/>
                </a:solidFill>
                <a:ea typeface="楷体" panose="02010609060101010101" pitchFamily="49" charset="-122"/>
                <a:cs typeface="Times New Roman" panose="02020603050405020304" pitchFamily="18" charset="0"/>
                <a:sym typeface="+mn-lt"/>
              </a:rPr>
              <a:t>cache</a:t>
            </a:r>
            <a:r>
              <a:rPr kumimoji="1" lang="zh-CN" altLang="en-US" sz="1600" b="1" kern="1200" dirty="0">
                <a:solidFill>
                  <a:srgbClr val="FF000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sym typeface="+mn-lt"/>
              </a:rPr>
              <a:t>行</a:t>
            </a:r>
            <a:r>
              <a:rPr kumimoji="1" lang="zh-CN" altLang="en-US" sz="1600" b="1" kern="1200" dirty="0">
                <a:solidFill>
                  <a:srgbClr val="FF0000"/>
                </a:solidFill>
                <a:ea typeface="楷体" panose="02010609060101010101" pitchFamily="49" charset="-122"/>
                <a:cs typeface="Times New Roman" panose="02020603050405020304" pitchFamily="18" charset="0"/>
                <a:sym typeface="+mn-lt"/>
              </a:rPr>
              <a:t>的容量</a:t>
            </a:r>
            <a:r>
              <a:rPr lang="en-US" altLang="zh-CN" sz="1600" b="1" dirty="0">
                <a:solidFill>
                  <a:srgbClr val="FF0000"/>
                </a:solidFill>
                <a:ea typeface="楷体" panose="02010609060101010101" pitchFamily="49" charset="-122"/>
                <a:cs typeface="Times New Roman" panose="02020603050405020304" pitchFamily="18" charset="0"/>
                <a:sym typeface="+mn-lt"/>
              </a:rPr>
              <a:t>=</a:t>
            </a:r>
            <a:r>
              <a:rPr kumimoji="1" lang="zh-CN" altLang="en-US" sz="1600" b="1" kern="1200" dirty="0">
                <a:solidFill>
                  <a:srgbClr val="FF0000"/>
                </a:solidFill>
                <a:ea typeface="楷体" panose="02010609060101010101" pitchFamily="49" charset="-122"/>
                <a:cs typeface="Times New Roman" panose="02020603050405020304" pitchFamily="18" charset="0"/>
                <a:sym typeface="+mn-lt"/>
              </a:rPr>
              <a:t>主存</a:t>
            </a:r>
            <a:r>
              <a:rPr kumimoji="1" lang="zh-CN" altLang="en-US" sz="1600" b="1" kern="1200" dirty="0">
                <a:solidFill>
                  <a:srgbClr val="FF000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sym typeface="+mn-lt"/>
              </a:rPr>
              <a:t>块</a:t>
            </a:r>
            <a:r>
              <a:rPr kumimoji="1" lang="zh-CN" altLang="en-US" sz="1600" b="1" kern="1200" dirty="0">
                <a:solidFill>
                  <a:srgbClr val="FF0000"/>
                </a:solidFill>
                <a:ea typeface="楷体" panose="02010609060101010101" pitchFamily="49" charset="-122"/>
                <a:cs typeface="Times New Roman" panose="02020603050405020304" pitchFamily="18" charset="0"/>
                <a:sym typeface="+mn-lt"/>
              </a:rPr>
              <a:t>容量</a:t>
            </a:r>
            <a:endParaRPr kumimoji="1" lang="en-US" altLang="zh-CN" sz="1600" b="1" kern="1200" dirty="0">
              <a:solidFill>
                <a:srgbClr val="FF0000"/>
              </a:solidFill>
              <a:effectLst>
                <a:outerShdw blurRad="38100" dist="38100" dir="2700000" algn="tl">
                  <a:srgbClr val="000000">
                    <a:alpha val="90000"/>
                  </a:srgbClr>
                </a:outerShdw>
              </a:effectLst>
              <a:ea typeface="楷体" panose="02010609060101010101" pitchFamily="49" charset="-122"/>
              <a:cs typeface="Times New Roman" panose="02020603050405020304" pitchFamily="18" charset="0"/>
              <a:sym typeface="+mn-lt"/>
            </a:endParaRPr>
          </a:p>
        </p:txBody>
      </p:sp>
    </p:spTree>
    <p:extLst>
      <p:ext uri="{BB962C8B-B14F-4D97-AF65-F5344CB8AC3E}">
        <p14:creationId xmlns:p14="http://schemas.microsoft.com/office/powerpoint/2010/main" val="36840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bg/>
                                          </p:spTgt>
                                        </p:tgtEl>
                                        <p:attrNameLst>
                                          <p:attrName>style.visibility</p:attrName>
                                        </p:attrNameLst>
                                      </p:cBhvr>
                                      <p:to>
                                        <p:strVal val="visible"/>
                                      </p:to>
                                    </p:set>
                                    <p:animEffect transition="in" filter="wipe(left)">
                                      <p:cBhvr>
                                        <p:cTn id="22" dur="500"/>
                                        <p:tgtEl>
                                          <p:spTgt spid="9">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wipe(left)">
                                      <p:cBhvr>
                                        <p:cTn id="37" dur="500"/>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xEl>
                                              <p:pRg st="2" end="2"/>
                                            </p:txEl>
                                          </p:spTgt>
                                        </p:tgtEl>
                                        <p:attrNameLst>
                                          <p:attrName>style.visibility</p:attrName>
                                        </p:attrNameLst>
                                      </p:cBhvr>
                                      <p:to>
                                        <p:strVal val="visible"/>
                                      </p:to>
                                    </p:set>
                                    <p:animEffect transition="in" filter="wipe(left)">
                                      <p:cBhvr>
                                        <p:cTn id="42" dur="500"/>
                                        <p:tgtEl>
                                          <p:spTgt spid="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xEl>
                                              <p:pRg st="3" end="3"/>
                                            </p:txEl>
                                          </p:spTgt>
                                        </p:tgtEl>
                                        <p:attrNameLst>
                                          <p:attrName>style.visibility</p:attrName>
                                        </p:attrNameLst>
                                      </p:cBhvr>
                                      <p:to>
                                        <p:strVal val="visible"/>
                                      </p:to>
                                    </p:set>
                                    <p:animEffect transition="in" filter="wipe(left)">
                                      <p:cBhvr>
                                        <p:cTn id="5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7"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AC3BD-FB3F-977C-1EB0-B2B325796A16}"/>
              </a:ext>
            </a:extLst>
          </p:cNvPr>
          <p:cNvSpPr>
            <a:spLocks noGrp="1"/>
          </p:cNvSpPr>
          <p:nvPr>
            <p:ph type="title"/>
          </p:nvPr>
        </p:nvSpPr>
        <p:spPr/>
        <p:txBody>
          <a:bodyPr/>
          <a:lstStyle/>
          <a:p>
            <a:r>
              <a:rPr lang="en-US" altLang="zh-CN" dirty="0">
                <a:sym typeface="+mn-lt"/>
              </a:rPr>
              <a:t>Cache</a:t>
            </a:r>
            <a:r>
              <a:rPr lang="zh-CN" altLang="en-US" dirty="0">
                <a:sym typeface="+mn-lt"/>
              </a:rPr>
              <a:t>原理图</a:t>
            </a:r>
            <a:endParaRPr lang="zh-CN" altLang="en-US" dirty="0"/>
          </a:p>
        </p:txBody>
      </p:sp>
      <p:sp>
        <p:nvSpPr>
          <p:cNvPr id="4" name="灯片编号占位符 3">
            <a:extLst>
              <a:ext uri="{FF2B5EF4-FFF2-40B4-BE49-F238E27FC236}">
                <a16:creationId xmlns:a16="http://schemas.microsoft.com/office/drawing/2014/main" id="{64E7A56A-DDBF-DBE8-54CF-8C1E64031E2F}"/>
              </a:ext>
            </a:extLst>
          </p:cNvPr>
          <p:cNvSpPr>
            <a:spLocks noGrp="1"/>
          </p:cNvSpPr>
          <p:nvPr>
            <p:ph type="sldNum" sz="quarter" idx="11"/>
          </p:nvPr>
        </p:nvSpPr>
        <p:spPr/>
        <p:txBody>
          <a:bodyPr/>
          <a:lstStyle/>
          <a:p>
            <a:pPr>
              <a:defRPr/>
            </a:pPr>
            <a:fld id="{168FAD51-4924-4E26-8EE5-0F0F7972BA28}" type="slidenum">
              <a:rPr lang="en-US" smtClean="0"/>
              <a:pPr>
                <a:defRPr/>
              </a:pPr>
              <a:t>49</a:t>
            </a:fld>
            <a:endParaRPr lang="en-US" dirty="0"/>
          </a:p>
        </p:txBody>
      </p:sp>
      <p:sp>
        <p:nvSpPr>
          <p:cNvPr id="5" name="页脚占位符 4">
            <a:extLst>
              <a:ext uri="{FF2B5EF4-FFF2-40B4-BE49-F238E27FC236}">
                <a16:creationId xmlns:a16="http://schemas.microsoft.com/office/drawing/2014/main" id="{A7259D76-23FA-5F26-6E28-5EADBFD93A21}"/>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pic>
        <p:nvPicPr>
          <p:cNvPr id="6" name="Picture 5">
            <a:extLst>
              <a:ext uri="{FF2B5EF4-FFF2-40B4-BE49-F238E27FC236}">
                <a16:creationId xmlns:a16="http://schemas.microsoft.com/office/drawing/2014/main" id="{37A3B33E-25CB-30BB-60B4-935FEC93DD3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3526" r="7625" b="4498"/>
          <a:stretch>
            <a:fillRect/>
          </a:stretch>
        </p:blipFill>
        <p:spPr bwMode="auto">
          <a:xfrm>
            <a:off x="2608006" y="1916113"/>
            <a:ext cx="4172463" cy="4176712"/>
          </a:xfrm>
          <a:prstGeom prst="rect">
            <a:avLst/>
          </a:prstGeom>
          <a:noFill/>
          <a:extLst>
            <a:ext uri="{909E8E84-426E-40DD-AFC4-6F175D3DCCD1}">
              <a14:hiddenFill xmlns:a14="http://schemas.microsoft.com/office/drawing/2010/main">
                <a:solidFill>
                  <a:srgbClr val="FFFFFF"/>
                </a:solidFill>
              </a14:hiddenFill>
            </a:ext>
          </a:extLst>
        </p:spPr>
      </p:pic>
      <p:sp>
        <p:nvSpPr>
          <p:cNvPr id="7" name="对话气泡: 圆角矩形 6">
            <a:extLst>
              <a:ext uri="{FF2B5EF4-FFF2-40B4-BE49-F238E27FC236}">
                <a16:creationId xmlns:a16="http://schemas.microsoft.com/office/drawing/2014/main" id="{F689ED27-E64A-7738-DA4B-0072B4AB0944}"/>
              </a:ext>
            </a:extLst>
          </p:cNvPr>
          <p:cNvSpPr/>
          <p:nvPr/>
        </p:nvSpPr>
        <p:spPr>
          <a:xfrm>
            <a:off x="6876256" y="3645024"/>
            <a:ext cx="1368152" cy="360040"/>
          </a:xfrm>
          <a:prstGeom prst="wedgeRoundRectCallout">
            <a:avLst>
              <a:gd name="adj1" fmla="val -73332"/>
              <a:gd name="adj2" fmla="val 54366"/>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主存分块</a:t>
            </a:r>
          </a:p>
        </p:txBody>
      </p:sp>
      <p:sp>
        <p:nvSpPr>
          <p:cNvPr id="8" name="对话气泡: 圆角矩形 7">
            <a:extLst>
              <a:ext uri="{FF2B5EF4-FFF2-40B4-BE49-F238E27FC236}">
                <a16:creationId xmlns:a16="http://schemas.microsoft.com/office/drawing/2014/main" id="{9FD66456-B0B9-6407-B1B8-1A545D067267}"/>
              </a:ext>
            </a:extLst>
          </p:cNvPr>
          <p:cNvSpPr/>
          <p:nvPr/>
        </p:nvSpPr>
        <p:spPr>
          <a:xfrm>
            <a:off x="4427984" y="980728"/>
            <a:ext cx="1944216" cy="432048"/>
          </a:xfrm>
          <a:prstGeom prst="wedgeRoundRectCallout">
            <a:avLst>
              <a:gd name="adj1" fmla="val -42298"/>
              <a:gd name="adj2" fmla="val 204413"/>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Cache</a:t>
            </a:r>
            <a:r>
              <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替换管理</a:t>
            </a:r>
          </a:p>
        </p:txBody>
      </p:sp>
      <p:sp>
        <p:nvSpPr>
          <p:cNvPr id="9" name="矩形 8">
            <a:extLst>
              <a:ext uri="{FF2B5EF4-FFF2-40B4-BE49-F238E27FC236}">
                <a16:creationId xmlns:a16="http://schemas.microsoft.com/office/drawing/2014/main" id="{85F9E714-9ED6-4913-FCB7-7A5275D62272}"/>
              </a:ext>
            </a:extLst>
          </p:cNvPr>
          <p:cNvSpPr/>
          <p:nvPr/>
        </p:nvSpPr>
        <p:spPr>
          <a:xfrm>
            <a:off x="3707904" y="1984902"/>
            <a:ext cx="1908000" cy="3240000"/>
          </a:xfrm>
          <a:prstGeom prst="rect">
            <a:avLst/>
          </a:prstGeom>
          <a:solidFill>
            <a:schemeClr val="accent6">
              <a:lumMod val="40000"/>
              <a:lumOff val="60000"/>
              <a:alpha val="7059"/>
            </a:schemeClr>
          </a:solidFill>
          <a:ln>
            <a:solidFill>
              <a:srgbClr val="3EF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注: 线形 9">
            <a:extLst>
              <a:ext uri="{FF2B5EF4-FFF2-40B4-BE49-F238E27FC236}">
                <a16:creationId xmlns:a16="http://schemas.microsoft.com/office/drawing/2014/main" id="{0CF53673-D44D-B131-A98B-F4F00941B737}"/>
              </a:ext>
            </a:extLst>
          </p:cNvPr>
          <p:cNvSpPr/>
          <p:nvPr/>
        </p:nvSpPr>
        <p:spPr>
          <a:xfrm>
            <a:off x="683568" y="4005064"/>
            <a:ext cx="1800200" cy="1884427"/>
          </a:xfrm>
          <a:prstGeom prst="borderCallout1">
            <a:avLst>
              <a:gd name="adj1" fmla="val 89744"/>
              <a:gd name="adj2" fmla="val 100073"/>
              <a:gd name="adj3" fmla="val 89377"/>
              <a:gd name="adj4" fmla="val 155641"/>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与</a:t>
            </a: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主存之间的数据交换是以</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字</a:t>
            </a: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为单位</a:t>
            </a:r>
            <a:endPar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1" name="标注: 线形 10">
            <a:extLst>
              <a:ext uri="{FF2B5EF4-FFF2-40B4-BE49-F238E27FC236}">
                <a16:creationId xmlns:a16="http://schemas.microsoft.com/office/drawing/2014/main" id="{1EE077F1-E76D-FB03-D919-D7A13802826B}"/>
              </a:ext>
            </a:extLst>
          </p:cNvPr>
          <p:cNvSpPr/>
          <p:nvPr/>
        </p:nvSpPr>
        <p:spPr>
          <a:xfrm>
            <a:off x="5724128" y="1628800"/>
            <a:ext cx="2160240" cy="1422762"/>
          </a:xfrm>
          <a:prstGeom prst="borderCallout1">
            <a:avLst>
              <a:gd name="adj1" fmla="val 100704"/>
              <a:gd name="adj2" fmla="val 5587"/>
              <a:gd name="adj3" fmla="val 190572"/>
              <a:gd name="adj4" fmla="val 5132"/>
            </a:avLst>
          </a:prstGeom>
          <a:ln>
            <a:solidFill>
              <a:srgbClr val="FF66FF"/>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与主存之间的数据交换是以块为单位</a:t>
            </a:r>
          </a:p>
        </p:txBody>
      </p:sp>
      <p:sp>
        <p:nvSpPr>
          <p:cNvPr id="12" name="箭头: 右 11">
            <a:extLst>
              <a:ext uri="{FF2B5EF4-FFF2-40B4-BE49-F238E27FC236}">
                <a16:creationId xmlns:a16="http://schemas.microsoft.com/office/drawing/2014/main" id="{B8951584-B617-9A94-4E66-4CA1988AB04D}"/>
              </a:ext>
            </a:extLst>
          </p:cNvPr>
          <p:cNvSpPr/>
          <p:nvPr/>
        </p:nvSpPr>
        <p:spPr>
          <a:xfrm>
            <a:off x="3341727" y="5733272"/>
            <a:ext cx="2628000" cy="144000"/>
          </a:xfrm>
          <a:prstGeom prst="rightArrow">
            <a:avLst/>
          </a:prstGeom>
          <a:solidFill>
            <a:schemeClr val="accent2">
              <a:lumMod val="60000"/>
              <a:lumOff val="40000"/>
            </a:schemeClr>
          </a:solidFill>
          <a:ln w="63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左 12">
            <a:extLst>
              <a:ext uri="{FF2B5EF4-FFF2-40B4-BE49-F238E27FC236}">
                <a16:creationId xmlns:a16="http://schemas.microsoft.com/office/drawing/2014/main" id="{92FD51CA-520C-8CB5-824A-F7E7C1930B95}"/>
              </a:ext>
            </a:extLst>
          </p:cNvPr>
          <p:cNvSpPr/>
          <p:nvPr/>
        </p:nvSpPr>
        <p:spPr>
          <a:xfrm>
            <a:off x="3347864" y="5504958"/>
            <a:ext cx="2628000" cy="144000"/>
          </a:xfrm>
          <a:prstGeom prst="leftArrow">
            <a:avLst/>
          </a:prstGeom>
          <a:solidFill>
            <a:schemeClr val="accent2">
              <a:lumMod val="60000"/>
              <a:lumOff val="40000"/>
            </a:schemeClr>
          </a:solidFill>
          <a:ln w="63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上 13">
            <a:extLst>
              <a:ext uri="{FF2B5EF4-FFF2-40B4-BE49-F238E27FC236}">
                <a16:creationId xmlns:a16="http://schemas.microsoft.com/office/drawing/2014/main" id="{010FABD8-09BE-0902-489E-2E80F7561043}"/>
              </a:ext>
            </a:extLst>
          </p:cNvPr>
          <p:cNvSpPr/>
          <p:nvPr/>
        </p:nvSpPr>
        <p:spPr>
          <a:xfrm>
            <a:off x="4823226" y="5157192"/>
            <a:ext cx="144000" cy="612000"/>
          </a:xfrm>
          <a:prstGeom prst="upArrow">
            <a:avLst/>
          </a:prstGeom>
          <a:solidFill>
            <a:schemeClr val="accent2">
              <a:lumMod val="60000"/>
              <a:lumOff val="40000"/>
            </a:schemeClr>
          </a:solidFill>
          <a:ln w="63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0F03C536-673E-A521-CC1B-85300EF985AF}"/>
              </a:ext>
            </a:extLst>
          </p:cNvPr>
          <p:cNvSpPr/>
          <p:nvPr/>
        </p:nvSpPr>
        <p:spPr>
          <a:xfrm>
            <a:off x="4374387" y="5149419"/>
            <a:ext cx="144000" cy="396000"/>
          </a:xfrm>
          <a:prstGeom prst="downArrow">
            <a:avLst/>
          </a:prstGeom>
          <a:solidFill>
            <a:schemeClr val="accent2">
              <a:lumMod val="60000"/>
              <a:lumOff val="40000"/>
            </a:schemeClr>
          </a:solidFill>
          <a:ln w="63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左右 15">
            <a:extLst>
              <a:ext uri="{FF2B5EF4-FFF2-40B4-BE49-F238E27FC236}">
                <a16:creationId xmlns:a16="http://schemas.microsoft.com/office/drawing/2014/main" id="{EF853DD3-9BFC-A9C6-B043-802DE1F4D8E9}"/>
              </a:ext>
            </a:extLst>
          </p:cNvPr>
          <p:cNvSpPr/>
          <p:nvPr/>
        </p:nvSpPr>
        <p:spPr>
          <a:xfrm>
            <a:off x="5543290" y="4318873"/>
            <a:ext cx="432000" cy="324000"/>
          </a:xfrm>
          <a:prstGeom prst="leftRightArrow">
            <a:avLst/>
          </a:prstGeom>
          <a:solidFill>
            <a:schemeClr val="accent4">
              <a:lumMod val="20000"/>
              <a:lumOff val="80000"/>
            </a:schemeClr>
          </a:solidFill>
          <a:ln>
            <a:solidFill>
              <a:srgbClr val="FF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18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78940-4267-F0CB-4A61-09816E790A78}"/>
              </a:ext>
            </a:extLst>
          </p:cNvPr>
          <p:cNvSpPr>
            <a:spLocks noGrp="1"/>
          </p:cNvSpPr>
          <p:nvPr>
            <p:ph type="title"/>
          </p:nvPr>
        </p:nvSpPr>
        <p:spPr/>
        <p:txBody>
          <a:bodyPr/>
          <a:lstStyle/>
          <a:p>
            <a:r>
              <a:rPr lang="zh-CN" altLang="en-US" dirty="0">
                <a:sym typeface="+mn-lt"/>
              </a:rPr>
              <a:t>双端口存储器基本内容</a:t>
            </a:r>
            <a:endParaRPr lang="zh-CN" altLang="en-US" dirty="0"/>
          </a:p>
        </p:txBody>
      </p:sp>
      <p:graphicFrame>
        <p:nvGraphicFramePr>
          <p:cNvPr id="4" name="内容占位符 3">
            <a:extLst>
              <a:ext uri="{FF2B5EF4-FFF2-40B4-BE49-F238E27FC236}">
                <a16:creationId xmlns:a16="http://schemas.microsoft.com/office/drawing/2014/main" id="{AF83E850-58E5-669D-C4B9-B09C7C22BCC0}"/>
              </a:ext>
            </a:extLst>
          </p:cNvPr>
          <p:cNvGraphicFramePr>
            <a:graphicFrameLocks noGrp="1"/>
          </p:cNvGraphicFramePr>
          <p:nvPr>
            <p:ph idx="1"/>
            <p:extLst>
              <p:ext uri="{D42A27DB-BD31-4B8C-83A1-F6EECF244321}">
                <p14:modId xmlns:p14="http://schemas.microsoft.com/office/powerpoint/2010/main" val="1657667522"/>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页脚占位符 4">
            <a:extLst>
              <a:ext uri="{FF2B5EF4-FFF2-40B4-BE49-F238E27FC236}">
                <a16:creationId xmlns:a16="http://schemas.microsoft.com/office/drawing/2014/main" id="{79E57513-33FD-C359-17C4-90990287A830}"/>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C8486D7E-6F2B-16C2-79F0-B810CF395281}"/>
              </a:ext>
            </a:extLst>
          </p:cNvPr>
          <p:cNvSpPr>
            <a:spLocks noGrp="1"/>
          </p:cNvSpPr>
          <p:nvPr>
            <p:ph type="sldNum" sz="quarter" idx="11"/>
          </p:nvPr>
        </p:nvSpPr>
        <p:spPr/>
        <p:txBody>
          <a:bodyPr/>
          <a:lstStyle/>
          <a:p>
            <a:pPr>
              <a:defRPr/>
            </a:pPr>
            <a:fld id="{168FAD51-4924-4E26-8EE5-0F0F7972BA28}" type="slidenum">
              <a:rPr lang="en-US" smtClean="0"/>
              <a:pPr>
                <a:defRPr/>
              </a:pPr>
              <a:t>5</a:t>
            </a:fld>
            <a:endParaRPr lang="en-US" dirty="0"/>
          </a:p>
        </p:txBody>
      </p:sp>
      <p:cxnSp>
        <p:nvCxnSpPr>
          <p:cNvPr id="7" name="直接连接符 6">
            <a:extLst>
              <a:ext uri="{FF2B5EF4-FFF2-40B4-BE49-F238E27FC236}">
                <a16:creationId xmlns:a16="http://schemas.microsoft.com/office/drawing/2014/main" id="{1E12E1D9-98CC-5819-707C-113D8BC04514}"/>
              </a:ext>
            </a:extLst>
          </p:cNvPr>
          <p:cNvCxnSpPr/>
          <p:nvPr/>
        </p:nvCxnSpPr>
        <p:spPr>
          <a:xfrm>
            <a:off x="4211960" y="5646505"/>
            <a:ext cx="54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5663" y="619125"/>
            <a:ext cx="7616825" cy="1079500"/>
          </a:xfrm>
        </p:spPr>
        <p:txBody>
          <a:bodyPr/>
          <a:lstStyle/>
          <a:p>
            <a:r>
              <a:rPr lang="en-US" altLang="zh-CN" cap="none" dirty="0">
                <a:sym typeface="+mn-lt"/>
              </a:rPr>
              <a:t>cache</a:t>
            </a:r>
            <a:r>
              <a:rPr lang="zh-CN" altLang="en-US" cap="none" dirty="0">
                <a:sym typeface="+mn-lt"/>
              </a:rPr>
              <a:t>的基本工作原理示意图 </a:t>
            </a:r>
          </a:p>
        </p:txBody>
      </p:sp>
      <p:graphicFrame>
        <p:nvGraphicFramePr>
          <p:cNvPr id="5" name="对象 4"/>
          <p:cNvGraphicFramePr>
            <a:graphicFrameLocks noGrp="1" noChangeAspect="1"/>
          </p:cNvGraphicFramePr>
          <p:nvPr>
            <p:extLst>
              <p:ext uri="{D42A27DB-BD31-4B8C-83A1-F6EECF244321}">
                <p14:modId xmlns:p14="http://schemas.microsoft.com/office/powerpoint/2010/main" val="1484033325"/>
              </p:ext>
            </p:extLst>
          </p:nvPr>
        </p:nvGraphicFramePr>
        <p:xfrm>
          <a:off x="3299833" y="1646508"/>
          <a:ext cx="5016583" cy="4518796"/>
        </p:xfrm>
        <a:graphic>
          <a:graphicData uri="http://schemas.openxmlformats.org/presentationml/2006/ole">
            <mc:AlternateContent xmlns:mc="http://schemas.openxmlformats.org/markup-compatibility/2006">
              <mc:Choice xmlns:v="urn:schemas-microsoft-com:vml" Requires="v">
                <p:oleObj name="Picture" r:id="rId3" imgW="3782160" imgH="3404160" progId="Word.Picture.8">
                  <p:embed/>
                </p:oleObj>
              </mc:Choice>
              <mc:Fallback>
                <p:oleObj name="Picture" r:id="rId3" imgW="3782160" imgH="3404160" progId="Word.Picture.8">
                  <p:embed/>
                  <p:pic>
                    <p:nvPicPr>
                      <p:cNvPr id="5" name="对象 4"/>
                      <p:cNvPicPr>
                        <a:picLocks noGrp="1" noChangeAspect="1" noChangeArrowheads="1"/>
                      </p:cNvPicPr>
                      <p:nvPr/>
                    </p:nvPicPr>
                    <p:blipFill>
                      <a:blip r:embed="rId4"/>
                      <a:srcRect/>
                      <a:stretch>
                        <a:fillRect/>
                      </a:stretch>
                    </p:blipFill>
                    <p:spPr bwMode="auto">
                      <a:xfrm>
                        <a:off x="3299833" y="1646508"/>
                        <a:ext cx="5016583" cy="4518796"/>
                      </a:xfrm>
                      <a:prstGeom prst="rect">
                        <a:avLst/>
                      </a:prstGeom>
                      <a:noFill/>
                      <a:ln>
                        <a:noFill/>
                      </a:ln>
                      <a:effectLst/>
                    </p:spPr>
                  </p:pic>
                </p:oleObj>
              </mc:Fallback>
            </mc:AlternateContent>
          </a:graphicData>
        </a:graphic>
      </p:graphicFrame>
      <p:sp>
        <p:nvSpPr>
          <p:cNvPr id="3" name="矩形 2">
            <a:extLst>
              <a:ext uri="{FF2B5EF4-FFF2-40B4-BE49-F238E27FC236}">
                <a16:creationId xmlns:a16="http://schemas.microsoft.com/office/drawing/2014/main" id="{8AD62164-717E-401C-A0A9-35735B794299}"/>
              </a:ext>
            </a:extLst>
          </p:cNvPr>
          <p:cNvSpPr/>
          <p:nvPr/>
        </p:nvSpPr>
        <p:spPr>
          <a:xfrm>
            <a:off x="683568" y="2492896"/>
            <a:ext cx="2448272" cy="9610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0" lvl="1" algn="just">
              <a:lnSpc>
                <a:spcPct val="150000"/>
              </a:lnSpc>
            </a:pP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将内存地址</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同时</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发往</a:t>
            </a:r>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和主存</a:t>
            </a:r>
            <a:endPar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7" name="页脚占位符 6">
            <a:extLst>
              <a:ext uri="{FF2B5EF4-FFF2-40B4-BE49-F238E27FC236}">
                <a16:creationId xmlns:a16="http://schemas.microsoft.com/office/drawing/2014/main" id="{3A84E0C7-0776-5FE3-ED94-BD853C7AD211}"/>
              </a:ext>
            </a:extLst>
          </p:cNvPr>
          <p:cNvSpPr>
            <a:spLocks noGrp="1"/>
          </p:cNvSpPr>
          <p:nvPr>
            <p:ph type="ftr" sz="quarter" idx="10"/>
          </p:nvPr>
        </p:nvSpPr>
        <p:spPr/>
        <p:txBody>
          <a:bodyPr/>
          <a:lstStyle/>
          <a:p>
            <a:pPr>
              <a:defRPr/>
            </a:pPr>
            <a:r>
              <a:rPr lang="zh-CN" altLang="en-US"/>
              <a:t>华北电力大学 控制与计算机工程学院 王红 制作</a:t>
            </a:r>
            <a:endParaRPr lang="en-US" dirty="0"/>
          </a:p>
        </p:txBody>
      </p:sp>
      <p:sp>
        <p:nvSpPr>
          <p:cNvPr id="8" name="灯片编号占位符 7">
            <a:extLst>
              <a:ext uri="{FF2B5EF4-FFF2-40B4-BE49-F238E27FC236}">
                <a16:creationId xmlns:a16="http://schemas.microsoft.com/office/drawing/2014/main" id="{77BA112E-8805-AD69-94AA-C705439A7D25}"/>
              </a:ext>
            </a:extLst>
          </p:cNvPr>
          <p:cNvSpPr>
            <a:spLocks noGrp="1"/>
          </p:cNvSpPr>
          <p:nvPr>
            <p:ph type="sldNum" sz="quarter" idx="11"/>
          </p:nvPr>
        </p:nvSpPr>
        <p:spPr/>
        <p:txBody>
          <a:bodyPr/>
          <a:lstStyle/>
          <a:p>
            <a:pPr>
              <a:defRPr/>
            </a:pPr>
            <a:fld id="{9D35ACE7-19B2-4F54-9048-4DFFEA3E73D5}" type="slidenum">
              <a:rPr lang="en-US" smtClean="0"/>
              <a:pPr>
                <a:defRPr/>
              </a:pPr>
              <a:t>50</a:t>
            </a:fld>
            <a:endParaRPr lang="en-US" dirty="0"/>
          </a:p>
        </p:txBody>
      </p:sp>
    </p:spTree>
    <p:extLst>
      <p:ext uri="{BB962C8B-B14F-4D97-AF65-F5344CB8AC3E}">
        <p14:creationId xmlns:p14="http://schemas.microsoft.com/office/powerpoint/2010/main" val="3797936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en-US" altLang="zh-CN" cap="none" dirty="0">
                <a:sym typeface="+mn-lt"/>
              </a:rPr>
              <a:t>cache</a:t>
            </a:r>
            <a:r>
              <a:rPr lang="zh-CN" altLang="en-US" dirty="0">
                <a:sym typeface="+mn-lt"/>
              </a:rPr>
              <a:t>的四个问题</a:t>
            </a:r>
          </a:p>
        </p:txBody>
      </p:sp>
      <p:sp>
        <p:nvSpPr>
          <p:cNvPr id="8" name="任意多边形: 形状 7">
            <a:extLst>
              <a:ext uri="{FF2B5EF4-FFF2-40B4-BE49-F238E27FC236}">
                <a16:creationId xmlns:a16="http://schemas.microsoft.com/office/drawing/2014/main" id="{C2DE22E6-B89F-2A1B-274C-CE82CC5F3B0E}"/>
              </a:ext>
            </a:extLst>
          </p:cNvPr>
          <p:cNvSpPr/>
          <p:nvPr/>
        </p:nvSpPr>
        <p:spPr>
          <a:xfrm>
            <a:off x="1368865" y="1918829"/>
            <a:ext cx="3010953" cy="1196544"/>
          </a:xfrm>
          <a:custGeom>
            <a:avLst/>
            <a:gdLst>
              <a:gd name="connsiteX0" fmla="*/ 95724 w 3010953"/>
              <a:gd name="connsiteY0" fmla="*/ 0 h 1196544"/>
              <a:gd name="connsiteX1" fmla="*/ 2915229 w 3010953"/>
              <a:gd name="connsiteY1" fmla="*/ 0 h 1196544"/>
              <a:gd name="connsiteX2" fmla="*/ 3010953 w 3010953"/>
              <a:gd name="connsiteY2" fmla="*/ 95724 h 1196544"/>
              <a:gd name="connsiteX3" fmla="*/ 3010953 w 3010953"/>
              <a:gd name="connsiteY3" fmla="*/ 1196544 h 1196544"/>
              <a:gd name="connsiteX4" fmla="*/ 3010953 w 3010953"/>
              <a:gd name="connsiteY4" fmla="*/ 1196544 h 1196544"/>
              <a:gd name="connsiteX5" fmla="*/ 0 w 3010953"/>
              <a:gd name="connsiteY5" fmla="*/ 1196544 h 1196544"/>
              <a:gd name="connsiteX6" fmla="*/ 0 w 3010953"/>
              <a:gd name="connsiteY6" fmla="*/ 1196544 h 1196544"/>
              <a:gd name="connsiteX7" fmla="*/ 0 w 3010953"/>
              <a:gd name="connsiteY7" fmla="*/ 95724 h 1196544"/>
              <a:gd name="connsiteX8" fmla="*/ 95724 w 3010953"/>
              <a:gd name="connsiteY8" fmla="*/ 0 h 1196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0953" h="1196544">
                <a:moveTo>
                  <a:pt x="95724" y="0"/>
                </a:moveTo>
                <a:lnTo>
                  <a:pt x="2915229" y="0"/>
                </a:lnTo>
                <a:cubicBezTo>
                  <a:pt x="2968096" y="0"/>
                  <a:pt x="3010953" y="42857"/>
                  <a:pt x="3010953" y="95724"/>
                </a:cubicBezTo>
                <a:lnTo>
                  <a:pt x="3010953" y="1196544"/>
                </a:lnTo>
                <a:lnTo>
                  <a:pt x="3010953" y="1196544"/>
                </a:lnTo>
                <a:lnTo>
                  <a:pt x="0" y="1196544"/>
                </a:lnTo>
                <a:lnTo>
                  <a:pt x="0" y="1196544"/>
                </a:lnTo>
                <a:lnTo>
                  <a:pt x="0" y="95724"/>
                </a:lnTo>
                <a:cubicBezTo>
                  <a:pt x="0" y="42857"/>
                  <a:pt x="42857" y="0"/>
                  <a:pt x="95724" y="0"/>
                </a:cubicBez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626" tIns="92806" rIns="49626" bIns="21590" numCol="1" spcCol="1270" anchor="t" anchorCtr="0">
            <a:noAutofit/>
          </a:bodyPr>
          <a:lstStyle/>
          <a:p>
            <a:pPr marL="171450" lvl="1" indent="-171450" algn="l" defTabSz="755650">
              <a:lnSpc>
                <a:spcPct val="130000"/>
              </a:lnSpc>
              <a:spcBef>
                <a:spcPct val="0"/>
              </a:spcBef>
              <a:spcAft>
                <a:spcPts val="0"/>
              </a:spcAft>
              <a:buChar char="•"/>
            </a:pPr>
            <a:r>
              <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当把一块调入</a:t>
            </a:r>
            <a:r>
              <a:rPr lang="en-US" altLang="zh-CN" sz="17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时，放在哪行</a:t>
            </a:r>
            <a:r>
              <a:rPr lang="en-US" altLang="zh-CN" sz="17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algn="l" defTabSz="755650">
              <a:lnSpc>
                <a:spcPct val="130000"/>
              </a:lnSpc>
              <a:spcBef>
                <a:spcPct val="0"/>
              </a:spcBef>
              <a:spcAft>
                <a:spcPts val="0"/>
              </a:spcAft>
              <a:buChar char="•"/>
            </a:pPr>
            <a:r>
              <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全相联、直接映射、组相联 </a:t>
            </a:r>
          </a:p>
        </p:txBody>
      </p:sp>
      <p:sp>
        <p:nvSpPr>
          <p:cNvPr id="9" name="任意多边形: 形状 8">
            <a:extLst>
              <a:ext uri="{FF2B5EF4-FFF2-40B4-BE49-F238E27FC236}">
                <a16:creationId xmlns:a16="http://schemas.microsoft.com/office/drawing/2014/main" id="{4355AAAF-2003-9E8F-EDAE-D34666FCAFAF}"/>
              </a:ext>
            </a:extLst>
          </p:cNvPr>
          <p:cNvSpPr/>
          <p:nvPr/>
        </p:nvSpPr>
        <p:spPr>
          <a:xfrm>
            <a:off x="1368865" y="3115373"/>
            <a:ext cx="3010953" cy="514514"/>
          </a:xfrm>
          <a:custGeom>
            <a:avLst/>
            <a:gdLst>
              <a:gd name="connsiteX0" fmla="*/ 0 w 3010953"/>
              <a:gd name="connsiteY0" fmla="*/ 0 h 514514"/>
              <a:gd name="connsiteX1" fmla="*/ 3010953 w 3010953"/>
              <a:gd name="connsiteY1" fmla="*/ 0 h 514514"/>
              <a:gd name="connsiteX2" fmla="*/ 3010953 w 3010953"/>
              <a:gd name="connsiteY2" fmla="*/ 514514 h 514514"/>
              <a:gd name="connsiteX3" fmla="*/ 0 w 3010953"/>
              <a:gd name="connsiteY3" fmla="*/ 514514 h 514514"/>
              <a:gd name="connsiteX4" fmla="*/ 0 w 3010953"/>
              <a:gd name="connsiteY4" fmla="*/ 0 h 51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0953" h="514514">
                <a:moveTo>
                  <a:pt x="0" y="0"/>
                </a:moveTo>
                <a:lnTo>
                  <a:pt x="3010953" y="0"/>
                </a:lnTo>
                <a:lnTo>
                  <a:pt x="3010953" y="514514"/>
                </a:lnTo>
                <a:lnTo>
                  <a:pt x="0" y="514514"/>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76200" tIns="0" rIns="915964" bIns="0" numCol="1" spcCol="1270" anchor="ctr" anchorCtr="0">
            <a:noAutofit/>
          </a:bodyPr>
          <a:lstStyle/>
          <a:p>
            <a:pPr marL="0" lvl="0" indent="0" algn="l" defTabSz="889000">
              <a:lnSpc>
                <a:spcPct val="90000"/>
              </a:lnSpc>
              <a:spcBef>
                <a:spcPct val="0"/>
              </a:spcBef>
              <a:spcAft>
                <a:spcPct val="35000"/>
              </a:spcAft>
              <a:buNone/>
            </a:pPr>
            <a:r>
              <a:rPr lang="zh-CN" altLang="en-US"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映射方式</a:t>
            </a:r>
            <a:endParaRPr lang="zh-CN" altLang="en-US"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9771D460-9C64-B3A2-8340-4952C80E126C}"/>
              </a:ext>
            </a:extLst>
          </p:cNvPr>
          <p:cNvSpPr/>
          <p:nvPr/>
        </p:nvSpPr>
        <p:spPr>
          <a:xfrm>
            <a:off x="4082987" y="3197099"/>
            <a:ext cx="561021" cy="561021"/>
          </a:xfrm>
          <a:prstGeom prst="ellipse">
            <a:avLst/>
          </a:pr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a:lstStyle/>
          <a:p>
            <a:pPr algn="ctr"/>
            <a:r>
              <a:rPr lang="en-US" altLang="zh-CN"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endParaRPr lang="zh-CN" altLang="en-US"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1" name="任意多边形: 形状 10">
            <a:extLst>
              <a:ext uri="{FF2B5EF4-FFF2-40B4-BE49-F238E27FC236}">
                <a16:creationId xmlns:a16="http://schemas.microsoft.com/office/drawing/2014/main" id="{47C675A1-BCA6-471C-9F82-4C7CC9331F87}"/>
              </a:ext>
            </a:extLst>
          </p:cNvPr>
          <p:cNvSpPr/>
          <p:nvPr/>
        </p:nvSpPr>
        <p:spPr>
          <a:xfrm>
            <a:off x="4749506" y="1918829"/>
            <a:ext cx="3010953" cy="1196544"/>
          </a:xfrm>
          <a:custGeom>
            <a:avLst/>
            <a:gdLst>
              <a:gd name="connsiteX0" fmla="*/ 95724 w 3010953"/>
              <a:gd name="connsiteY0" fmla="*/ 0 h 1196544"/>
              <a:gd name="connsiteX1" fmla="*/ 2915229 w 3010953"/>
              <a:gd name="connsiteY1" fmla="*/ 0 h 1196544"/>
              <a:gd name="connsiteX2" fmla="*/ 3010953 w 3010953"/>
              <a:gd name="connsiteY2" fmla="*/ 95724 h 1196544"/>
              <a:gd name="connsiteX3" fmla="*/ 3010953 w 3010953"/>
              <a:gd name="connsiteY3" fmla="*/ 1196544 h 1196544"/>
              <a:gd name="connsiteX4" fmla="*/ 3010953 w 3010953"/>
              <a:gd name="connsiteY4" fmla="*/ 1196544 h 1196544"/>
              <a:gd name="connsiteX5" fmla="*/ 0 w 3010953"/>
              <a:gd name="connsiteY5" fmla="*/ 1196544 h 1196544"/>
              <a:gd name="connsiteX6" fmla="*/ 0 w 3010953"/>
              <a:gd name="connsiteY6" fmla="*/ 1196544 h 1196544"/>
              <a:gd name="connsiteX7" fmla="*/ 0 w 3010953"/>
              <a:gd name="connsiteY7" fmla="*/ 95724 h 1196544"/>
              <a:gd name="connsiteX8" fmla="*/ 95724 w 3010953"/>
              <a:gd name="connsiteY8" fmla="*/ 0 h 1196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0953" h="1196544">
                <a:moveTo>
                  <a:pt x="95724" y="0"/>
                </a:moveTo>
                <a:lnTo>
                  <a:pt x="2915229" y="0"/>
                </a:lnTo>
                <a:cubicBezTo>
                  <a:pt x="2968096" y="0"/>
                  <a:pt x="3010953" y="42857"/>
                  <a:pt x="3010953" y="95724"/>
                </a:cubicBezTo>
                <a:lnTo>
                  <a:pt x="3010953" y="1196544"/>
                </a:lnTo>
                <a:lnTo>
                  <a:pt x="3010953" y="1196544"/>
                </a:lnTo>
                <a:lnTo>
                  <a:pt x="0" y="1196544"/>
                </a:lnTo>
                <a:lnTo>
                  <a:pt x="0" y="1196544"/>
                </a:lnTo>
                <a:lnTo>
                  <a:pt x="0" y="95724"/>
                </a:lnTo>
                <a:cubicBezTo>
                  <a:pt x="0" y="42857"/>
                  <a:pt x="42857" y="0"/>
                  <a:pt x="95724" y="0"/>
                </a:cubicBezTo>
                <a:close/>
              </a:path>
            </a:pathLst>
          </a:custGeom>
        </p:spPr>
        <p:style>
          <a:lnRef idx="2">
            <a:schemeClr val="accent5">
              <a:hueOff val="-1102852"/>
              <a:satOff val="-5923"/>
              <a:lumOff val="202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626" tIns="92806" rIns="49626" bIns="21590" numCol="1" spcCol="1270" anchor="t" anchorCtr="0">
            <a:noAutofit/>
          </a:bodyPr>
          <a:lstStyle/>
          <a:p>
            <a:pPr marL="171450" lvl="1" indent="-171450" algn="l" defTabSz="755650">
              <a:lnSpc>
                <a:spcPct val="130000"/>
              </a:lnSpc>
              <a:spcBef>
                <a:spcPct val="0"/>
              </a:spcBef>
              <a:spcAft>
                <a:spcPts val="0"/>
              </a:spcAft>
              <a:buChar char="•"/>
            </a:pPr>
            <a:r>
              <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如何判断当所要访问的地址在</a:t>
            </a:r>
            <a:r>
              <a:rPr lang="en-US" altLang="zh-CN" sz="17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cache</a:t>
            </a:r>
            <a:r>
              <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中</a:t>
            </a:r>
            <a:r>
              <a:rPr lang="en-US" altLang="zh-CN" sz="17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p>
        </p:txBody>
      </p:sp>
      <p:sp>
        <p:nvSpPr>
          <p:cNvPr id="12" name="任意多边形: 形状 11">
            <a:extLst>
              <a:ext uri="{FF2B5EF4-FFF2-40B4-BE49-F238E27FC236}">
                <a16:creationId xmlns:a16="http://schemas.microsoft.com/office/drawing/2014/main" id="{E9FAECA0-F9AE-C156-264A-4C3C84D831B4}"/>
              </a:ext>
            </a:extLst>
          </p:cNvPr>
          <p:cNvSpPr/>
          <p:nvPr/>
        </p:nvSpPr>
        <p:spPr>
          <a:xfrm>
            <a:off x="4749506" y="3115373"/>
            <a:ext cx="3010953" cy="514514"/>
          </a:xfrm>
          <a:custGeom>
            <a:avLst/>
            <a:gdLst>
              <a:gd name="connsiteX0" fmla="*/ 0 w 3010953"/>
              <a:gd name="connsiteY0" fmla="*/ 0 h 514514"/>
              <a:gd name="connsiteX1" fmla="*/ 3010953 w 3010953"/>
              <a:gd name="connsiteY1" fmla="*/ 0 h 514514"/>
              <a:gd name="connsiteX2" fmla="*/ 3010953 w 3010953"/>
              <a:gd name="connsiteY2" fmla="*/ 514514 h 514514"/>
              <a:gd name="connsiteX3" fmla="*/ 0 w 3010953"/>
              <a:gd name="connsiteY3" fmla="*/ 514514 h 514514"/>
              <a:gd name="connsiteX4" fmla="*/ 0 w 3010953"/>
              <a:gd name="connsiteY4" fmla="*/ 0 h 51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0953" h="514514">
                <a:moveTo>
                  <a:pt x="0" y="0"/>
                </a:moveTo>
                <a:lnTo>
                  <a:pt x="3010953" y="0"/>
                </a:lnTo>
                <a:lnTo>
                  <a:pt x="3010953" y="514514"/>
                </a:lnTo>
                <a:lnTo>
                  <a:pt x="0" y="514514"/>
                </a:lnTo>
                <a:lnTo>
                  <a:pt x="0" y="0"/>
                </a:lnTo>
                <a:close/>
              </a:path>
            </a:pathLst>
          </a:custGeom>
        </p:spPr>
        <p:style>
          <a:lnRef idx="2">
            <a:schemeClr val="accent5">
              <a:hueOff val="-1102852"/>
              <a:satOff val="-5923"/>
              <a:lumOff val="2026"/>
              <a:alphaOff val="0"/>
            </a:schemeClr>
          </a:lnRef>
          <a:fillRef idx="1">
            <a:schemeClr val="accent5">
              <a:hueOff val="-1102852"/>
              <a:satOff val="-5923"/>
              <a:lumOff val="2026"/>
              <a:alphaOff val="0"/>
            </a:schemeClr>
          </a:fillRef>
          <a:effectRef idx="0">
            <a:schemeClr val="accent5">
              <a:hueOff val="-1102852"/>
              <a:satOff val="-5923"/>
              <a:lumOff val="2026"/>
              <a:alphaOff val="0"/>
            </a:schemeClr>
          </a:effectRef>
          <a:fontRef idx="minor">
            <a:schemeClr val="lt1"/>
          </a:fontRef>
        </p:style>
        <p:txBody>
          <a:bodyPr spcFirstLastPara="0" vert="horz" wrap="square" lIns="95250" tIns="0" rIns="922314" bIns="0" numCol="1" spcCol="1270" anchor="ctr" anchorCtr="0">
            <a:noAutofit/>
          </a:bodyPr>
          <a:lstStyle/>
          <a:p>
            <a:pPr marL="0" lvl="0" indent="0" algn="l" defTabSz="1111250">
              <a:lnSpc>
                <a:spcPct val="90000"/>
              </a:lnSpc>
              <a:spcBef>
                <a:spcPct val="0"/>
              </a:spcBef>
              <a:spcAft>
                <a:spcPct val="35000"/>
              </a:spcAft>
              <a:buNone/>
            </a:pPr>
            <a:r>
              <a:rPr lang="zh-CN" altLang="en-US"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地址变换</a:t>
            </a:r>
            <a:endParaRPr lang="en-US" altLang="zh-CN"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13" name="椭圆 12">
            <a:extLst>
              <a:ext uri="{FF2B5EF4-FFF2-40B4-BE49-F238E27FC236}">
                <a16:creationId xmlns:a16="http://schemas.microsoft.com/office/drawing/2014/main" id="{9C7C4939-88CD-D5DC-946F-ED9086968D2C}"/>
              </a:ext>
            </a:extLst>
          </p:cNvPr>
          <p:cNvSpPr/>
          <p:nvPr/>
        </p:nvSpPr>
        <p:spPr>
          <a:xfrm>
            <a:off x="7479842" y="3197099"/>
            <a:ext cx="561021" cy="561021"/>
          </a:xfrm>
          <a:prstGeom prst="ellipse">
            <a:avLst/>
          </a:prstGeom>
        </p:spPr>
        <p:style>
          <a:lnRef idx="2">
            <a:schemeClr val="accent5">
              <a:tint val="40000"/>
              <a:alpha val="90000"/>
              <a:hueOff val="0"/>
              <a:satOff val="0"/>
              <a:lumOff val="0"/>
              <a:alphaOff val="0"/>
            </a:schemeClr>
          </a:lnRef>
          <a:fillRef idx="1">
            <a:schemeClr val="accent5">
              <a:tint val="40000"/>
              <a:alpha val="90000"/>
              <a:hueOff val="-1262909"/>
              <a:satOff val="-4566"/>
              <a:lumOff val="308"/>
              <a:alphaOff val="0"/>
            </a:schemeClr>
          </a:fillRef>
          <a:effectRef idx="0">
            <a:schemeClr val="accent5">
              <a:tint val="40000"/>
              <a:alpha val="90000"/>
              <a:hueOff val="-1262909"/>
              <a:satOff val="-4566"/>
              <a:lumOff val="308"/>
              <a:alphaOff val="0"/>
            </a:schemeClr>
          </a:effectRef>
          <a:fontRef idx="minor">
            <a:schemeClr val="dk1">
              <a:hueOff val="0"/>
              <a:satOff val="0"/>
              <a:lumOff val="0"/>
              <a:alphaOff val="0"/>
            </a:schemeClr>
          </a:fontRef>
        </p:style>
        <p:txBody>
          <a:bodyPr/>
          <a:lstStyle/>
          <a:p>
            <a:pPr algn="ctr"/>
            <a:r>
              <a:rPr lang="en-US" altLang="zh-CN"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endParaRPr lang="zh-CN" altLang="en-US"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4" name="任意多边形: 形状 13">
            <a:extLst>
              <a:ext uri="{FF2B5EF4-FFF2-40B4-BE49-F238E27FC236}">
                <a16:creationId xmlns:a16="http://schemas.microsoft.com/office/drawing/2014/main" id="{83FCEF52-E5C3-54F4-9879-09ECD82E9F3E}"/>
              </a:ext>
            </a:extLst>
          </p:cNvPr>
          <p:cNvSpPr/>
          <p:nvPr/>
        </p:nvSpPr>
        <p:spPr>
          <a:xfrm>
            <a:off x="1368865" y="4035983"/>
            <a:ext cx="3010953" cy="1196544"/>
          </a:xfrm>
          <a:custGeom>
            <a:avLst/>
            <a:gdLst>
              <a:gd name="connsiteX0" fmla="*/ 95724 w 3010953"/>
              <a:gd name="connsiteY0" fmla="*/ 0 h 1196544"/>
              <a:gd name="connsiteX1" fmla="*/ 2915229 w 3010953"/>
              <a:gd name="connsiteY1" fmla="*/ 0 h 1196544"/>
              <a:gd name="connsiteX2" fmla="*/ 3010953 w 3010953"/>
              <a:gd name="connsiteY2" fmla="*/ 95724 h 1196544"/>
              <a:gd name="connsiteX3" fmla="*/ 3010953 w 3010953"/>
              <a:gd name="connsiteY3" fmla="*/ 1196544 h 1196544"/>
              <a:gd name="connsiteX4" fmla="*/ 3010953 w 3010953"/>
              <a:gd name="connsiteY4" fmla="*/ 1196544 h 1196544"/>
              <a:gd name="connsiteX5" fmla="*/ 0 w 3010953"/>
              <a:gd name="connsiteY5" fmla="*/ 1196544 h 1196544"/>
              <a:gd name="connsiteX6" fmla="*/ 0 w 3010953"/>
              <a:gd name="connsiteY6" fmla="*/ 1196544 h 1196544"/>
              <a:gd name="connsiteX7" fmla="*/ 0 w 3010953"/>
              <a:gd name="connsiteY7" fmla="*/ 95724 h 1196544"/>
              <a:gd name="connsiteX8" fmla="*/ 95724 w 3010953"/>
              <a:gd name="connsiteY8" fmla="*/ 0 h 1196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0953" h="1196544">
                <a:moveTo>
                  <a:pt x="95724" y="0"/>
                </a:moveTo>
                <a:lnTo>
                  <a:pt x="2915229" y="0"/>
                </a:lnTo>
                <a:cubicBezTo>
                  <a:pt x="2968096" y="0"/>
                  <a:pt x="3010953" y="42857"/>
                  <a:pt x="3010953" y="95724"/>
                </a:cubicBezTo>
                <a:lnTo>
                  <a:pt x="3010953" y="1196544"/>
                </a:lnTo>
                <a:lnTo>
                  <a:pt x="3010953" y="1196544"/>
                </a:lnTo>
                <a:lnTo>
                  <a:pt x="0" y="1196544"/>
                </a:lnTo>
                <a:lnTo>
                  <a:pt x="0" y="1196544"/>
                </a:lnTo>
                <a:lnTo>
                  <a:pt x="0" y="95724"/>
                </a:lnTo>
                <a:cubicBezTo>
                  <a:pt x="0" y="42857"/>
                  <a:pt x="42857" y="0"/>
                  <a:pt x="95724" y="0"/>
                </a:cubicBezTo>
                <a:close/>
              </a:path>
            </a:pathLst>
          </a:custGeom>
        </p:spPr>
        <p:style>
          <a:lnRef idx="2">
            <a:schemeClr val="accent5">
              <a:hueOff val="-2205704"/>
              <a:satOff val="-11847"/>
              <a:lumOff val="405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626" tIns="92806" rIns="49626" bIns="21590" numCol="1" spcCol="1270" anchor="t" anchorCtr="0">
            <a:noAutofit/>
          </a:bodyPr>
          <a:lstStyle/>
          <a:p>
            <a:pPr marL="171450" lvl="1" indent="-171450" algn="l" defTabSz="755650">
              <a:lnSpc>
                <a:spcPct val="130000"/>
              </a:lnSpc>
              <a:spcBef>
                <a:spcPct val="0"/>
              </a:spcBef>
              <a:spcAft>
                <a:spcPts val="0"/>
              </a:spcAft>
              <a:buChar char="•"/>
            </a:pPr>
            <a:r>
              <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当发生失效时，应替换哪一行？</a:t>
            </a:r>
          </a:p>
        </p:txBody>
      </p:sp>
      <p:sp>
        <p:nvSpPr>
          <p:cNvPr id="15" name="任意多边形: 形状 14">
            <a:extLst>
              <a:ext uri="{FF2B5EF4-FFF2-40B4-BE49-F238E27FC236}">
                <a16:creationId xmlns:a16="http://schemas.microsoft.com/office/drawing/2014/main" id="{3B142CA8-6AE7-EB05-80EE-057CE1253208}"/>
              </a:ext>
            </a:extLst>
          </p:cNvPr>
          <p:cNvSpPr/>
          <p:nvPr/>
        </p:nvSpPr>
        <p:spPr>
          <a:xfrm>
            <a:off x="1368865" y="5232527"/>
            <a:ext cx="3010953" cy="514514"/>
          </a:xfrm>
          <a:custGeom>
            <a:avLst/>
            <a:gdLst>
              <a:gd name="connsiteX0" fmla="*/ 0 w 3010953"/>
              <a:gd name="connsiteY0" fmla="*/ 0 h 514514"/>
              <a:gd name="connsiteX1" fmla="*/ 3010953 w 3010953"/>
              <a:gd name="connsiteY1" fmla="*/ 0 h 514514"/>
              <a:gd name="connsiteX2" fmla="*/ 3010953 w 3010953"/>
              <a:gd name="connsiteY2" fmla="*/ 514514 h 514514"/>
              <a:gd name="connsiteX3" fmla="*/ 0 w 3010953"/>
              <a:gd name="connsiteY3" fmla="*/ 514514 h 514514"/>
              <a:gd name="connsiteX4" fmla="*/ 0 w 3010953"/>
              <a:gd name="connsiteY4" fmla="*/ 0 h 51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0953" h="514514">
                <a:moveTo>
                  <a:pt x="0" y="0"/>
                </a:moveTo>
                <a:lnTo>
                  <a:pt x="3010953" y="0"/>
                </a:lnTo>
                <a:lnTo>
                  <a:pt x="3010953" y="514514"/>
                </a:lnTo>
                <a:lnTo>
                  <a:pt x="0" y="514514"/>
                </a:lnTo>
                <a:lnTo>
                  <a:pt x="0" y="0"/>
                </a:lnTo>
                <a:close/>
              </a:path>
            </a:pathLst>
          </a:custGeom>
        </p:spPr>
        <p:style>
          <a:lnRef idx="2">
            <a:schemeClr val="accent5">
              <a:hueOff val="-2205704"/>
              <a:satOff val="-11847"/>
              <a:lumOff val="4052"/>
              <a:alphaOff val="0"/>
            </a:schemeClr>
          </a:lnRef>
          <a:fillRef idx="1">
            <a:schemeClr val="accent5">
              <a:hueOff val="-2205704"/>
              <a:satOff val="-11847"/>
              <a:lumOff val="4052"/>
              <a:alphaOff val="0"/>
            </a:schemeClr>
          </a:fillRef>
          <a:effectRef idx="0">
            <a:schemeClr val="accent5">
              <a:hueOff val="-2205704"/>
              <a:satOff val="-11847"/>
              <a:lumOff val="4052"/>
              <a:alphaOff val="0"/>
            </a:schemeClr>
          </a:effectRef>
          <a:fontRef idx="minor">
            <a:schemeClr val="lt1"/>
          </a:fontRef>
        </p:style>
        <p:txBody>
          <a:bodyPr spcFirstLastPara="0" vert="horz" wrap="square" lIns="76200" tIns="0" rIns="915964" bIns="0" numCol="1" spcCol="1270" anchor="ctr" anchorCtr="0">
            <a:noAutofit/>
          </a:bodyPr>
          <a:lstStyle/>
          <a:p>
            <a:pPr marL="0" lvl="0" indent="0" algn="l" defTabSz="889000">
              <a:lnSpc>
                <a:spcPct val="90000"/>
              </a:lnSpc>
              <a:spcBef>
                <a:spcPct val="0"/>
              </a:spcBef>
              <a:spcAft>
                <a:spcPct val="35000"/>
              </a:spcAft>
              <a:buNone/>
            </a:pPr>
            <a:r>
              <a:rPr lang="zh-CN" altLang="en-US"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替换算法</a:t>
            </a:r>
          </a:p>
        </p:txBody>
      </p:sp>
      <p:sp>
        <p:nvSpPr>
          <p:cNvPr id="16" name="椭圆 15">
            <a:extLst>
              <a:ext uri="{FF2B5EF4-FFF2-40B4-BE49-F238E27FC236}">
                <a16:creationId xmlns:a16="http://schemas.microsoft.com/office/drawing/2014/main" id="{1D8D0190-1D52-207D-2AFB-C2E2C1071A36}"/>
              </a:ext>
            </a:extLst>
          </p:cNvPr>
          <p:cNvSpPr/>
          <p:nvPr/>
        </p:nvSpPr>
        <p:spPr>
          <a:xfrm>
            <a:off x="4082987" y="5314253"/>
            <a:ext cx="561021" cy="561021"/>
          </a:xfrm>
          <a:prstGeom prst="ellipse">
            <a:avLst/>
          </a:prstGeom>
        </p:spPr>
        <p:style>
          <a:lnRef idx="2">
            <a:schemeClr val="accent5">
              <a:tint val="40000"/>
              <a:alpha val="90000"/>
              <a:hueOff val="0"/>
              <a:satOff val="0"/>
              <a:lumOff val="0"/>
              <a:alphaOff val="0"/>
            </a:schemeClr>
          </a:lnRef>
          <a:fillRef idx="1">
            <a:schemeClr val="accent5">
              <a:tint val="40000"/>
              <a:alpha val="90000"/>
              <a:hueOff val="-2525817"/>
              <a:satOff val="-9133"/>
              <a:lumOff val="615"/>
              <a:alphaOff val="0"/>
            </a:schemeClr>
          </a:fillRef>
          <a:effectRef idx="0">
            <a:schemeClr val="accent5">
              <a:tint val="40000"/>
              <a:alpha val="90000"/>
              <a:hueOff val="-2525817"/>
              <a:satOff val="-9133"/>
              <a:lumOff val="615"/>
              <a:alphaOff val="0"/>
            </a:schemeClr>
          </a:effectRef>
          <a:fontRef idx="minor">
            <a:schemeClr val="dk1">
              <a:hueOff val="0"/>
              <a:satOff val="0"/>
              <a:lumOff val="0"/>
              <a:alphaOff val="0"/>
            </a:schemeClr>
          </a:fontRef>
        </p:style>
        <p:txBody>
          <a:bodyPr/>
          <a:lstStyle/>
          <a:p>
            <a:pPr algn="ctr"/>
            <a:r>
              <a:rPr lang="en-US" altLang="zh-CN"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endParaRPr lang="zh-CN" altLang="en-US"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7" name="任意多边形: 形状 16">
            <a:extLst>
              <a:ext uri="{FF2B5EF4-FFF2-40B4-BE49-F238E27FC236}">
                <a16:creationId xmlns:a16="http://schemas.microsoft.com/office/drawing/2014/main" id="{8ECD3F26-D23C-50FA-CDB0-A2194388C93F}"/>
              </a:ext>
            </a:extLst>
          </p:cNvPr>
          <p:cNvSpPr/>
          <p:nvPr/>
        </p:nvSpPr>
        <p:spPr>
          <a:xfrm>
            <a:off x="4749506" y="4035983"/>
            <a:ext cx="3010953" cy="1196544"/>
          </a:xfrm>
          <a:custGeom>
            <a:avLst/>
            <a:gdLst>
              <a:gd name="connsiteX0" fmla="*/ 95724 w 3010953"/>
              <a:gd name="connsiteY0" fmla="*/ 0 h 1196544"/>
              <a:gd name="connsiteX1" fmla="*/ 2915229 w 3010953"/>
              <a:gd name="connsiteY1" fmla="*/ 0 h 1196544"/>
              <a:gd name="connsiteX2" fmla="*/ 3010953 w 3010953"/>
              <a:gd name="connsiteY2" fmla="*/ 95724 h 1196544"/>
              <a:gd name="connsiteX3" fmla="*/ 3010953 w 3010953"/>
              <a:gd name="connsiteY3" fmla="*/ 1196544 h 1196544"/>
              <a:gd name="connsiteX4" fmla="*/ 3010953 w 3010953"/>
              <a:gd name="connsiteY4" fmla="*/ 1196544 h 1196544"/>
              <a:gd name="connsiteX5" fmla="*/ 0 w 3010953"/>
              <a:gd name="connsiteY5" fmla="*/ 1196544 h 1196544"/>
              <a:gd name="connsiteX6" fmla="*/ 0 w 3010953"/>
              <a:gd name="connsiteY6" fmla="*/ 1196544 h 1196544"/>
              <a:gd name="connsiteX7" fmla="*/ 0 w 3010953"/>
              <a:gd name="connsiteY7" fmla="*/ 95724 h 1196544"/>
              <a:gd name="connsiteX8" fmla="*/ 95724 w 3010953"/>
              <a:gd name="connsiteY8" fmla="*/ 0 h 1196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0953" h="1196544">
                <a:moveTo>
                  <a:pt x="95724" y="0"/>
                </a:moveTo>
                <a:lnTo>
                  <a:pt x="2915229" y="0"/>
                </a:lnTo>
                <a:cubicBezTo>
                  <a:pt x="2968096" y="0"/>
                  <a:pt x="3010953" y="42857"/>
                  <a:pt x="3010953" y="95724"/>
                </a:cubicBezTo>
                <a:lnTo>
                  <a:pt x="3010953" y="1196544"/>
                </a:lnTo>
                <a:lnTo>
                  <a:pt x="3010953" y="1196544"/>
                </a:lnTo>
                <a:lnTo>
                  <a:pt x="0" y="1196544"/>
                </a:lnTo>
                <a:lnTo>
                  <a:pt x="0" y="1196544"/>
                </a:lnTo>
                <a:lnTo>
                  <a:pt x="0" y="95724"/>
                </a:lnTo>
                <a:cubicBezTo>
                  <a:pt x="0" y="42857"/>
                  <a:pt x="42857" y="0"/>
                  <a:pt x="95724" y="0"/>
                </a:cubicBezTo>
                <a:close/>
              </a:path>
            </a:pathLst>
          </a:custGeom>
        </p:spPr>
        <p:style>
          <a:lnRef idx="2">
            <a:schemeClr val="accent5">
              <a:hueOff val="-3308557"/>
              <a:satOff val="-17770"/>
              <a:lumOff val="607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626" tIns="92806" rIns="49626" bIns="21590" numCol="1" spcCol="1270" anchor="t" anchorCtr="0">
            <a:noAutofit/>
          </a:bodyPr>
          <a:lstStyle/>
          <a:p>
            <a:pPr marL="171450" lvl="1" indent="-171450" algn="l" defTabSz="755650">
              <a:lnSpc>
                <a:spcPct val="130000"/>
              </a:lnSpc>
              <a:spcBef>
                <a:spcPct val="0"/>
              </a:spcBef>
              <a:spcAft>
                <a:spcPts val="0"/>
              </a:spcAft>
              <a:buChar char="•"/>
            </a:pPr>
            <a:r>
              <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当进行写操作时，应进行哪些</a:t>
            </a:r>
            <a:r>
              <a:rPr lang="zh-CN" altLang="en-US" sz="1700" kern="1200">
                <a:latin typeface="Times New Roman" panose="02020603050405020304" pitchFamily="18" charset="0"/>
                <a:ea typeface="微软雅黑" panose="020B0503020204020204" pitchFamily="34" charset="-122"/>
                <a:cs typeface="Times New Roman" panose="02020603050405020304" pitchFamily="18" charset="0"/>
                <a:sym typeface="+mn-lt"/>
              </a:rPr>
              <a:t>操作</a:t>
            </a:r>
            <a:r>
              <a:rPr lang="en-US" altLang="zh-CN" sz="1700" kern="1200">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lang="en-US" altLang="zh-CN" sz="17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755650">
              <a:lnSpc>
                <a:spcPct val="130000"/>
              </a:lnSpc>
              <a:spcBef>
                <a:spcPct val="0"/>
              </a:spcBef>
              <a:spcAft>
                <a:spcPts val="0"/>
              </a:spcAft>
              <a:buChar char="•"/>
            </a:pPr>
            <a:r>
              <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保证数据的一致性</a:t>
            </a:r>
          </a:p>
        </p:txBody>
      </p:sp>
      <p:sp>
        <p:nvSpPr>
          <p:cNvPr id="18" name="任意多边形: 形状 17">
            <a:extLst>
              <a:ext uri="{FF2B5EF4-FFF2-40B4-BE49-F238E27FC236}">
                <a16:creationId xmlns:a16="http://schemas.microsoft.com/office/drawing/2014/main" id="{EEDE6A02-D7BB-4F47-F785-78450E96F616}"/>
              </a:ext>
            </a:extLst>
          </p:cNvPr>
          <p:cNvSpPr/>
          <p:nvPr/>
        </p:nvSpPr>
        <p:spPr>
          <a:xfrm>
            <a:off x="4749506" y="5232527"/>
            <a:ext cx="3010953" cy="514514"/>
          </a:xfrm>
          <a:custGeom>
            <a:avLst/>
            <a:gdLst>
              <a:gd name="connsiteX0" fmla="*/ 0 w 3010953"/>
              <a:gd name="connsiteY0" fmla="*/ 0 h 514514"/>
              <a:gd name="connsiteX1" fmla="*/ 3010953 w 3010953"/>
              <a:gd name="connsiteY1" fmla="*/ 0 h 514514"/>
              <a:gd name="connsiteX2" fmla="*/ 3010953 w 3010953"/>
              <a:gd name="connsiteY2" fmla="*/ 514514 h 514514"/>
              <a:gd name="connsiteX3" fmla="*/ 0 w 3010953"/>
              <a:gd name="connsiteY3" fmla="*/ 514514 h 514514"/>
              <a:gd name="connsiteX4" fmla="*/ 0 w 3010953"/>
              <a:gd name="connsiteY4" fmla="*/ 0 h 51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0953" h="514514">
                <a:moveTo>
                  <a:pt x="0" y="0"/>
                </a:moveTo>
                <a:lnTo>
                  <a:pt x="3010953" y="0"/>
                </a:lnTo>
                <a:lnTo>
                  <a:pt x="3010953" y="514514"/>
                </a:lnTo>
                <a:lnTo>
                  <a:pt x="0" y="514514"/>
                </a:lnTo>
                <a:lnTo>
                  <a:pt x="0" y="0"/>
                </a:lnTo>
                <a:close/>
              </a:path>
            </a:pathLst>
          </a:custGeom>
        </p:spPr>
        <p:style>
          <a:lnRef idx="2">
            <a:schemeClr val="accent5">
              <a:hueOff val="-3308557"/>
              <a:satOff val="-17770"/>
              <a:lumOff val="6078"/>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76200" tIns="0" rIns="915964" bIns="0" numCol="1" spcCol="1270" anchor="ctr" anchorCtr="0">
            <a:noAutofit/>
          </a:bodyPr>
          <a:lstStyle/>
          <a:p>
            <a:pPr marL="0" lvl="0" indent="0" algn="l" defTabSz="889000">
              <a:lnSpc>
                <a:spcPct val="90000"/>
              </a:lnSpc>
              <a:spcBef>
                <a:spcPct val="0"/>
              </a:spcBef>
              <a:spcAft>
                <a:spcPct val="35000"/>
              </a:spcAft>
              <a:buNone/>
            </a:pPr>
            <a:r>
              <a:rPr lang="zh-CN" altLang="en-US"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写策略</a:t>
            </a:r>
            <a:endParaRPr lang="en-US" altLang="zh-CN"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p:txBody>
      </p:sp>
      <p:sp>
        <p:nvSpPr>
          <p:cNvPr id="19" name="椭圆 18">
            <a:extLst>
              <a:ext uri="{FF2B5EF4-FFF2-40B4-BE49-F238E27FC236}">
                <a16:creationId xmlns:a16="http://schemas.microsoft.com/office/drawing/2014/main" id="{1F0B0A2C-9801-136D-54FE-C7EC86BE0D97}"/>
              </a:ext>
            </a:extLst>
          </p:cNvPr>
          <p:cNvSpPr/>
          <p:nvPr/>
        </p:nvSpPr>
        <p:spPr>
          <a:xfrm>
            <a:off x="7479842" y="5314253"/>
            <a:ext cx="561021" cy="561021"/>
          </a:xfrm>
          <a:prstGeom prst="ellipse">
            <a:avLst/>
          </a:prstGeom>
        </p:spPr>
        <p:style>
          <a:lnRef idx="2">
            <a:schemeClr val="accent5">
              <a:tint val="40000"/>
              <a:alpha val="90000"/>
              <a:hueOff val="0"/>
              <a:satOff val="0"/>
              <a:lumOff val="0"/>
              <a:alphaOff val="0"/>
            </a:schemeClr>
          </a:lnRef>
          <a:fillRef idx="1">
            <a:schemeClr val="accent5">
              <a:tint val="40000"/>
              <a:alpha val="90000"/>
              <a:hueOff val="-3788726"/>
              <a:satOff val="-13699"/>
              <a:lumOff val="923"/>
              <a:alphaOff val="0"/>
            </a:schemeClr>
          </a:fillRef>
          <a:effectRef idx="0">
            <a:schemeClr val="accent5">
              <a:tint val="40000"/>
              <a:alpha val="90000"/>
              <a:hueOff val="-3788726"/>
              <a:satOff val="-13699"/>
              <a:lumOff val="923"/>
              <a:alphaOff val="0"/>
            </a:schemeClr>
          </a:effectRef>
          <a:fontRef idx="minor">
            <a:schemeClr val="dk1">
              <a:hueOff val="0"/>
              <a:satOff val="0"/>
              <a:lumOff val="0"/>
              <a:alphaOff val="0"/>
            </a:schemeClr>
          </a:fontRef>
        </p:style>
        <p:txBody>
          <a:bodyPr/>
          <a:lstStyle/>
          <a:p>
            <a:pPr algn="ctr"/>
            <a:r>
              <a:rPr lang="en-US" altLang="zh-CN"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endParaRPr lang="zh-CN" altLang="en-US"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0" name="页脚占位符 19">
            <a:extLst>
              <a:ext uri="{FF2B5EF4-FFF2-40B4-BE49-F238E27FC236}">
                <a16:creationId xmlns:a16="http://schemas.microsoft.com/office/drawing/2014/main" id="{B2D2EC05-0E40-D228-B989-D208C0DCB1B1}"/>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21" name="灯片编号占位符 20">
            <a:extLst>
              <a:ext uri="{FF2B5EF4-FFF2-40B4-BE49-F238E27FC236}">
                <a16:creationId xmlns:a16="http://schemas.microsoft.com/office/drawing/2014/main" id="{8A2EF8AB-A68D-D6A7-7408-ABB247F71E13}"/>
              </a:ext>
            </a:extLst>
          </p:cNvPr>
          <p:cNvSpPr>
            <a:spLocks noGrp="1"/>
          </p:cNvSpPr>
          <p:nvPr>
            <p:ph type="sldNum" sz="quarter" idx="11"/>
          </p:nvPr>
        </p:nvSpPr>
        <p:spPr/>
        <p:txBody>
          <a:bodyPr/>
          <a:lstStyle/>
          <a:p>
            <a:pPr>
              <a:defRPr/>
            </a:pPr>
            <a:fld id="{168FAD51-4924-4E26-8EE5-0F0F7972BA28}" type="slidenum">
              <a:rPr lang="en-US" smtClean="0"/>
              <a:pPr>
                <a:defRPr/>
              </a:pPr>
              <a:t>51</a:t>
            </a:fld>
            <a:endParaRPr lang="en-US" dirty="0"/>
          </a:p>
        </p:txBody>
      </p:sp>
    </p:spTree>
    <p:extLst>
      <p:ext uri="{BB962C8B-B14F-4D97-AF65-F5344CB8AC3E}">
        <p14:creationId xmlns:p14="http://schemas.microsoft.com/office/powerpoint/2010/main" val="167305685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8"/>
          <p:cNvSpPr>
            <a:spLocks noGrp="1" noChangeArrowheads="1"/>
          </p:cNvSpPr>
          <p:nvPr>
            <p:ph type="title"/>
          </p:nvPr>
        </p:nvSpPr>
        <p:spPr>
          <a:xfrm>
            <a:off x="856060" y="618518"/>
            <a:ext cx="7676380" cy="1080000"/>
          </a:xfrm>
        </p:spPr>
        <p:txBody>
          <a:bodyPr/>
          <a:lstStyle/>
          <a:p>
            <a:r>
              <a:rPr lang="en-US" altLang="zh-CN" dirty="0">
                <a:sym typeface="+mn-lt"/>
              </a:rPr>
              <a:t>Cache</a:t>
            </a:r>
            <a:r>
              <a:rPr lang="zh-CN" altLang="en-US" dirty="0">
                <a:sym typeface="+mn-lt"/>
              </a:rPr>
              <a:t>基本概念</a:t>
            </a:r>
          </a:p>
        </p:txBody>
      </p:sp>
      <p:graphicFrame>
        <p:nvGraphicFramePr>
          <p:cNvPr id="4" name="内容占位符 3">
            <a:extLst>
              <a:ext uri="{FF2B5EF4-FFF2-40B4-BE49-F238E27FC236}">
                <a16:creationId xmlns:a16="http://schemas.microsoft.com/office/drawing/2014/main" id="{6C5B43CA-7780-807D-3F9E-255E7F092E8B}"/>
              </a:ext>
            </a:extLst>
          </p:cNvPr>
          <p:cNvGraphicFramePr>
            <a:graphicFrameLocks noGrp="1"/>
          </p:cNvGraphicFramePr>
          <p:nvPr>
            <p:ph idx="1"/>
            <p:extLst>
              <p:ext uri="{D42A27DB-BD31-4B8C-83A1-F6EECF244321}">
                <p14:modId xmlns:p14="http://schemas.microsoft.com/office/powerpoint/2010/main" val="122271269"/>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页脚占位符 1">
            <a:extLst>
              <a:ext uri="{FF2B5EF4-FFF2-40B4-BE49-F238E27FC236}">
                <a16:creationId xmlns:a16="http://schemas.microsoft.com/office/drawing/2014/main" id="{222522E8-9AF3-07F1-4EDE-02F0C63C020F}"/>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3" name="灯片编号占位符 2">
            <a:extLst>
              <a:ext uri="{FF2B5EF4-FFF2-40B4-BE49-F238E27FC236}">
                <a16:creationId xmlns:a16="http://schemas.microsoft.com/office/drawing/2014/main" id="{749ABA08-3E3E-D671-EEAD-2108DDA7C0D2}"/>
              </a:ext>
            </a:extLst>
          </p:cNvPr>
          <p:cNvSpPr>
            <a:spLocks noGrp="1"/>
          </p:cNvSpPr>
          <p:nvPr>
            <p:ph type="sldNum" sz="quarter" idx="11"/>
          </p:nvPr>
        </p:nvSpPr>
        <p:spPr/>
        <p:txBody>
          <a:bodyPr/>
          <a:lstStyle/>
          <a:p>
            <a:pPr>
              <a:defRPr/>
            </a:pPr>
            <a:fld id="{168FAD51-4924-4E26-8EE5-0F0F7972BA28}" type="slidenum">
              <a:rPr lang="en-US" smtClean="0"/>
              <a:pPr>
                <a:defRPr/>
              </a:pPr>
              <a:t>52</a:t>
            </a:fld>
            <a:endParaRPr lang="en-US" dirty="0"/>
          </a:p>
        </p:txBody>
      </p:sp>
    </p:spTree>
    <p:extLst>
      <p:ext uri="{BB962C8B-B14F-4D97-AF65-F5344CB8AC3E}">
        <p14:creationId xmlns:p14="http://schemas.microsoft.com/office/powerpoint/2010/main" val="27948712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标题 12">
            <a:extLst>
              <a:ext uri="{FF2B5EF4-FFF2-40B4-BE49-F238E27FC236}">
                <a16:creationId xmlns:a16="http://schemas.microsoft.com/office/drawing/2014/main" id="{441E31B5-EEBD-A9A1-316B-CD45AB570E0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200BD0-6FF6-422B-B8F1-7219F36AE91E}"/>
              </a:ext>
            </a:extLst>
          </p:cNvPr>
          <p:cNvSpPr>
            <a:spLocks noGrp="1"/>
          </p:cNvSpPr>
          <p:nvPr>
            <p:ph idx="1"/>
          </p:nvPr>
        </p:nvSpPr>
        <p:spPr>
          <a:xfrm>
            <a:off x="856060" y="1916832"/>
            <a:ext cx="7676380" cy="4176464"/>
          </a:xfrm>
        </p:spPr>
        <p:txBody>
          <a:bodyPr/>
          <a:lstStyle/>
          <a:p>
            <a:r>
              <a:rPr lang="en-US" altLang="zh-CN" dirty="0"/>
              <a:t>CAM</a:t>
            </a:r>
          </a:p>
          <a:p>
            <a:pPr lvl="1"/>
            <a:r>
              <a:rPr lang="zh-CN" altLang="en-US" dirty="0"/>
              <a:t>按内容访问、比较器</a:t>
            </a:r>
            <a:endParaRPr lang="en-US" altLang="zh-CN" dirty="0"/>
          </a:p>
          <a:p>
            <a:r>
              <a:rPr lang="zh-CN" altLang="en-US" dirty="0"/>
              <a:t>主存地址：块地址和块内偏移</a:t>
            </a:r>
            <a:endParaRPr lang="en-US" altLang="zh-CN" dirty="0"/>
          </a:p>
          <a:p>
            <a:endParaRPr lang="en-US" altLang="zh-CN" dirty="0"/>
          </a:p>
          <a:p>
            <a:r>
              <a:rPr lang="en-US" altLang="zh-CN" dirty="0">
                <a:sym typeface="+mn-lt"/>
              </a:rPr>
              <a:t>Cache</a:t>
            </a:r>
            <a:r>
              <a:rPr lang="zh-CN" altLang="en-US" dirty="0">
                <a:sym typeface="+mn-lt"/>
              </a:rPr>
              <a:t>分为若干行（</a:t>
            </a:r>
            <a:r>
              <a:rPr lang="en-US" altLang="zh-CN" dirty="0">
                <a:sym typeface="+mn-lt"/>
              </a:rPr>
              <a:t>Line</a:t>
            </a:r>
            <a:r>
              <a:rPr lang="zh-CN" altLang="en-US" dirty="0">
                <a:sym typeface="+mn-lt"/>
              </a:rPr>
              <a:t>），每行的容量和主存块相同</a:t>
            </a:r>
            <a:endParaRPr lang="en-US" altLang="zh-CN" dirty="0">
              <a:sym typeface="+mn-lt"/>
            </a:endParaRPr>
          </a:p>
          <a:p>
            <a:r>
              <a:rPr lang="en-US" altLang="zh-CN" dirty="0">
                <a:sym typeface="+mn-lt"/>
              </a:rPr>
              <a:t>Cache</a:t>
            </a:r>
            <a:r>
              <a:rPr lang="zh-CN" altLang="en-US" dirty="0">
                <a:sym typeface="+mn-lt"/>
              </a:rPr>
              <a:t>与主存的数据交换是以块为单位</a:t>
            </a:r>
            <a:endParaRPr lang="en-US" altLang="zh-CN" dirty="0">
              <a:sym typeface="+mn-lt"/>
            </a:endParaRPr>
          </a:p>
          <a:p>
            <a:endParaRPr lang="en-US" altLang="zh-CN" dirty="0"/>
          </a:p>
        </p:txBody>
      </p:sp>
      <p:grpSp>
        <p:nvGrpSpPr>
          <p:cNvPr id="6" name="组合 5">
            <a:extLst>
              <a:ext uri="{FF2B5EF4-FFF2-40B4-BE49-F238E27FC236}">
                <a16:creationId xmlns:a16="http://schemas.microsoft.com/office/drawing/2014/main" id="{68A065AF-DF55-4C5F-BD85-306C192702B2}"/>
              </a:ext>
            </a:extLst>
          </p:cNvPr>
          <p:cNvGrpSpPr/>
          <p:nvPr/>
        </p:nvGrpSpPr>
        <p:grpSpPr>
          <a:xfrm>
            <a:off x="1835696" y="3573016"/>
            <a:ext cx="4464496" cy="390525"/>
            <a:chOff x="4798467" y="2388025"/>
            <a:chExt cx="3637928" cy="390525"/>
          </a:xfrm>
        </p:grpSpPr>
        <p:sp>
          <p:nvSpPr>
            <p:cNvPr id="7" name="Rectangle 15">
              <a:extLst>
                <a:ext uri="{FF2B5EF4-FFF2-40B4-BE49-F238E27FC236}">
                  <a16:creationId xmlns:a16="http://schemas.microsoft.com/office/drawing/2014/main" id="{3597FAE3-C8B8-49F5-8C0C-030F1DADAA3B}"/>
                </a:ext>
              </a:extLst>
            </p:cNvPr>
            <p:cNvSpPr>
              <a:spLocks noChangeArrowheads="1"/>
            </p:cNvSpPr>
            <p:nvPr/>
          </p:nvSpPr>
          <p:spPr bwMode="auto">
            <a:xfrm>
              <a:off x="6910812" y="2388025"/>
              <a:ext cx="1525581" cy="314325"/>
            </a:xfrm>
            <a:prstGeom prst="rect">
              <a:avLst/>
            </a:prstGeom>
            <a:solidFill>
              <a:srgbClr val="CC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kumimoji="0" lang="zh-CN" altLang="zh-CN" sz="1400" b="1" i="0" u="none" strike="noStrike" cap="none" normalizeH="0" baseline="0" dirty="0">
                  <a:ln>
                    <a:noFill/>
                  </a:ln>
                  <a:solidFill>
                    <a:srgbClr val="000000"/>
                  </a:solidFill>
                  <a:effectLst/>
                  <a:ea typeface="楷体" panose="02010609060101010101" pitchFamily="49" charset="-122"/>
                  <a:cs typeface="Times New Roman" panose="02020603050405020304" pitchFamily="18" charset="0"/>
                </a:rPr>
                <a:t>块内偏移</a:t>
              </a:r>
              <a:r>
                <a:rPr kumimoji="0" lang="en-US" altLang="zh-CN" sz="1400" b="1" i="0" u="none" strike="noStrike" cap="none" normalizeH="0" baseline="0" dirty="0">
                  <a:ln>
                    <a:noFill/>
                  </a:ln>
                  <a:solidFill>
                    <a:srgbClr val="000000"/>
                  </a:solidFill>
                  <a:effectLst/>
                  <a:ea typeface="楷体" panose="02010609060101010101" pitchFamily="49" charset="-122"/>
                  <a:cs typeface="Times New Roman" panose="02020603050405020304" pitchFamily="18" charset="0"/>
                </a:rPr>
                <a:t>(w</a:t>
              </a:r>
              <a:r>
                <a:rPr kumimoji="0" lang="zh-CN" altLang="en-US" sz="1400" b="1" i="0" u="none" strike="noStrike" cap="none" normalizeH="0" baseline="0" dirty="0">
                  <a:ln>
                    <a:noFill/>
                  </a:ln>
                  <a:solidFill>
                    <a:srgbClr val="000000"/>
                  </a:solidFill>
                  <a:effectLst/>
                  <a:ea typeface="楷体" panose="02010609060101010101" pitchFamily="49" charset="-122"/>
                  <a:cs typeface="Times New Roman" panose="02020603050405020304" pitchFamily="18" charset="0"/>
                </a:rPr>
                <a:t>位</a:t>
              </a:r>
              <a:r>
                <a:rPr kumimoji="0" lang="en-US" altLang="zh-CN" sz="1400" b="1" i="0" u="none" strike="noStrike" cap="none" normalizeH="0" baseline="0" dirty="0">
                  <a:ln>
                    <a:noFill/>
                  </a:ln>
                  <a:solidFill>
                    <a:srgbClr val="000000"/>
                  </a:solidFill>
                  <a:effectLst/>
                  <a:ea typeface="楷体" panose="02010609060101010101" pitchFamily="49" charset="-122"/>
                  <a:cs typeface="Times New Roman" panose="02020603050405020304" pitchFamily="18" charset="0"/>
                </a:rPr>
                <a:t>)</a:t>
              </a:r>
              <a:endParaRPr kumimoji="0" lang="zh-CN" altLang="en-US" sz="1400" b="0" i="0" u="none" strike="noStrike" cap="none" normalizeH="0" baseline="0" dirty="0">
                <a:ln>
                  <a:noFill/>
                </a:ln>
                <a:solidFill>
                  <a:schemeClr val="tx1"/>
                </a:solidFill>
                <a:effectLst/>
                <a:ea typeface="楷体" panose="02010609060101010101" pitchFamily="49" charset="-122"/>
                <a:cs typeface="Times New Roman" panose="02020603050405020304" pitchFamily="18" charset="0"/>
              </a:endParaRPr>
            </a:p>
            <a:p>
              <a:r>
                <a:rPr lang="en-US" altLang="zh-CN" sz="1400" dirty="0">
                  <a:ea typeface="楷体" panose="02010609060101010101" pitchFamily="49" charset="-122"/>
                  <a:cs typeface="Times New Roman" panose="02020603050405020304" pitchFamily="18" charset="0"/>
                </a:rPr>
                <a:t>\</a:t>
              </a:r>
              <a:endParaRPr lang="zh-CN" altLang="en-US" sz="1400" dirty="0">
                <a:ea typeface="楷体" panose="02010609060101010101" pitchFamily="49" charset="-122"/>
                <a:cs typeface="Times New Roman" panose="02020603050405020304" pitchFamily="18" charset="0"/>
              </a:endParaRPr>
            </a:p>
          </p:txBody>
        </p:sp>
        <p:sp>
          <p:nvSpPr>
            <p:cNvPr id="8" name="Rectangle 14">
              <a:extLst>
                <a:ext uri="{FF2B5EF4-FFF2-40B4-BE49-F238E27FC236}">
                  <a16:creationId xmlns:a16="http://schemas.microsoft.com/office/drawing/2014/main" id="{DC0B14BB-A336-46BE-8958-D76F3276B172}"/>
                </a:ext>
              </a:extLst>
            </p:cNvPr>
            <p:cNvSpPr>
              <a:spLocks noChangeArrowheads="1"/>
            </p:cNvSpPr>
            <p:nvPr/>
          </p:nvSpPr>
          <p:spPr bwMode="auto">
            <a:xfrm>
              <a:off x="5517604" y="2388025"/>
              <a:ext cx="1393208" cy="314325"/>
            </a:xfrm>
            <a:prstGeom prst="rect">
              <a:avLst/>
            </a:prstGeom>
            <a:solidFill>
              <a:srgbClr val="FFCC99"/>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kumimoji="0" lang="zh-CN" altLang="zh-CN" sz="1400" b="1" i="0" u="none" strike="noStrike" cap="none" normalizeH="0" baseline="0" dirty="0">
                  <a:ln>
                    <a:noFill/>
                  </a:ln>
                  <a:solidFill>
                    <a:srgbClr val="003366"/>
                  </a:solidFill>
                  <a:effectLst/>
                  <a:ea typeface="楷体" panose="02010609060101010101" pitchFamily="49" charset="-122"/>
                  <a:cs typeface="Times New Roman" panose="02020603050405020304" pitchFamily="18" charset="0"/>
                </a:rPr>
                <a:t>块地址</a:t>
              </a:r>
              <a:r>
                <a:rPr kumimoji="0" lang="en-US" altLang="zh-CN" sz="1400" b="1" i="0" u="none" strike="noStrike" cap="none" normalizeH="0" baseline="0" dirty="0">
                  <a:ln>
                    <a:noFill/>
                  </a:ln>
                  <a:solidFill>
                    <a:srgbClr val="003366"/>
                  </a:solidFill>
                  <a:effectLst/>
                  <a:ea typeface="楷体" panose="02010609060101010101" pitchFamily="49" charset="-122"/>
                  <a:cs typeface="Times New Roman" panose="02020603050405020304" pitchFamily="18" charset="0"/>
                </a:rPr>
                <a:t>(s</a:t>
              </a:r>
              <a:r>
                <a:rPr kumimoji="0" lang="zh-CN" altLang="en-US" sz="1400" b="1" i="0" u="none" strike="noStrike" cap="none" normalizeH="0" baseline="0" dirty="0">
                  <a:ln>
                    <a:noFill/>
                  </a:ln>
                  <a:solidFill>
                    <a:srgbClr val="003366"/>
                  </a:solidFill>
                  <a:effectLst/>
                  <a:ea typeface="楷体" panose="02010609060101010101" pitchFamily="49" charset="-122"/>
                  <a:cs typeface="Times New Roman" panose="02020603050405020304" pitchFamily="18" charset="0"/>
                </a:rPr>
                <a:t>位</a:t>
              </a:r>
              <a:r>
                <a:rPr kumimoji="0" lang="en-US" altLang="zh-CN" sz="1400" b="1" i="0" u="none" strike="noStrike" cap="none" normalizeH="0" baseline="0" dirty="0">
                  <a:ln>
                    <a:noFill/>
                  </a:ln>
                  <a:solidFill>
                    <a:srgbClr val="003366"/>
                  </a:solidFill>
                  <a:effectLst/>
                  <a:ea typeface="楷体" panose="02010609060101010101" pitchFamily="49" charset="-122"/>
                  <a:cs typeface="Times New Roman" panose="02020603050405020304" pitchFamily="18" charset="0"/>
                </a:rPr>
                <a:t>)</a:t>
              </a:r>
              <a:endParaRPr kumimoji="0" lang="en-US" altLang="zh-CN" sz="1400" b="0" i="0" u="none" strike="noStrike" cap="none" normalizeH="0" baseline="0" dirty="0">
                <a:ln>
                  <a:noFill/>
                </a:ln>
                <a:solidFill>
                  <a:schemeClr val="tx1"/>
                </a:solidFill>
                <a:effectLst/>
                <a:ea typeface="楷体" panose="02010609060101010101" pitchFamily="49" charset="-122"/>
                <a:cs typeface="Times New Roman" panose="02020603050405020304" pitchFamily="18" charset="0"/>
              </a:endParaRPr>
            </a:p>
          </p:txBody>
        </p:sp>
        <p:sp>
          <p:nvSpPr>
            <p:cNvPr id="9" name="Rectangle 13">
              <a:extLst>
                <a:ext uri="{FF2B5EF4-FFF2-40B4-BE49-F238E27FC236}">
                  <a16:creationId xmlns:a16="http://schemas.microsoft.com/office/drawing/2014/main" id="{2E157126-71FD-4E1C-A1D4-A8EA0E7F267D}"/>
                </a:ext>
              </a:extLst>
            </p:cNvPr>
            <p:cNvSpPr>
              <a:spLocks noChangeArrowheads="1"/>
            </p:cNvSpPr>
            <p:nvPr/>
          </p:nvSpPr>
          <p:spPr bwMode="auto">
            <a:xfrm>
              <a:off x="4908004" y="2392787"/>
              <a:ext cx="9175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400">
                <a:ea typeface="楷体" panose="02010609060101010101" pitchFamily="49" charset="-122"/>
                <a:cs typeface="Times New Roman" panose="02020603050405020304" pitchFamily="18" charset="0"/>
              </a:endParaRPr>
            </a:p>
          </p:txBody>
        </p:sp>
        <p:sp>
          <p:nvSpPr>
            <p:cNvPr id="10" name="Rectangle 12">
              <a:extLst>
                <a:ext uri="{FF2B5EF4-FFF2-40B4-BE49-F238E27FC236}">
                  <a16:creationId xmlns:a16="http://schemas.microsoft.com/office/drawing/2014/main" id="{A71F8B19-1E3A-4379-9262-B37BA27714D4}"/>
                </a:ext>
              </a:extLst>
            </p:cNvPr>
            <p:cNvSpPr>
              <a:spLocks noChangeArrowheads="1"/>
            </p:cNvSpPr>
            <p:nvPr/>
          </p:nvSpPr>
          <p:spPr bwMode="auto">
            <a:xfrm>
              <a:off x="4798467" y="2457875"/>
              <a:ext cx="77628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800000"/>
                  </a:solidFill>
                  <a:effectLst/>
                  <a:ea typeface="楷体" panose="02010609060101010101" pitchFamily="49" charset="-122"/>
                  <a:cs typeface="Times New Roman" panose="02020603050405020304" pitchFamily="18" charset="0"/>
                </a:rPr>
                <a:t>主存地址</a:t>
              </a:r>
              <a:r>
                <a:rPr kumimoji="0" lang="zh-CN" altLang="zh-CN" sz="1400" b="0" i="0" u="none" strike="noStrike" cap="none" normalizeH="0" baseline="0" dirty="0">
                  <a:ln>
                    <a:noFill/>
                  </a:ln>
                  <a:solidFill>
                    <a:srgbClr val="800000"/>
                  </a:solidFill>
                  <a:effectLst/>
                  <a:ea typeface="楷体" panose="02010609060101010101" pitchFamily="49"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ea typeface="楷体" panose="02010609060101010101" pitchFamily="49" charset="-122"/>
                <a:cs typeface="Times New Roman" panose="02020603050405020304" pitchFamily="18" charset="0"/>
              </a:endParaRPr>
            </a:p>
          </p:txBody>
        </p:sp>
        <p:sp>
          <p:nvSpPr>
            <p:cNvPr id="11" name="Rectangle 11">
              <a:extLst>
                <a:ext uri="{FF2B5EF4-FFF2-40B4-BE49-F238E27FC236}">
                  <a16:creationId xmlns:a16="http://schemas.microsoft.com/office/drawing/2014/main" id="{7927A99B-0E0D-480F-AAE4-E543C9B34B3F}"/>
                </a:ext>
              </a:extLst>
            </p:cNvPr>
            <p:cNvSpPr>
              <a:spLocks noChangeArrowheads="1"/>
            </p:cNvSpPr>
            <p:nvPr/>
          </p:nvSpPr>
          <p:spPr bwMode="auto">
            <a:xfrm>
              <a:off x="7308304" y="2457875"/>
              <a:ext cx="1128091"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a:ln>
                  <a:noFill/>
                </a:ln>
                <a:solidFill>
                  <a:schemeClr val="tx1"/>
                </a:solidFill>
                <a:effectLst/>
                <a:ea typeface="楷体" panose="02010609060101010101" pitchFamily="49" charset="-122"/>
                <a:cs typeface="Times New Roman" panose="02020603050405020304" pitchFamily="18" charset="0"/>
              </a:endParaRPr>
            </a:p>
          </p:txBody>
        </p:sp>
        <p:sp>
          <p:nvSpPr>
            <p:cNvPr id="12" name="Rectangle 10">
              <a:extLst>
                <a:ext uri="{FF2B5EF4-FFF2-40B4-BE49-F238E27FC236}">
                  <a16:creationId xmlns:a16="http://schemas.microsoft.com/office/drawing/2014/main" id="{5C43FC63-7314-4478-9A71-ED9E162058E1}"/>
                </a:ext>
              </a:extLst>
            </p:cNvPr>
            <p:cNvSpPr>
              <a:spLocks noChangeArrowheads="1"/>
            </p:cNvSpPr>
            <p:nvPr/>
          </p:nvSpPr>
          <p:spPr bwMode="auto">
            <a:xfrm>
              <a:off x="6012904" y="2461050"/>
              <a:ext cx="1185863"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a:ln>
                  <a:noFill/>
                </a:ln>
                <a:solidFill>
                  <a:schemeClr val="tx1"/>
                </a:solidFill>
                <a:effectLst/>
                <a:ea typeface="楷体" panose="02010609060101010101" pitchFamily="49" charset="-122"/>
                <a:cs typeface="Times New Roman" panose="02020603050405020304" pitchFamily="18" charset="0"/>
              </a:endParaRPr>
            </a:p>
          </p:txBody>
        </p:sp>
      </p:grpSp>
      <p:sp>
        <p:nvSpPr>
          <p:cNvPr id="2" name="页脚占位符 1">
            <a:extLst>
              <a:ext uri="{FF2B5EF4-FFF2-40B4-BE49-F238E27FC236}">
                <a16:creationId xmlns:a16="http://schemas.microsoft.com/office/drawing/2014/main" id="{B29EDE7A-5D2C-4ABE-0312-7055D2118C6C}"/>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1F22094D-AC08-55A2-AB5E-E264760122D5}"/>
              </a:ext>
            </a:extLst>
          </p:cNvPr>
          <p:cNvSpPr>
            <a:spLocks noGrp="1"/>
          </p:cNvSpPr>
          <p:nvPr>
            <p:ph type="sldNum" sz="quarter" idx="11"/>
          </p:nvPr>
        </p:nvSpPr>
        <p:spPr/>
        <p:txBody>
          <a:bodyPr/>
          <a:lstStyle/>
          <a:p>
            <a:pPr>
              <a:defRPr/>
            </a:pPr>
            <a:fld id="{168FAD51-4924-4E26-8EE5-0F0F7972BA28}" type="slidenum">
              <a:rPr lang="en-US" smtClean="0"/>
              <a:pPr>
                <a:defRPr/>
              </a:pPr>
              <a:t>53</a:t>
            </a:fld>
            <a:endParaRPr lang="en-US" dirty="0"/>
          </a:p>
        </p:txBody>
      </p:sp>
    </p:spTree>
    <p:extLst>
      <p:ext uri="{BB962C8B-B14F-4D97-AF65-F5344CB8AC3E}">
        <p14:creationId xmlns:p14="http://schemas.microsoft.com/office/powerpoint/2010/main" val="347939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BEDD3-E22B-DD41-EDF0-ECE499CADD29}"/>
              </a:ext>
            </a:extLst>
          </p:cNvPr>
          <p:cNvSpPr>
            <a:spLocks noGrp="1"/>
          </p:cNvSpPr>
          <p:nvPr>
            <p:ph type="title"/>
          </p:nvPr>
        </p:nvSpPr>
        <p:spPr/>
        <p:txBody>
          <a:bodyPr/>
          <a:lstStyle/>
          <a:p>
            <a:r>
              <a:rPr lang="en-US" altLang="zh-CN" dirty="0"/>
              <a:t>3.6.2 </a:t>
            </a:r>
            <a:r>
              <a:rPr lang="zh-CN" altLang="en-US" dirty="0"/>
              <a:t>主存与</a:t>
            </a:r>
            <a:r>
              <a:rPr lang="en-US" altLang="zh-CN" dirty="0"/>
              <a:t>Cache</a:t>
            </a:r>
            <a:r>
              <a:rPr lang="zh-CN" altLang="en-US" dirty="0"/>
              <a:t>的地址映射</a:t>
            </a:r>
          </a:p>
        </p:txBody>
      </p:sp>
      <p:graphicFrame>
        <p:nvGraphicFramePr>
          <p:cNvPr id="5" name="图示 4">
            <a:extLst>
              <a:ext uri="{FF2B5EF4-FFF2-40B4-BE49-F238E27FC236}">
                <a16:creationId xmlns:a16="http://schemas.microsoft.com/office/drawing/2014/main" id="{0D95CC5C-FD9B-6B17-9338-4C24316181B3}"/>
              </a:ext>
            </a:extLst>
          </p:cNvPr>
          <p:cNvGraphicFramePr/>
          <p:nvPr>
            <p:extLst>
              <p:ext uri="{D42A27DB-BD31-4B8C-83A1-F6EECF244321}">
                <p14:modId xmlns:p14="http://schemas.microsoft.com/office/powerpoint/2010/main" val="3009913790"/>
              </p:ext>
            </p:extLst>
          </p:nvPr>
        </p:nvGraphicFramePr>
        <p:xfrm>
          <a:off x="1259632" y="1124744"/>
          <a:ext cx="6096000" cy="2664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组合 2">
            <a:extLst>
              <a:ext uri="{FF2B5EF4-FFF2-40B4-BE49-F238E27FC236}">
                <a16:creationId xmlns:a16="http://schemas.microsoft.com/office/drawing/2014/main" id="{AFAC8B04-6771-150D-3B17-EBF528BFA3B8}"/>
              </a:ext>
            </a:extLst>
          </p:cNvPr>
          <p:cNvGrpSpPr/>
          <p:nvPr/>
        </p:nvGrpSpPr>
        <p:grpSpPr>
          <a:xfrm>
            <a:off x="3563888" y="980728"/>
            <a:ext cx="1800199" cy="252000"/>
            <a:chOff x="1979712" y="1484784"/>
            <a:chExt cx="2400309" cy="288032"/>
          </a:xfrm>
        </p:grpSpPr>
        <p:sp>
          <p:nvSpPr>
            <p:cNvPr id="4" name="矩形 3">
              <a:extLst>
                <a:ext uri="{FF2B5EF4-FFF2-40B4-BE49-F238E27FC236}">
                  <a16:creationId xmlns:a16="http://schemas.microsoft.com/office/drawing/2014/main" id="{B3CAEB68-92A4-6A1E-AD49-1709F04A948F}"/>
                </a:ext>
              </a:extLst>
            </p:cNvPr>
            <p:cNvSpPr/>
            <p:nvPr/>
          </p:nvSpPr>
          <p:spPr>
            <a:xfrm>
              <a:off x="3179999" y="1484784"/>
              <a:ext cx="1200022" cy="288032"/>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字号</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533C3303-E3C0-2844-A494-AE2ED6723121}"/>
                </a:ext>
              </a:extLst>
            </p:cNvPr>
            <p:cNvSpPr/>
            <p:nvPr/>
          </p:nvSpPr>
          <p:spPr>
            <a:xfrm>
              <a:off x="1979712" y="1484784"/>
              <a:ext cx="1200022" cy="288032"/>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8234B047-8C24-861C-CE67-94BB4AFC6975}"/>
              </a:ext>
            </a:extLst>
          </p:cNvPr>
          <p:cNvGrpSpPr/>
          <p:nvPr/>
        </p:nvGrpSpPr>
        <p:grpSpPr>
          <a:xfrm>
            <a:off x="5652120" y="3140968"/>
            <a:ext cx="2695120" cy="252000"/>
            <a:chOff x="5549288" y="3717032"/>
            <a:chExt cx="2695120" cy="252000"/>
          </a:xfrm>
        </p:grpSpPr>
        <p:sp>
          <p:nvSpPr>
            <p:cNvPr id="8" name="矩形 7">
              <a:extLst>
                <a:ext uri="{FF2B5EF4-FFF2-40B4-BE49-F238E27FC236}">
                  <a16:creationId xmlns:a16="http://schemas.microsoft.com/office/drawing/2014/main" id="{ECE8D210-8E37-40B6-4935-7B4F9706B40A}"/>
                </a:ext>
              </a:extLst>
            </p:cNvPr>
            <p:cNvSpPr/>
            <p:nvPr/>
          </p:nvSpPr>
          <p:spPr>
            <a:xfrm>
              <a:off x="7344408" y="3717032"/>
              <a:ext cx="900000" cy="252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字号</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762824AA-6481-8639-1F19-EF3B51BEEE65}"/>
                </a:ext>
              </a:extLst>
            </p:cNvPr>
            <p:cNvSpPr/>
            <p:nvPr/>
          </p:nvSpPr>
          <p:spPr>
            <a:xfrm>
              <a:off x="5549288" y="3717032"/>
              <a:ext cx="900000" cy="252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F136F12A-FC57-C3F2-56B8-945C063BF669}"/>
                </a:ext>
              </a:extLst>
            </p:cNvPr>
            <p:cNvSpPr/>
            <p:nvPr/>
          </p:nvSpPr>
          <p:spPr>
            <a:xfrm>
              <a:off x="6449288" y="3717032"/>
              <a:ext cx="900000" cy="252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行号</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11" name="组合 10">
            <a:extLst>
              <a:ext uri="{FF2B5EF4-FFF2-40B4-BE49-F238E27FC236}">
                <a16:creationId xmlns:a16="http://schemas.microsoft.com/office/drawing/2014/main" id="{421E0F07-4891-5194-E47C-BC357E3CDF93}"/>
              </a:ext>
            </a:extLst>
          </p:cNvPr>
          <p:cNvGrpSpPr/>
          <p:nvPr/>
        </p:nvGrpSpPr>
        <p:grpSpPr>
          <a:xfrm>
            <a:off x="683568" y="3212976"/>
            <a:ext cx="2695120" cy="252000"/>
            <a:chOff x="5549288" y="3717032"/>
            <a:chExt cx="2695120" cy="252000"/>
          </a:xfrm>
        </p:grpSpPr>
        <p:sp>
          <p:nvSpPr>
            <p:cNvPr id="12" name="矩形 11">
              <a:extLst>
                <a:ext uri="{FF2B5EF4-FFF2-40B4-BE49-F238E27FC236}">
                  <a16:creationId xmlns:a16="http://schemas.microsoft.com/office/drawing/2014/main" id="{73678A3F-7353-B24F-949F-4C252DDAFB6C}"/>
                </a:ext>
              </a:extLst>
            </p:cNvPr>
            <p:cNvSpPr/>
            <p:nvPr/>
          </p:nvSpPr>
          <p:spPr>
            <a:xfrm>
              <a:off x="7344408" y="3717032"/>
              <a:ext cx="900000" cy="252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字号</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5CA1540C-ECBC-2DC7-9730-194F6CD7ACDB}"/>
                </a:ext>
              </a:extLst>
            </p:cNvPr>
            <p:cNvSpPr/>
            <p:nvPr/>
          </p:nvSpPr>
          <p:spPr>
            <a:xfrm>
              <a:off x="5549288" y="3717032"/>
              <a:ext cx="900000" cy="252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075BC376-15FE-4BB1-5C39-D0C9E259975F}"/>
                </a:ext>
              </a:extLst>
            </p:cNvPr>
            <p:cNvSpPr/>
            <p:nvPr/>
          </p:nvSpPr>
          <p:spPr>
            <a:xfrm>
              <a:off x="6449288" y="3717032"/>
              <a:ext cx="900000" cy="252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组号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389873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29DEAAF2-096E-8A76-B6D8-6BED487019C1}"/>
              </a:ext>
            </a:extLst>
          </p:cNvPr>
          <p:cNvSpPr/>
          <p:nvPr/>
        </p:nvSpPr>
        <p:spPr>
          <a:xfrm>
            <a:off x="6012160" y="1988840"/>
            <a:ext cx="2160240" cy="900000"/>
          </a:xfrm>
          <a:prstGeom prst="rect">
            <a:avLst/>
          </a:prstGeom>
          <a:solidFill>
            <a:schemeClr val="accent3">
              <a:lumMod val="20000"/>
              <a:lumOff val="80000"/>
              <a:alpha val="50000"/>
            </a:schemeClr>
          </a:solidFill>
          <a:ln>
            <a:solidFill>
              <a:srgbClr val="C0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03EE01C-9E08-FC05-C708-F04EEEE222D3}"/>
              </a:ext>
            </a:extLst>
          </p:cNvPr>
          <p:cNvSpPr/>
          <p:nvPr/>
        </p:nvSpPr>
        <p:spPr>
          <a:xfrm>
            <a:off x="6014781" y="3158448"/>
            <a:ext cx="720000" cy="720000"/>
          </a:xfrm>
          <a:prstGeom prst="rect">
            <a:avLst/>
          </a:prstGeom>
          <a:solidFill>
            <a:srgbClr val="C00000"/>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altLang="zh-CN" sz="10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endParaRPr lang="zh-CN" altLang="en-US" sz="10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0" name="标题 179">
            <a:extLst>
              <a:ext uri="{FF2B5EF4-FFF2-40B4-BE49-F238E27FC236}">
                <a16:creationId xmlns:a16="http://schemas.microsoft.com/office/drawing/2014/main" id="{83300BC1-7518-8BEA-244F-AAED0C3362C5}"/>
              </a:ext>
            </a:extLst>
          </p:cNvPr>
          <p:cNvSpPr>
            <a:spLocks noGrp="1"/>
          </p:cNvSpPr>
          <p:nvPr>
            <p:ph type="title"/>
          </p:nvPr>
        </p:nvSpPr>
        <p:spPr/>
        <p:txBody>
          <a:bodyPr/>
          <a:lstStyle/>
          <a:p>
            <a:r>
              <a:rPr lang="en-US" altLang="zh-CN" dirty="0">
                <a:sym typeface="+mn-lt"/>
              </a:rPr>
              <a:t>1.</a:t>
            </a:r>
            <a:r>
              <a:rPr lang="zh-CN" altLang="en-US" dirty="0">
                <a:sym typeface="+mn-lt"/>
              </a:rPr>
              <a:t>全相联</a:t>
            </a:r>
            <a:endParaRPr lang="zh-CN" altLang="en-US" dirty="0"/>
          </a:p>
        </p:txBody>
      </p:sp>
      <p:sp>
        <p:nvSpPr>
          <p:cNvPr id="5" name="页脚占位符 4">
            <a:extLst>
              <a:ext uri="{FF2B5EF4-FFF2-40B4-BE49-F238E27FC236}">
                <a16:creationId xmlns:a16="http://schemas.microsoft.com/office/drawing/2014/main" id="{05939156-1999-C5D7-7907-666165FAD5B8}"/>
              </a:ext>
            </a:extLst>
          </p:cNvPr>
          <p:cNvSpPr>
            <a:spLocks noGrp="1"/>
          </p:cNvSpPr>
          <p:nvPr>
            <p:ph type="ftr" sz="quarter" idx="10"/>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F0EC7D3E-7060-0877-54D7-4497A06D430F}"/>
              </a:ext>
            </a:extLst>
          </p:cNvPr>
          <p:cNvSpPr>
            <a:spLocks noGrp="1"/>
          </p:cNvSpPr>
          <p:nvPr>
            <p:ph type="sldNum" sz="quarter" idx="11"/>
          </p:nvPr>
        </p:nvSpPr>
        <p:spPr/>
        <p:txBody>
          <a:bodyPr/>
          <a:lstStyle/>
          <a:p>
            <a:pPr>
              <a:defRPr/>
            </a:pPr>
            <a:fld id="{168FAD51-4924-4E26-8EE5-0F0F7972BA28}" type="slidenum">
              <a:rPr lang="en-US" smtClean="0"/>
              <a:pPr>
                <a:defRPr/>
              </a:pPr>
              <a:t>55</a:t>
            </a:fld>
            <a:endParaRPr lang="en-US" dirty="0"/>
          </a:p>
        </p:txBody>
      </p:sp>
      <p:sp>
        <p:nvSpPr>
          <p:cNvPr id="41" name="文本框 40">
            <a:extLst>
              <a:ext uri="{FF2B5EF4-FFF2-40B4-BE49-F238E27FC236}">
                <a16:creationId xmlns:a16="http://schemas.microsoft.com/office/drawing/2014/main" id="{C3D91635-FD60-1981-A41E-34CE484899D2}"/>
              </a:ext>
            </a:extLst>
          </p:cNvPr>
          <p:cNvSpPr txBox="1"/>
          <p:nvPr/>
        </p:nvSpPr>
        <p:spPr>
          <a:xfrm>
            <a:off x="7452400" y="2967274"/>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a:t>
            </a:r>
          </a:p>
        </p:txBody>
      </p:sp>
      <p:sp>
        <p:nvSpPr>
          <p:cNvPr id="42" name="文本框 41">
            <a:extLst>
              <a:ext uri="{FF2B5EF4-FFF2-40B4-BE49-F238E27FC236}">
                <a16:creationId xmlns:a16="http://schemas.microsoft.com/office/drawing/2014/main" id="{5D7D31DC-052C-886A-EECD-0CCC50C21758}"/>
              </a:ext>
            </a:extLst>
          </p:cNvPr>
          <p:cNvSpPr txBox="1"/>
          <p:nvPr/>
        </p:nvSpPr>
        <p:spPr>
          <a:xfrm>
            <a:off x="6014861" y="2967274"/>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块号</a:t>
            </a:r>
          </a:p>
        </p:txBody>
      </p:sp>
      <p:cxnSp>
        <p:nvCxnSpPr>
          <p:cNvPr id="47" name="直接箭头连接符 46">
            <a:extLst>
              <a:ext uri="{FF2B5EF4-FFF2-40B4-BE49-F238E27FC236}">
                <a16:creationId xmlns:a16="http://schemas.microsoft.com/office/drawing/2014/main" id="{755316DD-58FF-35F5-F9EA-6E246F22A39C}"/>
              </a:ext>
            </a:extLst>
          </p:cNvPr>
          <p:cNvCxnSpPr>
            <a:cxnSpLocks/>
            <a:stCxn id="43" idx="1"/>
            <a:endCxn id="7" idx="3"/>
          </p:cNvCxnSpPr>
          <p:nvPr/>
        </p:nvCxnSpPr>
        <p:spPr>
          <a:xfrm flipH="1">
            <a:off x="5219912" y="3518448"/>
            <a:ext cx="794869" cy="287521"/>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C494A8AB-B2CA-E667-BEE4-EEDC6E36589D}"/>
              </a:ext>
            </a:extLst>
          </p:cNvPr>
          <p:cNvSpPr txBox="1"/>
          <p:nvPr/>
        </p:nvSpPr>
        <p:spPr>
          <a:xfrm>
            <a:off x="899592" y="3519825"/>
            <a:ext cx="720000" cy="180000"/>
          </a:xfrm>
          <a:prstGeom prst="rect">
            <a:avLst/>
          </a:prstGeom>
          <a:noFill/>
        </p:spPr>
        <p:txBody>
          <a:bodyPr wrap="none" lIns="36000" tIns="0" rIns="36000" bIns="0" rtlCol="0">
            <a:noAutofit/>
          </a:bodyPr>
          <a:lstStyle/>
          <a:p>
            <a:pPr algn="ctr"/>
            <a:r>
              <a:rPr lang="zh-CN" altLang="en-US" sz="1200" b="1" dirty="0">
                <a:solidFill>
                  <a:schemeClr val="bg1"/>
                </a:solidFill>
                <a:ea typeface="楷体" panose="02010609060101010101" pitchFamily="49" charset="-122"/>
                <a:cs typeface="Times New Roman" panose="02020603050405020304" pitchFamily="18" charset="0"/>
              </a:rPr>
              <a:t>行号</a:t>
            </a:r>
          </a:p>
        </p:txBody>
      </p:sp>
      <p:grpSp>
        <p:nvGrpSpPr>
          <p:cNvPr id="59" name="组合 58">
            <a:extLst>
              <a:ext uri="{FF2B5EF4-FFF2-40B4-BE49-F238E27FC236}">
                <a16:creationId xmlns:a16="http://schemas.microsoft.com/office/drawing/2014/main" id="{FF94F37E-7470-BB39-F312-C2BD44B2B7A0}"/>
              </a:ext>
            </a:extLst>
          </p:cNvPr>
          <p:cNvGrpSpPr/>
          <p:nvPr/>
        </p:nvGrpSpPr>
        <p:grpSpPr>
          <a:xfrm>
            <a:off x="899592" y="3715969"/>
            <a:ext cx="4320320" cy="180000"/>
            <a:chOff x="611560" y="1880848"/>
            <a:chExt cx="4320320" cy="180000"/>
          </a:xfrm>
        </p:grpSpPr>
        <p:sp>
          <p:nvSpPr>
            <p:cNvPr id="7" name="矩形 6">
              <a:extLst>
                <a:ext uri="{FF2B5EF4-FFF2-40B4-BE49-F238E27FC236}">
                  <a16:creationId xmlns:a16="http://schemas.microsoft.com/office/drawing/2014/main" id="{8484AAB2-8BA6-2348-6B1D-217BDB66E929}"/>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E4A87809-6FC8-EBF2-86C1-9587088DAD51}"/>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0</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2ECD229D-40A0-9D75-04AC-F778B07AB656}"/>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solidFill>
                  <a:srgbClr val="FFFF00"/>
                </a:solidFill>
              </a:endParaRPr>
            </a:p>
          </p:txBody>
        </p:sp>
      </p:grpSp>
      <p:grpSp>
        <p:nvGrpSpPr>
          <p:cNvPr id="76" name="组合 75">
            <a:extLst>
              <a:ext uri="{FF2B5EF4-FFF2-40B4-BE49-F238E27FC236}">
                <a16:creationId xmlns:a16="http://schemas.microsoft.com/office/drawing/2014/main" id="{AC2D0FD5-5CAF-09A4-BAFF-1F75298488C6}"/>
              </a:ext>
            </a:extLst>
          </p:cNvPr>
          <p:cNvGrpSpPr/>
          <p:nvPr/>
        </p:nvGrpSpPr>
        <p:grpSpPr>
          <a:xfrm>
            <a:off x="899592" y="3894724"/>
            <a:ext cx="4320320" cy="180000"/>
            <a:chOff x="611560" y="1880848"/>
            <a:chExt cx="4320320" cy="180000"/>
          </a:xfrm>
        </p:grpSpPr>
        <p:sp>
          <p:nvSpPr>
            <p:cNvPr id="77" name="矩形 76">
              <a:extLst>
                <a:ext uri="{FF2B5EF4-FFF2-40B4-BE49-F238E27FC236}">
                  <a16:creationId xmlns:a16="http://schemas.microsoft.com/office/drawing/2014/main" id="{3127FECC-3CFD-77C8-8861-075947959B9A}"/>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A9C9C29A-8ADD-A67B-EB2B-580AB443AA14}"/>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1</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06D82753-0A62-8A34-4F14-FE5FBBA912FE}"/>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80" name="组合 79">
            <a:extLst>
              <a:ext uri="{FF2B5EF4-FFF2-40B4-BE49-F238E27FC236}">
                <a16:creationId xmlns:a16="http://schemas.microsoft.com/office/drawing/2014/main" id="{B83C563E-2176-11E7-AA82-67341370DCAD}"/>
              </a:ext>
            </a:extLst>
          </p:cNvPr>
          <p:cNvGrpSpPr/>
          <p:nvPr/>
        </p:nvGrpSpPr>
        <p:grpSpPr>
          <a:xfrm>
            <a:off x="899592" y="4252234"/>
            <a:ext cx="4320320" cy="180000"/>
            <a:chOff x="611560" y="1880848"/>
            <a:chExt cx="4320320" cy="180000"/>
          </a:xfrm>
        </p:grpSpPr>
        <p:sp>
          <p:nvSpPr>
            <p:cNvPr id="81" name="矩形 80">
              <a:extLst>
                <a:ext uri="{FF2B5EF4-FFF2-40B4-BE49-F238E27FC236}">
                  <a16:creationId xmlns:a16="http://schemas.microsoft.com/office/drawing/2014/main" id="{1A873B98-48DB-C96F-14EF-FD5956A760AF}"/>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9BE4E991-E2A6-00C4-D95D-C3CA703250BA}"/>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3</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83" name="矩形 82">
              <a:extLst>
                <a:ext uri="{FF2B5EF4-FFF2-40B4-BE49-F238E27FC236}">
                  <a16:creationId xmlns:a16="http://schemas.microsoft.com/office/drawing/2014/main" id="{187B56A0-5DB8-1BE3-9B59-C35C0A8709CB}"/>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A6A3DF1A-BC86-C64B-65A5-7D294365389B}"/>
              </a:ext>
            </a:extLst>
          </p:cNvPr>
          <p:cNvGrpSpPr/>
          <p:nvPr/>
        </p:nvGrpSpPr>
        <p:grpSpPr>
          <a:xfrm>
            <a:off x="899592" y="4073479"/>
            <a:ext cx="4320320" cy="180000"/>
            <a:chOff x="611560" y="1880848"/>
            <a:chExt cx="4320320" cy="180000"/>
          </a:xfrm>
        </p:grpSpPr>
        <p:sp>
          <p:nvSpPr>
            <p:cNvPr id="85" name="矩形 84">
              <a:extLst>
                <a:ext uri="{FF2B5EF4-FFF2-40B4-BE49-F238E27FC236}">
                  <a16:creationId xmlns:a16="http://schemas.microsoft.com/office/drawing/2014/main" id="{5CDC74E3-7E74-5548-E6F3-E2DA1FB9ECC5}"/>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DEDF9875-5778-BC67-0928-B1AC1E08DE59}"/>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2</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898B44B2-57C3-1FC0-1295-83C4A3E4B394}"/>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88" name="组合 87">
            <a:extLst>
              <a:ext uri="{FF2B5EF4-FFF2-40B4-BE49-F238E27FC236}">
                <a16:creationId xmlns:a16="http://schemas.microsoft.com/office/drawing/2014/main" id="{213A3FBB-0CB3-E519-2FED-7383DCF78568}"/>
              </a:ext>
            </a:extLst>
          </p:cNvPr>
          <p:cNvGrpSpPr/>
          <p:nvPr/>
        </p:nvGrpSpPr>
        <p:grpSpPr>
          <a:xfrm>
            <a:off x="899592" y="4430989"/>
            <a:ext cx="4320320" cy="180000"/>
            <a:chOff x="611560" y="1880848"/>
            <a:chExt cx="4320320" cy="180000"/>
          </a:xfrm>
        </p:grpSpPr>
        <p:sp>
          <p:nvSpPr>
            <p:cNvPr id="89" name="矩形 88">
              <a:extLst>
                <a:ext uri="{FF2B5EF4-FFF2-40B4-BE49-F238E27FC236}">
                  <a16:creationId xmlns:a16="http://schemas.microsoft.com/office/drawing/2014/main" id="{C59F53D7-A83F-5403-6C89-9EF82B4AE8A4}"/>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531E70A9-ACB7-994B-2E4C-255B189823F9}"/>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4</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91" name="矩形 90">
              <a:extLst>
                <a:ext uri="{FF2B5EF4-FFF2-40B4-BE49-F238E27FC236}">
                  <a16:creationId xmlns:a16="http://schemas.microsoft.com/office/drawing/2014/main" id="{D3C2D320-28D2-F4E0-DF42-C96F0580B91B}"/>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92" name="组合 91">
            <a:extLst>
              <a:ext uri="{FF2B5EF4-FFF2-40B4-BE49-F238E27FC236}">
                <a16:creationId xmlns:a16="http://schemas.microsoft.com/office/drawing/2014/main" id="{C6B29025-7A98-F048-36FA-E9820C0DA191}"/>
              </a:ext>
            </a:extLst>
          </p:cNvPr>
          <p:cNvGrpSpPr/>
          <p:nvPr/>
        </p:nvGrpSpPr>
        <p:grpSpPr>
          <a:xfrm>
            <a:off x="899592" y="4609744"/>
            <a:ext cx="4320320" cy="180000"/>
            <a:chOff x="611560" y="1880848"/>
            <a:chExt cx="4320320" cy="180000"/>
          </a:xfrm>
        </p:grpSpPr>
        <p:sp>
          <p:nvSpPr>
            <p:cNvPr id="93" name="矩形 92">
              <a:extLst>
                <a:ext uri="{FF2B5EF4-FFF2-40B4-BE49-F238E27FC236}">
                  <a16:creationId xmlns:a16="http://schemas.microsoft.com/office/drawing/2014/main" id="{EF5D850A-DF93-AE57-8B6E-A82AB26536EA}"/>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9EDAA4FA-672D-4C1F-D1CB-4FC5BD5813A1}"/>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5</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95" name="矩形 94">
              <a:extLst>
                <a:ext uri="{FF2B5EF4-FFF2-40B4-BE49-F238E27FC236}">
                  <a16:creationId xmlns:a16="http://schemas.microsoft.com/office/drawing/2014/main" id="{AA0F48DB-C132-B426-C235-95975E9C19C8}"/>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96" name="组合 95">
            <a:extLst>
              <a:ext uri="{FF2B5EF4-FFF2-40B4-BE49-F238E27FC236}">
                <a16:creationId xmlns:a16="http://schemas.microsoft.com/office/drawing/2014/main" id="{ABF46C76-5327-2EAA-630A-4A331D85D865}"/>
              </a:ext>
            </a:extLst>
          </p:cNvPr>
          <p:cNvGrpSpPr/>
          <p:nvPr/>
        </p:nvGrpSpPr>
        <p:grpSpPr>
          <a:xfrm>
            <a:off x="899592" y="4788499"/>
            <a:ext cx="4320320" cy="180000"/>
            <a:chOff x="611560" y="1880848"/>
            <a:chExt cx="4320320" cy="180000"/>
          </a:xfrm>
        </p:grpSpPr>
        <p:sp>
          <p:nvSpPr>
            <p:cNvPr id="97" name="矩形 96">
              <a:extLst>
                <a:ext uri="{FF2B5EF4-FFF2-40B4-BE49-F238E27FC236}">
                  <a16:creationId xmlns:a16="http://schemas.microsoft.com/office/drawing/2014/main" id="{32826B29-4886-3111-DAFD-30A04C960AB7}"/>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457CEAC0-71CC-3DB8-5E93-8194FC9C5D82}"/>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6</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99" name="矩形 98">
              <a:extLst>
                <a:ext uri="{FF2B5EF4-FFF2-40B4-BE49-F238E27FC236}">
                  <a16:creationId xmlns:a16="http://schemas.microsoft.com/office/drawing/2014/main" id="{8FEE6C43-21D2-BC93-4BF2-AB445C75F371}"/>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100" name="组合 99">
            <a:extLst>
              <a:ext uri="{FF2B5EF4-FFF2-40B4-BE49-F238E27FC236}">
                <a16:creationId xmlns:a16="http://schemas.microsoft.com/office/drawing/2014/main" id="{E47E6952-F25F-8335-85FF-E38AC873C6FF}"/>
              </a:ext>
            </a:extLst>
          </p:cNvPr>
          <p:cNvGrpSpPr/>
          <p:nvPr/>
        </p:nvGrpSpPr>
        <p:grpSpPr>
          <a:xfrm>
            <a:off x="899592" y="4967252"/>
            <a:ext cx="4320320" cy="180000"/>
            <a:chOff x="611560" y="1880848"/>
            <a:chExt cx="4320320" cy="180000"/>
          </a:xfrm>
        </p:grpSpPr>
        <p:sp>
          <p:nvSpPr>
            <p:cNvPr id="101" name="矩形 100">
              <a:extLst>
                <a:ext uri="{FF2B5EF4-FFF2-40B4-BE49-F238E27FC236}">
                  <a16:creationId xmlns:a16="http://schemas.microsoft.com/office/drawing/2014/main" id="{3CE1E90B-8E7D-B669-AB61-019251D84B46}"/>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4748F462-3A23-675E-613A-1369A25B6D8A}"/>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7</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103" name="矩形 102">
              <a:extLst>
                <a:ext uri="{FF2B5EF4-FFF2-40B4-BE49-F238E27FC236}">
                  <a16:creationId xmlns:a16="http://schemas.microsoft.com/office/drawing/2014/main" id="{BBBE6CD2-AD7B-9D63-2919-AB3C57A37F06}"/>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grpSp>
      <p:sp>
        <p:nvSpPr>
          <p:cNvPr id="106" name="矩形 105">
            <a:extLst>
              <a:ext uri="{FF2B5EF4-FFF2-40B4-BE49-F238E27FC236}">
                <a16:creationId xmlns:a16="http://schemas.microsoft.com/office/drawing/2014/main" id="{A2E09EDC-04EC-76A9-D75C-8520B7552B6A}"/>
              </a:ext>
            </a:extLst>
          </p:cNvPr>
          <p:cNvSpPr/>
          <p:nvPr/>
        </p:nvSpPr>
        <p:spPr>
          <a:xfrm>
            <a:off x="6014781" y="3865828"/>
            <a:ext cx="720000" cy="1076138"/>
          </a:xfrm>
          <a:prstGeom prst="rect">
            <a:avLst/>
          </a:prstGeom>
          <a:solidFill>
            <a:srgbClr val="C00000"/>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zh-CN" altLang="en-US" sz="10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BBFA82DC-D410-B11E-4262-DEBF59805340}"/>
              </a:ext>
            </a:extLst>
          </p:cNvPr>
          <p:cNvSpPr/>
          <p:nvPr/>
        </p:nvSpPr>
        <p:spPr>
          <a:xfrm>
            <a:off x="6014781" y="4941248"/>
            <a:ext cx="720000" cy="720000"/>
          </a:xfrm>
          <a:prstGeom prst="rect">
            <a:avLst/>
          </a:prstGeom>
          <a:solidFill>
            <a:srgbClr val="C00000"/>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altLang="zh-CN" sz="10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255</a:t>
            </a:r>
            <a:endParaRPr lang="zh-CN" altLang="en-US" sz="1000" b="1"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108" name="直接箭头连接符 107">
            <a:extLst>
              <a:ext uri="{FF2B5EF4-FFF2-40B4-BE49-F238E27FC236}">
                <a16:creationId xmlns:a16="http://schemas.microsoft.com/office/drawing/2014/main" id="{C9A39F8C-D3C3-872E-053B-C49580051689}"/>
              </a:ext>
            </a:extLst>
          </p:cNvPr>
          <p:cNvCxnSpPr>
            <a:cxnSpLocks/>
            <a:stCxn id="43" idx="1"/>
            <a:endCxn id="77" idx="3"/>
          </p:cNvCxnSpPr>
          <p:nvPr/>
        </p:nvCxnSpPr>
        <p:spPr>
          <a:xfrm flipH="1">
            <a:off x="5219912" y="3518448"/>
            <a:ext cx="794869" cy="466276"/>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26ACCF9D-83B7-016B-69D5-D2771911F53F}"/>
              </a:ext>
            </a:extLst>
          </p:cNvPr>
          <p:cNvCxnSpPr>
            <a:cxnSpLocks/>
            <a:stCxn id="43" idx="1"/>
            <a:endCxn id="85" idx="3"/>
          </p:cNvCxnSpPr>
          <p:nvPr/>
        </p:nvCxnSpPr>
        <p:spPr>
          <a:xfrm flipH="1">
            <a:off x="5219912" y="3518448"/>
            <a:ext cx="794869" cy="645031"/>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A35D047B-9B87-5E78-8AEE-BE5838F067E5}"/>
              </a:ext>
            </a:extLst>
          </p:cNvPr>
          <p:cNvCxnSpPr>
            <a:cxnSpLocks/>
            <a:stCxn id="43" idx="1"/>
            <a:endCxn id="81" idx="3"/>
          </p:cNvCxnSpPr>
          <p:nvPr/>
        </p:nvCxnSpPr>
        <p:spPr>
          <a:xfrm flipH="1">
            <a:off x="5219912" y="3518448"/>
            <a:ext cx="794869" cy="823786"/>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69E21684-A03A-DFF2-1CD5-4A2BBD462DBB}"/>
              </a:ext>
            </a:extLst>
          </p:cNvPr>
          <p:cNvSpPr txBox="1"/>
          <p:nvPr/>
        </p:nvSpPr>
        <p:spPr>
          <a:xfrm>
            <a:off x="1619672" y="3519825"/>
            <a:ext cx="720000" cy="180000"/>
          </a:xfrm>
          <a:prstGeom prst="rect">
            <a:avLst/>
          </a:prstGeom>
          <a:noFill/>
        </p:spPr>
        <p:txBody>
          <a:bodyPr wrap="none" lIns="36000" tIns="0" rIns="36000" bIns="0" rtlCol="0">
            <a:noAutofit/>
          </a:bodyPr>
          <a:lstStyle/>
          <a:p>
            <a:pPr algn="ctr"/>
            <a:r>
              <a:rPr lang="zh-CN" altLang="en-US" sz="1200" b="1" dirty="0">
                <a:solidFill>
                  <a:schemeClr val="bg1"/>
                </a:solidFill>
                <a:ea typeface="楷体" panose="02010609060101010101" pitchFamily="49" charset="-122"/>
                <a:cs typeface="Times New Roman" panose="02020603050405020304" pitchFamily="18" charset="0"/>
              </a:rPr>
              <a:t>标记</a:t>
            </a:r>
            <a:r>
              <a:rPr lang="en-US" altLang="zh-CN" sz="1200" b="1" dirty="0">
                <a:solidFill>
                  <a:schemeClr val="bg1"/>
                </a:solidFill>
                <a:ea typeface="楷体" panose="02010609060101010101" pitchFamily="49" charset="-122"/>
                <a:cs typeface="Times New Roman" panose="02020603050405020304" pitchFamily="18" charset="0"/>
              </a:rPr>
              <a:t>(</a:t>
            </a:r>
            <a:r>
              <a:rPr lang="en-US" altLang="zh-CN" sz="1200" b="1" i="1" dirty="0">
                <a:solidFill>
                  <a:schemeClr val="bg1"/>
                </a:solidFill>
                <a:ea typeface="楷体" panose="02010609060101010101" pitchFamily="49" charset="-122"/>
                <a:cs typeface="Times New Roman" panose="02020603050405020304" pitchFamily="18" charset="0"/>
              </a:rPr>
              <a:t>s</a:t>
            </a:r>
            <a:r>
              <a:rPr lang="zh-CN" altLang="en-US" sz="1200" b="1" dirty="0">
                <a:solidFill>
                  <a:schemeClr val="bg1"/>
                </a:solidFill>
                <a:ea typeface="楷体" panose="02010609060101010101" pitchFamily="49" charset="-122"/>
                <a:cs typeface="Times New Roman" panose="02020603050405020304" pitchFamily="18" charset="0"/>
              </a:rPr>
              <a:t>位</a:t>
            </a:r>
            <a:r>
              <a:rPr lang="en-US" altLang="zh-CN" sz="1200" b="1" dirty="0">
                <a:solidFill>
                  <a:schemeClr val="bg1"/>
                </a:solidFill>
                <a:ea typeface="楷体" panose="02010609060101010101" pitchFamily="49" charset="-122"/>
                <a:cs typeface="Times New Roman" panose="02020603050405020304" pitchFamily="18" charset="0"/>
              </a:rPr>
              <a:t>)</a:t>
            </a:r>
            <a:endParaRPr lang="zh-CN" altLang="en-US" sz="1200" b="1" dirty="0">
              <a:solidFill>
                <a:schemeClr val="bg1"/>
              </a:solidFill>
              <a:ea typeface="楷体" panose="02010609060101010101" pitchFamily="49" charset="-122"/>
              <a:cs typeface="Times New Roman" panose="02020603050405020304" pitchFamily="18" charset="0"/>
            </a:endParaRPr>
          </a:p>
        </p:txBody>
      </p:sp>
      <p:cxnSp>
        <p:nvCxnSpPr>
          <p:cNvPr id="118" name="直接箭头连接符 117">
            <a:extLst>
              <a:ext uri="{FF2B5EF4-FFF2-40B4-BE49-F238E27FC236}">
                <a16:creationId xmlns:a16="http://schemas.microsoft.com/office/drawing/2014/main" id="{4980CD30-55BE-FE67-52D3-FE36D2B0B26B}"/>
              </a:ext>
            </a:extLst>
          </p:cNvPr>
          <p:cNvCxnSpPr>
            <a:cxnSpLocks/>
            <a:stCxn id="43" idx="1"/>
            <a:endCxn id="89" idx="3"/>
          </p:cNvCxnSpPr>
          <p:nvPr/>
        </p:nvCxnSpPr>
        <p:spPr>
          <a:xfrm flipH="1">
            <a:off x="5219912" y="3518448"/>
            <a:ext cx="794869" cy="1002541"/>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0D00A30E-782C-E459-3DFB-3D91A05C39CE}"/>
              </a:ext>
            </a:extLst>
          </p:cNvPr>
          <p:cNvCxnSpPr>
            <a:cxnSpLocks/>
            <a:stCxn id="43" idx="1"/>
            <a:endCxn id="93" idx="3"/>
          </p:cNvCxnSpPr>
          <p:nvPr/>
        </p:nvCxnSpPr>
        <p:spPr>
          <a:xfrm flipH="1">
            <a:off x="5219912" y="3518448"/>
            <a:ext cx="794869" cy="1181296"/>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9D17CB5B-BF87-B213-189E-D0328E7BA541}"/>
              </a:ext>
            </a:extLst>
          </p:cNvPr>
          <p:cNvCxnSpPr>
            <a:cxnSpLocks/>
            <a:stCxn id="43" idx="1"/>
            <a:endCxn id="97" idx="3"/>
          </p:cNvCxnSpPr>
          <p:nvPr/>
        </p:nvCxnSpPr>
        <p:spPr>
          <a:xfrm flipH="1">
            <a:off x="5219912" y="3518448"/>
            <a:ext cx="794869" cy="1360051"/>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0A5CFD99-B60C-81C7-09F2-0A7851473307}"/>
              </a:ext>
            </a:extLst>
          </p:cNvPr>
          <p:cNvCxnSpPr>
            <a:cxnSpLocks/>
            <a:stCxn id="43" idx="1"/>
            <a:endCxn id="101" idx="3"/>
          </p:cNvCxnSpPr>
          <p:nvPr/>
        </p:nvCxnSpPr>
        <p:spPr>
          <a:xfrm flipH="1">
            <a:off x="5219912" y="3518448"/>
            <a:ext cx="794869" cy="1538804"/>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6F5D0097-CA2D-5516-ACFF-63806534B6D8}"/>
              </a:ext>
            </a:extLst>
          </p:cNvPr>
          <p:cNvCxnSpPr>
            <a:cxnSpLocks/>
            <a:stCxn id="107" idx="1"/>
            <a:endCxn id="7" idx="3"/>
          </p:cNvCxnSpPr>
          <p:nvPr/>
        </p:nvCxnSpPr>
        <p:spPr>
          <a:xfrm flipH="1" flipV="1">
            <a:off x="5219912" y="3805969"/>
            <a:ext cx="794869" cy="1495279"/>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686D18DF-0B73-93EE-CB92-FF85CB9DCC60}"/>
              </a:ext>
            </a:extLst>
          </p:cNvPr>
          <p:cNvCxnSpPr>
            <a:cxnSpLocks/>
            <a:stCxn id="107" idx="1"/>
            <a:endCxn id="77" idx="3"/>
          </p:cNvCxnSpPr>
          <p:nvPr/>
        </p:nvCxnSpPr>
        <p:spPr>
          <a:xfrm flipH="1" flipV="1">
            <a:off x="5219912" y="3984724"/>
            <a:ext cx="794869" cy="1316524"/>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0FB9A095-EE59-59B2-5D08-6FAF4D0151D6}"/>
              </a:ext>
            </a:extLst>
          </p:cNvPr>
          <p:cNvCxnSpPr>
            <a:cxnSpLocks/>
            <a:stCxn id="107" idx="1"/>
            <a:endCxn id="85" idx="3"/>
          </p:cNvCxnSpPr>
          <p:nvPr/>
        </p:nvCxnSpPr>
        <p:spPr>
          <a:xfrm flipH="1" flipV="1">
            <a:off x="5219912" y="4163479"/>
            <a:ext cx="794869" cy="1137769"/>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C32601BA-76AE-4A3B-10E3-6755A0E9E855}"/>
              </a:ext>
            </a:extLst>
          </p:cNvPr>
          <p:cNvCxnSpPr>
            <a:cxnSpLocks/>
            <a:stCxn id="107" idx="1"/>
            <a:endCxn id="81" idx="3"/>
          </p:cNvCxnSpPr>
          <p:nvPr/>
        </p:nvCxnSpPr>
        <p:spPr>
          <a:xfrm flipH="1" flipV="1">
            <a:off x="5219912" y="4342234"/>
            <a:ext cx="794869" cy="959014"/>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458DDEA8-40AC-E08C-8720-1D27F9805463}"/>
              </a:ext>
            </a:extLst>
          </p:cNvPr>
          <p:cNvCxnSpPr>
            <a:cxnSpLocks/>
            <a:stCxn id="107" idx="1"/>
            <a:endCxn id="89" idx="3"/>
          </p:cNvCxnSpPr>
          <p:nvPr/>
        </p:nvCxnSpPr>
        <p:spPr>
          <a:xfrm flipH="1" flipV="1">
            <a:off x="5219912" y="4520989"/>
            <a:ext cx="794869" cy="780259"/>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DDF658A4-2FEA-454E-3843-F2162325BB7F}"/>
              </a:ext>
            </a:extLst>
          </p:cNvPr>
          <p:cNvCxnSpPr>
            <a:cxnSpLocks/>
            <a:stCxn id="107" idx="1"/>
            <a:endCxn id="93" idx="3"/>
          </p:cNvCxnSpPr>
          <p:nvPr/>
        </p:nvCxnSpPr>
        <p:spPr>
          <a:xfrm flipH="1" flipV="1">
            <a:off x="5219912" y="4699744"/>
            <a:ext cx="794869" cy="601504"/>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9D15A377-FAF7-01F5-5AE6-C39400BC83DC}"/>
              </a:ext>
            </a:extLst>
          </p:cNvPr>
          <p:cNvCxnSpPr>
            <a:cxnSpLocks/>
            <a:stCxn id="107" idx="1"/>
            <a:endCxn id="97" idx="3"/>
          </p:cNvCxnSpPr>
          <p:nvPr/>
        </p:nvCxnSpPr>
        <p:spPr>
          <a:xfrm flipH="1" flipV="1">
            <a:off x="5219912" y="4878499"/>
            <a:ext cx="794869" cy="422749"/>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1A15DD9A-20E6-1792-4238-BFE85DE004BB}"/>
              </a:ext>
            </a:extLst>
          </p:cNvPr>
          <p:cNvCxnSpPr>
            <a:cxnSpLocks/>
            <a:stCxn id="107" idx="1"/>
            <a:endCxn id="101" idx="3"/>
          </p:cNvCxnSpPr>
          <p:nvPr/>
        </p:nvCxnSpPr>
        <p:spPr>
          <a:xfrm flipH="1" flipV="1">
            <a:off x="5219912" y="5057252"/>
            <a:ext cx="794869" cy="243996"/>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23B6D2C6-99F6-B7D9-4286-545D5A3EDB44}"/>
              </a:ext>
            </a:extLst>
          </p:cNvPr>
          <p:cNvGrpSpPr/>
          <p:nvPr/>
        </p:nvGrpSpPr>
        <p:grpSpPr>
          <a:xfrm>
            <a:off x="7457370" y="3158448"/>
            <a:ext cx="720000" cy="357450"/>
            <a:chOff x="5508104" y="1571702"/>
            <a:chExt cx="720000" cy="357450"/>
          </a:xfrm>
        </p:grpSpPr>
        <p:sp>
          <p:nvSpPr>
            <p:cNvPr id="8" name="矩形 7">
              <a:extLst>
                <a:ext uri="{FF2B5EF4-FFF2-40B4-BE49-F238E27FC236}">
                  <a16:creationId xmlns:a16="http://schemas.microsoft.com/office/drawing/2014/main" id="{D095CB8E-E4AF-852E-FACE-C91910DA7197}"/>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BC3F4E9-E3D0-DCDD-AAC0-C99BBEFD8090}"/>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1DBD81FC-0C30-189E-588C-16D6466ACA2F}"/>
              </a:ext>
            </a:extLst>
          </p:cNvPr>
          <p:cNvSpPr/>
          <p:nvPr/>
        </p:nvSpPr>
        <p:spPr>
          <a:xfrm>
            <a:off x="7457370" y="3513348"/>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311AFD7-F7E8-EF68-6F18-205337CE42BA}"/>
              </a:ext>
            </a:extLst>
          </p:cNvPr>
          <p:cNvSpPr/>
          <p:nvPr/>
        </p:nvSpPr>
        <p:spPr>
          <a:xfrm>
            <a:off x="7457370" y="3690798"/>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014908AD-6BD2-0417-6032-A37CB011A163}"/>
              </a:ext>
            </a:extLst>
          </p:cNvPr>
          <p:cNvSpPr/>
          <p:nvPr/>
        </p:nvSpPr>
        <p:spPr>
          <a:xfrm>
            <a:off x="7457370" y="4223658"/>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17D51F01-B444-1A95-302C-825A24F02ACA}"/>
              </a:ext>
            </a:extLst>
          </p:cNvPr>
          <p:cNvSpPr/>
          <p:nvPr/>
        </p:nvSpPr>
        <p:spPr>
          <a:xfrm>
            <a:off x="7457370" y="3868588"/>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0227036-E1CA-5135-28B7-7D08F834D833}"/>
              </a:ext>
            </a:extLst>
          </p:cNvPr>
          <p:cNvSpPr/>
          <p:nvPr/>
        </p:nvSpPr>
        <p:spPr>
          <a:xfrm>
            <a:off x="7457370" y="4046038"/>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6D4A8197-4BA9-D3DA-6AE5-9E4182D9FAA9}"/>
              </a:ext>
            </a:extLst>
          </p:cNvPr>
          <p:cNvSpPr/>
          <p:nvPr/>
        </p:nvSpPr>
        <p:spPr>
          <a:xfrm>
            <a:off x="7457370" y="4938768"/>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07A7A158-CDE6-D672-5B81-EC159F1B8793}"/>
              </a:ext>
            </a:extLst>
          </p:cNvPr>
          <p:cNvSpPr/>
          <p:nvPr/>
        </p:nvSpPr>
        <p:spPr>
          <a:xfrm>
            <a:off x="7457370" y="5116218"/>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6D5235E6-38EB-8017-1FAE-E92AAA6AD6E5}"/>
              </a:ext>
            </a:extLst>
          </p:cNvPr>
          <p:cNvSpPr/>
          <p:nvPr/>
        </p:nvSpPr>
        <p:spPr>
          <a:xfrm>
            <a:off x="7457370" y="5293668"/>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E6E37B8-7D78-5B28-71CE-7AB6EF619D81}"/>
              </a:ext>
            </a:extLst>
          </p:cNvPr>
          <p:cNvSpPr/>
          <p:nvPr/>
        </p:nvSpPr>
        <p:spPr>
          <a:xfrm>
            <a:off x="7457370" y="5471118"/>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155" name="组合 154">
            <a:extLst>
              <a:ext uri="{FF2B5EF4-FFF2-40B4-BE49-F238E27FC236}">
                <a16:creationId xmlns:a16="http://schemas.microsoft.com/office/drawing/2014/main" id="{5B564E34-1855-C489-8485-36FA51D85CEE}"/>
              </a:ext>
            </a:extLst>
          </p:cNvPr>
          <p:cNvGrpSpPr/>
          <p:nvPr/>
        </p:nvGrpSpPr>
        <p:grpSpPr>
          <a:xfrm>
            <a:off x="6734861" y="3158448"/>
            <a:ext cx="720000" cy="357450"/>
            <a:chOff x="5508104" y="1571702"/>
            <a:chExt cx="720000" cy="357450"/>
          </a:xfrm>
          <a:solidFill>
            <a:schemeClr val="tx1"/>
          </a:solidFill>
        </p:grpSpPr>
        <p:sp>
          <p:nvSpPr>
            <p:cNvPr id="156" name="矩形 155">
              <a:extLst>
                <a:ext uri="{FF2B5EF4-FFF2-40B4-BE49-F238E27FC236}">
                  <a16:creationId xmlns:a16="http://schemas.microsoft.com/office/drawing/2014/main" id="{1F758411-2A92-B3F1-EEF8-A8A84877232B}"/>
                </a:ext>
              </a:extLst>
            </p:cNvPr>
            <p:cNvSpPr/>
            <p:nvPr/>
          </p:nvSpPr>
          <p:spPr>
            <a:xfrm>
              <a:off x="5508104" y="1571702"/>
              <a:ext cx="720000" cy="180000"/>
            </a:xfrm>
            <a:prstGeom prst="rect">
              <a:avLst/>
            </a:prstGeom>
            <a:grp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00 00000000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57" name="矩形 156">
              <a:extLst>
                <a:ext uri="{FF2B5EF4-FFF2-40B4-BE49-F238E27FC236}">
                  <a16:creationId xmlns:a16="http://schemas.microsoft.com/office/drawing/2014/main" id="{9A781B64-02EB-F44D-2025-803F9ABFA1D1}"/>
                </a:ext>
              </a:extLst>
            </p:cNvPr>
            <p:cNvSpPr/>
            <p:nvPr/>
          </p:nvSpPr>
          <p:spPr>
            <a:xfrm>
              <a:off x="5508104" y="1749152"/>
              <a:ext cx="720000" cy="180000"/>
            </a:xfrm>
            <a:prstGeom prst="rect">
              <a:avLst/>
            </a:prstGeom>
            <a:grp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00 00000001</a:t>
              </a:r>
              <a:endParaRPr lang="zh-CN" altLang="en-US" sz="900" dirty="0">
                <a:solidFill>
                  <a:schemeClr val="bg1"/>
                </a:solidFill>
                <a:latin typeface="Times New Roman" panose="02020603050405020304" pitchFamily="18" charset="0"/>
                <a:cs typeface="Times New Roman" panose="02020603050405020304" pitchFamily="18" charset="0"/>
              </a:endParaRPr>
            </a:p>
          </p:txBody>
        </p:sp>
      </p:grpSp>
      <p:sp>
        <p:nvSpPr>
          <p:cNvPr id="158" name="矩形 157">
            <a:extLst>
              <a:ext uri="{FF2B5EF4-FFF2-40B4-BE49-F238E27FC236}">
                <a16:creationId xmlns:a16="http://schemas.microsoft.com/office/drawing/2014/main" id="{9D846A41-617A-FEA7-0A36-4C23A9AD068C}"/>
              </a:ext>
            </a:extLst>
          </p:cNvPr>
          <p:cNvSpPr/>
          <p:nvPr/>
        </p:nvSpPr>
        <p:spPr>
          <a:xfrm>
            <a:off x="6734861" y="3513348"/>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00 00000010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59" name="矩形 158">
            <a:extLst>
              <a:ext uri="{FF2B5EF4-FFF2-40B4-BE49-F238E27FC236}">
                <a16:creationId xmlns:a16="http://schemas.microsoft.com/office/drawing/2014/main" id="{16E0D8BC-62DB-49EE-518C-375B82F5EC17}"/>
              </a:ext>
            </a:extLst>
          </p:cNvPr>
          <p:cNvSpPr/>
          <p:nvPr/>
        </p:nvSpPr>
        <p:spPr>
          <a:xfrm>
            <a:off x="6734861" y="3690798"/>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00 00000011</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0" name="矩形 159">
            <a:extLst>
              <a:ext uri="{FF2B5EF4-FFF2-40B4-BE49-F238E27FC236}">
                <a16:creationId xmlns:a16="http://schemas.microsoft.com/office/drawing/2014/main" id="{0811BF65-AE22-4FED-E3F6-F7707299521E}"/>
              </a:ext>
            </a:extLst>
          </p:cNvPr>
          <p:cNvSpPr/>
          <p:nvPr/>
        </p:nvSpPr>
        <p:spPr>
          <a:xfrm>
            <a:off x="6734941" y="4223658"/>
            <a:ext cx="720000" cy="72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1" name="矩形 160">
            <a:extLst>
              <a:ext uri="{FF2B5EF4-FFF2-40B4-BE49-F238E27FC236}">
                <a16:creationId xmlns:a16="http://schemas.microsoft.com/office/drawing/2014/main" id="{6BF6B152-0B79-3BF3-0AA2-538C8AD77198}"/>
              </a:ext>
            </a:extLst>
          </p:cNvPr>
          <p:cNvSpPr/>
          <p:nvPr/>
        </p:nvSpPr>
        <p:spPr>
          <a:xfrm>
            <a:off x="6734861" y="3868588"/>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2" name="矩形 161">
            <a:extLst>
              <a:ext uri="{FF2B5EF4-FFF2-40B4-BE49-F238E27FC236}">
                <a16:creationId xmlns:a16="http://schemas.microsoft.com/office/drawing/2014/main" id="{2952413C-C36B-B23D-56A7-1394D222C244}"/>
              </a:ext>
            </a:extLst>
          </p:cNvPr>
          <p:cNvSpPr/>
          <p:nvPr/>
        </p:nvSpPr>
        <p:spPr>
          <a:xfrm>
            <a:off x="6734861" y="4046038"/>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00 00000101</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3" name="矩形 162">
            <a:extLst>
              <a:ext uri="{FF2B5EF4-FFF2-40B4-BE49-F238E27FC236}">
                <a16:creationId xmlns:a16="http://schemas.microsoft.com/office/drawing/2014/main" id="{FC270A6A-2350-D68F-1F31-2EE77418E35C}"/>
              </a:ext>
            </a:extLst>
          </p:cNvPr>
          <p:cNvSpPr/>
          <p:nvPr/>
        </p:nvSpPr>
        <p:spPr>
          <a:xfrm>
            <a:off x="6734861" y="4938768"/>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11 11111100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4" name="矩形 163">
            <a:extLst>
              <a:ext uri="{FF2B5EF4-FFF2-40B4-BE49-F238E27FC236}">
                <a16:creationId xmlns:a16="http://schemas.microsoft.com/office/drawing/2014/main" id="{2239DC83-57C5-438B-BC06-0AE0AD94A589}"/>
              </a:ext>
            </a:extLst>
          </p:cNvPr>
          <p:cNvSpPr/>
          <p:nvPr/>
        </p:nvSpPr>
        <p:spPr>
          <a:xfrm>
            <a:off x="6734861" y="5116218"/>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11 11111101</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5" name="矩形 164">
            <a:extLst>
              <a:ext uri="{FF2B5EF4-FFF2-40B4-BE49-F238E27FC236}">
                <a16:creationId xmlns:a16="http://schemas.microsoft.com/office/drawing/2014/main" id="{E47DD358-55F7-D65B-5095-CAD7ECE287B5}"/>
              </a:ext>
            </a:extLst>
          </p:cNvPr>
          <p:cNvSpPr/>
          <p:nvPr/>
        </p:nvSpPr>
        <p:spPr>
          <a:xfrm>
            <a:off x="6734861" y="5293668"/>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11 11111110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6" name="矩形 165">
            <a:extLst>
              <a:ext uri="{FF2B5EF4-FFF2-40B4-BE49-F238E27FC236}">
                <a16:creationId xmlns:a16="http://schemas.microsoft.com/office/drawing/2014/main" id="{0C6627D0-7D26-C359-D731-72558D7CAFF1}"/>
              </a:ext>
            </a:extLst>
          </p:cNvPr>
          <p:cNvSpPr/>
          <p:nvPr/>
        </p:nvSpPr>
        <p:spPr>
          <a:xfrm>
            <a:off x="6734861" y="5471118"/>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11 11111111</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7" name="文本框 166">
            <a:extLst>
              <a:ext uri="{FF2B5EF4-FFF2-40B4-BE49-F238E27FC236}">
                <a16:creationId xmlns:a16="http://schemas.microsoft.com/office/drawing/2014/main" id="{7F7926D8-0569-7682-5B04-8DB8491CCB31}"/>
              </a:ext>
            </a:extLst>
          </p:cNvPr>
          <p:cNvSpPr txBox="1"/>
          <p:nvPr/>
        </p:nvSpPr>
        <p:spPr>
          <a:xfrm>
            <a:off x="6734861" y="2967274"/>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主存地址</a:t>
            </a:r>
          </a:p>
        </p:txBody>
      </p:sp>
      <p:sp>
        <p:nvSpPr>
          <p:cNvPr id="178" name="文本框 177">
            <a:extLst>
              <a:ext uri="{FF2B5EF4-FFF2-40B4-BE49-F238E27FC236}">
                <a16:creationId xmlns:a16="http://schemas.microsoft.com/office/drawing/2014/main" id="{841BE05F-9FE3-EE20-510F-FBFB7A355268}"/>
              </a:ext>
            </a:extLst>
          </p:cNvPr>
          <p:cNvSpPr txBox="1"/>
          <p:nvPr/>
        </p:nvSpPr>
        <p:spPr>
          <a:xfrm>
            <a:off x="1619912" y="1988840"/>
            <a:ext cx="3600000" cy="576000"/>
          </a:xfrm>
          <a:prstGeom prst="rect">
            <a:avLst/>
          </a:prstGeom>
          <a:solidFill>
            <a:schemeClr val="accent3">
              <a:lumMod val="20000"/>
              <a:lumOff val="80000"/>
              <a:alpha val="50000"/>
            </a:schemeClr>
          </a:solidFill>
        </p:spPr>
        <p:style>
          <a:lnRef idx="2">
            <a:schemeClr val="accent3"/>
          </a:lnRef>
          <a:fillRef idx="1">
            <a:schemeClr val="lt1"/>
          </a:fillRef>
          <a:effectRef idx="0">
            <a:schemeClr val="accent3"/>
          </a:effectRef>
          <a:fontRef idx="minor">
            <a:schemeClr val="dk1"/>
          </a:fontRef>
        </p:style>
        <p:txBody>
          <a:bodyPr wrap="none" lIns="36000" tIns="36000" rIns="36000" bIns="36000" rtlCol="0">
            <a:noAutofit/>
          </a:bodyPr>
          <a:lstStyle/>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地址长度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i="1"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位，寻址单元数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个字</a:t>
            </a:r>
            <a:endPar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块大小</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个字，块数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a:t>
            </a:r>
          </a:p>
        </p:txBody>
      </p:sp>
      <p:sp>
        <p:nvSpPr>
          <p:cNvPr id="179" name="文本框 178">
            <a:extLst>
              <a:ext uri="{FF2B5EF4-FFF2-40B4-BE49-F238E27FC236}">
                <a16:creationId xmlns:a16="http://schemas.microsoft.com/office/drawing/2014/main" id="{B9C4FA04-53E0-681B-A640-FB5F6846CD04}"/>
              </a:ext>
            </a:extLst>
          </p:cNvPr>
          <p:cNvSpPr txBox="1"/>
          <p:nvPr/>
        </p:nvSpPr>
        <p:spPr>
          <a:xfrm>
            <a:off x="2915816" y="3501008"/>
            <a:ext cx="720000" cy="180000"/>
          </a:xfrm>
          <a:prstGeom prst="rect">
            <a:avLst/>
          </a:prstGeom>
          <a:noFill/>
        </p:spPr>
        <p:txBody>
          <a:bodyPr wrap="none" lIns="36000" tIns="0" rIns="36000" bIns="0" rtlCol="0">
            <a:noAutofit/>
          </a:bodyPr>
          <a:lstStyle/>
          <a:p>
            <a:pPr algn="ctr"/>
            <a:r>
              <a:rPr lang="en-US" altLang="zh-CN" sz="1200" b="1">
                <a:solidFill>
                  <a:srgbClr val="FF0000"/>
                </a:solidFill>
                <a:ea typeface="楷体" panose="02010609060101010101" pitchFamily="49" charset="-122"/>
                <a:cs typeface="Times New Roman" panose="02020603050405020304" pitchFamily="18" charset="0"/>
              </a:rPr>
              <a:t>cache</a:t>
            </a:r>
            <a:endParaRPr lang="zh-CN" altLang="en-US" sz="1200" b="1" dirty="0">
              <a:solidFill>
                <a:srgbClr val="FF0000"/>
              </a:solidFill>
              <a:ea typeface="楷体" panose="02010609060101010101" pitchFamily="49" charset="-122"/>
              <a:cs typeface="Times New Roman" panose="02020603050405020304" pitchFamily="18" charset="0"/>
            </a:endParaRPr>
          </a:p>
        </p:txBody>
      </p:sp>
      <p:grpSp>
        <p:nvGrpSpPr>
          <p:cNvPr id="2" name="组合 1">
            <a:extLst>
              <a:ext uri="{FF2B5EF4-FFF2-40B4-BE49-F238E27FC236}">
                <a16:creationId xmlns:a16="http://schemas.microsoft.com/office/drawing/2014/main" id="{E046D441-2A67-480B-FB89-86A9EC3EB0A6}"/>
              </a:ext>
            </a:extLst>
          </p:cNvPr>
          <p:cNvGrpSpPr/>
          <p:nvPr/>
        </p:nvGrpSpPr>
        <p:grpSpPr>
          <a:xfrm>
            <a:off x="6372240" y="2224744"/>
            <a:ext cx="1440080" cy="180000"/>
            <a:chOff x="5508104" y="1570508"/>
            <a:chExt cx="1440080" cy="180000"/>
          </a:xfrm>
          <a:solidFill>
            <a:schemeClr val="tx1"/>
          </a:solidFill>
        </p:grpSpPr>
        <p:sp>
          <p:nvSpPr>
            <p:cNvPr id="3" name="矩形 2">
              <a:extLst>
                <a:ext uri="{FF2B5EF4-FFF2-40B4-BE49-F238E27FC236}">
                  <a16:creationId xmlns:a16="http://schemas.microsoft.com/office/drawing/2014/main" id="{901C894F-C0DA-4B7E-8F6B-6BCC6962FB22}"/>
                </a:ext>
              </a:extLst>
            </p:cNvPr>
            <p:cNvSpPr/>
            <p:nvPr/>
          </p:nvSpPr>
          <p:spPr>
            <a:xfrm>
              <a:off x="5508104" y="1570508"/>
              <a:ext cx="720000" cy="180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块号</a:t>
              </a:r>
              <a:r>
                <a:rPr lang="en-US" altLang="zh-CN"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1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943B275D-577E-74A5-A8C2-9DEC31E50E33}"/>
                </a:ext>
              </a:extLst>
            </p:cNvPr>
            <p:cNvSpPr/>
            <p:nvPr/>
          </p:nvSpPr>
          <p:spPr>
            <a:xfrm>
              <a:off x="6228184" y="1570508"/>
              <a:ext cx="720000" cy="180000"/>
            </a:xfrm>
            <a:prstGeom prst="rect">
              <a:avLst/>
            </a:prstGeom>
            <a:grp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字地址</a:t>
              </a:r>
              <a:r>
                <a:rPr lang="en-US" altLang="zh-CN"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1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3" name="文本框 12">
            <a:extLst>
              <a:ext uri="{FF2B5EF4-FFF2-40B4-BE49-F238E27FC236}">
                <a16:creationId xmlns:a16="http://schemas.microsoft.com/office/drawing/2014/main" id="{048026ED-2B46-5E3D-6BC7-CE4E0DF82534}"/>
              </a:ext>
            </a:extLst>
          </p:cNvPr>
          <p:cNvSpPr txBox="1"/>
          <p:nvPr/>
        </p:nvSpPr>
        <p:spPr>
          <a:xfrm>
            <a:off x="6732280" y="2009914"/>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主存地址</a:t>
            </a:r>
          </a:p>
        </p:txBody>
      </p:sp>
      <p:sp>
        <p:nvSpPr>
          <p:cNvPr id="17" name="矩形 16">
            <a:extLst>
              <a:ext uri="{FF2B5EF4-FFF2-40B4-BE49-F238E27FC236}">
                <a16:creationId xmlns:a16="http://schemas.microsoft.com/office/drawing/2014/main" id="{BFE3BEF2-F914-127A-806B-071F6DEDCB36}"/>
              </a:ext>
            </a:extLst>
          </p:cNvPr>
          <p:cNvSpPr/>
          <p:nvPr/>
        </p:nvSpPr>
        <p:spPr>
          <a:xfrm>
            <a:off x="6372200" y="2600928"/>
            <a:ext cx="720000" cy="180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 </a:t>
            </a:r>
            <a:r>
              <a:rPr lang="en-US" altLang="zh-CN"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1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1C53BF50-A75C-4904-3A65-44D0CAF9DF4D}"/>
              </a:ext>
            </a:extLst>
          </p:cNvPr>
          <p:cNvSpPr/>
          <p:nvPr/>
        </p:nvSpPr>
        <p:spPr>
          <a:xfrm>
            <a:off x="7416448" y="1412776"/>
            <a:ext cx="1188000" cy="288032"/>
          </a:xfrm>
          <a:prstGeom prst="rect">
            <a:avLst/>
          </a:prstGeom>
          <a:ln w="6350">
            <a:solidFill>
              <a:schemeClr val="bg1">
                <a:lumMod val="95000"/>
                <a:lumOff val="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sz="11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主存块大小决定</a:t>
            </a:r>
          </a:p>
        </p:txBody>
      </p:sp>
      <p:cxnSp>
        <p:nvCxnSpPr>
          <p:cNvPr id="22" name="直接箭头连接符 21">
            <a:extLst>
              <a:ext uri="{FF2B5EF4-FFF2-40B4-BE49-F238E27FC236}">
                <a16:creationId xmlns:a16="http://schemas.microsoft.com/office/drawing/2014/main" id="{8240DA68-F849-822C-6138-F5005F5E4825}"/>
              </a:ext>
            </a:extLst>
          </p:cNvPr>
          <p:cNvCxnSpPr>
            <a:cxnSpLocks/>
            <a:stCxn id="19" idx="2"/>
          </p:cNvCxnSpPr>
          <p:nvPr/>
        </p:nvCxnSpPr>
        <p:spPr>
          <a:xfrm flipH="1">
            <a:off x="7668344" y="1700808"/>
            <a:ext cx="342104" cy="576064"/>
          </a:xfrm>
          <a:prstGeom prst="straightConnector1">
            <a:avLst/>
          </a:prstGeom>
          <a:ln w="12700">
            <a:solidFill>
              <a:srgbClr val="D35940"/>
            </a:solidFill>
            <a:tailEnd type="triangle"/>
          </a:ln>
        </p:spPr>
        <p:style>
          <a:lnRef idx="1">
            <a:schemeClr val="accent1"/>
          </a:lnRef>
          <a:fillRef idx="0">
            <a:schemeClr val="accent1"/>
          </a:fillRef>
          <a:effectRef idx="0">
            <a:schemeClr val="accent1"/>
          </a:effectRef>
          <a:fontRef idx="minor">
            <a:schemeClr val="tx1"/>
          </a:fontRef>
        </p:style>
      </p:cxnSp>
      <p:sp>
        <p:nvSpPr>
          <p:cNvPr id="27" name="箭头: 下 26">
            <a:extLst>
              <a:ext uri="{FF2B5EF4-FFF2-40B4-BE49-F238E27FC236}">
                <a16:creationId xmlns:a16="http://schemas.microsoft.com/office/drawing/2014/main" id="{2390281F-4EFD-7E50-6437-E818D1637BDC}"/>
              </a:ext>
            </a:extLst>
          </p:cNvPr>
          <p:cNvSpPr/>
          <p:nvPr/>
        </p:nvSpPr>
        <p:spPr>
          <a:xfrm>
            <a:off x="6660232" y="2430668"/>
            <a:ext cx="144016" cy="144016"/>
          </a:xfrm>
          <a:prstGeom prst="downArrow">
            <a:avLst/>
          </a:prstGeom>
          <a:solidFill>
            <a:schemeClr val="accent3">
              <a:lumMod val="20000"/>
              <a:lumOff val="80000"/>
            </a:schemeClr>
          </a:solidFill>
          <a:ln w="6350">
            <a:solidFill>
              <a:srgbClr val="D359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341547AE-AB61-F971-1B96-698655C4177F}"/>
              </a:ext>
            </a:extLst>
          </p:cNvPr>
          <p:cNvSpPr txBox="1"/>
          <p:nvPr/>
        </p:nvSpPr>
        <p:spPr>
          <a:xfrm>
            <a:off x="1619912" y="2708920"/>
            <a:ext cx="3600000" cy="576000"/>
          </a:xfrm>
          <a:prstGeom prst="rect">
            <a:avLst/>
          </a:prstGeom>
          <a:solidFill>
            <a:schemeClr val="accent3">
              <a:lumMod val="20000"/>
              <a:lumOff val="80000"/>
              <a:alpha val="50000"/>
            </a:schemeClr>
          </a:solidFill>
        </p:spPr>
        <p:style>
          <a:lnRef idx="2">
            <a:schemeClr val="accent3"/>
          </a:lnRef>
          <a:fillRef idx="1">
            <a:schemeClr val="lt1"/>
          </a:fillRef>
          <a:effectRef idx="0">
            <a:schemeClr val="accent3"/>
          </a:effectRef>
          <a:fontRef idx="minor">
            <a:schemeClr val="dk1"/>
          </a:fontRef>
        </p:style>
        <p:txBody>
          <a:bodyPr wrap="none" lIns="36000" tIns="36000" rIns="36000" bIns="36000" rtlCol="0">
            <a:noAutofit/>
          </a:bodyPr>
          <a:lstStyle/>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行大小</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个字，行数</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m</a:t>
            </a: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标记位数</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endPar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AD3A3326-BD07-18FF-46FA-020D19823E4E}"/>
              </a:ext>
            </a:extLst>
          </p:cNvPr>
          <p:cNvSpPr/>
          <p:nvPr/>
        </p:nvSpPr>
        <p:spPr>
          <a:xfrm>
            <a:off x="894512" y="1988840"/>
            <a:ext cx="720080" cy="576000"/>
          </a:xfrm>
          <a:prstGeom prst="rect">
            <a:avLst/>
          </a:prstGeom>
          <a:ln>
            <a:solidFill>
              <a:srgbClr val="D35940"/>
            </a:solidFill>
          </a:ln>
        </p:spPr>
        <p:style>
          <a:lnRef idx="2">
            <a:schemeClr val="accent3">
              <a:shade val="15000"/>
            </a:schemeClr>
          </a:lnRef>
          <a:fillRef idx="1">
            <a:schemeClr val="accent3"/>
          </a:fillRef>
          <a:effectRef idx="0">
            <a:schemeClr val="accent3"/>
          </a:effectRef>
          <a:fontRef idx="minor">
            <a:schemeClr val="lt1"/>
          </a:fontRef>
        </p:style>
        <p:txBody>
          <a:bodyPr lIns="36000" tIns="36000" rIns="36000" bIns="36000" rtlCol="0" anchor="ctr"/>
          <a:lstStyle/>
          <a:p>
            <a:pPr algn="ctr"/>
            <a:r>
              <a:rPr lang="zh-CN" altLang="en-US" sz="1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主存</a:t>
            </a:r>
          </a:p>
        </p:txBody>
      </p:sp>
      <p:sp>
        <p:nvSpPr>
          <p:cNvPr id="35" name="矩形 34">
            <a:extLst>
              <a:ext uri="{FF2B5EF4-FFF2-40B4-BE49-F238E27FC236}">
                <a16:creationId xmlns:a16="http://schemas.microsoft.com/office/drawing/2014/main" id="{0EA0804C-7CC4-D2E2-0DF1-70ABB0A12AFE}"/>
              </a:ext>
            </a:extLst>
          </p:cNvPr>
          <p:cNvSpPr/>
          <p:nvPr/>
        </p:nvSpPr>
        <p:spPr>
          <a:xfrm>
            <a:off x="894512" y="2708920"/>
            <a:ext cx="720080" cy="576000"/>
          </a:xfrm>
          <a:prstGeom prst="rect">
            <a:avLst/>
          </a:prstGeom>
          <a:ln>
            <a:solidFill>
              <a:srgbClr val="D35940"/>
            </a:solidFill>
          </a:ln>
        </p:spPr>
        <p:style>
          <a:lnRef idx="2">
            <a:schemeClr val="accent3">
              <a:shade val="15000"/>
            </a:schemeClr>
          </a:lnRef>
          <a:fillRef idx="1">
            <a:schemeClr val="accent3"/>
          </a:fillRef>
          <a:effectRef idx="0">
            <a:schemeClr val="accent3"/>
          </a:effectRef>
          <a:fontRef idx="minor">
            <a:schemeClr val="lt1"/>
          </a:fontRef>
        </p:style>
        <p:txBody>
          <a:bodyPr lIns="36000" tIns="36000" rIns="36000" bIns="36000" rtlCol="0" anchor="ctr"/>
          <a:lstStyle/>
          <a:p>
            <a:pPr algn="ctr"/>
            <a:r>
              <a:rPr lang="en-US" altLang="zh-CN" sz="14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Cache</a:t>
            </a:r>
            <a:endParaRPr lang="zh-CN" altLang="en-US" sz="14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等号 39">
            <a:extLst>
              <a:ext uri="{FF2B5EF4-FFF2-40B4-BE49-F238E27FC236}">
                <a16:creationId xmlns:a16="http://schemas.microsoft.com/office/drawing/2014/main" id="{3BB01D68-9B3C-6B60-4F41-4A65976D2F44}"/>
              </a:ext>
            </a:extLst>
          </p:cNvPr>
          <p:cNvSpPr/>
          <p:nvPr/>
        </p:nvSpPr>
        <p:spPr>
          <a:xfrm rot="5400000">
            <a:off x="1799696" y="2528896"/>
            <a:ext cx="288000" cy="216000"/>
          </a:xfrm>
          <a:prstGeom prst="mathEqual">
            <a:avLst/>
          </a:prstGeom>
          <a:solidFill>
            <a:srgbClr val="C000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67211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fade">
                                      <p:cBhvr>
                                        <p:cTn id="13" dur="500"/>
                                        <p:tgtEl>
                                          <p:spTgt spid="10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right)">
                                      <p:cBhvr>
                                        <p:cTn id="18"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par>
                                <p:cTn id="19" presetID="22" presetClass="entr" presetSubtype="2"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wipe(right)">
                                      <p:cBhvr>
                                        <p:cTn id="21" dur="500"/>
                                        <p:tgtEl>
                                          <p:spTgt spid="108"/>
                                        </p:tgtEl>
                                      </p:cBhvr>
                                    </p:animEffect>
                                  </p:childTnLst>
                                  <p:subTnLst>
                                    <p:set>
                                      <p:cBhvr override="childStyle">
                                        <p:cTn dur="1" fill="hold" display="0" masterRel="nextClick" afterEffect="1"/>
                                        <p:tgtEl>
                                          <p:spTgt spid="108"/>
                                        </p:tgtEl>
                                        <p:attrNameLst>
                                          <p:attrName>style.visibility</p:attrName>
                                        </p:attrNameLst>
                                      </p:cBhvr>
                                      <p:to>
                                        <p:strVal val="hidden"/>
                                      </p:to>
                                    </p:set>
                                  </p:subTnLst>
                                </p:cTn>
                              </p:par>
                              <p:par>
                                <p:cTn id="22" presetID="22" presetClass="entr" presetSubtype="2" fill="hold" nodeType="withEffect">
                                  <p:stCondLst>
                                    <p:cond delay="0"/>
                                  </p:stCondLst>
                                  <p:childTnLst>
                                    <p:set>
                                      <p:cBhvr>
                                        <p:cTn id="23" dur="1" fill="hold">
                                          <p:stCondLst>
                                            <p:cond delay="0"/>
                                          </p:stCondLst>
                                        </p:cTn>
                                        <p:tgtEl>
                                          <p:spTgt spid="109"/>
                                        </p:tgtEl>
                                        <p:attrNameLst>
                                          <p:attrName>style.visibility</p:attrName>
                                        </p:attrNameLst>
                                      </p:cBhvr>
                                      <p:to>
                                        <p:strVal val="visible"/>
                                      </p:to>
                                    </p:set>
                                    <p:animEffect transition="in" filter="wipe(right)">
                                      <p:cBhvr>
                                        <p:cTn id="24" dur="5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par>
                                <p:cTn id="25" presetID="22" presetClass="entr" presetSubtype="2" fill="hold" nodeType="with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wipe(right)">
                                      <p:cBhvr>
                                        <p:cTn id="27" dur="500"/>
                                        <p:tgtEl>
                                          <p:spTgt spid="110"/>
                                        </p:tgtEl>
                                      </p:cBhvr>
                                    </p:animEffect>
                                  </p:childTnLst>
                                  <p:subTnLst>
                                    <p:set>
                                      <p:cBhvr override="childStyle">
                                        <p:cTn dur="1" fill="hold" display="0" masterRel="nextClick" afterEffect="1"/>
                                        <p:tgtEl>
                                          <p:spTgt spid="110"/>
                                        </p:tgtEl>
                                        <p:attrNameLst>
                                          <p:attrName>style.visibility</p:attrName>
                                        </p:attrNameLst>
                                      </p:cBhvr>
                                      <p:to>
                                        <p:strVal val="hidden"/>
                                      </p:to>
                                    </p:set>
                                  </p:subTnLst>
                                </p:cTn>
                              </p:par>
                              <p:par>
                                <p:cTn id="28" presetID="22" presetClass="entr" presetSubtype="2" fill="hold" nodeType="with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wipe(right)">
                                      <p:cBhvr>
                                        <p:cTn id="30" dur="500"/>
                                        <p:tgtEl>
                                          <p:spTgt spid="118"/>
                                        </p:tgtEl>
                                      </p:cBhvr>
                                    </p:animEffect>
                                  </p:childTnLst>
                                  <p:subTnLst>
                                    <p:set>
                                      <p:cBhvr override="childStyle">
                                        <p:cTn dur="1" fill="hold" display="0" masterRel="nextClick" afterEffect="1"/>
                                        <p:tgtEl>
                                          <p:spTgt spid="118"/>
                                        </p:tgtEl>
                                        <p:attrNameLst>
                                          <p:attrName>style.visibility</p:attrName>
                                        </p:attrNameLst>
                                      </p:cBhvr>
                                      <p:to>
                                        <p:strVal val="hidden"/>
                                      </p:to>
                                    </p:set>
                                  </p:subTnLst>
                                </p:cTn>
                              </p:par>
                              <p:par>
                                <p:cTn id="31" presetID="22" presetClass="entr" presetSubtype="2" fill="hold" nodeType="withEffect">
                                  <p:stCondLst>
                                    <p:cond delay="0"/>
                                  </p:stCondLst>
                                  <p:childTnLst>
                                    <p:set>
                                      <p:cBhvr>
                                        <p:cTn id="32" dur="1" fill="hold">
                                          <p:stCondLst>
                                            <p:cond delay="0"/>
                                          </p:stCondLst>
                                        </p:cTn>
                                        <p:tgtEl>
                                          <p:spTgt spid="119"/>
                                        </p:tgtEl>
                                        <p:attrNameLst>
                                          <p:attrName>style.visibility</p:attrName>
                                        </p:attrNameLst>
                                      </p:cBhvr>
                                      <p:to>
                                        <p:strVal val="visible"/>
                                      </p:to>
                                    </p:set>
                                    <p:animEffect transition="in" filter="wipe(right)">
                                      <p:cBhvr>
                                        <p:cTn id="33" dur="500"/>
                                        <p:tgtEl>
                                          <p:spTgt spid="119"/>
                                        </p:tgtEl>
                                      </p:cBhvr>
                                    </p:animEffect>
                                  </p:childTnLst>
                                  <p:subTnLst>
                                    <p:set>
                                      <p:cBhvr override="childStyle">
                                        <p:cTn dur="1" fill="hold" display="0" masterRel="nextClick" afterEffect="1"/>
                                        <p:tgtEl>
                                          <p:spTgt spid="119"/>
                                        </p:tgtEl>
                                        <p:attrNameLst>
                                          <p:attrName>style.visibility</p:attrName>
                                        </p:attrNameLst>
                                      </p:cBhvr>
                                      <p:to>
                                        <p:strVal val="hidden"/>
                                      </p:to>
                                    </p:set>
                                  </p:subTnLst>
                                </p:cTn>
                              </p:par>
                              <p:par>
                                <p:cTn id="34" presetID="22" presetClass="entr" presetSubtype="2" fill="hold" nodeType="withEffect">
                                  <p:stCondLst>
                                    <p:cond delay="0"/>
                                  </p:stCondLst>
                                  <p:childTnLst>
                                    <p:set>
                                      <p:cBhvr>
                                        <p:cTn id="35" dur="1" fill="hold">
                                          <p:stCondLst>
                                            <p:cond delay="0"/>
                                          </p:stCondLst>
                                        </p:cTn>
                                        <p:tgtEl>
                                          <p:spTgt spid="120"/>
                                        </p:tgtEl>
                                        <p:attrNameLst>
                                          <p:attrName>style.visibility</p:attrName>
                                        </p:attrNameLst>
                                      </p:cBhvr>
                                      <p:to>
                                        <p:strVal val="visible"/>
                                      </p:to>
                                    </p:set>
                                    <p:animEffect transition="in" filter="wipe(right)">
                                      <p:cBhvr>
                                        <p:cTn id="36" dur="500"/>
                                        <p:tgtEl>
                                          <p:spTgt spid="120"/>
                                        </p:tgtEl>
                                      </p:cBhvr>
                                    </p:animEffect>
                                  </p:childTnLst>
                                  <p:subTnLst>
                                    <p:set>
                                      <p:cBhvr override="childStyle">
                                        <p:cTn dur="1" fill="hold" display="0" masterRel="nextClick" afterEffect="1"/>
                                        <p:tgtEl>
                                          <p:spTgt spid="120"/>
                                        </p:tgtEl>
                                        <p:attrNameLst>
                                          <p:attrName>style.visibility</p:attrName>
                                        </p:attrNameLst>
                                      </p:cBhvr>
                                      <p:to>
                                        <p:strVal val="hidden"/>
                                      </p:to>
                                    </p:set>
                                  </p:subTnLst>
                                </p:cTn>
                              </p:par>
                              <p:par>
                                <p:cTn id="37" presetID="22" presetClass="entr" presetSubtype="2" fill="hold" nodeType="withEffect">
                                  <p:stCondLst>
                                    <p:cond delay="0"/>
                                  </p:stCondLst>
                                  <p:childTnLst>
                                    <p:set>
                                      <p:cBhvr>
                                        <p:cTn id="38" dur="1" fill="hold">
                                          <p:stCondLst>
                                            <p:cond delay="0"/>
                                          </p:stCondLst>
                                        </p:cTn>
                                        <p:tgtEl>
                                          <p:spTgt spid="121"/>
                                        </p:tgtEl>
                                        <p:attrNameLst>
                                          <p:attrName>style.visibility</p:attrName>
                                        </p:attrNameLst>
                                      </p:cBhvr>
                                      <p:to>
                                        <p:strVal val="visible"/>
                                      </p:to>
                                    </p:set>
                                    <p:animEffect transition="in" filter="wipe(right)">
                                      <p:cBhvr>
                                        <p:cTn id="39" dur="500"/>
                                        <p:tgtEl>
                                          <p:spTgt spid="121"/>
                                        </p:tgtEl>
                                      </p:cBhvr>
                                    </p:animEffec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130"/>
                                        </p:tgtEl>
                                        <p:attrNameLst>
                                          <p:attrName>style.visibility</p:attrName>
                                        </p:attrNameLst>
                                      </p:cBhvr>
                                      <p:to>
                                        <p:strVal val="visible"/>
                                      </p:to>
                                    </p:set>
                                    <p:animEffect transition="in" filter="wipe(right)">
                                      <p:cBhvr>
                                        <p:cTn id="44" dur="500"/>
                                        <p:tgtEl>
                                          <p:spTgt spid="130"/>
                                        </p:tgtEl>
                                      </p:cBhvr>
                                    </p:animEffect>
                                  </p:childTnLst>
                                </p:cTn>
                              </p:par>
                              <p:par>
                                <p:cTn id="45" presetID="22" presetClass="entr" presetSubtype="2" fill="hold" nodeType="withEffect">
                                  <p:stCondLst>
                                    <p:cond delay="0"/>
                                  </p:stCondLst>
                                  <p:childTnLst>
                                    <p:set>
                                      <p:cBhvr>
                                        <p:cTn id="46" dur="1" fill="hold">
                                          <p:stCondLst>
                                            <p:cond delay="0"/>
                                          </p:stCondLst>
                                        </p:cTn>
                                        <p:tgtEl>
                                          <p:spTgt spid="131"/>
                                        </p:tgtEl>
                                        <p:attrNameLst>
                                          <p:attrName>style.visibility</p:attrName>
                                        </p:attrNameLst>
                                      </p:cBhvr>
                                      <p:to>
                                        <p:strVal val="visible"/>
                                      </p:to>
                                    </p:set>
                                    <p:animEffect transition="in" filter="wipe(right)">
                                      <p:cBhvr>
                                        <p:cTn id="47" dur="500"/>
                                        <p:tgtEl>
                                          <p:spTgt spid="131"/>
                                        </p:tgtEl>
                                      </p:cBhvr>
                                    </p:animEffect>
                                  </p:childTnLst>
                                </p:cTn>
                              </p:par>
                              <p:par>
                                <p:cTn id="48" presetID="22" presetClass="entr" presetSubtype="2" fill="hold" nodeType="withEffect">
                                  <p:stCondLst>
                                    <p:cond delay="0"/>
                                  </p:stCondLst>
                                  <p:childTnLst>
                                    <p:set>
                                      <p:cBhvr>
                                        <p:cTn id="49" dur="1" fill="hold">
                                          <p:stCondLst>
                                            <p:cond delay="0"/>
                                          </p:stCondLst>
                                        </p:cTn>
                                        <p:tgtEl>
                                          <p:spTgt spid="132"/>
                                        </p:tgtEl>
                                        <p:attrNameLst>
                                          <p:attrName>style.visibility</p:attrName>
                                        </p:attrNameLst>
                                      </p:cBhvr>
                                      <p:to>
                                        <p:strVal val="visible"/>
                                      </p:to>
                                    </p:set>
                                    <p:animEffect transition="in" filter="wipe(right)">
                                      <p:cBhvr>
                                        <p:cTn id="50" dur="500"/>
                                        <p:tgtEl>
                                          <p:spTgt spid="132"/>
                                        </p:tgtEl>
                                      </p:cBhvr>
                                    </p:animEffect>
                                  </p:childTnLst>
                                </p:cTn>
                              </p:par>
                              <p:par>
                                <p:cTn id="51" presetID="22" presetClass="entr" presetSubtype="2" fill="hold" nodeType="withEffect">
                                  <p:stCondLst>
                                    <p:cond delay="0"/>
                                  </p:stCondLst>
                                  <p:childTnLst>
                                    <p:set>
                                      <p:cBhvr>
                                        <p:cTn id="52" dur="1" fill="hold">
                                          <p:stCondLst>
                                            <p:cond delay="0"/>
                                          </p:stCondLst>
                                        </p:cTn>
                                        <p:tgtEl>
                                          <p:spTgt spid="133"/>
                                        </p:tgtEl>
                                        <p:attrNameLst>
                                          <p:attrName>style.visibility</p:attrName>
                                        </p:attrNameLst>
                                      </p:cBhvr>
                                      <p:to>
                                        <p:strVal val="visible"/>
                                      </p:to>
                                    </p:set>
                                    <p:animEffect transition="in" filter="wipe(right)">
                                      <p:cBhvr>
                                        <p:cTn id="53" dur="500"/>
                                        <p:tgtEl>
                                          <p:spTgt spid="133"/>
                                        </p:tgtEl>
                                      </p:cBhvr>
                                    </p:animEffect>
                                  </p:childTnLst>
                                </p:cTn>
                              </p:par>
                              <p:par>
                                <p:cTn id="54" presetID="22" presetClass="entr" presetSubtype="2" fill="hold" nodeType="withEffect">
                                  <p:stCondLst>
                                    <p:cond delay="0"/>
                                  </p:stCondLst>
                                  <p:childTnLst>
                                    <p:set>
                                      <p:cBhvr>
                                        <p:cTn id="55" dur="1" fill="hold">
                                          <p:stCondLst>
                                            <p:cond delay="0"/>
                                          </p:stCondLst>
                                        </p:cTn>
                                        <p:tgtEl>
                                          <p:spTgt spid="134"/>
                                        </p:tgtEl>
                                        <p:attrNameLst>
                                          <p:attrName>style.visibility</p:attrName>
                                        </p:attrNameLst>
                                      </p:cBhvr>
                                      <p:to>
                                        <p:strVal val="visible"/>
                                      </p:to>
                                    </p:set>
                                    <p:animEffect transition="in" filter="wipe(right)">
                                      <p:cBhvr>
                                        <p:cTn id="56" dur="500"/>
                                        <p:tgtEl>
                                          <p:spTgt spid="134"/>
                                        </p:tgtEl>
                                      </p:cBhvr>
                                    </p:animEffect>
                                  </p:childTnLst>
                                </p:cTn>
                              </p:par>
                              <p:par>
                                <p:cTn id="57" presetID="22" presetClass="entr" presetSubtype="2" fill="hold" nodeType="withEffect">
                                  <p:stCondLst>
                                    <p:cond delay="0"/>
                                  </p:stCondLst>
                                  <p:childTnLst>
                                    <p:set>
                                      <p:cBhvr>
                                        <p:cTn id="58" dur="1" fill="hold">
                                          <p:stCondLst>
                                            <p:cond delay="0"/>
                                          </p:stCondLst>
                                        </p:cTn>
                                        <p:tgtEl>
                                          <p:spTgt spid="135"/>
                                        </p:tgtEl>
                                        <p:attrNameLst>
                                          <p:attrName>style.visibility</p:attrName>
                                        </p:attrNameLst>
                                      </p:cBhvr>
                                      <p:to>
                                        <p:strVal val="visible"/>
                                      </p:to>
                                    </p:set>
                                    <p:animEffect transition="in" filter="wipe(right)">
                                      <p:cBhvr>
                                        <p:cTn id="59" dur="500"/>
                                        <p:tgtEl>
                                          <p:spTgt spid="135"/>
                                        </p:tgtEl>
                                      </p:cBhvr>
                                    </p:animEffect>
                                  </p:childTnLst>
                                </p:cTn>
                              </p:par>
                              <p:par>
                                <p:cTn id="60" presetID="22" presetClass="entr" presetSubtype="2" fill="hold" nodeType="withEffect">
                                  <p:stCondLst>
                                    <p:cond delay="0"/>
                                  </p:stCondLst>
                                  <p:childTnLst>
                                    <p:set>
                                      <p:cBhvr>
                                        <p:cTn id="61" dur="1" fill="hold">
                                          <p:stCondLst>
                                            <p:cond delay="0"/>
                                          </p:stCondLst>
                                        </p:cTn>
                                        <p:tgtEl>
                                          <p:spTgt spid="136"/>
                                        </p:tgtEl>
                                        <p:attrNameLst>
                                          <p:attrName>style.visibility</p:attrName>
                                        </p:attrNameLst>
                                      </p:cBhvr>
                                      <p:to>
                                        <p:strVal val="visible"/>
                                      </p:to>
                                    </p:set>
                                    <p:animEffect transition="in" filter="wipe(right)">
                                      <p:cBhvr>
                                        <p:cTn id="62" dur="500"/>
                                        <p:tgtEl>
                                          <p:spTgt spid="136"/>
                                        </p:tgtEl>
                                      </p:cBhvr>
                                    </p:animEffect>
                                  </p:childTnLst>
                                </p:cTn>
                              </p:par>
                              <p:par>
                                <p:cTn id="63" presetID="22" presetClass="entr" presetSubtype="2" fill="hold" nodeType="withEffect">
                                  <p:stCondLst>
                                    <p:cond delay="0"/>
                                  </p:stCondLst>
                                  <p:childTnLst>
                                    <p:set>
                                      <p:cBhvr>
                                        <p:cTn id="64" dur="1" fill="hold">
                                          <p:stCondLst>
                                            <p:cond delay="0"/>
                                          </p:stCondLst>
                                        </p:cTn>
                                        <p:tgtEl>
                                          <p:spTgt spid="137"/>
                                        </p:tgtEl>
                                        <p:attrNameLst>
                                          <p:attrName>style.visibility</p:attrName>
                                        </p:attrNameLst>
                                      </p:cBhvr>
                                      <p:to>
                                        <p:strVal val="visible"/>
                                      </p:to>
                                    </p:set>
                                    <p:animEffect transition="in" filter="wipe(right)">
                                      <p:cBhvr>
                                        <p:cTn id="65" dur="500"/>
                                        <p:tgtEl>
                                          <p:spTgt spid="1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up)">
                                      <p:cBhvr>
                                        <p:cTn id="70" dur="500"/>
                                        <p:tgtEl>
                                          <p:spTgt spid="19"/>
                                        </p:tgtEl>
                                      </p:cBhvr>
                                    </p:animEffect>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wipe(up)">
                                      <p:cBhvr>
                                        <p:cTn id="74" dur="5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up)">
                                      <p:cBhvr>
                                        <p:cTn id="79" dur="500"/>
                                        <p:tgtEl>
                                          <p:spTgt spid="27"/>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up)">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178"/>
                                        </p:tgtEl>
                                        <p:attrNameLst>
                                          <p:attrName>style.visibility</p:attrName>
                                        </p:attrNameLst>
                                      </p:cBhvr>
                                      <p:to>
                                        <p:strVal val="visible"/>
                                      </p:to>
                                    </p:set>
                                    <p:animEffect transition="in" filter="fade">
                                      <p:cBhvr>
                                        <p:cTn id="92" dur="500"/>
                                        <p:tgtEl>
                                          <p:spTgt spid="17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fade">
                                      <p:cBhvr>
                                        <p:cTn id="10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06" grpId="0" animBg="1"/>
      <p:bldP spid="107" grpId="0" animBg="1"/>
      <p:bldP spid="178" grpId="0" animBg="1"/>
      <p:bldP spid="17" grpId="0" animBg="1"/>
      <p:bldP spid="19" grpId="0" animBg="1"/>
      <p:bldP spid="27" grpId="0" animBg="1"/>
      <p:bldP spid="33" grpId="0" animBg="1"/>
      <p:bldP spid="34" grpId="0" animBg="1"/>
      <p:bldP spid="35" grpId="0" animBg="1"/>
      <p:bldP spid="4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lt"/>
              </a:rPr>
              <a:t>全连接</a:t>
            </a:r>
          </a:p>
        </p:txBody>
      </p:sp>
      <p:graphicFrame>
        <p:nvGraphicFramePr>
          <p:cNvPr id="7" name="内容占位符 6">
            <a:extLst>
              <a:ext uri="{FF2B5EF4-FFF2-40B4-BE49-F238E27FC236}">
                <a16:creationId xmlns:a16="http://schemas.microsoft.com/office/drawing/2014/main" id="{70FF787E-8BE3-665A-D9F1-0529DF17F2FF}"/>
              </a:ext>
            </a:extLst>
          </p:cNvPr>
          <p:cNvGraphicFramePr>
            <a:graphicFrameLocks noGrp="1"/>
          </p:cNvGraphicFramePr>
          <p:nvPr>
            <p:ph idx="1"/>
            <p:extLst>
              <p:ext uri="{D42A27DB-BD31-4B8C-83A1-F6EECF244321}">
                <p14:modId xmlns:p14="http://schemas.microsoft.com/office/powerpoint/2010/main" val="1574013851"/>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页脚占位符 1">
            <a:extLst>
              <a:ext uri="{FF2B5EF4-FFF2-40B4-BE49-F238E27FC236}">
                <a16:creationId xmlns:a16="http://schemas.microsoft.com/office/drawing/2014/main" id="{5504697A-B31F-F761-2442-B1E098345D15}"/>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6FB76099-C6A7-B4E2-4612-EBE4475C79D0}"/>
              </a:ext>
            </a:extLst>
          </p:cNvPr>
          <p:cNvSpPr>
            <a:spLocks noGrp="1"/>
          </p:cNvSpPr>
          <p:nvPr>
            <p:ph type="sldNum" sz="quarter" idx="11"/>
          </p:nvPr>
        </p:nvSpPr>
        <p:spPr/>
        <p:txBody>
          <a:bodyPr/>
          <a:lstStyle/>
          <a:p>
            <a:pPr>
              <a:defRPr/>
            </a:pPr>
            <a:fld id="{168FAD51-4924-4E26-8EE5-0F0F7972BA28}" type="slidenum">
              <a:rPr lang="en-US" smtClean="0"/>
              <a:pPr>
                <a:defRPr/>
              </a:pPr>
              <a:t>56</a:t>
            </a:fld>
            <a:endParaRPr lang="en-US" dirty="0"/>
          </a:p>
        </p:txBody>
      </p:sp>
    </p:spTree>
    <p:extLst>
      <p:ext uri="{BB962C8B-B14F-4D97-AF65-F5344CB8AC3E}">
        <p14:creationId xmlns:p14="http://schemas.microsoft.com/office/powerpoint/2010/main" val="3519073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标题 179">
            <a:extLst>
              <a:ext uri="{FF2B5EF4-FFF2-40B4-BE49-F238E27FC236}">
                <a16:creationId xmlns:a16="http://schemas.microsoft.com/office/drawing/2014/main" id="{83300BC1-7518-8BEA-244F-AAED0C3362C5}"/>
              </a:ext>
            </a:extLst>
          </p:cNvPr>
          <p:cNvSpPr>
            <a:spLocks noGrp="1"/>
          </p:cNvSpPr>
          <p:nvPr>
            <p:ph type="title"/>
          </p:nvPr>
        </p:nvSpPr>
        <p:spPr/>
        <p:txBody>
          <a:bodyPr/>
          <a:lstStyle/>
          <a:p>
            <a:r>
              <a:rPr lang="zh-CN" altLang="en-US" dirty="0">
                <a:sym typeface="+mn-lt"/>
              </a:rPr>
              <a:t>全相联</a:t>
            </a:r>
            <a:r>
              <a:rPr lang="en-US" altLang="zh-CN" dirty="0">
                <a:sym typeface="+mn-lt"/>
              </a:rPr>
              <a:t>cache</a:t>
            </a:r>
            <a:r>
              <a:rPr lang="zh-CN" altLang="en-US" dirty="0">
                <a:sym typeface="+mn-lt"/>
              </a:rPr>
              <a:t>的检索过程</a:t>
            </a:r>
            <a:endParaRPr lang="zh-CN" altLang="en-US" dirty="0"/>
          </a:p>
        </p:txBody>
      </p:sp>
      <p:sp>
        <p:nvSpPr>
          <p:cNvPr id="5" name="页脚占位符 4">
            <a:extLst>
              <a:ext uri="{FF2B5EF4-FFF2-40B4-BE49-F238E27FC236}">
                <a16:creationId xmlns:a16="http://schemas.microsoft.com/office/drawing/2014/main" id="{05939156-1999-C5D7-7907-666165FAD5B8}"/>
              </a:ext>
            </a:extLst>
          </p:cNvPr>
          <p:cNvSpPr>
            <a:spLocks noGrp="1"/>
          </p:cNvSpPr>
          <p:nvPr>
            <p:ph type="ftr" sz="quarter" idx="10"/>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F0EC7D3E-7060-0877-54D7-4497A06D430F}"/>
              </a:ext>
            </a:extLst>
          </p:cNvPr>
          <p:cNvSpPr>
            <a:spLocks noGrp="1"/>
          </p:cNvSpPr>
          <p:nvPr>
            <p:ph type="sldNum" sz="quarter" idx="11"/>
          </p:nvPr>
        </p:nvSpPr>
        <p:spPr/>
        <p:txBody>
          <a:bodyPr/>
          <a:lstStyle/>
          <a:p>
            <a:pPr>
              <a:defRPr/>
            </a:pPr>
            <a:fld id="{168FAD51-4924-4E26-8EE5-0F0F7972BA28}" type="slidenum">
              <a:rPr lang="en-US" smtClean="0"/>
              <a:pPr>
                <a:defRPr/>
              </a:pPr>
              <a:t>57</a:t>
            </a:fld>
            <a:endParaRPr lang="en-US" dirty="0"/>
          </a:p>
        </p:txBody>
      </p:sp>
      <p:sp>
        <p:nvSpPr>
          <p:cNvPr id="41" name="文本框 40">
            <a:extLst>
              <a:ext uri="{FF2B5EF4-FFF2-40B4-BE49-F238E27FC236}">
                <a16:creationId xmlns:a16="http://schemas.microsoft.com/office/drawing/2014/main" id="{C3D91635-FD60-1981-A41E-34CE484899D2}"/>
              </a:ext>
            </a:extLst>
          </p:cNvPr>
          <p:cNvSpPr txBox="1"/>
          <p:nvPr/>
        </p:nvSpPr>
        <p:spPr>
          <a:xfrm>
            <a:off x="7308304" y="1656220"/>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a:t>
            </a:r>
          </a:p>
        </p:txBody>
      </p:sp>
      <p:sp>
        <p:nvSpPr>
          <p:cNvPr id="42" name="文本框 41">
            <a:extLst>
              <a:ext uri="{FF2B5EF4-FFF2-40B4-BE49-F238E27FC236}">
                <a16:creationId xmlns:a16="http://schemas.microsoft.com/office/drawing/2014/main" id="{5D7D31DC-052C-886A-EECD-0CCC50C21758}"/>
              </a:ext>
            </a:extLst>
          </p:cNvPr>
          <p:cNvSpPr txBox="1"/>
          <p:nvPr/>
        </p:nvSpPr>
        <p:spPr>
          <a:xfrm>
            <a:off x="8028464" y="1656220"/>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块号</a:t>
            </a:r>
          </a:p>
        </p:txBody>
      </p:sp>
      <p:sp>
        <p:nvSpPr>
          <p:cNvPr id="56" name="文本框 55">
            <a:extLst>
              <a:ext uri="{FF2B5EF4-FFF2-40B4-BE49-F238E27FC236}">
                <a16:creationId xmlns:a16="http://schemas.microsoft.com/office/drawing/2014/main" id="{C494A8AB-B2CA-E667-BEE4-EEDC6E36589D}"/>
              </a:ext>
            </a:extLst>
          </p:cNvPr>
          <p:cNvSpPr txBox="1"/>
          <p:nvPr/>
        </p:nvSpPr>
        <p:spPr>
          <a:xfrm>
            <a:off x="1475656" y="4005064"/>
            <a:ext cx="1440000" cy="32400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wrap="none" lIns="36000" tIns="0" rIns="36000" bIns="0" rtlCol="0" anchor="ctr" anchorCtr="0">
            <a:noAutofit/>
          </a:bodyPr>
          <a:lstStyle/>
          <a:p>
            <a:pPr algn="ctr"/>
            <a:r>
              <a:rPr lang="zh-CN" altLang="en-US" sz="1200" b="1"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比较器</a:t>
            </a:r>
          </a:p>
        </p:txBody>
      </p:sp>
      <p:sp>
        <p:nvSpPr>
          <p:cNvPr id="106" name="矩形 105">
            <a:extLst>
              <a:ext uri="{FF2B5EF4-FFF2-40B4-BE49-F238E27FC236}">
                <a16:creationId xmlns:a16="http://schemas.microsoft.com/office/drawing/2014/main" id="{A2E09EDC-04EC-76A9-D75C-8520B7552B6A}"/>
              </a:ext>
            </a:extLst>
          </p:cNvPr>
          <p:cNvSpPr/>
          <p:nvPr/>
        </p:nvSpPr>
        <p:spPr>
          <a:xfrm>
            <a:off x="8028384" y="2544914"/>
            <a:ext cx="288032" cy="107613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grpSp>
        <p:nvGrpSpPr>
          <p:cNvPr id="14" name="组合 13">
            <a:extLst>
              <a:ext uri="{FF2B5EF4-FFF2-40B4-BE49-F238E27FC236}">
                <a16:creationId xmlns:a16="http://schemas.microsoft.com/office/drawing/2014/main" id="{5CD273E3-3F11-81E4-BD2E-3596FA3A61E5}"/>
              </a:ext>
            </a:extLst>
          </p:cNvPr>
          <p:cNvGrpSpPr/>
          <p:nvPr/>
        </p:nvGrpSpPr>
        <p:grpSpPr>
          <a:xfrm>
            <a:off x="7308304" y="1847394"/>
            <a:ext cx="720000" cy="712350"/>
            <a:chOff x="7164288" y="2726400"/>
            <a:chExt cx="720000" cy="712350"/>
          </a:xfrm>
        </p:grpSpPr>
        <p:grpSp>
          <p:nvGrpSpPr>
            <p:cNvPr id="50" name="组合 49">
              <a:extLst>
                <a:ext uri="{FF2B5EF4-FFF2-40B4-BE49-F238E27FC236}">
                  <a16:creationId xmlns:a16="http://schemas.microsoft.com/office/drawing/2014/main" id="{23B6D2C6-99F6-B7D9-4286-545D5A3EDB44}"/>
                </a:ext>
              </a:extLst>
            </p:cNvPr>
            <p:cNvGrpSpPr/>
            <p:nvPr/>
          </p:nvGrpSpPr>
          <p:grpSpPr>
            <a:xfrm>
              <a:off x="7164288" y="2726400"/>
              <a:ext cx="720000" cy="357450"/>
              <a:chOff x="5508104" y="1571702"/>
              <a:chExt cx="720000" cy="357450"/>
            </a:xfrm>
          </p:grpSpPr>
          <p:sp>
            <p:nvSpPr>
              <p:cNvPr id="8" name="矩形 7">
                <a:extLst>
                  <a:ext uri="{FF2B5EF4-FFF2-40B4-BE49-F238E27FC236}">
                    <a16:creationId xmlns:a16="http://schemas.microsoft.com/office/drawing/2014/main" id="{D095CB8E-E4AF-852E-FACE-C91910DA7197}"/>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BC3F4E9-E3D0-DCDD-AAC0-C99BBEFD8090}"/>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1DBD81FC-0C30-189E-588C-16D6466ACA2F}"/>
                </a:ext>
              </a:extLst>
            </p:cNvPr>
            <p:cNvSpPr/>
            <p:nvPr/>
          </p:nvSpPr>
          <p:spPr>
            <a:xfrm>
              <a:off x="7164288" y="308130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311AFD7-F7E8-EF68-6F18-205337CE42BA}"/>
                </a:ext>
              </a:extLst>
            </p:cNvPr>
            <p:cNvSpPr/>
            <p:nvPr/>
          </p:nvSpPr>
          <p:spPr>
            <a:xfrm>
              <a:off x="7164288" y="325875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24" name="矩形 23">
            <a:extLst>
              <a:ext uri="{FF2B5EF4-FFF2-40B4-BE49-F238E27FC236}">
                <a16:creationId xmlns:a16="http://schemas.microsoft.com/office/drawing/2014/main" id="{014908AD-6BD2-0417-6032-A37CB011A163}"/>
              </a:ext>
            </a:extLst>
          </p:cNvPr>
          <p:cNvSpPr/>
          <p:nvPr/>
        </p:nvSpPr>
        <p:spPr>
          <a:xfrm>
            <a:off x="7308304" y="2554964"/>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6D4A8197-4BA9-D3DA-6AE5-9E4182D9FAA9}"/>
              </a:ext>
            </a:extLst>
          </p:cNvPr>
          <p:cNvSpPr/>
          <p:nvPr/>
        </p:nvSpPr>
        <p:spPr>
          <a:xfrm>
            <a:off x="7308304" y="327007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07A7A158-CDE6-D672-5B81-EC159F1B8793}"/>
              </a:ext>
            </a:extLst>
          </p:cNvPr>
          <p:cNvSpPr/>
          <p:nvPr/>
        </p:nvSpPr>
        <p:spPr>
          <a:xfrm>
            <a:off x="7308304" y="344752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6D5235E6-38EB-8017-1FAE-E92AAA6AD6E5}"/>
              </a:ext>
            </a:extLst>
          </p:cNvPr>
          <p:cNvSpPr/>
          <p:nvPr/>
        </p:nvSpPr>
        <p:spPr>
          <a:xfrm>
            <a:off x="7308304" y="362497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E6E37B8-7D78-5B28-71CE-7AB6EF619D81}"/>
              </a:ext>
            </a:extLst>
          </p:cNvPr>
          <p:cNvSpPr/>
          <p:nvPr/>
        </p:nvSpPr>
        <p:spPr>
          <a:xfrm>
            <a:off x="7308304" y="380242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9" name="文本框 178">
            <a:extLst>
              <a:ext uri="{FF2B5EF4-FFF2-40B4-BE49-F238E27FC236}">
                <a16:creationId xmlns:a16="http://schemas.microsoft.com/office/drawing/2014/main" id="{B9C4FA04-53E0-681B-A640-FB5F6846CD04}"/>
              </a:ext>
            </a:extLst>
          </p:cNvPr>
          <p:cNvSpPr txBox="1"/>
          <p:nvPr/>
        </p:nvSpPr>
        <p:spPr>
          <a:xfrm>
            <a:off x="5004048" y="1988840"/>
            <a:ext cx="720000" cy="180000"/>
          </a:xfrm>
          <a:prstGeom prst="rect">
            <a:avLst/>
          </a:prstGeom>
          <a:noFill/>
        </p:spPr>
        <p:txBody>
          <a:bodyPr wrap="none" lIns="36000" tIns="0" rIns="36000" bIns="0" rtlCol="0">
            <a:noAutofit/>
          </a:bodyPr>
          <a:lstStyle/>
          <a:p>
            <a:pPr algn="ctr"/>
            <a:r>
              <a:rPr lang="en-US" altLang="zh-CN" sz="1200" b="1">
                <a:solidFill>
                  <a:srgbClr val="FF0000"/>
                </a:solidFill>
                <a:ea typeface="楷体" panose="02010609060101010101" pitchFamily="49" charset="-122"/>
                <a:cs typeface="Times New Roman" panose="02020603050405020304" pitchFamily="18" charset="0"/>
              </a:rPr>
              <a:t>cache</a:t>
            </a:r>
            <a:endParaRPr lang="zh-CN" altLang="en-US" sz="1200" b="1" dirty="0">
              <a:solidFill>
                <a:srgbClr val="FF0000"/>
              </a:solidFill>
              <a:ea typeface="楷体" panose="02010609060101010101" pitchFamily="49" charset="-122"/>
              <a:cs typeface="Times New Roman" panose="02020603050405020304" pitchFamily="18" charset="0"/>
            </a:endParaRPr>
          </a:p>
        </p:txBody>
      </p:sp>
      <p:grpSp>
        <p:nvGrpSpPr>
          <p:cNvPr id="2" name="组合 1">
            <a:extLst>
              <a:ext uri="{FF2B5EF4-FFF2-40B4-BE49-F238E27FC236}">
                <a16:creationId xmlns:a16="http://schemas.microsoft.com/office/drawing/2014/main" id="{857C17BF-3C40-9B6E-3B95-06E04BFC0328}"/>
              </a:ext>
            </a:extLst>
          </p:cNvPr>
          <p:cNvGrpSpPr/>
          <p:nvPr/>
        </p:nvGrpSpPr>
        <p:grpSpPr>
          <a:xfrm>
            <a:off x="1475656" y="2563710"/>
            <a:ext cx="1440080" cy="180000"/>
            <a:chOff x="5508104" y="1570508"/>
            <a:chExt cx="1440080" cy="180000"/>
          </a:xfrm>
          <a:solidFill>
            <a:schemeClr val="tx1"/>
          </a:solidFill>
        </p:grpSpPr>
        <p:sp>
          <p:nvSpPr>
            <p:cNvPr id="3" name="矩形 2">
              <a:extLst>
                <a:ext uri="{FF2B5EF4-FFF2-40B4-BE49-F238E27FC236}">
                  <a16:creationId xmlns:a16="http://schemas.microsoft.com/office/drawing/2014/main" id="{1BCF99D2-4F1D-7231-9B23-05E75070F967}"/>
                </a:ext>
              </a:extLst>
            </p:cNvPr>
            <p:cNvSpPr/>
            <p:nvPr/>
          </p:nvSpPr>
          <p:spPr>
            <a:xfrm>
              <a:off x="5508104" y="1570508"/>
              <a:ext cx="720000" cy="180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块号</a:t>
              </a:r>
              <a:r>
                <a:rPr lang="en-US" altLang="zh-CN"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1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1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D27B1F88-FD33-6C28-65D1-82A50AEB3259}"/>
                </a:ext>
              </a:extLst>
            </p:cNvPr>
            <p:cNvSpPr/>
            <p:nvPr/>
          </p:nvSpPr>
          <p:spPr>
            <a:xfrm>
              <a:off x="6228184" y="1570508"/>
              <a:ext cx="720000" cy="180000"/>
            </a:xfrm>
            <a:prstGeom prst="rect">
              <a:avLst/>
            </a:prstGeom>
            <a:grp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字地址</a:t>
              </a:r>
              <a:r>
                <a:rPr lang="en-US" altLang="zh-CN"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1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1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3" name="文本框 12">
            <a:extLst>
              <a:ext uri="{FF2B5EF4-FFF2-40B4-BE49-F238E27FC236}">
                <a16:creationId xmlns:a16="http://schemas.microsoft.com/office/drawing/2014/main" id="{D7637EBD-DB87-95CC-9B32-61868F2856C4}"/>
              </a:ext>
            </a:extLst>
          </p:cNvPr>
          <p:cNvSpPr txBox="1"/>
          <p:nvPr/>
        </p:nvSpPr>
        <p:spPr>
          <a:xfrm>
            <a:off x="1835696" y="2348880"/>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主存地址</a:t>
            </a:r>
          </a:p>
        </p:txBody>
      </p:sp>
      <p:grpSp>
        <p:nvGrpSpPr>
          <p:cNvPr id="15" name="组合 14">
            <a:extLst>
              <a:ext uri="{FF2B5EF4-FFF2-40B4-BE49-F238E27FC236}">
                <a16:creationId xmlns:a16="http://schemas.microsoft.com/office/drawing/2014/main" id="{10C32351-D313-2EC1-3C9E-91E7DA83B340}"/>
              </a:ext>
            </a:extLst>
          </p:cNvPr>
          <p:cNvGrpSpPr/>
          <p:nvPr/>
        </p:nvGrpSpPr>
        <p:grpSpPr>
          <a:xfrm>
            <a:off x="5004048" y="2204864"/>
            <a:ext cx="720000" cy="712350"/>
            <a:chOff x="7164288" y="2726400"/>
            <a:chExt cx="720000" cy="712350"/>
          </a:xfrm>
        </p:grpSpPr>
        <p:grpSp>
          <p:nvGrpSpPr>
            <p:cNvPr id="16" name="组合 15">
              <a:extLst>
                <a:ext uri="{FF2B5EF4-FFF2-40B4-BE49-F238E27FC236}">
                  <a16:creationId xmlns:a16="http://schemas.microsoft.com/office/drawing/2014/main" id="{D40E15AF-0C3D-0F94-1203-043BAF976627}"/>
                </a:ext>
              </a:extLst>
            </p:cNvPr>
            <p:cNvGrpSpPr/>
            <p:nvPr/>
          </p:nvGrpSpPr>
          <p:grpSpPr>
            <a:xfrm>
              <a:off x="7164288" y="2726400"/>
              <a:ext cx="720000" cy="357450"/>
              <a:chOff x="5508104" y="1571702"/>
              <a:chExt cx="720000" cy="357450"/>
            </a:xfrm>
          </p:grpSpPr>
          <p:sp>
            <p:nvSpPr>
              <p:cNvPr id="19" name="矩形 18">
                <a:extLst>
                  <a:ext uri="{FF2B5EF4-FFF2-40B4-BE49-F238E27FC236}">
                    <a16:creationId xmlns:a16="http://schemas.microsoft.com/office/drawing/2014/main" id="{5AF3AA41-909B-45FC-1406-D1929B72DF8C}"/>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9F0F8CB-F5A1-6B19-947E-D9314138AD0D}"/>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52D62E0D-2033-D4AC-7FF0-CA05584815E9}"/>
                </a:ext>
              </a:extLst>
            </p:cNvPr>
            <p:cNvSpPr/>
            <p:nvPr/>
          </p:nvSpPr>
          <p:spPr>
            <a:xfrm>
              <a:off x="7164288" y="308130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98B896A-EA95-BBFC-2CF5-563D213C397C}"/>
                </a:ext>
              </a:extLst>
            </p:cNvPr>
            <p:cNvSpPr/>
            <p:nvPr/>
          </p:nvSpPr>
          <p:spPr>
            <a:xfrm>
              <a:off x="7164288" y="325875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9BBA0929-2F8B-87F2-6BC2-9B0CF4504B0D}"/>
              </a:ext>
            </a:extLst>
          </p:cNvPr>
          <p:cNvGrpSpPr/>
          <p:nvPr/>
        </p:nvGrpSpPr>
        <p:grpSpPr>
          <a:xfrm>
            <a:off x="5004048" y="3275044"/>
            <a:ext cx="720000" cy="357450"/>
            <a:chOff x="5508104" y="1571702"/>
            <a:chExt cx="720000" cy="357450"/>
          </a:xfrm>
        </p:grpSpPr>
        <p:sp>
          <p:nvSpPr>
            <p:cNvPr id="26" name="矩形 25">
              <a:extLst>
                <a:ext uri="{FF2B5EF4-FFF2-40B4-BE49-F238E27FC236}">
                  <a16:creationId xmlns:a16="http://schemas.microsoft.com/office/drawing/2014/main" id="{5F577DB1-0B63-88F8-F26A-37142E1FB553}"/>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F816E164-4525-BEC7-2920-9B0A27A4970D}"/>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23" name="矩形 22">
            <a:extLst>
              <a:ext uri="{FF2B5EF4-FFF2-40B4-BE49-F238E27FC236}">
                <a16:creationId xmlns:a16="http://schemas.microsoft.com/office/drawing/2014/main" id="{D2BEFF77-1CD7-A584-AFA3-4CAB1D575F87}"/>
              </a:ext>
            </a:extLst>
          </p:cNvPr>
          <p:cNvSpPr/>
          <p:nvPr/>
        </p:nvSpPr>
        <p:spPr>
          <a:xfrm>
            <a:off x="5004048" y="362994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1DCDB25-7566-0A57-B99D-0127624EA7B8}"/>
              </a:ext>
            </a:extLst>
          </p:cNvPr>
          <p:cNvSpPr/>
          <p:nvPr/>
        </p:nvSpPr>
        <p:spPr>
          <a:xfrm>
            <a:off x="5004048" y="380739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92C5DB99-EC2B-271A-0C44-418E16F766AE}"/>
              </a:ext>
            </a:extLst>
          </p:cNvPr>
          <p:cNvGrpSpPr/>
          <p:nvPr/>
        </p:nvGrpSpPr>
        <p:grpSpPr>
          <a:xfrm>
            <a:off x="5004048" y="4705483"/>
            <a:ext cx="720000" cy="712350"/>
            <a:chOff x="7164288" y="2726400"/>
            <a:chExt cx="720000" cy="712350"/>
          </a:xfrm>
        </p:grpSpPr>
        <p:grpSp>
          <p:nvGrpSpPr>
            <p:cNvPr id="29" name="组合 28">
              <a:extLst>
                <a:ext uri="{FF2B5EF4-FFF2-40B4-BE49-F238E27FC236}">
                  <a16:creationId xmlns:a16="http://schemas.microsoft.com/office/drawing/2014/main" id="{BDDBEE8D-D7CF-5629-0D5A-3DDA5AF18B00}"/>
                </a:ext>
              </a:extLst>
            </p:cNvPr>
            <p:cNvGrpSpPr/>
            <p:nvPr/>
          </p:nvGrpSpPr>
          <p:grpSpPr>
            <a:xfrm>
              <a:off x="7164288" y="2726400"/>
              <a:ext cx="720000" cy="357450"/>
              <a:chOff x="5508104" y="1571702"/>
              <a:chExt cx="720000" cy="357450"/>
            </a:xfrm>
          </p:grpSpPr>
          <p:sp>
            <p:nvSpPr>
              <p:cNvPr id="34" name="矩形 33">
                <a:extLst>
                  <a:ext uri="{FF2B5EF4-FFF2-40B4-BE49-F238E27FC236}">
                    <a16:creationId xmlns:a16="http://schemas.microsoft.com/office/drawing/2014/main" id="{FE1845C2-3EF3-D148-E220-A4058D71128C}"/>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A5AEDA8F-EC8F-4520-EFDC-F3F283351C79}"/>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30" name="矩形 29">
              <a:extLst>
                <a:ext uri="{FF2B5EF4-FFF2-40B4-BE49-F238E27FC236}">
                  <a16:creationId xmlns:a16="http://schemas.microsoft.com/office/drawing/2014/main" id="{72423368-9BA7-BB44-DC2C-732C1FA92D2E}"/>
                </a:ext>
              </a:extLst>
            </p:cNvPr>
            <p:cNvSpPr/>
            <p:nvPr/>
          </p:nvSpPr>
          <p:spPr>
            <a:xfrm>
              <a:off x="7164288" y="308130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6062685-5716-1286-42FE-7CC51226066E}"/>
                </a:ext>
              </a:extLst>
            </p:cNvPr>
            <p:cNvSpPr/>
            <p:nvPr/>
          </p:nvSpPr>
          <p:spPr>
            <a:xfrm>
              <a:off x="7164288" y="325875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a16="http://schemas.microsoft.com/office/drawing/2014/main" id="{4610B86E-84F8-78D1-3BD0-245E785401A7}"/>
              </a:ext>
            </a:extLst>
          </p:cNvPr>
          <p:cNvSpPr/>
          <p:nvPr/>
        </p:nvSpPr>
        <p:spPr>
          <a:xfrm>
            <a:off x="5004048" y="2915004"/>
            <a:ext cx="720000" cy="36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C6C7062D-2B04-50D6-F7AD-ECFD9BF636D1}"/>
              </a:ext>
            </a:extLst>
          </p:cNvPr>
          <p:cNvSpPr/>
          <p:nvPr/>
        </p:nvSpPr>
        <p:spPr>
          <a:xfrm>
            <a:off x="5004048" y="3985184"/>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973323CF-743F-F7BB-F4BE-A0B3CBFEDC9C}"/>
              </a:ext>
            </a:extLst>
          </p:cNvPr>
          <p:cNvSpPr/>
          <p:nvPr/>
        </p:nvSpPr>
        <p:spPr>
          <a:xfrm>
            <a:off x="4283968" y="2204864"/>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矩形 45">
            <a:extLst>
              <a:ext uri="{FF2B5EF4-FFF2-40B4-BE49-F238E27FC236}">
                <a16:creationId xmlns:a16="http://schemas.microsoft.com/office/drawing/2014/main" id="{6194100B-833A-3477-7907-C3147E3D3536}"/>
              </a:ext>
            </a:extLst>
          </p:cNvPr>
          <p:cNvSpPr/>
          <p:nvPr/>
        </p:nvSpPr>
        <p:spPr>
          <a:xfrm>
            <a:off x="4283968" y="3275044"/>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p>
        </p:txBody>
      </p:sp>
      <p:sp>
        <p:nvSpPr>
          <p:cNvPr id="48" name="矩形 47">
            <a:extLst>
              <a:ext uri="{FF2B5EF4-FFF2-40B4-BE49-F238E27FC236}">
                <a16:creationId xmlns:a16="http://schemas.microsoft.com/office/drawing/2014/main" id="{A0D55840-36F6-91E8-EFFC-2B3C84DD4BAA}"/>
              </a:ext>
            </a:extLst>
          </p:cNvPr>
          <p:cNvSpPr/>
          <p:nvPr/>
        </p:nvSpPr>
        <p:spPr>
          <a:xfrm>
            <a:off x="4283968" y="4705483"/>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文本框 48">
            <a:extLst>
              <a:ext uri="{FF2B5EF4-FFF2-40B4-BE49-F238E27FC236}">
                <a16:creationId xmlns:a16="http://schemas.microsoft.com/office/drawing/2014/main" id="{9EA6F13F-8734-75CA-0A1C-099283CAC689}"/>
              </a:ext>
            </a:extLst>
          </p:cNvPr>
          <p:cNvSpPr txBox="1"/>
          <p:nvPr/>
        </p:nvSpPr>
        <p:spPr>
          <a:xfrm>
            <a:off x="4283968" y="1988840"/>
            <a:ext cx="720000" cy="180000"/>
          </a:xfrm>
          <a:prstGeom prst="rect">
            <a:avLst/>
          </a:prstGeom>
          <a:noFill/>
        </p:spPr>
        <p:txBody>
          <a:bodyPr wrap="none" lIns="36000" tIns="0" rIns="36000" bIns="0" rtlCol="0">
            <a:noAutofit/>
          </a:bodyPr>
          <a:lstStyle/>
          <a:p>
            <a:pPr algn="ctr"/>
            <a:r>
              <a:rPr lang="en-US" altLang="zh-CN" sz="1200" b="1" dirty="0">
                <a:solidFill>
                  <a:schemeClr val="bg1"/>
                </a:solidFill>
                <a:ea typeface="楷体" panose="02010609060101010101" pitchFamily="49" charset="-122"/>
                <a:cs typeface="Times New Roman" panose="02020603050405020304" pitchFamily="18" charset="0"/>
              </a:rPr>
              <a:t>CAM</a:t>
            </a:r>
            <a:endParaRPr lang="zh-CN" altLang="en-US" sz="1200" b="1" dirty="0">
              <a:solidFill>
                <a:schemeClr val="bg1"/>
              </a:solidFill>
              <a:ea typeface="楷体" panose="02010609060101010101" pitchFamily="49" charset="-122"/>
              <a:cs typeface="Times New Roman" panose="02020603050405020304" pitchFamily="18" charset="0"/>
            </a:endParaRPr>
          </a:p>
        </p:txBody>
      </p:sp>
      <p:grpSp>
        <p:nvGrpSpPr>
          <p:cNvPr id="53" name="组合 52">
            <a:extLst>
              <a:ext uri="{FF2B5EF4-FFF2-40B4-BE49-F238E27FC236}">
                <a16:creationId xmlns:a16="http://schemas.microsoft.com/office/drawing/2014/main" id="{E33C1C8A-2AEA-5495-3BED-599DFF62286A}"/>
              </a:ext>
            </a:extLst>
          </p:cNvPr>
          <p:cNvGrpSpPr/>
          <p:nvPr/>
        </p:nvGrpSpPr>
        <p:grpSpPr>
          <a:xfrm>
            <a:off x="8028384" y="1859734"/>
            <a:ext cx="324008" cy="684000"/>
            <a:chOff x="7884368" y="2738740"/>
            <a:chExt cx="324008" cy="684000"/>
          </a:xfrm>
        </p:grpSpPr>
        <p:sp>
          <p:nvSpPr>
            <p:cNvPr id="43" name="矩形 42">
              <a:extLst>
                <a:ext uri="{FF2B5EF4-FFF2-40B4-BE49-F238E27FC236}">
                  <a16:creationId xmlns:a16="http://schemas.microsoft.com/office/drawing/2014/main" id="{B03EE01C-9E08-FC05-C708-F04EEEE222D3}"/>
                </a:ext>
              </a:extLst>
            </p:cNvPr>
            <p:cNvSpPr/>
            <p:nvPr/>
          </p:nvSpPr>
          <p:spPr>
            <a:xfrm>
              <a:off x="795637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0</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51" name="右大括号 50">
              <a:extLst>
                <a:ext uri="{FF2B5EF4-FFF2-40B4-BE49-F238E27FC236}">
                  <a16:creationId xmlns:a16="http://schemas.microsoft.com/office/drawing/2014/main" id="{7C56FDBE-0B32-DFA8-CB71-ACD7B5C65EA7}"/>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2" name="矩形 51">
            <a:extLst>
              <a:ext uri="{FF2B5EF4-FFF2-40B4-BE49-F238E27FC236}">
                <a16:creationId xmlns:a16="http://schemas.microsoft.com/office/drawing/2014/main" id="{60F1441C-FB0A-373A-2BF5-E6F91F23137D}"/>
              </a:ext>
            </a:extLst>
          </p:cNvPr>
          <p:cNvSpPr/>
          <p:nvPr/>
        </p:nvSpPr>
        <p:spPr>
          <a:xfrm>
            <a:off x="7308304" y="3982614"/>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F689365F-11D2-E153-0EAE-74DCE5914193}"/>
              </a:ext>
            </a:extLst>
          </p:cNvPr>
          <p:cNvGrpSpPr/>
          <p:nvPr/>
        </p:nvGrpSpPr>
        <p:grpSpPr>
          <a:xfrm>
            <a:off x="8028384" y="3262534"/>
            <a:ext cx="324008" cy="722204"/>
            <a:chOff x="7884368" y="2738740"/>
            <a:chExt cx="324008" cy="684000"/>
          </a:xfrm>
        </p:grpSpPr>
        <p:sp>
          <p:nvSpPr>
            <p:cNvPr id="57" name="矩形 56">
              <a:extLst>
                <a:ext uri="{FF2B5EF4-FFF2-40B4-BE49-F238E27FC236}">
                  <a16:creationId xmlns:a16="http://schemas.microsoft.com/office/drawing/2014/main" id="{CFD0182A-AC9A-57D2-EDD1-B0830C50FF24}"/>
                </a:ext>
              </a:extLst>
            </p:cNvPr>
            <p:cNvSpPr/>
            <p:nvPr/>
          </p:nvSpPr>
          <p:spPr>
            <a:xfrm>
              <a:off x="7956376" y="3007865"/>
              <a:ext cx="252000" cy="145747"/>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err="1">
                  <a:solidFill>
                    <a:schemeClr val="bg1"/>
                  </a:solidFill>
                  <a:latin typeface="Times New Roman" panose="02020603050405020304" pitchFamily="18" charset="0"/>
                  <a:cs typeface="Times New Roman" panose="02020603050405020304" pitchFamily="18" charset="0"/>
                </a:rPr>
                <a:t>B</a:t>
              </a:r>
              <a:r>
                <a:rPr lang="en-US" altLang="zh-CN" sz="1000" i="1" baseline="-25000" dirty="0" err="1">
                  <a:solidFill>
                    <a:schemeClr val="bg1"/>
                  </a:solidFill>
                  <a:latin typeface="Times New Roman" panose="02020603050405020304" pitchFamily="18" charset="0"/>
                  <a:cs typeface="Times New Roman" panose="02020603050405020304" pitchFamily="18" charset="0"/>
                </a:rPr>
                <a:t>j</a:t>
              </a:r>
              <a:endParaRPr lang="zh-CN" altLang="en-US" sz="1000" i="1" baseline="-25000" dirty="0">
                <a:solidFill>
                  <a:schemeClr val="bg1"/>
                </a:solidFill>
                <a:latin typeface="Times New Roman" panose="02020603050405020304" pitchFamily="18" charset="0"/>
                <a:cs typeface="Times New Roman" panose="02020603050405020304" pitchFamily="18" charset="0"/>
              </a:endParaRPr>
            </a:p>
          </p:txBody>
        </p:sp>
        <p:sp>
          <p:nvSpPr>
            <p:cNvPr id="60" name="右大括号 59">
              <a:extLst>
                <a:ext uri="{FF2B5EF4-FFF2-40B4-BE49-F238E27FC236}">
                  <a16:creationId xmlns:a16="http://schemas.microsoft.com/office/drawing/2014/main" id="{D2952A74-477F-4239-37D0-AEEFF9682A88}"/>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91D933B2-0BEC-B74D-99E7-9EE33387FC59}"/>
              </a:ext>
            </a:extLst>
          </p:cNvPr>
          <p:cNvGrpSpPr/>
          <p:nvPr/>
        </p:nvGrpSpPr>
        <p:grpSpPr>
          <a:xfrm>
            <a:off x="5771286" y="2229714"/>
            <a:ext cx="324008" cy="684000"/>
            <a:chOff x="7884368" y="2738740"/>
            <a:chExt cx="324008" cy="684000"/>
          </a:xfrm>
        </p:grpSpPr>
        <p:sp>
          <p:nvSpPr>
            <p:cNvPr id="62" name="矩形 61">
              <a:extLst>
                <a:ext uri="{FF2B5EF4-FFF2-40B4-BE49-F238E27FC236}">
                  <a16:creationId xmlns:a16="http://schemas.microsoft.com/office/drawing/2014/main" id="{AD2594DA-1991-6389-B4E9-F227C3309AAD}"/>
                </a:ext>
              </a:extLst>
            </p:cNvPr>
            <p:cNvSpPr/>
            <p:nvPr/>
          </p:nvSpPr>
          <p:spPr>
            <a:xfrm>
              <a:off x="795637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0</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3" name="右大括号 62">
              <a:extLst>
                <a:ext uri="{FF2B5EF4-FFF2-40B4-BE49-F238E27FC236}">
                  <a16:creationId xmlns:a16="http://schemas.microsoft.com/office/drawing/2014/main" id="{30CA0A83-F62B-B41A-AFDE-AE7E08A66B7B}"/>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4" name="组合 63">
            <a:extLst>
              <a:ext uri="{FF2B5EF4-FFF2-40B4-BE49-F238E27FC236}">
                <a16:creationId xmlns:a16="http://schemas.microsoft.com/office/drawing/2014/main" id="{4A2C6E21-C679-2477-3D6A-DCB85EB5DE72}"/>
              </a:ext>
            </a:extLst>
          </p:cNvPr>
          <p:cNvGrpSpPr/>
          <p:nvPr/>
        </p:nvGrpSpPr>
        <p:grpSpPr>
          <a:xfrm>
            <a:off x="5771286" y="3284984"/>
            <a:ext cx="324008" cy="684000"/>
            <a:chOff x="7884368" y="2738740"/>
            <a:chExt cx="324008" cy="684000"/>
          </a:xfrm>
        </p:grpSpPr>
        <p:sp>
          <p:nvSpPr>
            <p:cNvPr id="65" name="矩形 64">
              <a:extLst>
                <a:ext uri="{FF2B5EF4-FFF2-40B4-BE49-F238E27FC236}">
                  <a16:creationId xmlns:a16="http://schemas.microsoft.com/office/drawing/2014/main" id="{BDA2083A-79B5-F8FF-2D34-85EB5BA54FE2}"/>
                </a:ext>
              </a:extLst>
            </p:cNvPr>
            <p:cNvSpPr/>
            <p:nvPr/>
          </p:nvSpPr>
          <p:spPr>
            <a:xfrm>
              <a:off x="795637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i="1" baseline="-25000" dirty="0">
                  <a:solidFill>
                    <a:schemeClr val="bg1"/>
                  </a:solidFill>
                  <a:latin typeface="Times New Roman" panose="02020603050405020304" pitchFamily="18" charset="0"/>
                  <a:cs typeface="Times New Roman" panose="02020603050405020304" pitchFamily="18" charset="0"/>
                </a:rPr>
                <a:t>i</a:t>
              </a:r>
              <a:endParaRPr lang="zh-CN" altLang="en-US" sz="1000" i="1" baseline="-25000" dirty="0">
                <a:solidFill>
                  <a:schemeClr val="bg1"/>
                </a:solidFill>
                <a:latin typeface="Times New Roman" panose="02020603050405020304" pitchFamily="18" charset="0"/>
                <a:cs typeface="Times New Roman" panose="02020603050405020304" pitchFamily="18" charset="0"/>
              </a:endParaRPr>
            </a:p>
          </p:txBody>
        </p:sp>
        <p:sp>
          <p:nvSpPr>
            <p:cNvPr id="66" name="右大括号 65">
              <a:extLst>
                <a:ext uri="{FF2B5EF4-FFF2-40B4-BE49-F238E27FC236}">
                  <a16:creationId xmlns:a16="http://schemas.microsoft.com/office/drawing/2014/main" id="{B2C94FA0-DD82-0CCD-3E8D-43CF78B5D2F8}"/>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7" name="组合 66">
            <a:extLst>
              <a:ext uri="{FF2B5EF4-FFF2-40B4-BE49-F238E27FC236}">
                <a16:creationId xmlns:a16="http://schemas.microsoft.com/office/drawing/2014/main" id="{0324A521-8279-DC47-4D01-6A5A28F6D0C9}"/>
              </a:ext>
            </a:extLst>
          </p:cNvPr>
          <p:cNvGrpSpPr/>
          <p:nvPr/>
        </p:nvGrpSpPr>
        <p:grpSpPr>
          <a:xfrm>
            <a:off x="5771286" y="4725144"/>
            <a:ext cx="383648" cy="684000"/>
            <a:chOff x="7884368" y="2738740"/>
            <a:chExt cx="383648" cy="684000"/>
          </a:xfrm>
        </p:grpSpPr>
        <p:sp>
          <p:nvSpPr>
            <p:cNvPr id="68" name="矩形 67">
              <a:extLst>
                <a:ext uri="{FF2B5EF4-FFF2-40B4-BE49-F238E27FC236}">
                  <a16:creationId xmlns:a16="http://schemas.microsoft.com/office/drawing/2014/main" id="{766B7AA3-CD81-7209-7406-AB97DE04163B}"/>
                </a:ext>
              </a:extLst>
            </p:cNvPr>
            <p:cNvSpPr/>
            <p:nvPr/>
          </p:nvSpPr>
          <p:spPr>
            <a:xfrm>
              <a:off x="801601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i="1" baseline="-25000" dirty="0">
                  <a:solidFill>
                    <a:schemeClr val="bg1"/>
                  </a:solidFill>
                  <a:latin typeface="Times New Roman" panose="02020603050405020304" pitchFamily="18" charset="0"/>
                  <a:cs typeface="Times New Roman" panose="02020603050405020304" pitchFamily="18" charset="0"/>
                </a:rPr>
                <a:t>m</a:t>
              </a:r>
              <a:r>
                <a:rPr lang="en-US" altLang="zh-CN" sz="1000" baseline="-25000" dirty="0">
                  <a:solidFill>
                    <a:schemeClr val="bg1"/>
                  </a:solidFill>
                  <a:latin typeface="Times New Roman" panose="02020603050405020304" pitchFamily="18" charset="0"/>
                  <a:cs typeface="Times New Roman" panose="02020603050405020304" pitchFamily="18" charset="0"/>
                </a:rPr>
                <a:t>-1</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9" name="右大括号 68">
              <a:extLst>
                <a:ext uri="{FF2B5EF4-FFF2-40B4-BE49-F238E27FC236}">
                  <a16:creationId xmlns:a16="http://schemas.microsoft.com/office/drawing/2014/main" id="{474EB091-C055-5D7F-63F6-F0703278A907}"/>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70" name="直接箭头连接符 69">
            <a:extLst>
              <a:ext uri="{FF2B5EF4-FFF2-40B4-BE49-F238E27FC236}">
                <a16:creationId xmlns:a16="http://schemas.microsoft.com/office/drawing/2014/main" id="{9301D259-02EA-97BB-2DDE-24965F812994}"/>
              </a:ext>
            </a:extLst>
          </p:cNvPr>
          <p:cNvCxnSpPr>
            <a:cxnSpLocks/>
            <a:stCxn id="45" idx="2"/>
            <a:endCxn id="56" idx="0"/>
          </p:cNvCxnSpPr>
          <p:nvPr/>
        </p:nvCxnSpPr>
        <p:spPr>
          <a:xfrm rot="5400000">
            <a:off x="2465968" y="1826864"/>
            <a:ext cx="1620000" cy="2736000"/>
          </a:xfrm>
          <a:prstGeom prst="bentConnector3">
            <a:avLst>
              <a:gd name="adj1" fmla="val 50000"/>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74" name="直接箭头连接符 69">
            <a:extLst>
              <a:ext uri="{FF2B5EF4-FFF2-40B4-BE49-F238E27FC236}">
                <a16:creationId xmlns:a16="http://schemas.microsoft.com/office/drawing/2014/main" id="{3BCE4B47-AC56-E3C6-E7F6-C42AE1D39F89}"/>
              </a:ext>
            </a:extLst>
          </p:cNvPr>
          <p:cNvCxnSpPr>
            <a:cxnSpLocks/>
          </p:cNvCxnSpPr>
          <p:nvPr/>
        </p:nvCxnSpPr>
        <p:spPr>
          <a:xfrm flipH="1">
            <a:off x="1691680" y="2743710"/>
            <a:ext cx="0" cy="1267704"/>
          </a:xfrm>
          <a:prstGeom prst="straightConnector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05" name="直接箭头连接符 69">
            <a:extLst>
              <a:ext uri="{FF2B5EF4-FFF2-40B4-BE49-F238E27FC236}">
                <a16:creationId xmlns:a16="http://schemas.microsoft.com/office/drawing/2014/main" id="{C063F985-AE62-A78D-C82C-B7B61E13ECA3}"/>
              </a:ext>
            </a:extLst>
          </p:cNvPr>
          <p:cNvCxnSpPr>
            <a:cxnSpLocks/>
            <a:stCxn id="46" idx="2"/>
            <a:endCxn id="56" idx="0"/>
          </p:cNvCxnSpPr>
          <p:nvPr/>
        </p:nvCxnSpPr>
        <p:spPr>
          <a:xfrm rot="5400000">
            <a:off x="3216958" y="2578054"/>
            <a:ext cx="550020" cy="2304000"/>
          </a:xfrm>
          <a:prstGeom prst="bentConnector3">
            <a:avLst>
              <a:gd name="adj1" fmla="val 50000"/>
            </a:avLst>
          </a:prstGeom>
          <a:ln>
            <a:solidFill>
              <a:schemeClr val="accent3">
                <a:lumMod val="7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14" name="直接箭头连接符 69">
            <a:extLst>
              <a:ext uri="{FF2B5EF4-FFF2-40B4-BE49-F238E27FC236}">
                <a16:creationId xmlns:a16="http://schemas.microsoft.com/office/drawing/2014/main" id="{40E2E23F-41D4-0699-9E81-8594EEE61CF4}"/>
              </a:ext>
            </a:extLst>
          </p:cNvPr>
          <p:cNvCxnSpPr>
            <a:cxnSpLocks/>
            <a:stCxn id="48" idx="2"/>
            <a:endCxn id="56" idx="0"/>
          </p:cNvCxnSpPr>
          <p:nvPr/>
        </p:nvCxnSpPr>
        <p:spPr>
          <a:xfrm rot="5400000" flipH="1">
            <a:off x="3249758" y="3491274"/>
            <a:ext cx="880419" cy="1908000"/>
          </a:xfrm>
          <a:prstGeom prst="bentConnector5">
            <a:avLst>
              <a:gd name="adj1" fmla="val -25965"/>
              <a:gd name="adj2" fmla="val 42648"/>
              <a:gd name="adj3" fmla="val 125965"/>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369F1A58-6E8B-91DD-FC85-48F209130BBF}"/>
              </a:ext>
            </a:extLst>
          </p:cNvPr>
          <p:cNvSpPr txBox="1"/>
          <p:nvPr/>
        </p:nvSpPr>
        <p:spPr>
          <a:xfrm>
            <a:off x="1572514" y="2780928"/>
            <a:ext cx="304892"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s</a:t>
            </a:r>
            <a:endParaRPr lang="zh-CN" altLang="en-US" sz="1800" b="1" i="1" dirty="0">
              <a:solidFill>
                <a:schemeClr val="bg1"/>
              </a:solidFill>
            </a:endParaRPr>
          </a:p>
        </p:txBody>
      </p:sp>
      <p:sp>
        <p:nvSpPr>
          <p:cNvPr id="122" name="文本框 121">
            <a:extLst>
              <a:ext uri="{FF2B5EF4-FFF2-40B4-BE49-F238E27FC236}">
                <a16:creationId xmlns:a16="http://schemas.microsoft.com/office/drawing/2014/main" id="{9891DDC1-9930-11E7-09A9-C44C815BA84E}"/>
              </a:ext>
            </a:extLst>
          </p:cNvPr>
          <p:cNvSpPr txBox="1"/>
          <p:nvPr/>
        </p:nvSpPr>
        <p:spPr>
          <a:xfrm>
            <a:off x="3923928" y="3019395"/>
            <a:ext cx="304892"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s</a:t>
            </a:r>
            <a:endParaRPr lang="zh-CN" altLang="en-US" sz="1800" b="1" i="1" dirty="0">
              <a:solidFill>
                <a:schemeClr val="bg1"/>
              </a:solidFill>
            </a:endParaRPr>
          </a:p>
        </p:txBody>
      </p:sp>
      <p:sp>
        <p:nvSpPr>
          <p:cNvPr id="123" name="文本框 122">
            <a:extLst>
              <a:ext uri="{FF2B5EF4-FFF2-40B4-BE49-F238E27FC236}">
                <a16:creationId xmlns:a16="http://schemas.microsoft.com/office/drawing/2014/main" id="{69267F5D-E192-F729-1314-D163D3EFAF5F}"/>
              </a:ext>
            </a:extLst>
          </p:cNvPr>
          <p:cNvSpPr txBox="1"/>
          <p:nvPr/>
        </p:nvSpPr>
        <p:spPr>
          <a:xfrm>
            <a:off x="3923928" y="3573151"/>
            <a:ext cx="304892"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s</a:t>
            </a:r>
            <a:endParaRPr lang="zh-CN" altLang="en-US" sz="1800" b="1" i="1" dirty="0">
              <a:solidFill>
                <a:schemeClr val="bg1"/>
              </a:solidFill>
            </a:endParaRPr>
          </a:p>
        </p:txBody>
      </p:sp>
      <p:sp>
        <p:nvSpPr>
          <p:cNvPr id="124" name="文本框 123">
            <a:extLst>
              <a:ext uri="{FF2B5EF4-FFF2-40B4-BE49-F238E27FC236}">
                <a16:creationId xmlns:a16="http://schemas.microsoft.com/office/drawing/2014/main" id="{E75A6B9C-11B6-504F-C8FC-C87B8FD5E198}"/>
              </a:ext>
            </a:extLst>
          </p:cNvPr>
          <p:cNvSpPr txBox="1"/>
          <p:nvPr/>
        </p:nvSpPr>
        <p:spPr>
          <a:xfrm>
            <a:off x="3923928" y="4941168"/>
            <a:ext cx="304892"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s</a:t>
            </a:r>
            <a:endParaRPr lang="zh-CN" altLang="en-US" sz="1800" b="1" i="1" dirty="0">
              <a:solidFill>
                <a:schemeClr val="bg1"/>
              </a:solidFill>
            </a:endParaRPr>
          </a:p>
        </p:txBody>
      </p:sp>
      <p:sp>
        <p:nvSpPr>
          <p:cNvPr id="125" name="椭圆 124">
            <a:extLst>
              <a:ext uri="{FF2B5EF4-FFF2-40B4-BE49-F238E27FC236}">
                <a16:creationId xmlns:a16="http://schemas.microsoft.com/office/drawing/2014/main" id="{9D98CA74-09F9-8904-4F6C-C0D46A80332E}"/>
              </a:ext>
            </a:extLst>
          </p:cNvPr>
          <p:cNvSpPr/>
          <p:nvPr/>
        </p:nvSpPr>
        <p:spPr>
          <a:xfrm>
            <a:off x="3275856" y="3275044"/>
            <a:ext cx="180000" cy="180000"/>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cxnSp>
        <p:nvCxnSpPr>
          <p:cNvPr id="126" name="直接箭头连接符 69">
            <a:extLst>
              <a:ext uri="{FF2B5EF4-FFF2-40B4-BE49-F238E27FC236}">
                <a16:creationId xmlns:a16="http://schemas.microsoft.com/office/drawing/2014/main" id="{282BC273-B0B3-5FFB-DBC3-D16FAFF13688}"/>
              </a:ext>
            </a:extLst>
          </p:cNvPr>
          <p:cNvCxnSpPr>
            <a:cxnSpLocks/>
            <a:stCxn id="12" idx="2"/>
            <a:endCxn id="125" idx="2"/>
          </p:cNvCxnSpPr>
          <p:nvPr/>
        </p:nvCxnSpPr>
        <p:spPr>
          <a:xfrm rot="16200000" flipH="1">
            <a:off x="2605129" y="2694317"/>
            <a:ext cx="621334" cy="720120"/>
          </a:xfrm>
          <a:prstGeom prst="bentConnector2">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29" name="直接箭头连接符 69">
            <a:extLst>
              <a:ext uri="{FF2B5EF4-FFF2-40B4-BE49-F238E27FC236}">
                <a16:creationId xmlns:a16="http://schemas.microsoft.com/office/drawing/2014/main" id="{401AD5CC-9391-6395-38BA-DD24DA5DE0FC}"/>
              </a:ext>
            </a:extLst>
          </p:cNvPr>
          <p:cNvCxnSpPr>
            <a:cxnSpLocks/>
            <a:stCxn id="56" idx="2"/>
            <a:endCxn id="125" idx="4"/>
          </p:cNvCxnSpPr>
          <p:nvPr/>
        </p:nvCxnSpPr>
        <p:spPr>
          <a:xfrm rot="5400000" flipH="1" flipV="1">
            <a:off x="2343746" y="3306954"/>
            <a:ext cx="874020" cy="1170200"/>
          </a:xfrm>
          <a:prstGeom prst="bentConnector3">
            <a:avLst>
              <a:gd name="adj1" fmla="val -26155"/>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40" name="直接箭头连接符 69">
            <a:extLst>
              <a:ext uri="{FF2B5EF4-FFF2-40B4-BE49-F238E27FC236}">
                <a16:creationId xmlns:a16="http://schemas.microsoft.com/office/drawing/2014/main" id="{83FB1FF3-290C-E3A2-9179-BAAD1E0AA37B}"/>
              </a:ext>
            </a:extLst>
          </p:cNvPr>
          <p:cNvCxnSpPr>
            <a:cxnSpLocks/>
            <a:stCxn id="125" idx="6"/>
            <a:endCxn id="46" idx="1"/>
          </p:cNvCxnSpPr>
          <p:nvPr/>
        </p:nvCxnSpPr>
        <p:spPr>
          <a:xfrm>
            <a:off x="3455856" y="3365044"/>
            <a:ext cx="828112" cy="0"/>
          </a:xfrm>
          <a:prstGeom prst="straightConnector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FFFC975F-06EA-0730-AEFC-7B36D41D6556}"/>
              </a:ext>
            </a:extLst>
          </p:cNvPr>
          <p:cNvSpPr txBox="1"/>
          <p:nvPr/>
        </p:nvSpPr>
        <p:spPr>
          <a:xfrm>
            <a:off x="3707904" y="3212976"/>
            <a:ext cx="354584"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w</a:t>
            </a:r>
            <a:endParaRPr lang="zh-CN" altLang="en-US" sz="1800" b="1" i="1" dirty="0">
              <a:solidFill>
                <a:schemeClr val="bg1"/>
              </a:solidFill>
            </a:endParaRPr>
          </a:p>
        </p:txBody>
      </p:sp>
      <p:sp>
        <p:nvSpPr>
          <p:cNvPr id="144" name="文本框 143">
            <a:extLst>
              <a:ext uri="{FF2B5EF4-FFF2-40B4-BE49-F238E27FC236}">
                <a16:creationId xmlns:a16="http://schemas.microsoft.com/office/drawing/2014/main" id="{A24BE9A7-D46B-96CF-99A1-B27BBD36CEBA}"/>
              </a:ext>
            </a:extLst>
          </p:cNvPr>
          <p:cNvSpPr txBox="1"/>
          <p:nvPr/>
        </p:nvSpPr>
        <p:spPr>
          <a:xfrm>
            <a:off x="1974742" y="3717032"/>
            <a:ext cx="364202" cy="307777"/>
          </a:xfrm>
          <a:prstGeom prst="rect">
            <a:avLst/>
          </a:prstGeom>
          <a:noFill/>
        </p:spPr>
        <p:txBody>
          <a:bodyPr wrap="none" rtlCol="0">
            <a:spAutoFit/>
          </a:bodyPr>
          <a:lstStyle/>
          <a:p>
            <a:r>
              <a:rPr lang="en-US" altLang="zh-CN" sz="1400" dirty="0">
                <a:solidFill>
                  <a:schemeClr val="bg1"/>
                </a:solidFill>
              </a:rPr>
              <a:t>…</a:t>
            </a:r>
            <a:endParaRPr lang="zh-CN" altLang="en-US" sz="1400" dirty="0">
              <a:solidFill>
                <a:schemeClr val="bg1"/>
              </a:solidFill>
            </a:endParaRPr>
          </a:p>
        </p:txBody>
      </p:sp>
      <p:sp>
        <p:nvSpPr>
          <p:cNvPr id="145" name="文本框 144">
            <a:extLst>
              <a:ext uri="{FF2B5EF4-FFF2-40B4-BE49-F238E27FC236}">
                <a16:creationId xmlns:a16="http://schemas.microsoft.com/office/drawing/2014/main" id="{22225421-126B-B8AF-C92C-E57D211D49F6}"/>
              </a:ext>
            </a:extLst>
          </p:cNvPr>
          <p:cNvSpPr txBox="1"/>
          <p:nvPr/>
        </p:nvSpPr>
        <p:spPr>
          <a:xfrm>
            <a:off x="2335590" y="3712062"/>
            <a:ext cx="364202" cy="307777"/>
          </a:xfrm>
          <a:prstGeom prst="rect">
            <a:avLst/>
          </a:prstGeom>
          <a:noFill/>
        </p:spPr>
        <p:txBody>
          <a:bodyPr wrap="none" rtlCol="0">
            <a:spAutoFit/>
          </a:bodyPr>
          <a:lstStyle/>
          <a:p>
            <a:r>
              <a:rPr lang="en-US" altLang="zh-CN" sz="1400" dirty="0">
                <a:solidFill>
                  <a:schemeClr val="bg1"/>
                </a:solidFill>
              </a:rPr>
              <a:t>…</a:t>
            </a:r>
            <a:endParaRPr lang="zh-CN" altLang="en-US" sz="1400" dirty="0">
              <a:solidFill>
                <a:schemeClr val="bg1"/>
              </a:solidFill>
            </a:endParaRPr>
          </a:p>
        </p:txBody>
      </p:sp>
      <p:sp>
        <p:nvSpPr>
          <p:cNvPr id="146" name="文本框 145">
            <a:extLst>
              <a:ext uri="{FF2B5EF4-FFF2-40B4-BE49-F238E27FC236}">
                <a16:creationId xmlns:a16="http://schemas.microsoft.com/office/drawing/2014/main" id="{6271CF42-6D8F-D43B-D161-784C26FD2C20}"/>
              </a:ext>
            </a:extLst>
          </p:cNvPr>
          <p:cNvSpPr txBox="1"/>
          <p:nvPr/>
        </p:nvSpPr>
        <p:spPr>
          <a:xfrm>
            <a:off x="2441580" y="2780928"/>
            <a:ext cx="354584"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w</a:t>
            </a:r>
            <a:endParaRPr lang="zh-CN" altLang="en-US" sz="1800" b="1" i="1" dirty="0">
              <a:solidFill>
                <a:schemeClr val="bg1"/>
              </a:solidFill>
            </a:endParaRPr>
          </a:p>
        </p:txBody>
      </p:sp>
      <p:sp>
        <p:nvSpPr>
          <p:cNvPr id="147" name="文本框 146">
            <a:extLst>
              <a:ext uri="{FF2B5EF4-FFF2-40B4-BE49-F238E27FC236}">
                <a16:creationId xmlns:a16="http://schemas.microsoft.com/office/drawing/2014/main" id="{70B2E209-C8F8-F649-C68C-195A80E3FF60}"/>
              </a:ext>
            </a:extLst>
          </p:cNvPr>
          <p:cNvSpPr txBox="1"/>
          <p:nvPr/>
        </p:nvSpPr>
        <p:spPr>
          <a:xfrm>
            <a:off x="2411760" y="4365104"/>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命中</a:t>
            </a:r>
          </a:p>
        </p:txBody>
      </p:sp>
      <p:sp>
        <p:nvSpPr>
          <p:cNvPr id="148" name="文本框 147">
            <a:extLst>
              <a:ext uri="{FF2B5EF4-FFF2-40B4-BE49-F238E27FC236}">
                <a16:creationId xmlns:a16="http://schemas.microsoft.com/office/drawing/2014/main" id="{A81A1202-C2FC-1CB3-528E-88E2DF0CEEB6}"/>
              </a:ext>
            </a:extLst>
          </p:cNvPr>
          <p:cNvSpPr txBox="1"/>
          <p:nvPr/>
        </p:nvSpPr>
        <p:spPr>
          <a:xfrm>
            <a:off x="2339752" y="5445224"/>
            <a:ext cx="684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未命中</a:t>
            </a:r>
          </a:p>
        </p:txBody>
      </p:sp>
      <p:sp>
        <p:nvSpPr>
          <p:cNvPr id="152" name="椭圆 151">
            <a:extLst>
              <a:ext uri="{FF2B5EF4-FFF2-40B4-BE49-F238E27FC236}">
                <a16:creationId xmlns:a16="http://schemas.microsoft.com/office/drawing/2014/main" id="{EC6680BB-AD4D-D5B4-C975-7AED925ECE9D}"/>
              </a:ext>
            </a:extLst>
          </p:cNvPr>
          <p:cNvSpPr/>
          <p:nvPr/>
        </p:nvSpPr>
        <p:spPr>
          <a:xfrm>
            <a:off x="6444208" y="3275044"/>
            <a:ext cx="180000" cy="180000"/>
          </a:xfrm>
          <a:prstGeom prst="ellipse">
            <a:avLst/>
          </a:prstGeom>
          <a:solidFill>
            <a:srgbClr val="92D05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cxnSp>
        <p:nvCxnSpPr>
          <p:cNvPr id="153" name="直接箭头连接符 69">
            <a:extLst>
              <a:ext uri="{FF2B5EF4-FFF2-40B4-BE49-F238E27FC236}">
                <a16:creationId xmlns:a16="http://schemas.microsoft.com/office/drawing/2014/main" id="{99A44C9D-E6F0-C3D1-6C2C-B65103AA3907}"/>
              </a:ext>
            </a:extLst>
          </p:cNvPr>
          <p:cNvCxnSpPr>
            <a:cxnSpLocks/>
            <a:stCxn id="13" idx="0"/>
            <a:endCxn id="152" idx="0"/>
          </p:cNvCxnSpPr>
          <p:nvPr/>
        </p:nvCxnSpPr>
        <p:spPr>
          <a:xfrm rot="16200000" flipH="1">
            <a:off x="3901870" y="642706"/>
            <a:ext cx="926164" cy="4338512"/>
          </a:xfrm>
          <a:prstGeom prst="bentConnector3">
            <a:avLst>
              <a:gd name="adj1" fmla="val -5312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70" name="文本框 169">
            <a:extLst>
              <a:ext uri="{FF2B5EF4-FFF2-40B4-BE49-F238E27FC236}">
                <a16:creationId xmlns:a16="http://schemas.microsoft.com/office/drawing/2014/main" id="{3C0B96A0-D3F0-476D-7A72-E2333EC1AAE8}"/>
              </a:ext>
            </a:extLst>
          </p:cNvPr>
          <p:cNvSpPr txBox="1"/>
          <p:nvPr/>
        </p:nvSpPr>
        <p:spPr>
          <a:xfrm>
            <a:off x="3186988" y="1740568"/>
            <a:ext cx="527709" cy="307777"/>
          </a:xfrm>
          <a:prstGeom prst="rect">
            <a:avLst/>
          </a:prstGeom>
          <a:noFill/>
        </p:spPr>
        <p:txBody>
          <a:bodyPr wrap="none" rtlCol="0">
            <a:spAutoFit/>
          </a:bodyPr>
          <a:lstStyle/>
          <a:p>
            <a:r>
              <a:rPr lang="en-US" altLang="zh-CN" sz="1400" b="1" dirty="0">
                <a:solidFill>
                  <a:schemeClr val="bg1"/>
                </a:solidFill>
              </a:rPr>
              <a:t>/</a:t>
            </a:r>
            <a:r>
              <a:rPr lang="en-US" altLang="zh-CN" sz="1400" b="1" i="1" dirty="0" err="1">
                <a:solidFill>
                  <a:schemeClr val="bg1"/>
                </a:solidFill>
              </a:rPr>
              <a:t>s</a:t>
            </a:r>
            <a:r>
              <a:rPr lang="en-US" altLang="zh-CN" sz="1400" b="1" dirty="0" err="1">
                <a:solidFill>
                  <a:schemeClr val="bg1"/>
                </a:solidFill>
              </a:rPr>
              <a:t>+</a:t>
            </a:r>
            <a:r>
              <a:rPr lang="en-US" altLang="zh-CN" sz="1400" b="1" i="1" dirty="0" err="1">
                <a:solidFill>
                  <a:schemeClr val="bg1"/>
                </a:solidFill>
              </a:rPr>
              <a:t>w</a:t>
            </a:r>
            <a:endParaRPr lang="zh-CN" altLang="en-US" sz="1800" b="1" i="1" dirty="0">
              <a:solidFill>
                <a:schemeClr val="bg1"/>
              </a:solidFill>
            </a:endParaRPr>
          </a:p>
        </p:txBody>
      </p:sp>
      <p:cxnSp>
        <p:nvCxnSpPr>
          <p:cNvPr id="171" name="直接箭头连接符 69">
            <a:extLst>
              <a:ext uri="{FF2B5EF4-FFF2-40B4-BE49-F238E27FC236}">
                <a16:creationId xmlns:a16="http://schemas.microsoft.com/office/drawing/2014/main" id="{5D3476C6-DABD-AFCA-3E01-E0A213E63AF6}"/>
              </a:ext>
            </a:extLst>
          </p:cNvPr>
          <p:cNvCxnSpPr>
            <a:cxnSpLocks/>
            <a:stCxn id="56" idx="2"/>
            <a:endCxn id="152" idx="4"/>
          </p:cNvCxnSpPr>
          <p:nvPr/>
        </p:nvCxnSpPr>
        <p:spPr>
          <a:xfrm rot="5400000" flipH="1" flipV="1">
            <a:off x="3780208" y="1565044"/>
            <a:ext cx="864000" cy="4644000"/>
          </a:xfrm>
          <a:prstGeom prst="bentConnector3">
            <a:avLst>
              <a:gd name="adj1" fmla="val -159773"/>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75" name="直接箭头连接符 69">
            <a:extLst>
              <a:ext uri="{FF2B5EF4-FFF2-40B4-BE49-F238E27FC236}">
                <a16:creationId xmlns:a16="http://schemas.microsoft.com/office/drawing/2014/main" id="{E759C997-6DD3-9036-3EC0-5DC60A627C76}"/>
              </a:ext>
            </a:extLst>
          </p:cNvPr>
          <p:cNvCxnSpPr>
            <a:cxnSpLocks/>
            <a:stCxn id="152" idx="6"/>
            <a:endCxn id="36" idx="1"/>
          </p:cNvCxnSpPr>
          <p:nvPr/>
        </p:nvCxnSpPr>
        <p:spPr>
          <a:xfrm flipV="1">
            <a:off x="6624208" y="3360074"/>
            <a:ext cx="684096" cy="4970"/>
          </a:xfrm>
          <a:prstGeom prst="straightConnector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81" name="文本框 180">
            <a:extLst>
              <a:ext uri="{FF2B5EF4-FFF2-40B4-BE49-F238E27FC236}">
                <a16:creationId xmlns:a16="http://schemas.microsoft.com/office/drawing/2014/main" id="{2731C1EF-F796-6249-3B60-EBBD63F4B5BD}"/>
              </a:ext>
            </a:extLst>
          </p:cNvPr>
          <p:cNvSpPr txBox="1"/>
          <p:nvPr/>
        </p:nvSpPr>
        <p:spPr>
          <a:xfrm>
            <a:off x="6814188" y="3203036"/>
            <a:ext cx="304892"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s</a:t>
            </a:r>
            <a:endParaRPr lang="zh-CN" altLang="en-US" sz="1800" b="1" i="1" dirty="0">
              <a:solidFill>
                <a:schemeClr val="bg1"/>
              </a:solidFill>
            </a:endParaRPr>
          </a:p>
        </p:txBody>
      </p:sp>
      <p:cxnSp>
        <p:nvCxnSpPr>
          <p:cNvPr id="182" name="直接箭头连接符 69">
            <a:extLst>
              <a:ext uri="{FF2B5EF4-FFF2-40B4-BE49-F238E27FC236}">
                <a16:creationId xmlns:a16="http://schemas.microsoft.com/office/drawing/2014/main" id="{F9E319DB-E254-5D97-48C9-1570D382EC63}"/>
              </a:ext>
            </a:extLst>
          </p:cNvPr>
          <p:cNvCxnSpPr>
            <a:cxnSpLocks/>
          </p:cNvCxnSpPr>
          <p:nvPr/>
        </p:nvCxnSpPr>
        <p:spPr>
          <a:xfrm rot="16200000" flipH="1">
            <a:off x="6848364" y="3270114"/>
            <a:ext cx="360000" cy="540000"/>
          </a:xfrm>
          <a:prstGeom prst="bentConnector2">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83" name="文本框 182">
            <a:extLst>
              <a:ext uri="{FF2B5EF4-FFF2-40B4-BE49-F238E27FC236}">
                <a16:creationId xmlns:a16="http://schemas.microsoft.com/office/drawing/2014/main" id="{268B10CB-4148-BE54-9454-0B1528E0CDCF}"/>
              </a:ext>
            </a:extLst>
          </p:cNvPr>
          <p:cNvSpPr txBox="1"/>
          <p:nvPr/>
        </p:nvSpPr>
        <p:spPr>
          <a:xfrm>
            <a:off x="6804248" y="3520888"/>
            <a:ext cx="354584"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w</a:t>
            </a:r>
            <a:endParaRPr lang="zh-CN" altLang="en-US" sz="1800" b="1" i="1" dirty="0">
              <a:solidFill>
                <a:schemeClr val="bg1"/>
              </a:solidFill>
            </a:endParaRPr>
          </a:p>
        </p:txBody>
      </p:sp>
    </p:spTree>
    <p:extLst>
      <p:ext uri="{BB962C8B-B14F-4D97-AF65-F5344CB8AC3E}">
        <p14:creationId xmlns:p14="http://schemas.microsoft.com/office/powerpoint/2010/main" val="8614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wipe(up)">
                                      <p:cBhvr>
                                        <p:cTn id="10" dur="500"/>
                                        <p:tgtEl>
                                          <p:spTgt spid="1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right)">
                                      <p:cBhvr>
                                        <p:cTn id="15" dur="500"/>
                                        <p:tgtEl>
                                          <p:spTgt spid="70"/>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22"/>
                                        </p:tgtEl>
                                        <p:attrNameLst>
                                          <p:attrName>style.visibility</p:attrName>
                                        </p:attrNameLst>
                                      </p:cBhvr>
                                      <p:to>
                                        <p:strVal val="visible"/>
                                      </p:to>
                                    </p:set>
                                    <p:animEffect transition="in" filter="wipe(right)">
                                      <p:cBhvr>
                                        <p:cTn id="18" dur="500"/>
                                        <p:tgtEl>
                                          <p:spTgt spid="122"/>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44"/>
                                        </p:tgtEl>
                                        <p:attrNameLst>
                                          <p:attrName>style.visibility</p:attrName>
                                        </p:attrNameLst>
                                      </p:cBhvr>
                                      <p:to>
                                        <p:strVal val="visible"/>
                                      </p:to>
                                    </p:set>
                                    <p:animEffect transition="in" filter="wipe(left)">
                                      <p:cBhvr>
                                        <p:cTn id="22" dur="500"/>
                                        <p:tgtEl>
                                          <p:spTgt spid="144"/>
                                        </p:tgtEl>
                                      </p:cBhvr>
                                    </p:animEffect>
                                  </p:childTnLst>
                                </p:cTn>
                              </p:par>
                            </p:childTnLst>
                          </p:cTn>
                        </p:par>
                        <p:par>
                          <p:cTn id="23" fill="hold">
                            <p:stCondLst>
                              <p:cond delay="1500"/>
                            </p:stCondLst>
                            <p:childTnLst>
                              <p:par>
                                <p:cTn id="24" presetID="22" presetClass="entr" presetSubtype="2" fill="hold" nodeType="after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wipe(right)">
                                      <p:cBhvr>
                                        <p:cTn id="26" dur="500"/>
                                        <p:tgtEl>
                                          <p:spTgt spid="10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23"/>
                                        </p:tgtEl>
                                        <p:attrNameLst>
                                          <p:attrName>style.visibility</p:attrName>
                                        </p:attrNameLst>
                                      </p:cBhvr>
                                      <p:to>
                                        <p:strVal val="visible"/>
                                      </p:to>
                                    </p:set>
                                    <p:animEffect transition="in" filter="wipe(right)">
                                      <p:cBhvr>
                                        <p:cTn id="29" dur="500"/>
                                        <p:tgtEl>
                                          <p:spTgt spid="123"/>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145"/>
                                        </p:tgtEl>
                                        <p:attrNameLst>
                                          <p:attrName>style.visibility</p:attrName>
                                        </p:attrNameLst>
                                      </p:cBhvr>
                                      <p:to>
                                        <p:strVal val="visible"/>
                                      </p:to>
                                    </p:set>
                                    <p:animEffect transition="in" filter="wipe(left)">
                                      <p:cBhvr>
                                        <p:cTn id="33" dur="500"/>
                                        <p:tgtEl>
                                          <p:spTgt spid="145"/>
                                        </p:tgtEl>
                                      </p:cBhvr>
                                    </p:animEffect>
                                  </p:childTnLst>
                                </p:cTn>
                              </p:par>
                            </p:childTnLst>
                          </p:cTn>
                        </p:par>
                        <p:par>
                          <p:cTn id="34" fill="hold">
                            <p:stCondLst>
                              <p:cond delay="2500"/>
                            </p:stCondLst>
                            <p:childTnLst>
                              <p:par>
                                <p:cTn id="35" presetID="22" presetClass="entr" presetSubtype="2" fill="hold" nodeType="after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right)">
                                      <p:cBhvr>
                                        <p:cTn id="37" dur="500"/>
                                        <p:tgtEl>
                                          <p:spTgt spid="114"/>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24"/>
                                        </p:tgtEl>
                                        <p:attrNameLst>
                                          <p:attrName>style.visibility</p:attrName>
                                        </p:attrNameLst>
                                      </p:cBhvr>
                                      <p:to>
                                        <p:strVal val="visible"/>
                                      </p:to>
                                    </p:set>
                                    <p:animEffect transition="in" filter="wipe(right)">
                                      <p:cBhvr>
                                        <p:cTn id="40" dur="500"/>
                                        <p:tgtEl>
                                          <p:spTgt spid="1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7"/>
                                        </p:tgtEl>
                                        <p:attrNameLst>
                                          <p:attrName>style.visibility</p:attrName>
                                        </p:attrNameLst>
                                      </p:cBhvr>
                                      <p:to>
                                        <p:strVal val="visible"/>
                                      </p:to>
                                    </p:set>
                                    <p:animEffect transition="in" filter="wipe(left)">
                                      <p:cBhvr>
                                        <p:cTn id="45" dur="500"/>
                                        <p:tgtEl>
                                          <p:spTgt spid="147"/>
                                        </p:tgtEl>
                                      </p:cBhvr>
                                    </p:animEffect>
                                  </p:childTnLst>
                                </p:cTn>
                              </p:par>
                              <p:par>
                                <p:cTn id="46" presetID="22" presetClass="entr" presetSubtype="8" fill="hold" nodeType="withEffect">
                                  <p:stCondLst>
                                    <p:cond delay="0"/>
                                  </p:stCondLst>
                                  <p:childTnLst>
                                    <p:set>
                                      <p:cBhvr>
                                        <p:cTn id="47" dur="1" fill="hold">
                                          <p:stCondLst>
                                            <p:cond delay="0"/>
                                          </p:stCondLst>
                                        </p:cTn>
                                        <p:tgtEl>
                                          <p:spTgt spid="129"/>
                                        </p:tgtEl>
                                        <p:attrNameLst>
                                          <p:attrName>style.visibility</p:attrName>
                                        </p:attrNameLst>
                                      </p:cBhvr>
                                      <p:to>
                                        <p:strVal val="visible"/>
                                      </p:to>
                                    </p:set>
                                    <p:animEffect transition="in" filter="wipe(left)">
                                      <p:cBhvr>
                                        <p:cTn id="48" dur="500"/>
                                        <p:tgtEl>
                                          <p:spTgt spid="1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left)">
                                      <p:cBhvr>
                                        <p:cTn id="53" dur="500"/>
                                        <p:tgtEl>
                                          <p:spTgt spid="146"/>
                                        </p:tgtEl>
                                      </p:cBhvr>
                                    </p:animEffect>
                                  </p:childTnLst>
                                </p:cTn>
                              </p:par>
                              <p:par>
                                <p:cTn id="54" presetID="22" presetClass="entr" presetSubtype="8" fill="hold" nodeType="withEffect">
                                  <p:stCondLst>
                                    <p:cond delay="0"/>
                                  </p:stCondLst>
                                  <p:childTnLst>
                                    <p:set>
                                      <p:cBhvr>
                                        <p:cTn id="55" dur="1" fill="hold">
                                          <p:stCondLst>
                                            <p:cond delay="0"/>
                                          </p:stCondLst>
                                        </p:cTn>
                                        <p:tgtEl>
                                          <p:spTgt spid="126"/>
                                        </p:tgtEl>
                                        <p:attrNameLst>
                                          <p:attrName>style.visibility</p:attrName>
                                        </p:attrNameLst>
                                      </p:cBhvr>
                                      <p:to>
                                        <p:strVal val="visible"/>
                                      </p:to>
                                    </p:set>
                                    <p:animEffect transition="in" filter="wipe(left)">
                                      <p:cBhvr>
                                        <p:cTn id="56" dur="500"/>
                                        <p:tgtEl>
                                          <p:spTgt spid="126"/>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25"/>
                                        </p:tgtEl>
                                        <p:attrNameLst>
                                          <p:attrName>style.visibility</p:attrName>
                                        </p:attrNameLst>
                                      </p:cBhvr>
                                      <p:to>
                                        <p:strVal val="visible"/>
                                      </p:to>
                                    </p:set>
                                    <p:animEffect transition="in" filter="fade">
                                      <p:cBhvr>
                                        <p:cTn id="60" dur="500"/>
                                        <p:tgtEl>
                                          <p:spTgt spid="125"/>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wipe(left)">
                                      <p:cBhvr>
                                        <p:cTn id="64" dur="500"/>
                                        <p:tgtEl>
                                          <p:spTgt spid="14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43"/>
                                        </p:tgtEl>
                                        <p:attrNameLst>
                                          <p:attrName>style.visibility</p:attrName>
                                        </p:attrNameLst>
                                      </p:cBhvr>
                                      <p:to>
                                        <p:strVal val="visible"/>
                                      </p:to>
                                    </p:set>
                                    <p:animEffect transition="in" filter="wipe(left)">
                                      <p:cBhvr>
                                        <p:cTn id="67" dur="500"/>
                                        <p:tgtEl>
                                          <p:spTgt spid="143"/>
                                        </p:tgtEl>
                                      </p:cBhvr>
                                    </p:animEffect>
                                  </p:childTnLst>
                                </p:cTn>
                              </p:par>
                            </p:childTnLst>
                          </p:cTn>
                        </p:par>
                        <p:par>
                          <p:cTn id="68" fill="hold">
                            <p:stCondLst>
                              <p:cond delay="1500"/>
                            </p:stCondLst>
                            <p:childTnLst>
                              <p:par>
                                <p:cTn id="69" presetID="1" presetClass="emph" presetSubtype="2" fill="hold" nodeType="afterEffect">
                                  <p:stCondLst>
                                    <p:cond delay="0"/>
                                  </p:stCondLst>
                                  <p:childTnLst>
                                    <p:animClr clrSpc="rgb" dir="cw">
                                      <p:cBhvr>
                                        <p:cTn id="70" dur="2000" fill="hold"/>
                                        <p:tgtEl>
                                          <p:spTgt spid="23"/>
                                        </p:tgtEl>
                                        <p:attrNameLst>
                                          <p:attrName>fillcolor</p:attrName>
                                        </p:attrNameLst>
                                      </p:cBhvr>
                                      <p:to>
                                        <a:srgbClr val="A73C26"/>
                                      </p:to>
                                    </p:animClr>
                                    <p:set>
                                      <p:cBhvr>
                                        <p:cTn id="71" dur="2000" fill="hold"/>
                                        <p:tgtEl>
                                          <p:spTgt spid="23"/>
                                        </p:tgtEl>
                                        <p:attrNameLst>
                                          <p:attrName>fill.type</p:attrName>
                                        </p:attrNameLst>
                                      </p:cBhvr>
                                      <p:to>
                                        <p:strVal val="solid"/>
                                      </p:to>
                                    </p:set>
                                    <p:set>
                                      <p:cBhvr>
                                        <p:cTn id="72" dur="2000" fill="hold"/>
                                        <p:tgtEl>
                                          <p:spTgt spid="23"/>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71"/>
                                        </p:tgtEl>
                                        <p:attrNameLst>
                                          <p:attrName>style.visibility</p:attrName>
                                        </p:attrNameLst>
                                      </p:cBhvr>
                                      <p:to>
                                        <p:strVal val="visible"/>
                                      </p:to>
                                    </p:set>
                                    <p:animEffect transition="in" filter="wipe(left)">
                                      <p:cBhvr>
                                        <p:cTn id="77" dur="500"/>
                                        <p:tgtEl>
                                          <p:spTgt spid="171"/>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48"/>
                                        </p:tgtEl>
                                        <p:attrNameLst>
                                          <p:attrName>style.visibility</p:attrName>
                                        </p:attrNameLst>
                                      </p:cBhvr>
                                      <p:to>
                                        <p:strVal val="visible"/>
                                      </p:to>
                                    </p:set>
                                    <p:animEffect transition="in" filter="wipe(left)">
                                      <p:cBhvr>
                                        <p:cTn id="80" dur="500"/>
                                        <p:tgtEl>
                                          <p:spTgt spid="148"/>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153"/>
                                        </p:tgtEl>
                                        <p:attrNameLst>
                                          <p:attrName>style.visibility</p:attrName>
                                        </p:attrNameLst>
                                      </p:cBhvr>
                                      <p:to>
                                        <p:strVal val="visible"/>
                                      </p:to>
                                    </p:set>
                                    <p:animEffect transition="in" filter="wipe(left)">
                                      <p:cBhvr>
                                        <p:cTn id="84" dur="500"/>
                                        <p:tgtEl>
                                          <p:spTgt spid="15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70"/>
                                        </p:tgtEl>
                                        <p:attrNameLst>
                                          <p:attrName>style.visibility</p:attrName>
                                        </p:attrNameLst>
                                      </p:cBhvr>
                                      <p:to>
                                        <p:strVal val="visible"/>
                                      </p:to>
                                    </p:set>
                                    <p:animEffect transition="in" filter="wipe(left)">
                                      <p:cBhvr>
                                        <p:cTn id="87" dur="500"/>
                                        <p:tgtEl>
                                          <p:spTgt spid="17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52"/>
                                        </p:tgtEl>
                                        <p:attrNameLst>
                                          <p:attrName>style.visibility</p:attrName>
                                        </p:attrNameLst>
                                      </p:cBhvr>
                                      <p:to>
                                        <p:strVal val="visible"/>
                                      </p:to>
                                    </p:set>
                                    <p:animEffect transition="in" filter="fade">
                                      <p:cBhvr>
                                        <p:cTn id="92" dur="500"/>
                                        <p:tgtEl>
                                          <p:spTgt spid="152"/>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175"/>
                                        </p:tgtEl>
                                        <p:attrNameLst>
                                          <p:attrName>style.visibility</p:attrName>
                                        </p:attrNameLst>
                                      </p:cBhvr>
                                      <p:to>
                                        <p:strVal val="visible"/>
                                      </p:to>
                                    </p:set>
                                    <p:animEffect transition="in" filter="wipe(left)">
                                      <p:cBhvr>
                                        <p:cTn id="96" dur="500"/>
                                        <p:tgtEl>
                                          <p:spTgt spid="175"/>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81"/>
                                        </p:tgtEl>
                                        <p:attrNameLst>
                                          <p:attrName>style.visibility</p:attrName>
                                        </p:attrNameLst>
                                      </p:cBhvr>
                                      <p:to>
                                        <p:strVal val="visible"/>
                                      </p:to>
                                    </p:set>
                                    <p:animEffect transition="in" filter="wipe(left)">
                                      <p:cBhvr>
                                        <p:cTn id="99" dur="500"/>
                                        <p:tgtEl>
                                          <p:spTgt spid="181"/>
                                        </p:tgtEl>
                                      </p:cBhvr>
                                    </p:animEffect>
                                  </p:childTnLst>
                                </p:cTn>
                              </p:par>
                              <p:par>
                                <p:cTn id="100" presetID="22" presetClass="entr" presetSubtype="8" fill="hold" nodeType="withEffect">
                                  <p:stCondLst>
                                    <p:cond delay="0"/>
                                  </p:stCondLst>
                                  <p:childTnLst>
                                    <p:set>
                                      <p:cBhvr>
                                        <p:cTn id="101" dur="1" fill="hold">
                                          <p:stCondLst>
                                            <p:cond delay="0"/>
                                          </p:stCondLst>
                                        </p:cTn>
                                        <p:tgtEl>
                                          <p:spTgt spid="182"/>
                                        </p:tgtEl>
                                        <p:attrNameLst>
                                          <p:attrName>style.visibility</p:attrName>
                                        </p:attrNameLst>
                                      </p:cBhvr>
                                      <p:to>
                                        <p:strVal val="visible"/>
                                      </p:to>
                                    </p:set>
                                    <p:animEffect transition="in" filter="wipe(left)">
                                      <p:cBhvr>
                                        <p:cTn id="102" dur="500"/>
                                        <p:tgtEl>
                                          <p:spTgt spid="182"/>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83"/>
                                        </p:tgtEl>
                                        <p:attrNameLst>
                                          <p:attrName>style.visibility</p:attrName>
                                        </p:attrNameLst>
                                      </p:cBhvr>
                                      <p:to>
                                        <p:strVal val="visible"/>
                                      </p:to>
                                    </p:set>
                                    <p:animEffect transition="in" filter="wipe(left)">
                                      <p:cBhvr>
                                        <p:cTn id="105" dur="500"/>
                                        <p:tgtEl>
                                          <p:spTgt spid="183"/>
                                        </p:tgtEl>
                                      </p:cBhvr>
                                    </p:animEffect>
                                  </p:childTnLst>
                                </p:cTn>
                              </p:par>
                            </p:childTnLst>
                          </p:cTn>
                        </p:par>
                        <p:par>
                          <p:cTn id="106" fill="hold">
                            <p:stCondLst>
                              <p:cond delay="1000"/>
                            </p:stCondLst>
                            <p:childTnLst>
                              <p:par>
                                <p:cTn id="107" presetID="1" presetClass="emph" presetSubtype="2" fill="hold" nodeType="afterEffect">
                                  <p:stCondLst>
                                    <p:cond delay="0"/>
                                  </p:stCondLst>
                                  <p:childTnLst>
                                    <p:animClr clrSpc="rgb" dir="cw">
                                      <p:cBhvr>
                                        <p:cTn id="108" dur="2000" fill="hold"/>
                                        <p:tgtEl>
                                          <p:spTgt spid="38"/>
                                        </p:tgtEl>
                                        <p:attrNameLst>
                                          <p:attrName>fillcolor</p:attrName>
                                        </p:attrNameLst>
                                      </p:cBhvr>
                                      <p:to>
                                        <a:srgbClr val="A73C26"/>
                                      </p:to>
                                    </p:animClr>
                                    <p:set>
                                      <p:cBhvr>
                                        <p:cTn id="109" dur="2000" fill="hold"/>
                                        <p:tgtEl>
                                          <p:spTgt spid="38"/>
                                        </p:tgtEl>
                                        <p:attrNameLst>
                                          <p:attrName>fill.type</p:attrName>
                                        </p:attrNameLst>
                                      </p:cBhvr>
                                      <p:to>
                                        <p:strVal val="solid"/>
                                      </p:to>
                                    </p:set>
                                    <p:set>
                                      <p:cBhvr>
                                        <p:cTn id="110" dur="2000" fill="hold"/>
                                        <p:tgtEl>
                                          <p:spTgt spid="3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22" grpId="0"/>
      <p:bldP spid="123" grpId="0"/>
      <p:bldP spid="124" grpId="0"/>
      <p:bldP spid="125" grpId="0" animBg="1"/>
      <p:bldP spid="143" grpId="0"/>
      <p:bldP spid="144" grpId="0"/>
      <p:bldP spid="145" grpId="0"/>
      <p:bldP spid="146" grpId="0"/>
      <p:bldP spid="147" grpId="0"/>
      <p:bldP spid="148" grpId="0"/>
      <p:bldP spid="152" grpId="0" animBg="1"/>
      <p:bldP spid="170" grpId="0"/>
      <p:bldP spid="181" grpId="0"/>
      <p:bldP spid="18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29DEAAF2-096E-8A76-B6D8-6BED487019C1}"/>
              </a:ext>
            </a:extLst>
          </p:cNvPr>
          <p:cNvSpPr/>
          <p:nvPr/>
        </p:nvSpPr>
        <p:spPr>
          <a:xfrm>
            <a:off x="6012160" y="1926962"/>
            <a:ext cx="2520280" cy="1116000"/>
          </a:xfrm>
          <a:prstGeom prst="rect">
            <a:avLst/>
          </a:prstGeom>
          <a:solidFill>
            <a:schemeClr val="accent3">
              <a:lumMod val="20000"/>
              <a:lumOff val="80000"/>
              <a:alpha val="50000"/>
            </a:schemeClr>
          </a:solidFill>
          <a:ln>
            <a:solidFill>
              <a:srgbClr val="C0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03EE01C-9E08-FC05-C708-F04EEEE222D3}"/>
              </a:ext>
            </a:extLst>
          </p:cNvPr>
          <p:cNvSpPr/>
          <p:nvPr/>
        </p:nvSpPr>
        <p:spPr>
          <a:xfrm>
            <a:off x="6014781" y="3548166"/>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0</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180" name="标题 179">
            <a:extLst>
              <a:ext uri="{FF2B5EF4-FFF2-40B4-BE49-F238E27FC236}">
                <a16:creationId xmlns:a16="http://schemas.microsoft.com/office/drawing/2014/main" id="{83300BC1-7518-8BEA-244F-AAED0C3362C5}"/>
              </a:ext>
            </a:extLst>
          </p:cNvPr>
          <p:cNvSpPr>
            <a:spLocks noGrp="1"/>
          </p:cNvSpPr>
          <p:nvPr>
            <p:ph type="title"/>
          </p:nvPr>
        </p:nvSpPr>
        <p:spPr/>
        <p:txBody>
          <a:bodyPr/>
          <a:lstStyle/>
          <a:p>
            <a:r>
              <a:rPr lang="en-US" altLang="zh-CN" dirty="0">
                <a:sym typeface="+mn-lt"/>
              </a:rPr>
              <a:t>2.</a:t>
            </a:r>
            <a:r>
              <a:rPr lang="zh-CN" altLang="en-US" dirty="0">
                <a:sym typeface="+mn-lt"/>
              </a:rPr>
              <a:t>直接相联</a:t>
            </a:r>
            <a:endParaRPr lang="zh-CN" altLang="en-US" dirty="0"/>
          </a:p>
        </p:txBody>
      </p:sp>
      <p:sp>
        <p:nvSpPr>
          <p:cNvPr id="5" name="页脚占位符 4">
            <a:extLst>
              <a:ext uri="{FF2B5EF4-FFF2-40B4-BE49-F238E27FC236}">
                <a16:creationId xmlns:a16="http://schemas.microsoft.com/office/drawing/2014/main" id="{05939156-1999-C5D7-7907-666165FAD5B8}"/>
              </a:ext>
            </a:extLst>
          </p:cNvPr>
          <p:cNvSpPr>
            <a:spLocks noGrp="1"/>
          </p:cNvSpPr>
          <p:nvPr>
            <p:ph type="ftr" sz="quarter" idx="10"/>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F0EC7D3E-7060-0877-54D7-4497A06D430F}"/>
              </a:ext>
            </a:extLst>
          </p:cNvPr>
          <p:cNvSpPr>
            <a:spLocks noGrp="1"/>
          </p:cNvSpPr>
          <p:nvPr>
            <p:ph type="sldNum" sz="quarter" idx="11"/>
          </p:nvPr>
        </p:nvSpPr>
        <p:spPr/>
        <p:txBody>
          <a:bodyPr/>
          <a:lstStyle/>
          <a:p>
            <a:pPr>
              <a:defRPr/>
            </a:pPr>
            <a:fld id="{168FAD51-4924-4E26-8EE5-0F0F7972BA28}" type="slidenum">
              <a:rPr lang="en-US" smtClean="0"/>
              <a:pPr>
                <a:defRPr/>
              </a:pPr>
              <a:t>58</a:t>
            </a:fld>
            <a:endParaRPr lang="en-US" dirty="0"/>
          </a:p>
        </p:txBody>
      </p:sp>
      <p:sp>
        <p:nvSpPr>
          <p:cNvPr id="41" name="文本框 40">
            <a:extLst>
              <a:ext uri="{FF2B5EF4-FFF2-40B4-BE49-F238E27FC236}">
                <a16:creationId xmlns:a16="http://schemas.microsoft.com/office/drawing/2014/main" id="{C3D91635-FD60-1981-A41E-34CE484899D2}"/>
              </a:ext>
            </a:extLst>
          </p:cNvPr>
          <p:cNvSpPr txBox="1"/>
          <p:nvPr/>
        </p:nvSpPr>
        <p:spPr>
          <a:xfrm>
            <a:off x="7452400" y="3356992"/>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a:t>
            </a:r>
          </a:p>
        </p:txBody>
      </p:sp>
      <p:sp>
        <p:nvSpPr>
          <p:cNvPr id="42" name="文本框 41">
            <a:extLst>
              <a:ext uri="{FF2B5EF4-FFF2-40B4-BE49-F238E27FC236}">
                <a16:creationId xmlns:a16="http://schemas.microsoft.com/office/drawing/2014/main" id="{5D7D31DC-052C-886A-EECD-0CCC50C21758}"/>
              </a:ext>
            </a:extLst>
          </p:cNvPr>
          <p:cNvSpPr txBox="1"/>
          <p:nvPr/>
        </p:nvSpPr>
        <p:spPr>
          <a:xfrm>
            <a:off x="6014861" y="3356992"/>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块号</a:t>
            </a:r>
          </a:p>
        </p:txBody>
      </p:sp>
      <p:cxnSp>
        <p:nvCxnSpPr>
          <p:cNvPr id="47" name="直接箭头连接符 46">
            <a:extLst>
              <a:ext uri="{FF2B5EF4-FFF2-40B4-BE49-F238E27FC236}">
                <a16:creationId xmlns:a16="http://schemas.microsoft.com/office/drawing/2014/main" id="{755316DD-58FF-35F5-F9EA-6E246F22A39C}"/>
              </a:ext>
            </a:extLst>
          </p:cNvPr>
          <p:cNvCxnSpPr>
            <a:cxnSpLocks/>
            <a:stCxn id="43" idx="1"/>
            <a:endCxn id="7" idx="3"/>
          </p:cNvCxnSpPr>
          <p:nvPr/>
        </p:nvCxnSpPr>
        <p:spPr>
          <a:xfrm flipH="1">
            <a:off x="5219912" y="3638166"/>
            <a:ext cx="794869" cy="557521"/>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C494A8AB-B2CA-E667-BEE4-EEDC6E36589D}"/>
              </a:ext>
            </a:extLst>
          </p:cNvPr>
          <p:cNvSpPr txBox="1"/>
          <p:nvPr/>
        </p:nvSpPr>
        <p:spPr>
          <a:xfrm>
            <a:off x="899592" y="3909543"/>
            <a:ext cx="720000" cy="180000"/>
          </a:xfrm>
          <a:prstGeom prst="rect">
            <a:avLst/>
          </a:prstGeom>
          <a:noFill/>
        </p:spPr>
        <p:txBody>
          <a:bodyPr wrap="none" lIns="36000" tIns="0" rIns="36000" bIns="0" rtlCol="0">
            <a:noAutofit/>
          </a:bodyPr>
          <a:lstStyle/>
          <a:p>
            <a:pPr algn="ctr"/>
            <a:r>
              <a:rPr lang="zh-CN" altLang="en-US" sz="1200" b="1" dirty="0">
                <a:solidFill>
                  <a:schemeClr val="bg1"/>
                </a:solidFill>
                <a:ea typeface="楷体" panose="02010609060101010101" pitchFamily="49" charset="-122"/>
                <a:cs typeface="Times New Roman" panose="02020603050405020304" pitchFamily="18" charset="0"/>
              </a:rPr>
              <a:t>行号</a:t>
            </a:r>
          </a:p>
        </p:txBody>
      </p:sp>
      <p:grpSp>
        <p:nvGrpSpPr>
          <p:cNvPr id="59" name="组合 58">
            <a:extLst>
              <a:ext uri="{FF2B5EF4-FFF2-40B4-BE49-F238E27FC236}">
                <a16:creationId xmlns:a16="http://schemas.microsoft.com/office/drawing/2014/main" id="{FF94F37E-7470-BB39-F312-C2BD44B2B7A0}"/>
              </a:ext>
            </a:extLst>
          </p:cNvPr>
          <p:cNvGrpSpPr/>
          <p:nvPr/>
        </p:nvGrpSpPr>
        <p:grpSpPr>
          <a:xfrm>
            <a:off x="899592" y="4105687"/>
            <a:ext cx="4320320" cy="180000"/>
            <a:chOff x="611560" y="1880848"/>
            <a:chExt cx="4320320" cy="180000"/>
          </a:xfrm>
        </p:grpSpPr>
        <p:sp>
          <p:nvSpPr>
            <p:cNvPr id="7" name="矩形 6">
              <a:extLst>
                <a:ext uri="{FF2B5EF4-FFF2-40B4-BE49-F238E27FC236}">
                  <a16:creationId xmlns:a16="http://schemas.microsoft.com/office/drawing/2014/main" id="{8484AAB2-8BA6-2348-6B1D-217BDB66E929}"/>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E4A87809-6FC8-EBF2-86C1-9587088DAD51}"/>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0</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2ECD229D-40A0-9D75-04AC-F778B07AB656}"/>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76" name="组合 75">
            <a:extLst>
              <a:ext uri="{FF2B5EF4-FFF2-40B4-BE49-F238E27FC236}">
                <a16:creationId xmlns:a16="http://schemas.microsoft.com/office/drawing/2014/main" id="{AC2D0FD5-5CAF-09A4-BAFF-1F75298488C6}"/>
              </a:ext>
            </a:extLst>
          </p:cNvPr>
          <p:cNvGrpSpPr/>
          <p:nvPr/>
        </p:nvGrpSpPr>
        <p:grpSpPr>
          <a:xfrm>
            <a:off x="899592" y="4284442"/>
            <a:ext cx="4320320" cy="180000"/>
            <a:chOff x="611560" y="1880848"/>
            <a:chExt cx="4320320" cy="180000"/>
          </a:xfrm>
        </p:grpSpPr>
        <p:sp>
          <p:nvSpPr>
            <p:cNvPr id="77" name="矩形 76">
              <a:extLst>
                <a:ext uri="{FF2B5EF4-FFF2-40B4-BE49-F238E27FC236}">
                  <a16:creationId xmlns:a16="http://schemas.microsoft.com/office/drawing/2014/main" id="{3127FECC-3CFD-77C8-8861-075947959B9A}"/>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A9C9C29A-8ADD-A67B-EB2B-580AB443AA14}"/>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1</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06D82753-0A62-8A34-4F14-FE5FBBA912FE}"/>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80" name="组合 79">
            <a:extLst>
              <a:ext uri="{FF2B5EF4-FFF2-40B4-BE49-F238E27FC236}">
                <a16:creationId xmlns:a16="http://schemas.microsoft.com/office/drawing/2014/main" id="{B83C563E-2176-11E7-AA82-67341370DCAD}"/>
              </a:ext>
            </a:extLst>
          </p:cNvPr>
          <p:cNvGrpSpPr/>
          <p:nvPr/>
        </p:nvGrpSpPr>
        <p:grpSpPr>
          <a:xfrm>
            <a:off x="899592" y="4641952"/>
            <a:ext cx="4320320" cy="180000"/>
            <a:chOff x="611560" y="1880848"/>
            <a:chExt cx="4320320" cy="180000"/>
          </a:xfrm>
        </p:grpSpPr>
        <p:sp>
          <p:nvSpPr>
            <p:cNvPr id="81" name="矩形 80">
              <a:extLst>
                <a:ext uri="{FF2B5EF4-FFF2-40B4-BE49-F238E27FC236}">
                  <a16:creationId xmlns:a16="http://schemas.microsoft.com/office/drawing/2014/main" id="{1A873B98-48DB-C96F-14EF-FD5956A760AF}"/>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9BE4E991-E2A6-00C4-D95D-C3CA703250BA}"/>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3</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83" name="矩形 82">
              <a:extLst>
                <a:ext uri="{FF2B5EF4-FFF2-40B4-BE49-F238E27FC236}">
                  <a16:creationId xmlns:a16="http://schemas.microsoft.com/office/drawing/2014/main" id="{187B56A0-5DB8-1BE3-9B59-C35C0A8709CB}"/>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A6A3DF1A-BC86-C64B-65A5-7D294365389B}"/>
              </a:ext>
            </a:extLst>
          </p:cNvPr>
          <p:cNvGrpSpPr/>
          <p:nvPr/>
        </p:nvGrpSpPr>
        <p:grpSpPr>
          <a:xfrm>
            <a:off x="899592" y="4463197"/>
            <a:ext cx="4320320" cy="180000"/>
            <a:chOff x="611560" y="1880848"/>
            <a:chExt cx="4320320" cy="180000"/>
          </a:xfrm>
        </p:grpSpPr>
        <p:sp>
          <p:nvSpPr>
            <p:cNvPr id="85" name="矩形 84">
              <a:extLst>
                <a:ext uri="{FF2B5EF4-FFF2-40B4-BE49-F238E27FC236}">
                  <a16:creationId xmlns:a16="http://schemas.microsoft.com/office/drawing/2014/main" id="{5CDC74E3-7E74-5548-E6F3-E2DA1FB9ECC5}"/>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DEDF9875-5778-BC67-0928-B1AC1E08DE59}"/>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2</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898B44B2-57C3-1FC0-1295-83C4A3E4B394}"/>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88" name="组合 87">
            <a:extLst>
              <a:ext uri="{FF2B5EF4-FFF2-40B4-BE49-F238E27FC236}">
                <a16:creationId xmlns:a16="http://schemas.microsoft.com/office/drawing/2014/main" id="{213A3FBB-0CB3-E519-2FED-7383DCF78568}"/>
              </a:ext>
            </a:extLst>
          </p:cNvPr>
          <p:cNvGrpSpPr/>
          <p:nvPr/>
        </p:nvGrpSpPr>
        <p:grpSpPr>
          <a:xfrm>
            <a:off x="899592" y="4820707"/>
            <a:ext cx="4320320" cy="180000"/>
            <a:chOff x="611560" y="1880848"/>
            <a:chExt cx="4320320" cy="180000"/>
          </a:xfrm>
        </p:grpSpPr>
        <p:sp>
          <p:nvSpPr>
            <p:cNvPr id="89" name="矩形 88">
              <a:extLst>
                <a:ext uri="{FF2B5EF4-FFF2-40B4-BE49-F238E27FC236}">
                  <a16:creationId xmlns:a16="http://schemas.microsoft.com/office/drawing/2014/main" id="{C59F53D7-A83F-5403-6C89-9EF82B4AE8A4}"/>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531E70A9-ACB7-994B-2E4C-255B189823F9}"/>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4</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91" name="矩形 90">
              <a:extLst>
                <a:ext uri="{FF2B5EF4-FFF2-40B4-BE49-F238E27FC236}">
                  <a16:creationId xmlns:a16="http://schemas.microsoft.com/office/drawing/2014/main" id="{D3C2D320-28D2-F4E0-DF42-C96F0580B91B}"/>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grpSp>
      <p:grpSp>
        <p:nvGrpSpPr>
          <p:cNvPr id="92" name="组合 91">
            <a:extLst>
              <a:ext uri="{FF2B5EF4-FFF2-40B4-BE49-F238E27FC236}">
                <a16:creationId xmlns:a16="http://schemas.microsoft.com/office/drawing/2014/main" id="{C6B29025-7A98-F048-36FA-E9820C0DA191}"/>
              </a:ext>
            </a:extLst>
          </p:cNvPr>
          <p:cNvGrpSpPr/>
          <p:nvPr/>
        </p:nvGrpSpPr>
        <p:grpSpPr>
          <a:xfrm>
            <a:off x="899592" y="4999462"/>
            <a:ext cx="4320320" cy="180000"/>
            <a:chOff x="611560" y="1880848"/>
            <a:chExt cx="4320320" cy="180000"/>
          </a:xfrm>
        </p:grpSpPr>
        <p:sp>
          <p:nvSpPr>
            <p:cNvPr id="93" name="矩形 92">
              <a:extLst>
                <a:ext uri="{FF2B5EF4-FFF2-40B4-BE49-F238E27FC236}">
                  <a16:creationId xmlns:a16="http://schemas.microsoft.com/office/drawing/2014/main" id="{EF5D850A-DF93-AE57-8B6E-A82AB26536EA}"/>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9EDAA4FA-672D-4C1F-D1CB-4FC5BD5813A1}"/>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5</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95" name="矩形 94">
              <a:extLst>
                <a:ext uri="{FF2B5EF4-FFF2-40B4-BE49-F238E27FC236}">
                  <a16:creationId xmlns:a16="http://schemas.microsoft.com/office/drawing/2014/main" id="{AA0F48DB-C132-B426-C235-95975E9C19C8}"/>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96" name="组合 95">
            <a:extLst>
              <a:ext uri="{FF2B5EF4-FFF2-40B4-BE49-F238E27FC236}">
                <a16:creationId xmlns:a16="http://schemas.microsoft.com/office/drawing/2014/main" id="{ABF46C76-5327-2EAA-630A-4A331D85D865}"/>
              </a:ext>
            </a:extLst>
          </p:cNvPr>
          <p:cNvGrpSpPr/>
          <p:nvPr/>
        </p:nvGrpSpPr>
        <p:grpSpPr>
          <a:xfrm>
            <a:off x="899592" y="5178217"/>
            <a:ext cx="4320320" cy="180000"/>
            <a:chOff x="611560" y="1880848"/>
            <a:chExt cx="4320320" cy="180000"/>
          </a:xfrm>
        </p:grpSpPr>
        <p:sp>
          <p:nvSpPr>
            <p:cNvPr id="97" name="矩形 96">
              <a:extLst>
                <a:ext uri="{FF2B5EF4-FFF2-40B4-BE49-F238E27FC236}">
                  <a16:creationId xmlns:a16="http://schemas.microsoft.com/office/drawing/2014/main" id="{32826B29-4886-3111-DAFD-30A04C960AB7}"/>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457CEAC0-71CC-3DB8-5E93-8194FC9C5D82}"/>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6</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99" name="矩形 98">
              <a:extLst>
                <a:ext uri="{FF2B5EF4-FFF2-40B4-BE49-F238E27FC236}">
                  <a16:creationId xmlns:a16="http://schemas.microsoft.com/office/drawing/2014/main" id="{8FEE6C43-21D2-BC93-4BF2-AB445C75F371}"/>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100" name="组合 99">
            <a:extLst>
              <a:ext uri="{FF2B5EF4-FFF2-40B4-BE49-F238E27FC236}">
                <a16:creationId xmlns:a16="http://schemas.microsoft.com/office/drawing/2014/main" id="{E47E6952-F25F-8335-85FF-E38AC873C6FF}"/>
              </a:ext>
            </a:extLst>
          </p:cNvPr>
          <p:cNvGrpSpPr/>
          <p:nvPr/>
        </p:nvGrpSpPr>
        <p:grpSpPr>
          <a:xfrm>
            <a:off x="899592" y="5356970"/>
            <a:ext cx="4320320" cy="180000"/>
            <a:chOff x="611560" y="1880848"/>
            <a:chExt cx="4320320" cy="180000"/>
          </a:xfrm>
        </p:grpSpPr>
        <p:sp>
          <p:nvSpPr>
            <p:cNvPr id="101" name="矩形 100">
              <a:extLst>
                <a:ext uri="{FF2B5EF4-FFF2-40B4-BE49-F238E27FC236}">
                  <a16:creationId xmlns:a16="http://schemas.microsoft.com/office/drawing/2014/main" id="{3CE1E90B-8E7D-B669-AB61-019251D84B46}"/>
                </a:ext>
              </a:extLst>
            </p:cNvPr>
            <p:cNvSpPr/>
            <p:nvPr/>
          </p:nvSpPr>
          <p:spPr>
            <a:xfrm>
              <a:off x="2051880" y="1880848"/>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4748F462-3A23-675E-613A-1369A25B6D8A}"/>
                </a:ext>
              </a:extLst>
            </p:cNvPr>
            <p:cNvSpPr/>
            <p:nvPr/>
          </p:nvSpPr>
          <p:spPr>
            <a:xfrm>
              <a:off x="611560" y="1880848"/>
              <a:ext cx="720000" cy="180000"/>
            </a:xfrm>
            <a:prstGeom prst="rect">
              <a:avLst/>
            </a:prstGeom>
            <a:no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7</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103" name="矩形 102">
              <a:extLst>
                <a:ext uri="{FF2B5EF4-FFF2-40B4-BE49-F238E27FC236}">
                  <a16:creationId xmlns:a16="http://schemas.microsoft.com/office/drawing/2014/main" id="{BBBE6CD2-AD7B-9D63-2919-AB3C57A37F06}"/>
                </a:ext>
              </a:extLst>
            </p:cNvPr>
            <p:cNvSpPr/>
            <p:nvPr/>
          </p:nvSpPr>
          <p:spPr>
            <a:xfrm>
              <a:off x="1331800" y="1880848"/>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sp>
        <p:nvSpPr>
          <p:cNvPr id="106" name="矩形 105">
            <a:extLst>
              <a:ext uri="{FF2B5EF4-FFF2-40B4-BE49-F238E27FC236}">
                <a16:creationId xmlns:a16="http://schemas.microsoft.com/office/drawing/2014/main" id="{A2E09EDC-04EC-76A9-D75C-8520B7552B6A}"/>
              </a:ext>
            </a:extLst>
          </p:cNvPr>
          <p:cNvSpPr/>
          <p:nvPr/>
        </p:nvSpPr>
        <p:spPr>
          <a:xfrm>
            <a:off x="6014781" y="4610806"/>
            <a:ext cx="720000" cy="720878"/>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BBFA82DC-D410-B11E-4262-DEBF59805340}"/>
              </a:ext>
            </a:extLst>
          </p:cNvPr>
          <p:cNvSpPr/>
          <p:nvPr/>
        </p:nvSpPr>
        <p:spPr>
          <a:xfrm>
            <a:off x="6014781" y="5860836"/>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255</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cxnSp>
        <p:nvCxnSpPr>
          <p:cNvPr id="108" name="直接箭头连接符 107">
            <a:extLst>
              <a:ext uri="{FF2B5EF4-FFF2-40B4-BE49-F238E27FC236}">
                <a16:creationId xmlns:a16="http://schemas.microsoft.com/office/drawing/2014/main" id="{C9A39F8C-D3C3-872E-053B-C49580051689}"/>
              </a:ext>
            </a:extLst>
          </p:cNvPr>
          <p:cNvCxnSpPr>
            <a:cxnSpLocks/>
            <a:stCxn id="15" idx="1"/>
            <a:endCxn id="77" idx="3"/>
          </p:cNvCxnSpPr>
          <p:nvPr/>
        </p:nvCxnSpPr>
        <p:spPr>
          <a:xfrm flipH="1">
            <a:off x="5219912" y="3816830"/>
            <a:ext cx="794869" cy="557612"/>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26ACCF9D-83B7-016B-69D5-D2771911F53F}"/>
              </a:ext>
            </a:extLst>
          </p:cNvPr>
          <p:cNvCxnSpPr>
            <a:cxnSpLocks/>
            <a:stCxn id="30" idx="1"/>
            <a:endCxn id="101" idx="3"/>
          </p:cNvCxnSpPr>
          <p:nvPr/>
        </p:nvCxnSpPr>
        <p:spPr>
          <a:xfrm flipH="1">
            <a:off x="5219912" y="4176870"/>
            <a:ext cx="794869" cy="1270100"/>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69E21684-A03A-DFF2-1CD5-4A2BBD462DBB}"/>
              </a:ext>
            </a:extLst>
          </p:cNvPr>
          <p:cNvSpPr txBox="1"/>
          <p:nvPr/>
        </p:nvSpPr>
        <p:spPr>
          <a:xfrm>
            <a:off x="1619672" y="3909543"/>
            <a:ext cx="720000" cy="180000"/>
          </a:xfrm>
          <a:prstGeom prst="rect">
            <a:avLst/>
          </a:prstGeom>
          <a:noFill/>
        </p:spPr>
        <p:txBody>
          <a:bodyPr wrap="none" lIns="36000" tIns="0" rIns="36000" bIns="0" rtlCol="0">
            <a:noAutofit/>
          </a:bodyPr>
          <a:lstStyle/>
          <a:p>
            <a:pPr algn="ctr"/>
            <a:r>
              <a:rPr lang="zh-CN" altLang="en-US" sz="1200" b="1" dirty="0">
                <a:solidFill>
                  <a:schemeClr val="bg1"/>
                </a:solidFill>
                <a:ea typeface="楷体" panose="02010609060101010101" pitchFamily="49" charset="-122"/>
                <a:cs typeface="Times New Roman" panose="02020603050405020304" pitchFamily="18" charset="0"/>
              </a:rPr>
              <a:t>标记</a:t>
            </a:r>
            <a:r>
              <a:rPr lang="en-US" altLang="zh-CN" sz="1200" b="1" dirty="0">
                <a:solidFill>
                  <a:schemeClr val="bg1"/>
                </a:solidFill>
                <a:ea typeface="楷体" panose="02010609060101010101" pitchFamily="49" charset="-122"/>
                <a:cs typeface="Times New Roman" panose="02020603050405020304" pitchFamily="18" charset="0"/>
              </a:rPr>
              <a:t>(</a:t>
            </a:r>
            <a:r>
              <a:rPr lang="en-US" altLang="zh-CN" sz="1200" b="1" i="1" dirty="0">
                <a:solidFill>
                  <a:schemeClr val="bg1"/>
                </a:solidFill>
                <a:ea typeface="楷体" panose="02010609060101010101" pitchFamily="49" charset="-122"/>
                <a:cs typeface="Times New Roman" panose="02020603050405020304" pitchFamily="18" charset="0"/>
              </a:rPr>
              <a:t>s</a:t>
            </a:r>
            <a:r>
              <a:rPr lang="en-US" altLang="zh-CN" sz="1200" b="1" dirty="0">
                <a:solidFill>
                  <a:schemeClr val="bg1"/>
                </a:solidFill>
                <a:ea typeface="楷体" panose="02010609060101010101" pitchFamily="49" charset="-122"/>
                <a:cs typeface="Times New Roman" panose="02020603050405020304" pitchFamily="18" charset="0"/>
              </a:rPr>
              <a:t>-</a:t>
            </a:r>
            <a:r>
              <a:rPr lang="en-US" altLang="zh-CN" sz="1200" b="1" i="1" dirty="0">
                <a:solidFill>
                  <a:schemeClr val="bg1"/>
                </a:solidFill>
                <a:ea typeface="楷体" panose="02010609060101010101" pitchFamily="49" charset="-122"/>
                <a:cs typeface="Times New Roman" panose="02020603050405020304" pitchFamily="18" charset="0"/>
              </a:rPr>
              <a:t>r</a:t>
            </a:r>
            <a:r>
              <a:rPr lang="zh-CN" altLang="en-US" sz="1200" b="1" dirty="0">
                <a:solidFill>
                  <a:schemeClr val="bg1"/>
                </a:solidFill>
                <a:ea typeface="楷体" panose="02010609060101010101" pitchFamily="49" charset="-122"/>
                <a:cs typeface="Times New Roman" panose="02020603050405020304" pitchFamily="18" charset="0"/>
              </a:rPr>
              <a:t>位</a:t>
            </a:r>
            <a:r>
              <a:rPr lang="en-US" altLang="zh-CN" sz="1200" b="1" dirty="0">
                <a:solidFill>
                  <a:schemeClr val="bg1"/>
                </a:solidFill>
                <a:ea typeface="楷体" panose="02010609060101010101" pitchFamily="49" charset="-122"/>
                <a:cs typeface="Times New Roman" panose="02020603050405020304" pitchFamily="18" charset="0"/>
              </a:rPr>
              <a:t>)</a:t>
            </a:r>
            <a:endParaRPr lang="zh-CN" altLang="en-US" sz="1200" b="1" dirty="0">
              <a:solidFill>
                <a:schemeClr val="bg1"/>
              </a:solidFill>
              <a:ea typeface="楷体" panose="02010609060101010101" pitchFamily="49" charset="-122"/>
              <a:cs typeface="Times New Roman" panose="02020603050405020304" pitchFamily="18" charset="0"/>
            </a:endParaRPr>
          </a:p>
        </p:txBody>
      </p:sp>
      <p:cxnSp>
        <p:nvCxnSpPr>
          <p:cNvPr id="137" name="直接箭头连接符 136">
            <a:extLst>
              <a:ext uri="{FF2B5EF4-FFF2-40B4-BE49-F238E27FC236}">
                <a16:creationId xmlns:a16="http://schemas.microsoft.com/office/drawing/2014/main" id="{1A15DD9A-20E6-1792-4238-BFE85DE004BB}"/>
              </a:ext>
            </a:extLst>
          </p:cNvPr>
          <p:cNvCxnSpPr>
            <a:cxnSpLocks/>
            <a:stCxn id="107" idx="1"/>
            <a:endCxn id="101" idx="3"/>
          </p:cNvCxnSpPr>
          <p:nvPr/>
        </p:nvCxnSpPr>
        <p:spPr>
          <a:xfrm flipH="1" flipV="1">
            <a:off x="5219912" y="5446970"/>
            <a:ext cx="794869" cy="503866"/>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23B6D2C6-99F6-B7D9-4286-545D5A3EDB44}"/>
              </a:ext>
            </a:extLst>
          </p:cNvPr>
          <p:cNvGrpSpPr/>
          <p:nvPr/>
        </p:nvGrpSpPr>
        <p:grpSpPr>
          <a:xfrm>
            <a:off x="7457370" y="3548166"/>
            <a:ext cx="720000" cy="357450"/>
            <a:chOff x="5508104" y="1571702"/>
            <a:chExt cx="720000" cy="357450"/>
          </a:xfrm>
        </p:grpSpPr>
        <p:sp>
          <p:nvSpPr>
            <p:cNvPr id="8" name="矩形 7">
              <a:extLst>
                <a:ext uri="{FF2B5EF4-FFF2-40B4-BE49-F238E27FC236}">
                  <a16:creationId xmlns:a16="http://schemas.microsoft.com/office/drawing/2014/main" id="{D095CB8E-E4AF-852E-FACE-C91910DA7197}"/>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BC3F4E9-E3D0-DCDD-AAC0-C99BBEFD8090}"/>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1DBD81FC-0C30-189E-588C-16D6466ACA2F}"/>
              </a:ext>
            </a:extLst>
          </p:cNvPr>
          <p:cNvSpPr/>
          <p:nvPr/>
        </p:nvSpPr>
        <p:spPr>
          <a:xfrm>
            <a:off x="7457370" y="390306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311AFD7-F7E8-EF68-6F18-205337CE42BA}"/>
              </a:ext>
            </a:extLst>
          </p:cNvPr>
          <p:cNvSpPr/>
          <p:nvPr/>
        </p:nvSpPr>
        <p:spPr>
          <a:xfrm>
            <a:off x="7457370" y="408051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014908AD-6BD2-0417-6032-A37CB011A163}"/>
              </a:ext>
            </a:extLst>
          </p:cNvPr>
          <p:cNvSpPr/>
          <p:nvPr/>
        </p:nvSpPr>
        <p:spPr>
          <a:xfrm>
            <a:off x="7457370" y="4613376"/>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17D51F01-B444-1A95-302C-825A24F02ACA}"/>
              </a:ext>
            </a:extLst>
          </p:cNvPr>
          <p:cNvSpPr/>
          <p:nvPr/>
        </p:nvSpPr>
        <p:spPr>
          <a:xfrm>
            <a:off x="7457370" y="425830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0227036-E1CA-5135-28B7-7D08F834D833}"/>
              </a:ext>
            </a:extLst>
          </p:cNvPr>
          <p:cNvSpPr/>
          <p:nvPr/>
        </p:nvSpPr>
        <p:spPr>
          <a:xfrm>
            <a:off x="7457370" y="443575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6D4A8197-4BA9-D3DA-6AE5-9E4182D9FAA9}"/>
              </a:ext>
            </a:extLst>
          </p:cNvPr>
          <p:cNvSpPr/>
          <p:nvPr/>
        </p:nvSpPr>
        <p:spPr>
          <a:xfrm>
            <a:off x="7457370" y="532848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07A7A158-CDE6-D672-5B81-EC159F1B8793}"/>
              </a:ext>
            </a:extLst>
          </p:cNvPr>
          <p:cNvSpPr/>
          <p:nvPr/>
        </p:nvSpPr>
        <p:spPr>
          <a:xfrm>
            <a:off x="7457370" y="550593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6D5235E6-38EB-8017-1FAE-E92AAA6AD6E5}"/>
              </a:ext>
            </a:extLst>
          </p:cNvPr>
          <p:cNvSpPr/>
          <p:nvPr/>
        </p:nvSpPr>
        <p:spPr>
          <a:xfrm>
            <a:off x="7457370" y="568338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E6E37B8-7D78-5B28-71CE-7AB6EF619D81}"/>
              </a:ext>
            </a:extLst>
          </p:cNvPr>
          <p:cNvSpPr/>
          <p:nvPr/>
        </p:nvSpPr>
        <p:spPr>
          <a:xfrm>
            <a:off x="7457370" y="586083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155" name="组合 154">
            <a:extLst>
              <a:ext uri="{FF2B5EF4-FFF2-40B4-BE49-F238E27FC236}">
                <a16:creationId xmlns:a16="http://schemas.microsoft.com/office/drawing/2014/main" id="{5B564E34-1855-C489-8485-36FA51D85CEE}"/>
              </a:ext>
            </a:extLst>
          </p:cNvPr>
          <p:cNvGrpSpPr/>
          <p:nvPr/>
        </p:nvGrpSpPr>
        <p:grpSpPr>
          <a:xfrm>
            <a:off x="6734861" y="3548166"/>
            <a:ext cx="720000" cy="357450"/>
            <a:chOff x="5508104" y="1571702"/>
            <a:chExt cx="720000" cy="357450"/>
          </a:xfrm>
          <a:solidFill>
            <a:schemeClr val="tx1"/>
          </a:solidFill>
        </p:grpSpPr>
        <p:sp>
          <p:nvSpPr>
            <p:cNvPr id="156" name="矩形 155">
              <a:extLst>
                <a:ext uri="{FF2B5EF4-FFF2-40B4-BE49-F238E27FC236}">
                  <a16:creationId xmlns:a16="http://schemas.microsoft.com/office/drawing/2014/main" id="{1F758411-2A92-B3F1-EEF8-A8A84877232B}"/>
                </a:ext>
              </a:extLst>
            </p:cNvPr>
            <p:cNvSpPr/>
            <p:nvPr/>
          </p:nvSpPr>
          <p:spPr>
            <a:xfrm>
              <a:off x="5508104" y="1571702"/>
              <a:ext cx="720000" cy="180000"/>
            </a:xfrm>
            <a:prstGeom prst="rect">
              <a:avLst/>
            </a:prstGeom>
            <a:grp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00 00000000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57" name="矩形 156">
              <a:extLst>
                <a:ext uri="{FF2B5EF4-FFF2-40B4-BE49-F238E27FC236}">
                  <a16:creationId xmlns:a16="http://schemas.microsoft.com/office/drawing/2014/main" id="{9A781B64-02EB-F44D-2025-803F9ABFA1D1}"/>
                </a:ext>
              </a:extLst>
            </p:cNvPr>
            <p:cNvSpPr/>
            <p:nvPr/>
          </p:nvSpPr>
          <p:spPr>
            <a:xfrm>
              <a:off x="5508104" y="1749152"/>
              <a:ext cx="720000" cy="180000"/>
            </a:xfrm>
            <a:prstGeom prst="rect">
              <a:avLst/>
            </a:prstGeom>
            <a:grp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grpSp>
      <p:sp>
        <p:nvSpPr>
          <p:cNvPr id="158" name="矩形 157">
            <a:extLst>
              <a:ext uri="{FF2B5EF4-FFF2-40B4-BE49-F238E27FC236}">
                <a16:creationId xmlns:a16="http://schemas.microsoft.com/office/drawing/2014/main" id="{9D846A41-617A-FEA7-0A36-4C23A9AD068C}"/>
              </a:ext>
            </a:extLst>
          </p:cNvPr>
          <p:cNvSpPr/>
          <p:nvPr/>
        </p:nvSpPr>
        <p:spPr>
          <a:xfrm>
            <a:off x="6734861" y="390306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59" name="矩形 158">
            <a:extLst>
              <a:ext uri="{FF2B5EF4-FFF2-40B4-BE49-F238E27FC236}">
                <a16:creationId xmlns:a16="http://schemas.microsoft.com/office/drawing/2014/main" id="{16E0D8BC-62DB-49EE-518C-375B82F5EC17}"/>
              </a:ext>
            </a:extLst>
          </p:cNvPr>
          <p:cNvSpPr/>
          <p:nvPr/>
        </p:nvSpPr>
        <p:spPr>
          <a:xfrm>
            <a:off x="6734861" y="408051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00 00011100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0" name="矩形 159">
            <a:extLst>
              <a:ext uri="{FF2B5EF4-FFF2-40B4-BE49-F238E27FC236}">
                <a16:creationId xmlns:a16="http://schemas.microsoft.com/office/drawing/2014/main" id="{0811BF65-AE22-4FED-E3F6-F7707299521E}"/>
              </a:ext>
            </a:extLst>
          </p:cNvPr>
          <p:cNvSpPr/>
          <p:nvPr/>
        </p:nvSpPr>
        <p:spPr>
          <a:xfrm>
            <a:off x="6734941" y="4613376"/>
            <a:ext cx="720000" cy="72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1" name="矩形 160">
            <a:extLst>
              <a:ext uri="{FF2B5EF4-FFF2-40B4-BE49-F238E27FC236}">
                <a16:creationId xmlns:a16="http://schemas.microsoft.com/office/drawing/2014/main" id="{6BF6B152-0B79-3BF3-0AA2-538C8AD77198}"/>
              </a:ext>
            </a:extLst>
          </p:cNvPr>
          <p:cNvSpPr/>
          <p:nvPr/>
        </p:nvSpPr>
        <p:spPr>
          <a:xfrm>
            <a:off x="6734861" y="425830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00 00100000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2" name="矩形 161">
            <a:extLst>
              <a:ext uri="{FF2B5EF4-FFF2-40B4-BE49-F238E27FC236}">
                <a16:creationId xmlns:a16="http://schemas.microsoft.com/office/drawing/2014/main" id="{2952413C-C36B-B23D-56A7-1394D222C244}"/>
              </a:ext>
            </a:extLst>
          </p:cNvPr>
          <p:cNvSpPr/>
          <p:nvPr/>
        </p:nvSpPr>
        <p:spPr>
          <a:xfrm>
            <a:off x="6734861" y="443575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00 00100100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3" name="矩形 162">
            <a:extLst>
              <a:ext uri="{FF2B5EF4-FFF2-40B4-BE49-F238E27FC236}">
                <a16:creationId xmlns:a16="http://schemas.microsoft.com/office/drawing/2014/main" id="{FC270A6A-2350-D68F-1F31-2EE77418E35C}"/>
              </a:ext>
            </a:extLst>
          </p:cNvPr>
          <p:cNvSpPr/>
          <p:nvPr/>
        </p:nvSpPr>
        <p:spPr>
          <a:xfrm>
            <a:off x="6734861" y="532848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11 11100000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4" name="矩形 163">
            <a:extLst>
              <a:ext uri="{FF2B5EF4-FFF2-40B4-BE49-F238E27FC236}">
                <a16:creationId xmlns:a16="http://schemas.microsoft.com/office/drawing/2014/main" id="{2239DC83-57C5-438B-BC06-0AE0AD94A589}"/>
              </a:ext>
            </a:extLst>
          </p:cNvPr>
          <p:cNvSpPr/>
          <p:nvPr/>
        </p:nvSpPr>
        <p:spPr>
          <a:xfrm>
            <a:off x="6734861" y="550593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11 11100100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5" name="矩形 164">
            <a:extLst>
              <a:ext uri="{FF2B5EF4-FFF2-40B4-BE49-F238E27FC236}">
                <a16:creationId xmlns:a16="http://schemas.microsoft.com/office/drawing/2014/main" id="{E47DD358-55F7-D65B-5095-CAD7ECE287B5}"/>
              </a:ext>
            </a:extLst>
          </p:cNvPr>
          <p:cNvSpPr/>
          <p:nvPr/>
        </p:nvSpPr>
        <p:spPr>
          <a:xfrm>
            <a:off x="6734861" y="568338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6" name="矩形 165">
            <a:extLst>
              <a:ext uri="{FF2B5EF4-FFF2-40B4-BE49-F238E27FC236}">
                <a16:creationId xmlns:a16="http://schemas.microsoft.com/office/drawing/2014/main" id="{0C6627D0-7D26-C359-D731-72558D7CAFF1}"/>
              </a:ext>
            </a:extLst>
          </p:cNvPr>
          <p:cNvSpPr/>
          <p:nvPr/>
        </p:nvSpPr>
        <p:spPr>
          <a:xfrm>
            <a:off x="6734861" y="586083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11 11111100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7" name="文本框 166">
            <a:extLst>
              <a:ext uri="{FF2B5EF4-FFF2-40B4-BE49-F238E27FC236}">
                <a16:creationId xmlns:a16="http://schemas.microsoft.com/office/drawing/2014/main" id="{7F7926D8-0569-7682-5B04-8DB8491CCB31}"/>
              </a:ext>
            </a:extLst>
          </p:cNvPr>
          <p:cNvSpPr txBox="1"/>
          <p:nvPr/>
        </p:nvSpPr>
        <p:spPr>
          <a:xfrm>
            <a:off x="6734861" y="3356992"/>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主存地址</a:t>
            </a:r>
          </a:p>
        </p:txBody>
      </p:sp>
      <p:sp>
        <p:nvSpPr>
          <p:cNvPr id="179" name="文本框 178">
            <a:extLst>
              <a:ext uri="{FF2B5EF4-FFF2-40B4-BE49-F238E27FC236}">
                <a16:creationId xmlns:a16="http://schemas.microsoft.com/office/drawing/2014/main" id="{B9C4FA04-53E0-681B-A640-FB5F6846CD04}"/>
              </a:ext>
            </a:extLst>
          </p:cNvPr>
          <p:cNvSpPr txBox="1"/>
          <p:nvPr/>
        </p:nvSpPr>
        <p:spPr>
          <a:xfrm>
            <a:off x="2915816" y="3890726"/>
            <a:ext cx="720000" cy="180000"/>
          </a:xfrm>
          <a:prstGeom prst="rect">
            <a:avLst/>
          </a:prstGeom>
          <a:noFill/>
        </p:spPr>
        <p:txBody>
          <a:bodyPr wrap="none" lIns="36000" tIns="0" rIns="36000" bIns="0" rtlCol="0">
            <a:noAutofit/>
          </a:bodyPr>
          <a:lstStyle/>
          <a:p>
            <a:pPr algn="ctr"/>
            <a:r>
              <a:rPr lang="en-US" altLang="zh-CN" sz="1200" b="1">
                <a:solidFill>
                  <a:srgbClr val="FF0000"/>
                </a:solidFill>
                <a:ea typeface="楷体" panose="02010609060101010101" pitchFamily="49" charset="-122"/>
                <a:cs typeface="Times New Roman" panose="02020603050405020304" pitchFamily="18" charset="0"/>
              </a:rPr>
              <a:t>cache</a:t>
            </a:r>
            <a:endParaRPr lang="zh-CN" altLang="en-US" sz="1200" b="1" dirty="0">
              <a:solidFill>
                <a:srgbClr val="FF0000"/>
              </a:solidFill>
              <a:ea typeface="楷体" panose="02010609060101010101"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048026ED-2B46-5E3D-6BC7-CE4E0DF82534}"/>
              </a:ext>
            </a:extLst>
          </p:cNvPr>
          <p:cNvSpPr txBox="1"/>
          <p:nvPr/>
        </p:nvSpPr>
        <p:spPr>
          <a:xfrm>
            <a:off x="6912300" y="2000164"/>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主存地址</a:t>
            </a:r>
          </a:p>
        </p:txBody>
      </p:sp>
      <p:sp>
        <p:nvSpPr>
          <p:cNvPr id="15" name="矩形 14">
            <a:extLst>
              <a:ext uri="{FF2B5EF4-FFF2-40B4-BE49-F238E27FC236}">
                <a16:creationId xmlns:a16="http://schemas.microsoft.com/office/drawing/2014/main" id="{30978BD7-ACBB-B890-D928-FE8A54E57DA6}"/>
              </a:ext>
            </a:extLst>
          </p:cNvPr>
          <p:cNvSpPr/>
          <p:nvPr/>
        </p:nvSpPr>
        <p:spPr>
          <a:xfrm>
            <a:off x="6014781" y="3726830"/>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1</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7AE3692D-6BEF-EE73-53A9-13A1D7D2E3F3}"/>
              </a:ext>
            </a:extLst>
          </p:cNvPr>
          <p:cNvSpPr/>
          <p:nvPr/>
        </p:nvSpPr>
        <p:spPr>
          <a:xfrm>
            <a:off x="6014781" y="5683386"/>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0CD89C55-D5DD-D700-931C-0E5F4A235B9A}"/>
              </a:ext>
            </a:extLst>
          </p:cNvPr>
          <p:cNvSpPr/>
          <p:nvPr/>
        </p:nvSpPr>
        <p:spPr>
          <a:xfrm>
            <a:off x="6014781" y="3906870"/>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B71EDE33-3201-0F51-7BAB-3C79CB774F00}"/>
              </a:ext>
            </a:extLst>
          </p:cNvPr>
          <p:cNvSpPr/>
          <p:nvPr/>
        </p:nvSpPr>
        <p:spPr>
          <a:xfrm>
            <a:off x="6014781" y="4086870"/>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7</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329D656A-31C1-B617-337B-8EAE6D06C60E}"/>
              </a:ext>
            </a:extLst>
          </p:cNvPr>
          <p:cNvSpPr/>
          <p:nvPr/>
        </p:nvSpPr>
        <p:spPr>
          <a:xfrm>
            <a:off x="6014781" y="4265534"/>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8</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914092D5-4BB2-2C66-4A36-52C8F0BBC72F}"/>
              </a:ext>
            </a:extLst>
          </p:cNvPr>
          <p:cNvSpPr/>
          <p:nvPr/>
        </p:nvSpPr>
        <p:spPr>
          <a:xfrm>
            <a:off x="6014781" y="4445574"/>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9</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997AB614-781F-7C47-6F3B-9C9183462EF8}"/>
              </a:ext>
            </a:extLst>
          </p:cNvPr>
          <p:cNvCxnSpPr>
            <a:cxnSpLocks/>
            <a:stCxn id="33" idx="1"/>
            <a:endCxn id="7" idx="3"/>
          </p:cNvCxnSpPr>
          <p:nvPr/>
        </p:nvCxnSpPr>
        <p:spPr>
          <a:xfrm flipH="1" flipV="1">
            <a:off x="5219912" y="4195687"/>
            <a:ext cx="794869" cy="159847"/>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DC662869-206D-9730-54C3-4E582D8DFFC7}"/>
              </a:ext>
            </a:extLst>
          </p:cNvPr>
          <p:cNvCxnSpPr>
            <a:cxnSpLocks/>
            <a:stCxn id="34" idx="1"/>
            <a:endCxn id="77" idx="3"/>
          </p:cNvCxnSpPr>
          <p:nvPr/>
        </p:nvCxnSpPr>
        <p:spPr>
          <a:xfrm flipH="1" flipV="1">
            <a:off x="5219912" y="4374442"/>
            <a:ext cx="794869" cy="161132"/>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B16D827E-21AA-D8DE-26E3-7C63E7B6AA34}"/>
              </a:ext>
            </a:extLst>
          </p:cNvPr>
          <p:cNvSpPr/>
          <p:nvPr/>
        </p:nvSpPr>
        <p:spPr>
          <a:xfrm>
            <a:off x="6012160" y="5508336"/>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249</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F93749B9-FF9C-F313-036F-2B6DC9451901}"/>
              </a:ext>
            </a:extLst>
          </p:cNvPr>
          <p:cNvSpPr/>
          <p:nvPr/>
        </p:nvSpPr>
        <p:spPr>
          <a:xfrm>
            <a:off x="6012160" y="5330886"/>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248</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cxnSp>
        <p:nvCxnSpPr>
          <p:cNvPr id="61" name="直接箭头连接符 60">
            <a:extLst>
              <a:ext uri="{FF2B5EF4-FFF2-40B4-BE49-F238E27FC236}">
                <a16:creationId xmlns:a16="http://schemas.microsoft.com/office/drawing/2014/main" id="{79B6323D-5F6C-1DEF-44EF-5BFC59D90A2D}"/>
              </a:ext>
            </a:extLst>
          </p:cNvPr>
          <p:cNvCxnSpPr>
            <a:cxnSpLocks/>
            <a:stCxn id="57" idx="1"/>
          </p:cNvCxnSpPr>
          <p:nvPr/>
        </p:nvCxnSpPr>
        <p:spPr>
          <a:xfrm flipH="1" flipV="1">
            <a:off x="5220072" y="4365104"/>
            <a:ext cx="792088" cy="1233232"/>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7A7942E0-2E5E-BE0D-1907-AAB7EE7F61A0}"/>
              </a:ext>
            </a:extLst>
          </p:cNvPr>
          <p:cNvCxnSpPr>
            <a:cxnSpLocks/>
            <a:stCxn id="60" idx="1"/>
            <a:endCxn id="7" idx="3"/>
          </p:cNvCxnSpPr>
          <p:nvPr/>
        </p:nvCxnSpPr>
        <p:spPr>
          <a:xfrm flipH="1" flipV="1">
            <a:off x="5219912" y="4195687"/>
            <a:ext cx="792248" cy="1225199"/>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B089472C-AB25-E284-6399-4D626CC84336}"/>
              </a:ext>
            </a:extLst>
          </p:cNvPr>
          <p:cNvSpPr/>
          <p:nvPr/>
        </p:nvSpPr>
        <p:spPr>
          <a:xfrm>
            <a:off x="6017130" y="3545596"/>
            <a:ext cx="2515310" cy="720080"/>
          </a:xfrm>
          <a:prstGeom prst="rect">
            <a:avLst/>
          </a:prstGeom>
          <a:solidFill>
            <a:srgbClr val="FFFF00">
              <a:alpha val="20000"/>
            </a:srgbClr>
          </a:solidFill>
          <a:ln w="9525">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eaVert" rIns="36000" rtlCol="0" anchor="t" anchorCtr="0"/>
          <a:lstStyle/>
          <a:p>
            <a:pPr algn="ct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区</a:t>
            </a:r>
          </a:p>
        </p:txBody>
      </p:sp>
      <p:sp>
        <p:nvSpPr>
          <p:cNvPr id="68" name="矩形 67">
            <a:extLst>
              <a:ext uri="{FF2B5EF4-FFF2-40B4-BE49-F238E27FC236}">
                <a16:creationId xmlns:a16="http://schemas.microsoft.com/office/drawing/2014/main" id="{1ACE1D62-5601-59CC-26DB-278A0EC4954C}"/>
              </a:ext>
            </a:extLst>
          </p:cNvPr>
          <p:cNvSpPr/>
          <p:nvPr/>
        </p:nvSpPr>
        <p:spPr>
          <a:xfrm>
            <a:off x="6017130" y="4265486"/>
            <a:ext cx="2515310" cy="720080"/>
          </a:xfrm>
          <a:prstGeom prst="rect">
            <a:avLst/>
          </a:prstGeom>
          <a:solidFill>
            <a:srgbClr val="FFFF00">
              <a:alpha val="20000"/>
            </a:srgbClr>
          </a:solidFill>
          <a:ln w="9525">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eaVert" rIns="36000" rtlCol="0" anchor="t" anchorCtr="0"/>
          <a:lstStyle/>
          <a:p>
            <a:pPr algn="ct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区</a:t>
            </a:r>
          </a:p>
        </p:txBody>
      </p:sp>
      <p:sp>
        <p:nvSpPr>
          <p:cNvPr id="69" name="矩形 68">
            <a:extLst>
              <a:ext uri="{FF2B5EF4-FFF2-40B4-BE49-F238E27FC236}">
                <a16:creationId xmlns:a16="http://schemas.microsoft.com/office/drawing/2014/main" id="{ADD5B3B2-E2CD-FAA6-A29E-399C1B34420C}"/>
              </a:ext>
            </a:extLst>
          </p:cNvPr>
          <p:cNvSpPr/>
          <p:nvPr/>
        </p:nvSpPr>
        <p:spPr>
          <a:xfrm>
            <a:off x="6012160" y="5330696"/>
            <a:ext cx="2515310" cy="720080"/>
          </a:xfrm>
          <a:prstGeom prst="rect">
            <a:avLst/>
          </a:prstGeom>
          <a:solidFill>
            <a:srgbClr val="FFFF00">
              <a:alpha val="20000"/>
            </a:srgbClr>
          </a:solidFill>
          <a:ln w="9525">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Ins="36000" rtlCol="0" anchor="t" anchorCtr="0"/>
          <a:lstStyle/>
          <a:p>
            <a:pPr algn="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第</a:t>
            </a:r>
            <a:endParaRPr lang="en-US" altLang="zh-CN"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r"/>
            <a:r>
              <a:rPr lang="en-US" altLang="zh-CN"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000"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000"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a:t>
            </a:r>
          </a:p>
          <a:p>
            <a:pPr algn="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区</a:t>
            </a:r>
          </a:p>
        </p:txBody>
      </p:sp>
      <p:grpSp>
        <p:nvGrpSpPr>
          <p:cNvPr id="16" name="组合 15">
            <a:extLst>
              <a:ext uri="{FF2B5EF4-FFF2-40B4-BE49-F238E27FC236}">
                <a16:creationId xmlns:a16="http://schemas.microsoft.com/office/drawing/2014/main" id="{8F7AE87B-E0F9-5A06-8F8A-7382478DB47C}"/>
              </a:ext>
            </a:extLst>
          </p:cNvPr>
          <p:cNvGrpSpPr/>
          <p:nvPr/>
        </p:nvGrpSpPr>
        <p:grpSpPr>
          <a:xfrm>
            <a:off x="6192220" y="2276872"/>
            <a:ext cx="2160160" cy="180000"/>
            <a:chOff x="755576" y="2563710"/>
            <a:chExt cx="2160160" cy="180000"/>
          </a:xfrm>
        </p:grpSpPr>
        <p:sp>
          <p:nvSpPr>
            <p:cNvPr id="17" name="矩形 16">
              <a:extLst>
                <a:ext uri="{FF2B5EF4-FFF2-40B4-BE49-F238E27FC236}">
                  <a16:creationId xmlns:a16="http://schemas.microsoft.com/office/drawing/2014/main" id="{0A9BB0E6-84D2-F49D-451C-7EDF66D7E2BC}"/>
                </a:ext>
              </a:extLst>
            </p:cNvPr>
            <p:cNvSpPr/>
            <p:nvPr/>
          </p:nvSpPr>
          <p:spPr>
            <a:xfrm>
              <a:off x="1475656" y="2563710"/>
              <a:ext cx="720000" cy="180000"/>
            </a:xfrm>
            <a:prstGeom prst="rect">
              <a:avLst/>
            </a:prstGeom>
            <a:solidFill>
              <a:schemeClr val="accent5">
                <a:lumMod val="40000"/>
                <a:lumOff val="60000"/>
              </a:schemeClr>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区内块号</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a:extLst>
                <a:ext uri="{FF2B5EF4-FFF2-40B4-BE49-F238E27FC236}">
                  <a16:creationId xmlns:a16="http://schemas.microsoft.com/office/drawing/2014/main" id="{4B6E2708-3BD5-6227-A943-F7AF054FF434}"/>
                </a:ext>
              </a:extLst>
            </p:cNvPr>
            <p:cNvSpPr/>
            <p:nvPr/>
          </p:nvSpPr>
          <p:spPr>
            <a:xfrm>
              <a:off x="2195736" y="2563710"/>
              <a:ext cx="720000" cy="180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字地址</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0F342405-5942-E92F-05C8-A7654D58497E}"/>
                </a:ext>
              </a:extLst>
            </p:cNvPr>
            <p:cNvSpPr/>
            <p:nvPr/>
          </p:nvSpPr>
          <p:spPr>
            <a:xfrm>
              <a:off x="755576" y="2563710"/>
              <a:ext cx="720000" cy="180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区号</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20" name="矩形 19">
            <a:extLst>
              <a:ext uri="{FF2B5EF4-FFF2-40B4-BE49-F238E27FC236}">
                <a16:creationId xmlns:a16="http://schemas.microsoft.com/office/drawing/2014/main" id="{6A287F4D-CEA9-E3E9-6BE5-CBC21A6B4510}"/>
              </a:ext>
            </a:extLst>
          </p:cNvPr>
          <p:cNvSpPr/>
          <p:nvPr/>
        </p:nvSpPr>
        <p:spPr>
          <a:xfrm>
            <a:off x="6192220" y="2672936"/>
            <a:ext cx="720000" cy="180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E608787B-A5F5-379D-CAFC-D020F790A8BF}"/>
              </a:ext>
            </a:extLst>
          </p:cNvPr>
          <p:cNvSpPr/>
          <p:nvPr/>
        </p:nvSpPr>
        <p:spPr>
          <a:xfrm>
            <a:off x="7399872" y="1302896"/>
            <a:ext cx="1188000" cy="288032"/>
          </a:xfrm>
          <a:prstGeom prst="rect">
            <a:avLst/>
          </a:prstGeom>
          <a:ln w="6350">
            <a:solidFill>
              <a:schemeClr val="bg1">
                <a:lumMod val="95000"/>
                <a:lumOff val="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sz="11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主存块大小决定</a:t>
            </a:r>
          </a:p>
        </p:txBody>
      </p:sp>
      <p:cxnSp>
        <p:nvCxnSpPr>
          <p:cNvPr id="22" name="直接箭头连接符 21">
            <a:extLst>
              <a:ext uri="{FF2B5EF4-FFF2-40B4-BE49-F238E27FC236}">
                <a16:creationId xmlns:a16="http://schemas.microsoft.com/office/drawing/2014/main" id="{FC4DA7B0-5273-AFA5-9595-F69323299F56}"/>
              </a:ext>
            </a:extLst>
          </p:cNvPr>
          <p:cNvCxnSpPr>
            <a:cxnSpLocks/>
            <a:stCxn id="21" idx="2"/>
          </p:cNvCxnSpPr>
          <p:nvPr/>
        </p:nvCxnSpPr>
        <p:spPr>
          <a:xfrm>
            <a:off x="7993872" y="1590928"/>
            <a:ext cx="178528" cy="757952"/>
          </a:xfrm>
          <a:prstGeom prst="straightConnector1">
            <a:avLst/>
          </a:prstGeom>
          <a:ln w="12700">
            <a:solidFill>
              <a:srgbClr val="D35940"/>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C774D7D7-C425-50D5-E46F-EE3B4CB800F7}"/>
              </a:ext>
            </a:extLst>
          </p:cNvPr>
          <p:cNvSpPr/>
          <p:nvPr/>
        </p:nvSpPr>
        <p:spPr>
          <a:xfrm>
            <a:off x="5923708" y="1302896"/>
            <a:ext cx="1332000" cy="288032"/>
          </a:xfrm>
          <a:prstGeom prst="rect">
            <a:avLst/>
          </a:prstGeom>
          <a:ln w="6350">
            <a:solidFill>
              <a:schemeClr val="bg1">
                <a:lumMod val="95000"/>
                <a:lumOff val="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1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Cache</a:t>
            </a:r>
            <a:r>
              <a:rPr lang="zh-CN" altLang="en-US" sz="11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行个数</a:t>
            </a:r>
            <a:r>
              <a:rPr lang="zh-CN" altLang="en-US" sz="11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决定</a:t>
            </a:r>
          </a:p>
        </p:txBody>
      </p:sp>
      <p:cxnSp>
        <p:nvCxnSpPr>
          <p:cNvPr id="35" name="直接箭头连接符 34">
            <a:extLst>
              <a:ext uri="{FF2B5EF4-FFF2-40B4-BE49-F238E27FC236}">
                <a16:creationId xmlns:a16="http://schemas.microsoft.com/office/drawing/2014/main" id="{AC80C509-94DD-CAFF-3367-9A117104857D}"/>
              </a:ext>
            </a:extLst>
          </p:cNvPr>
          <p:cNvCxnSpPr>
            <a:cxnSpLocks/>
            <a:stCxn id="29" idx="2"/>
          </p:cNvCxnSpPr>
          <p:nvPr/>
        </p:nvCxnSpPr>
        <p:spPr>
          <a:xfrm>
            <a:off x="6589708" y="1590928"/>
            <a:ext cx="934620" cy="757952"/>
          </a:xfrm>
          <a:prstGeom prst="straightConnector1">
            <a:avLst/>
          </a:prstGeom>
          <a:ln w="12700">
            <a:solidFill>
              <a:srgbClr val="D35940"/>
            </a:solidFill>
            <a:tailEnd type="triangle"/>
          </a:ln>
        </p:spPr>
        <p:style>
          <a:lnRef idx="1">
            <a:schemeClr val="accent1"/>
          </a:lnRef>
          <a:fillRef idx="0">
            <a:schemeClr val="accent1"/>
          </a:fillRef>
          <a:effectRef idx="0">
            <a:schemeClr val="accent1"/>
          </a:effectRef>
          <a:fontRef idx="minor">
            <a:schemeClr val="tx1"/>
          </a:fontRef>
        </p:style>
      </p:cxnSp>
      <p:sp>
        <p:nvSpPr>
          <p:cNvPr id="45" name="箭头: 下 44">
            <a:extLst>
              <a:ext uri="{FF2B5EF4-FFF2-40B4-BE49-F238E27FC236}">
                <a16:creationId xmlns:a16="http://schemas.microsoft.com/office/drawing/2014/main" id="{E3760177-5E17-A3E5-D2E3-96D4CDCA4BA9}"/>
              </a:ext>
            </a:extLst>
          </p:cNvPr>
          <p:cNvSpPr/>
          <p:nvPr/>
        </p:nvSpPr>
        <p:spPr>
          <a:xfrm>
            <a:off x="6480212" y="2497786"/>
            <a:ext cx="144016" cy="144016"/>
          </a:xfrm>
          <a:prstGeom prst="downArrow">
            <a:avLst/>
          </a:prstGeom>
          <a:solidFill>
            <a:schemeClr val="accent3">
              <a:lumMod val="20000"/>
              <a:lumOff val="80000"/>
            </a:schemeClr>
          </a:solidFill>
          <a:ln w="6350">
            <a:solidFill>
              <a:srgbClr val="D359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28124D97-AA38-2120-79E2-39A4A59D35FF}"/>
              </a:ext>
            </a:extLst>
          </p:cNvPr>
          <p:cNvSpPr txBox="1"/>
          <p:nvPr/>
        </p:nvSpPr>
        <p:spPr>
          <a:xfrm>
            <a:off x="1619912" y="1772816"/>
            <a:ext cx="3600000" cy="576000"/>
          </a:xfrm>
          <a:prstGeom prst="rect">
            <a:avLst/>
          </a:prstGeom>
          <a:solidFill>
            <a:schemeClr val="accent3">
              <a:lumMod val="20000"/>
              <a:lumOff val="80000"/>
              <a:alpha val="50000"/>
            </a:schemeClr>
          </a:solidFill>
        </p:spPr>
        <p:style>
          <a:lnRef idx="2">
            <a:schemeClr val="accent3"/>
          </a:lnRef>
          <a:fillRef idx="1">
            <a:schemeClr val="lt1"/>
          </a:fillRef>
          <a:effectRef idx="0">
            <a:schemeClr val="accent3"/>
          </a:effectRef>
          <a:fontRef idx="minor">
            <a:schemeClr val="dk1"/>
          </a:fontRef>
        </p:style>
        <p:txBody>
          <a:bodyPr wrap="none" lIns="36000" tIns="36000" rIns="36000" bIns="36000" rtlCol="0">
            <a:noAutofit/>
          </a:bodyPr>
          <a:lstStyle/>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地址长度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i="1"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位，寻址单元数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个字</a:t>
            </a:r>
            <a:endPar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块大小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个字，块数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a:t>
            </a:r>
          </a:p>
        </p:txBody>
      </p:sp>
      <p:sp>
        <p:nvSpPr>
          <p:cNvPr id="53" name="文本框 52">
            <a:extLst>
              <a:ext uri="{FF2B5EF4-FFF2-40B4-BE49-F238E27FC236}">
                <a16:creationId xmlns:a16="http://schemas.microsoft.com/office/drawing/2014/main" id="{BFFEFA65-1B0D-02B6-AC32-AD0F642B5C60}"/>
              </a:ext>
            </a:extLst>
          </p:cNvPr>
          <p:cNvSpPr txBox="1"/>
          <p:nvPr/>
        </p:nvSpPr>
        <p:spPr>
          <a:xfrm>
            <a:off x="1619912" y="2484248"/>
            <a:ext cx="3600000" cy="576000"/>
          </a:xfrm>
          <a:prstGeom prst="rect">
            <a:avLst/>
          </a:prstGeom>
          <a:solidFill>
            <a:schemeClr val="accent3">
              <a:lumMod val="20000"/>
              <a:lumOff val="80000"/>
              <a:alpha val="50000"/>
            </a:schemeClr>
          </a:solidFill>
          <a:ln w="12700"/>
        </p:spPr>
        <p:style>
          <a:lnRef idx="2">
            <a:schemeClr val="accent3"/>
          </a:lnRef>
          <a:fillRef idx="1">
            <a:schemeClr val="lt1"/>
          </a:fillRef>
          <a:effectRef idx="0">
            <a:schemeClr val="accent3"/>
          </a:effectRef>
          <a:fontRef idx="minor">
            <a:schemeClr val="dk1"/>
          </a:fontRef>
        </p:style>
        <p:txBody>
          <a:bodyPr wrap="none" lIns="36000" tIns="36000" rIns="36000" bIns="36000" rtlCol="0">
            <a:noAutofit/>
          </a:bodyPr>
          <a:lstStyle/>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行大小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个字，行数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m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400" b="1" i="1" baseline="30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r</a:t>
            </a:r>
            <a:endParaRPr lang="zh-CN" altLang="en-US" sz="1400" b="1" baseline="30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标记位数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 </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endPar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4" name="矩形 53">
            <a:extLst>
              <a:ext uri="{FF2B5EF4-FFF2-40B4-BE49-F238E27FC236}">
                <a16:creationId xmlns:a16="http://schemas.microsoft.com/office/drawing/2014/main" id="{293A0E19-B4A9-CD67-9A24-8273D2B3A621}"/>
              </a:ext>
            </a:extLst>
          </p:cNvPr>
          <p:cNvSpPr/>
          <p:nvPr/>
        </p:nvSpPr>
        <p:spPr>
          <a:xfrm>
            <a:off x="894512" y="1772816"/>
            <a:ext cx="720080" cy="576000"/>
          </a:xfrm>
          <a:prstGeom prst="rect">
            <a:avLst/>
          </a:prstGeom>
          <a:ln>
            <a:solidFill>
              <a:srgbClr val="D35940"/>
            </a:solidFill>
          </a:ln>
        </p:spPr>
        <p:style>
          <a:lnRef idx="2">
            <a:schemeClr val="accent3">
              <a:shade val="15000"/>
            </a:schemeClr>
          </a:lnRef>
          <a:fillRef idx="1">
            <a:schemeClr val="accent3"/>
          </a:fillRef>
          <a:effectRef idx="0">
            <a:schemeClr val="accent3"/>
          </a:effectRef>
          <a:fontRef idx="minor">
            <a:schemeClr val="lt1"/>
          </a:fontRef>
        </p:style>
        <p:txBody>
          <a:bodyPr lIns="36000" tIns="36000" rIns="36000" bIns="36000" rtlCol="0" anchor="ctr"/>
          <a:lstStyle/>
          <a:p>
            <a:pPr algn="ctr"/>
            <a:r>
              <a:rPr lang="zh-CN" altLang="en-US" sz="1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主存</a:t>
            </a:r>
          </a:p>
        </p:txBody>
      </p:sp>
      <p:sp>
        <p:nvSpPr>
          <p:cNvPr id="55" name="矩形 54">
            <a:extLst>
              <a:ext uri="{FF2B5EF4-FFF2-40B4-BE49-F238E27FC236}">
                <a16:creationId xmlns:a16="http://schemas.microsoft.com/office/drawing/2014/main" id="{DBF1BEB6-4733-5C03-AE10-F9AE11C05CB2}"/>
              </a:ext>
            </a:extLst>
          </p:cNvPr>
          <p:cNvSpPr/>
          <p:nvPr/>
        </p:nvSpPr>
        <p:spPr>
          <a:xfrm>
            <a:off x="894512" y="2484248"/>
            <a:ext cx="720080" cy="576000"/>
          </a:xfrm>
          <a:prstGeom prst="rect">
            <a:avLst/>
          </a:prstGeom>
          <a:ln>
            <a:solidFill>
              <a:srgbClr val="D35940"/>
            </a:solidFill>
          </a:ln>
        </p:spPr>
        <p:style>
          <a:lnRef idx="2">
            <a:schemeClr val="accent3">
              <a:shade val="15000"/>
            </a:schemeClr>
          </a:lnRef>
          <a:fillRef idx="1">
            <a:schemeClr val="accent3"/>
          </a:fillRef>
          <a:effectRef idx="0">
            <a:schemeClr val="accent3"/>
          </a:effectRef>
          <a:fontRef idx="minor">
            <a:schemeClr val="lt1"/>
          </a:fontRef>
        </p:style>
        <p:txBody>
          <a:bodyPr lIns="36000" tIns="36000" rIns="36000" bIns="36000" rtlCol="0" anchor="ctr"/>
          <a:lstStyle/>
          <a:p>
            <a:pPr algn="ctr"/>
            <a:r>
              <a:rPr lang="en-US" altLang="zh-CN" sz="14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Cache</a:t>
            </a:r>
            <a:endParaRPr lang="zh-CN" altLang="en-US" sz="14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等号 62">
            <a:extLst>
              <a:ext uri="{FF2B5EF4-FFF2-40B4-BE49-F238E27FC236}">
                <a16:creationId xmlns:a16="http://schemas.microsoft.com/office/drawing/2014/main" id="{4BA3A0D7-6DB9-187D-5636-E3B91A39A130}"/>
              </a:ext>
            </a:extLst>
          </p:cNvPr>
          <p:cNvSpPr/>
          <p:nvPr/>
        </p:nvSpPr>
        <p:spPr>
          <a:xfrm rot="5400000">
            <a:off x="1799696" y="2312872"/>
            <a:ext cx="288000" cy="216000"/>
          </a:xfrm>
          <a:prstGeom prst="mathEqual">
            <a:avLst/>
          </a:prstGeom>
          <a:solidFill>
            <a:srgbClr val="C000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65" name="文本框 64">
            <a:extLst>
              <a:ext uri="{FF2B5EF4-FFF2-40B4-BE49-F238E27FC236}">
                <a16:creationId xmlns:a16="http://schemas.microsoft.com/office/drawing/2014/main" id="{BB9AFA42-7D76-EFDB-BBE7-99CE4B5A8E3C}"/>
              </a:ext>
            </a:extLst>
          </p:cNvPr>
          <p:cNvSpPr txBox="1"/>
          <p:nvPr/>
        </p:nvSpPr>
        <p:spPr>
          <a:xfrm>
            <a:off x="1619672" y="3193231"/>
            <a:ext cx="3600400" cy="307777"/>
          </a:xfrm>
          <a:prstGeom prst="rect">
            <a:avLst/>
          </a:prstGeom>
          <a:solidFill>
            <a:schemeClr val="accent2">
              <a:lumMod val="40000"/>
              <a:lumOff val="60000"/>
            </a:schemeClr>
          </a:solidFill>
          <a:ln w="12700">
            <a:solidFill>
              <a:schemeClr val="accent2">
                <a:lumMod val="75000"/>
              </a:schemeClr>
            </a:solidFill>
          </a:ln>
        </p:spPr>
        <p:txBody>
          <a:bodyPr wrap="square">
            <a:spAutoFit/>
          </a:bodyP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主存区内块号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cache</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行号</a:t>
            </a:r>
            <a:endParaRPr lang="zh-CN" altLang="en-US" sz="1400" dirty="0"/>
          </a:p>
        </p:txBody>
      </p:sp>
    </p:spTree>
    <p:extLst>
      <p:ext uri="{BB962C8B-B14F-4D97-AF65-F5344CB8AC3E}">
        <p14:creationId xmlns:p14="http://schemas.microsoft.com/office/powerpoint/2010/main" val="426467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500"/>
                                        <p:tgtEl>
                                          <p:spTgt spid="6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right)">
                                      <p:cBhvr>
                                        <p:cTn id="20" dur="500"/>
                                        <p:tgtEl>
                                          <p:spTgt spid="47"/>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wipe(right)">
                                      <p:cBhvr>
                                        <p:cTn id="24" dur="500"/>
                                        <p:tgtEl>
                                          <p:spTgt spid="108"/>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wipe(right)">
                                      <p:cBhvr>
                                        <p:cTn id="28" dur="500"/>
                                        <p:tgtEl>
                                          <p:spTgt spid="10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right)">
                                      <p:cBhvr>
                                        <p:cTn id="33" dur="500"/>
                                        <p:tgtEl>
                                          <p:spTgt spid="44"/>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right)">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right)">
                                      <p:cBhvr>
                                        <p:cTn id="42" dur="500"/>
                                        <p:tgtEl>
                                          <p:spTgt spid="62"/>
                                        </p:tgtEl>
                                      </p:cBhvr>
                                    </p:animEffect>
                                  </p:childTnLst>
                                </p:cTn>
                              </p:par>
                            </p:childTnLst>
                          </p:cTn>
                        </p:par>
                        <p:par>
                          <p:cTn id="43" fill="hold">
                            <p:stCondLst>
                              <p:cond delay="500"/>
                            </p:stCondLst>
                            <p:childTnLst>
                              <p:par>
                                <p:cTn id="44" presetID="22" presetClass="entr" presetSubtype="2" fill="hold"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right)">
                                      <p:cBhvr>
                                        <p:cTn id="46" dur="500"/>
                                        <p:tgtEl>
                                          <p:spTgt spid="61"/>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137"/>
                                        </p:tgtEl>
                                        <p:attrNameLst>
                                          <p:attrName>style.visibility</p:attrName>
                                        </p:attrNameLst>
                                      </p:cBhvr>
                                      <p:to>
                                        <p:strVal val="visible"/>
                                      </p:to>
                                    </p:set>
                                    <p:animEffect transition="in" filter="wipe(right)">
                                      <p:cBhvr>
                                        <p:cTn id="50" dur="500"/>
                                        <p:tgtEl>
                                          <p:spTgt spid="1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up)">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up)">
                                      <p:cBhvr>
                                        <p:cTn id="64" dur="500"/>
                                        <p:tgtEl>
                                          <p:spTgt spid="29"/>
                                        </p:tgtEl>
                                      </p:cBhvr>
                                    </p:animEffect>
                                  </p:childTnLst>
                                </p:cTn>
                              </p:par>
                            </p:childTnLst>
                          </p:cTn>
                        </p:par>
                        <p:par>
                          <p:cTn id="65" fill="hold">
                            <p:stCondLst>
                              <p:cond delay="500"/>
                            </p:stCondLst>
                            <p:childTnLst>
                              <p:par>
                                <p:cTn id="66" presetID="22" presetClass="entr" presetSubtype="1" fill="hold" nodeType="after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up)">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up)">
                                      <p:cBhvr>
                                        <p:cTn id="73" dur="500"/>
                                        <p:tgtEl>
                                          <p:spTgt spid="45"/>
                                        </p:tgtEl>
                                      </p:cBhvr>
                                    </p:animEffect>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up)">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20" grpId="0" animBg="1"/>
      <p:bldP spid="21" grpId="0" animBg="1"/>
      <p:bldP spid="29" grpId="0" animBg="1"/>
      <p:bldP spid="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lt"/>
              </a:rPr>
              <a:t>直接相联</a:t>
            </a:r>
          </a:p>
        </p:txBody>
      </p:sp>
      <p:graphicFrame>
        <p:nvGraphicFramePr>
          <p:cNvPr id="7" name="内容占位符 6">
            <a:extLst>
              <a:ext uri="{FF2B5EF4-FFF2-40B4-BE49-F238E27FC236}">
                <a16:creationId xmlns:a16="http://schemas.microsoft.com/office/drawing/2014/main" id="{1C253647-3574-D683-DE13-8209EC0AC78E}"/>
              </a:ext>
            </a:extLst>
          </p:cNvPr>
          <p:cNvGraphicFramePr>
            <a:graphicFrameLocks noGrp="1"/>
          </p:cNvGraphicFramePr>
          <p:nvPr>
            <p:ph idx="1"/>
            <p:extLst>
              <p:ext uri="{D42A27DB-BD31-4B8C-83A1-F6EECF244321}">
                <p14:modId xmlns:p14="http://schemas.microsoft.com/office/powerpoint/2010/main" val="1150757484"/>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页脚占位符 1">
            <a:extLst>
              <a:ext uri="{FF2B5EF4-FFF2-40B4-BE49-F238E27FC236}">
                <a16:creationId xmlns:a16="http://schemas.microsoft.com/office/drawing/2014/main" id="{7DCB2D87-466D-6A36-AE49-5F46A3661D72}"/>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4AE22BBE-EF01-44CF-CB54-20C8F710D721}"/>
              </a:ext>
            </a:extLst>
          </p:cNvPr>
          <p:cNvSpPr>
            <a:spLocks noGrp="1"/>
          </p:cNvSpPr>
          <p:nvPr>
            <p:ph type="sldNum" sz="quarter" idx="11"/>
          </p:nvPr>
        </p:nvSpPr>
        <p:spPr/>
        <p:txBody>
          <a:bodyPr/>
          <a:lstStyle/>
          <a:p>
            <a:pPr>
              <a:defRPr/>
            </a:pPr>
            <a:fld id="{168FAD51-4924-4E26-8EE5-0F0F7972BA28}" type="slidenum">
              <a:rPr lang="en-US" smtClean="0"/>
              <a:pPr>
                <a:defRPr/>
              </a:pPr>
              <a:t>59</a:t>
            </a:fld>
            <a:endParaRPr lang="en-US" dirty="0"/>
          </a:p>
        </p:txBody>
      </p:sp>
    </p:spTree>
    <p:extLst>
      <p:ext uri="{BB962C8B-B14F-4D97-AF65-F5344CB8AC3E}">
        <p14:creationId xmlns:p14="http://schemas.microsoft.com/office/powerpoint/2010/main" val="147286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268A55-1731-825E-1729-D2A4E42AA33B}"/>
              </a:ext>
            </a:extLst>
          </p:cNvPr>
          <p:cNvSpPr>
            <a:spLocks noGrp="1"/>
          </p:cNvSpPr>
          <p:nvPr>
            <p:ph type="title"/>
          </p:nvPr>
        </p:nvSpPr>
        <p:spPr>
          <a:xfrm>
            <a:off x="856060" y="618518"/>
            <a:ext cx="7676380" cy="1080000"/>
          </a:xfrm>
        </p:spPr>
        <p:txBody>
          <a:bodyPr/>
          <a:lstStyle/>
          <a:p>
            <a:r>
              <a:rPr lang="zh-CN" altLang="en-US" dirty="0">
                <a:sym typeface="+mn-lt"/>
              </a:rPr>
              <a:t>双端口存储器</a:t>
            </a:r>
            <a:r>
              <a:rPr lang="en-US" altLang="zh-CN" dirty="0">
                <a:sym typeface="+mn-lt"/>
              </a:rPr>
              <a:t>IDT7133</a:t>
            </a:r>
            <a:r>
              <a:rPr lang="zh-CN" altLang="en-US" dirty="0">
                <a:sym typeface="+mn-lt"/>
              </a:rPr>
              <a:t>逻辑框图</a:t>
            </a:r>
            <a:endParaRPr lang="zh-CN" altLang="en-US" dirty="0"/>
          </a:p>
        </p:txBody>
      </p:sp>
      <p:pic>
        <p:nvPicPr>
          <p:cNvPr id="5" name="Picture 5">
            <a:extLst>
              <a:ext uri="{FF2B5EF4-FFF2-40B4-BE49-F238E27FC236}">
                <a16:creationId xmlns:a16="http://schemas.microsoft.com/office/drawing/2014/main" id="{1F899972-CADB-2A03-42A1-BEC5B669D4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903541"/>
            <a:ext cx="6170015" cy="4261763"/>
          </a:xfr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6213429" y="5779482"/>
            <a:ext cx="72000" cy="123111"/>
          </a:xfrm>
          <a:prstGeom prst="rect">
            <a:avLst/>
          </a:prstGeom>
          <a:solidFill>
            <a:srgbClr val="FFFFCC"/>
          </a:solidFill>
          <a:ln>
            <a:noFill/>
          </a:ln>
          <a:effectLst/>
        </p:spPr>
        <p:txBody>
          <a:bodyPr lIns="0" tIns="0" rIns="0" bIns="0">
            <a:spAutoFit/>
          </a:bodyPr>
          <a:lstStyle>
            <a:lvl1pPr eaLnBrk="0" hangingPunct="0">
              <a:defRPr sz="3200">
                <a:solidFill>
                  <a:srgbClr val="000066"/>
                </a:solidFill>
                <a:latin typeface="Arial" panose="020B0604020202020204" pitchFamily="34" charset="0"/>
                <a:ea typeface="黑体" panose="02010609060101010101" pitchFamily="49" charset="-122"/>
              </a:defRPr>
            </a:lvl1pPr>
            <a:lvl2pPr marL="742950" indent="-285750" eaLnBrk="0" hangingPunct="0">
              <a:defRPr sz="3200">
                <a:solidFill>
                  <a:srgbClr val="000066"/>
                </a:solidFill>
                <a:latin typeface="Arial" panose="020B0604020202020204" pitchFamily="34" charset="0"/>
                <a:ea typeface="黑体" panose="02010609060101010101" pitchFamily="49" charset="-122"/>
              </a:defRPr>
            </a:lvl2pPr>
            <a:lvl3pPr marL="1143000" indent="-228600" eaLnBrk="0" hangingPunct="0">
              <a:defRPr sz="3200">
                <a:solidFill>
                  <a:srgbClr val="000066"/>
                </a:solidFill>
                <a:latin typeface="Arial" panose="020B0604020202020204" pitchFamily="34" charset="0"/>
                <a:ea typeface="黑体" panose="02010609060101010101" pitchFamily="49" charset="-122"/>
              </a:defRPr>
            </a:lvl3pPr>
            <a:lvl4pPr marL="1600200" indent="-228600" eaLnBrk="0" hangingPunct="0">
              <a:defRPr sz="3200">
                <a:solidFill>
                  <a:srgbClr val="000066"/>
                </a:solidFill>
                <a:latin typeface="Arial" panose="020B0604020202020204" pitchFamily="34" charset="0"/>
                <a:ea typeface="黑体" panose="02010609060101010101" pitchFamily="49" charset="-122"/>
              </a:defRPr>
            </a:lvl4pPr>
            <a:lvl5pPr marL="2057400" indent="-228600" eaLnBrk="0" hangingPunct="0">
              <a:defRPr sz="3200">
                <a:solidFill>
                  <a:srgbClr val="000066"/>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003366"/>
              </a:buClr>
              <a:buSzPct val="80000"/>
              <a:buFont typeface="Times New Roman" panose="02020603050405020304" pitchFamily="18" charset="0"/>
              <a:buChar char="•"/>
              <a:defRPr sz="3200">
                <a:solidFill>
                  <a:srgbClr val="000066"/>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003366"/>
              </a:buClr>
              <a:buSzPct val="80000"/>
              <a:buFont typeface="Times New Roman" panose="02020603050405020304" pitchFamily="18" charset="0"/>
              <a:buChar char="•"/>
              <a:defRPr sz="3200">
                <a:solidFill>
                  <a:srgbClr val="000066"/>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003366"/>
              </a:buClr>
              <a:buSzPct val="80000"/>
              <a:buFont typeface="Times New Roman" panose="02020603050405020304" pitchFamily="18" charset="0"/>
              <a:buChar char="•"/>
              <a:defRPr sz="3200">
                <a:solidFill>
                  <a:srgbClr val="000066"/>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003366"/>
              </a:buClr>
              <a:buSzPct val="80000"/>
              <a:buFont typeface="Times New Roman" panose="02020603050405020304" pitchFamily="18" charset="0"/>
              <a:buChar char="•"/>
              <a:defRPr sz="3200">
                <a:solidFill>
                  <a:srgbClr val="000066"/>
                </a:solidFill>
                <a:latin typeface="Arial" panose="020B0604020202020204" pitchFamily="34" charset="0"/>
                <a:ea typeface="黑体" panose="02010609060101010101" pitchFamily="49" charset="-122"/>
              </a:defRPr>
            </a:lvl9pPr>
          </a:lstStyle>
          <a:p>
            <a:pPr eaLnBrk="1" hangingPunct="1">
              <a:buFont typeface="Times New Roman" panose="02020603050405020304" pitchFamily="18" charset="0"/>
              <a:buNone/>
            </a:pPr>
            <a:r>
              <a:rPr lang="en-US" altLang="zh-CN" sz="800" dirty="0">
                <a:solidFill>
                  <a:srgbClr val="FF0000"/>
                </a:solidFill>
                <a:latin typeface="Times New Roman" panose="02020603050405020304" pitchFamily="18" charset="0"/>
                <a:ea typeface="+mn-ea"/>
                <a:cs typeface="Times New Roman" panose="02020603050405020304" pitchFamily="18" charset="0"/>
                <a:sym typeface="+mn-lt"/>
              </a:rPr>
              <a:t>R</a:t>
            </a:r>
          </a:p>
        </p:txBody>
      </p:sp>
      <p:sp>
        <p:nvSpPr>
          <p:cNvPr id="9" name="页脚占位符 8">
            <a:extLst>
              <a:ext uri="{FF2B5EF4-FFF2-40B4-BE49-F238E27FC236}">
                <a16:creationId xmlns:a16="http://schemas.microsoft.com/office/drawing/2014/main" id="{428BE86B-1D96-0B0C-E7C2-8C4DC3BBF20B}"/>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10" name="灯片编号占位符 9">
            <a:extLst>
              <a:ext uri="{FF2B5EF4-FFF2-40B4-BE49-F238E27FC236}">
                <a16:creationId xmlns:a16="http://schemas.microsoft.com/office/drawing/2014/main" id="{3435993E-EDD8-4046-B214-66402FD9E0BB}"/>
              </a:ext>
            </a:extLst>
          </p:cNvPr>
          <p:cNvSpPr>
            <a:spLocks noGrp="1"/>
          </p:cNvSpPr>
          <p:nvPr>
            <p:ph type="sldNum" sz="quarter" idx="11"/>
          </p:nvPr>
        </p:nvSpPr>
        <p:spPr/>
        <p:txBody>
          <a:bodyPr/>
          <a:lstStyle/>
          <a:p>
            <a:pPr>
              <a:defRPr/>
            </a:pPr>
            <a:fld id="{168FAD51-4924-4E26-8EE5-0F0F7972BA28}" type="slidenum">
              <a:rPr lang="en-US" smtClean="0"/>
              <a:pPr>
                <a:defRPr/>
              </a:pPr>
              <a:t>6</a:t>
            </a:fld>
            <a:endParaRPr lang="en-US" dirty="0"/>
          </a:p>
        </p:txBody>
      </p:sp>
      <p:sp>
        <p:nvSpPr>
          <p:cNvPr id="4" name="标注: 线形 3">
            <a:extLst>
              <a:ext uri="{FF2B5EF4-FFF2-40B4-BE49-F238E27FC236}">
                <a16:creationId xmlns:a16="http://schemas.microsoft.com/office/drawing/2014/main" id="{94A6E852-3DD4-66CB-B79C-0B44936D6A56}"/>
              </a:ext>
            </a:extLst>
          </p:cNvPr>
          <p:cNvSpPr/>
          <p:nvPr/>
        </p:nvSpPr>
        <p:spPr>
          <a:xfrm>
            <a:off x="5899054" y="5085655"/>
            <a:ext cx="792000" cy="288032"/>
          </a:xfrm>
          <a:prstGeom prst="borderCallout1">
            <a:avLst>
              <a:gd name="adj1" fmla="val 101980"/>
              <a:gd name="adj2" fmla="val 42001"/>
              <a:gd name="adj3" fmla="val 240914"/>
              <a:gd name="adj4" fmla="val 41727"/>
            </a:avLst>
          </a:prstGeom>
          <a:solidFill>
            <a:srgbClr val="C00000"/>
          </a:solidFill>
        </p:spPr>
        <p:style>
          <a:lnRef idx="2">
            <a:schemeClr val="accent3"/>
          </a:lnRef>
          <a:fillRef idx="1">
            <a:schemeClr val="lt1"/>
          </a:fillRef>
          <a:effectRef idx="0">
            <a:schemeClr val="accent3"/>
          </a:effectRef>
          <a:fontRef idx="minor">
            <a:schemeClr val="dk1"/>
          </a:fontRef>
        </p:style>
        <p:txBody>
          <a:bodyPr lIns="36000" tIns="36000" rIns="36000" bIns="36000" rtlCol="0" anchor="ctr"/>
          <a:lstStyle/>
          <a:p>
            <a:pPr algn="ctr"/>
            <a:r>
              <a:rPr lang="zh-CN" altLang="en-US" sz="14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书中错误</a:t>
            </a:r>
          </a:p>
        </p:txBody>
      </p:sp>
      <p:grpSp>
        <p:nvGrpSpPr>
          <p:cNvPr id="13" name="组合 12">
            <a:extLst>
              <a:ext uri="{FF2B5EF4-FFF2-40B4-BE49-F238E27FC236}">
                <a16:creationId xmlns:a16="http://schemas.microsoft.com/office/drawing/2014/main" id="{CEFABB84-4A81-DC76-7FC3-EBD1908EFCAE}"/>
              </a:ext>
            </a:extLst>
          </p:cNvPr>
          <p:cNvGrpSpPr/>
          <p:nvPr/>
        </p:nvGrpSpPr>
        <p:grpSpPr>
          <a:xfrm>
            <a:off x="627029" y="1973810"/>
            <a:ext cx="396000" cy="36000"/>
            <a:chOff x="1635140" y="1901331"/>
            <a:chExt cx="396000" cy="36000"/>
          </a:xfrm>
        </p:grpSpPr>
        <p:sp>
          <p:nvSpPr>
            <p:cNvPr id="8" name="矩形 7">
              <a:extLst>
                <a:ext uri="{FF2B5EF4-FFF2-40B4-BE49-F238E27FC236}">
                  <a16:creationId xmlns:a16="http://schemas.microsoft.com/office/drawing/2014/main" id="{CA84B777-39E6-39B4-16A1-14C57EF361E1}"/>
                </a:ext>
              </a:extLst>
            </p:cNvPr>
            <p:cNvSpPr/>
            <p:nvPr/>
          </p:nvSpPr>
          <p:spPr>
            <a:xfrm>
              <a:off x="1635140" y="1901331"/>
              <a:ext cx="396000" cy="36000"/>
            </a:xfrm>
            <a:prstGeom prst="rect">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94DC36EF-17B5-DE16-0372-2952D9E55E5B}"/>
                </a:ext>
              </a:extLst>
            </p:cNvPr>
            <p:cNvCxnSpPr/>
            <p:nvPr/>
          </p:nvCxnSpPr>
          <p:spPr>
            <a:xfrm>
              <a:off x="1743107" y="1927106"/>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43050193-9E42-A748-12F7-F31CB8B43572}"/>
              </a:ext>
            </a:extLst>
          </p:cNvPr>
          <p:cNvGrpSpPr/>
          <p:nvPr/>
        </p:nvGrpSpPr>
        <p:grpSpPr>
          <a:xfrm>
            <a:off x="6228274" y="1968673"/>
            <a:ext cx="396000" cy="36000"/>
            <a:chOff x="7236385" y="1891057"/>
            <a:chExt cx="396000" cy="36000"/>
          </a:xfrm>
        </p:grpSpPr>
        <p:sp>
          <p:nvSpPr>
            <p:cNvPr id="15" name="矩形 14">
              <a:extLst>
                <a:ext uri="{FF2B5EF4-FFF2-40B4-BE49-F238E27FC236}">
                  <a16:creationId xmlns:a16="http://schemas.microsoft.com/office/drawing/2014/main" id="{3CEAB474-644E-2381-6241-AACB2B8C29F8}"/>
                </a:ext>
              </a:extLst>
            </p:cNvPr>
            <p:cNvSpPr/>
            <p:nvPr/>
          </p:nvSpPr>
          <p:spPr>
            <a:xfrm>
              <a:off x="7236385" y="1891057"/>
              <a:ext cx="396000" cy="36000"/>
            </a:xfrm>
            <a:prstGeom prst="rect">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B394B116-42B7-8262-5A0D-7DDE814E421D}"/>
                </a:ext>
              </a:extLst>
            </p:cNvPr>
            <p:cNvCxnSpPr/>
            <p:nvPr/>
          </p:nvCxnSpPr>
          <p:spPr>
            <a:xfrm>
              <a:off x="7349489" y="1916832"/>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961E45F1-3C8A-4DA6-BCDB-F177377C7EA1}"/>
              </a:ext>
            </a:extLst>
          </p:cNvPr>
          <p:cNvGrpSpPr/>
          <p:nvPr/>
        </p:nvGrpSpPr>
        <p:grpSpPr>
          <a:xfrm>
            <a:off x="6243596" y="2539649"/>
            <a:ext cx="396000" cy="36000"/>
            <a:chOff x="7236385" y="1891057"/>
            <a:chExt cx="396000" cy="36000"/>
          </a:xfrm>
        </p:grpSpPr>
        <p:sp>
          <p:nvSpPr>
            <p:cNvPr id="22" name="矩形 21">
              <a:extLst>
                <a:ext uri="{FF2B5EF4-FFF2-40B4-BE49-F238E27FC236}">
                  <a16:creationId xmlns:a16="http://schemas.microsoft.com/office/drawing/2014/main" id="{97164BCB-C06E-3506-A690-37B14DB3FA3B}"/>
                </a:ext>
              </a:extLst>
            </p:cNvPr>
            <p:cNvSpPr/>
            <p:nvPr/>
          </p:nvSpPr>
          <p:spPr>
            <a:xfrm>
              <a:off x="7236385" y="1891057"/>
              <a:ext cx="396000" cy="36000"/>
            </a:xfrm>
            <a:prstGeom prst="rect">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9A427981-37B5-0C91-1961-A901D393DD3F}"/>
                </a:ext>
              </a:extLst>
            </p:cNvPr>
            <p:cNvCxnSpPr/>
            <p:nvPr/>
          </p:nvCxnSpPr>
          <p:spPr>
            <a:xfrm>
              <a:off x="7349489" y="1916832"/>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86981C81-E498-8DD2-EBD2-0116120557F6}"/>
              </a:ext>
            </a:extLst>
          </p:cNvPr>
          <p:cNvGrpSpPr/>
          <p:nvPr/>
        </p:nvGrpSpPr>
        <p:grpSpPr>
          <a:xfrm>
            <a:off x="642472" y="2560238"/>
            <a:ext cx="396000" cy="36000"/>
            <a:chOff x="7236385" y="1891057"/>
            <a:chExt cx="396000" cy="36000"/>
          </a:xfrm>
        </p:grpSpPr>
        <p:sp>
          <p:nvSpPr>
            <p:cNvPr id="25" name="矩形 24">
              <a:extLst>
                <a:ext uri="{FF2B5EF4-FFF2-40B4-BE49-F238E27FC236}">
                  <a16:creationId xmlns:a16="http://schemas.microsoft.com/office/drawing/2014/main" id="{F94A44CF-BBFA-0960-E355-1BAFE38DF260}"/>
                </a:ext>
              </a:extLst>
            </p:cNvPr>
            <p:cNvSpPr/>
            <p:nvPr/>
          </p:nvSpPr>
          <p:spPr>
            <a:xfrm>
              <a:off x="7236385" y="1891057"/>
              <a:ext cx="396000" cy="36000"/>
            </a:xfrm>
            <a:prstGeom prst="rect">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9452E1C0-AA9D-03ED-4D08-9F8276422211}"/>
                </a:ext>
              </a:extLst>
            </p:cNvPr>
            <p:cNvCxnSpPr/>
            <p:nvPr/>
          </p:nvCxnSpPr>
          <p:spPr>
            <a:xfrm>
              <a:off x="7349489" y="1916832"/>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27" name="图示 26">
            <a:extLst>
              <a:ext uri="{FF2B5EF4-FFF2-40B4-BE49-F238E27FC236}">
                <a16:creationId xmlns:a16="http://schemas.microsoft.com/office/drawing/2014/main" id="{71AE3BF6-4E91-229E-8A5E-4DDD6EC8B087}"/>
              </a:ext>
            </a:extLst>
          </p:cNvPr>
          <p:cNvGraphicFramePr/>
          <p:nvPr>
            <p:extLst>
              <p:ext uri="{D42A27DB-BD31-4B8C-83A1-F6EECF244321}">
                <p14:modId xmlns:p14="http://schemas.microsoft.com/office/powerpoint/2010/main" val="2414132242"/>
              </p:ext>
            </p:extLst>
          </p:nvPr>
        </p:nvGraphicFramePr>
        <p:xfrm>
          <a:off x="6732240" y="1916832"/>
          <a:ext cx="2039888"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9" name="直接连接符 28">
            <a:extLst>
              <a:ext uri="{FF2B5EF4-FFF2-40B4-BE49-F238E27FC236}">
                <a16:creationId xmlns:a16="http://schemas.microsoft.com/office/drawing/2014/main" id="{8555EAFE-0C1B-17D2-AAEC-16EFAC8E23EE}"/>
              </a:ext>
            </a:extLst>
          </p:cNvPr>
          <p:cNvCxnSpPr/>
          <p:nvPr/>
        </p:nvCxnSpPr>
        <p:spPr>
          <a:xfrm>
            <a:off x="7009998" y="4493709"/>
            <a:ext cx="180000"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1716E74-7A0C-CD8D-CD3E-E62A64E197CA}"/>
              </a:ext>
            </a:extLst>
          </p:cNvPr>
          <p:cNvCxnSpPr>
            <a:cxnSpLocks/>
          </p:cNvCxnSpPr>
          <p:nvPr/>
        </p:nvCxnSpPr>
        <p:spPr>
          <a:xfrm>
            <a:off x="6829998" y="4734924"/>
            <a:ext cx="468000"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A5338E9-20B8-A1BF-3BDC-2804A313AA00}"/>
              </a:ext>
            </a:extLst>
          </p:cNvPr>
          <p:cNvCxnSpPr>
            <a:cxnSpLocks/>
          </p:cNvCxnSpPr>
          <p:nvPr/>
        </p:nvCxnSpPr>
        <p:spPr>
          <a:xfrm>
            <a:off x="6829998" y="4005064"/>
            <a:ext cx="252000"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077FA06-97F2-FB08-BAC5-EC7013437A0E}"/>
              </a:ext>
            </a:extLst>
          </p:cNvPr>
          <p:cNvCxnSpPr>
            <a:cxnSpLocks/>
          </p:cNvCxnSpPr>
          <p:nvPr/>
        </p:nvCxnSpPr>
        <p:spPr>
          <a:xfrm>
            <a:off x="6829998" y="4251910"/>
            <a:ext cx="252000"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C0B54D8F-3855-7F8C-4BED-CF1355297B52}"/>
              </a:ext>
            </a:extLst>
          </p:cNvPr>
          <p:cNvGrpSpPr/>
          <p:nvPr/>
        </p:nvGrpSpPr>
        <p:grpSpPr>
          <a:xfrm>
            <a:off x="2251344" y="5430554"/>
            <a:ext cx="396000" cy="36000"/>
            <a:chOff x="7236385" y="1891057"/>
            <a:chExt cx="396000" cy="36000"/>
          </a:xfrm>
        </p:grpSpPr>
        <p:sp>
          <p:nvSpPr>
            <p:cNvPr id="34" name="矩形 33">
              <a:extLst>
                <a:ext uri="{FF2B5EF4-FFF2-40B4-BE49-F238E27FC236}">
                  <a16:creationId xmlns:a16="http://schemas.microsoft.com/office/drawing/2014/main" id="{DEBDF225-124D-2F31-42CF-089725FF9534}"/>
                </a:ext>
              </a:extLst>
            </p:cNvPr>
            <p:cNvSpPr/>
            <p:nvPr/>
          </p:nvSpPr>
          <p:spPr>
            <a:xfrm>
              <a:off x="7236385" y="1891057"/>
              <a:ext cx="396000" cy="36000"/>
            </a:xfrm>
            <a:prstGeom prst="rect">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2725BCAB-7BFC-4901-11EF-433FCAEA7656}"/>
                </a:ext>
              </a:extLst>
            </p:cNvPr>
            <p:cNvCxnSpPr/>
            <p:nvPr/>
          </p:nvCxnSpPr>
          <p:spPr>
            <a:xfrm>
              <a:off x="7349489" y="1916832"/>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6E8CEC1E-7334-9275-52F5-6FC773A67B64}"/>
              </a:ext>
            </a:extLst>
          </p:cNvPr>
          <p:cNvGrpSpPr/>
          <p:nvPr/>
        </p:nvGrpSpPr>
        <p:grpSpPr>
          <a:xfrm>
            <a:off x="2251344" y="5603910"/>
            <a:ext cx="396000" cy="36000"/>
            <a:chOff x="7236385" y="1891057"/>
            <a:chExt cx="396000" cy="36000"/>
          </a:xfrm>
        </p:grpSpPr>
        <p:sp>
          <p:nvSpPr>
            <p:cNvPr id="37" name="矩形 36">
              <a:extLst>
                <a:ext uri="{FF2B5EF4-FFF2-40B4-BE49-F238E27FC236}">
                  <a16:creationId xmlns:a16="http://schemas.microsoft.com/office/drawing/2014/main" id="{5921AAD5-83AF-02CE-069C-762DC6768734}"/>
                </a:ext>
              </a:extLst>
            </p:cNvPr>
            <p:cNvSpPr/>
            <p:nvPr/>
          </p:nvSpPr>
          <p:spPr>
            <a:xfrm>
              <a:off x="7236385" y="1891057"/>
              <a:ext cx="396000" cy="36000"/>
            </a:xfrm>
            <a:prstGeom prst="rect">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D05F7C5B-D118-372C-E96A-D9F26C9E9831}"/>
                </a:ext>
              </a:extLst>
            </p:cNvPr>
            <p:cNvCxnSpPr/>
            <p:nvPr/>
          </p:nvCxnSpPr>
          <p:spPr>
            <a:xfrm>
              <a:off x="7349489" y="1916832"/>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D720E2D9-92B7-CFEE-02B4-E2B64E5A17F0}"/>
              </a:ext>
            </a:extLst>
          </p:cNvPr>
          <p:cNvGrpSpPr/>
          <p:nvPr/>
        </p:nvGrpSpPr>
        <p:grpSpPr>
          <a:xfrm>
            <a:off x="4655606" y="5440334"/>
            <a:ext cx="396000" cy="36000"/>
            <a:chOff x="7236385" y="1891057"/>
            <a:chExt cx="396000" cy="36000"/>
          </a:xfrm>
        </p:grpSpPr>
        <p:sp>
          <p:nvSpPr>
            <p:cNvPr id="40" name="矩形 39">
              <a:extLst>
                <a:ext uri="{FF2B5EF4-FFF2-40B4-BE49-F238E27FC236}">
                  <a16:creationId xmlns:a16="http://schemas.microsoft.com/office/drawing/2014/main" id="{85C1FA4D-E2D2-C16C-1BF7-552D57B5AC6E}"/>
                </a:ext>
              </a:extLst>
            </p:cNvPr>
            <p:cNvSpPr/>
            <p:nvPr/>
          </p:nvSpPr>
          <p:spPr>
            <a:xfrm>
              <a:off x="7236385" y="1891057"/>
              <a:ext cx="396000" cy="36000"/>
            </a:xfrm>
            <a:prstGeom prst="rect">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a:extLst>
                <a:ext uri="{FF2B5EF4-FFF2-40B4-BE49-F238E27FC236}">
                  <a16:creationId xmlns:a16="http://schemas.microsoft.com/office/drawing/2014/main" id="{C203ECDF-FC63-54EC-5C53-716B0770D733}"/>
                </a:ext>
              </a:extLst>
            </p:cNvPr>
            <p:cNvCxnSpPr/>
            <p:nvPr/>
          </p:nvCxnSpPr>
          <p:spPr>
            <a:xfrm>
              <a:off x="7349489" y="1916832"/>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5A2A81AC-7951-4CB8-93D5-C7CD81EAB0B5}"/>
              </a:ext>
            </a:extLst>
          </p:cNvPr>
          <p:cNvGrpSpPr/>
          <p:nvPr/>
        </p:nvGrpSpPr>
        <p:grpSpPr>
          <a:xfrm>
            <a:off x="4655606" y="5613690"/>
            <a:ext cx="396000" cy="36000"/>
            <a:chOff x="7236385" y="1891057"/>
            <a:chExt cx="396000" cy="36000"/>
          </a:xfrm>
        </p:grpSpPr>
        <p:sp>
          <p:nvSpPr>
            <p:cNvPr id="43" name="矩形 42">
              <a:extLst>
                <a:ext uri="{FF2B5EF4-FFF2-40B4-BE49-F238E27FC236}">
                  <a16:creationId xmlns:a16="http://schemas.microsoft.com/office/drawing/2014/main" id="{C6F86859-3D85-0C03-B284-348A719FF8B6}"/>
                </a:ext>
              </a:extLst>
            </p:cNvPr>
            <p:cNvSpPr/>
            <p:nvPr/>
          </p:nvSpPr>
          <p:spPr>
            <a:xfrm>
              <a:off x="7236385" y="1891057"/>
              <a:ext cx="396000" cy="36000"/>
            </a:xfrm>
            <a:prstGeom prst="rect">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a:extLst>
                <a:ext uri="{FF2B5EF4-FFF2-40B4-BE49-F238E27FC236}">
                  <a16:creationId xmlns:a16="http://schemas.microsoft.com/office/drawing/2014/main" id="{C439F97B-3A8B-14AC-AB29-DE687601EBBE}"/>
                </a:ext>
              </a:extLst>
            </p:cNvPr>
            <p:cNvCxnSpPr/>
            <p:nvPr/>
          </p:nvCxnSpPr>
          <p:spPr>
            <a:xfrm>
              <a:off x="7349489" y="1916832"/>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标题 179">
            <a:extLst>
              <a:ext uri="{FF2B5EF4-FFF2-40B4-BE49-F238E27FC236}">
                <a16:creationId xmlns:a16="http://schemas.microsoft.com/office/drawing/2014/main" id="{83300BC1-7518-8BEA-244F-AAED0C3362C5}"/>
              </a:ext>
            </a:extLst>
          </p:cNvPr>
          <p:cNvSpPr>
            <a:spLocks noGrp="1"/>
          </p:cNvSpPr>
          <p:nvPr>
            <p:ph type="title"/>
          </p:nvPr>
        </p:nvSpPr>
        <p:spPr/>
        <p:txBody>
          <a:bodyPr/>
          <a:lstStyle/>
          <a:p>
            <a:r>
              <a:rPr lang="zh-CN" altLang="en-US" dirty="0">
                <a:sym typeface="+mn-lt"/>
              </a:rPr>
              <a:t>直接映射</a:t>
            </a:r>
            <a:r>
              <a:rPr lang="en-US" altLang="zh-CN" dirty="0">
                <a:sym typeface="+mn-lt"/>
              </a:rPr>
              <a:t>cache</a:t>
            </a:r>
            <a:r>
              <a:rPr lang="zh-CN" altLang="en-US" dirty="0">
                <a:sym typeface="+mn-lt"/>
              </a:rPr>
              <a:t>的检索过程</a:t>
            </a:r>
            <a:endParaRPr lang="zh-CN" altLang="en-US" dirty="0"/>
          </a:p>
        </p:txBody>
      </p:sp>
      <p:sp>
        <p:nvSpPr>
          <p:cNvPr id="5" name="页脚占位符 4">
            <a:extLst>
              <a:ext uri="{FF2B5EF4-FFF2-40B4-BE49-F238E27FC236}">
                <a16:creationId xmlns:a16="http://schemas.microsoft.com/office/drawing/2014/main" id="{05939156-1999-C5D7-7907-666165FAD5B8}"/>
              </a:ext>
            </a:extLst>
          </p:cNvPr>
          <p:cNvSpPr>
            <a:spLocks noGrp="1"/>
          </p:cNvSpPr>
          <p:nvPr>
            <p:ph type="ftr" sz="quarter" idx="10"/>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F0EC7D3E-7060-0877-54D7-4497A06D430F}"/>
              </a:ext>
            </a:extLst>
          </p:cNvPr>
          <p:cNvSpPr>
            <a:spLocks noGrp="1"/>
          </p:cNvSpPr>
          <p:nvPr>
            <p:ph type="sldNum" sz="quarter" idx="11"/>
          </p:nvPr>
        </p:nvSpPr>
        <p:spPr/>
        <p:txBody>
          <a:bodyPr/>
          <a:lstStyle/>
          <a:p>
            <a:pPr>
              <a:defRPr/>
            </a:pPr>
            <a:fld id="{168FAD51-4924-4E26-8EE5-0F0F7972BA28}" type="slidenum">
              <a:rPr lang="en-US" smtClean="0"/>
              <a:pPr>
                <a:defRPr/>
              </a:pPr>
              <a:t>60</a:t>
            </a:fld>
            <a:endParaRPr lang="en-US" dirty="0"/>
          </a:p>
        </p:txBody>
      </p:sp>
      <p:sp>
        <p:nvSpPr>
          <p:cNvPr id="41" name="文本框 40">
            <a:extLst>
              <a:ext uri="{FF2B5EF4-FFF2-40B4-BE49-F238E27FC236}">
                <a16:creationId xmlns:a16="http://schemas.microsoft.com/office/drawing/2014/main" id="{C3D91635-FD60-1981-A41E-34CE484899D2}"/>
              </a:ext>
            </a:extLst>
          </p:cNvPr>
          <p:cNvSpPr txBox="1"/>
          <p:nvPr/>
        </p:nvSpPr>
        <p:spPr>
          <a:xfrm>
            <a:off x="7308304" y="1651330"/>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a:t>
            </a:r>
          </a:p>
        </p:txBody>
      </p:sp>
      <p:sp>
        <p:nvSpPr>
          <p:cNvPr id="42" name="文本框 41">
            <a:extLst>
              <a:ext uri="{FF2B5EF4-FFF2-40B4-BE49-F238E27FC236}">
                <a16:creationId xmlns:a16="http://schemas.microsoft.com/office/drawing/2014/main" id="{5D7D31DC-052C-886A-EECD-0CCC50C21758}"/>
              </a:ext>
            </a:extLst>
          </p:cNvPr>
          <p:cNvSpPr txBox="1"/>
          <p:nvPr/>
        </p:nvSpPr>
        <p:spPr>
          <a:xfrm>
            <a:off x="8028464" y="1651330"/>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块号</a:t>
            </a:r>
          </a:p>
        </p:txBody>
      </p:sp>
      <p:sp>
        <p:nvSpPr>
          <p:cNvPr id="56" name="文本框 55">
            <a:extLst>
              <a:ext uri="{FF2B5EF4-FFF2-40B4-BE49-F238E27FC236}">
                <a16:creationId xmlns:a16="http://schemas.microsoft.com/office/drawing/2014/main" id="{C494A8AB-B2CA-E667-BEE4-EEDC6E36589D}"/>
              </a:ext>
            </a:extLst>
          </p:cNvPr>
          <p:cNvSpPr txBox="1"/>
          <p:nvPr/>
        </p:nvSpPr>
        <p:spPr>
          <a:xfrm>
            <a:off x="755576" y="4005064"/>
            <a:ext cx="1440000" cy="32400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wrap="none" lIns="36000" tIns="0" rIns="36000" bIns="0" rtlCol="0" anchor="ctr" anchorCtr="0">
            <a:noAutofit/>
          </a:bodyPr>
          <a:lstStyle/>
          <a:p>
            <a:pPr algn="ctr"/>
            <a:r>
              <a:rPr lang="zh-CN" altLang="en-US" sz="1200" b="1"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比较器</a:t>
            </a:r>
          </a:p>
        </p:txBody>
      </p:sp>
      <p:sp>
        <p:nvSpPr>
          <p:cNvPr id="106" name="矩形 105">
            <a:extLst>
              <a:ext uri="{FF2B5EF4-FFF2-40B4-BE49-F238E27FC236}">
                <a16:creationId xmlns:a16="http://schemas.microsoft.com/office/drawing/2014/main" id="{A2E09EDC-04EC-76A9-D75C-8520B7552B6A}"/>
              </a:ext>
            </a:extLst>
          </p:cNvPr>
          <p:cNvSpPr/>
          <p:nvPr/>
        </p:nvSpPr>
        <p:spPr>
          <a:xfrm>
            <a:off x="8028384" y="2544914"/>
            <a:ext cx="288032" cy="107613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grpSp>
        <p:nvGrpSpPr>
          <p:cNvPr id="14" name="组合 13">
            <a:extLst>
              <a:ext uri="{FF2B5EF4-FFF2-40B4-BE49-F238E27FC236}">
                <a16:creationId xmlns:a16="http://schemas.microsoft.com/office/drawing/2014/main" id="{5CD273E3-3F11-81E4-BD2E-3596FA3A61E5}"/>
              </a:ext>
            </a:extLst>
          </p:cNvPr>
          <p:cNvGrpSpPr/>
          <p:nvPr/>
        </p:nvGrpSpPr>
        <p:grpSpPr>
          <a:xfrm>
            <a:off x="7308304" y="1842504"/>
            <a:ext cx="720000" cy="712350"/>
            <a:chOff x="7164288" y="2726400"/>
            <a:chExt cx="720000" cy="712350"/>
          </a:xfrm>
        </p:grpSpPr>
        <p:grpSp>
          <p:nvGrpSpPr>
            <p:cNvPr id="50" name="组合 49">
              <a:extLst>
                <a:ext uri="{FF2B5EF4-FFF2-40B4-BE49-F238E27FC236}">
                  <a16:creationId xmlns:a16="http://schemas.microsoft.com/office/drawing/2014/main" id="{23B6D2C6-99F6-B7D9-4286-545D5A3EDB44}"/>
                </a:ext>
              </a:extLst>
            </p:cNvPr>
            <p:cNvGrpSpPr/>
            <p:nvPr/>
          </p:nvGrpSpPr>
          <p:grpSpPr>
            <a:xfrm>
              <a:off x="7164288" y="2726400"/>
              <a:ext cx="720000" cy="357450"/>
              <a:chOff x="5508104" y="1571702"/>
              <a:chExt cx="720000" cy="357450"/>
            </a:xfrm>
          </p:grpSpPr>
          <p:sp>
            <p:nvSpPr>
              <p:cNvPr id="8" name="矩形 7">
                <a:extLst>
                  <a:ext uri="{FF2B5EF4-FFF2-40B4-BE49-F238E27FC236}">
                    <a16:creationId xmlns:a16="http://schemas.microsoft.com/office/drawing/2014/main" id="{D095CB8E-E4AF-852E-FACE-C91910DA7197}"/>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BC3F4E9-E3D0-DCDD-AAC0-C99BBEFD8090}"/>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1DBD81FC-0C30-189E-588C-16D6466ACA2F}"/>
                </a:ext>
              </a:extLst>
            </p:cNvPr>
            <p:cNvSpPr/>
            <p:nvPr/>
          </p:nvSpPr>
          <p:spPr>
            <a:xfrm>
              <a:off x="7164288" y="308130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311AFD7-F7E8-EF68-6F18-205337CE42BA}"/>
                </a:ext>
              </a:extLst>
            </p:cNvPr>
            <p:cNvSpPr/>
            <p:nvPr/>
          </p:nvSpPr>
          <p:spPr>
            <a:xfrm>
              <a:off x="7164288" y="325875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24" name="矩形 23">
            <a:extLst>
              <a:ext uri="{FF2B5EF4-FFF2-40B4-BE49-F238E27FC236}">
                <a16:creationId xmlns:a16="http://schemas.microsoft.com/office/drawing/2014/main" id="{014908AD-6BD2-0417-6032-A37CB011A163}"/>
              </a:ext>
            </a:extLst>
          </p:cNvPr>
          <p:cNvSpPr/>
          <p:nvPr/>
        </p:nvSpPr>
        <p:spPr>
          <a:xfrm>
            <a:off x="7308304" y="2554964"/>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6D4A8197-4BA9-D3DA-6AE5-9E4182D9FAA9}"/>
              </a:ext>
            </a:extLst>
          </p:cNvPr>
          <p:cNvSpPr/>
          <p:nvPr/>
        </p:nvSpPr>
        <p:spPr>
          <a:xfrm>
            <a:off x="7308304" y="327007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07A7A158-CDE6-D672-5B81-EC159F1B8793}"/>
              </a:ext>
            </a:extLst>
          </p:cNvPr>
          <p:cNvSpPr/>
          <p:nvPr/>
        </p:nvSpPr>
        <p:spPr>
          <a:xfrm>
            <a:off x="7308304" y="344752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6D5235E6-38EB-8017-1FAE-E92AAA6AD6E5}"/>
              </a:ext>
            </a:extLst>
          </p:cNvPr>
          <p:cNvSpPr/>
          <p:nvPr/>
        </p:nvSpPr>
        <p:spPr>
          <a:xfrm>
            <a:off x="7308304" y="362497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E6E37B8-7D78-5B28-71CE-7AB6EF619D81}"/>
              </a:ext>
            </a:extLst>
          </p:cNvPr>
          <p:cNvSpPr/>
          <p:nvPr/>
        </p:nvSpPr>
        <p:spPr>
          <a:xfrm>
            <a:off x="7308304" y="380242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9" name="文本框 178">
            <a:extLst>
              <a:ext uri="{FF2B5EF4-FFF2-40B4-BE49-F238E27FC236}">
                <a16:creationId xmlns:a16="http://schemas.microsoft.com/office/drawing/2014/main" id="{B9C4FA04-53E0-681B-A640-FB5F6846CD04}"/>
              </a:ext>
            </a:extLst>
          </p:cNvPr>
          <p:cNvSpPr txBox="1"/>
          <p:nvPr/>
        </p:nvSpPr>
        <p:spPr>
          <a:xfrm>
            <a:off x="5004048" y="1988840"/>
            <a:ext cx="720000" cy="180000"/>
          </a:xfrm>
          <a:prstGeom prst="rect">
            <a:avLst/>
          </a:prstGeom>
          <a:noFill/>
        </p:spPr>
        <p:txBody>
          <a:bodyPr wrap="none" lIns="36000" tIns="0" rIns="36000" bIns="0" rtlCol="0">
            <a:noAutofit/>
          </a:bodyPr>
          <a:lstStyle/>
          <a:p>
            <a:pPr algn="ctr"/>
            <a:r>
              <a:rPr lang="en-US" altLang="zh-CN" sz="1200" b="1">
                <a:solidFill>
                  <a:srgbClr val="FF0000"/>
                </a:solidFill>
                <a:ea typeface="楷体" panose="02010609060101010101" pitchFamily="49" charset="-122"/>
                <a:cs typeface="Times New Roman" panose="02020603050405020304" pitchFamily="18" charset="0"/>
              </a:rPr>
              <a:t>cache</a:t>
            </a:r>
            <a:endParaRPr lang="zh-CN" altLang="en-US" sz="1200" b="1" dirty="0">
              <a:solidFill>
                <a:srgbClr val="FF0000"/>
              </a:solidFill>
              <a:ea typeface="楷体" panose="02010609060101010101"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D7637EBD-DB87-95CC-9B32-61868F2856C4}"/>
              </a:ext>
            </a:extLst>
          </p:cNvPr>
          <p:cNvSpPr txBox="1"/>
          <p:nvPr/>
        </p:nvSpPr>
        <p:spPr>
          <a:xfrm>
            <a:off x="1835696" y="2348880"/>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主存地址</a:t>
            </a:r>
          </a:p>
        </p:txBody>
      </p:sp>
      <p:grpSp>
        <p:nvGrpSpPr>
          <p:cNvPr id="15" name="组合 14">
            <a:extLst>
              <a:ext uri="{FF2B5EF4-FFF2-40B4-BE49-F238E27FC236}">
                <a16:creationId xmlns:a16="http://schemas.microsoft.com/office/drawing/2014/main" id="{10C32351-D313-2EC1-3C9E-91E7DA83B340}"/>
              </a:ext>
            </a:extLst>
          </p:cNvPr>
          <p:cNvGrpSpPr/>
          <p:nvPr/>
        </p:nvGrpSpPr>
        <p:grpSpPr>
          <a:xfrm>
            <a:off x="5004048" y="2204864"/>
            <a:ext cx="720000" cy="712350"/>
            <a:chOff x="7164288" y="2726400"/>
            <a:chExt cx="720000" cy="712350"/>
          </a:xfrm>
        </p:grpSpPr>
        <p:grpSp>
          <p:nvGrpSpPr>
            <p:cNvPr id="16" name="组合 15">
              <a:extLst>
                <a:ext uri="{FF2B5EF4-FFF2-40B4-BE49-F238E27FC236}">
                  <a16:creationId xmlns:a16="http://schemas.microsoft.com/office/drawing/2014/main" id="{D40E15AF-0C3D-0F94-1203-043BAF976627}"/>
                </a:ext>
              </a:extLst>
            </p:cNvPr>
            <p:cNvGrpSpPr/>
            <p:nvPr/>
          </p:nvGrpSpPr>
          <p:grpSpPr>
            <a:xfrm>
              <a:off x="7164288" y="2726400"/>
              <a:ext cx="720000" cy="357450"/>
              <a:chOff x="5508104" y="1571702"/>
              <a:chExt cx="720000" cy="357450"/>
            </a:xfrm>
          </p:grpSpPr>
          <p:sp>
            <p:nvSpPr>
              <p:cNvPr id="19" name="矩形 18">
                <a:extLst>
                  <a:ext uri="{FF2B5EF4-FFF2-40B4-BE49-F238E27FC236}">
                    <a16:creationId xmlns:a16="http://schemas.microsoft.com/office/drawing/2014/main" id="{5AF3AA41-909B-45FC-1406-D1929B72DF8C}"/>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9F0F8CB-F5A1-6B19-947E-D9314138AD0D}"/>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52D62E0D-2033-D4AC-7FF0-CA05584815E9}"/>
                </a:ext>
              </a:extLst>
            </p:cNvPr>
            <p:cNvSpPr/>
            <p:nvPr/>
          </p:nvSpPr>
          <p:spPr>
            <a:xfrm>
              <a:off x="7164288" y="308130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98B896A-EA95-BBFC-2CF5-563D213C397C}"/>
                </a:ext>
              </a:extLst>
            </p:cNvPr>
            <p:cNvSpPr/>
            <p:nvPr/>
          </p:nvSpPr>
          <p:spPr>
            <a:xfrm>
              <a:off x="7164288" y="325875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9BBA0929-2F8B-87F2-6BC2-9B0CF4504B0D}"/>
              </a:ext>
            </a:extLst>
          </p:cNvPr>
          <p:cNvGrpSpPr/>
          <p:nvPr/>
        </p:nvGrpSpPr>
        <p:grpSpPr>
          <a:xfrm>
            <a:off x="5004048" y="3275044"/>
            <a:ext cx="720000" cy="357450"/>
            <a:chOff x="5508104" y="1571702"/>
            <a:chExt cx="720000" cy="357450"/>
          </a:xfrm>
        </p:grpSpPr>
        <p:sp>
          <p:nvSpPr>
            <p:cNvPr id="26" name="矩形 25">
              <a:extLst>
                <a:ext uri="{FF2B5EF4-FFF2-40B4-BE49-F238E27FC236}">
                  <a16:creationId xmlns:a16="http://schemas.microsoft.com/office/drawing/2014/main" id="{5F577DB1-0B63-88F8-F26A-37142E1FB553}"/>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F816E164-4525-BEC7-2920-9B0A27A4970D}"/>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23" name="矩形 22">
            <a:extLst>
              <a:ext uri="{FF2B5EF4-FFF2-40B4-BE49-F238E27FC236}">
                <a16:creationId xmlns:a16="http://schemas.microsoft.com/office/drawing/2014/main" id="{D2BEFF77-1CD7-A584-AFA3-4CAB1D575F87}"/>
              </a:ext>
            </a:extLst>
          </p:cNvPr>
          <p:cNvSpPr/>
          <p:nvPr/>
        </p:nvSpPr>
        <p:spPr>
          <a:xfrm>
            <a:off x="5004048" y="362994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1DCDB25-7566-0A57-B99D-0127624EA7B8}"/>
              </a:ext>
            </a:extLst>
          </p:cNvPr>
          <p:cNvSpPr/>
          <p:nvPr/>
        </p:nvSpPr>
        <p:spPr>
          <a:xfrm>
            <a:off x="5004048" y="380739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92C5DB99-EC2B-271A-0C44-418E16F766AE}"/>
              </a:ext>
            </a:extLst>
          </p:cNvPr>
          <p:cNvGrpSpPr/>
          <p:nvPr/>
        </p:nvGrpSpPr>
        <p:grpSpPr>
          <a:xfrm>
            <a:off x="5004048" y="4705483"/>
            <a:ext cx="720000" cy="712350"/>
            <a:chOff x="7164288" y="2726400"/>
            <a:chExt cx="720000" cy="712350"/>
          </a:xfrm>
        </p:grpSpPr>
        <p:grpSp>
          <p:nvGrpSpPr>
            <p:cNvPr id="29" name="组合 28">
              <a:extLst>
                <a:ext uri="{FF2B5EF4-FFF2-40B4-BE49-F238E27FC236}">
                  <a16:creationId xmlns:a16="http://schemas.microsoft.com/office/drawing/2014/main" id="{BDDBEE8D-D7CF-5629-0D5A-3DDA5AF18B00}"/>
                </a:ext>
              </a:extLst>
            </p:cNvPr>
            <p:cNvGrpSpPr/>
            <p:nvPr/>
          </p:nvGrpSpPr>
          <p:grpSpPr>
            <a:xfrm>
              <a:off x="7164288" y="2726400"/>
              <a:ext cx="720000" cy="357450"/>
              <a:chOff x="5508104" y="1571702"/>
              <a:chExt cx="720000" cy="357450"/>
            </a:xfrm>
          </p:grpSpPr>
          <p:sp>
            <p:nvSpPr>
              <p:cNvPr id="34" name="矩形 33">
                <a:extLst>
                  <a:ext uri="{FF2B5EF4-FFF2-40B4-BE49-F238E27FC236}">
                    <a16:creationId xmlns:a16="http://schemas.microsoft.com/office/drawing/2014/main" id="{FE1845C2-3EF3-D148-E220-A4058D71128C}"/>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A5AEDA8F-EC8F-4520-EFDC-F3F283351C79}"/>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30" name="矩形 29">
              <a:extLst>
                <a:ext uri="{FF2B5EF4-FFF2-40B4-BE49-F238E27FC236}">
                  <a16:creationId xmlns:a16="http://schemas.microsoft.com/office/drawing/2014/main" id="{72423368-9BA7-BB44-DC2C-732C1FA92D2E}"/>
                </a:ext>
              </a:extLst>
            </p:cNvPr>
            <p:cNvSpPr/>
            <p:nvPr/>
          </p:nvSpPr>
          <p:spPr>
            <a:xfrm>
              <a:off x="7164288" y="308130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6062685-5716-1286-42FE-7CC51226066E}"/>
                </a:ext>
              </a:extLst>
            </p:cNvPr>
            <p:cNvSpPr/>
            <p:nvPr/>
          </p:nvSpPr>
          <p:spPr>
            <a:xfrm>
              <a:off x="7164288" y="325875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a16="http://schemas.microsoft.com/office/drawing/2014/main" id="{4610B86E-84F8-78D1-3BD0-245E785401A7}"/>
              </a:ext>
            </a:extLst>
          </p:cNvPr>
          <p:cNvSpPr/>
          <p:nvPr/>
        </p:nvSpPr>
        <p:spPr>
          <a:xfrm>
            <a:off x="5004048" y="2915004"/>
            <a:ext cx="720000" cy="36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C6C7062D-2B04-50D6-F7AD-ECFD9BF636D1}"/>
              </a:ext>
            </a:extLst>
          </p:cNvPr>
          <p:cNvSpPr/>
          <p:nvPr/>
        </p:nvSpPr>
        <p:spPr>
          <a:xfrm>
            <a:off x="5004048" y="3985184"/>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973323CF-743F-F7BB-F4BE-A0B3CBFEDC9C}"/>
              </a:ext>
            </a:extLst>
          </p:cNvPr>
          <p:cNvSpPr/>
          <p:nvPr/>
        </p:nvSpPr>
        <p:spPr>
          <a:xfrm>
            <a:off x="4283968" y="2204864"/>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矩形 45">
            <a:extLst>
              <a:ext uri="{FF2B5EF4-FFF2-40B4-BE49-F238E27FC236}">
                <a16:creationId xmlns:a16="http://schemas.microsoft.com/office/drawing/2014/main" id="{6194100B-833A-3477-7907-C3147E3D3536}"/>
              </a:ext>
            </a:extLst>
          </p:cNvPr>
          <p:cNvSpPr/>
          <p:nvPr/>
        </p:nvSpPr>
        <p:spPr>
          <a:xfrm>
            <a:off x="4283968" y="3275044"/>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p>
        </p:txBody>
      </p:sp>
      <p:sp>
        <p:nvSpPr>
          <p:cNvPr id="48" name="矩形 47">
            <a:extLst>
              <a:ext uri="{FF2B5EF4-FFF2-40B4-BE49-F238E27FC236}">
                <a16:creationId xmlns:a16="http://schemas.microsoft.com/office/drawing/2014/main" id="{A0D55840-36F6-91E8-EFFC-2B3C84DD4BAA}"/>
              </a:ext>
            </a:extLst>
          </p:cNvPr>
          <p:cNvSpPr/>
          <p:nvPr/>
        </p:nvSpPr>
        <p:spPr>
          <a:xfrm>
            <a:off x="4283968" y="4705483"/>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文本框 48">
            <a:extLst>
              <a:ext uri="{FF2B5EF4-FFF2-40B4-BE49-F238E27FC236}">
                <a16:creationId xmlns:a16="http://schemas.microsoft.com/office/drawing/2014/main" id="{9EA6F13F-8734-75CA-0A1C-099283CAC689}"/>
              </a:ext>
            </a:extLst>
          </p:cNvPr>
          <p:cNvSpPr txBox="1"/>
          <p:nvPr/>
        </p:nvSpPr>
        <p:spPr>
          <a:xfrm>
            <a:off x="4283968" y="1988840"/>
            <a:ext cx="720000" cy="180000"/>
          </a:xfrm>
          <a:prstGeom prst="rect">
            <a:avLst/>
          </a:prstGeom>
          <a:noFill/>
        </p:spPr>
        <p:txBody>
          <a:bodyPr wrap="none" lIns="36000" tIns="0" rIns="36000" bIns="0" rtlCol="0">
            <a:noAutofit/>
          </a:bodyPr>
          <a:lstStyle/>
          <a:p>
            <a:pPr algn="ctr"/>
            <a:r>
              <a:rPr lang="en-US" altLang="zh-CN" sz="1200" b="1" dirty="0">
                <a:solidFill>
                  <a:schemeClr val="bg1"/>
                </a:solidFill>
                <a:ea typeface="楷体" panose="02010609060101010101" pitchFamily="49" charset="-122"/>
                <a:cs typeface="Times New Roman" panose="02020603050405020304" pitchFamily="18" charset="0"/>
              </a:rPr>
              <a:t>CAM</a:t>
            </a:r>
            <a:endParaRPr lang="zh-CN" altLang="en-US" sz="1200" b="1" dirty="0">
              <a:solidFill>
                <a:schemeClr val="bg1"/>
              </a:solidFill>
              <a:ea typeface="楷体" panose="02010609060101010101" pitchFamily="49" charset="-122"/>
              <a:cs typeface="Times New Roman" panose="02020603050405020304" pitchFamily="18" charset="0"/>
            </a:endParaRPr>
          </a:p>
        </p:txBody>
      </p:sp>
      <p:grpSp>
        <p:nvGrpSpPr>
          <p:cNvPr id="53" name="组合 52">
            <a:extLst>
              <a:ext uri="{FF2B5EF4-FFF2-40B4-BE49-F238E27FC236}">
                <a16:creationId xmlns:a16="http://schemas.microsoft.com/office/drawing/2014/main" id="{E33C1C8A-2AEA-5495-3BED-599DFF62286A}"/>
              </a:ext>
            </a:extLst>
          </p:cNvPr>
          <p:cNvGrpSpPr/>
          <p:nvPr/>
        </p:nvGrpSpPr>
        <p:grpSpPr>
          <a:xfrm>
            <a:off x="8028384" y="1854844"/>
            <a:ext cx="324008" cy="684000"/>
            <a:chOff x="7884368" y="2738740"/>
            <a:chExt cx="324008" cy="684000"/>
          </a:xfrm>
        </p:grpSpPr>
        <p:sp>
          <p:nvSpPr>
            <p:cNvPr id="43" name="矩形 42">
              <a:extLst>
                <a:ext uri="{FF2B5EF4-FFF2-40B4-BE49-F238E27FC236}">
                  <a16:creationId xmlns:a16="http://schemas.microsoft.com/office/drawing/2014/main" id="{B03EE01C-9E08-FC05-C708-F04EEEE222D3}"/>
                </a:ext>
              </a:extLst>
            </p:cNvPr>
            <p:cNvSpPr/>
            <p:nvPr/>
          </p:nvSpPr>
          <p:spPr>
            <a:xfrm>
              <a:off x="795637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0</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51" name="右大括号 50">
              <a:extLst>
                <a:ext uri="{FF2B5EF4-FFF2-40B4-BE49-F238E27FC236}">
                  <a16:creationId xmlns:a16="http://schemas.microsoft.com/office/drawing/2014/main" id="{7C56FDBE-0B32-DFA8-CB71-ACD7B5C65EA7}"/>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2" name="矩形 51">
            <a:extLst>
              <a:ext uri="{FF2B5EF4-FFF2-40B4-BE49-F238E27FC236}">
                <a16:creationId xmlns:a16="http://schemas.microsoft.com/office/drawing/2014/main" id="{60F1441C-FB0A-373A-2BF5-E6F91F23137D}"/>
              </a:ext>
            </a:extLst>
          </p:cNvPr>
          <p:cNvSpPr/>
          <p:nvPr/>
        </p:nvSpPr>
        <p:spPr>
          <a:xfrm>
            <a:off x="7308304" y="3982614"/>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F689365F-11D2-E153-0EAE-74DCE5914193}"/>
              </a:ext>
            </a:extLst>
          </p:cNvPr>
          <p:cNvGrpSpPr/>
          <p:nvPr/>
        </p:nvGrpSpPr>
        <p:grpSpPr>
          <a:xfrm>
            <a:off x="8028384" y="3262534"/>
            <a:ext cx="324008" cy="722204"/>
            <a:chOff x="7884368" y="2738740"/>
            <a:chExt cx="324008" cy="684000"/>
          </a:xfrm>
        </p:grpSpPr>
        <p:sp>
          <p:nvSpPr>
            <p:cNvPr id="57" name="矩形 56">
              <a:extLst>
                <a:ext uri="{FF2B5EF4-FFF2-40B4-BE49-F238E27FC236}">
                  <a16:creationId xmlns:a16="http://schemas.microsoft.com/office/drawing/2014/main" id="{CFD0182A-AC9A-57D2-EDD1-B0830C50FF24}"/>
                </a:ext>
              </a:extLst>
            </p:cNvPr>
            <p:cNvSpPr/>
            <p:nvPr/>
          </p:nvSpPr>
          <p:spPr>
            <a:xfrm>
              <a:off x="7956376" y="3007865"/>
              <a:ext cx="252000" cy="145747"/>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err="1">
                  <a:solidFill>
                    <a:schemeClr val="bg1"/>
                  </a:solidFill>
                  <a:latin typeface="Times New Roman" panose="02020603050405020304" pitchFamily="18" charset="0"/>
                  <a:cs typeface="Times New Roman" panose="02020603050405020304" pitchFamily="18" charset="0"/>
                </a:rPr>
                <a:t>B</a:t>
              </a:r>
              <a:r>
                <a:rPr lang="en-US" altLang="zh-CN" sz="1000" i="1" baseline="-25000" dirty="0" err="1">
                  <a:solidFill>
                    <a:schemeClr val="bg1"/>
                  </a:solidFill>
                  <a:latin typeface="Times New Roman" panose="02020603050405020304" pitchFamily="18" charset="0"/>
                  <a:cs typeface="Times New Roman" panose="02020603050405020304" pitchFamily="18" charset="0"/>
                </a:rPr>
                <a:t>j</a:t>
              </a:r>
              <a:endParaRPr lang="zh-CN" altLang="en-US" sz="1000" i="1" baseline="-25000" dirty="0">
                <a:solidFill>
                  <a:schemeClr val="bg1"/>
                </a:solidFill>
                <a:latin typeface="Times New Roman" panose="02020603050405020304" pitchFamily="18" charset="0"/>
                <a:cs typeface="Times New Roman" panose="02020603050405020304" pitchFamily="18" charset="0"/>
              </a:endParaRPr>
            </a:p>
          </p:txBody>
        </p:sp>
        <p:sp>
          <p:nvSpPr>
            <p:cNvPr id="60" name="右大括号 59">
              <a:extLst>
                <a:ext uri="{FF2B5EF4-FFF2-40B4-BE49-F238E27FC236}">
                  <a16:creationId xmlns:a16="http://schemas.microsoft.com/office/drawing/2014/main" id="{D2952A74-477F-4239-37D0-AEEFF9682A88}"/>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91D933B2-0BEC-B74D-99E7-9EE33387FC59}"/>
              </a:ext>
            </a:extLst>
          </p:cNvPr>
          <p:cNvGrpSpPr/>
          <p:nvPr/>
        </p:nvGrpSpPr>
        <p:grpSpPr>
          <a:xfrm>
            <a:off x="5771286" y="2229714"/>
            <a:ext cx="324008" cy="684000"/>
            <a:chOff x="7884368" y="2738740"/>
            <a:chExt cx="324008" cy="684000"/>
          </a:xfrm>
        </p:grpSpPr>
        <p:sp>
          <p:nvSpPr>
            <p:cNvPr id="62" name="矩形 61">
              <a:extLst>
                <a:ext uri="{FF2B5EF4-FFF2-40B4-BE49-F238E27FC236}">
                  <a16:creationId xmlns:a16="http://schemas.microsoft.com/office/drawing/2014/main" id="{AD2594DA-1991-6389-B4E9-F227C3309AAD}"/>
                </a:ext>
              </a:extLst>
            </p:cNvPr>
            <p:cNvSpPr/>
            <p:nvPr/>
          </p:nvSpPr>
          <p:spPr>
            <a:xfrm>
              <a:off x="795637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baseline="-25000" dirty="0">
                  <a:solidFill>
                    <a:schemeClr val="bg1"/>
                  </a:solidFill>
                  <a:latin typeface="Times New Roman" panose="02020603050405020304" pitchFamily="18" charset="0"/>
                  <a:cs typeface="Times New Roman" panose="02020603050405020304" pitchFamily="18" charset="0"/>
                </a:rPr>
                <a:t>0</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3" name="右大括号 62">
              <a:extLst>
                <a:ext uri="{FF2B5EF4-FFF2-40B4-BE49-F238E27FC236}">
                  <a16:creationId xmlns:a16="http://schemas.microsoft.com/office/drawing/2014/main" id="{30CA0A83-F62B-B41A-AFDE-AE7E08A66B7B}"/>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4" name="组合 63">
            <a:extLst>
              <a:ext uri="{FF2B5EF4-FFF2-40B4-BE49-F238E27FC236}">
                <a16:creationId xmlns:a16="http://schemas.microsoft.com/office/drawing/2014/main" id="{4A2C6E21-C679-2477-3D6A-DCB85EB5DE72}"/>
              </a:ext>
            </a:extLst>
          </p:cNvPr>
          <p:cNvGrpSpPr/>
          <p:nvPr/>
        </p:nvGrpSpPr>
        <p:grpSpPr>
          <a:xfrm>
            <a:off x="5771286" y="3284984"/>
            <a:ext cx="324008" cy="684000"/>
            <a:chOff x="7884368" y="2738740"/>
            <a:chExt cx="324008" cy="684000"/>
          </a:xfrm>
        </p:grpSpPr>
        <p:sp>
          <p:nvSpPr>
            <p:cNvPr id="65" name="矩形 64">
              <a:extLst>
                <a:ext uri="{FF2B5EF4-FFF2-40B4-BE49-F238E27FC236}">
                  <a16:creationId xmlns:a16="http://schemas.microsoft.com/office/drawing/2014/main" id="{BDA2083A-79B5-F8FF-2D34-85EB5BA54FE2}"/>
                </a:ext>
              </a:extLst>
            </p:cNvPr>
            <p:cNvSpPr/>
            <p:nvPr/>
          </p:nvSpPr>
          <p:spPr>
            <a:xfrm>
              <a:off x="795637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i="1" baseline="-25000" dirty="0">
                  <a:solidFill>
                    <a:schemeClr val="bg1"/>
                  </a:solidFill>
                  <a:latin typeface="Times New Roman" panose="02020603050405020304" pitchFamily="18" charset="0"/>
                  <a:cs typeface="Times New Roman" panose="02020603050405020304" pitchFamily="18" charset="0"/>
                </a:rPr>
                <a:t>i</a:t>
              </a:r>
              <a:endParaRPr lang="zh-CN" altLang="en-US" sz="1000" i="1" baseline="-25000" dirty="0">
                <a:solidFill>
                  <a:schemeClr val="bg1"/>
                </a:solidFill>
                <a:latin typeface="Times New Roman" panose="02020603050405020304" pitchFamily="18" charset="0"/>
                <a:cs typeface="Times New Roman" panose="02020603050405020304" pitchFamily="18" charset="0"/>
              </a:endParaRPr>
            </a:p>
          </p:txBody>
        </p:sp>
        <p:sp>
          <p:nvSpPr>
            <p:cNvPr id="66" name="右大括号 65">
              <a:extLst>
                <a:ext uri="{FF2B5EF4-FFF2-40B4-BE49-F238E27FC236}">
                  <a16:creationId xmlns:a16="http://schemas.microsoft.com/office/drawing/2014/main" id="{B2C94FA0-DD82-0CCD-3E8D-43CF78B5D2F8}"/>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7" name="组合 66">
            <a:extLst>
              <a:ext uri="{FF2B5EF4-FFF2-40B4-BE49-F238E27FC236}">
                <a16:creationId xmlns:a16="http://schemas.microsoft.com/office/drawing/2014/main" id="{0324A521-8279-DC47-4D01-6A5A28F6D0C9}"/>
              </a:ext>
            </a:extLst>
          </p:cNvPr>
          <p:cNvGrpSpPr/>
          <p:nvPr/>
        </p:nvGrpSpPr>
        <p:grpSpPr>
          <a:xfrm>
            <a:off x="5771286" y="4725144"/>
            <a:ext cx="383648" cy="684000"/>
            <a:chOff x="7884368" y="2738740"/>
            <a:chExt cx="383648" cy="684000"/>
          </a:xfrm>
        </p:grpSpPr>
        <p:sp>
          <p:nvSpPr>
            <p:cNvPr id="68" name="矩形 67">
              <a:extLst>
                <a:ext uri="{FF2B5EF4-FFF2-40B4-BE49-F238E27FC236}">
                  <a16:creationId xmlns:a16="http://schemas.microsoft.com/office/drawing/2014/main" id="{766B7AA3-CD81-7209-7406-AB97DE04163B}"/>
                </a:ext>
              </a:extLst>
            </p:cNvPr>
            <p:cNvSpPr/>
            <p:nvPr/>
          </p:nvSpPr>
          <p:spPr>
            <a:xfrm>
              <a:off x="801601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r>
                <a:rPr lang="en-US" altLang="zh-CN" sz="1000" dirty="0">
                  <a:solidFill>
                    <a:schemeClr val="bg1"/>
                  </a:solidFill>
                  <a:latin typeface="Times New Roman" panose="02020603050405020304" pitchFamily="18" charset="0"/>
                  <a:cs typeface="Times New Roman" panose="02020603050405020304" pitchFamily="18" charset="0"/>
                </a:rPr>
                <a:t>L</a:t>
              </a:r>
              <a:r>
                <a:rPr lang="en-US" altLang="zh-CN" sz="1000" i="1" baseline="-25000" dirty="0">
                  <a:solidFill>
                    <a:schemeClr val="bg1"/>
                  </a:solidFill>
                  <a:latin typeface="Times New Roman" panose="02020603050405020304" pitchFamily="18" charset="0"/>
                  <a:cs typeface="Times New Roman" panose="02020603050405020304" pitchFamily="18" charset="0"/>
                </a:rPr>
                <a:t>m</a:t>
              </a:r>
              <a:r>
                <a:rPr lang="en-US" altLang="zh-CN" sz="1000" baseline="-25000" dirty="0">
                  <a:solidFill>
                    <a:schemeClr val="bg1"/>
                  </a:solidFill>
                  <a:latin typeface="Times New Roman" panose="02020603050405020304" pitchFamily="18" charset="0"/>
                  <a:cs typeface="Times New Roman" panose="02020603050405020304" pitchFamily="18" charset="0"/>
                </a:rPr>
                <a:t>-1</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9" name="右大括号 68">
              <a:extLst>
                <a:ext uri="{FF2B5EF4-FFF2-40B4-BE49-F238E27FC236}">
                  <a16:creationId xmlns:a16="http://schemas.microsoft.com/office/drawing/2014/main" id="{474EB091-C055-5D7F-63F6-F0703278A907}"/>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74" name="直接箭头连接符 69">
            <a:extLst>
              <a:ext uri="{FF2B5EF4-FFF2-40B4-BE49-F238E27FC236}">
                <a16:creationId xmlns:a16="http://schemas.microsoft.com/office/drawing/2014/main" id="{3BCE4B47-AC56-E3C6-E7F6-C42AE1D39F89}"/>
              </a:ext>
            </a:extLst>
          </p:cNvPr>
          <p:cNvCxnSpPr>
            <a:cxnSpLocks/>
            <a:stCxn id="6" idx="2"/>
          </p:cNvCxnSpPr>
          <p:nvPr/>
        </p:nvCxnSpPr>
        <p:spPr>
          <a:xfrm>
            <a:off x="1115576" y="2743710"/>
            <a:ext cx="0" cy="1261354"/>
          </a:xfrm>
          <a:prstGeom prst="straightConnector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05" name="直接箭头连接符 69">
            <a:extLst>
              <a:ext uri="{FF2B5EF4-FFF2-40B4-BE49-F238E27FC236}">
                <a16:creationId xmlns:a16="http://schemas.microsoft.com/office/drawing/2014/main" id="{C063F985-AE62-A78D-C82C-B7B61E13ECA3}"/>
              </a:ext>
            </a:extLst>
          </p:cNvPr>
          <p:cNvCxnSpPr>
            <a:cxnSpLocks/>
            <a:stCxn id="46" idx="0"/>
            <a:endCxn id="56" idx="0"/>
          </p:cNvCxnSpPr>
          <p:nvPr/>
        </p:nvCxnSpPr>
        <p:spPr>
          <a:xfrm rot="16200000" flipH="1" flipV="1">
            <a:off x="2694762" y="2055858"/>
            <a:ext cx="730020" cy="3168392"/>
          </a:xfrm>
          <a:prstGeom prst="bentConnector3">
            <a:avLst>
              <a:gd name="adj1" fmla="val -31314"/>
            </a:avLst>
          </a:prstGeom>
          <a:ln>
            <a:solidFill>
              <a:schemeClr val="accent3">
                <a:lumMod val="7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369F1A58-6E8B-91DD-FC85-48F209130BBF}"/>
              </a:ext>
            </a:extLst>
          </p:cNvPr>
          <p:cNvSpPr txBox="1"/>
          <p:nvPr/>
        </p:nvSpPr>
        <p:spPr>
          <a:xfrm>
            <a:off x="993764" y="2780928"/>
            <a:ext cx="434734"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s</a:t>
            </a:r>
            <a:r>
              <a:rPr lang="en-US" altLang="zh-CN" sz="1400" b="1" dirty="0">
                <a:solidFill>
                  <a:schemeClr val="bg1"/>
                </a:solidFill>
              </a:rPr>
              <a:t>-</a:t>
            </a:r>
            <a:r>
              <a:rPr lang="en-US" altLang="zh-CN" sz="1400" b="1" i="1" dirty="0">
                <a:solidFill>
                  <a:schemeClr val="bg1"/>
                </a:solidFill>
              </a:rPr>
              <a:t>r</a:t>
            </a:r>
            <a:endParaRPr lang="zh-CN" altLang="en-US" sz="1800" b="1" i="1" dirty="0">
              <a:solidFill>
                <a:schemeClr val="bg1"/>
              </a:solidFill>
            </a:endParaRPr>
          </a:p>
        </p:txBody>
      </p:sp>
      <p:sp>
        <p:nvSpPr>
          <p:cNvPr id="123" name="文本框 122">
            <a:extLst>
              <a:ext uri="{FF2B5EF4-FFF2-40B4-BE49-F238E27FC236}">
                <a16:creationId xmlns:a16="http://schemas.microsoft.com/office/drawing/2014/main" id="{69267F5D-E192-F729-1314-D163D3EFAF5F}"/>
              </a:ext>
            </a:extLst>
          </p:cNvPr>
          <p:cNvSpPr txBox="1"/>
          <p:nvPr/>
        </p:nvSpPr>
        <p:spPr>
          <a:xfrm>
            <a:off x="3923928" y="2900229"/>
            <a:ext cx="437684"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s</a:t>
            </a:r>
            <a:r>
              <a:rPr lang="en-US" altLang="zh-CN" sz="1400" b="1" dirty="0">
                <a:solidFill>
                  <a:schemeClr val="bg1"/>
                </a:solidFill>
              </a:rPr>
              <a:t>-</a:t>
            </a:r>
            <a:r>
              <a:rPr lang="en-US" altLang="zh-CN" sz="1400" b="1" i="1" dirty="0">
                <a:solidFill>
                  <a:schemeClr val="bg1"/>
                </a:solidFill>
              </a:rPr>
              <a:t>r</a:t>
            </a:r>
            <a:endParaRPr lang="zh-CN" altLang="en-US" sz="1800" b="1" i="1" dirty="0">
              <a:solidFill>
                <a:schemeClr val="bg1"/>
              </a:solidFill>
            </a:endParaRPr>
          </a:p>
        </p:txBody>
      </p:sp>
      <p:sp>
        <p:nvSpPr>
          <p:cNvPr id="125" name="椭圆 124">
            <a:extLst>
              <a:ext uri="{FF2B5EF4-FFF2-40B4-BE49-F238E27FC236}">
                <a16:creationId xmlns:a16="http://schemas.microsoft.com/office/drawing/2014/main" id="{9D98CA74-09F9-8904-4F6C-C0D46A80332E}"/>
              </a:ext>
            </a:extLst>
          </p:cNvPr>
          <p:cNvSpPr/>
          <p:nvPr/>
        </p:nvSpPr>
        <p:spPr>
          <a:xfrm>
            <a:off x="3275856" y="3630114"/>
            <a:ext cx="180000" cy="180000"/>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cxnSp>
        <p:nvCxnSpPr>
          <p:cNvPr id="126" name="直接箭头连接符 69">
            <a:extLst>
              <a:ext uri="{FF2B5EF4-FFF2-40B4-BE49-F238E27FC236}">
                <a16:creationId xmlns:a16="http://schemas.microsoft.com/office/drawing/2014/main" id="{282BC273-B0B3-5FFB-DBC3-D16FAFF13688}"/>
              </a:ext>
            </a:extLst>
          </p:cNvPr>
          <p:cNvCxnSpPr>
            <a:cxnSpLocks/>
            <a:stCxn id="12" idx="2"/>
            <a:endCxn id="125" idx="2"/>
          </p:cNvCxnSpPr>
          <p:nvPr/>
        </p:nvCxnSpPr>
        <p:spPr>
          <a:xfrm rot="16200000" flipH="1">
            <a:off x="2427594" y="2871852"/>
            <a:ext cx="976404" cy="720120"/>
          </a:xfrm>
          <a:prstGeom prst="bentConnector2">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29" name="直接箭头连接符 69">
            <a:extLst>
              <a:ext uri="{FF2B5EF4-FFF2-40B4-BE49-F238E27FC236}">
                <a16:creationId xmlns:a16="http://schemas.microsoft.com/office/drawing/2014/main" id="{401AD5CC-9391-6395-38BA-DD24DA5DE0FC}"/>
              </a:ext>
            </a:extLst>
          </p:cNvPr>
          <p:cNvCxnSpPr>
            <a:cxnSpLocks/>
            <a:stCxn id="56" idx="2"/>
            <a:endCxn id="125" idx="4"/>
          </p:cNvCxnSpPr>
          <p:nvPr/>
        </p:nvCxnSpPr>
        <p:spPr>
          <a:xfrm rot="5400000" flipH="1" flipV="1">
            <a:off x="2161241" y="3124449"/>
            <a:ext cx="518950" cy="1890280"/>
          </a:xfrm>
          <a:prstGeom prst="bentConnector3">
            <a:avLst>
              <a:gd name="adj1" fmla="val -44050"/>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40" name="直接箭头连接符 69">
            <a:extLst>
              <a:ext uri="{FF2B5EF4-FFF2-40B4-BE49-F238E27FC236}">
                <a16:creationId xmlns:a16="http://schemas.microsoft.com/office/drawing/2014/main" id="{83FB1FF3-290C-E3A2-9179-BAAD1E0AA37B}"/>
              </a:ext>
            </a:extLst>
          </p:cNvPr>
          <p:cNvCxnSpPr>
            <a:cxnSpLocks/>
            <a:stCxn id="125" idx="6"/>
            <a:endCxn id="23" idx="1"/>
          </p:cNvCxnSpPr>
          <p:nvPr/>
        </p:nvCxnSpPr>
        <p:spPr>
          <a:xfrm flipV="1">
            <a:off x="3455856" y="3719944"/>
            <a:ext cx="1548192" cy="170"/>
          </a:xfrm>
          <a:prstGeom prst="straightConnector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FFFC975F-06EA-0730-AEFC-7B36D41D6556}"/>
              </a:ext>
            </a:extLst>
          </p:cNvPr>
          <p:cNvSpPr txBox="1"/>
          <p:nvPr/>
        </p:nvSpPr>
        <p:spPr>
          <a:xfrm>
            <a:off x="1717008" y="2780928"/>
            <a:ext cx="304892"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r</a:t>
            </a:r>
            <a:endParaRPr lang="zh-CN" altLang="en-US" sz="1800" b="1" i="1" dirty="0">
              <a:solidFill>
                <a:schemeClr val="bg1"/>
              </a:solidFill>
            </a:endParaRPr>
          </a:p>
        </p:txBody>
      </p:sp>
      <p:sp>
        <p:nvSpPr>
          <p:cNvPr id="146" name="文本框 145">
            <a:extLst>
              <a:ext uri="{FF2B5EF4-FFF2-40B4-BE49-F238E27FC236}">
                <a16:creationId xmlns:a16="http://schemas.microsoft.com/office/drawing/2014/main" id="{6271CF42-6D8F-D43B-D161-784C26FD2C20}"/>
              </a:ext>
            </a:extLst>
          </p:cNvPr>
          <p:cNvSpPr txBox="1"/>
          <p:nvPr/>
        </p:nvSpPr>
        <p:spPr>
          <a:xfrm>
            <a:off x="2441580" y="2780928"/>
            <a:ext cx="354584"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w</a:t>
            </a:r>
            <a:endParaRPr lang="zh-CN" altLang="en-US" sz="1800" b="1" i="1" dirty="0">
              <a:solidFill>
                <a:schemeClr val="bg1"/>
              </a:solidFill>
            </a:endParaRPr>
          </a:p>
        </p:txBody>
      </p:sp>
      <p:sp>
        <p:nvSpPr>
          <p:cNvPr id="147" name="文本框 146">
            <a:extLst>
              <a:ext uri="{FF2B5EF4-FFF2-40B4-BE49-F238E27FC236}">
                <a16:creationId xmlns:a16="http://schemas.microsoft.com/office/drawing/2014/main" id="{70B2E209-C8F8-F649-C68C-195A80E3FF60}"/>
              </a:ext>
            </a:extLst>
          </p:cNvPr>
          <p:cNvSpPr txBox="1"/>
          <p:nvPr/>
        </p:nvSpPr>
        <p:spPr>
          <a:xfrm>
            <a:off x="2411760" y="4365104"/>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命中</a:t>
            </a:r>
          </a:p>
        </p:txBody>
      </p:sp>
      <p:sp>
        <p:nvSpPr>
          <p:cNvPr id="148" name="文本框 147">
            <a:extLst>
              <a:ext uri="{FF2B5EF4-FFF2-40B4-BE49-F238E27FC236}">
                <a16:creationId xmlns:a16="http://schemas.microsoft.com/office/drawing/2014/main" id="{A81A1202-C2FC-1CB3-528E-88E2DF0CEEB6}"/>
              </a:ext>
            </a:extLst>
          </p:cNvPr>
          <p:cNvSpPr txBox="1"/>
          <p:nvPr/>
        </p:nvSpPr>
        <p:spPr>
          <a:xfrm>
            <a:off x="2339752" y="5445224"/>
            <a:ext cx="684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未命中</a:t>
            </a:r>
          </a:p>
        </p:txBody>
      </p:sp>
      <p:sp>
        <p:nvSpPr>
          <p:cNvPr id="152" name="椭圆 151">
            <a:extLst>
              <a:ext uri="{FF2B5EF4-FFF2-40B4-BE49-F238E27FC236}">
                <a16:creationId xmlns:a16="http://schemas.microsoft.com/office/drawing/2014/main" id="{EC6680BB-AD4D-D5B4-C975-7AED925ECE9D}"/>
              </a:ext>
            </a:extLst>
          </p:cNvPr>
          <p:cNvSpPr/>
          <p:nvPr/>
        </p:nvSpPr>
        <p:spPr>
          <a:xfrm>
            <a:off x="6444208" y="3275044"/>
            <a:ext cx="180000" cy="180000"/>
          </a:xfrm>
          <a:prstGeom prst="ellipse">
            <a:avLst/>
          </a:prstGeom>
          <a:solidFill>
            <a:srgbClr val="92D05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cxnSp>
        <p:nvCxnSpPr>
          <p:cNvPr id="153" name="直接箭头连接符 69">
            <a:extLst>
              <a:ext uri="{FF2B5EF4-FFF2-40B4-BE49-F238E27FC236}">
                <a16:creationId xmlns:a16="http://schemas.microsoft.com/office/drawing/2014/main" id="{99A44C9D-E6F0-C3D1-6C2C-B65103AA3907}"/>
              </a:ext>
            </a:extLst>
          </p:cNvPr>
          <p:cNvCxnSpPr>
            <a:cxnSpLocks/>
            <a:stCxn id="13" idx="0"/>
            <a:endCxn id="152" idx="0"/>
          </p:cNvCxnSpPr>
          <p:nvPr/>
        </p:nvCxnSpPr>
        <p:spPr>
          <a:xfrm rot="16200000" flipH="1">
            <a:off x="3901870" y="642706"/>
            <a:ext cx="926164" cy="4338512"/>
          </a:xfrm>
          <a:prstGeom prst="bentConnector3">
            <a:avLst>
              <a:gd name="adj1" fmla="val -5312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70" name="文本框 169">
            <a:extLst>
              <a:ext uri="{FF2B5EF4-FFF2-40B4-BE49-F238E27FC236}">
                <a16:creationId xmlns:a16="http://schemas.microsoft.com/office/drawing/2014/main" id="{3C0B96A0-D3F0-476D-7A72-E2333EC1AAE8}"/>
              </a:ext>
            </a:extLst>
          </p:cNvPr>
          <p:cNvSpPr txBox="1"/>
          <p:nvPr/>
        </p:nvSpPr>
        <p:spPr>
          <a:xfrm>
            <a:off x="3186988" y="1740568"/>
            <a:ext cx="527709" cy="307777"/>
          </a:xfrm>
          <a:prstGeom prst="rect">
            <a:avLst/>
          </a:prstGeom>
          <a:noFill/>
        </p:spPr>
        <p:txBody>
          <a:bodyPr wrap="none" rtlCol="0">
            <a:spAutoFit/>
          </a:bodyPr>
          <a:lstStyle/>
          <a:p>
            <a:r>
              <a:rPr lang="en-US" altLang="zh-CN" sz="1400" b="1" dirty="0">
                <a:solidFill>
                  <a:schemeClr val="bg1"/>
                </a:solidFill>
              </a:rPr>
              <a:t>/</a:t>
            </a:r>
            <a:r>
              <a:rPr lang="en-US" altLang="zh-CN" sz="1400" b="1" i="1" dirty="0" err="1">
                <a:solidFill>
                  <a:schemeClr val="bg1"/>
                </a:solidFill>
              </a:rPr>
              <a:t>s</a:t>
            </a:r>
            <a:r>
              <a:rPr lang="en-US" altLang="zh-CN" sz="1400" b="1" dirty="0" err="1">
                <a:solidFill>
                  <a:schemeClr val="bg1"/>
                </a:solidFill>
              </a:rPr>
              <a:t>+</a:t>
            </a:r>
            <a:r>
              <a:rPr lang="en-US" altLang="zh-CN" sz="1400" b="1" i="1" dirty="0" err="1">
                <a:solidFill>
                  <a:schemeClr val="bg1"/>
                </a:solidFill>
              </a:rPr>
              <a:t>w</a:t>
            </a:r>
            <a:endParaRPr lang="zh-CN" altLang="en-US" sz="1800" b="1" i="1" dirty="0">
              <a:solidFill>
                <a:schemeClr val="bg1"/>
              </a:solidFill>
            </a:endParaRPr>
          </a:p>
        </p:txBody>
      </p:sp>
      <p:cxnSp>
        <p:nvCxnSpPr>
          <p:cNvPr id="171" name="直接箭头连接符 69">
            <a:extLst>
              <a:ext uri="{FF2B5EF4-FFF2-40B4-BE49-F238E27FC236}">
                <a16:creationId xmlns:a16="http://schemas.microsoft.com/office/drawing/2014/main" id="{5D3476C6-DABD-AFCA-3E01-E0A213E63AF6}"/>
              </a:ext>
            </a:extLst>
          </p:cNvPr>
          <p:cNvCxnSpPr>
            <a:cxnSpLocks/>
            <a:stCxn id="56" idx="2"/>
            <a:endCxn id="152" idx="4"/>
          </p:cNvCxnSpPr>
          <p:nvPr/>
        </p:nvCxnSpPr>
        <p:spPr>
          <a:xfrm rot="5400000" flipH="1" flipV="1">
            <a:off x="3487198" y="1282054"/>
            <a:ext cx="874020" cy="5220000"/>
          </a:xfrm>
          <a:prstGeom prst="bentConnector3">
            <a:avLst>
              <a:gd name="adj1" fmla="val -160910"/>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75" name="直接箭头连接符 69">
            <a:extLst>
              <a:ext uri="{FF2B5EF4-FFF2-40B4-BE49-F238E27FC236}">
                <a16:creationId xmlns:a16="http://schemas.microsoft.com/office/drawing/2014/main" id="{E759C997-6DD3-9036-3EC0-5DC60A627C76}"/>
              </a:ext>
            </a:extLst>
          </p:cNvPr>
          <p:cNvCxnSpPr>
            <a:cxnSpLocks/>
            <a:stCxn id="152" idx="6"/>
            <a:endCxn id="36" idx="1"/>
          </p:cNvCxnSpPr>
          <p:nvPr/>
        </p:nvCxnSpPr>
        <p:spPr>
          <a:xfrm flipV="1">
            <a:off x="6624208" y="3360074"/>
            <a:ext cx="684096" cy="4970"/>
          </a:xfrm>
          <a:prstGeom prst="straightConnector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81" name="文本框 180">
            <a:extLst>
              <a:ext uri="{FF2B5EF4-FFF2-40B4-BE49-F238E27FC236}">
                <a16:creationId xmlns:a16="http://schemas.microsoft.com/office/drawing/2014/main" id="{2731C1EF-F796-6249-3B60-EBBD63F4B5BD}"/>
              </a:ext>
            </a:extLst>
          </p:cNvPr>
          <p:cNvSpPr txBox="1"/>
          <p:nvPr/>
        </p:nvSpPr>
        <p:spPr>
          <a:xfrm>
            <a:off x="6814188" y="3203036"/>
            <a:ext cx="304892"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s</a:t>
            </a:r>
            <a:endParaRPr lang="zh-CN" altLang="en-US" sz="1800" b="1" i="1" dirty="0">
              <a:solidFill>
                <a:schemeClr val="bg1"/>
              </a:solidFill>
            </a:endParaRPr>
          </a:p>
        </p:txBody>
      </p:sp>
      <p:cxnSp>
        <p:nvCxnSpPr>
          <p:cNvPr id="182" name="直接箭头连接符 69">
            <a:extLst>
              <a:ext uri="{FF2B5EF4-FFF2-40B4-BE49-F238E27FC236}">
                <a16:creationId xmlns:a16="http://schemas.microsoft.com/office/drawing/2014/main" id="{F9E319DB-E254-5D97-48C9-1570D382EC63}"/>
              </a:ext>
            </a:extLst>
          </p:cNvPr>
          <p:cNvCxnSpPr>
            <a:cxnSpLocks/>
          </p:cNvCxnSpPr>
          <p:nvPr/>
        </p:nvCxnSpPr>
        <p:spPr>
          <a:xfrm rot="16200000" flipH="1">
            <a:off x="6848364" y="3270114"/>
            <a:ext cx="360000" cy="540000"/>
          </a:xfrm>
          <a:prstGeom prst="bentConnector2">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83" name="文本框 182">
            <a:extLst>
              <a:ext uri="{FF2B5EF4-FFF2-40B4-BE49-F238E27FC236}">
                <a16:creationId xmlns:a16="http://schemas.microsoft.com/office/drawing/2014/main" id="{268B10CB-4148-BE54-9454-0B1528E0CDCF}"/>
              </a:ext>
            </a:extLst>
          </p:cNvPr>
          <p:cNvSpPr txBox="1"/>
          <p:nvPr/>
        </p:nvSpPr>
        <p:spPr>
          <a:xfrm>
            <a:off x="6804248" y="3520888"/>
            <a:ext cx="354584"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w</a:t>
            </a:r>
            <a:endParaRPr lang="zh-CN" altLang="en-US" sz="1800" b="1" i="1" dirty="0">
              <a:solidFill>
                <a:schemeClr val="bg1"/>
              </a:solidFill>
            </a:endParaRPr>
          </a:p>
        </p:txBody>
      </p:sp>
      <p:grpSp>
        <p:nvGrpSpPr>
          <p:cNvPr id="7" name="组合 6">
            <a:extLst>
              <a:ext uri="{FF2B5EF4-FFF2-40B4-BE49-F238E27FC236}">
                <a16:creationId xmlns:a16="http://schemas.microsoft.com/office/drawing/2014/main" id="{ECE22C49-3E53-7762-324A-26624DE1478A}"/>
              </a:ext>
            </a:extLst>
          </p:cNvPr>
          <p:cNvGrpSpPr/>
          <p:nvPr/>
        </p:nvGrpSpPr>
        <p:grpSpPr>
          <a:xfrm>
            <a:off x="755576" y="2563710"/>
            <a:ext cx="2160160" cy="180000"/>
            <a:chOff x="755576" y="2563710"/>
            <a:chExt cx="2160160" cy="180000"/>
          </a:xfrm>
        </p:grpSpPr>
        <p:sp>
          <p:nvSpPr>
            <p:cNvPr id="3" name="矩形 2">
              <a:extLst>
                <a:ext uri="{FF2B5EF4-FFF2-40B4-BE49-F238E27FC236}">
                  <a16:creationId xmlns:a16="http://schemas.microsoft.com/office/drawing/2014/main" id="{1BCF99D2-4F1D-7231-9B23-05E75070F967}"/>
                </a:ext>
              </a:extLst>
            </p:cNvPr>
            <p:cNvSpPr/>
            <p:nvPr/>
          </p:nvSpPr>
          <p:spPr>
            <a:xfrm>
              <a:off x="1475656" y="2563710"/>
              <a:ext cx="720000" cy="180000"/>
            </a:xfrm>
            <a:prstGeom prst="rect">
              <a:avLst/>
            </a:prstGeom>
            <a:solidFill>
              <a:schemeClr val="accent5">
                <a:lumMod val="40000"/>
                <a:lumOff val="60000"/>
              </a:schemeClr>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区内块号</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D27B1F88-FD33-6C28-65D1-82A50AEB3259}"/>
                </a:ext>
              </a:extLst>
            </p:cNvPr>
            <p:cNvSpPr/>
            <p:nvPr/>
          </p:nvSpPr>
          <p:spPr>
            <a:xfrm>
              <a:off x="2195736" y="2563710"/>
              <a:ext cx="720000" cy="180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字地址</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018EB91F-6786-1579-B219-6AB62D4B3658}"/>
                </a:ext>
              </a:extLst>
            </p:cNvPr>
            <p:cNvSpPr/>
            <p:nvPr/>
          </p:nvSpPr>
          <p:spPr>
            <a:xfrm>
              <a:off x="755576" y="2563710"/>
              <a:ext cx="720000" cy="180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区号</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cxnSp>
        <p:nvCxnSpPr>
          <p:cNvPr id="54" name="直接箭头连接符 69">
            <a:extLst>
              <a:ext uri="{FF2B5EF4-FFF2-40B4-BE49-F238E27FC236}">
                <a16:creationId xmlns:a16="http://schemas.microsoft.com/office/drawing/2014/main" id="{1BFE7FBB-0254-20B6-48A6-D6BC87B0F4B6}"/>
              </a:ext>
            </a:extLst>
          </p:cNvPr>
          <p:cNvCxnSpPr>
            <a:cxnSpLocks/>
            <a:stCxn id="3" idx="2"/>
            <a:endCxn id="46" idx="1"/>
          </p:cNvCxnSpPr>
          <p:nvPr/>
        </p:nvCxnSpPr>
        <p:spPr>
          <a:xfrm rot="16200000" flipH="1">
            <a:off x="2749145" y="1830221"/>
            <a:ext cx="621334" cy="2448312"/>
          </a:xfrm>
          <a:prstGeom prst="bentConnector2">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98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wipe(up)">
                                      <p:cBhvr>
                                        <p:cTn id="10" dur="500"/>
                                        <p:tgtEl>
                                          <p:spTgt spid="14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wipe(right)">
                                      <p:cBhvr>
                                        <p:cTn id="15" dur="500"/>
                                        <p:tgtEl>
                                          <p:spTgt spid="10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wipe(right)">
                                      <p:cBhvr>
                                        <p:cTn id="18" dur="500"/>
                                        <p:tgtEl>
                                          <p:spTgt spid="123"/>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wipe(up)">
                                      <p:cBhvr>
                                        <p:cTn id="22" dur="500"/>
                                        <p:tgtEl>
                                          <p:spTgt spid="74"/>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17"/>
                                        </p:tgtEl>
                                        <p:attrNameLst>
                                          <p:attrName>style.visibility</p:attrName>
                                        </p:attrNameLst>
                                      </p:cBhvr>
                                      <p:to>
                                        <p:strVal val="visible"/>
                                      </p:to>
                                    </p:set>
                                    <p:animEffect transition="in" filter="wipe(up)">
                                      <p:cBhvr>
                                        <p:cTn id="26" dur="500"/>
                                        <p:tgtEl>
                                          <p:spTgt spid="1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7"/>
                                        </p:tgtEl>
                                        <p:attrNameLst>
                                          <p:attrName>style.visibility</p:attrName>
                                        </p:attrNameLst>
                                      </p:cBhvr>
                                      <p:to>
                                        <p:strVal val="visible"/>
                                      </p:to>
                                    </p:set>
                                    <p:animEffect transition="in" filter="wipe(left)">
                                      <p:cBhvr>
                                        <p:cTn id="31" dur="500"/>
                                        <p:tgtEl>
                                          <p:spTgt spid="147"/>
                                        </p:tgtEl>
                                      </p:cBhvr>
                                    </p:animEffect>
                                  </p:childTnLst>
                                </p:cTn>
                              </p:par>
                              <p:par>
                                <p:cTn id="32" presetID="22" presetClass="entr" presetSubtype="8" fill="hold" nodeType="withEffect">
                                  <p:stCondLst>
                                    <p:cond delay="0"/>
                                  </p:stCondLst>
                                  <p:childTnLst>
                                    <p:set>
                                      <p:cBhvr>
                                        <p:cTn id="33" dur="1" fill="hold">
                                          <p:stCondLst>
                                            <p:cond delay="0"/>
                                          </p:stCondLst>
                                        </p:cTn>
                                        <p:tgtEl>
                                          <p:spTgt spid="129"/>
                                        </p:tgtEl>
                                        <p:attrNameLst>
                                          <p:attrName>style.visibility</p:attrName>
                                        </p:attrNameLst>
                                      </p:cBhvr>
                                      <p:to>
                                        <p:strVal val="visible"/>
                                      </p:to>
                                    </p:set>
                                    <p:animEffect transition="in" filter="wipe(left)">
                                      <p:cBhvr>
                                        <p:cTn id="34" dur="500"/>
                                        <p:tgtEl>
                                          <p:spTgt spid="1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6"/>
                                        </p:tgtEl>
                                        <p:attrNameLst>
                                          <p:attrName>style.visibility</p:attrName>
                                        </p:attrNameLst>
                                      </p:cBhvr>
                                      <p:to>
                                        <p:strVal val="visible"/>
                                      </p:to>
                                    </p:set>
                                    <p:animEffect transition="in" filter="wipe(left)">
                                      <p:cBhvr>
                                        <p:cTn id="39" dur="500"/>
                                        <p:tgtEl>
                                          <p:spTgt spid="146"/>
                                        </p:tgtEl>
                                      </p:cBhvr>
                                    </p:animEffect>
                                  </p:childTnLst>
                                </p:cTn>
                              </p:par>
                              <p:par>
                                <p:cTn id="40" presetID="22" presetClass="entr" presetSubtype="1" fill="hold" nodeType="withEffect">
                                  <p:stCondLst>
                                    <p:cond delay="0"/>
                                  </p:stCondLst>
                                  <p:childTnLst>
                                    <p:set>
                                      <p:cBhvr>
                                        <p:cTn id="41" dur="1" fill="hold">
                                          <p:stCondLst>
                                            <p:cond delay="0"/>
                                          </p:stCondLst>
                                        </p:cTn>
                                        <p:tgtEl>
                                          <p:spTgt spid="126"/>
                                        </p:tgtEl>
                                        <p:attrNameLst>
                                          <p:attrName>style.visibility</p:attrName>
                                        </p:attrNameLst>
                                      </p:cBhvr>
                                      <p:to>
                                        <p:strVal val="visible"/>
                                      </p:to>
                                    </p:set>
                                    <p:animEffect transition="in" filter="wipe(up)">
                                      <p:cBhvr>
                                        <p:cTn id="42" dur="500"/>
                                        <p:tgtEl>
                                          <p:spTgt spid="12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25"/>
                                        </p:tgtEl>
                                        <p:attrNameLst>
                                          <p:attrName>style.visibility</p:attrName>
                                        </p:attrNameLst>
                                      </p:cBhvr>
                                      <p:to>
                                        <p:strVal val="visible"/>
                                      </p:to>
                                    </p:set>
                                    <p:animEffect transition="in" filter="fade">
                                      <p:cBhvr>
                                        <p:cTn id="46" dur="500"/>
                                        <p:tgtEl>
                                          <p:spTgt spid="125"/>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140"/>
                                        </p:tgtEl>
                                        <p:attrNameLst>
                                          <p:attrName>style.visibility</p:attrName>
                                        </p:attrNameLst>
                                      </p:cBhvr>
                                      <p:to>
                                        <p:strVal val="visible"/>
                                      </p:to>
                                    </p:set>
                                    <p:animEffect transition="in" filter="wipe(left)">
                                      <p:cBhvr>
                                        <p:cTn id="50" dur="500"/>
                                        <p:tgtEl>
                                          <p:spTgt spid="140"/>
                                        </p:tgtEl>
                                      </p:cBhvr>
                                    </p:animEffect>
                                  </p:childTnLst>
                                </p:cTn>
                              </p:par>
                            </p:childTnLst>
                          </p:cTn>
                        </p:par>
                        <p:par>
                          <p:cTn id="51" fill="hold">
                            <p:stCondLst>
                              <p:cond delay="1500"/>
                            </p:stCondLst>
                            <p:childTnLst>
                              <p:par>
                                <p:cTn id="52" presetID="1" presetClass="emph" presetSubtype="2" fill="hold" nodeType="afterEffect">
                                  <p:stCondLst>
                                    <p:cond delay="0"/>
                                  </p:stCondLst>
                                  <p:childTnLst>
                                    <p:animClr clrSpc="rgb" dir="cw">
                                      <p:cBhvr>
                                        <p:cTn id="53" dur="2000" fill="hold"/>
                                        <p:tgtEl>
                                          <p:spTgt spid="23"/>
                                        </p:tgtEl>
                                        <p:attrNameLst>
                                          <p:attrName>fillcolor</p:attrName>
                                        </p:attrNameLst>
                                      </p:cBhvr>
                                      <p:to>
                                        <a:srgbClr val="A73C26"/>
                                      </p:to>
                                    </p:animClr>
                                    <p:set>
                                      <p:cBhvr>
                                        <p:cTn id="54" dur="2000" fill="hold"/>
                                        <p:tgtEl>
                                          <p:spTgt spid="23"/>
                                        </p:tgtEl>
                                        <p:attrNameLst>
                                          <p:attrName>fill.type</p:attrName>
                                        </p:attrNameLst>
                                      </p:cBhvr>
                                      <p:to>
                                        <p:strVal val="solid"/>
                                      </p:to>
                                    </p:set>
                                    <p:set>
                                      <p:cBhvr>
                                        <p:cTn id="55" dur="2000" fill="hold"/>
                                        <p:tgtEl>
                                          <p:spTgt spid="23"/>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71"/>
                                        </p:tgtEl>
                                        <p:attrNameLst>
                                          <p:attrName>style.visibility</p:attrName>
                                        </p:attrNameLst>
                                      </p:cBhvr>
                                      <p:to>
                                        <p:strVal val="visible"/>
                                      </p:to>
                                    </p:set>
                                    <p:animEffect transition="in" filter="wipe(left)">
                                      <p:cBhvr>
                                        <p:cTn id="60" dur="500"/>
                                        <p:tgtEl>
                                          <p:spTgt spid="17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48"/>
                                        </p:tgtEl>
                                        <p:attrNameLst>
                                          <p:attrName>style.visibility</p:attrName>
                                        </p:attrNameLst>
                                      </p:cBhvr>
                                      <p:to>
                                        <p:strVal val="visible"/>
                                      </p:to>
                                    </p:set>
                                    <p:animEffect transition="in" filter="wipe(left)">
                                      <p:cBhvr>
                                        <p:cTn id="63" dur="500"/>
                                        <p:tgtEl>
                                          <p:spTgt spid="148"/>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153"/>
                                        </p:tgtEl>
                                        <p:attrNameLst>
                                          <p:attrName>style.visibility</p:attrName>
                                        </p:attrNameLst>
                                      </p:cBhvr>
                                      <p:to>
                                        <p:strVal val="visible"/>
                                      </p:to>
                                    </p:set>
                                    <p:animEffect transition="in" filter="wipe(left)">
                                      <p:cBhvr>
                                        <p:cTn id="67" dur="500"/>
                                        <p:tgtEl>
                                          <p:spTgt spid="153"/>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70"/>
                                        </p:tgtEl>
                                        <p:attrNameLst>
                                          <p:attrName>style.visibility</p:attrName>
                                        </p:attrNameLst>
                                      </p:cBhvr>
                                      <p:to>
                                        <p:strVal val="visible"/>
                                      </p:to>
                                    </p:set>
                                    <p:animEffect transition="in" filter="wipe(left)">
                                      <p:cBhvr>
                                        <p:cTn id="70" dur="500"/>
                                        <p:tgtEl>
                                          <p:spTgt spid="17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52"/>
                                        </p:tgtEl>
                                        <p:attrNameLst>
                                          <p:attrName>style.visibility</p:attrName>
                                        </p:attrNameLst>
                                      </p:cBhvr>
                                      <p:to>
                                        <p:strVal val="visible"/>
                                      </p:to>
                                    </p:set>
                                    <p:animEffect transition="in" filter="fade">
                                      <p:cBhvr>
                                        <p:cTn id="75" dur="500"/>
                                        <p:tgtEl>
                                          <p:spTgt spid="152"/>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175"/>
                                        </p:tgtEl>
                                        <p:attrNameLst>
                                          <p:attrName>style.visibility</p:attrName>
                                        </p:attrNameLst>
                                      </p:cBhvr>
                                      <p:to>
                                        <p:strVal val="visible"/>
                                      </p:to>
                                    </p:set>
                                    <p:animEffect transition="in" filter="wipe(left)">
                                      <p:cBhvr>
                                        <p:cTn id="79" dur="500"/>
                                        <p:tgtEl>
                                          <p:spTgt spid="17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81"/>
                                        </p:tgtEl>
                                        <p:attrNameLst>
                                          <p:attrName>style.visibility</p:attrName>
                                        </p:attrNameLst>
                                      </p:cBhvr>
                                      <p:to>
                                        <p:strVal val="visible"/>
                                      </p:to>
                                    </p:set>
                                    <p:animEffect transition="in" filter="wipe(left)">
                                      <p:cBhvr>
                                        <p:cTn id="82" dur="500"/>
                                        <p:tgtEl>
                                          <p:spTgt spid="181"/>
                                        </p:tgtEl>
                                      </p:cBhvr>
                                    </p:animEffect>
                                  </p:childTnLst>
                                </p:cTn>
                              </p:par>
                              <p:par>
                                <p:cTn id="83" presetID="22" presetClass="entr" presetSubtype="8" fill="hold" nodeType="withEffect">
                                  <p:stCondLst>
                                    <p:cond delay="0"/>
                                  </p:stCondLst>
                                  <p:childTnLst>
                                    <p:set>
                                      <p:cBhvr>
                                        <p:cTn id="84" dur="1" fill="hold">
                                          <p:stCondLst>
                                            <p:cond delay="0"/>
                                          </p:stCondLst>
                                        </p:cTn>
                                        <p:tgtEl>
                                          <p:spTgt spid="182"/>
                                        </p:tgtEl>
                                        <p:attrNameLst>
                                          <p:attrName>style.visibility</p:attrName>
                                        </p:attrNameLst>
                                      </p:cBhvr>
                                      <p:to>
                                        <p:strVal val="visible"/>
                                      </p:to>
                                    </p:set>
                                    <p:animEffect transition="in" filter="wipe(left)">
                                      <p:cBhvr>
                                        <p:cTn id="85" dur="500"/>
                                        <p:tgtEl>
                                          <p:spTgt spid="182"/>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83"/>
                                        </p:tgtEl>
                                        <p:attrNameLst>
                                          <p:attrName>style.visibility</p:attrName>
                                        </p:attrNameLst>
                                      </p:cBhvr>
                                      <p:to>
                                        <p:strVal val="visible"/>
                                      </p:to>
                                    </p:set>
                                    <p:animEffect transition="in" filter="wipe(left)">
                                      <p:cBhvr>
                                        <p:cTn id="88" dur="500"/>
                                        <p:tgtEl>
                                          <p:spTgt spid="183"/>
                                        </p:tgtEl>
                                      </p:cBhvr>
                                    </p:animEffect>
                                  </p:childTnLst>
                                </p:cTn>
                              </p:par>
                            </p:childTnLst>
                          </p:cTn>
                        </p:par>
                        <p:par>
                          <p:cTn id="89" fill="hold">
                            <p:stCondLst>
                              <p:cond delay="1000"/>
                            </p:stCondLst>
                            <p:childTnLst>
                              <p:par>
                                <p:cTn id="90" presetID="1" presetClass="emph" presetSubtype="2" fill="hold" nodeType="afterEffect">
                                  <p:stCondLst>
                                    <p:cond delay="0"/>
                                  </p:stCondLst>
                                  <p:childTnLst>
                                    <p:animClr clrSpc="rgb" dir="cw">
                                      <p:cBhvr>
                                        <p:cTn id="91" dur="2000" fill="hold"/>
                                        <p:tgtEl>
                                          <p:spTgt spid="38"/>
                                        </p:tgtEl>
                                        <p:attrNameLst>
                                          <p:attrName>fillcolor</p:attrName>
                                        </p:attrNameLst>
                                      </p:cBhvr>
                                      <p:to>
                                        <a:srgbClr val="A73C26"/>
                                      </p:to>
                                    </p:animClr>
                                    <p:set>
                                      <p:cBhvr>
                                        <p:cTn id="92" dur="2000" fill="hold"/>
                                        <p:tgtEl>
                                          <p:spTgt spid="38"/>
                                        </p:tgtEl>
                                        <p:attrNameLst>
                                          <p:attrName>fill.type</p:attrName>
                                        </p:attrNameLst>
                                      </p:cBhvr>
                                      <p:to>
                                        <p:strVal val="solid"/>
                                      </p:to>
                                    </p:set>
                                    <p:set>
                                      <p:cBhvr>
                                        <p:cTn id="93" dur="2000" fill="hold"/>
                                        <p:tgtEl>
                                          <p:spTgt spid="3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23" grpId="0"/>
      <p:bldP spid="125" grpId="0" animBg="1"/>
      <p:bldP spid="143" grpId="0"/>
      <p:bldP spid="146" grpId="0"/>
      <p:bldP spid="147" grpId="0"/>
      <p:bldP spid="148" grpId="0"/>
      <p:bldP spid="152" grpId="0" animBg="1"/>
      <p:bldP spid="170" grpId="0"/>
      <p:bldP spid="181" grpId="0"/>
      <p:bldP spid="18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29DEAAF2-096E-8A76-B6D8-6BED487019C1}"/>
              </a:ext>
            </a:extLst>
          </p:cNvPr>
          <p:cNvSpPr/>
          <p:nvPr/>
        </p:nvSpPr>
        <p:spPr>
          <a:xfrm>
            <a:off x="6012160" y="1926962"/>
            <a:ext cx="2520280" cy="1116000"/>
          </a:xfrm>
          <a:prstGeom prst="rect">
            <a:avLst/>
          </a:prstGeom>
          <a:solidFill>
            <a:schemeClr val="accent3">
              <a:lumMod val="20000"/>
              <a:lumOff val="80000"/>
              <a:alpha val="50000"/>
            </a:schemeClr>
          </a:solidFill>
          <a:ln>
            <a:solidFill>
              <a:srgbClr val="C0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03EE01C-9E08-FC05-C708-F04EEEE222D3}"/>
              </a:ext>
            </a:extLst>
          </p:cNvPr>
          <p:cNvSpPr/>
          <p:nvPr/>
        </p:nvSpPr>
        <p:spPr>
          <a:xfrm>
            <a:off x="6014781" y="3548166"/>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0</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180" name="标题 179">
            <a:extLst>
              <a:ext uri="{FF2B5EF4-FFF2-40B4-BE49-F238E27FC236}">
                <a16:creationId xmlns:a16="http://schemas.microsoft.com/office/drawing/2014/main" id="{83300BC1-7518-8BEA-244F-AAED0C3362C5}"/>
              </a:ext>
            </a:extLst>
          </p:cNvPr>
          <p:cNvSpPr>
            <a:spLocks noGrp="1"/>
          </p:cNvSpPr>
          <p:nvPr>
            <p:ph type="title"/>
          </p:nvPr>
        </p:nvSpPr>
        <p:spPr/>
        <p:txBody>
          <a:bodyPr/>
          <a:lstStyle/>
          <a:p>
            <a:r>
              <a:rPr lang="en-US" altLang="zh-CN" dirty="0">
                <a:sym typeface="+mn-lt"/>
              </a:rPr>
              <a:t>3.</a:t>
            </a:r>
            <a:r>
              <a:rPr lang="zh-CN" altLang="en-US" dirty="0">
                <a:sym typeface="+mn-lt"/>
              </a:rPr>
              <a:t>组相联</a:t>
            </a:r>
            <a:endParaRPr lang="zh-CN" altLang="en-US" dirty="0"/>
          </a:p>
        </p:txBody>
      </p:sp>
      <p:sp>
        <p:nvSpPr>
          <p:cNvPr id="5" name="页脚占位符 4">
            <a:extLst>
              <a:ext uri="{FF2B5EF4-FFF2-40B4-BE49-F238E27FC236}">
                <a16:creationId xmlns:a16="http://schemas.microsoft.com/office/drawing/2014/main" id="{05939156-1999-C5D7-7907-666165FAD5B8}"/>
              </a:ext>
            </a:extLst>
          </p:cNvPr>
          <p:cNvSpPr>
            <a:spLocks noGrp="1"/>
          </p:cNvSpPr>
          <p:nvPr>
            <p:ph type="ftr" sz="quarter" idx="10"/>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F0EC7D3E-7060-0877-54D7-4497A06D430F}"/>
              </a:ext>
            </a:extLst>
          </p:cNvPr>
          <p:cNvSpPr>
            <a:spLocks noGrp="1"/>
          </p:cNvSpPr>
          <p:nvPr>
            <p:ph type="sldNum" sz="quarter" idx="11"/>
          </p:nvPr>
        </p:nvSpPr>
        <p:spPr/>
        <p:txBody>
          <a:bodyPr/>
          <a:lstStyle/>
          <a:p>
            <a:pPr>
              <a:defRPr/>
            </a:pPr>
            <a:fld id="{168FAD51-4924-4E26-8EE5-0F0F7972BA28}" type="slidenum">
              <a:rPr lang="en-US" smtClean="0"/>
              <a:pPr>
                <a:defRPr/>
              </a:pPr>
              <a:t>61</a:t>
            </a:fld>
            <a:endParaRPr lang="en-US" dirty="0"/>
          </a:p>
        </p:txBody>
      </p:sp>
      <p:sp>
        <p:nvSpPr>
          <p:cNvPr id="41" name="文本框 40">
            <a:extLst>
              <a:ext uri="{FF2B5EF4-FFF2-40B4-BE49-F238E27FC236}">
                <a16:creationId xmlns:a16="http://schemas.microsoft.com/office/drawing/2014/main" id="{C3D91635-FD60-1981-A41E-34CE484899D2}"/>
              </a:ext>
            </a:extLst>
          </p:cNvPr>
          <p:cNvSpPr txBox="1"/>
          <p:nvPr/>
        </p:nvSpPr>
        <p:spPr>
          <a:xfrm>
            <a:off x="7452400" y="3356992"/>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a:t>
            </a:r>
          </a:p>
        </p:txBody>
      </p:sp>
      <p:sp>
        <p:nvSpPr>
          <p:cNvPr id="42" name="文本框 41">
            <a:extLst>
              <a:ext uri="{FF2B5EF4-FFF2-40B4-BE49-F238E27FC236}">
                <a16:creationId xmlns:a16="http://schemas.microsoft.com/office/drawing/2014/main" id="{5D7D31DC-052C-886A-EECD-0CCC50C21758}"/>
              </a:ext>
            </a:extLst>
          </p:cNvPr>
          <p:cNvSpPr txBox="1"/>
          <p:nvPr/>
        </p:nvSpPr>
        <p:spPr>
          <a:xfrm>
            <a:off x="6014861" y="3356992"/>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块号</a:t>
            </a:r>
          </a:p>
        </p:txBody>
      </p:sp>
      <p:cxnSp>
        <p:nvCxnSpPr>
          <p:cNvPr id="47" name="直接箭头连接符 46">
            <a:extLst>
              <a:ext uri="{FF2B5EF4-FFF2-40B4-BE49-F238E27FC236}">
                <a16:creationId xmlns:a16="http://schemas.microsoft.com/office/drawing/2014/main" id="{755316DD-58FF-35F5-F9EA-6E246F22A39C}"/>
              </a:ext>
            </a:extLst>
          </p:cNvPr>
          <p:cNvCxnSpPr>
            <a:cxnSpLocks/>
            <a:stCxn id="43" idx="1"/>
            <a:endCxn id="27" idx="1"/>
          </p:cNvCxnSpPr>
          <p:nvPr/>
        </p:nvCxnSpPr>
        <p:spPr>
          <a:xfrm flipH="1">
            <a:off x="5317480" y="3638166"/>
            <a:ext cx="697301" cy="647514"/>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C494A8AB-B2CA-E667-BEE4-EEDC6E36589D}"/>
              </a:ext>
            </a:extLst>
          </p:cNvPr>
          <p:cNvSpPr txBox="1"/>
          <p:nvPr/>
        </p:nvSpPr>
        <p:spPr>
          <a:xfrm>
            <a:off x="899592" y="3909543"/>
            <a:ext cx="720000" cy="180000"/>
          </a:xfrm>
          <a:prstGeom prst="rect">
            <a:avLst/>
          </a:prstGeom>
          <a:noFill/>
        </p:spPr>
        <p:txBody>
          <a:bodyPr wrap="none" lIns="36000" tIns="0" rIns="36000" bIns="0" rtlCol="0">
            <a:noAutofit/>
          </a:bodyPr>
          <a:lstStyle/>
          <a:p>
            <a:pPr algn="ctr"/>
            <a:r>
              <a:rPr lang="zh-CN" altLang="en-US" sz="1200" b="1" dirty="0">
                <a:solidFill>
                  <a:schemeClr val="bg1"/>
                </a:solidFill>
                <a:ea typeface="楷体" panose="02010609060101010101" pitchFamily="49" charset="-122"/>
                <a:cs typeface="Times New Roman" panose="02020603050405020304" pitchFamily="18" charset="0"/>
              </a:rPr>
              <a:t>组号</a:t>
            </a:r>
          </a:p>
        </p:txBody>
      </p:sp>
      <p:sp>
        <p:nvSpPr>
          <p:cNvPr id="7" name="矩形 6">
            <a:extLst>
              <a:ext uri="{FF2B5EF4-FFF2-40B4-BE49-F238E27FC236}">
                <a16:creationId xmlns:a16="http://schemas.microsoft.com/office/drawing/2014/main" id="{8484AAB2-8BA6-2348-6B1D-217BDB66E929}"/>
              </a:ext>
            </a:extLst>
          </p:cNvPr>
          <p:cNvSpPr/>
          <p:nvPr/>
        </p:nvSpPr>
        <p:spPr>
          <a:xfrm>
            <a:off x="2339912" y="4105687"/>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E4A87809-6FC8-EBF2-86C1-9587088DAD51}"/>
              </a:ext>
            </a:extLst>
          </p:cNvPr>
          <p:cNvSpPr/>
          <p:nvPr/>
        </p:nvSpPr>
        <p:spPr>
          <a:xfrm>
            <a:off x="1259632" y="4105687"/>
            <a:ext cx="359960" cy="360000"/>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S</a:t>
            </a:r>
            <a:r>
              <a:rPr lang="en-US" altLang="zh-CN" sz="1000" baseline="-25000" dirty="0">
                <a:solidFill>
                  <a:schemeClr val="bg1"/>
                </a:solidFill>
                <a:latin typeface="Times New Roman" panose="02020603050405020304" pitchFamily="18" charset="0"/>
                <a:cs typeface="Times New Roman" panose="02020603050405020304" pitchFamily="18" charset="0"/>
              </a:rPr>
              <a:t>0</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2ECD229D-40A0-9D75-04AC-F778B07AB656}"/>
              </a:ext>
            </a:extLst>
          </p:cNvPr>
          <p:cNvSpPr/>
          <p:nvPr/>
        </p:nvSpPr>
        <p:spPr>
          <a:xfrm>
            <a:off x="1619832" y="4105687"/>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3127FECC-3CFD-77C8-8861-075947959B9A}"/>
              </a:ext>
            </a:extLst>
          </p:cNvPr>
          <p:cNvSpPr/>
          <p:nvPr/>
        </p:nvSpPr>
        <p:spPr>
          <a:xfrm>
            <a:off x="2339912" y="4284442"/>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06D82753-0A62-8A34-4F14-FE5FBBA912FE}"/>
              </a:ext>
            </a:extLst>
          </p:cNvPr>
          <p:cNvSpPr/>
          <p:nvPr/>
        </p:nvSpPr>
        <p:spPr>
          <a:xfrm>
            <a:off x="1619832" y="4284442"/>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1A873B98-48DB-C96F-14EF-FD5956A760AF}"/>
              </a:ext>
            </a:extLst>
          </p:cNvPr>
          <p:cNvSpPr/>
          <p:nvPr/>
        </p:nvSpPr>
        <p:spPr>
          <a:xfrm>
            <a:off x="2339912" y="4641952"/>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187B56A0-5DB8-1BE3-9B59-C35C0A8709CB}"/>
              </a:ext>
            </a:extLst>
          </p:cNvPr>
          <p:cNvSpPr/>
          <p:nvPr/>
        </p:nvSpPr>
        <p:spPr>
          <a:xfrm>
            <a:off x="1619832" y="4641952"/>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5CDC74E3-7E74-5548-E6F3-E2DA1FB9ECC5}"/>
              </a:ext>
            </a:extLst>
          </p:cNvPr>
          <p:cNvSpPr/>
          <p:nvPr/>
        </p:nvSpPr>
        <p:spPr>
          <a:xfrm>
            <a:off x="2339912" y="4463197"/>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DEDF9875-5778-BC67-0928-B1AC1E08DE59}"/>
              </a:ext>
            </a:extLst>
          </p:cNvPr>
          <p:cNvSpPr/>
          <p:nvPr/>
        </p:nvSpPr>
        <p:spPr>
          <a:xfrm>
            <a:off x="1259632" y="4463197"/>
            <a:ext cx="359960" cy="360000"/>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S</a:t>
            </a:r>
            <a:r>
              <a:rPr lang="en-US" altLang="zh-CN" sz="1000" baseline="-25000" dirty="0">
                <a:solidFill>
                  <a:schemeClr val="bg1"/>
                </a:solidFill>
                <a:latin typeface="Times New Roman" panose="02020603050405020304" pitchFamily="18" charset="0"/>
                <a:cs typeface="Times New Roman" panose="02020603050405020304" pitchFamily="18" charset="0"/>
              </a:rPr>
              <a:t>1</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898B44B2-57C3-1FC0-1295-83C4A3E4B394}"/>
              </a:ext>
            </a:extLst>
          </p:cNvPr>
          <p:cNvSpPr/>
          <p:nvPr/>
        </p:nvSpPr>
        <p:spPr>
          <a:xfrm>
            <a:off x="1619832" y="4463197"/>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C59F53D7-A83F-5403-6C89-9EF82B4AE8A4}"/>
              </a:ext>
            </a:extLst>
          </p:cNvPr>
          <p:cNvSpPr/>
          <p:nvPr/>
        </p:nvSpPr>
        <p:spPr>
          <a:xfrm>
            <a:off x="2339912" y="4820707"/>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531E70A9-ACB7-994B-2E4C-255B189823F9}"/>
              </a:ext>
            </a:extLst>
          </p:cNvPr>
          <p:cNvSpPr/>
          <p:nvPr/>
        </p:nvSpPr>
        <p:spPr>
          <a:xfrm>
            <a:off x="1259632" y="4820707"/>
            <a:ext cx="359960" cy="360000"/>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S</a:t>
            </a:r>
            <a:r>
              <a:rPr lang="en-US" altLang="zh-CN" sz="1000" baseline="-25000" dirty="0">
                <a:solidFill>
                  <a:schemeClr val="bg1"/>
                </a:solidFill>
                <a:latin typeface="Times New Roman" panose="02020603050405020304" pitchFamily="18" charset="0"/>
                <a:cs typeface="Times New Roman" panose="02020603050405020304" pitchFamily="18" charset="0"/>
              </a:rPr>
              <a:t>2</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91" name="矩形 90">
            <a:extLst>
              <a:ext uri="{FF2B5EF4-FFF2-40B4-BE49-F238E27FC236}">
                <a16:creationId xmlns:a16="http://schemas.microsoft.com/office/drawing/2014/main" id="{D3C2D320-28D2-F4E0-DF42-C96F0580B91B}"/>
              </a:ext>
            </a:extLst>
          </p:cNvPr>
          <p:cNvSpPr/>
          <p:nvPr/>
        </p:nvSpPr>
        <p:spPr>
          <a:xfrm>
            <a:off x="1619832" y="4820707"/>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3" name="矩形 92">
            <a:extLst>
              <a:ext uri="{FF2B5EF4-FFF2-40B4-BE49-F238E27FC236}">
                <a16:creationId xmlns:a16="http://schemas.microsoft.com/office/drawing/2014/main" id="{EF5D850A-DF93-AE57-8B6E-A82AB26536EA}"/>
              </a:ext>
            </a:extLst>
          </p:cNvPr>
          <p:cNvSpPr/>
          <p:nvPr/>
        </p:nvSpPr>
        <p:spPr>
          <a:xfrm>
            <a:off x="2339912" y="4999462"/>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AA0F48DB-C132-B426-C235-95975E9C19C8}"/>
              </a:ext>
            </a:extLst>
          </p:cNvPr>
          <p:cNvSpPr/>
          <p:nvPr/>
        </p:nvSpPr>
        <p:spPr>
          <a:xfrm>
            <a:off x="1619832" y="4999462"/>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32826B29-4886-3111-DAFD-30A04C960AB7}"/>
              </a:ext>
            </a:extLst>
          </p:cNvPr>
          <p:cNvSpPr/>
          <p:nvPr/>
        </p:nvSpPr>
        <p:spPr>
          <a:xfrm>
            <a:off x="2339912" y="5178217"/>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457CEAC0-71CC-3DB8-5E93-8194FC9C5D82}"/>
              </a:ext>
            </a:extLst>
          </p:cNvPr>
          <p:cNvSpPr/>
          <p:nvPr/>
        </p:nvSpPr>
        <p:spPr>
          <a:xfrm>
            <a:off x="1259632" y="5178217"/>
            <a:ext cx="359960" cy="360000"/>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S</a:t>
            </a:r>
            <a:r>
              <a:rPr lang="en-US" altLang="zh-CN" sz="1000" baseline="-25000" dirty="0">
                <a:solidFill>
                  <a:schemeClr val="bg1"/>
                </a:solidFill>
                <a:latin typeface="Times New Roman" panose="02020603050405020304" pitchFamily="18" charset="0"/>
                <a:cs typeface="Times New Roman" panose="02020603050405020304" pitchFamily="18" charset="0"/>
              </a:rPr>
              <a:t>3</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99" name="矩形 98">
            <a:extLst>
              <a:ext uri="{FF2B5EF4-FFF2-40B4-BE49-F238E27FC236}">
                <a16:creationId xmlns:a16="http://schemas.microsoft.com/office/drawing/2014/main" id="{8FEE6C43-21D2-BC93-4BF2-AB445C75F371}"/>
              </a:ext>
            </a:extLst>
          </p:cNvPr>
          <p:cNvSpPr/>
          <p:nvPr/>
        </p:nvSpPr>
        <p:spPr>
          <a:xfrm>
            <a:off x="1619832" y="5178217"/>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3CE1E90B-8E7D-B669-AB61-019251D84B46}"/>
              </a:ext>
            </a:extLst>
          </p:cNvPr>
          <p:cNvSpPr/>
          <p:nvPr/>
        </p:nvSpPr>
        <p:spPr>
          <a:xfrm>
            <a:off x="2339912" y="5356970"/>
            <a:ext cx="288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BBBE6CD2-AD7B-9D63-2919-AB3C57A37F06}"/>
              </a:ext>
            </a:extLst>
          </p:cNvPr>
          <p:cNvSpPr/>
          <p:nvPr/>
        </p:nvSpPr>
        <p:spPr>
          <a:xfrm>
            <a:off x="1619832" y="5356970"/>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A2E09EDC-04EC-76A9-D75C-8520B7552B6A}"/>
              </a:ext>
            </a:extLst>
          </p:cNvPr>
          <p:cNvSpPr/>
          <p:nvPr/>
        </p:nvSpPr>
        <p:spPr>
          <a:xfrm>
            <a:off x="6014781" y="4610806"/>
            <a:ext cx="720000" cy="720878"/>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BBFA82DC-D410-B11E-4262-DEBF59805340}"/>
              </a:ext>
            </a:extLst>
          </p:cNvPr>
          <p:cNvSpPr/>
          <p:nvPr/>
        </p:nvSpPr>
        <p:spPr>
          <a:xfrm>
            <a:off x="6014781" y="5860836"/>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255</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cxnSp>
        <p:nvCxnSpPr>
          <p:cNvPr id="108" name="直接箭头连接符 107">
            <a:extLst>
              <a:ext uri="{FF2B5EF4-FFF2-40B4-BE49-F238E27FC236}">
                <a16:creationId xmlns:a16="http://schemas.microsoft.com/office/drawing/2014/main" id="{C9A39F8C-D3C3-872E-053B-C49580051689}"/>
              </a:ext>
            </a:extLst>
          </p:cNvPr>
          <p:cNvCxnSpPr>
            <a:cxnSpLocks/>
            <a:stCxn id="15" idx="1"/>
            <a:endCxn id="46" idx="1"/>
          </p:cNvCxnSpPr>
          <p:nvPr/>
        </p:nvCxnSpPr>
        <p:spPr>
          <a:xfrm flipH="1">
            <a:off x="5317480" y="3816830"/>
            <a:ext cx="697301" cy="827197"/>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26ACCF9D-83B7-016B-69D5-D2771911F53F}"/>
              </a:ext>
            </a:extLst>
          </p:cNvPr>
          <p:cNvCxnSpPr>
            <a:cxnSpLocks/>
            <a:stCxn id="26" idx="1"/>
            <a:endCxn id="49" idx="1"/>
          </p:cNvCxnSpPr>
          <p:nvPr/>
        </p:nvCxnSpPr>
        <p:spPr>
          <a:xfrm flipH="1">
            <a:off x="5317480" y="3996870"/>
            <a:ext cx="697301" cy="1005504"/>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69E21684-A03A-DFF2-1CD5-4A2BBD462DBB}"/>
              </a:ext>
            </a:extLst>
          </p:cNvPr>
          <p:cNvSpPr txBox="1"/>
          <p:nvPr/>
        </p:nvSpPr>
        <p:spPr>
          <a:xfrm>
            <a:off x="1619672" y="3909543"/>
            <a:ext cx="720000" cy="180000"/>
          </a:xfrm>
          <a:prstGeom prst="rect">
            <a:avLst/>
          </a:prstGeom>
          <a:noFill/>
        </p:spPr>
        <p:txBody>
          <a:bodyPr wrap="none" lIns="36000" tIns="0" rIns="36000" bIns="0" rtlCol="0">
            <a:noAutofit/>
          </a:bodyPr>
          <a:lstStyle/>
          <a:p>
            <a:pPr algn="ctr"/>
            <a:r>
              <a:rPr lang="zh-CN" altLang="en-US" sz="1200" b="1" dirty="0">
                <a:solidFill>
                  <a:schemeClr val="bg1"/>
                </a:solidFill>
                <a:ea typeface="楷体" panose="02010609060101010101" pitchFamily="49" charset="-122"/>
                <a:cs typeface="Times New Roman" panose="02020603050405020304" pitchFamily="18" charset="0"/>
              </a:rPr>
              <a:t>标记</a:t>
            </a:r>
            <a:r>
              <a:rPr lang="en-US" altLang="zh-CN" sz="1200" b="1" dirty="0">
                <a:solidFill>
                  <a:schemeClr val="bg1"/>
                </a:solidFill>
                <a:ea typeface="楷体" panose="02010609060101010101" pitchFamily="49" charset="-122"/>
                <a:cs typeface="Times New Roman" panose="02020603050405020304" pitchFamily="18" charset="0"/>
              </a:rPr>
              <a:t>(</a:t>
            </a:r>
            <a:r>
              <a:rPr lang="en-US" altLang="zh-CN" sz="1200" b="1" i="1" dirty="0">
                <a:solidFill>
                  <a:schemeClr val="bg1"/>
                </a:solidFill>
                <a:ea typeface="楷体" panose="02010609060101010101" pitchFamily="49" charset="-122"/>
                <a:cs typeface="Times New Roman" panose="02020603050405020304" pitchFamily="18" charset="0"/>
              </a:rPr>
              <a:t>s</a:t>
            </a:r>
            <a:r>
              <a:rPr lang="en-US" altLang="zh-CN" sz="1200" b="1" dirty="0">
                <a:solidFill>
                  <a:schemeClr val="bg1"/>
                </a:solidFill>
                <a:ea typeface="楷体" panose="02010609060101010101" pitchFamily="49" charset="-122"/>
                <a:cs typeface="Times New Roman" panose="02020603050405020304" pitchFamily="18" charset="0"/>
              </a:rPr>
              <a:t>-</a:t>
            </a:r>
            <a:r>
              <a:rPr lang="en-US" altLang="zh-CN" sz="1200" b="1" i="1" dirty="0">
                <a:solidFill>
                  <a:schemeClr val="bg1"/>
                </a:solidFill>
                <a:ea typeface="楷体" panose="02010609060101010101" pitchFamily="49" charset="-122"/>
                <a:cs typeface="Times New Roman" panose="02020603050405020304" pitchFamily="18" charset="0"/>
              </a:rPr>
              <a:t>r</a:t>
            </a:r>
            <a:r>
              <a:rPr lang="zh-CN" altLang="en-US" sz="1200" b="1" dirty="0">
                <a:solidFill>
                  <a:schemeClr val="bg1"/>
                </a:solidFill>
                <a:ea typeface="楷体" panose="02010609060101010101" pitchFamily="49" charset="-122"/>
                <a:cs typeface="Times New Roman" panose="02020603050405020304" pitchFamily="18" charset="0"/>
              </a:rPr>
              <a:t>位</a:t>
            </a:r>
            <a:r>
              <a:rPr lang="en-US" altLang="zh-CN" sz="1200" b="1" dirty="0">
                <a:solidFill>
                  <a:schemeClr val="bg1"/>
                </a:solidFill>
                <a:ea typeface="楷体" panose="02010609060101010101" pitchFamily="49" charset="-122"/>
                <a:cs typeface="Times New Roman" panose="02020603050405020304" pitchFamily="18" charset="0"/>
              </a:rPr>
              <a:t>)</a:t>
            </a:r>
            <a:endParaRPr lang="zh-CN" altLang="en-US" sz="1200" b="1" dirty="0">
              <a:solidFill>
                <a:schemeClr val="bg1"/>
              </a:solidFill>
              <a:ea typeface="楷体" panose="02010609060101010101" pitchFamily="49" charset="-122"/>
              <a:cs typeface="Times New Roman" panose="02020603050405020304" pitchFamily="18" charset="0"/>
            </a:endParaRPr>
          </a:p>
        </p:txBody>
      </p:sp>
      <p:cxnSp>
        <p:nvCxnSpPr>
          <p:cNvPr id="137" name="直接箭头连接符 136">
            <a:extLst>
              <a:ext uri="{FF2B5EF4-FFF2-40B4-BE49-F238E27FC236}">
                <a16:creationId xmlns:a16="http://schemas.microsoft.com/office/drawing/2014/main" id="{1A15DD9A-20E6-1792-4238-BFE85DE004BB}"/>
              </a:ext>
            </a:extLst>
          </p:cNvPr>
          <p:cNvCxnSpPr>
            <a:cxnSpLocks/>
            <a:stCxn id="107" idx="1"/>
            <a:endCxn id="51" idx="1"/>
          </p:cNvCxnSpPr>
          <p:nvPr/>
        </p:nvCxnSpPr>
        <p:spPr>
          <a:xfrm flipH="1" flipV="1">
            <a:off x="5317480" y="5360720"/>
            <a:ext cx="697301" cy="590116"/>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23B6D2C6-99F6-B7D9-4286-545D5A3EDB44}"/>
              </a:ext>
            </a:extLst>
          </p:cNvPr>
          <p:cNvGrpSpPr/>
          <p:nvPr/>
        </p:nvGrpSpPr>
        <p:grpSpPr>
          <a:xfrm>
            <a:off x="7457370" y="3548166"/>
            <a:ext cx="720000" cy="357450"/>
            <a:chOff x="5508104" y="1571702"/>
            <a:chExt cx="720000" cy="357450"/>
          </a:xfrm>
        </p:grpSpPr>
        <p:sp>
          <p:nvSpPr>
            <p:cNvPr id="8" name="矩形 7">
              <a:extLst>
                <a:ext uri="{FF2B5EF4-FFF2-40B4-BE49-F238E27FC236}">
                  <a16:creationId xmlns:a16="http://schemas.microsoft.com/office/drawing/2014/main" id="{D095CB8E-E4AF-852E-FACE-C91910DA7197}"/>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BC3F4E9-E3D0-DCDD-AAC0-C99BBEFD8090}"/>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1DBD81FC-0C30-189E-588C-16D6466ACA2F}"/>
              </a:ext>
            </a:extLst>
          </p:cNvPr>
          <p:cNvSpPr/>
          <p:nvPr/>
        </p:nvSpPr>
        <p:spPr>
          <a:xfrm>
            <a:off x="7457370" y="390306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311AFD7-F7E8-EF68-6F18-205337CE42BA}"/>
              </a:ext>
            </a:extLst>
          </p:cNvPr>
          <p:cNvSpPr/>
          <p:nvPr/>
        </p:nvSpPr>
        <p:spPr>
          <a:xfrm>
            <a:off x="7457370" y="408051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014908AD-6BD2-0417-6032-A37CB011A163}"/>
              </a:ext>
            </a:extLst>
          </p:cNvPr>
          <p:cNvSpPr/>
          <p:nvPr/>
        </p:nvSpPr>
        <p:spPr>
          <a:xfrm>
            <a:off x="7457370" y="4613376"/>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17D51F01-B444-1A95-302C-825A24F02ACA}"/>
              </a:ext>
            </a:extLst>
          </p:cNvPr>
          <p:cNvSpPr/>
          <p:nvPr/>
        </p:nvSpPr>
        <p:spPr>
          <a:xfrm>
            <a:off x="7457370" y="425830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0227036-E1CA-5135-28B7-7D08F834D833}"/>
              </a:ext>
            </a:extLst>
          </p:cNvPr>
          <p:cNvSpPr/>
          <p:nvPr/>
        </p:nvSpPr>
        <p:spPr>
          <a:xfrm>
            <a:off x="7457370" y="443575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6D4A8197-4BA9-D3DA-6AE5-9E4182D9FAA9}"/>
              </a:ext>
            </a:extLst>
          </p:cNvPr>
          <p:cNvSpPr/>
          <p:nvPr/>
        </p:nvSpPr>
        <p:spPr>
          <a:xfrm>
            <a:off x="7457370" y="532848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07A7A158-CDE6-D672-5B81-EC159F1B8793}"/>
              </a:ext>
            </a:extLst>
          </p:cNvPr>
          <p:cNvSpPr/>
          <p:nvPr/>
        </p:nvSpPr>
        <p:spPr>
          <a:xfrm>
            <a:off x="7457370" y="550593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6D5235E6-38EB-8017-1FAE-E92AAA6AD6E5}"/>
              </a:ext>
            </a:extLst>
          </p:cNvPr>
          <p:cNvSpPr/>
          <p:nvPr/>
        </p:nvSpPr>
        <p:spPr>
          <a:xfrm>
            <a:off x="7457370" y="568338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E6E37B8-7D78-5B28-71CE-7AB6EF619D81}"/>
              </a:ext>
            </a:extLst>
          </p:cNvPr>
          <p:cNvSpPr/>
          <p:nvPr/>
        </p:nvSpPr>
        <p:spPr>
          <a:xfrm>
            <a:off x="7457370" y="5860836"/>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155" name="组合 154">
            <a:extLst>
              <a:ext uri="{FF2B5EF4-FFF2-40B4-BE49-F238E27FC236}">
                <a16:creationId xmlns:a16="http://schemas.microsoft.com/office/drawing/2014/main" id="{5B564E34-1855-C489-8485-36FA51D85CEE}"/>
              </a:ext>
            </a:extLst>
          </p:cNvPr>
          <p:cNvGrpSpPr/>
          <p:nvPr/>
        </p:nvGrpSpPr>
        <p:grpSpPr>
          <a:xfrm>
            <a:off x="6734861" y="3548166"/>
            <a:ext cx="720000" cy="357450"/>
            <a:chOff x="5508104" y="1571702"/>
            <a:chExt cx="720000" cy="357450"/>
          </a:xfrm>
          <a:solidFill>
            <a:schemeClr val="tx1"/>
          </a:solidFill>
        </p:grpSpPr>
        <p:sp>
          <p:nvSpPr>
            <p:cNvPr id="156" name="矩形 155">
              <a:extLst>
                <a:ext uri="{FF2B5EF4-FFF2-40B4-BE49-F238E27FC236}">
                  <a16:creationId xmlns:a16="http://schemas.microsoft.com/office/drawing/2014/main" id="{1F758411-2A92-B3F1-EEF8-A8A84877232B}"/>
                </a:ext>
              </a:extLst>
            </p:cNvPr>
            <p:cNvSpPr/>
            <p:nvPr/>
          </p:nvSpPr>
          <p:spPr>
            <a:xfrm>
              <a:off x="5508104" y="1571702"/>
              <a:ext cx="720000" cy="180000"/>
            </a:xfrm>
            <a:prstGeom prst="rect">
              <a:avLst/>
            </a:prstGeom>
            <a:grp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00 00000000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57" name="矩形 156">
              <a:extLst>
                <a:ext uri="{FF2B5EF4-FFF2-40B4-BE49-F238E27FC236}">
                  <a16:creationId xmlns:a16="http://schemas.microsoft.com/office/drawing/2014/main" id="{9A781B64-02EB-F44D-2025-803F9ABFA1D1}"/>
                </a:ext>
              </a:extLst>
            </p:cNvPr>
            <p:cNvSpPr/>
            <p:nvPr/>
          </p:nvSpPr>
          <p:spPr>
            <a:xfrm>
              <a:off x="5508104" y="1749152"/>
              <a:ext cx="720000" cy="180000"/>
            </a:xfrm>
            <a:prstGeom prst="rect">
              <a:avLst/>
            </a:prstGeom>
            <a:grp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00 00000100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grpSp>
      <p:sp>
        <p:nvSpPr>
          <p:cNvPr id="158" name="矩形 157">
            <a:extLst>
              <a:ext uri="{FF2B5EF4-FFF2-40B4-BE49-F238E27FC236}">
                <a16:creationId xmlns:a16="http://schemas.microsoft.com/office/drawing/2014/main" id="{9D846A41-617A-FEA7-0A36-4C23A9AD068C}"/>
              </a:ext>
            </a:extLst>
          </p:cNvPr>
          <p:cNvSpPr/>
          <p:nvPr/>
        </p:nvSpPr>
        <p:spPr>
          <a:xfrm>
            <a:off x="6734861" y="390306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59" name="矩形 158">
            <a:extLst>
              <a:ext uri="{FF2B5EF4-FFF2-40B4-BE49-F238E27FC236}">
                <a16:creationId xmlns:a16="http://schemas.microsoft.com/office/drawing/2014/main" id="{16E0D8BC-62DB-49EE-518C-375B82F5EC17}"/>
              </a:ext>
            </a:extLst>
          </p:cNvPr>
          <p:cNvSpPr/>
          <p:nvPr/>
        </p:nvSpPr>
        <p:spPr>
          <a:xfrm>
            <a:off x="6734861" y="408051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00 00011100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0" name="矩形 159">
            <a:extLst>
              <a:ext uri="{FF2B5EF4-FFF2-40B4-BE49-F238E27FC236}">
                <a16:creationId xmlns:a16="http://schemas.microsoft.com/office/drawing/2014/main" id="{0811BF65-AE22-4FED-E3F6-F7707299521E}"/>
              </a:ext>
            </a:extLst>
          </p:cNvPr>
          <p:cNvSpPr/>
          <p:nvPr/>
        </p:nvSpPr>
        <p:spPr>
          <a:xfrm>
            <a:off x="6734941" y="4613376"/>
            <a:ext cx="720000" cy="72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1" name="矩形 160">
            <a:extLst>
              <a:ext uri="{FF2B5EF4-FFF2-40B4-BE49-F238E27FC236}">
                <a16:creationId xmlns:a16="http://schemas.microsoft.com/office/drawing/2014/main" id="{6BF6B152-0B79-3BF3-0AA2-538C8AD77198}"/>
              </a:ext>
            </a:extLst>
          </p:cNvPr>
          <p:cNvSpPr/>
          <p:nvPr/>
        </p:nvSpPr>
        <p:spPr>
          <a:xfrm>
            <a:off x="6734861" y="425830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00 00100000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2" name="矩形 161">
            <a:extLst>
              <a:ext uri="{FF2B5EF4-FFF2-40B4-BE49-F238E27FC236}">
                <a16:creationId xmlns:a16="http://schemas.microsoft.com/office/drawing/2014/main" id="{2952413C-C36B-B23D-56A7-1394D222C244}"/>
              </a:ext>
            </a:extLst>
          </p:cNvPr>
          <p:cNvSpPr/>
          <p:nvPr/>
        </p:nvSpPr>
        <p:spPr>
          <a:xfrm>
            <a:off x="6734861" y="443575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00 00100100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3" name="矩形 162">
            <a:extLst>
              <a:ext uri="{FF2B5EF4-FFF2-40B4-BE49-F238E27FC236}">
                <a16:creationId xmlns:a16="http://schemas.microsoft.com/office/drawing/2014/main" id="{FC270A6A-2350-D68F-1F31-2EE77418E35C}"/>
              </a:ext>
            </a:extLst>
          </p:cNvPr>
          <p:cNvSpPr/>
          <p:nvPr/>
        </p:nvSpPr>
        <p:spPr>
          <a:xfrm>
            <a:off x="6734861" y="532848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11 11100000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4" name="矩形 163">
            <a:extLst>
              <a:ext uri="{FF2B5EF4-FFF2-40B4-BE49-F238E27FC236}">
                <a16:creationId xmlns:a16="http://schemas.microsoft.com/office/drawing/2014/main" id="{2239DC83-57C5-438B-BC06-0AE0AD94A589}"/>
              </a:ext>
            </a:extLst>
          </p:cNvPr>
          <p:cNvSpPr/>
          <p:nvPr/>
        </p:nvSpPr>
        <p:spPr>
          <a:xfrm>
            <a:off x="6734861" y="550593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11 11100100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5" name="矩形 164">
            <a:extLst>
              <a:ext uri="{FF2B5EF4-FFF2-40B4-BE49-F238E27FC236}">
                <a16:creationId xmlns:a16="http://schemas.microsoft.com/office/drawing/2014/main" id="{E47DD358-55F7-D65B-5095-CAD7ECE287B5}"/>
              </a:ext>
            </a:extLst>
          </p:cNvPr>
          <p:cNvSpPr/>
          <p:nvPr/>
        </p:nvSpPr>
        <p:spPr>
          <a:xfrm>
            <a:off x="6734861" y="568338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6" name="矩形 165">
            <a:extLst>
              <a:ext uri="{FF2B5EF4-FFF2-40B4-BE49-F238E27FC236}">
                <a16:creationId xmlns:a16="http://schemas.microsoft.com/office/drawing/2014/main" id="{0C6627D0-7D26-C359-D731-72558D7CAFF1}"/>
              </a:ext>
            </a:extLst>
          </p:cNvPr>
          <p:cNvSpPr/>
          <p:nvPr/>
        </p:nvSpPr>
        <p:spPr>
          <a:xfrm>
            <a:off x="6734861" y="5860836"/>
            <a:ext cx="720000" cy="180000"/>
          </a:xfrm>
          <a:prstGeom prst="rect">
            <a:avLst/>
          </a:prstGeom>
          <a:solidFill>
            <a:schemeClr val="tx1"/>
          </a:solidFill>
          <a:ln w="6350">
            <a:solidFill>
              <a:schemeClr val="tx1">
                <a:lumMod val="8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900" dirty="0">
                <a:solidFill>
                  <a:schemeClr val="bg1"/>
                </a:solidFill>
                <a:latin typeface="Times New Roman" panose="02020603050405020304" pitchFamily="18" charset="0"/>
                <a:cs typeface="Times New Roman" panose="02020603050405020304" pitchFamily="18" charset="0"/>
              </a:rPr>
              <a:t>11 11111100</a:t>
            </a:r>
            <a:endParaRPr lang="zh-CN" altLang="en-US" sz="900" dirty="0">
              <a:solidFill>
                <a:schemeClr val="bg1"/>
              </a:solidFill>
              <a:latin typeface="Times New Roman" panose="02020603050405020304" pitchFamily="18" charset="0"/>
              <a:cs typeface="Times New Roman" panose="02020603050405020304" pitchFamily="18" charset="0"/>
            </a:endParaRPr>
          </a:p>
        </p:txBody>
      </p:sp>
      <p:sp>
        <p:nvSpPr>
          <p:cNvPr id="167" name="文本框 166">
            <a:extLst>
              <a:ext uri="{FF2B5EF4-FFF2-40B4-BE49-F238E27FC236}">
                <a16:creationId xmlns:a16="http://schemas.microsoft.com/office/drawing/2014/main" id="{7F7926D8-0569-7682-5B04-8DB8491CCB31}"/>
              </a:ext>
            </a:extLst>
          </p:cNvPr>
          <p:cNvSpPr txBox="1"/>
          <p:nvPr/>
        </p:nvSpPr>
        <p:spPr>
          <a:xfrm>
            <a:off x="6734861" y="3356992"/>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主存地址</a:t>
            </a:r>
          </a:p>
        </p:txBody>
      </p:sp>
      <p:sp>
        <p:nvSpPr>
          <p:cNvPr id="179" name="文本框 178">
            <a:extLst>
              <a:ext uri="{FF2B5EF4-FFF2-40B4-BE49-F238E27FC236}">
                <a16:creationId xmlns:a16="http://schemas.microsoft.com/office/drawing/2014/main" id="{B9C4FA04-53E0-681B-A640-FB5F6846CD04}"/>
              </a:ext>
            </a:extLst>
          </p:cNvPr>
          <p:cNvSpPr txBox="1"/>
          <p:nvPr/>
        </p:nvSpPr>
        <p:spPr>
          <a:xfrm>
            <a:off x="2915816" y="3890726"/>
            <a:ext cx="720000" cy="180000"/>
          </a:xfrm>
          <a:prstGeom prst="rect">
            <a:avLst/>
          </a:prstGeom>
          <a:noFill/>
        </p:spPr>
        <p:txBody>
          <a:bodyPr wrap="none" lIns="36000" tIns="0" rIns="36000" bIns="0" rtlCol="0">
            <a:noAutofit/>
          </a:bodyPr>
          <a:lstStyle/>
          <a:p>
            <a:pPr algn="ctr"/>
            <a:r>
              <a:rPr lang="en-US" altLang="zh-CN" sz="1200" b="1">
                <a:solidFill>
                  <a:srgbClr val="FF0000"/>
                </a:solidFill>
                <a:ea typeface="楷体" panose="02010609060101010101" pitchFamily="49" charset="-122"/>
                <a:cs typeface="Times New Roman" panose="02020603050405020304" pitchFamily="18" charset="0"/>
              </a:rPr>
              <a:t>cache</a:t>
            </a:r>
            <a:endParaRPr lang="zh-CN" altLang="en-US" sz="1200" b="1" dirty="0">
              <a:solidFill>
                <a:srgbClr val="FF0000"/>
              </a:solidFill>
              <a:ea typeface="楷体" panose="02010609060101010101"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048026ED-2B46-5E3D-6BC7-CE4E0DF82534}"/>
              </a:ext>
            </a:extLst>
          </p:cNvPr>
          <p:cNvSpPr txBox="1"/>
          <p:nvPr/>
        </p:nvSpPr>
        <p:spPr>
          <a:xfrm>
            <a:off x="6912300" y="2000164"/>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主存地址</a:t>
            </a:r>
          </a:p>
        </p:txBody>
      </p:sp>
      <p:sp>
        <p:nvSpPr>
          <p:cNvPr id="15" name="矩形 14">
            <a:extLst>
              <a:ext uri="{FF2B5EF4-FFF2-40B4-BE49-F238E27FC236}">
                <a16:creationId xmlns:a16="http://schemas.microsoft.com/office/drawing/2014/main" id="{30978BD7-ACBB-B890-D928-FE8A54E57DA6}"/>
              </a:ext>
            </a:extLst>
          </p:cNvPr>
          <p:cNvSpPr/>
          <p:nvPr/>
        </p:nvSpPr>
        <p:spPr>
          <a:xfrm>
            <a:off x="6014781" y="3726830"/>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1</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7AE3692D-6BEF-EE73-53A9-13A1D7D2E3F3}"/>
              </a:ext>
            </a:extLst>
          </p:cNvPr>
          <p:cNvSpPr/>
          <p:nvPr/>
        </p:nvSpPr>
        <p:spPr>
          <a:xfrm>
            <a:off x="6014781" y="5683386"/>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254</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0CD89C55-D5DD-D700-931C-0E5F4A235B9A}"/>
              </a:ext>
            </a:extLst>
          </p:cNvPr>
          <p:cNvSpPr/>
          <p:nvPr/>
        </p:nvSpPr>
        <p:spPr>
          <a:xfrm>
            <a:off x="6014781" y="3906870"/>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2</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B71EDE33-3201-0F51-7BAB-3C79CB774F00}"/>
              </a:ext>
            </a:extLst>
          </p:cNvPr>
          <p:cNvSpPr/>
          <p:nvPr/>
        </p:nvSpPr>
        <p:spPr>
          <a:xfrm>
            <a:off x="6014781" y="4086870"/>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b="1" dirty="0">
                <a:solidFill>
                  <a:srgbClr val="C00000"/>
                </a:solidFill>
                <a:latin typeface="Times New Roman" panose="02020603050405020304" pitchFamily="18" charset="0"/>
                <a:cs typeface="Times New Roman" panose="02020603050405020304" pitchFamily="18" charset="0"/>
              </a:rPr>
              <a:t>B</a:t>
            </a:r>
            <a:r>
              <a:rPr lang="en-US" altLang="zh-CN" sz="1000" b="1" baseline="-25000" dirty="0">
                <a:solidFill>
                  <a:srgbClr val="C00000"/>
                </a:solidFill>
                <a:latin typeface="Times New Roman" panose="02020603050405020304" pitchFamily="18" charset="0"/>
                <a:cs typeface="Times New Roman" panose="02020603050405020304" pitchFamily="18" charset="0"/>
              </a:rPr>
              <a:t>3</a:t>
            </a:r>
            <a:endParaRPr lang="zh-CN" altLang="en-US" sz="1000" b="1" baseline="-25000" dirty="0">
              <a:solidFill>
                <a:srgbClr val="C00000"/>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329D656A-31C1-B617-337B-8EAE6D06C60E}"/>
              </a:ext>
            </a:extLst>
          </p:cNvPr>
          <p:cNvSpPr/>
          <p:nvPr/>
        </p:nvSpPr>
        <p:spPr>
          <a:xfrm>
            <a:off x="6014781" y="4265534"/>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4</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914092D5-4BB2-2C66-4A36-52C8F0BBC72F}"/>
              </a:ext>
            </a:extLst>
          </p:cNvPr>
          <p:cNvSpPr/>
          <p:nvPr/>
        </p:nvSpPr>
        <p:spPr>
          <a:xfrm>
            <a:off x="6014781" y="4445574"/>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5</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997AB614-781F-7C47-6F3B-9C9183462EF8}"/>
              </a:ext>
            </a:extLst>
          </p:cNvPr>
          <p:cNvCxnSpPr>
            <a:cxnSpLocks/>
            <a:stCxn id="33" idx="1"/>
            <a:endCxn id="27" idx="1"/>
          </p:cNvCxnSpPr>
          <p:nvPr/>
        </p:nvCxnSpPr>
        <p:spPr>
          <a:xfrm flipH="1" flipV="1">
            <a:off x="5317480" y="4285680"/>
            <a:ext cx="697301" cy="69854"/>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DC662869-206D-9730-54C3-4E582D8DFFC7}"/>
              </a:ext>
            </a:extLst>
          </p:cNvPr>
          <p:cNvCxnSpPr>
            <a:cxnSpLocks/>
            <a:stCxn id="34" idx="1"/>
            <a:endCxn id="46" idx="1"/>
          </p:cNvCxnSpPr>
          <p:nvPr/>
        </p:nvCxnSpPr>
        <p:spPr>
          <a:xfrm flipH="1">
            <a:off x="5317480" y="4535574"/>
            <a:ext cx="697301" cy="108453"/>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B16D827E-21AA-D8DE-26E3-7C63E7B6AA34}"/>
              </a:ext>
            </a:extLst>
          </p:cNvPr>
          <p:cNvSpPr/>
          <p:nvPr/>
        </p:nvSpPr>
        <p:spPr>
          <a:xfrm>
            <a:off x="6012160" y="5508336"/>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253</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F93749B9-FF9C-F313-036F-2B6DC9451901}"/>
              </a:ext>
            </a:extLst>
          </p:cNvPr>
          <p:cNvSpPr/>
          <p:nvPr/>
        </p:nvSpPr>
        <p:spPr>
          <a:xfrm>
            <a:off x="6012160" y="5330886"/>
            <a:ext cx="720000" cy="180000"/>
          </a:xfrm>
          <a:prstGeom prst="rect">
            <a:avLst/>
          </a:prstGeom>
          <a:solidFill>
            <a:schemeClr val="accent5">
              <a:lumMod val="40000"/>
              <a:lumOff val="60000"/>
            </a:schemeClr>
          </a:solidFill>
          <a:ln w="6350">
            <a:solidFill>
              <a:schemeClr val="tx1">
                <a:lumMod val="65000"/>
              </a:schemeClr>
            </a:solid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252</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cxnSp>
        <p:nvCxnSpPr>
          <p:cNvPr id="61" name="直接箭头连接符 60">
            <a:extLst>
              <a:ext uri="{FF2B5EF4-FFF2-40B4-BE49-F238E27FC236}">
                <a16:creationId xmlns:a16="http://schemas.microsoft.com/office/drawing/2014/main" id="{79B6323D-5F6C-1DEF-44EF-5BFC59D90A2D}"/>
              </a:ext>
            </a:extLst>
          </p:cNvPr>
          <p:cNvCxnSpPr>
            <a:cxnSpLocks/>
            <a:stCxn id="57" idx="1"/>
            <a:endCxn id="46" idx="1"/>
          </p:cNvCxnSpPr>
          <p:nvPr/>
        </p:nvCxnSpPr>
        <p:spPr>
          <a:xfrm flipH="1" flipV="1">
            <a:off x="5317480" y="4644027"/>
            <a:ext cx="694680" cy="954309"/>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7A7942E0-2E5E-BE0D-1907-AAB7EE7F61A0}"/>
              </a:ext>
            </a:extLst>
          </p:cNvPr>
          <p:cNvCxnSpPr>
            <a:cxnSpLocks/>
            <a:stCxn id="60" idx="1"/>
            <a:endCxn id="27" idx="1"/>
          </p:cNvCxnSpPr>
          <p:nvPr/>
        </p:nvCxnSpPr>
        <p:spPr>
          <a:xfrm flipH="1" flipV="1">
            <a:off x="5317480" y="4285680"/>
            <a:ext cx="694680" cy="1135206"/>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B089472C-AB25-E284-6399-4D626CC84336}"/>
              </a:ext>
            </a:extLst>
          </p:cNvPr>
          <p:cNvSpPr/>
          <p:nvPr/>
        </p:nvSpPr>
        <p:spPr>
          <a:xfrm>
            <a:off x="6012160" y="3545596"/>
            <a:ext cx="2515310" cy="720080"/>
          </a:xfrm>
          <a:prstGeom prst="rect">
            <a:avLst/>
          </a:prstGeom>
          <a:solidFill>
            <a:srgbClr val="FFFF00">
              <a:alpha val="20000"/>
            </a:srgbClr>
          </a:solidFill>
          <a:ln w="9525">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eaVert" rIns="36000" rtlCol="0" anchor="t" anchorCtr="0"/>
          <a:lstStyle/>
          <a:p>
            <a:pPr algn="ct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区</a:t>
            </a:r>
          </a:p>
        </p:txBody>
      </p:sp>
      <p:sp>
        <p:nvSpPr>
          <p:cNvPr id="68" name="矩形 67">
            <a:extLst>
              <a:ext uri="{FF2B5EF4-FFF2-40B4-BE49-F238E27FC236}">
                <a16:creationId xmlns:a16="http://schemas.microsoft.com/office/drawing/2014/main" id="{1ACE1D62-5601-59CC-26DB-278A0EC4954C}"/>
              </a:ext>
            </a:extLst>
          </p:cNvPr>
          <p:cNvSpPr/>
          <p:nvPr/>
        </p:nvSpPr>
        <p:spPr>
          <a:xfrm>
            <a:off x="6012160" y="4265486"/>
            <a:ext cx="2515310" cy="720080"/>
          </a:xfrm>
          <a:prstGeom prst="rect">
            <a:avLst/>
          </a:prstGeom>
          <a:solidFill>
            <a:srgbClr val="FFFF00">
              <a:alpha val="20000"/>
            </a:srgbClr>
          </a:solidFill>
          <a:ln w="9525">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eaVert" rIns="36000" rtlCol="0" anchor="t" anchorCtr="0"/>
          <a:lstStyle/>
          <a:p>
            <a:pPr algn="ct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第</a:t>
            </a:r>
            <a:r>
              <a:rPr lang="en-US" altLang="zh-CN"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区</a:t>
            </a:r>
          </a:p>
        </p:txBody>
      </p:sp>
      <p:sp>
        <p:nvSpPr>
          <p:cNvPr id="69" name="矩形 68">
            <a:extLst>
              <a:ext uri="{FF2B5EF4-FFF2-40B4-BE49-F238E27FC236}">
                <a16:creationId xmlns:a16="http://schemas.microsoft.com/office/drawing/2014/main" id="{ADD5B3B2-E2CD-FAA6-A29E-399C1B34420C}"/>
              </a:ext>
            </a:extLst>
          </p:cNvPr>
          <p:cNvSpPr/>
          <p:nvPr/>
        </p:nvSpPr>
        <p:spPr>
          <a:xfrm>
            <a:off x="6012160" y="5330696"/>
            <a:ext cx="2515310" cy="720080"/>
          </a:xfrm>
          <a:prstGeom prst="rect">
            <a:avLst/>
          </a:prstGeom>
          <a:solidFill>
            <a:srgbClr val="FFFF00">
              <a:alpha val="20000"/>
            </a:srgbClr>
          </a:solidFill>
          <a:ln w="9525">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Ins="36000" rtlCol="0" anchor="t" anchorCtr="0"/>
          <a:lstStyle/>
          <a:p>
            <a:pPr algn="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第</a:t>
            </a:r>
            <a:endParaRPr lang="en-US" altLang="zh-CN"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r"/>
            <a:r>
              <a:rPr lang="en-US" altLang="zh-CN"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000"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000"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a:t>
            </a:r>
          </a:p>
          <a:p>
            <a:pPr algn="r"/>
            <a:r>
              <a:rPr lang="zh-CN" altLang="en-US" sz="1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区</a:t>
            </a:r>
          </a:p>
        </p:txBody>
      </p:sp>
      <p:grpSp>
        <p:nvGrpSpPr>
          <p:cNvPr id="16" name="组合 15">
            <a:extLst>
              <a:ext uri="{FF2B5EF4-FFF2-40B4-BE49-F238E27FC236}">
                <a16:creationId xmlns:a16="http://schemas.microsoft.com/office/drawing/2014/main" id="{8F7AE87B-E0F9-5A06-8F8A-7382478DB47C}"/>
              </a:ext>
            </a:extLst>
          </p:cNvPr>
          <p:cNvGrpSpPr/>
          <p:nvPr/>
        </p:nvGrpSpPr>
        <p:grpSpPr>
          <a:xfrm>
            <a:off x="6192220" y="2276872"/>
            <a:ext cx="2160160" cy="180000"/>
            <a:chOff x="755576" y="2563710"/>
            <a:chExt cx="2160160" cy="180000"/>
          </a:xfrm>
        </p:grpSpPr>
        <p:sp>
          <p:nvSpPr>
            <p:cNvPr id="17" name="矩形 16">
              <a:extLst>
                <a:ext uri="{FF2B5EF4-FFF2-40B4-BE49-F238E27FC236}">
                  <a16:creationId xmlns:a16="http://schemas.microsoft.com/office/drawing/2014/main" id="{0A9BB0E6-84D2-F49D-451C-7EDF66D7E2BC}"/>
                </a:ext>
              </a:extLst>
            </p:cNvPr>
            <p:cNvSpPr/>
            <p:nvPr/>
          </p:nvSpPr>
          <p:spPr>
            <a:xfrm>
              <a:off x="1475656" y="2563710"/>
              <a:ext cx="720000" cy="180000"/>
            </a:xfrm>
            <a:prstGeom prst="rect">
              <a:avLst/>
            </a:prstGeom>
            <a:solidFill>
              <a:schemeClr val="accent5">
                <a:lumMod val="40000"/>
                <a:lumOff val="60000"/>
              </a:schemeClr>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0" tIns="36000" rIns="0" bIns="36000" rtlCol="0" anchor="ctr"/>
            <a:lstStyle/>
            <a:p>
              <a:pPr algn="ctr"/>
              <a:r>
                <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区内块号</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a:extLst>
                <a:ext uri="{FF2B5EF4-FFF2-40B4-BE49-F238E27FC236}">
                  <a16:creationId xmlns:a16="http://schemas.microsoft.com/office/drawing/2014/main" id="{4B6E2708-3BD5-6227-A943-F7AF054FF434}"/>
                </a:ext>
              </a:extLst>
            </p:cNvPr>
            <p:cNvSpPr/>
            <p:nvPr/>
          </p:nvSpPr>
          <p:spPr>
            <a:xfrm>
              <a:off x="2195736" y="2563710"/>
              <a:ext cx="720000" cy="180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字地址</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0F342405-5942-E92F-05C8-A7654D58497E}"/>
                </a:ext>
              </a:extLst>
            </p:cNvPr>
            <p:cNvSpPr/>
            <p:nvPr/>
          </p:nvSpPr>
          <p:spPr>
            <a:xfrm>
              <a:off x="755576" y="2563710"/>
              <a:ext cx="720000" cy="180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区号</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20" name="矩形 19">
            <a:extLst>
              <a:ext uri="{FF2B5EF4-FFF2-40B4-BE49-F238E27FC236}">
                <a16:creationId xmlns:a16="http://schemas.microsoft.com/office/drawing/2014/main" id="{6A287F4D-CEA9-E3E9-6BE5-CBC21A6B4510}"/>
              </a:ext>
            </a:extLst>
          </p:cNvPr>
          <p:cNvSpPr/>
          <p:nvPr/>
        </p:nvSpPr>
        <p:spPr>
          <a:xfrm>
            <a:off x="6192220" y="2672936"/>
            <a:ext cx="720000" cy="180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E608787B-A5F5-379D-CAFC-D020F790A8BF}"/>
              </a:ext>
            </a:extLst>
          </p:cNvPr>
          <p:cNvSpPr/>
          <p:nvPr/>
        </p:nvSpPr>
        <p:spPr>
          <a:xfrm>
            <a:off x="7399872" y="1302896"/>
            <a:ext cx="1188000" cy="288032"/>
          </a:xfrm>
          <a:prstGeom prst="rect">
            <a:avLst/>
          </a:prstGeom>
          <a:ln w="6350">
            <a:solidFill>
              <a:schemeClr val="bg1">
                <a:lumMod val="95000"/>
                <a:lumOff val="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sz="11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主存块大小决定</a:t>
            </a:r>
          </a:p>
        </p:txBody>
      </p:sp>
      <p:cxnSp>
        <p:nvCxnSpPr>
          <p:cNvPr id="22" name="直接箭头连接符 21">
            <a:extLst>
              <a:ext uri="{FF2B5EF4-FFF2-40B4-BE49-F238E27FC236}">
                <a16:creationId xmlns:a16="http://schemas.microsoft.com/office/drawing/2014/main" id="{FC4DA7B0-5273-AFA5-9595-F69323299F56}"/>
              </a:ext>
            </a:extLst>
          </p:cNvPr>
          <p:cNvCxnSpPr>
            <a:cxnSpLocks/>
            <a:stCxn id="21" idx="2"/>
          </p:cNvCxnSpPr>
          <p:nvPr/>
        </p:nvCxnSpPr>
        <p:spPr>
          <a:xfrm>
            <a:off x="7993872" y="1590928"/>
            <a:ext cx="178528" cy="757952"/>
          </a:xfrm>
          <a:prstGeom prst="straightConnector1">
            <a:avLst/>
          </a:prstGeom>
          <a:ln w="12700">
            <a:solidFill>
              <a:srgbClr val="D35940"/>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C774D7D7-C425-50D5-E46F-EE3B4CB800F7}"/>
              </a:ext>
            </a:extLst>
          </p:cNvPr>
          <p:cNvSpPr/>
          <p:nvPr/>
        </p:nvSpPr>
        <p:spPr>
          <a:xfrm>
            <a:off x="5923708" y="1302896"/>
            <a:ext cx="1332000" cy="288032"/>
          </a:xfrm>
          <a:prstGeom prst="rect">
            <a:avLst/>
          </a:prstGeom>
          <a:ln w="6350">
            <a:solidFill>
              <a:schemeClr val="bg1">
                <a:lumMod val="95000"/>
                <a:lumOff val="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1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Cache</a:t>
            </a:r>
            <a:r>
              <a:rPr lang="zh-CN" altLang="en-US" sz="1100" b="1" dirty="0">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组个数</a:t>
            </a:r>
            <a:r>
              <a:rPr lang="zh-CN" altLang="en-US" sz="11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决定</a:t>
            </a:r>
          </a:p>
        </p:txBody>
      </p:sp>
      <p:cxnSp>
        <p:nvCxnSpPr>
          <p:cNvPr id="35" name="直接箭头连接符 34">
            <a:extLst>
              <a:ext uri="{FF2B5EF4-FFF2-40B4-BE49-F238E27FC236}">
                <a16:creationId xmlns:a16="http://schemas.microsoft.com/office/drawing/2014/main" id="{AC80C509-94DD-CAFF-3367-9A117104857D}"/>
              </a:ext>
            </a:extLst>
          </p:cNvPr>
          <p:cNvCxnSpPr>
            <a:cxnSpLocks/>
            <a:stCxn id="29" idx="2"/>
          </p:cNvCxnSpPr>
          <p:nvPr/>
        </p:nvCxnSpPr>
        <p:spPr>
          <a:xfrm>
            <a:off x="6589708" y="1590928"/>
            <a:ext cx="934620" cy="757952"/>
          </a:xfrm>
          <a:prstGeom prst="straightConnector1">
            <a:avLst/>
          </a:prstGeom>
          <a:ln w="12700">
            <a:solidFill>
              <a:srgbClr val="D35940"/>
            </a:solidFill>
            <a:tailEnd type="triangle"/>
          </a:ln>
        </p:spPr>
        <p:style>
          <a:lnRef idx="1">
            <a:schemeClr val="accent1"/>
          </a:lnRef>
          <a:fillRef idx="0">
            <a:schemeClr val="accent1"/>
          </a:fillRef>
          <a:effectRef idx="0">
            <a:schemeClr val="accent1"/>
          </a:effectRef>
          <a:fontRef idx="minor">
            <a:schemeClr val="tx1"/>
          </a:fontRef>
        </p:style>
      </p:cxnSp>
      <p:sp>
        <p:nvSpPr>
          <p:cNvPr id="45" name="箭头: 下 44">
            <a:extLst>
              <a:ext uri="{FF2B5EF4-FFF2-40B4-BE49-F238E27FC236}">
                <a16:creationId xmlns:a16="http://schemas.microsoft.com/office/drawing/2014/main" id="{E3760177-5E17-A3E5-D2E3-96D4CDCA4BA9}"/>
              </a:ext>
            </a:extLst>
          </p:cNvPr>
          <p:cNvSpPr/>
          <p:nvPr/>
        </p:nvSpPr>
        <p:spPr>
          <a:xfrm>
            <a:off x="6480212" y="2497786"/>
            <a:ext cx="144016" cy="144016"/>
          </a:xfrm>
          <a:prstGeom prst="downArrow">
            <a:avLst/>
          </a:prstGeom>
          <a:solidFill>
            <a:schemeClr val="accent3">
              <a:lumMod val="20000"/>
              <a:lumOff val="80000"/>
            </a:schemeClr>
          </a:solidFill>
          <a:ln w="6350">
            <a:solidFill>
              <a:srgbClr val="D359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左大括号 1">
            <a:extLst>
              <a:ext uri="{FF2B5EF4-FFF2-40B4-BE49-F238E27FC236}">
                <a16:creationId xmlns:a16="http://schemas.microsoft.com/office/drawing/2014/main" id="{F14FD4DD-5924-62DC-2336-9CAD269832CB}"/>
              </a:ext>
            </a:extLst>
          </p:cNvPr>
          <p:cNvSpPr/>
          <p:nvPr/>
        </p:nvSpPr>
        <p:spPr>
          <a:xfrm>
            <a:off x="1527344" y="4123680"/>
            <a:ext cx="72008" cy="324000"/>
          </a:xfrm>
          <a:prstGeom prst="leftBrac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左大括号 2">
            <a:extLst>
              <a:ext uri="{FF2B5EF4-FFF2-40B4-BE49-F238E27FC236}">
                <a16:creationId xmlns:a16="http://schemas.microsoft.com/office/drawing/2014/main" id="{05028AB2-D31F-4D7B-4392-F207F211C49F}"/>
              </a:ext>
            </a:extLst>
          </p:cNvPr>
          <p:cNvSpPr/>
          <p:nvPr/>
        </p:nvSpPr>
        <p:spPr>
          <a:xfrm>
            <a:off x="1527344" y="4475179"/>
            <a:ext cx="72008" cy="324000"/>
          </a:xfrm>
          <a:prstGeom prst="leftBrac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a:extLst>
              <a:ext uri="{FF2B5EF4-FFF2-40B4-BE49-F238E27FC236}">
                <a16:creationId xmlns:a16="http://schemas.microsoft.com/office/drawing/2014/main" id="{7E3BDB2D-3BAA-E1B0-17B3-8267B41B9770}"/>
              </a:ext>
            </a:extLst>
          </p:cNvPr>
          <p:cNvSpPr/>
          <p:nvPr/>
        </p:nvSpPr>
        <p:spPr>
          <a:xfrm>
            <a:off x="1527344" y="4836838"/>
            <a:ext cx="72008" cy="324000"/>
          </a:xfrm>
          <a:prstGeom prst="leftBrac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左大括号 22">
            <a:extLst>
              <a:ext uri="{FF2B5EF4-FFF2-40B4-BE49-F238E27FC236}">
                <a16:creationId xmlns:a16="http://schemas.microsoft.com/office/drawing/2014/main" id="{66AED588-E8BE-26CB-BC98-EFF0C32487AB}"/>
              </a:ext>
            </a:extLst>
          </p:cNvPr>
          <p:cNvSpPr/>
          <p:nvPr/>
        </p:nvSpPr>
        <p:spPr>
          <a:xfrm>
            <a:off x="1527344" y="5198720"/>
            <a:ext cx="72008" cy="324000"/>
          </a:xfrm>
          <a:prstGeom prst="leftBrac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右大括号 26">
            <a:extLst>
              <a:ext uri="{FF2B5EF4-FFF2-40B4-BE49-F238E27FC236}">
                <a16:creationId xmlns:a16="http://schemas.microsoft.com/office/drawing/2014/main" id="{3F4F9090-1B6D-28F9-141B-8F810396CBD3}"/>
              </a:ext>
            </a:extLst>
          </p:cNvPr>
          <p:cNvSpPr/>
          <p:nvPr/>
        </p:nvSpPr>
        <p:spPr>
          <a:xfrm>
            <a:off x="5245472" y="4123680"/>
            <a:ext cx="72008" cy="324000"/>
          </a:xfrm>
          <a:prstGeom prst="rightBrac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右大括号 45">
            <a:extLst>
              <a:ext uri="{FF2B5EF4-FFF2-40B4-BE49-F238E27FC236}">
                <a16:creationId xmlns:a16="http://schemas.microsoft.com/office/drawing/2014/main" id="{6EB0B24C-C952-E612-899E-1EBE74580E7D}"/>
              </a:ext>
            </a:extLst>
          </p:cNvPr>
          <p:cNvSpPr/>
          <p:nvPr/>
        </p:nvSpPr>
        <p:spPr>
          <a:xfrm>
            <a:off x="5245472" y="4482027"/>
            <a:ext cx="72008" cy="324000"/>
          </a:xfrm>
          <a:prstGeom prst="rightBrac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右大括号 48">
            <a:extLst>
              <a:ext uri="{FF2B5EF4-FFF2-40B4-BE49-F238E27FC236}">
                <a16:creationId xmlns:a16="http://schemas.microsoft.com/office/drawing/2014/main" id="{A15AC102-830F-AD69-5137-617EDCD0F154}"/>
              </a:ext>
            </a:extLst>
          </p:cNvPr>
          <p:cNvSpPr/>
          <p:nvPr/>
        </p:nvSpPr>
        <p:spPr>
          <a:xfrm>
            <a:off x="5245472" y="4840374"/>
            <a:ext cx="72008" cy="324000"/>
          </a:xfrm>
          <a:prstGeom prst="rightBrac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右大括号 50">
            <a:extLst>
              <a:ext uri="{FF2B5EF4-FFF2-40B4-BE49-F238E27FC236}">
                <a16:creationId xmlns:a16="http://schemas.microsoft.com/office/drawing/2014/main" id="{351D72B7-DEE1-0674-9325-A6CD30307BFE}"/>
              </a:ext>
            </a:extLst>
          </p:cNvPr>
          <p:cNvSpPr/>
          <p:nvPr/>
        </p:nvSpPr>
        <p:spPr>
          <a:xfrm>
            <a:off x="5245472" y="5198720"/>
            <a:ext cx="72008" cy="324000"/>
          </a:xfrm>
          <a:prstGeom prst="rightBrac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3" name="直接箭头连接符 62">
            <a:extLst>
              <a:ext uri="{FF2B5EF4-FFF2-40B4-BE49-F238E27FC236}">
                <a16:creationId xmlns:a16="http://schemas.microsoft.com/office/drawing/2014/main" id="{820342D1-2ADD-B2A2-BB72-B6CE6FCF1F82}"/>
              </a:ext>
            </a:extLst>
          </p:cNvPr>
          <p:cNvCxnSpPr>
            <a:cxnSpLocks/>
            <a:stCxn id="30" idx="1"/>
            <a:endCxn id="51" idx="1"/>
          </p:cNvCxnSpPr>
          <p:nvPr/>
        </p:nvCxnSpPr>
        <p:spPr>
          <a:xfrm flipH="1">
            <a:off x="5317480" y="4176870"/>
            <a:ext cx="697301" cy="1183850"/>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FD05A313-75F5-872A-F4B6-5F1BB0D65915}"/>
              </a:ext>
            </a:extLst>
          </p:cNvPr>
          <p:cNvCxnSpPr>
            <a:cxnSpLocks/>
            <a:stCxn id="25" idx="1"/>
            <a:endCxn id="49" idx="1"/>
          </p:cNvCxnSpPr>
          <p:nvPr/>
        </p:nvCxnSpPr>
        <p:spPr>
          <a:xfrm flipH="1" flipV="1">
            <a:off x="5317480" y="5002374"/>
            <a:ext cx="697301" cy="771012"/>
          </a:xfrm>
          <a:prstGeom prst="straightConnector1">
            <a:avLst/>
          </a:prstGeom>
          <a:ln>
            <a:solidFill>
              <a:schemeClr val="bg1">
                <a:lumMod val="50000"/>
                <a:lumOff val="50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10" name="文本框 109">
            <a:extLst>
              <a:ext uri="{FF2B5EF4-FFF2-40B4-BE49-F238E27FC236}">
                <a16:creationId xmlns:a16="http://schemas.microsoft.com/office/drawing/2014/main" id="{CD03FD2F-61CD-FF90-37C7-586B171B868D}"/>
              </a:ext>
            </a:extLst>
          </p:cNvPr>
          <p:cNvSpPr txBox="1"/>
          <p:nvPr/>
        </p:nvSpPr>
        <p:spPr>
          <a:xfrm>
            <a:off x="1619912" y="1772816"/>
            <a:ext cx="3600000" cy="576000"/>
          </a:xfrm>
          <a:prstGeom prst="rect">
            <a:avLst/>
          </a:prstGeom>
          <a:solidFill>
            <a:schemeClr val="accent3">
              <a:lumMod val="20000"/>
              <a:lumOff val="80000"/>
              <a:alpha val="50000"/>
            </a:schemeClr>
          </a:solidFill>
        </p:spPr>
        <p:style>
          <a:lnRef idx="2">
            <a:schemeClr val="accent3"/>
          </a:lnRef>
          <a:fillRef idx="1">
            <a:schemeClr val="lt1"/>
          </a:fillRef>
          <a:effectRef idx="0">
            <a:schemeClr val="accent3"/>
          </a:effectRef>
          <a:fontRef idx="minor">
            <a:schemeClr val="dk1"/>
          </a:fontRef>
        </p:style>
        <p:txBody>
          <a:bodyPr wrap="none" lIns="36000" tIns="36000" rIns="36000" bIns="36000" rtlCol="0">
            <a:noAutofit/>
          </a:bodyPr>
          <a:lstStyle/>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地址长度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i="1"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位，寻址单元数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个字</a:t>
            </a:r>
            <a:endPar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块大小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个字，块数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a:t>
            </a:r>
          </a:p>
        </p:txBody>
      </p:sp>
      <p:sp>
        <p:nvSpPr>
          <p:cNvPr id="112" name="文本框 111">
            <a:extLst>
              <a:ext uri="{FF2B5EF4-FFF2-40B4-BE49-F238E27FC236}">
                <a16:creationId xmlns:a16="http://schemas.microsoft.com/office/drawing/2014/main" id="{603C6744-1543-046D-2C6B-C9D261D7610F}"/>
              </a:ext>
            </a:extLst>
          </p:cNvPr>
          <p:cNvSpPr txBox="1"/>
          <p:nvPr/>
        </p:nvSpPr>
        <p:spPr>
          <a:xfrm>
            <a:off x="1619912" y="2484248"/>
            <a:ext cx="3600000" cy="864000"/>
          </a:xfrm>
          <a:prstGeom prst="rect">
            <a:avLst/>
          </a:prstGeom>
          <a:solidFill>
            <a:schemeClr val="accent3">
              <a:lumMod val="20000"/>
              <a:lumOff val="80000"/>
              <a:alpha val="50000"/>
            </a:schemeClr>
          </a:solidFill>
          <a:ln w="12700"/>
        </p:spPr>
        <p:style>
          <a:lnRef idx="2">
            <a:schemeClr val="accent3"/>
          </a:lnRef>
          <a:fillRef idx="1">
            <a:schemeClr val="lt1"/>
          </a:fillRef>
          <a:effectRef idx="0">
            <a:schemeClr val="accent3"/>
          </a:effectRef>
          <a:fontRef idx="minor">
            <a:schemeClr val="dk1"/>
          </a:fontRef>
        </p:style>
        <p:txBody>
          <a:bodyPr wrap="none" lIns="36000" tIns="36000" rIns="36000" bIns="36000" rtlCol="0">
            <a:noAutofit/>
          </a:bodyPr>
          <a:lstStyle/>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行大小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2</a:t>
            </a:r>
            <a:r>
              <a:rPr lang="en-US" altLang="zh-CN" sz="1400" b="1" i="1" baseline="30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个字，行数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m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i="1"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uv</a:t>
            </a:r>
            <a:endParaRPr lang="en-US" altLang="zh-CN" sz="1400" b="1"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组数</a:t>
            </a:r>
            <a:r>
              <a:rPr lang="en-US" altLang="zh-CN"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1400" b="1"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 2</a:t>
            </a:r>
            <a:r>
              <a:rPr lang="en-US" altLang="zh-CN" sz="1400" b="1" i="1" baseline="30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，每组行数 </a:t>
            </a:r>
            <a:r>
              <a:rPr lang="en-US" altLang="zh-CN"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a:solidFill>
                  <a:srgbClr val="C00000"/>
                </a:solidFill>
                <a:highlight>
                  <a:srgbClr val="FFFF00"/>
                </a:highlight>
                <a:latin typeface="Times New Roman" panose="02020603050405020304" pitchFamily="18" charset="0"/>
                <a:ea typeface="楷体" panose="02010609060101010101" pitchFamily="49" charset="-122"/>
                <a:cs typeface="Times New Roman" panose="02020603050405020304" pitchFamily="18" charset="0"/>
              </a:rPr>
              <a:t>路数</a:t>
            </a:r>
            <a:r>
              <a:rPr lang="zh-CN" altLang="en-US"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a:t>
            </a:r>
            <a:endParaRPr lang="zh-CN" altLang="en-US" sz="1400" b="1" i="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标记位数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 </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endPar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3" name="矩形 112">
            <a:extLst>
              <a:ext uri="{FF2B5EF4-FFF2-40B4-BE49-F238E27FC236}">
                <a16:creationId xmlns:a16="http://schemas.microsoft.com/office/drawing/2014/main" id="{6882BB17-DABE-2B9B-8DA8-C83405A9C3AD}"/>
              </a:ext>
            </a:extLst>
          </p:cNvPr>
          <p:cNvSpPr/>
          <p:nvPr/>
        </p:nvSpPr>
        <p:spPr>
          <a:xfrm>
            <a:off x="894512" y="1772816"/>
            <a:ext cx="720080" cy="576000"/>
          </a:xfrm>
          <a:prstGeom prst="rect">
            <a:avLst/>
          </a:prstGeom>
          <a:ln>
            <a:solidFill>
              <a:srgbClr val="D35940"/>
            </a:solidFill>
          </a:ln>
        </p:spPr>
        <p:style>
          <a:lnRef idx="2">
            <a:schemeClr val="accent3">
              <a:shade val="15000"/>
            </a:schemeClr>
          </a:lnRef>
          <a:fillRef idx="1">
            <a:schemeClr val="accent3"/>
          </a:fillRef>
          <a:effectRef idx="0">
            <a:schemeClr val="accent3"/>
          </a:effectRef>
          <a:fontRef idx="minor">
            <a:schemeClr val="lt1"/>
          </a:fontRef>
        </p:style>
        <p:txBody>
          <a:bodyPr lIns="36000" tIns="36000" rIns="36000" bIns="36000" rtlCol="0" anchor="ctr"/>
          <a:lstStyle/>
          <a:p>
            <a:pPr algn="ctr"/>
            <a:r>
              <a:rPr lang="zh-CN" altLang="en-US" sz="1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主存</a:t>
            </a:r>
          </a:p>
        </p:txBody>
      </p:sp>
      <p:sp>
        <p:nvSpPr>
          <p:cNvPr id="114" name="矩形 113">
            <a:extLst>
              <a:ext uri="{FF2B5EF4-FFF2-40B4-BE49-F238E27FC236}">
                <a16:creationId xmlns:a16="http://schemas.microsoft.com/office/drawing/2014/main" id="{4A42CD6D-6351-9F0B-681B-1602AF5D58DB}"/>
              </a:ext>
            </a:extLst>
          </p:cNvPr>
          <p:cNvSpPr/>
          <p:nvPr/>
        </p:nvSpPr>
        <p:spPr>
          <a:xfrm>
            <a:off x="894512" y="2484248"/>
            <a:ext cx="720080" cy="864000"/>
          </a:xfrm>
          <a:prstGeom prst="rect">
            <a:avLst/>
          </a:prstGeom>
          <a:ln>
            <a:solidFill>
              <a:srgbClr val="D35940"/>
            </a:solidFill>
          </a:ln>
        </p:spPr>
        <p:style>
          <a:lnRef idx="2">
            <a:schemeClr val="accent3">
              <a:shade val="15000"/>
            </a:schemeClr>
          </a:lnRef>
          <a:fillRef idx="1">
            <a:schemeClr val="accent3"/>
          </a:fillRef>
          <a:effectRef idx="0">
            <a:schemeClr val="accent3"/>
          </a:effectRef>
          <a:fontRef idx="minor">
            <a:schemeClr val="lt1"/>
          </a:fontRef>
        </p:style>
        <p:txBody>
          <a:bodyPr lIns="36000" tIns="36000" rIns="36000" bIns="36000" rtlCol="0" anchor="ctr"/>
          <a:lstStyle/>
          <a:p>
            <a:pPr algn="ctr"/>
            <a:r>
              <a:rPr lang="en-US" altLang="zh-CN" sz="14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Cache</a:t>
            </a:r>
            <a:endParaRPr lang="zh-CN" altLang="en-US" sz="14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5" name="等号 114">
            <a:extLst>
              <a:ext uri="{FF2B5EF4-FFF2-40B4-BE49-F238E27FC236}">
                <a16:creationId xmlns:a16="http://schemas.microsoft.com/office/drawing/2014/main" id="{99DBFF3E-04B6-3071-DE41-263DC0516AFD}"/>
              </a:ext>
            </a:extLst>
          </p:cNvPr>
          <p:cNvSpPr/>
          <p:nvPr/>
        </p:nvSpPr>
        <p:spPr>
          <a:xfrm rot="5400000">
            <a:off x="1799696" y="2312872"/>
            <a:ext cx="288000" cy="216000"/>
          </a:xfrm>
          <a:prstGeom prst="mathEqual">
            <a:avLst/>
          </a:prstGeom>
          <a:solidFill>
            <a:srgbClr val="C000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116" name="文本框 115">
            <a:extLst>
              <a:ext uri="{FF2B5EF4-FFF2-40B4-BE49-F238E27FC236}">
                <a16:creationId xmlns:a16="http://schemas.microsoft.com/office/drawing/2014/main" id="{AF7371B4-6C9C-908F-9DC0-EEED2245B53B}"/>
              </a:ext>
            </a:extLst>
          </p:cNvPr>
          <p:cNvSpPr txBox="1"/>
          <p:nvPr/>
        </p:nvSpPr>
        <p:spPr>
          <a:xfrm>
            <a:off x="1619672" y="3429000"/>
            <a:ext cx="3600400" cy="307777"/>
          </a:xfrm>
          <a:prstGeom prst="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主存区内块号 </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1400" b="1" dirty="0">
                <a:solidFill>
                  <a:srgbClr val="C00000"/>
                </a:solidFill>
                <a:ea typeface="楷体" panose="02010609060101010101" pitchFamily="49" charset="-122"/>
                <a:cs typeface="Times New Roman" panose="02020603050405020304" pitchFamily="18" charset="0"/>
              </a:rPr>
              <a:t>组</a:t>
            </a:r>
            <a:r>
              <a:rPr lang="zh-CN" altLang="en-US" sz="1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号</a:t>
            </a:r>
            <a:endParaRPr lang="zh-CN" altLang="en-US" sz="1400" dirty="0">
              <a:solidFill>
                <a:srgbClr val="C00000"/>
              </a:solidFill>
            </a:endParaRPr>
          </a:p>
        </p:txBody>
      </p:sp>
    </p:spTree>
    <p:extLst>
      <p:ext uri="{BB962C8B-B14F-4D97-AF65-F5344CB8AC3E}">
        <p14:creationId xmlns:p14="http://schemas.microsoft.com/office/powerpoint/2010/main" val="284257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wipe(left)">
                                      <p:cBhvr>
                                        <p:cTn id="23" dur="500"/>
                                        <p:tgtEl>
                                          <p:spTgt spid="5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left)">
                                      <p:cBhvr>
                                        <p:cTn id="26" dur="500"/>
                                        <p:tgtEl>
                                          <p:spTgt spid="8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wipe(left)">
                                      <p:cBhvr>
                                        <p:cTn id="29" dur="500"/>
                                        <p:tgtEl>
                                          <p:spTgt spid="9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left)">
                                      <p:cBhvr>
                                        <p:cTn id="32" dur="500"/>
                                        <p:tgtEl>
                                          <p:spTgt spid="98"/>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left)">
                                      <p:cBhvr>
                                        <p:cTn id="36" dur="500"/>
                                        <p:tgtEl>
                                          <p:spTgt spid="5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right)">
                                      <p:cBhvr>
                                        <p:cTn id="41" dur="500"/>
                                        <p:tgtEl>
                                          <p:spTgt spid="47"/>
                                        </p:tgtEl>
                                      </p:cBhvr>
                                    </p:animEffect>
                                  </p:childTnLst>
                                </p:cTn>
                              </p:par>
                              <p:par>
                                <p:cTn id="42" presetID="22" presetClass="entr" presetSubtype="2" fill="hold" nodeType="withEffect">
                                  <p:stCondLst>
                                    <p:cond delay="0"/>
                                  </p:stCondLst>
                                  <p:childTnLst>
                                    <p:set>
                                      <p:cBhvr>
                                        <p:cTn id="43" dur="1" fill="hold">
                                          <p:stCondLst>
                                            <p:cond delay="0"/>
                                          </p:stCondLst>
                                        </p:cTn>
                                        <p:tgtEl>
                                          <p:spTgt spid="108"/>
                                        </p:tgtEl>
                                        <p:attrNameLst>
                                          <p:attrName>style.visibility</p:attrName>
                                        </p:attrNameLst>
                                      </p:cBhvr>
                                      <p:to>
                                        <p:strVal val="visible"/>
                                      </p:to>
                                    </p:set>
                                    <p:animEffect transition="in" filter="wipe(right)">
                                      <p:cBhvr>
                                        <p:cTn id="44" dur="500"/>
                                        <p:tgtEl>
                                          <p:spTgt spid="108"/>
                                        </p:tgtEl>
                                      </p:cBhvr>
                                    </p:animEffect>
                                  </p:childTnLst>
                                </p:cTn>
                              </p:par>
                              <p:par>
                                <p:cTn id="45" presetID="22" presetClass="entr" presetSubtype="2" fill="hold" nodeType="with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wipe(right)">
                                      <p:cBhvr>
                                        <p:cTn id="47" dur="500"/>
                                        <p:tgtEl>
                                          <p:spTgt spid="109"/>
                                        </p:tgtEl>
                                      </p:cBhvr>
                                    </p:animEffect>
                                  </p:childTnLst>
                                </p:cTn>
                              </p:par>
                              <p:par>
                                <p:cTn id="48" presetID="22" presetClass="entr" presetSubtype="2"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wipe(right)">
                                      <p:cBhvr>
                                        <p:cTn id="50" dur="500"/>
                                        <p:tgtEl>
                                          <p:spTgt spid="6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right)">
                                      <p:cBhvr>
                                        <p:cTn id="55" dur="500"/>
                                        <p:tgtEl>
                                          <p:spTgt spid="44"/>
                                        </p:tgtEl>
                                      </p:cBhvr>
                                    </p:animEffect>
                                  </p:childTnLst>
                                </p:cTn>
                              </p:par>
                              <p:par>
                                <p:cTn id="56" presetID="22" presetClass="entr" presetSubtype="2" fill="hold"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wipe(right)">
                                      <p:cBhvr>
                                        <p:cTn id="58" dur="500"/>
                                        <p:tgtEl>
                                          <p:spTgt spid="4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right)">
                                      <p:cBhvr>
                                        <p:cTn id="63" dur="500"/>
                                        <p:tgtEl>
                                          <p:spTgt spid="62"/>
                                        </p:tgtEl>
                                      </p:cBhvr>
                                    </p:animEffect>
                                  </p:childTnLst>
                                </p:cTn>
                              </p:par>
                              <p:par>
                                <p:cTn id="64" presetID="22" presetClass="entr" presetSubtype="2" fill="hold" nodeType="with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wipe(right)">
                                      <p:cBhvr>
                                        <p:cTn id="66" dur="500"/>
                                        <p:tgtEl>
                                          <p:spTgt spid="61"/>
                                        </p:tgtEl>
                                      </p:cBhvr>
                                    </p:animEffect>
                                  </p:childTnLst>
                                </p:cTn>
                              </p:par>
                              <p:par>
                                <p:cTn id="67" presetID="22" presetClass="entr" presetSubtype="2"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animEffect transition="in" filter="wipe(right)">
                                      <p:cBhvr>
                                        <p:cTn id="69" dur="500"/>
                                        <p:tgtEl>
                                          <p:spTgt spid="74"/>
                                        </p:tgtEl>
                                      </p:cBhvr>
                                    </p:animEffect>
                                  </p:childTnLst>
                                </p:cTn>
                              </p:par>
                              <p:par>
                                <p:cTn id="70" presetID="22" presetClass="entr" presetSubtype="2" fill="hold" nodeType="withEffect">
                                  <p:stCondLst>
                                    <p:cond delay="0"/>
                                  </p:stCondLst>
                                  <p:childTnLst>
                                    <p:set>
                                      <p:cBhvr>
                                        <p:cTn id="71" dur="1" fill="hold">
                                          <p:stCondLst>
                                            <p:cond delay="0"/>
                                          </p:stCondLst>
                                        </p:cTn>
                                        <p:tgtEl>
                                          <p:spTgt spid="137"/>
                                        </p:tgtEl>
                                        <p:attrNameLst>
                                          <p:attrName>style.visibility</p:attrName>
                                        </p:attrNameLst>
                                      </p:cBhvr>
                                      <p:to>
                                        <p:strVal val="visible"/>
                                      </p:to>
                                    </p:set>
                                    <p:animEffect transition="in" filter="wipe(right)">
                                      <p:cBhvr>
                                        <p:cTn id="72" dur="500"/>
                                        <p:tgtEl>
                                          <p:spTgt spid="13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up)">
                                      <p:cBhvr>
                                        <p:cTn id="77" dur="500"/>
                                        <p:tgtEl>
                                          <p:spTgt spid="21"/>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up)">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up)">
                                      <p:cBhvr>
                                        <p:cTn id="86" dur="500"/>
                                        <p:tgtEl>
                                          <p:spTgt spid="29"/>
                                        </p:tgtEl>
                                      </p:cBhvr>
                                    </p:animEffect>
                                  </p:childTnLst>
                                </p:cTn>
                              </p:par>
                            </p:childTnLst>
                          </p:cTn>
                        </p:par>
                        <p:par>
                          <p:cTn id="87" fill="hold">
                            <p:stCondLst>
                              <p:cond delay="500"/>
                            </p:stCondLst>
                            <p:childTnLst>
                              <p:par>
                                <p:cTn id="88" presetID="22" presetClass="entr" presetSubtype="1" fill="hold"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up)">
                                      <p:cBhvr>
                                        <p:cTn id="90" dur="500"/>
                                        <p:tgtEl>
                                          <p:spTgt spid="3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wipe(up)">
                                      <p:cBhvr>
                                        <p:cTn id="95" dur="500"/>
                                        <p:tgtEl>
                                          <p:spTgt spid="45"/>
                                        </p:tgtEl>
                                      </p:cBhvr>
                                    </p:animEffect>
                                  </p:childTnLst>
                                </p:cTn>
                              </p:par>
                            </p:childTnLst>
                          </p:cTn>
                        </p:par>
                        <p:par>
                          <p:cTn id="96" fill="hold">
                            <p:stCondLst>
                              <p:cond delay="500"/>
                            </p:stCondLst>
                            <p:childTnLst>
                              <p:par>
                                <p:cTn id="97" presetID="22" presetClass="entr" presetSubtype="1" fill="hold" grpId="0"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up)">
                                      <p:cBhvr>
                                        <p:cTn id="9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P spid="86" grpId="0"/>
      <p:bldP spid="90" grpId="0"/>
      <p:bldP spid="98" grpId="0"/>
      <p:bldP spid="20" grpId="0" animBg="1"/>
      <p:bldP spid="21" grpId="0" animBg="1"/>
      <p:bldP spid="29" grpId="0" animBg="1"/>
      <p:bldP spid="45" grpId="0" animBg="1"/>
      <p:bldP spid="2" grpId="0" animBg="1"/>
      <p:bldP spid="3" grpId="0" animBg="1"/>
      <p:bldP spid="12" grpId="0" animBg="1"/>
      <p:bldP spid="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AC2798E-B970-439F-8962-E238652E096F}"/>
              </a:ext>
            </a:extLst>
          </p:cNvPr>
          <p:cNvSpPr>
            <a:spLocks noGrp="1"/>
          </p:cNvSpPr>
          <p:nvPr>
            <p:ph type="title"/>
          </p:nvPr>
        </p:nvSpPr>
        <p:spPr/>
        <p:txBody>
          <a:bodyPr/>
          <a:lstStyle/>
          <a:p>
            <a:r>
              <a:rPr lang="zh-CN" altLang="en-US" dirty="0">
                <a:sym typeface="+mn-lt"/>
              </a:rPr>
              <a:t>组相联</a:t>
            </a:r>
            <a:endParaRPr lang="zh-CN" altLang="en-US" dirty="0"/>
          </a:p>
        </p:txBody>
      </p:sp>
      <p:graphicFrame>
        <p:nvGraphicFramePr>
          <p:cNvPr id="2" name="内容占位符 1">
            <a:extLst>
              <a:ext uri="{FF2B5EF4-FFF2-40B4-BE49-F238E27FC236}">
                <a16:creationId xmlns:a16="http://schemas.microsoft.com/office/drawing/2014/main" id="{DC09A575-352C-61DE-CF6E-0CEF6799C9DB}"/>
              </a:ext>
            </a:extLst>
          </p:cNvPr>
          <p:cNvGraphicFramePr>
            <a:graphicFrameLocks noGrp="1"/>
          </p:cNvGraphicFramePr>
          <p:nvPr>
            <p:ph idx="1"/>
            <p:extLst>
              <p:ext uri="{D42A27DB-BD31-4B8C-83A1-F6EECF244321}">
                <p14:modId xmlns:p14="http://schemas.microsoft.com/office/powerpoint/2010/main" val="3986346765"/>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灯片编号占位符 5">
            <a:extLst>
              <a:ext uri="{FF2B5EF4-FFF2-40B4-BE49-F238E27FC236}">
                <a16:creationId xmlns:a16="http://schemas.microsoft.com/office/drawing/2014/main" id="{9B4A72F0-C4DF-4149-20ED-F6B9BD490461}"/>
              </a:ext>
            </a:extLst>
          </p:cNvPr>
          <p:cNvSpPr>
            <a:spLocks noGrp="1"/>
          </p:cNvSpPr>
          <p:nvPr>
            <p:ph type="sldNum" sz="quarter" idx="11"/>
          </p:nvPr>
        </p:nvSpPr>
        <p:spPr/>
        <p:txBody>
          <a:bodyPr/>
          <a:lstStyle/>
          <a:p>
            <a:pPr>
              <a:defRPr/>
            </a:pPr>
            <a:fld id="{168FAD51-4924-4E26-8EE5-0F0F7972BA28}" type="slidenum">
              <a:rPr lang="en-US" smtClean="0"/>
              <a:pPr>
                <a:defRPr/>
              </a:pPr>
              <a:t>62</a:t>
            </a:fld>
            <a:endParaRPr lang="en-US" dirty="0"/>
          </a:p>
        </p:txBody>
      </p:sp>
      <p:sp>
        <p:nvSpPr>
          <p:cNvPr id="5" name="页脚占位符 4">
            <a:extLst>
              <a:ext uri="{FF2B5EF4-FFF2-40B4-BE49-F238E27FC236}">
                <a16:creationId xmlns:a16="http://schemas.microsoft.com/office/drawing/2014/main" id="{1EFE72AB-59FF-FE85-BCD2-D5C78799B15A}"/>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23794885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标题 179">
            <a:extLst>
              <a:ext uri="{FF2B5EF4-FFF2-40B4-BE49-F238E27FC236}">
                <a16:creationId xmlns:a16="http://schemas.microsoft.com/office/drawing/2014/main" id="{83300BC1-7518-8BEA-244F-AAED0C3362C5}"/>
              </a:ext>
            </a:extLst>
          </p:cNvPr>
          <p:cNvSpPr>
            <a:spLocks noGrp="1"/>
          </p:cNvSpPr>
          <p:nvPr>
            <p:ph type="title"/>
          </p:nvPr>
        </p:nvSpPr>
        <p:spPr/>
        <p:txBody>
          <a:bodyPr/>
          <a:lstStyle/>
          <a:p>
            <a:r>
              <a:rPr lang="zh-CN" altLang="en-US" dirty="0">
                <a:sym typeface="+mn-lt"/>
              </a:rPr>
              <a:t>组相联</a:t>
            </a:r>
            <a:r>
              <a:rPr lang="en-US" altLang="zh-CN" dirty="0">
                <a:sym typeface="+mn-lt"/>
              </a:rPr>
              <a:t>cache</a:t>
            </a:r>
            <a:r>
              <a:rPr lang="zh-CN" altLang="en-US" dirty="0">
                <a:sym typeface="+mn-lt"/>
              </a:rPr>
              <a:t>的检索过程</a:t>
            </a:r>
            <a:endParaRPr lang="zh-CN" altLang="en-US" dirty="0"/>
          </a:p>
        </p:txBody>
      </p:sp>
      <p:sp>
        <p:nvSpPr>
          <p:cNvPr id="5" name="页脚占位符 4">
            <a:extLst>
              <a:ext uri="{FF2B5EF4-FFF2-40B4-BE49-F238E27FC236}">
                <a16:creationId xmlns:a16="http://schemas.microsoft.com/office/drawing/2014/main" id="{05939156-1999-C5D7-7907-666165FAD5B8}"/>
              </a:ext>
            </a:extLst>
          </p:cNvPr>
          <p:cNvSpPr>
            <a:spLocks noGrp="1"/>
          </p:cNvSpPr>
          <p:nvPr>
            <p:ph type="ftr" sz="quarter" idx="10"/>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F0EC7D3E-7060-0877-54D7-4497A06D430F}"/>
              </a:ext>
            </a:extLst>
          </p:cNvPr>
          <p:cNvSpPr>
            <a:spLocks noGrp="1"/>
          </p:cNvSpPr>
          <p:nvPr>
            <p:ph type="sldNum" sz="quarter" idx="11"/>
          </p:nvPr>
        </p:nvSpPr>
        <p:spPr/>
        <p:txBody>
          <a:bodyPr/>
          <a:lstStyle/>
          <a:p>
            <a:pPr>
              <a:defRPr/>
            </a:pPr>
            <a:fld id="{168FAD51-4924-4E26-8EE5-0F0F7972BA28}" type="slidenum">
              <a:rPr lang="en-US" smtClean="0"/>
              <a:pPr>
                <a:defRPr/>
              </a:pPr>
              <a:t>63</a:t>
            </a:fld>
            <a:endParaRPr lang="en-US" dirty="0"/>
          </a:p>
        </p:txBody>
      </p:sp>
      <p:sp>
        <p:nvSpPr>
          <p:cNvPr id="41" name="文本框 40">
            <a:extLst>
              <a:ext uri="{FF2B5EF4-FFF2-40B4-BE49-F238E27FC236}">
                <a16:creationId xmlns:a16="http://schemas.microsoft.com/office/drawing/2014/main" id="{C3D91635-FD60-1981-A41E-34CE484899D2}"/>
              </a:ext>
            </a:extLst>
          </p:cNvPr>
          <p:cNvSpPr txBox="1"/>
          <p:nvPr/>
        </p:nvSpPr>
        <p:spPr>
          <a:xfrm>
            <a:off x="7308304" y="1651330"/>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a:t>
            </a:r>
          </a:p>
        </p:txBody>
      </p:sp>
      <p:sp>
        <p:nvSpPr>
          <p:cNvPr id="42" name="文本框 41">
            <a:extLst>
              <a:ext uri="{FF2B5EF4-FFF2-40B4-BE49-F238E27FC236}">
                <a16:creationId xmlns:a16="http://schemas.microsoft.com/office/drawing/2014/main" id="{5D7D31DC-052C-886A-EECD-0CCC50C21758}"/>
              </a:ext>
            </a:extLst>
          </p:cNvPr>
          <p:cNvSpPr txBox="1"/>
          <p:nvPr/>
        </p:nvSpPr>
        <p:spPr>
          <a:xfrm>
            <a:off x="8028464" y="1651330"/>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块号</a:t>
            </a:r>
          </a:p>
        </p:txBody>
      </p:sp>
      <p:sp>
        <p:nvSpPr>
          <p:cNvPr id="56" name="文本框 55">
            <a:extLst>
              <a:ext uri="{FF2B5EF4-FFF2-40B4-BE49-F238E27FC236}">
                <a16:creationId xmlns:a16="http://schemas.microsoft.com/office/drawing/2014/main" id="{C494A8AB-B2CA-E667-BEE4-EEDC6E36589D}"/>
              </a:ext>
            </a:extLst>
          </p:cNvPr>
          <p:cNvSpPr txBox="1"/>
          <p:nvPr/>
        </p:nvSpPr>
        <p:spPr>
          <a:xfrm>
            <a:off x="755576" y="4005064"/>
            <a:ext cx="1440000" cy="32400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wrap="none" lIns="36000" tIns="0" rIns="36000" bIns="0" rtlCol="0" anchor="ctr" anchorCtr="0">
            <a:noAutofit/>
          </a:bodyPr>
          <a:lstStyle/>
          <a:p>
            <a:pPr algn="ctr"/>
            <a:r>
              <a:rPr lang="zh-CN" altLang="en-US" sz="1200" b="1"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比较器</a:t>
            </a:r>
          </a:p>
        </p:txBody>
      </p:sp>
      <p:sp>
        <p:nvSpPr>
          <p:cNvPr id="106" name="矩形 105">
            <a:extLst>
              <a:ext uri="{FF2B5EF4-FFF2-40B4-BE49-F238E27FC236}">
                <a16:creationId xmlns:a16="http://schemas.microsoft.com/office/drawing/2014/main" id="{A2E09EDC-04EC-76A9-D75C-8520B7552B6A}"/>
              </a:ext>
            </a:extLst>
          </p:cNvPr>
          <p:cNvSpPr/>
          <p:nvPr/>
        </p:nvSpPr>
        <p:spPr>
          <a:xfrm>
            <a:off x="8028384" y="2544914"/>
            <a:ext cx="288032" cy="107613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grpSp>
        <p:nvGrpSpPr>
          <p:cNvPr id="14" name="组合 13">
            <a:extLst>
              <a:ext uri="{FF2B5EF4-FFF2-40B4-BE49-F238E27FC236}">
                <a16:creationId xmlns:a16="http://schemas.microsoft.com/office/drawing/2014/main" id="{5CD273E3-3F11-81E4-BD2E-3596FA3A61E5}"/>
              </a:ext>
            </a:extLst>
          </p:cNvPr>
          <p:cNvGrpSpPr/>
          <p:nvPr/>
        </p:nvGrpSpPr>
        <p:grpSpPr>
          <a:xfrm>
            <a:off x="7308304" y="1842504"/>
            <a:ext cx="720000" cy="712350"/>
            <a:chOff x="7164288" y="2726400"/>
            <a:chExt cx="720000" cy="712350"/>
          </a:xfrm>
        </p:grpSpPr>
        <p:grpSp>
          <p:nvGrpSpPr>
            <p:cNvPr id="50" name="组合 49">
              <a:extLst>
                <a:ext uri="{FF2B5EF4-FFF2-40B4-BE49-F238E27FC236}">
                  <a16:creationId xmlns:a16="http://schemas.microsoft.com/office/drawing/2014/main" id="{23B6D2C6-99F6-B7D9-4286-545D5A3EDB44}"/>
                </a:ext>
              </a:extLst>
            </p:cNvPr>
            <p:cNvGrpSpPr/>
            <p:nvPr/>
          </p:nvGrpSpPr>
          <p:grpSpPr>
            <a:xfrm>
              <a:off x="7164288" y="2726400"/>
              <a:ext cx="720000" cy="357450"/>
              <a:chOff x="5508104" y="1571702"/>
              <a:chExt cx="720000" cy="357450"/>
            </a:xfrm>
          </p:grpSpPr>
          <p:sp>
            <p:nvSpPr>
              <p:cNvPr id="8" name="矩形 7">
                <a:extLst>
                  <a:ext uri="{FF2B5EF4-FFF2-40B4-BE49-F238E27FC236}">
                    <a16:creationId xmlns:a16="http://schemas.microsoft.com/office/drawing/2014/main" id="{D095CB8E-E4AF-852E-FACE-C91910DA7197}"/>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BC3F4E9-E3D0-DCDD-AAC0-C99BBEFD8090}"/>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1DBD81FC-0C30-189E-588C-16D6466ACA2F}"/>
                </a:ext>
              </a:extLst>
            </p:cNvPr>
            <p:cNvSpPr/>
            <p:nvPr/>
          </p:nvSpPr>
          <p:spPr>
            <a:xfrm>
              <a:off x="7164288" y="308130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311AFD7-F7E8-EF68-6F18-205337CE42BA}"/>
                </a:ext>
              </a:extLst>
            </p:cNvPr>
            <p:cNvSpPr/>
            <p:nvPr/>
          </p:nvSpPr>
          <p:spPr>
            <a:xfrm>
              <a:off x="7164288" y="325875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24" name="矩形 23">
            <a:extLst>
              <a:ext uri="{FF2B5EF4-FFF2-40B4-BE49-F238E27FC236}">
                <a16:creationId xmlns:a16="http://schemas.microsoft.com/office/drawing/2014/main" id="{014908AD-6BD2-0417-6032-A37CB011A163}"/>
              </a:ext>
            </a:extLst>
          </p:cNvPr>
          <p:cNvSpPr/>
          <p:nvPr/>
        </p:nvSpPr>
        <p:spPr>
          <a:xfrm>
            <a:off x="7308304" y="2554964"/>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36" name="矩形 35">
            <a:extLst>
              <a:ext uri="{FF2B5EF4-FFF2-40B4-BE49-F238E27FC236}">
                <a16:creationId xmlns:a16="http://schemas.microsoft.com/office/drawing/2014/main" id="{6D4A8197-4BA9-D3DA-6AE5-9E4182D9FAA9}"/>
              </a:ext>
            </a:extLst>
          </p:cNvPr>
          <p:cNvSpPr/>
          <p:nvPr/>
        </p:nvSpPr>
        <p:spPr>
          <a:xfrm>
            <a:off x="7308304" y="327007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07A7A158-CDE6-D672-5B81-EC159F1B8793}"/>
              </a:ext>
            </a:extLst>
          </p:cNvPr>
          <p:cNvSpPr/>
          <p:nvPr/>
        </p:nvSpPr>
        <p:spPr>
          <a:xfrm>
            <a:off x="7308304" y="344752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6D5235E6-38EB-8017-1FAE-E92AAA6AD6E5}"/>
              </a:ext>
            </a:extLst>
          </p:cNvPr>
          <p:cNvSpPr/>
          <p:nvPr/>
        </p:nvSpPr>
        <p:spPr>
          <a:xfrm>
            <a:off x="7308304" y="362497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E6E37B8-7D78-5B28-71CE-7AB6EF619D81}"/>
              </a:ext>
            </a:extLst>
          </p:cNvPr>
          <p:cNvSpPr/>
          <p:nvPr/>
        </p:nvSpPr>
        <p:spPr>
          <a:xfrm>
            <a:off x="7308304" y="380242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9" name="文本框 178">
            <a:extLst>
              <a:ext uri="{FF2B5EF4-FFF2-40B4-BE49-F238E27FC236}">
                <a16:creationId xmlns:a16="http://schemas.microsoft.com/office/drawing/2014/main" id="{B9C4FA04-53E0-681B-A640-FB5F6846CD04}"/>
              </a:ext>
            </a:extLst>
          </p:cNvPr>
          <p:cNvSpPr txBox="1"/>
          <p:nvPr/>
        </p:nvSpPr>
        <p:spPr>
          <a:xfrm>
            <a:off x="5004048" y="1988840"/>
            <a:ext cx="720000" cy="180000"/>
          </a:xfrm>
          <a:prstGeom prst="rect">
            <a:avLst/>
          </a:prstGeom>
          <a:noFill/>
        </p:spPr>
        <p:txBody>
          <a:bodyPr wrap="none" lIns="36000" tIns="0" rIns="36000" bIns="0" rtlCol="0">
            <a:noAutofit/>
          </a:bodyPr>
          <a:lstStyle/>
          <a:p>
            <a:pPr algn="ctr"/>
            <a:r>
              <a:rPr lang="en-US" altLang="zh-CN" sz="1200" b="1">
                <a:solidFill>
                  <a:srgbClr val="FF0000"/>
                </a:solidFill>
                <a:ea typeface="楷体" panose="02010609060101010101" pitchFamily="49" charset="-122"/>
                <a:cs typeface="Times New Roman" panose="02020603050405020304" pitchFamily="18" charset="0"/>
              </a:rPr>
              <a:t>cache</a:t>
            </a:r>
            <a:endParaRPr lang="zh-CN" altLang="en-US" sz="1200" b="1" dirty="0">
              <a:solidFill>
                <a:srgbClr val="FF0000"/>
              </a:solidFill>
              <a:ea typeface="楷体" panose="02010609060101010101"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D7637EBD-DB87-95CC-9B32-61868F2856C4}"/>
              </a:ext>
            </a:extLst>
          </p:cNvPr>
          <p:cNvSpPr txBox="1"/>
          <p:nvPr/>
        </p:nvSpPr>
        <p:spPr>
          <a:xfrm>
            <a:off x="1835696" y="2348880"/>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主存地址</a:t>
            </a:r>
          </a:p>
        </p:txBody>
      </p:sp>
      <p:grpSp>
        <p:nvGrpSpPr>
          <p:cNvPr id="15" name="组合 14">
            <a:extLst>
              <a:ext uri="{FF2B5EF4-FFF2-40B4-BE49-F238E27FC236}">
                <a16:creationId xmlns:a16="http://schemas.microsoft.com/office/drawing/2014/main" id="{10C32351-D313-2EC1-3C9E-91E7DA83B340}"/>
              </a:ext>
            </a:extLst>
          </p:cNvPr>
          <p:cNvGrpSpPr/>
          <p:nvPr/>
        </p:nvGrpSpPr>
        <p:grpSpPr>
          <a:xfrm>
            <a:off x="5004048" y="2204864"/>
            <a:ext cx="720000" cy="712350"/>
            <a:chOff x="7164288" y="2726400"/>
            <a:chExt cx="720000" cy="712350"/>
          </a:xfrm>
        </p:grpSpPr>
        <p:grpSp>
          <p:nvGrpSpPr>
            <p:cNvPr id="16" name="组合 15">
              <a:extLst>
                <a:ext uri="{FF2B5EF4-FFF2-40B4-BE49-F238E27FC236}">
                  <a16:creationId xmlns:a16="http://schemas.microsoft.com/office/drawing/2014/main" id="{D40E15AF-0C3D-0F94-1203-043BAF976627}"/>
                </a:ext>
              </a:extLst>
            </p:cNvPr>
            <p:cNvGrpSpPr/>
            <p:nvPr/>
          </p:nvGrpSpPr>
          <p:grpSpPr>
            <a:xfrm>
              <a:off x="7164288" y="2726400"/>
              <a:ext cx="720000" cy="357450"/>
              <a:chOff x="5508104" y="1571702"/>
              <a:chExt cx="720000" cy="357450"/>
            </a:xfrm>
          </p:grpSpPr>
          <p:sp>
            <p:nvSpPr>
              <p:cNvPr id="19" name="矩形 18">
                <a:extLst>
                  <a:ext uri="{FF2B5EF4-FFF2-40B4-BE49-F238E27FC236}">
                    <a16:creationId xmlns:a16="http://schemas.microsoft.com/office/drawing/2014/main" id="{5AF3AA41-909B-45FC-1406-D1929B72DF8C}"/>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sz="1000"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B9F0F8CB-F5A1-6B19-947E-D9314138AD0D}"/>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52D62E0D-2033-D4AC-7FF0-CA05584815E9}"/>
                </a:ext>
              </a:extLst>
            </p:cNvPr>
            <p:cNvSpPr/>
            <p:nvPr/>
          </p:nvSpPr>
          <p:spPr>
            <a:xfrm>
              <a:off x="7164288" y="308130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98B896A-EA95-BBFC-2CF5-563D213C397C}"/>
                </a:ext>
              </a:extLst>
            </p:cNvPr>
            <p:cNvSpPr/>
            <p:nvPr/>
          </p:nvSpPr>
          <p:spPr>
            <a:xfrm>
              <a:off x="7164288" y="325875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9BBA0929-2F8B-87F2-6BC2-9B0CF4504B0D}"/>
              </a:ext>
            </a:extLst>
          </p:cNvPr>
          <p:cNvGrpSpPr/>
          <p:nvPr/>
        </p:nvGrpSpPr>
        <p:grpSpPr>
          <a:xfrm>
            <a:off x="5004048" y="3275044"/>
            <a:ext cx="720000" cy="357450"/>
            <a:chOff x="5508104" y="1571702"/>
            <a:chExt cx="720000" cy="357450"/>
          </a:xfrm>
        </p:grpSpPr>
        <p:sp>
          <p:nvSpPr>
            <p:cNvPr id="26" name="矩形 25">
              <a:extLst>
                <a:ext uri="{FF2B5EF4-FFF2-40B4-BE49-F238E27FC236}">
                  <a16:creationId xmlns:a16="http://schemas.microsoft.com/office/drawing/2014/main" id="{5F577DB1-0B63-88F8-F26A-37142E1FB553}"/>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F816E164-4525-BEC7-2920-9B0A27A4970D}"/>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23" name="矩形 22">
            <a:extLst>
              <a:ext uri="{FF2B5EF4-FFF2-40B4-BE49-F238E27FC236}">
                <a16:creationId xmlns:a16="http://schemas.microsoft.com/office/drawing/2014/main" id="{D2BEFF77-1CD7-A584-AFA3-4CAB1D575F87}"/>
              </a:ext>
            </a:extLst>
          </p:cNvPr>
          <p:cNvSpPr/>
          <p:nvPr/>
        </p:nvSpPr>
        <p:spPr>
          <a:xfrm>
            <a:off x="5004048" y="362994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81DCDB25-7566-0A57-B99D-0127624EA7B8}"/>
              </a:ext>
            </a:extLst>
          </p:cNvPr>
          <p:cNvSpPr/>
          <p:nvPr/>
        </p:nvSpPr>
        <p:spPr>
          <a:xfrm>
            <a:off x="5004048" y="3807394"/>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92C5DB99-EC2B-271A-0C44-418E16F766AE}"/>
              </a:ext>
            </a:extLst>
          </p:cNvPr>
          <p:cNvGrpSpPr/>
          <p:nvPr/>
        </p:nvGrpSpPr>
        <p:grpSpPr>
          <a:xfrm>
            <a:off x="5004048" y="4705483"/>
            <a:ext cx="720000" cy="712350"/>
            <a:chOff x="7164288" y="2726400"/>
            <a:chExt cx="720000" cy="712350"/>
          </a:xfrm>
        </p:grpSpPr>
        <p:grpSp>
          <p:nvGrpSpPr>
            <p:cNvPr id="29" name="组合 28">
              <a:extLst>
                <a:ext uri="{FF2B5EF4-FFF2-40B4-BE49-F238E27FC236}">
                  <a16:creationId xmlns:a16="http://schemas.microsoft.com/office/drawing/2014/main" id="{BDDBEE8D-D7CF-5629-0D5A-3DDA5AF18B00}"/>
                </a:ext>
              </a:extLst>
            </p:cNvPr>
            <p:cNvGrpSpPr/>
            <p:nvPr/>
          </p:nvGrpSpPr>
          <p:grpSpPr>
            <a:xfrm>
              <a:off x="7164288" y="2726400"/>
              <a:ext cx="720000" cy="357450"/>
              <a:chOff x="5508104" y="1571702"/>
              <a:chExt cx="720000" cy="357450"/>
            </a:xfrm>
          </p:grpSpPr>
          <p:sp>
            <p:nvSpPr>
              <p:cNvPr id="34" name="矩形 33">
                <a:extLst>
                  <a:ext uri="{FF2B5EF4-FFF2-40B4-BE49-F238E27FC236}">
                    <a16:creationId xmlns:a16="http://schemas.microsoft.com/office/drawing/2014/main" id="{FE1845C2-3EF3-D148-E220-A4058D71128C}"/>
                  </a:ext>
                </a:extLst>
              </p:cNvPr>
              <p:cNvSpPr/>
              <p:nvPr/>
            </p:nvSpPr>
            <p:spPr>
              <a:xfrm>
                <a:off x="5508104" y="157170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A5AEDA8F-EC8F-4520-EFDC-F3F283351C79}"/>
                  </a:ext>
                </a:extLst>
              </p:cNvPr>
              <p:cNvSpPr/>
              <p:nvPr/>
            </p:nvSpPr>
            <p:spPr>
              <a:xfrm>
                <a:off x="5508104" y="1749152"/>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30" name="矩形 29">
              <a:extLst>
                <a:ext uri="{FF2B5EF4-FFF2-40B4-BE49-F238E27FC236}">
                  <a16:creationId xmlns:a16="http://schemas.microsoft.com/office/drawing/2014/main" id="{72423368-9BA7-BB44-DC2C-732C1FA92D2E}"/>
                </a:ext>
              </a:extLst>
            </p:cNvPr>
            <p:cNvSpPr/>
            <p:nvPr/>
          </p:nvSpPr>
          <p:spPr>
            <a:xfrm>
              <a:off x="7164288" y="308130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6062685-5716-1286-42FE-7CC51226066E}"/>
                </a:ext>
              </a:extLst>
            </p:cNvPr>
            <p:cNvSpPr/>
            <p:nvPr/>
          </p:nvSpPr>
          <p:spPr>
            <a:xfrm>
              <a:off x="7164288" y="3258750"/>
              <a:ext cx="720000" cy="18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a16="http://schemas.microsoft.com/office/drawing/2014/main" id="{4610B86E-84F8-78D1-3BD0-245E785401A7}"/>
              </a:ext>
            </a:extLst>
          </p:cNvPr>
          <p:cNvSpPr/>
          <p:nvPr/>
        </p:nvSpPr>
        <p:spPr>
          <a:xfrm>
            <a:off x="5004048" y="2915004"/>
            <a:ext cx="720000" cy="36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C6C7062D-2B04-50D6-F7AD-ECFD9BF636D1}"/>
              </a:ext>
            </a:extLst>
          </p:cNvPr>
          <p:cNvSpPr/>
          <p:nvPr/>
        </p:nvSpPr>
        <p:spPr>
          <a:xfrm>
            <a:off x="5004048" y="3985184"/>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sp>
        <p:nvSpPr>
          <p:cNvPr id="45" name="矩形 44">
            <a:extLst>
              <a:ext uri="{FF2B5EF4-FFF2-40B4-BE49-F238E27FC236}">
                <a16:creationId xmlns:a16="http://schemas.microsoft.com/office/drawing/2014/main" id="{973323CF-743F-F7BB-F4BE-A0B3CBFEDC9C}"/>
              </a:ext>
            </a:extLst>
          </p:cNvPr>
          <p:cNvSpPr/>
          <p:nvPr/>
        </p:nvSpPr>
        <p:spPr>
          <a:xfrm>
            <a:off x="4283968" y="2204864"/>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矩形 45">
            <a:extLst>
              <a:ext uri="{FF2B5EF4-FFF2-40B4-BE49-F238E27FC236}">
                <a16:creationId xmlns:a16="http://schemas.microsoft.com/office/drawing/2014/main" id="{6194100B-833A-3477-7907-C3147E3D3536}"/>
              </a:ext>
            </a:extLst>
          </p:cNvPr>
          <p:cNvSpPr/>
          <p:nvPr/>
        </p:nvSpPr>
        <p:spPr>
          <a:xfrm>
            <a:off x="4283968" y="3275044"/>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p>
        </p:txBody>
      </p:sp>
      <p:sp>
        <p:nvSpPr>
          <p:cNvPr id="48" name="矩形 47">
            <a:extLst>
              <a:ext uri="{FF2B5EF4-FFF2-40B4-BE49-F238E27FC236}">
                <a16:creationId xmlns:a16="http://schemas.microsoft.com/office/drawing/2014/main" id="{A0D55840-36F6-91E8-EFFC-2B3C84DD4BAA}"/>
              </a:ext>
            </a:extLst>
          </p:cNvPr>
          <p:cNvSpPr/>
          <p:nvPr/>
        </p:nvSpPr>
        <p:spPr>
          <a:xfrm>
            <a:off x="4283968" y="4705483"/>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文本框 48">
            <a:extLst>
              <a:ext uri="{FF2B5EF4-FFF2-40B4-BE49-F238E27FC236}">
                <a16:creationId xmlns:a16="http://schemas.microsoft.com/office/drawing/2014/main" id="{9EA6F13F-8734-75CA-0A1C-099283CAC689}"/>
              </a:ext>
            </a:extLst>
          </p:cNvPr>
          <p:cNvSpPr txBox="1"/>
          <p:nvPr/>
        </p:nvSpPr>
        <p:spPr>
          <a:xfrm>
            <a:off x="4283968" y="1988840"/>
            <a:ext cx="720000" cy="180000"/>
          </a:xfrm>
          <a:prstGeom prst="rect">
            <a:avLst/>
          </a:prstGeom>
          <a:noFill/>
        </p:spPr>
        <p:txBody>
          <a:bodyPr wrap="none" lIns="36000" tIns="0" rIns="36000" bIns="0" rtlCol="0">
            <a:noAutofit/>
          </a:bodyPr>
          <a:lstStyle/>
          <a:p>
            <a:pPr algn="ctr"/>
            <a:r>
              <a:rPr lang="en-US" altLang="zh-CN" sz="1200" b="1" dirty="0">
                <a:solidFill>
                  <a:schemeClr val="bg1"/>
                </a:solidFill>
                <a:ea typeface="楷体" panose="02010609060101010101" pitchFamily="49" charset="-122"/>
                <a:cs typeface="Times New Roman" panose="02020603050405020304" pitchFamily="18" charset="0"/>
              </a:rPr>
              <a:t>CAM</a:t>
            </a:r>
            <a:endParaRPr lang="zh-CN" altLang="en-US" sz="1200" b="1" dirty="0">
              <a:solidFill>
                <a:schemeClr val="bg1"/>
              </a:solidFill>
              <a:ea typeface="楷体" panose="02010609060101010101" pitchFamily="49" charset="-122"/>
              <a:cs typeface="Times New Roman" panose="02020603050405020304" pitchFamily="18" charset="0"/>
            </a:endParaRPr>
          </a:p>
        </p:txBody>
      </p:sp>
      <p:grpSp>
        <p:nvGrpSpPr>
          <p:cNvPr id="53" name="组合 52">
            <a:extLst>
              <a:ext uri="{FF2B5EF4-FFF2-40B4-BE49-F238E27FC236}">
                <a16:creationId xmlns:a16="http://schemas.microsoft.com/office/drawing/2014/main" id="{E33C1C8A-2AEA-5495-3BED-599DFF62286A}"/>
              </a:ext>
            </a:extLst>
          </p:cNvPr>
          <p:cNvGrpSpPr/>
          <p:nvPr/>
        </p:nvGrpSpPr>
        <p:grpSpPr>
          <a:xfrm>
            <a:off x="8028384" y="1854844"/>
            <a:ext cx="324008" cy="684000"/>
            <a:chOff x="7884368" y="2738740"/>
            <a:chExt cx="324008" cy="684000"/>
          </a:xfrm>
        </p:grpSpPr>
        <p:sp>
          <p:nvSpPr>
            <p:cNvPr id="43" name="矩形 42">
              <a:extLst>
                <a:ext uri="{FF2B5EF4-FFF2-40B4-BE49-F238E27FC236}">
                  <a16:creationId xmlns:a16="http://schemas.microsoft.com/office/drawing/2014/main" id="{B03EE01C-9E08-FC05-C708-F04EEEE222D3}"/>
                </a:ext>
              </a:extLst>
            </p:cNvPr>
            <p:cNvSpPr/>
            <p:nvPr/>
          </p:nvSpPr>
          <p:spPr>
            <a:xfrm>
              <a:off x="795637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a:solidFill>
                    <a:schemeClr val="bg1"/>
                  </a:solidFill>
                  <a:latin typeface="Times New Roman" panose="02020603050405020304" pitchFamily="18" charset="0"/>
                  <a:cs typeface="Times New Roman" panose="02020603050405020304" pitchFamily="18" charset="0"/>
                </a:rPr>
                <a:t>B</a:t>
              </a:r>
              <a:r>
                <a:rPr lang="en-US" altLang="zh-CN" sz="1000" baseline="-25000" dirty="0">
                  <a:solidFill>
                    <a:schemeClr val="bg1"/>
                  </a:solidFill>
                  <a:latin typeface="Times New Roman" panose="02020603050405020304" pitchFamily="18" charset="0"/>
                  <a:cs typeface="Times New Roman" panose="02020603050405020304" pitchFamily="18" charset="0"/>
                </a:rPr>
                <a:t>0</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51" name="右大括号 50">
              <a:extLst>
                <a:ext uri="{FF2B5EF4-FFF2-40B4-BE49-F238E27FC236}">
                  <a16:creationId xmlns:a16="http://schemas.microsoft.com/office/drawing/2014/main" id="{7C56FDBE-0B32-DFA8-CB71-ACD7B5C65EA7}"/>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2" name="矩形 51">
            <a:extLst>
              <a:ext uri="{FF2B5EF4-FFF2-40B4-BE49-F238E27FC236}">
                <a16:creationId xmlns:a16="http://schemas.microsoft.com/office/drawing/2014/main" id="{60F1441C-FB0A-373A-2BF5-E6F91F23137D}"/>
              </a:ext>
            </a:extLst>
          </p:cNvPr>
          <p:cNvSpPr/>
          <p:nvPr/>
        </p:nvSpPr>
        <p:spPr>
          <a:xfrm>
            <a:off x="7308304" y="3982614"/>
            <a:ext cx="720000" cy="720000"/>
          </a:xfrm>
          <a:prstGeom prst="rect">
            <a:avLst/>
          </a:prstGeom>
          <a:ln w="6350">
            <a:solidFill>
              <a:schemeClr val="bg1">
                <a:lumMod val="95000"/>
                <a:lumOff val="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solidFill>
                  <a:schemeClr val="bg1"/>
                </a:solidFill>
                <a:latin typeface="Times New Roman" panose="02020603050405020304" pitchFamily="18" charset="0"/>
                <a:cs typeface="Times New Roman" panose="02020603050405020304" pitchFamily="18" charset="0"/>
              </a:rPr>
              <a:t>…</a:t>
            </a:r>
            <a:endParaRPr lang="zh-CN" altLang="en-US" sz="1000" dirty="0">
              <a:solidFill>
                <a:schemeClr val="bg1"/>
              </a:solidFill>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F689365F-11D2-E153-0EAE-74DCE5914193}"/>
              </a:ext>
            </a:extLst>
          </p:cNvPr>
          <p:cNvGrpSpPr/>
          <p:nvPr/>
        </p:nvGrpSpPr>
        <p:grpSpPr>
          <a:xfrm>
            <a:off x="8028384" y="3262534"/>
            <a:ext cx="324008" cy="722204"/>
            <a:chOff x="7884368" y="2738740"/>
            <a:chExt cx="324008" cy="684000"/>
          </a:xfrm>
        </p:grpSpPr>
        <p:sp>
          <p:nvSpPr>
            <p:cNvPr id="57" name="矩形 56">
              <a:extLst>
                <a:ext uri="{FF2B5EF4-FFF2-40B4-BE49-F238E27FC236}">
                  <a16:creationId xmlns:a16="http://schemas.microsoft.com/office/drawing/2014/main" id="{CFD0182A-AC9A-57D2-EDD1-B0830C50FF24}"/>
                </a:ext>
              </a:extLst>
            </p:cNvPr>
            <p:cNvSpPr/>
            <p:nvPr/>
          </p:nvSpPr>
          <p:spPr>
            <a:xfrm>
              <a:off x="7956376" y="3007865"/>
              <a:ext cx="252000" cy="145747"/>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err="1">
                  <a:solidFill>
                    <a:schemeClr val="bg1"/>
                  </a:solidFill>
                  <a:latin typeface="Times New Roman" panose="02020603050405020304" pitchFamily="18" charset="0"/>
                  <a:cs typeface="Times New Roman" panose="02020603050405020304" pitchFamily="18" charset="0"/>
                </a:rPr>
                <a:t>B</a:t>
              </a:r>
              <a:r>
                <a:rPr lang="en-US" altLang="zh-CN" sz="1000" i="1" baseline="-25000" dirty="0" err="1">
                  <a:solidFill>
                    <a:schemeClr val="bg1"/>
                  </a:solidFill>
                  <a:latin typeface="Times New Roman" panose="02020603050405020304" pitchFamily="18" charset="0"/>
                  <a:cs typeface="Times New Roman" panose="02020603050405020304" pitchFamily="18" charset="0"/>
                </a:rPr>
                <a:t>j</a:t>
              </a:r>
              <a:endParaRPr lang="zh-CN" altLang="en-US" sz="1000" i="1" baseline="-25000" dirty="0">
                <a:solidFill>
                  <a:schemeClr val="bg1"/>
                </a:solidFill>
                <a:latin typeface="Times New Roman" panose="02020603050405020304" pitchFamily="18" charset="0"/>
                <a:cs typeface="Times New Roman" panose="02020603050405020304" pitchFamily="18" charset="0"/>
              </a:endParaRPr>
            </a:p>
          </p:txBody>
        </p:sp>
        <p:sp>
          <p:nvSpPr>
            <p:cNvPr id="60" name="右大括号 59">
              <a:extLst>
                <a:ext uri="{FF2B5EF4-FFF2-40B4-BE49-F238E27FC236}">
                  <a16:creationId xmlns:a16="http://schemas.microsoft.com/office/drawing/2014/main" id="{D2952A74-477F-4239-37D0-AEEFF9682A88}"/>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1" name="组合 60">
            <a:extLst>
              <a:ext uri="{FF2B5EF4-FFF2-40B4-BE49-F238E27FC236}">
                <a16:creationId xmlns:a16="http://schemas.microsoft.com/office/drawing/2014/main" id="{91D933B2-0BEC-B74D-99E7-9EE33387FC59}"/>
              </a:ext>
            </a:extLst>
          </p:cNvPr>
          <p:cNvGrpSpPr/>
          <p:nvPr/>
        </p:nvGrpSpPr>
        <p:grpSpPr>
          <a:xfrm>
            <a:off x="5771286" y="2229714"/>
            <a:ext cx="324008" cy="684000"/>
            <a:chOff x="7884368" y="2738740"/>
            <a:chExt cx="324008" cy="684000"/>
          </a:xfrm>
        </p:grpSpPr>
        <p:sp>
          <p:nvSpPr>
            <p:cNvPr id="62" name="矩形 61">
              <a:extLst>
                <a:ext uri="{FF2B5EF4-FFF2-40B4-BE49-F238E27FC236}">
                  <a16:creationId xmlns:a16="http://schemas.microsoft.com/office/drawing/2014/main" id="{AD2594DA-1991-6389-B4E9-F227C3309AAD}"/>
                </a:ext>
              </a:extLst>
            </p:cNvPr>
            <p:cNvSpPr/>
            <p:nvPr/>
          </p:nvSpPr>
          <p:spPr>
            <a:xfrm>
              <a:off x="795637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a:solidFill>
                    <a:schemeClr val="bg1"/>
                  </a:solidFill>
                  <a:latin typeface="Times New Roman" panose="02020603050405020304" pitchFamily="18" charset="0"/>
                  <a:cs typeface="Times New Roman" panose="02020603050405020304" pitchFamily="18" charset="0"/>
                </a:rPr>
                <a:t>S</a:t>
              </a:r>
              <a:r>
                <a:rPr lang="en-US" altLang="zh-CN" sz="1000" baseline="-25000" dirty="0">
                  <a:solidFill>
                    <a:schemeClr val="bg1"/>
                  </a:solidFill>
                  <a:latin typeface="Times New Roman" panose="02020603050405020304" pitchFamily="18" charset="0"/>
                  <a:cs typeface="Times New Roman" panose="02020603050405020304" pitchFamily="18" charset="0"/>
                </a:rPr>
                <a:t>0</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3" name="右大括号 62">
              <a:extLst>
                <a:ext uri="{FF2B5EF4-FFF2-40B4-BE49-F238E27FC236}">
                  <a16:creationId xmlns:a16="http://schemas.microsoft.com/office/drawing/2014/main" id="{30CA0A83-F62B-B41A-AFDE-AE7E08A66B7B}"/>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4" name="组合 63">
            <a:extLst>
              <a:ext uri="{FF2B5EF4-FFF2-40B4-BE49-F238E27FC236}">
                <a16:creationId xmlns:a16="http://schemas.microsoft.com/office/drawing/2014/main" id="{4A2C6E21-C679-2477-3D6A-DCB85EB5DE72}"/>
              </a:ext>
            </a:extLst>
          </p:cNvPr>
          <p:cNvGrpSpPr/>
          <p:nvPr/>
        </p:nvGrpSpPr>
        <p:grpSpPr>
          <a:xfrm>
            <a:off x="5771286" y="3284984"/>
            <a:ext cx="324008" cy="684000"/>
            <a:chOff x="7884368" y="2738740"/>
            <a:chExt cx="324008" cy="684000"/>
          </a:xfrm>
        </p:grpSpPr>
        <p:sp>
          <p:nvSpPr>
            <p:cNvPr id="65" name="矩形 64">
              <a:extLst>
                <a:ext uri="{FF2B5EF4-FFF2-40B4-BE49-F238E27FC236}">
                  <a16:creationId xmlns:a16="http://schemas.microsoft.com/office/drawing/2014/main" id="{BDA2083A-79B5-F8FF-2D34-85EB5BA54FE2}"/>
                </a:ext>
              </a:extLst>
            </p:cNvPr>
            <p:cNvSpPr/>
            <p:nvPr/>
          </p:nvSpPr>
          <p:spPr>
            <a:xfrm>
              <a:off x="795637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pPr algn="ctr"/>
              <a:r>
                <a:rPr lang="en-US" altLang="zh-CN" sz="1000" dirty="0">
                  <a:solidFill>
                    <a:schemeClr val="bg1"/>
                  </a:solidFill>
                  <a:latin typeface="Times New Roman" panose="02020603050405020304" pitchFamily="18" charset="0"/>
                  <a:cs typeface="Times New Roman" panose="02020603050405020304" pitchFamily="18" charset="0"/>
                </a:rPr>
                <a:t>S</a:t>
              </a:r>
              <a:r>
                <a:rPr lang="en-US" altLang="zh-CN" sz="1000" i="1" baseline="-25000" dirty="0">
                  <a:solidFill>
                    <a:schemeClr val="bg1"/>
                  </a:solidFill>
                  <a:latin typeface="Times New Roman" panose="02020603050405020304" pitchFamily="18" charset="0"/>
                  <a:cs typeface="Times New Roman" panose="02020603050405020304" pitchFamily="18" charset="0"/>
                </a:rPr>
                <a:t>q</a:t>
              </a:r>
              <a:endParaRPr lang="zh-CN" altLang="en-US" sz="1000" i="1" baseline="-25000" dirty="0">
                <a:solidFill>
                  <a:schemeClr val="bg1"/>
                </a:solidFill>
                <a:latin typeface="Times New Roman" panose="02020603050405020304" pitchFamily="18" charset="0"/>
                <a:cs typeface="Times New Roman" panose="02020603050405020304" pitchFamily="18" charset="0"/>
              </a:endParaRPr>
            </a:p>
          </p:txBody>
        </p:sp>
        <p:sp>
          <p:nvSpPr>
            <p:cNvPr id="66" name="右大括号 65">
              <a:extLst>
                <a:ext uri="{FF2B5EF4-FFF2-40B4-BE49-F238E27FC236}">
                  <a16:creationId xmlns:a16="http://schemas.microsoft.com/office/drawing/2014/main" id="{B2C94FA0-DD82-0CCD-3E8D-43CF78B5D2F8}"/>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7" name="组合 66">
            <a:extLst>
              <a:ext uri="{FF2B5EF4-FFF2-40B4-BE49-F238E27FC236}">
                <a16:creationId xmlns:a16="http://schemas.microsoft.com/office/drawing/2014/main" id="{0324A521-8279-DC47-4D01-6A5A28F6D0C9}"/>
              </a:ext>
            </a:extLst>
          </p:cNvPr>
          <p:cNvGrpSpPr/>
          <p:nvPr/>
        </p:nvGrpSpPr>
        <p:grpSpPr>
          <a:xfrm>
            <a:off x="5771286" y="4725144"/>
            <a:ext cx="383648" cy="684000"/>
            <a:chOff x="7884368" y="2738740"/>
            <a:chExt cx="383648" cy="684000"/>
          </a:xfrm>
        </p:grpSpPr>
        <p:sp>
          <p:nvSpPr>
            <p:cNvPr id="68" name="矩形 67">
              <a:extLst>
                <a:ext uri="{FF2B5EF4-FFF2-40B4-BE49-F238E27FC236}">
                  <a16:creationId xmlns:a16="http://schemas.microsoft.com/office/drawing/2014/main" id="{766B7AA3-CD81-7209-7406-AB97DE04163B}"/>
                </a:ext>
              </a:extLst>
            </p:cNvPr>
            <p:cNvSpPr/>
            <p:nvPr/>
          </p:nvSpPr>
          <p:spPr>
            <a:xfrm>
              <a:off x="8016016" y="3003796"/>
              <a:ext cx="252000" cy="153888"/>
            </a:xfrm>
            <a:prstGeom prst="rect">
              <a:avLst/>
            </a:prstGeom>
            <a:noFill/>
            <a:ln w="6350">
              <a:noFill/>
              <a:prstDash val="sysDash"/>
            </a:ln>
          </p:spPr>
          <p:style>
            <a:lnRef idx="2">
              <a:schemeClr val="accent6">
                <a:shade val="15000"/>
              </a:schemeClr>
            </a:lnRef>
            <a:fillRef idx="1">
              <a:schemeClr val="accent6"/>
            </a:fillRef>
            <a:effectRef idx="0">
              <a:schemeClr val="accent6"/>
            </a:effectRef>
            <a:fontRef idx="minor">
              <a:schemeClr val="lt1"/>
            </a:fontRef>
          </p:style>
          <p:txBody>
            <a:bodyPr lIns="0" tIns="0" rIns="0" bIns="0" rtlCol="0" anchor="ctr">
              <a:spAutoFit/>
            </a:bodyPr>
            <a:lstStyle/>
            <a:p>
              <a:r>
                <a:rPr lang="en-US" altLang="zh-CN" sz="1000" dirty="0">
                  <a:solidFill>
                    <a:schemeClr val="bg1"/>
                  </a:solidFill>
                  <a:latin typeface="Times New Roman" panose="02020603050405020304" pitchFamily="18" charset="0"/>
                  <a:cs typeface="Times New Roman" panose="02020603050405020304" pitchFamily="18" charset="0"/>
                </a:rPr>
                <a:t>S</a:t>
              </a:r>
              <a:r>
                <a:rPr lang="en-US" altLang="zh-CN" sz="1000" i="1" baseline="-25000" dirty="0">
                  <a:solidFill>
                    <a:schemeClr val="bg1"/>
                  </a:solidFill>
                  <a:latin typeface="Times New Roman" panose="02020603050405020304" pitchFamily="18" charset="0"/>
                  <a:cs typeface="Times New Roman" panose="02020603050405020304" pitchFamily="18" charset="0"/>
                </a:rPr>
                <a:t>u</a:t>
              </a:r>
              <a:r>
                <a:rPr lang="en-US" altLang="zh-CN" sz="1000" baseline="-25000" dirty="0">
                  <a:solidFill>
                    <a:schemeClr val="bg1"/>
                  </a:solidFill>
                  <a:latin typeface="Times New Roman" panose="02020603050405020304" pitchFamily="18" charset="0"/>
                  <a:cs typeface="Times New Roman" panose="02020603050405020304" pitchFamily="18" charset="0"/>
                </a:rPr>
                <a:t>-1</a:t>
              </a:r>
              <a:endParaRPr lang="zh-CN" altLang="en-US" sz="1000" baseline="-25000" dirty="0">
                <a:solidFill>
                  <a:schemeClr val="bg1"/>
                </a:solidFill>
                <a:latin typeface="Times New Roman" panose="02020603050405020304" pitchFamily="18" charset="0"/>
                <a:cs typeface="Times New Roman" panose="02020603050405020304" pitchFamily="18" charset="0"/>
              </a:endParaRPr>
            </a:p>
          </p:txBody>
        </p:sp>
        <p:sp>
          <p:nvSpPr>
            <p:cNvPr id="69" name="右大括号 68">
              <a:extLst>
                <a:ext uri="{FF2B5EF4-FFF2-40B4-BE49-F238E27FC236}">
                  <a16:creationId xmlns:a16="http://schemas.microsoft.com/office/drawing/2014/main" id="{474EB091-C055-5D7F-63F6-F0703278A907}"/>
                </a:ext>
              </a:extLst>
            </p:cNvPr>
            <p:cNvSpPr/>
            <p:nvPr/>
          </p:nvSpPr>
          <p:spPr>
            <a:xfrm>
              <a:off x="7884368" y="2738740"/>
              <a:ext cx="108000" cy="684000"/>
            </a:xfrm>
            <a:prstGeom prst="rightBrace">
              <a:avLst>
                <a:gd name="adj1" fmla="val 35939"/>
                <a:gd name="adj2" fmla="val 50000"/>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74" name="直接箭头连接符 69">
            <a:extLst>
              <a:ext uri="{FF2B5EF4-FFF2-40B4-BE49-F238E27FC236}">
                <a16:creationId xmlns:a16="http://schemas.microsoft.com/office/drawing/2014/main" id="{3BCE4B47-AC56-E3C6-E7F6-C42AE1D39F89}"/>
              </a:ext>
            </a:extLst>
          </p:cNvPr>
          <p:cNvCxnSpPr>
            <a:cxnSpLocks/>
            <a:stCxn id="6" idx="2"/>
          </p:cNvCxnSpPr>
          <p:nvPr/>
        </p:nvCxnSpPr>
        <p:spPr>
          <a:xfrm>
            <a:off x="1115576" y="2743710"/>
            <a:ext cx="0" cy="1261354"/>
          </a:xfrm>
          <a:prstGeom prst="straightConnector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05" name="直接箭头连接符 69">
            <a:extLst>
              <a:ext uri="{FF2B5EF4-FFF2-40B4-BE49-F238E27FC236}">
                <a16:creationId xmlns:a16="http://schemas.microsoft.com/office/drawing/2014/main" id="{C063F985-AE62-A78D-C82C-B7B61E13ECA3}"/>
              </a:ext>
            </a:extLst>
          </p:cNvPr>
          <p:cNvCxnSpPr>
            <a:cxnSpLocks/>
            <a:stCxn id="46" idx="0"/>
            <a:endCxn id="56" idx="0"/>
          </p:cNvCxnSpPr>
          <p:nvPr/>
        </p:nvCxnSpPr>
        <p:spPr>
          <a:xfrm rot="16200000" flipH="1" flipV="1">
            <a:off x="2694762" y="2055858"/>
            <a:ext cx="730020" cy="3168392"/>
          </a:xfrm>
          <a:prstGeom prst="bentConnector3">
            <a:avLst>
              <a:gd name="adj1" fmla="val -14613"/>
            </a:avLst>
          </a:prstGeom>
          <a:ln>
            <a:solidFill>
              <a:schemeClr val="accent3">
                <a:lumMod val="7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369F1A58-6E8B-91DD-FC85-48F209130BBF}"/>
              </a:ext>
            </a:extLst>
          </p:cNvPr>
          <p:cNvSpPr txBox="1"/>
          <p:nvPr/>
        </p:nvSpPr>
        <p:spPr>
          <a:xfrm>
            <a:off x="993764" y="2780928"/>
            <a:ext cx="453970"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s</a:t>
            </a:r>
            <a:r>
              <a:rPr lang="en-US" altLang="zh-CN" sz="1400" b="1" dirty="0">
                <a:solidFill>
                  <a:schemeClr val="bg1"/>
                </a:solidFill>
              </a:rPr>
              <a:t>-</a:t>
            </a:r>
            <a:r>
              <a:rPr lang="en-US" altLang="zh-CN" sz="1400" b="1" i="1" dirty="0">
                <a:solidFill>
                  <a:schemeClr val="bg1"/>
                </a:solidFill>
              </a:rPr>
              <a:t>d</a:t>
            </a:r>
            <a:endParaRPr lang="zh-CN" altLang="en-US" sz="1800" b="1" i="1" dirty="0">
              <a:solidFill>
                <a:schemeClr val="bg1"/>
              </a:solidFill>
            </a:endParaRPr>
          </a:p>
        </p:txBody>
      </p:sp>
      <p:sp>
        <p:nvSpPr>
          <p:cNvPr id="123" name="文本框 122">
            <a:extLst>
              <a:ext uri="{FF2B5EF4-FFF2-40B4-BE49-F238E27FC236}">
                <a16:creationId xmlns:a16="http://schemas.microsoft.com/office/drawing/2014/main" id="{69267F5D-E192-F729-1314-D163D3EFAF5F}"/>
              </a:ext>
            </a:extLst>
          </p:cNvPr>
          <p:cNvSpPr txBox="1"/>
          <p:nvPr/>
        </p:nvSpPr>
        <p:spPr>
          <a:xfrm>
            <a:off x="3923928" y="2900229"/>
            <a:ext cx="453970"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s</a:t>
            </a:r>
            <a:r>
              <a:rPr lang="en-US" altLang="zh-CN" sz="1400" b="1" dirty="0">
                <a:solidFill>
                  <a:schemeClr val="bg1"/>
                </a:solidFill>
              </a:rPr>
              <a:t>-</a:t>
            </a:r>
            <a:r>
              <a:rPr lang="en-US" altLang="zh-CN" sz="1400" b="1" i="1" dirty="0">
                <a:solidFill>
                  <a:schemeClr val="bg1"/>
                </a:solidFill>
              </a:rPr>
              <a:t>d</a:t>
            </a:r>
            <a:endParaRPr lang="zh-CN" altLang="en-US" sz="1800" b="1" i="1" dirty="0">
              <a:solidFill>
                <a:schemeClr val="bg1"/>
              </a:solidFill>
            </a:endParaRPr>
          </a:p>
        </p:txBody>
      </p:sp>
      <p:sp>
        <p:nvSpPr>
          <p:cNvPr id="125" name="椭圆 124">
            <a:extLst>
              <a:ext uri="{FF2B5EF4-FFF2-40B4-BE49-F238E27FC236}">
                <a16:creationId xmlns:a16="http://schemas.microsoft.com/office/drawing/2014/main" id="{9D98CA74-09F9-8904-4F6C-C0D46A80332E}"/>
              </a:ext>
            </a:extLst>
          </p:cNvPr>
          <p:cNvSpPr/>
          <p:nvPr/>
        </p:nvSpPr>
        <p:spPr>
          <a:xfrm>
            <a:off x="3275856" y="3630114"/>
            <a:ext cx="180000" cy="180000"/>
          </a:xfrm>
          <a:prstGeom prst="ellipse">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cxnSp>
        <p:nvCxnSpPr>
          <p:cNvPr id="126" name="直接箭头连接符 69">
            <a:extLst>
              <a:ext uri="{FF2B5EF4-FFF2-40B4-BE49-F238E27FC236}">
                <a16:creationId xmlns:a16="http://schemas.microsoft.com/office/drawing/2014/main" id="{282BC273-B0B3-5FFB-DBC3-D16FAFF13688}"/>
              </a:ext>
            </a:extLst>
          </p:cNvPr>
          <p:cNvCxnSpPr>
            <a:cxnSpLocks/>
            <a:stCxn id="12" idx="2"/>
            <a:endCxn id="125" idx="2"/>
          </p:cNvCxnSpPr>
          <p:nvPr/>
        </p:nvCxnSpPr>
        <p:spPr>
          <a:xfrm rot="16200000" flipH="1">
            <a:off x="2427594" y="2871852"/>
            <a:ext cx="976404" cy="720120"/>
          </a:xfrm>
          <a:prstGeom prst="bentConnector2">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29" name="直接箭头连接符 69">
            <a:extLst>
              <a:ext uri="{FF2B5EF4-FFF2-40B4-BE49-F238E27FC236}">
                <a16:creationId xmlns:a16="http://schemas.microsoft.com/office/drawing/2014/main" id="{401AD5CC-9391-6395-38BA-DD24DA5DE0FC}"/>
              </a:ext>
            </a:extLst>
          </p:cNvPr>
          <p:cNvCxnSpPr>
            <a:cxnSpLocks/>
            <a:stCxn id="56" idx="2"/>
            <a:endCxn id="125" idx="4"/>
          </p:cNvCxnSpPr>
          <p:nvPr/>
        </p:nvCxnSpPr>
        <p:spPr>
          <a:xfrm rot="5400000" flipH="1" flipV="1">
            <a:off x="2161241" y="3124449"/>
            <a:ext cx="518950" cy="1890280"/>
          </a:xfrm>
          <a:prstGeom prst="bentConnector3">
            <a:avLst>
              <a:gd name="adj1" fmla="val -44050"/>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40" name="直接箭头连接符 69">
            <a:extLst>
              <a:ext uri="{FF2B5EF4-FFF2-40B4-BE49-F238E27FC236}">
                <a16:creationId xmlns:a16="http://schemas.microsoft.com/office/drawing/2014/main" id="{83FB1FF3-290C-E3A2-9179-BAAD1E0AA37B}"/>
              </a:ext>
            </a:extLst>
          </p:cNvPr>
          <p:cNvCxnSpPr>
            <a:cxnSpLocks/>
            <a:stCxn id="125" idx="6"/>
            <a:endCxn id="23" idx="1"/>
          </p:cNvCxnSpPr>
          <p:nvPr/>
        </p:nvCxnSpPr>
        <p:spPr>
          <a:xfrm flipV="1">
            <a:off x="3455856" y="3719944"/>
            <a:ext cx="1548192" cy="170"/>
          </a:xfrm>
          <a:prstGeom prst="straightConnector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FFFC975F-06EA-0730-AEFC-7B36D41D6556}"/>
              </a:ext>
            </a:extLst>
          </p:cNvPr>
          <p:cNvSpPr txBox="1"/>
          <p:nvPr/>
        </p:nvSpPr>
        <p:spPr>
          <a:xfrm>
            <a:off x="1717008" y="2780928"/>
            <a:ext cx="324128"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d</a:t>
            </a:r>
            <a:endParaRPr lang="zh-CN" altLang="en-US" sz="1800" b="1" i="1" dirty="0">
              <a:solidFill>
                <a:schemeClr val="bg1"/>
              </a:solidFill>
            </a:endParaRPr>
          </a:p>
        </p:txBody>
      </p:sp>
      <p:sp>
        <p:nvSpPr>
          <p:cNvPr id="146" name="文本框 145">
            <a:extLst>
              <a:ext uri="{FF2B5EF4-FFF2-40B4-BE49-F238E27FC236}">
                <a16:creationId xmlns:a16="http://schemas.microsoft.com/office/drawing/2014/main" id="{6271CF42-6D8F-D43B-D161-784C26FD2C20}"/>
              </a:ext>
            </a:extLst>
          </p:cNvPr>
          <p:cNvSpPr txBox="1"/>
          <p:nvPr/>
        </p:nvSpPr>
        <p:spPr>
          <a:xfrm>
            <a:off x="2441580" y="2780928"/>
            <a:ext cx="354584"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w</a:t>
            </a:r>
            <a:endParaRPr lang="zh-CN" altLang="en-US" sz="1800" b="1" i="1" dirty="0">
              <a:solidFill>
                <a:schemeClr val="bg1"/>
              </a:solidFill>
            </a:endParaRPr>
          </a:p>
        </p:txBody>
      </p:sp>
      <p:sp>
        <p:nvSpPr>
          <p:cNvPr id="147" name="文本框 146">
            <a:extLst>
              <a:ext uri="{FF2B5EF4-FFF2-40B4-BE49-F238E27FC236}">
                <a16:creationId xmlns:a16="http://schemas.microsoft.com/office/drawing/2014/main" id="{70B2E209-C8F8-F649-C68C-195A80E3FF60}"/>
              </a:ext>
            </a:extLst>
          </p:cNvPr>
          <p:cNvSpPr txBox="1"/>
          <p:nvPr/>
        </p:nvSpPr>
        <p:spPr>
          <a:xfrm>
            <a:off x="2411760" y="4365104"/>
            <a:ext cx="720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命中</a:t>
            </a:r>
          </a:p>
        </p:txBody>
      </p:sp>
      <p:sp>
        <p:nvSpPr>
          <p:cNvPr id="148" name="文本框 147">
            <a:extLst>
              <a:ext uri="{FF2B5EF4-FFF2-40B4-BE49-F238E27FC236}">
                <a16:creationId xmlns:a16="http://schemas.microsoft.com/office/drawing/2014/main" id="{A81A1202-C2FC-1CB3-528E-88E2DF0CEEB6}"/>
              </a:ext>
            </a:extLst>
          </p:cNvPr>
          <p:cNvSpPr txBox="1"/>
          <p:nvPr/>
        </p:nvSpPr>
        <p:spPr>
          <a:xfrm>
            <a:off x="2339752" y="5445224"/>
            <a:ext cx="684000" cy="180000"/>
          </a:xfrm>
          <a:prstGeom prst="rect">
            <a:avLst/>
          </a:prstGeom>
          <a:noFill/>
        </p:spPr>
        <p:txBody>
          <a:bodyPr wrap="none" lIns="36000" tIns="0" rIns="36000" bIns="0" rtlCol="0">
            <a:noAutofit/>
          </a:bodyPr>
          <a:lstStyle/>
          <a:p>
            <a:pPr algn="ctr"/>
            <a:r>
              <a:rPr lang="zh-CN" altLang="en-US" sz="1200" b="1" dirty="0">
                <a:solidFill>
                  <a:schemeClr val="bg1"/>
                </a:solidFill>
                <a:latin typeface="楷体" panose="02010609060101010101" pitchFamily="49" charset="-122"/>
                <a:ea typeface="楷体" panose="02010609060101010101" pitchFamily="49" charset="-122"/>
              </a:rPr>
              <a:t>未命中</a:t>
            </a:r>
          </a:p>
        </p:txBody>
      </p:sp>
      <p:sp>
        <p:nvSpPr>
          <p:cNvPr id="152" name="椭圆 151">
            <a:extLst>
              <a:ext uri="{FF2B5EF4-FFF2-40B4-BE49-F238E27FC236}">
                <a16:creationId xmlns:a16="http://schemas.microsoft.com/office/drawing/2014/main" id="{EC6680BB-AD4D-D5B4-C975-7AED925ECE9D}"/>
              </a:ext>
            </a:extLst>
          </p:cNvPr>
          <p:cNvSpPr/>
          <p:nvPr/>
        </p:nvSpPr>
        <p:spPr>
          <a:xfrm>
            <a:off x="6444208" y="3275044"/>
            <a:ext cx="180000" cy="180000"/>
          </a:xfrm>
          <a:prstGeom prst="ellipse">
            <a:avLst/>
          </a:prstGeom>
          <a:solidFill>
            <a:srgbClr val="92D050"/>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cxnSp>
        <p:nvCxnSpPr>
          <p:cNvPr id="153" name="直接箭头连接符 69">
            <a:extLst>
              <a:ext uri="{FF2B5EF4-FFF2-40B4-BE49-F238E27FC236}">
                <a16:creationId xmlns:a16="http://schemas.microsoft.com/office/drawing/2014/main" id="{99A44C9D-E6F0-C3D1-6C2C-B65103AA3907}"/>
              </a:ext>
            </a:extLst>
          </p:cNvPr>
          <p:cNvCxnSpPr>
            <a:cxnSpLocks/>
            <a:stCxn id="13" idx="0"/>
            <a:endCxn id="152" idx="0"/>
          </p:cNvCxnSpPr>
          <p:nvPr/>
        </p:nvCxnSpPr>
        <p:spPr>
          <a:xfrm rot="16200000" flipH="1">
            <a:off x="3901870" y="642706"/>
            <a:ext cx="926164" cy="4338512"/>
          </a:xfrm>
          <a:prstGeom prst="bentConnector3">
            <a:avLst>
              <a:gd name="adj1" fmla="val -5312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70" name="文本框 169">
            <a:extLst>
              <a:ext uri="{FF2B5EF4-FFF2-40B4-BE49-F238E27FC236}">
                <a16:creationId xmlns:a16="http://schemas.microsoft.com/office/drawing/2014/main" id="{3C0B96A0-D3F0-476D-7A72-E2333EC1AAE8}"/>
              </a:ext>
            </a:extLst>
          </p:cNvPr>
          <p:cNvSpPr txBox="1"/>
          <p:nvPr/>
        </p:nvSpPr>
        <p:spPr>
          <a:xfrm>
            <a:off x="3186988" y="1740568"/>
            <a:ext cx="527709" cy="307777"/>
          </a:xfrm>
          <a:prstGeom prst="rect">
            <a:avLst/>
          </a:prstGeom>
          <a:noFill/>
        </p:spPr>
        <p:txBody>
          <a:bodyPr wrap="none" rtlCol="0">
            <a:spAutoFit/>
          </a:bodyPr>
          <a:lstStyle/>
          <a:p>
            <a:r>
              <a:rPr lang="en-US" altLang="zh-CN" sz="1400" b="1" dirty="0">
                <a:solidFill>
                  <a:schemeClr val="bg1"/>
                </a:solidFill>
              </a:rPr>
              <a:t>/</a:t>
            </a:r>
            <a:r>
              <a:rPr lang="en-US" altLang="zh-CN" sz="1400" b="1" i="1" dirty="0" err="1">
                <a:solidFill>
                  <a:schemeClr val="bg1"/>
                </a:solidFill>
              </a:rPr>
              <a:t>s</a:t>
            </a:r>
            <a:r>
              <a:rPr lang="en-US" altLang="zh-CN" sz="1400" b="1" dirty="0" err="1">
                <a:solidFill>
                  <a:schemeClr val="bg1"/>
                </a:solidFill>
              </a:rPr>
              <a:t>+</a:t>
            </a:r>
            <a:r>
              <a:rPr lang="en-US" altLang="zh-CN" sz="1400" b="1" i="1" dirty="0" err="1">
                <a:solidFill>
                  <a:schemeClr val="bg1"/>
                </a:solidFill>
              </a:rPr>
              <a:t>w</a:t>
            </a:r>
            <a:endParaRPr lang="zh-CN" altLang="en-US" sz="1800" b="1" i="1" dirty="0">
              <a:solidFill>
                <a:schemeClr val="bg1"/>
              </a:solidFill>
            </a:endParaRPr>
          </a:p>
        </p:txBody>
      </p:sp>
      <p:cxnSp>
        <p:nvCxnSpPr>
          <p:cNvPr id="171" name="直接箭头连接符 69">
            <a:extLst>
              <a:ext uri="{FF2B5EF4-FFF2-40B4-BE49-F238E27FC236}">
                <a16:creationId xmlns:a16="http://schemas.microsoft.com/office/drawing/2014/main" id="{5D3476C6-DABD-AFCA-3E01-E0A213E63AF6}"/>
              </a:ext>
            </a:extLst>
          </p:cNvPr>
          <p:cNvCxnSpPr>
            <a:cxnSpLocks/>
            <a:stCxn id="56" idx="2"/>
            <a:endCxn id="152" idx="4"/>
          </p:cNvCxnSpPr>
          <p:nvPr/>
        </p:nvCxnSpPr>
        <p:spPr>
          <a:xfrm rot="5400000" flipH="1" flipV="1">
            <a:off x="3487198" y="1282054"/>
            <a:ext cx="874020" cy="5220000"/>
          </a:xfrm>
          <a:prstGeom prst="bentConnector3">
            <a:avLst>
              <a:gd name="adj1" fmla="val -160910"/>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75" name="直接箭头连接符 69">
            <a:extLst>
              <a:ext uri="{FF2B5EF4-FFF2-40B4-BE49-F238E27FC236}">
                <a16:creationId xmlns:a16="http://schemas.microsoft.com/office/drawing/2014/main" id="{E759C997-6DD3-9036-3EC0-5DC60A627C76}"/>
              </a:ext>
            </a:extLst>
          </p:cNvPr>
          <p:cNvCxnSpPr>
            <a:cxnSpLocks/>
            <a:stCxn id="152" idx="6"/>
            <a:endCxn id="36" idx="1"/>
          </p:cNvCxnSpPr>
          <p:nvPr/>
        </p:nvCxnSpPr>
        <p:spPr>
          <a:xfrm flipV="1">
            <a:off x="6624208" y="3360074"/>
            <a:ext cx="684096" cy="4970"/>
          </a:xfrm>
          <a:prstGeom prst="straightConnector1">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81" name="文本框 180">
            <a:extLst>
              <a:ext uri="{FF2B5EF4-FFF2-40B4-BE49-F238E27FC236}">
                <a16:creationId xmlns:a16="http://schemas.microsoft.com/office/drawing/2014/main" id="{2731C1EF-F796-6249-3B60-EBBD63F4B5BD}"/>
              </a:ext>
            </a:extLst>
          </p:cNvPr>
          <p:cNvSpPr txBox="1"/>
          <p:nvPr/>
        </p:nvSpPr>
        <p:spPr>
          <a:xfrm>
            <a:off x="6814188" y="3203036"/>
            <a:ext cx="304892"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s</a:t>
            </a:r>
            <a:endParaRPr lang="zh-CN" altLang="en-US" sz="1800" b="1" i="1" dirty="0">
              <a:solidFill>
                <a:schemeClr val="bg1"/>
              </a:solidFill>
            </a:endParaRPr>
          </a:p>
        </p:txBody>
      </p:sp>
      <p:cxnSp>
        <p:nvCxnSpPr>
          <p:cNvPr id="182" name="直接箭头连接符 69">
            <a:extLst>
              <a:ext uri="{FF2B5EF4-FFF2-40B4-BE49-F238E27FC236}">
                <a16:creationId xmlns:a16="http://schemas.microsoft.com/office/drawing/2014/main" id="{F9E319DB-E254-5D97-48C9-1570D382EC63}"/>
              </a:ext>
            </a:extLst>
          </p:cNvPr>
          <p:cNvCxnSpPr>
            <a:cxnSpLocks/>
          </p:cNvCxnSpPr>
          <p:nvPr/>
        </p:nvCxnSpPr>
        <p:spPr>
          <a:xfrm rot="16200000" flipH="1">
            <a:off x="6848364" y="3270114"/>
            <a:ext cx="360000" cy="540000"/>
          </a:xfrm>
          <a:prstGeom prst="bentConnector2">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183" name="文本框 182">
            <a:extLst>
              <a:ext uri="{FF2B5EF4-FFF2-40B4-BE49-F238E27FC236}">
                <a16:creationId xmlns:a16="http://schemas.microsoft.com/office/drawing/2014/main" id="{268B10CB-4148-BE54-9454-0B1528E0CDCF}"/>
              </a:ext>
            </a:extLst>
          </p:cNvPr>
          <p:cNvSpPr txBox="1"/>
          <p:nvPr/>
        </p:nvSpPr>
        <p:spPr>
          <a:xfrm>
            <a:off x="6804248" y="3520888"/>
            <a:ext cx="354584" cy="307777"/>
          </a:xfrm>
          <a:prstGeom prst="rect">
            <a:avLst/>
          </a:prstGeom>
          <a:noFill/>
        </p:spPr>
        <p:txBody>
          <a:bodyPr wrap="none" rtlCol="0">
            <a:spAutoFit/>
          </a:bodyPr>
          <a:lstStyle/>
          <a:p>
            <a:r>
              <a:rPr lang="en-US" altLang="zh-CN" sz="1400" b="1" dirty="0">
                <a:solidFill>
                  <a:schemeClr val="bg1"/>
                </a:solidFill>
              </a:rPr>
              <a:t>/</a:t>
            </a:r>
            <a:r>
              <a:rPr lang="en-US" altLang="zh-CN" sz="1400" b="1" i="1" dirty="0">
                <a:solidFill>
                  <a:schemeClr val="bg1"/>
                </a:solidFill>
              </a:rPr>
              <a:t>w</a:t>
            </a:r>
            <a:endParaRPr lang="zh-CN" altLang="en-US" sz="1800" b="1" i="1" dirty="0">
              <a:solidFill>
                <a:schemeClr val="bg1"/>
              </a:solidFill>
            </a:endParaRPr>
          </a:p>
        </p:txBody>
      </p:sp>
      <p:grpSp>
        <p:nvGrpSpPr>
          <p:cNvPr id="7" name="组合 6">
            <a:extLst>
              <a:ext uri="{FF2B5EF4-FFF2-40B4-BE49-F238E27FC236}">
                <a16:creationId xmlns:a16="http://schemas.microsoft.com/office/drawing/2014/main" id="{ECE22C49-3E53-7762-324A-26624DE1478A}"/>
              </a:ext>
            </a:extLst>
          </p:cNvPr>
          <p:cNvGrpSpPr/>
          <p:nvPr/>
        </p:nvGrpSpPr>
        <p:grpSpPr>
          <a:xfrm>
            <a:off x="755576" y="2563710"/>
            <a:ext cx="2160160" cy="180000"/>
            <a:chOff x="755576" y="2563710"/>
            <a:chExt cx="2160160" cy="180000"/>
          </a:xfrm>
        </p:grpSpPr>
        <p:sp>
          <p:nvSpPr>
            <p:cNvPr id="3" name="矩形 2">
              <a:extLst>
                <a:ext uri="{FF2B5EF4-FFF2-40B4-BE49-F238E27FC236}">
                  <a16:creationId xmlns:a16="http://schemas.microsoft.com/office/drawing/2014/main" id="{1BCF99D2-4F1D-7231-9B23-05E75070F967}"/>
                </a:ext>
              </a:extLst>
            </p:cNvPr>
            <p:cNvSpPr/>
            <p:nvPr/>
          </p:nvSpPr>
          <p:spPr>
            <a:xfrm>
              <a:off x="1475656" y="2563710"/>
              <a:ext cx="720000" cy="180000"/>
            </a:xfrm>
            <a:prstGeom prst="rect">
              <a:avLst/>
            </a:prstGeom>
            <a:solidFill>
              <a:schemeClr val="accent5">
                <a:lumMod val="40000"/>
                <a:lumOff val="60000"/>
              </a:schemeClr>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0" tIns="36000" rIns="0" bIns="36000" rtlCol="0" anchor="ctr"/>
            <a:lstStyle/>
            <a:p>
              <a:pPr algn="ctr"/>
              <a:r>
                <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区内块号</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D27B1F88-FD33-6C28-65D1-82A50AEB3259}"/>
                </a:ext>
              </a:extLst>
            </p:cNvPr>
            <p:cNvSpPr/>
            <p:nvPr/>
          </p:nvSpPr>
          <p:spPr>
            <a:xfrm>
              <a:off x="2195736" y="2563710"/>
              <a:ext cx="720000" cy="180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字地址</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018EB91F-6786-1579-B219-6AB62D4B3658}"/>
                </a:ext>
              </a:extLst>
            </p:cNvPr>
            <p:cNvSpPr/>
            <p:nvPr/>
          </p:nvSpPr>
          <p:spPr>
            <a:xfrm>
              <a:off x="755576" y="2563710"/>
              <a:ext cx="720000" cy="180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区号</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0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cxnSp>
        <p:nvCxnSpPr>
          <p:cNvPr id="54" name="直接箭头连接符 69">
            <a:extLst>
              <a:ext uri="{FF2B5EF4-FFF2-40B4-BE49-F238E27FC236}">
                <a16:creationId xmlns:a16="http://schemas.microsoft.com/office/drawing/2014/main" id="{1BFE7FBB-0254-20B6-48A6-D6BC87B0F4B6}"/>
              </a:ext>
            </a:extLst>
          </p:cNvPr>
          <p:cNvCxnSpPr>
            <a:cxnSpLocks/>
            <a:stCxn id="3" idx="2"/>
            <a:endCxn id="72" idx="1"/>
          </p:cNvCxnSpPr>
          <p:nvPr/>
        </p:nvCxnSpPr>
        <p:spPr>
          <a:xfrm rot="16200000" flipH="1">
            <a:off x="2510163" y="2069203"/>
            <a:ext cx="883274" cy="2232288"/>
          </a:xfrm>
          <a:prstGeom prst="bentConnector2">
            <a:avLst/>
          </a:prstGeom>
          <a:ln>
            <a:solidFill>
              <a:schemeClr val="bg1">
                <a:lumMod val="95000"/>
                <a:lumOff val="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56FAAD2-1BD1-13CA-39C5-495C547D021B}"/>
              </a:ext>
            </a:extLst>
          </p:cNvPr>
          <p:cNvSpPr txBox="1"/>
          <p:nvPr/>
        </p:nvSpPr>
        <p:spPr>
          <a:xfrm>
            <a:off x="5193784" y="2251755"/>
            <a:ext cx="312906" cy="246221"/>
          </a:xfrm>
          <a:prstGeom prst="rect">
            <a:avLst/>
          </a:prstGeom>
          <a:noFill/>
        </p:spPr>
        <p:txBody>
          <a:bodyPr wrap="none" rtlCol="0">
            <a:spAutoFit/>
          </a:bodyPr>
          <a:lstStyle/>
          <a:p>
            <a:r>
              <a:rPr lang="en-US" altLang="zh-CN" sz="1000" b="1" dirty="0">
                <a:solidFill>
                  <a:schemeClr val="bg1"/>
                </a:solidFill>
              </a:rPr>
              <a:t>L</a:t>
            </a:r>
            <a:r>
              <a:rPr lang="en-US" altLang="zh-CN" sz="1000" b="1" baseline="-25000" dirty="0">
                <a:solidFill>
                  <a:schemeClr val="bg1"/>
                </a:solidFill>
              </a:rPr>
              <a:t>0</a:t>
            </a:r>
            <a:endParaRPr lang="zh-CN" altLang="en-US" sz="1000" b="1" baseline="-25000" dirty="0">
              <a:solidFill>
                <a:schemeClr val="bg1"/>
              </a:solidFill>
            </a:endParaRPr>
          </a:p>
        </p:txBody>
      </p:sp>
      <p:sp>
        <p:nvSpPr>
          <p:cNvPr id="21" name="文本框 20">
            <a:extLst>
              <a:ext uri="{FF2B5EF4-FFF2-40B4-BE49-F238E27FC236}">
                <a16:creationId xmlns:a16="http://schemas.microsoft.com/office/drawing/2014/main" id="{8A229F40-1D1C-B90D-1E24-EADD102C7311}"/>
              </a:ext>
            </a:extLst>
          </p:cNvPr>
          <p:cNvSpPr txBox="1"/>
          <p:nvPr/>
        </p:nvSpPr>
        <p:spPr>
          <a:xfrm>
            <a:off x="5193784" y="2606715"/>
            <a:ext cx="380232" cy="246221"/>
          </a:xfrm>
          <a:prstGeom prst="rect">
            <a:avLst/>
          </a:prstGeom>
          <a:noFill/>
        </p:spPr>
        <p:txBody>
          <a:bodyPr wrap="none" rtlCol="0">
            <a:spAutoFit/>
          </a:bodyPr>
          <a:lstStyle/>
          <a:p>
            <a:r>
              <a:rPr lang="en-US" altLang="zh-CN" sz="1000" b="1" dirty="0">
                <a:solidFill>
                  <a:schemeClr val="bg1"/>
                </a:solidFill>
              </a:rPr>
              <a:t>L</a:t>
            </a:r>
            <a:r>
              <a:rPr lang="en-US" altLang="zh-CN" sz="1000" b="1" i="1" baseline="-25000" dirty="0">
                <a:solidFill>
                  <a:schemeClr val="bg1"/>
                </a:solidFill>
              </a:rPr>
              <a:t>v</a:t>
            </a:r>
            <a:r>
              <a:rPr lang="en-US" altLang="zh-CN" sz="1000" b="1" baseline="-25000" dirty="0">
                <a:solidFill>
                  <a:schemeClr val="bg1"/>
                </a:solidFill>
              </a:rPr>
              <a:t>-1</a:t>
            </a:r>
            <a:endParaRPr lang="zh-CN" altLang="en-US" sz="1000" b="1" baseline="-25000" dirty="0">
              <a:solidFill>
                <a:schemeClr val="bg1"/>
              </a:solidFill>
            </a:endParaRPr>
          </a:p>
        </p:txBody>
      </p:sp>
      <p:sp>
        <p:nvSpPr>
          <p:cNvPr id="31" name="文本框 30">
            <a:extLst>
              <a:ext uri="{FF2B5EF4-FFF2-40B4-BE49-F238E27FC236}">
                <a16:creationId xmlns:a16="http://schemas.microsoft.com/office/drawing/2014/main" id="{92219B03-8F8C-2F2D-6735-BC1C08809E31}"/>
              </a:ext>
            </a:extLst>
          </p:cNvPr>
          <p:cNvSpPr txBox="1"/>
          <p:nvPr/>
        </p:nvSpPr>
        <p:spPr>
          <a:xfrm>
            <a:off x="5199880" y="3321715"/>
            <a:ext cx="312906" cy="246221"/>
          </a:xfrm>
          <a:prstGeom prst="rect">
            <a:avLst/>
          </a:prstGeom>
          <a:noFill/>
        </p:spPr>
        <p:txBody>
          <a:bodyPr wrap="none" rtlCol="0">
            <a:spAutoFit/>
          </a:bodyPr>
          <a:lstStyle/>
          <a:p>
            <a:r>
              <a:rPr lang="en-US" altLang="zh-CN" sz="1000" b="1" dirty="0">
                <a:solidFill>
                  <a:schemeClr val="bg1"/>
                </a:solidFill>
              </a:rPr>
              <a:t>L</a:t>
            </a:r>
            <a:r>
              <a:rPr lang="en-US" altLang="zh-CN" sz="1000" b="1" baseline="-25000" dirty="0">
                <a:solidFill>
                  <a:schemeClr val="bg1"/>
                </a:solidFill>
              </a:rPr>
              <a:t>0</a:t>
            </a:r>
            <a:endParaRPr lang="zh-CN" altLang="en-US" sz="1000" b="1" baseline="-25000" dirty="0">
              <a:solidFill>
                <a:schemeClr val="bg1"/>
              </a:solidFill>
            </a:endParaRPr>
          </a:p>
        </p:txBody>
      </p:sp>
      <p:sp>
        <p:nvSpPr>
          <p:cNvPr id="32" name="文本框 31">
            <a:extLst>
              <a:ext uri="{FF2B5EF4-FFF2-40B4-BE49-F238E27FC236}">
                <a16:creationId xmlns:a16="http://schemas.microsoft.com/office/drawing/2014/main" id="{E2868F4A-3C73-1E3E-2658-FF2203003927}"/>
              </a:ext>
            </a:extLst>
          </p:cNvPr>
          <p:cNvSpPr txBox="1"/>
          <p:nvPr/>
        </p:nvSpPr>
        <p:spPr>
          <a:xfrm>
            <a:off x="5199880" y="3676675"/>
            <a:ext cx="380232" cy="246221"/>
          </a:xfrm>
          <a:prstGeom prst="rect">
            <a:avLst/>
          </a:prstGeom>
          <a:noFill/>
        </p:spPr>
        <p:txBody>
          <a:bodyPr wrap="none" rtlCol="0">
            <a:spAutoFit/>
          </a:bodyPr>
          <a:lstStyle/>
          <a:p>
            <a:r>
              <a:rPr lang="en-US" altLang="zh-CN" sz="1000" b="1" dirty="0">
                <a:solidFill>
                  <a:schemeClr val="bg1"/>
                </a:solidFill>
              </a:rPr>
              <a:t>L</a:t>
            </a:r>
            <a:r>
              <a:rPr lang="en-US" altLang="zh-CN" sz="1000" b="1" i="1" baseline="-25000" dirty="0">
                <a:solidFill>
                  <a:schemeClr val="bg1"/>
                </a:solidFill>
              </a:rPr>
              <a:t>v</a:t>
            </a:r>
            <a:r>
              <a:rPr lang="en-US" altLang="zh-CN" sz="1000" b="1" baseline="-25000" dirty="0">
                <a:solidFill>
                  <a:schemeClr val="bg1"/>
                </a:solidFill>
              </a:rPr>
              <a:t>-1</a:t>
            </a:r>
            <a:endParaRPr lang="zh-CN" altLang="en-US" sz="1000" b="1" baseline="-25000" dirty="0">
              <a:solidFill>
                <a:schemeClr val="bg1"/>
              </a:solidFill>
            </a:endParaRPr>
          </a:p>
        </p:txBody>
      </p:sp>
      <p:sp>
        <p:nvSpPr>
          <p:cNvPr id="47" name="文本框 46">
            <a:extLst>
              <a:ext uri="{FF2B5EF4-FFF2-40B4-BE49-F238E27FC236}">
                <a16:creationId xmlns:a16="http://schemas.microsoft.com/office/drawing/2014/main" id="{12CE6B68-9D08-6DE6-26C3-DC65DD0498C0}"/>
              </a:ext>
            </a:extLst>
          </p:cNvPr>
          <p:cNvSpPr txBox="1"/>
          <p:nvPr/>
        </p:nvSpPr>
        <p:spPr>
          <a:xfrm>
            <a:off x="5220072" y="4772035"/>
            <a:ext cx="312906" cy="246221"/>
          </a:xfrm>
          <a:prstGeom prst="rect">
            <a:avLst/>
          </a:prstGeom>
          <a:noFill/>
        </p:spPr>
        <p:txBody>
          <a:bodyPr wrap="none" rtlCol="0">
            <a:spAutoFit/>
          </a:bodyPr>
          <a:lstStyle/>
          <a:p>
            <a:r>
              <a:rPr lang="en-US" altLang="zh-CN" sz="1000" b="1" dirty="0">
                <a:solidFill>
                  <a:schemeClr val="bg1"/>
                </a:solidFill>
              </a:rPr>
              <a:t>L</a:t>
            </a:r>
            <a:r>
              <a:rPr lang="en-US" altLang="zh-CN" sz="1000" b="1" baseline="-25000" dirty="0">
                <a:solidFill>
                  <a:schemeClr val="bg1"/>
                </a:solidFill>
              </a:rPr>
              <a:t>0</a:t>
            </a:r>
            <a:endParaRPr lang="zh-CN" altLang="en-US" sz="1000" b="1" baseline="-25000" dirty="0">
              <a:solidFill>
                <a:schemeClr val="bg1"/>
              </a:solidFill>
            </a:endParaRPr>
          </a:p>
        </p:txBody>
      </p:sp>
      <p:sp>
        <p:nvSpPr>
          <p:cNvPr id="58" name="文本框 57">
            <a:extLst>
              <a:ext uri="{FF2B5EF4-FFF2-40B4-BE49-F238E27FC236}">
                <a16:creationId xmlns:a16="http://schemas.microsoft.com/office/drawing/2014/main" id="{28AD51B5-774F-8E5A-669D-202BADA9C258}"/>
              </a:ext>
            </a:extLst>
          </p:cNvPr>
          <p:cNvSpPr txBox="1"/>
          <p:nvPr/>
        </p:nvSpPr>
        <p:spPr>
          <a:xfrm>
            <a:off x="5220072" y="5126995"/>
            <a:ext cx="380232" cy="246221"/>
          </a:xfrm>
          <a:prstGeom prst="rect">
            <a:avLst/>
          </a:prstGeom>
          <a:noFill/>
        </p:spPr>
        <p:txBody>
          <a:bodyPr wrap="none" rtlCol="0">
            <a:spAutoFit/>
          </a:bodyPr>
          <a:lstStyle/>
          <a:p>
            <a:r>
              <a:rPr lang="en-US" altLang="zh-CN" sz="1000" b="1" dirty="0">
                <a:solidFill>
                  <a:schemeClr val="bg1"/>
                </a:solidFill>
              </a:rPr>
              <a:t>L</a:t>
            </a:r>
            <a:r>
              <a:rPr lang="en-US" altLang="zh-CN" sz="1000" b="1" i="1" baseline="-25000" dirty="0">
                <a:solidFill>
                  <a:schemeClr val="bg1"/>
                </a:solidFill>
              </a:rPr>
              <a:t>v</a:t>
            </a:r>
            <a:r>
              <a:rPr lang="en-US" altLang="zh-CN" sz="1000" b="1" baseline="-25000" dirty="0">
                <a:solidFill>
                  <a:schemeClr val="bg1"/>
                </a:solidFill>
              </a:rPr>
              <a:t>-1</a:t>
            </a:r>
            <a:endParaRPr lang="zh-CN" altLang="en-US" sz="1000" b="1" baseline="-25000" dirty="0">
              <a:solidFill>
                <a:schemeClr val="bg1"/>
              </a:solidFill>
            </a:endParaRPr>
          </a:p>
        </p:txBody>
      </p:sp>
      <p:sp>
        <p:nvSpPr>
          <p:cNvPr id="59" name="矩形 58">
            <a:extLst>
              <a:ext uri="{FF2B5EF4-FFF2-40B4-BE49-F238E27FC236}">
                <a16:creationId xmlns:a16="http://schemas.microsoft.com/office/drawing/2014/main" id="{EA0A3D6D-4258-440B-E0C3-0CAF499157B6}"/>
              </a:ext>
            </a:extLst>
          </p:cNvPr>
          <p:cNvSpPr/>
          <p:nvPr/>
        </p:nvSpPr>
        <p:spPr>
          <a:xfrm>
            <a:off x="4283968" y="2559824"/>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0" name="矩形 69">
            <a:extLst>
              <a:ext uri="{FF2B5EF4-FFF2-40B4-BE49-F238E27FC236}">
                <a16:creationId xmlns:a16="http://schemas.microsoft.com/office/drawing/2014/main" id="{3928847D-8203-171C-1465-E099F86FBD37}"/>
              </a:ext>
            </a:extLst>
          </p:cNvPr>
          <p:cNvSpPr/>
          <p:nvPr/>
        </p:nvSpPr>
        <p:spPr>
          <a:xfrm>
            <a:off x="4283968" y="3629784"/>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1" name="矩形 70">
            <a:extLst>
              <a:ext uri="{FF2B5EF4-FFF2-40B4-BE49-F238E27FC236}">
                <a16:creationId xmlns:a16="http://schemas.microsoft.com/office/drawing/2014/main" id="{1C29CE31-716E-F460-876A-58F290F2231F}"/>
              </a:ext>
            </a:extLst>
          </p:cNvPr>
          <p:cNvSpPr/>
          <p:nvPr/>
        </p:nvSpPr>
        <p:spPr>
          <a:xfrm>
            <a:off x="4283968" y="5059360"/>
            <a:ext cx="720000" cy="180000"/>
          </a:xfrm>
          <a:prstGeom prst="rect">
            <a:avLst/>
          </a:prstGeom>
          <a:solidFill>
            <a:srgbClr val="C00000"/>
          </a:solidFill>
          <a:ln w="6350">
            <a:solidFill>
              <a:schemeClr val="bg1">
                <a:lumMod val="95000"/>
                <a:lumOff val="5000"/>
              </a:schemeClr>
            </a:solidFill>
          </a:ln>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zh-CN" altLang="en-US" sz="10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标记</a:t>
            </a:r>
            <a:r>
              <a:rPr lang="en-US" altLang="zh-CN"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(Tag)</a:t>
            </a:r>
            <a:endParaRPr lang="zh-CN" altLang="en-US" sz="10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2" name="左大括号 71">
            <a:extLst>
              <a:ext uri="{FF2B5EF4-FFF2-40B4-BE49-F238E27FC236}">
                <a16:creationId xmlns:a16="http://schemas.microsoft.com/office/drawing/2014/main" id="{3B0D9D5C-D760-8965-3B57-DD90A51E4508}"/>
              </a:ext>
            </a:extLst>
          </p:cNvPr>
          <p:cNvSpPr/>
          <p:nvPr/>
        </p:nvSpPr>
        <p:spPr>
          <a:xfrm>
            <a:off x="4067944" y="3284984"/>
            <a:ext cx="108000" cy="684000"/>
          </a:xfrm>
          <a:prstGeom prst="leftBrace">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6" name="直接箭头连接符 69">
            <a:extLst>
              <a:ext uri="{FF2B5EF4-FFF2-40B4-BE49-F238E27FC236}">
                <a16:creationId xmlns:a16="http://schemas.microsoft.com/office/drawing/2014/main" id="{908802ED-E897-25B8-287C-A177F17D4459}"/>
              </a:ext>
            </a:extLst>
          </p:cNvPr>
          <p:cNvCxnSpPr>
            <a:cxnSpLocks/>
          </p:cNvCxnSpPr>
          <p:nvPr/>
        </p:nvCxnSpPr>
        <p:spPr>
          <a:xfrm rot="16200000" flipH="1" flipV="1">
            <a:off x="3016048" y="2377424"/>
            <a:ext cx="375280" cy="2880000"/>
          </a:xfrm>
          <a:prstGeom prst="bentConnector3">
            <a:avLst>
              <a:gd name="adj1" fmla="val -25720"/>
            </a:avLst>
          </a:prstGeom>
          <a:ln>
            <a:solidFill>
              <a:schemeClr val="accent3">
                <a:lumMod val="75000"/>
              </a:schemeClr>
            </a:solidFill>
            <a:headEnd w="med" len="lg"/>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5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wipe(up)">
                                      <p:cBhvr>
                                        <p:cTn id="10" dur="500"/>
                                        <p:tgtEl>
                                          <p:spTgt spid="14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left)">
                                      <p:cBhvr>
                                        <p:cTn id="14" dur="500"/>
                                        <p:tgtEl>
                                          <p:spTgt spid="7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wipe(up)">
                                      <p:cBhvr>
                                        <p:cTn id="19" dur="500"/>
                                        <p:tgtEl>
                                          <p:spTgt spid="74"/>
                                        </p:tgtEl>
                                      </p:cBhvr>
                                    </p:animEffect>
                                  </p:childTnLst>
                                </p:cTn>
                              </p:par>
                              <p:par>
                                <p:cTn id="20" presetID="22" presetClass="entr" presetSubtype="2" fill="hold"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wipe(right)">
                                      <p:cBhvr>
                                        <p:cTn id="22" dur="500"/>
                                        <p:tgtEl>
                                          <p:spTgt spid="105"/>
                                        </p:tgtEl>
                                      </p:cBhvr>
                                    </p:animEffect>
                                  </p:childTnLst>
                                </p:cTn>
                              </p:par>
                              <p:par>
                                <p:cTn id="23" presetID="22" presetClass="entr" presetSubtype="2"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wipe(right)">
                                      <p:cBhvr>
                                        <p:cTn id="25" dur="500"/>
                                        <p:tgtEl>
                                          <p:spTgt spid="76"/>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wipe(right)">
                                      <p:cBhvr>
                                        <p:cTn id="28" dur="500"/>
                                        <p:tgtEl>
                                          <p:spTgt spid="123"/>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wipe(up)">
                                      <p:cBhvr>
                                        <p:cTn id="32" dur="500"/>
                                        <p:tgtEl>
                                          <p:spTgt spid="1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wipe(left)">
                                      <p:cBhvr>
                                        <p:cTn id="37" dur="500"/>
                                        <p:tgtEl>
                                          <p:spTgt spid="147"/>
                                        </p:tgtEl>
                                      </p:cBhvr>
                                    </p:animEffect>
                                  </p:childTnLst>
                                </p:cTn>
                              </p:par>
                              <p:par>
                                <p:cTn id="38" presetID="22" presetClass="entr" presetSubtype="8" fill="hold" nodeType="withEffect">
                                  <p:stCondLst>
                                    <p:cond delay="0"/>
                                  </p:stCondLst>
                                  <p:childTnLst>
                                    <p:set>
                                      <p:cBhvr>
                                        <p:cTn id="39" dur="1" fill="hold">
                                          <p:stCondLst>
                                            <p:cond delay="0"/>
                                          </p:stCondLst>
                                        </p:cTn>
                                        <p:tgtEl>
                                          <p:spTgt spid="129"/>
                                        </p:tgtEl>
                                        <p:attrNameLst>
                                          <p:attrName>style.visibility</p:attrName>
                                        </p:attrNameLst>
                                      </p:cBhvr>
                                      <p:to>
                                        <p:strVal val="visible"/>
                                      </p:to>
                                    </p:set>
                                    <p:animEffect transition="in" filter="wipe(left)">
                                      <p:cBhvr>
                                        <p:cTn id="40" dur="500"/>
                                        <p:tgtEl>
                                          <p:spTgt spid="1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6"/>
                                        </p:tgtEl>
                                        <p:attrNameLst>
                                          <p:attrName>style.visibility</p:attrName>
                                        </p:attrNameLst>
                                      </p:cBhvr>
                                      <p:to>
                                        <p:strVal val="visible"/>
                                      </p:to>
                                    </p:set>
                                    <p:animEffect transition="in" filter="wipe(left)">
                                      <p:cBhvr>
                                        <p:cTn id="45" dur="500"/>
                                        <p:tgtEl>
                                          <p:spTgt spid="146"/>
                                        </p:tgtEl>
                                      </p:cBhvr>
                                    </p:animEffect>
                                  </p:childTnLst>
                                </p:cTn>
                              </p:par>
                              <p:par>
                                <p:cTn id="46" presetID="22" presetClass="entr" presetSubtype="1" fill="hold" nodeType="withEffect">
                                  <p:stCondLst>
                                    <p:cond delay="0"/>
                                  </p:stCondLst>
                                  <p:childTnLst>
                                    <p:set>
                                      <p:cBhvr>
                                        <p:cTn id="47" dur="1" fill="hold">
                                          <p:stCondLst>
                                            <p:cond delay="0"/>
                                          </p:stCondLst>
                                        </p:cTn>
                                        <p:tgtEl>
                                          <p:spTgt spid="126"/>
                                        </p:tgtEl>
                                        <p:attrNameLst>
                                          <p:attrName>style.visibility</p:attrName>
                                        </p:attrNameLst>
                                      </p:cBhvr>
                                      <p:to>
                                        <p:strVal val="visible"/>
                                      </p:to>
                                    </p:set>
                                    <p:animEffect transition="in" filter="wipe(up)">
                                      <p:cBhvr>
                                        <p:cTn id="48" dur="500"/>
                                        <p:tgtEl>
                                          <p:spTgt spid="126"/>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wipe(left)">
                                      <p:cBhvr>
                                        <p:cTn id="56" dur="500"/>
                                        <p:tgtEl>
                                          <p:spTgt spid="140"/>
                                        </p:tgtEl>
                                      </p:cBhvr>
                                    </p:animEffect>
                                  </p:childTnLst>
                                </p:cTn>
                              </p:par>
                            </p:childTnLst>
                          </p:cTn>
                        </p:par>
                        <p:par>
                          <p:cTn id="57" fill="hold">
                            <p:stCondLst>
                              <p:cond delay="1500"/>
                            </p:stCondLst>
                            <p:childTnLst>
                              <p:par>
                                <p:cTn id="58" presetID="1" presetClass="emph" presetSubtype="2" fill="hold" nodeType="afterEffect">
                                  <p:stCondLst>
                                    <p:cond delay="0"/>
                                  </p:stCondLst>
                                  <p:childTnLst>
                                    <p:animClr clrSpc="rgb" dir="cw">
                                      <p:cBhvr>
                                        <p:cTn id="59" dur="2000" fill="hold"/>
                                        <p:tgtEl>
                                          <p:spTgt spid="23"/>
                                        </p:tgtEl>
                                        <p:attrNameLst>
                                          <p:attrName>fillcolor</p:attrName>
                                        </p:attrNameLst>
                                      </p:cBhvr>
                                      <p:to>
                                        <a:srgbClr val="A73C26"/>
                                      </p:to>
                                    </p:animClr>
                                    <p:set>
                                      <p:cBhvr>
                                        <p:cTn id="60" dur="2000" fill="hold"/>
                                        <p:tgtEl>
                                          <p:spTgt spid="23"/>
                                        </p:tgtEl>
                                        <p:attrNameLst>
                                          <p:attrName>fill.type</p:attrName>
                                        </p:attrNameLst>
                                      </p:cBhvr>
                                      <p:to>
                                        <p:strVal val="solid"/>
                                      </p:to>
                                    </p:set>
                                    <p:set>
                                      <p:cBhvr>
                                        <p:cTn id="61" dur="2000" fill="hold"/>
                                        <p:tgtEl>
                                          <p:spTgt spid="23"/>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71"/>
                                        </p:tgtEl>
                                        <p:attrNameLst>
                                          <p:attrName>style.visibility</p:attrName>
                                        </p:attrNameLst>
                                      </p:cBhvr>
                                      <p:to>
                                        <p:strVal val="visible"/>
                                      </p:to>
                                    </p:set>
                                    <p:animEffect transition="in" filter="wipe(left)">
                                      <p:cBhvr>
                                        <p:cTn id="66" dur="500"/>
                                        <p:tgtEl>
                                          <p:spTgt spid="171"/>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48"/>
                                        </p:tgtEl>
                                        <p:attrNameLst>
                                          <p:attrName>style.visibility</p:attrName>
                                        </p:attrNameLst>
                                      </p:cBhvr>
                                      <p:to>
                                        <p:strVal val="visible"/>
                                      </p:to>
                                    </p:set>
                                    <p:animEffect transition="in" filter="wipe(left)">
                                      <p:cBhvr>
                                        <p:cTn id="69" dur="500"/>
                                        <p:tgtEl>
                                          <p:spTgt spid="148"/>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153"/>
                                        </p:tgtEl>
                                        <p:attrNameLst>
                                          <p:attrName>style.visibility</p:attrName>
                                        </p:attrNameLst>
                                      </p:cBhvr>
                                      <p:to>
                                        <p:strVal val="visible"/>
                                      </p:to>
                                    </p:set>
                                    <p:animEffect transition="in" filter="wipe(left)">
                                      <p:cBhvr>
                                        <p:cTn id="73" dur="500"/>
                                        <p:tgtEl>
                                          <p:spTgt spid="15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70"/>
                                        </p:tgtEl>
                                        <p:attrNameLst>
                                          <p:attrName>style.visibility</p:attrName>
                                        </p:attrNameLst>
                                      </p:cBhvr>
                                      <p:to>
                                        <p:strVal val="visible"/>
                                      </p:to>
                                    </p:set>
                                    <p:animEffect transition="in" filter="wipe(left)">
                                      <p:cBhvr>
                                        <p:cTn id="76" dur="500"/>
                                        <p:tgtEl>
                                          <p:spTgt spid="17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52"/>
                                        </p:tgtEl>
                                        <p:attrNameLst>
                                          <p:attrName>style.visibility</p:attrName>
                                        </p:attrNameLst>
                                      </p:cBhvr>
                                      <p:to>
                                        <p:strVal val="visible"/>
                                      </p:to>
                                    </p:set>
                                    <p:animEffect transition="in" filter="fade">
                                      <p:cBhvr>
                                        <p:cTn id="81" dur="500"/>
                                        <p:tgtEl>
                                          <p:spTgt spid="152"/>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175"/>
                                        </p:tgtEl>
                                        <p:attrNameLst>
                                          <p:attrName>style.visibility</p:attrName>
                                        </p:attrNameLst>
                                      </p:cBhvr>
                                      <p:to>
                                        <p:strVal val="visible"/>
                                      </p:to>
                                    </p:set>
                                    <p:animEffect transition="in" filter="wipe(left)">
                                      <p:cBhvr>
                                        <p:cTn id="85" dur="500"/>
                                        <p:tgtEl>
                                          <p:spTgt spid="175"/>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81"/>
                                        </p:tgtEl>
                                        <p:attrNameLst>
                                          <p:attrName>style.visibility</p:attrName>
                                        </p:attrNameLst>
                                      </p:cBhvr>
                                      <p:to>
                                        <p:strVal val="visible"/>
                                      </p:to>
                                    </p:set>
                                    <p:animEffect transition="in" filter="wipe(left)">
                                      <p:cBhvr>
                                        <p:cTn id="88" dur="500"/>
                                        <p:tgtEl>
                                          <p:spTgt spid="181"/>
                                        </p:tgtEl>
                                      </p:cBhvr>
                                    </p:animEffect>
                                  </p:childTnLst>
                                </p:cTn>
                              </p:par>
                              <p:par>
                                <p:cTn id="89" presetID="22" presetClass="entr" presetSubtype="8" fill="hold" nodeType="withEffect">
                                  <p:stCondLst>
                                    <p:cond delay="0"/>
                                  </p:stCondLst>
                                  <p:childTnLst>
                                    <p:set>
                                      <p:cBhvr>
                                        <p:cTn id="90" dur="1" fill="hold">
                                          <p:stCondLst>
                                            <p:cond delay="0"/>
                                          </p:stCondLst>
                                        </p:cTn>
                                        <p:tgtEl>
                                          <p:spTgt spid="182"/>
                                        </p:tgtEl>
                                        <p:attrNameLst>
                                          <p:attrName>style.visibility</p:attrName>
                                        </p:attrNameLst>
                                      </p:cBhvr>
                                      <p:to>
                                        <p:strVal val="visible"/>
                                      </p:to>
                                    </p:set>
                                    <p:animEffect transition="in" filter="wipe(left)">
                                      <p:cBhvr>
                                        <p:cTn id="91" dur="500"/>
                                        <p:tgtEl>
                                          <p:spTgt spid="18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83"/>
                                        </p:tgtEl>
                                        <p:attrNameLst>
                                          <p:attrName>style.visibility</p:attrName>
                                        </p:attrNameLst>
                                      </p:cBhvr>
                                      <p:to>
                                        <p:strVal val="visible"/>
                                      </p:to>
                                    </p:set>
                                    <p:animEffect transition="in" filter="wipe(left)">
                                      <p:cBhvr>
                                        <p:cTn id="94" dur="500"/>
                                        <p:tgtEl>
                                          <p:spTgt spid="183"/>
                                        </p:tgtEl>
                                      </p:cBhvr>
                                    </p:animEffect>
                                  </p:childTnLst>
                                </p:cTn>
                              </p:par>
                            </p:childTnLst>
                          </p:cTn>
                        </p:par>
                        <p:par>
                          <p:cTn id="95" fill="hold">
                            <p:stCondLst>
                              <p:cond delay="1000"/>
                            </p:stCondLst>
                            <p:childTnLst>
                              <p:par>
                                <p:cTn id="96" presetID="1" presetClass="emph" presetSubtype="2" fill="hold" nodeType="afterEffect">
                                  <p:stCondLst>
                                    <p:cond delay="0"/>
                                  </p:stCondLst>
                                  <p:childTnLst>
                                    <p:animClr clrSpc="rgb" dir="cw">
                                      <p:cBhvr>
                                        <p:cTn id="97" dur="2000" fill="hold"/>
                                        <p:tgtEl>
                                          <p:spTgt spid="38"/>
                                        </p:tgtEl>
                                        <p:attrNameLst>
                                          <p:attrName>fillcolor</p:attrName>
                                        </p:attrNameLst>
                                      </p:cBhvr>
                                      <p:to>
                                        <a:srgbClr val="A73C26"/>
                                      </p:to>
                                    </p:animClr>
                                    <p:set>
                                      <p:cBhvr>
                                        <p:cTn id="98" dur="2000" fill="hold"/>
                                        <p:tgtEl>
                                          <p:spTgt spid="38"/>
                                        </p:tgtEl>
                                        <p:attrNameLst>
                                          <p:attrName>fill.type</p:attrName>
                                        </p:attrNameLst>
                                      </p:cBhvr>
                                      <p:to>
                                        <p:strVal val="solid"/>
                                      </p:to>
                                    </p:set>
                                    <p:set>
                                      <p:cBhvr>
                                        <p:cTn id="99" dur="2000" fill="hold"/>
                                        <p:tgtEl>
                                          <p:spTgt spid="3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23" grpId="0"/>
      <p:bldP spid="125" grpId="0" animBg="1"/>
      <p:bldP spid="143" grpId="0"/>
      <p:bldP spid="146" grpId="0"/>
      <p:bldP spid="147" grpId="0"/>
      <p:bldP spid="148" grpId="0"/>
      <p:bldP spid="152" grpId="0" animBg="1"/>
      <p:bldP spid="170" grpId="0"/>
      <p:bldP spid="181" grpId="0"/>
      <p:bldP spid="183" grpId="0"/>
      <p:bldP spid="72"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71EDD-9612-6C86-6677-30C5EEF79560}"/>
              </a:ext>
            </a:extLst>
          </p:cNvPr>
          <p:cNvSpPr>
            <a:spLocks noGrp="1"/>
          </p:cNvSpPr>
          <p:nvPr>
            <p:ph type="title"/>
          </p:nvPr>
        </p:nvSpPr>
        <p:spPr/>
        <p:txBody>
          <a:bodyPr>
            <a:normAutofit/>
          </a:bodyPr>
          <a:lstStyle/>
          <a:p>
            <a:r>
              <a:rPr lang="zh-CN" altLang="en-US" sz="2400" dirty="0">
                <a:solidFill>
                  <a:srgbClr val="FF0000"/>
                </a:solidFill>
                <a:effectLst>
                  <a:outerShdw blurRad="38100" dist="38100" dir="2700000" algn="tl">
                    <a:srgbClr val="000000">
                      <a:alpha val="90000"/>
                    </a:srgbClr>
                  </a:outerShdw>
                </a:effectLst>
              </a:rPr>
              <a:t>例</a:t>
            </a:r>
            <a:r>
              <a:rPr lang="zh-CN" altLang="en-US" sz="2400" dirty="0"/>
              <a:t> </a:t>
            </a:r>
            <a:r>
              <a:rPr lang="zh-CN" altLang="en-US" sz="2400" dirty="0">
                <a:latin typeface="楷体" panose="02010609060101010101" pitchFamily="49" charset="-122"/>
                <a:ea typeface="楷体" panose="02010609060101010101" pitchFamily="49" charset="-122"/>
              </a:rPr>
              <a:t>直接映射方式的内存地址格式如下所示</a:t>
            </a:r>
          </a:p>
        </p:txBody>
      </p:sp>
      <p:sp>
        <p:nvSpPr>
          <p:cNvPr id="3" name="内容占位符 2">
            <a:extLst>
              <a:ext uri="{FF2B5EF4-FFF2-40B4-BE49-F238E27FC236}">
                <a16:creationId xmlns:a16="http://schemas.microsoft.com/office/drawing/2014/main" id="{51F85332-1078-6AF8-6FF9-D4B8E0BD95F1}"/>
              </a:ext>
            </a:extLst>
          </p:cNvPr>
          <p:cNvSpPr>
            <a:spLocks noGrp="1"/>
          </p:cNvSpPr>
          <p:nvPr>
            <p:ph idx="1"/>
          </p:nvPr>
        </p:nvSpPr>
        <p:spPr>
          <a:xfrm>
            <a:off x="856060" y="2060848"/>
            <a:ext cx="7676380" cy="4032448"/>
          </a:xfrm>
        </p:spPr>
        <p:txBody>
          <a:bodyPr/>
          <a:lstStyle/>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若主存地址用十六进制表示为</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BBBBBB</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，请用十六进制格式表示直接映射方式</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的标记、行、字的值</a:t>
            </a:r>
          </a:p>
        </p:txBody>
      </p:sp>
      <p:sp>
        <p:nvSpPr>
          <p:cNvPr id="4" name="灯片编号占位符 3">
            <a:extLst>
              <a:ext uri="{FF2B5EF4-FFF2-40B4-BE49-F238E27FC236}">
                <a16:creationId xmlns:a16="http://schemas.microsoft.com/office/drawing/2014/main" id="{7B0430DA-EE68-45CE-02CC-227DB938B828}"/>
              </a:ext>
            </a:extLst>
          </p:cNvPr>
          <p:cNvSpPr>
            <a:spLocks noGrp="1"/>
          </p:cNvSpPr>
          <p:nvPr>
            <p:ph type="sldNum" sz="quarter" idx="11"/>
          </p:nvPr>
        </p:nvSpPr>
        <p:spPr/>
        <p:txBody>
          <a:bodyPr/>
          <a:lstStyle/>
          <a:p>
            <a:pPr>
              <a:defRPr/>
            </a:pPr>
            <a:fld id="{168FAD51-4924-4E26-8EE5-0F0F7972BA28}" type="slidenum">
              <a:rPr lang="en-US" smtClean="0"/>
              <a:pPr>
                <a:defRPr/>
              </a:pPr>
              <a:t>64</a:t>
            </a:fld>
            <a:endParaRPr lang="en-US" dirty="0"/>
          </a:p>
        </p:txBody>
      </p:sp>
      <p:sp>
        <p:nvSpPr>
          <p:cNvPr id="5" name="页脚占位符 4">
            <a:extLst>
              <a:ext uri="{FF2B5EF4-FFF2-40B4-BE49-F238E27FC236}">
                <a16:creationId xmlns:a16="http://schemas.microsoft.com/office/drawing/2014/main" id="{A076A19E-3122-1365-F8CD-E8C47B8BF61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grpSp>
        <p:nvGrpSpPr>
          <p:cNvPr id="7" name="组合 6">
            <a:extLst>
              <a:ext uri="{FF2B5EF4-FFF2-40B4-BE49-F238E27FC236}">
                <a16:creationId xmlns:a16="http://schemas.microsoft.com/office/drawing/2014/main" id="{1797A494-C7AC-6E3D-54AE-C39EE3C4C426}"/>
              </a:ext>
            </a:extLst>
          </p:cNvPr>
          <p:cNvGrpSpPr/>
          <p:nvPr/>
        </p:nvGrpSpPr>
        <p:grpSpPr>
          <a:xfrm>
            <a:off x="1979712" y="1484784"/>
            <a:ext cx="4320000" cy="288032"/>
            <a:chOff x="755576" y="2563710"/>
            <a:chExt cx="2160160" cy="180000"/>
          </a:xfrm>
        </p:grpSpPr>
        <p:sp>
          <p:nvSpPr>
            <p:cNvPr id="8" name="矩形 7">
              <a:extLst>
                <a:ext uri="{FF2B5EF4-FFF2-40B4-BE49-F238E27FC236}">
                  <a16:creationId xmlns:a16="http://schemas.microsoft.com/office/drawing/2014/main" id="{F828AE2D-8264-5C49-F398-02F491AA3E6E}"/>
                </a:ext>
              </a:extLst>
            </p:cNvPr>
            <p:cNvSpPr/>
            <p:nvPr/>
          </p:nvSpPr>
          <p:spPr>
            <a:xfrm>
              <a:off x="1475656" y="2563710"/>
              <a:ext cx="720000" cy="180000"/>
            </a:xfrm>
            <a:prstGeom prst="rect">
              <a:avLst/>
            </a:prstGeom>
            <a:solidFill>
              <a:schemeClr val="accent5">
                <a:lumMod val="40000"/>
                <a:lumOff val="60000"/>
              </a:schemeClr>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行 </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D0216264-429E-C628-C040-2F5FF356CF91}"/>
                </a:ext>
              </a:extLst>
            </p:cNvPr>
            <p:cNvSpPr/>
            <p:nvPr/>
          </p:nvSpPr>
          <p:spPr>
            <a:xfrm>
              <a:off x="2195736" y="2563710"/>
              <a:ext cx="720000" cy="180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 </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E1785BF8-E2CD-767E-411F-0F41C6808F12}"/>
                </a:ext>
              </a:extLst>
            </p:cNvPr>
            <p:cNvSpPr/>
            <p:nvPr/>
          </p:nvSpPr>
          <p:spPr>
            <a:xfrm>
              <a:off x="755576" y="2563710"/>
              <a:ext cx="720000" cy="180000"/>
            </a:xfrm>
            <a:prstGeom prst="rect">
              <a:avLst/>
            </a:prstGeom>
            <a:solidFill>
              <a:srgbClr val="FFFF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标记 </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11" name="组合 10">
            <a:extLst>
              <a:ext uri="{FF2B5EF4-FFF2-40B4-BE49-F238E27FC236}">
                <a16:creationId xmlns:a16="http://schemas.microsoft.com/office/drawing/2014/main" id="{CB3A5414-2239-4372-5382-B5150424400A}"/>
              </a:ext>
            </a:extLst>
          </p:cNvPr>
          <p:cNvGrpSpPr/>
          <p:nvPr/>
        </p:nvGrpSpPr>
        <p:grpSpPr>
          <a:xfrm>
            <a:off x="1979712" y="1788056"/>
            <a:ext cx="4320000" cy="288032"/>
            <a:chOff x="755576" y="2563710"/>
            <a:chExt cx="2160160" cy="180000"/>
          </a:xfrm>
          <a:noFill/>
        </p:grpSpPr>
        <p:sp>
          <p:nvSpPr>
            <p:cNvPr id="12" name="矩形 11">
              <a:extLst>
                <a:ext uri="{FF2B5EF4-FFF2-40B4-BE49-F238E27FC236}">
                  <a16:creationId xmlns:a16="http://schemas.microsoft.com/office/drawing/2014/main" id="{0B644C56-396F-56C8-008C-1837F19B4F1F}"/>
                </a:ext>
              </a:extLst>
            </p:cNvPr>
            <p:cNvSpPr/>
            <p:nvPr/>
          </p:nvSpPr>
          <p:spPr>
            <a:xfrm>
              <a:off x="1475656" y="2563710"/>
              <a:ext cx="720000" cy="180000"/>
            </a:xfrm>
            <a:prstGeom prst="rect">
              <a:avLst/>
            </a:prstGeom>
            <a:grp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14</a:t>
              </a: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sp>
          <p:nvSpPr>
            <p:cNvPr id="13" name="矩形 12">
              <a:extLst>
                <a:ext uri="{FF2B5EF4-FFF2-40B4-BE49-F238E27FC236}">
                  <a16:creationId xmlns:a16="http://schemas.microsoft.com/office/drawing/2014/main" id="{303C187F-E1CF-C6B7-B838-BA36BEBC9B95}"/>
                </a:ext>
              </a:extLst>
            </p:cNvPr>
            <p:cNvSpPr/>
            <p:nvPr/>
          </p:nvSpPr>
          <p:spPr>
            <a:xfrm>
              <a:off x="2195736" y="2563710"/>
              <a:ext cx="720000" cy="180000"/>
            </a:xfrm>
            <a:prstGeom prst="rect">
              <a:avLst/>
            </a:prstGeom>
            <a:grp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sp>
          <p:nvSpPr>
            <p:cNvPr id="14" name="矩形 13">
              <a:extLst>
                <a:ext uri="{FF2B5EF4-FFF2-40B4-BE49-F238E27FC236}">
                  <a16:creationId xmlns:a16="http://schemas.microsoft.com/office/drawing/2014/main" id="{E0600AB0-D9FB-4F9F-9030-F80ABE0847C5}"/>
                </a:ext>
              </a:extLst>
            </p:cNvPr>
            <p:cNvSpPr/>
            <p:nvPr/>
          </p:nvSpPr>
          <p:spPr>
            <a:xfrm>
              <a:off x="755576" y="2563710"/>
              <a:ext cx="720000" cy="180000"/>
            </a:xfrm>
            <a:prstGeom prst="rect">
              <a:avLst/>
            </a:prstGeom>
            <a:grp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grpSp>
      <p:graphicFrame>
        <p:nvGraphicFramePr>
          <p:cNvPr id="15" name="表格 14">
            <a:extLst>
              <a:ext uri="{FF2B5EF4-FFF2-40B4-BE49-F238E27FC236}">
                <a16:creationId xmlns:a16="http://schemas.microsoft.com/office/drawing/2014/main" id="{3F26E7C4-E18B-4539-B154-44FC020D16E9}"/>
              </a:ext>
            </a:extLst>
          </p:cNvPr>
          <p:cNvGraphicFramePr>
            <a:graphicFrameLocks noGrp="1"/>
          </p:cNvGraphicFramePr>
          <p:nvPr>
            <p:extLst>
              <p:ext uri="{D42A27DB-BD31-4B8C-83A1-F6EECF244321}">
                <p14:modId xmlns:p14="http://schemas.microsoft.com/office/powerpoint/2010/main" val="2109441130"/>
              </p:ext>
            </p:extLst>
          </p:nvPr>
        </p:nvGraphicFramePr>
        <p:xfrm>
          <a:off x="1187624" y="3429000"/>
          <a:ext cx="6480000" cy="360000"/>
        </p:xfrm>
        <a:graphic>
          <a:graphicData uri="http://schemas.openxmlformats.org/drawingml/2006/table">
            <a:tbl>
              <a:tblPr>
                <a:tableStyleId>{93296810-A885-4BE3-A3E7-6D5BEEA58F35}</a:tableStyleId>
              </a:tblPr>
              <a:tblGrid>
                <a:gridCol w="270000">
                  <a:extLst>
                    <a:ext uri="{9D8B030D-6E8A-4147-A177-3AD203B41FA5}">
                      <a16:colId xmlns:a16="http://schemas.microsoft.com/office/drawing/2014/main" val="3380376562"/>
                    </a:ext>
                  </a:extLst>
                </a:gridCol>
                <a:gridCol w="270000">
                  <a:extLst>
                    <a:ext uri="{9D8B030D-6E8A-4147-A177-3AD203B41FA5}">
                      <a16:colId xmlns:a16="http://schemas.microsoft.com/office/drawing/2014/main" val="209587040"/>
                    </a:ext>
                  </a:extLst>
                </a:gridCol>
                <a:gridCol w="270000">
                  <a:extLst>
                    <a:ext uri="{9D8B030D-6E8A-4147-A177-3AD203B41FA5}">
                      <a16:colId xmlns:a16="http://schemas.microsoft.com/office/drawing/2014/main" val="1068389099"/>
                    </a:ext>
                  </a:extLst>
                </a:gridCol>
                <a:gridCol w="270000">
                  <a:extLst>
                    <a:ext uri="{9D8B030D-6E8A-4147-A177-3AD203B41FA5}">
                      <a16:colId xmlns:a16="http://schemas.microsoft.com/office/drawing/2014/main" val="1866492397"/>
                    </a:ext>
                  </a:extLst>
                </a:gridCol>
                <a:gridCol w="270000">
                  <a:extLst>
                    <a:ext uri="{9D8B030D-6E8A-4147-A177-3AD203B41FA5}">
                      <a16:colId xmlns:a16="http://schemas.microsoft.com/office/drawing/2014/main" val="3695914356"/>
                    </a:ext>
                  </a:extLst>
                </a:gridCol>
                <a:gridCol w="270000">
                  <a:extLst>
                    <a:ext uri="{9D8B030D-6E8A-4147-A177-3AD203B41FA5}">
                      <a16:colId xmlns:a16="http://schemas.microsoft.com/office/drawing/2014/main" val="2658217874"/>
                    </a:ext>
                  </a:extLst>
                </a:gridCol>
                <a:gridCol w="270000">
                  <a:extLst>
                    <a:ext uri="{9D8B030D-6E8A-4147-A177-3AD203B41FA5}">
                      <a16:colId xmlns:a16="http://schemas.microsoft.com/office/drawing/2014/main" val="2634552623"/>
                    </a:ext>
                  </a:extLst>
                </a:gridCol>
                <a:gridCol w="270000">
                  <a:extLst>
                    <a:ext uri="{9D8B030D-6E8A-4147-A177-3AD203B41FA5}">
                      <a16:colId xmlns:a16="http://schemas.microsoft.com/office/drawing/2014/main" val="2235514239"/>
                    </a:ext>
                  </a:extLst>
                </a:gridCol>
                <a:gridCol w="270000">
                  <a:extLst>
                    <a:ext uri="{9D8B030D-6E8A-4147-A177-3AD203B41FA5}">
                      <a16:colId xmlns:a16="http://schemas.microsoft.com/office/drawing/2014/main" val="2377465246"/>
                    </a:ext>
                  </a:extLst>
                </a:gridCol>
                <a:gridCol w="270000">
                  <a:extLst>
                    <a:ext uri="{9D8B030D-6E8A-4147-A177-3AD203B41FA5}">
                      <a16:colId xmlns:a16="http://schemas.microsoft.com/office/drawing/2014/main" val="1481719857"/>
                    </a:ext>
                  </a:extLst>
                </a:gridCol>
                <a:gridCol w="270000">
                  <a:extLst>
                    <a:ext uri="{9D8B030D-6E8A-4147-A177-3AD203B41FA5}">
                      <a16:colId xmlns:a16="http://schemas.microsoft.com/office/drawing/2014/main" val="2865992306"/>
                    </a:ext>
                  </a:extLst>
                </a:gridCol>
                <a:gridCol w="270000">
                  <a:extLst>
                    <a:ext uri="{9D8B030D-6E8A-4147-A177-3AD203B41FA5}">
                      <a16:colId xmlns:a16="http://schemas.microsoft.com/office/drawing/2014/main" val="3018208709"/>
                    </a:ext>
                  </a:extLst>
                </a:gridCol>
                <a:gridCol w="270000">
                  <a:extLst>
                    <a:ext uri="{9D8B030D-6E8A-4147-A177-3AD203B41FA5}">
                      <a16:colId xmlns:a16="http://schemas.microsoft.com/office/drawing/2014/main" val="3281773771"/>
                    </a:ext>
                  </a:extLst>
                </a:gridCol>
                <a:gridCol w="270000">
                  <a:extLst>
                    <a:ext uri="{9D8B030D-6E8A-4147-A177-3AD203B41FA5}">
                      <a16:colId xmlns:a16="http://schemas.microsoft.com/office/drawing/2014/main" val="2112405573"/>
                    </a:ext>
                  </a:extLst>
                </a:gridCol>
                <a:gridCol w="270000">
                  <a:extLst>
                    <a:ext uri="{9D8B030D-6E8A-4147-A177-3AD203B41FA5}">
                      <a16:colId xmlns:a16="http://schemas.microsoft.com/office/drawing/2014/main" val="1001362717"/>
                    </a:ext>
                  </a:extLst>
                </a:gridCol>
                <a:gridCol w="270000">
                  <a:extLst>
                    <a:ext uri="{9D8B030D-6E8A-4147-A177-3AD203B41FA5}">
                      <a16:colId xmlns:a16="http://schemas.microsoft.com/office/drawing/2014/main" val="4154468044"/>
                    </a:ext>
                  </a:extLst>
                </a:gridCol>
                <a:gridCol w="270000">
                  <a:extLst>
                    <a:ext uri="{9D8B030D-6E8A-4147-A177-3AD203B41FA5}">
                      <a16:colId xmlns:a16="http://schemas.microsoft.com/office/drawing/2014/main" val="3858124021"/>
                    </a:ext>
                  </a:extLst>
                </a:gridCol>
                <a:gridCol w="270000">
                  <a:extLst>
                    <a:ext uri="{9D8B030D-6E8A-4147-A177-3AD203B41FA5}">
                      <a16:colId xmlns:a16="http://schemas.microsoft.com/office/drawing/2014/main" val="1976897143"/>
                    </a:ext>
                  </a:extLst>
                </a:gridCol>
                <a:gridCol w="270000">
                  <a:extLst>
                    <a:ext uri="{9D8B030D-6E8A-4147-A177-3AD203B41FA5}">
                      <a16:colId xmlns:a16="http://schemas.microsoft.com/office/drawing/2014/main" val="2861616394"/>
                    </a:ext>
                  </a:extLst>
                </a:gridCol>
                <a:gridCol w="270000">
                  <a:extLst>
                    <a:ext uri="{9D8B030D-6E8A-4147-A177-3AD203B41FA5}">
                      <a16:colId xmlns:a16="http://schemas.microsoft.com/office/drawing/2014/main" val="3658439013"/>
                    </a:ext>
                  </a:extLst>
                </a:gridCol>
                <a:gridCol w="270000">
                  <a:extLst>
                    <a:ext uri="{9D8B030D-6E8A-4147-A177-3AD203B41FA5}">
                      <a16:colId xmlns:a16="http://schemas.microsoft.com/office/drawing/2014/main" val="212080386"/>
                    </a:ext>
                  </a:extLst>
                </a:gridCol>
                <a:gridCol w="270000">
                  <a:extLst>
                    <a:ext uri="{9D8B030D-6E8A-4147-A177-3AD203B41FA5}">
                      <a16:colId xmlns:a16="http://schemas.microsoft.com/office/drawing/2014/main" val="1450161525"/>
                    </a:ext>
                  </a:extLst>
                </a:gridCol>
                <a:gridCol w="270000">
                  <a:extLst>
                    <a:ext uri="{9D8B030D-6E8A-4147-A177-3AD203B41FA5}">
                      <a16:colId xmlns:a16="http://schemas.microsoft.com/office/drawing/2014/main" val="2008139387"/>
                    </a:ext>
                  </a:extLst>
                </a:gridCol>
                <a:gridCol w="270000">
                  <a:extLst>
                    <a:ext uri="{9D8B030D-6E8A-4147-A177-3AD203B41FA5}">
                      <a16:colId xmlns:a16="http://schemas.microsoft.com/office/drawing/2014/main" val="3163620347"/>
                    </a:ext>
                  </a:extLst>
                </a:gridCol>
              </a:tblGrid>
              <a:tr h="360000">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0</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0</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0</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0</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0</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0</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tc>
                  <a:txBody>
                    <a:bodyPr/>
                    <a:lstStyle/>
                    <a:p>
                      <a:r>
                        <a:rPr lang="en-US" altLang="zh-CN" sz="1600" b="1" dirty="0">
                          <a:latin typeface="Times New Roman" panose="02020603050405020304" pitchFamily="18" charset="0"/>
                          <a:cs typeface="Times New Roman" panose="02020603050405020304" pitchFamily="18" charset="0"/>
                        </a:rPr>
                        <a:t>1</a:t>
                      </a:r>
                      <a:endParaRPr lang="zh-CN" altLang="en-US" sz="1600" b="1" dirty="0">
                        <a:latin typeface="Times New Roman" panose="02020603050405020304" pitchFamily="18" charset="0"/>
                        <a:cs typeface="Times New Roman" panose="02020603050405020304" pitchFamily="18"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48292426"/>
                  </a:ext>
                </a:extLst>
              </a:tr>
            </a:tbl>
          </a:graphicData>
        </a:graphic>
      </p:graphicFrame>
      <p:sp>
        <p:nvSpPr>
          <p:cNvPr id="16" name="左大括号 15">
            <a:extLst>
              <a:ext uri="{FF2B5EF4-FFF2-40B4-BE49-F238E27FC236}">
                <a16:creationId xmlns:a16="http://schemas.microsoft.com/office/drawing/2014/main" id="{2FC0A975-9D0F-35E4-3A34-A5969A0017F0}"/>
              </a:ext>
            </a:extLst>
          </p:cNvPr>
          <p:cNvSpPr/>
          <p:nvPr/>
        </p:nvSpPr>
        <p:spPr>
          <a:xfrm rot="16200000">
            <a:off x="7326344" y="3663048"/>
            <a:ext cx="144000" cy="540000"/>
          </a:xfrm>
          <a:prstGeom prst="leftBrace">
            <a:avLst>
              <a:gd name="adj1" fmla="val 53013"/>
              <a:gd name="adj2" fmla="val 50000"/>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左大括号 16">
            <a:extLst>
              <a:ext uri="{FF2B5EF4-FFF2-40B4-BE49-F238E27FC236}">
                <a16:creationId xmlns:a16="http://schemas.microsoft.com/office/drawing/2014/main" id="{22C88FD1-0B47-1F4C-6B00-BC42E00AD510}"/>
              </a:ext>
            </a:extLst>
          </p:cNvPr>
          <p:cNvSpPr/>
          <p:nvPr/>
        </p:nvSpPr>
        <p:spPr>
          <a:xfrm rot="16200000">
            <a:off x="5165864" y="2043049"/>
            <a:ext cx="144000" cy="3780000"/>
          </a:xfrm>
          <a:prstGeom prst="leftBrace">
            <a:avLst>
              <a:gd name="adj1" fmla="val 53013"/>
              <a:gd name="adj2" fmla="val 50000"/>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a:extLst>
              <a:ext uri="{FF2B5EF4-FFF2-40B4-BE49-F238E27FC236}">
                <a16:creationId xmlns:a16="http://schemas.microsoft.com/office/drawing/2014/main" id="{8E9A801D-0D85-70C8-5868-12BE850E82AF}"/>
              </a:ext>
            </a:extLst>
          </p:cNvPr>
          <p:cNvSpPr/>
          <p:nvPr/>
        </p:nvSpPr>
        <p:spPr>
          <a:xfrm rot="16200000">
            <a:off x="2195863" y="2853063"/>
            <a:ext cx="144000" cy="2160000"/>
          </a:xfrm>
          <a:prstGeom prst="leftBrace">
            <a:avLst>
              <a:gd name="adj1" fmla="val 53013"/>
              <a:gd name="adj2" fmla="val 50000"/>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5AD13C73-A4D9-609A-A70C-1AE6B44A4C94}"/>
              </a:ext>
            </a:extLst>
          </p:cNvPr>
          <p:cNvSpPr/>
          <p:nvPr/>
        </p:nvSpPr>
        <p:spPr>
          <a:xfrm>
            <a:off x="4520162" y="4077072"/>
            <a:ext cx="1439893" cy="288032"/>
          </a:xfrm>
          <a:prstGeom prst="rect">
            <a:avLst/>
          </a:prstGeom>
          <a:solidFill>
            <a:schemeClr val="accent5">
              <a:lumMod val="40000"/>
              <a:lumOff val="60000"/>
            </a:schemeClr>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行</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9EC6E0DE-7C06-02C0-BB93-53704EE1CE99}"/>
              </a:ext>
            </a:extLst>
          </p:cNvPr>
          <p:cNvSpPr/>
          <p:nvPr/>
        </p:nvSpPr>
        <p:spPr>
          <a:xfrm>
            <a:off x="6677570" y="4077072"/>
            <a:ext cx="1439893" cy="288032"/>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FABC1864-4BCE-650D-9FD5-5DEB1F76EF58}"/>
              </a:ext>
            </a:extLst>
          </p:cNvPr>
          <p:cNvSpPr/>
          <p:nvPr/>
        </p:nvSpPr>
        <p:spPr>
          <a:xfrm>
            <a:off x="1547664" y="4077072"/>
            <a:ext cx="1439893" cy="288032"/>
          </a:xfrm>
          <a:prstGeom prst="rect">
            <a:avLst/>
          </a:prstGeom>
          <a:solidFill>
            <a:srgbClr val="FFFF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矩形 23">
            <a:extLst>
              <a:ext uri="{FF2B5EF4-FFF2-40B4-BE49-F238E27FC236}">
                <a16:creationId xmlns:a16="http://schemas.microsoft.com/office/drawing/2014/main" id="{9E37AECC-2758-089A-CF3D-1DD9AD29B872}"/>
              </a:ext>
            </a:extLst>
          </p:cNvPr>
          <p:cNvSpPr/>
          <p:nvPr/>
        </p:nvSpPr>
        <p:spPr>
          <a:xfrm>
            <a:off x="4520162" y="4509120"/>
            <a:ext cx="1439893" cy="288032"/>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(2EEE)</a:t>
            </a:r>
            <a:r>
              <a:rPr lang="en-US" altLang="zh-CN" sz="1600" b="1" baseline="-25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16</a:t>
            </a:r>
            <a:endParaRPr lang="zh-CN" altLang="en-US" sz="1600" b="1" baseline="-25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矩形 24">
            <a:extLst>
              <a:ext uri="{FF2B5EF4-FFF2-40B4-BE49-F238E27FC236}">
                <a16:creationId xmlns:a16="http://schemas.microsoft.com/office/drawing/2014/main" id="{3E2F386E-381C-C380-6F0E-C6973261BEDC}"/>
              </a:ext>
            </a:extLst>
          </p:cNvPr>
          <p:cNvSpPr/>
          <p:nvPr/>
        </p:nvSpPr>
        <p:spPr>
          <a:xfrm>
            <a:off x="6732240" y="4509120"/>
            <a:ext cx="1439893" cy="288032"/>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1600" b="1" baseline="-25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16</a:t>
            </a:r>
            <a:endParaRPr lang="zh-CN" altLang="en-US" sz="1600" b="1" baseline="-25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矩形 25">
            <a:extLst>
              <a:ext uri="{FF2B5EF4-FFF2-40B4-BE49-F238E27FC236}">
                <a16:creationId xmlns:a16="http://schemas.microsoft.com/office/drawing/2014/main" id="{37B798EB-D4CB-DC52-4BA9-57CE861F5CA0}"/>
              </a:ext>
            </a:extLst>
          </p:cNvPr>
          <p:cNvSpPr/>
          <p:nvPr/>
        </p:nvSpPr>
        <p:spPr>
          <a:xfrm>
            <a:off x="1547664" y="4509120"/>
            <a:ext cx="1439893" cy="288032"/>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(BB)</a:t>
            </a:r>
            <a:r>
              <a:rPr lang="en-US" altLang="zh-CN" sz="1600" b="1" baseline="-25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16</a:t>
            </a:r>
            <a:endParaRPr lang="zh-CN" altLang="en-US" sz="1600" b="1" baseline="-25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8" name="直接连接符 27">
            <a:extLst>
              <a:ext uri="{FF2B5EF4-FFF2-40B4-BE49-F238E27FC236}">
                <a16:creationId xmlns:a16="http://schemas.microsoft.com/office/drawing/2014/main" id="{0B3CEAF9-D91A-D20A-46D1-B88DBF741419}"/>
              </a:ext>
            </a:extLst>
          </p:cNvPr>
          <p:cNvCxnSpPr>
            <a:cxnSpLocks/>
          </p:cNvCxnSpPr>
          <p:nvPr/>
        </p:nvCxnSpPr>
        <p:spPr>
          <a:xfrm>
            <a:off x="6041980" y="3289954"/>
            <a:ext cx="0" cy="504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489BC90-BDE9-9FBC-0034-7B652665870B}"/>
              </a:ext>
            </a:extLst>
          </p:cNvPr>
          <p:cNvCxnSpPr>
            <a:cxnSpLocks/>
          </p:cNvCxnSpPr>
          <p:nvPr/>
        </p:nvCxnSpPr>
        <p:spPr>
          <a:xfrm>
            <a:off x="4964288" y="3289954"/>
            <a:ext cx="0" cy="504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10C36A9-BF70-ED8F-E0E6-C81BC14C1F4D}"/>
              </a:ext>
            </a:extLst>
          </p:cNvPr>
          <p:cNvCxnSpPr>
            <a:cxnSpLocks/>
          </p:cNvCxnSpPr>
          <p:nvPr/>
        </p:nvCxnSpPr>
        <p:spPr>
          <a:xfrm>
            <a:off x="3884168" y="3289954"/>
            <a:ext cx="0" cy="504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F96814B9-D22D-CED2-DB8D-CB708FDAF0FC}"/>
              </a:ext>
            </a:extLst>
          </p:cNvPr>
          <p:cNvCxnSpPr>
            <a:cxnSpLocks/>
          </p:cNvCxnSpPr>
          <p:nvPr/>
        </p:nvCxnSpPr>
        <p:spPr>
          <a:xfrm>
            <a:off x="7122100" y="3289954"/>
            <a:ext cx="0" cy="504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93DDD800-1A85-7052-C45B-EE21315FC4D7}"/>
              </a:ext>
            </a:extLst>
          </p:cNvPr>
          <p:cNvCxnSpPr>
            <a:cxnSpLocks/>
          </p:cNvCxnSpPr>
          <p:nvPr/>
        </p:nvCxnSpPr>
        <p:spPr>
          <a:xfrm>
            <a:off x="3347864" y="3289954"/>
            <a:ext cx="0" cy="504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83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up)">
                                      <p:cBhvr>
                                        <p:cTn id="40" dur="500"/>
                                        <p:tgtEl>
                                          <p:spTgt spid="28"/>
                                        </p:tgtEl>
                                      </p:cBhvr>
                                    </p:animEffect>
                                  </p:childTnLst>
                                </p:cTn>
                              </p:par>
                              <p:par>
                                <p:cTn id="41" presetID="22" presetClass="entr" presetSubtype="1"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up)">
                                      <p:cBhvr>
                                        <p:cTn id="43" dur="500"/>
                                        <p:tgtEl>
                                          <p:spTgt spid="29"/>
                                        </p:tgtEl>
                                      </p:cBhvr>
                                    </p:animEffect>
                                  </p:childTnLst>
                                </p:cTn>
                              </p:par>
                              <p:par>
                                <p:cTn id="44" presetID="22" presetClass="entr" presetSubtype="1"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500"/>
                                        <p:tgtEl>
                                          <p:spTgt spid="30"/>
                                        </p:tgtEl>
                                      </p:cBhvr>
                                    </p:animEffect>
                                  </p:childTnLst>
                                </p:cTn>
                              </p:par>
                              <p:par>
                                <p:cTn id="47" presetID="22" presetClass="entr" presetSubtype="1"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up)">
                                      <p:cBhvr>
                                        <p:cTn id="49" dur="500"/>
                                        <p:tgtEl>
                                          <p:spTgt spid="31"/>
                                        </p:tgtEl>
                                      </p:cBhvr>
                                    </p:animEffect>
                                  </p:childTnLst>
                                </p:cTn>
                              </p:par>
                              <p:par>
                                <p:cTn id="50" presetID="22" presetClass="entr" presetSubtype="1"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up)">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2" grpId="0" animBg="1"/>
      <p:bldP spid="24" grpId="0"/>
      <p:bldP spid="25" grpId="0"/>
      <p:bldP spid="2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71EDD-9612-6C86-6677-30C5EEF79560}"/>
              </a:ext>
            </a:extLst>
          </p:cNvPr>
          <p:cNvSpPr>
            <a:spLocks noGrp="1"/>
          </p:cNvSpPr>
          <p:nvPr>
            <p:ph type="title"/>
          </p:nvPr>
        </p:nvSpPr>
        <p:spPr/>
        <p:txBody>
          <a:bodyPr>
            <a:normAutofit fontScale="90000"/>
          </a:bodyPr>
          <a:lstStyle/>
          <a:p>
            <a:pPr>
              <a:lnSpc>
                <a:spcPct val="100000"/>
              </a:lnSpc>
            </a:pPr>
            <a:r>
              <a:rPr lang="zh-CN" altLang="en-US" sz="2800" dirty="0">
                <a:solidFill>
                  <a:srgbClr val="FF0000"/>
                </a:solidFill>
                <a:effectLst>
                  <a:outerShdw blurRad="38100" dist="38100" dir="2700000" algn="tl">
                    <a:srgbClr val="000000">
                      <a:alpha val="90000"/>
                    </a:srgbClr>
                  </a:outerShdw>
                </a:effectLst>
              </a:rPr>
              <a:t>例</a:t>
            </a:r>
            <a:r>
              <a:rPr lang="zh-CN" altLang="en-US" sz="2800" dirty="0"/>
              <a:t>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一个</a:t>
            </a:r>
            <a:r>
              <a:rPr lang="en-US" altLang="zh-CN"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路</a:t>
            </a:r>
            <a:r>
              <a:rPr lang="zh-CN" altLang="en-US"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组相联</a:t>
            </a:r>
            <a:r>
              <a:rPr lang="en-US" altLang="zh-CN" sz="2800" cap="none" dirty="0">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由</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64</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行组成，主存储器包含</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4K</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个块，每块</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128</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字。请表示内存地址的格式？</a:t>
            </a:r>
          </a:p>
        </p:txBody>
      </p:sp>
      <p:sp>
        <p:nvSpPr>
          <p:cNvPr id="4" name="灯片编号占位符 3">
            <a:extLst>
              <a:ext uri="{FF2B5EF4-FFF2-40B4-BE49-F238E27FC236}">
                <a16:creationId xmlns:a16="http://schemas.microsoft.com/office/drawing/2014/main" id="{7B0430DA-EE68-45CE-02CC-227DB938B828}"/>
              </a:ext>
            </a:extLst>
          </p:cNvPr>
          <p:cNvSpPr>
            <a:spLocks noGrp="1"/>
          </p:cNvSpPr>
          <p:nvPr>
            <p:ph type="sldNum" sz="quarter" idx="11"/>
          </p:nvPr>
        </p:nvSpPr>
        <p:spPr/>
        <p:txBody>
          <a:bodyPr/>
          <a:lstStyle/>
          <a:p>
            <a:pPr>
              <a:defRPr/>
            </a:pPr>
            <a:fld id="{168FAD51-4924-4E26-8EE5-0F0F7972BA28}" type="slidenum">
              <a:rPr lang="en-US" smtClean="0"/>
              <a:pPr>
                <a:defRPr/>
              </a:pPr>
              <a:t>65</a:t>
            </a:fld>
            <a:endParaRPr lang="en-US" dirty="0"/>
          </a:p>
        </p:txBody>
      </p:sp>
      <p:sp>
        <p:nvSpPr>
          <p:cNvPr id="5" name="页脚占位符 4">
            <a:extLst>
              <a:ext uri="{FF2B5EF4-FFF2-40B4-BE49-F238E27FC236}">
                <a16:creationId xmlns:a16="http://schemas.microsoft.com/office/drawing/2014/main" id="{A076A19E-3122-1365-F8CD-E8C47B8BF61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grpSp>
        <p:nvGrpSpPr>
          <p:cNvPr id="7" name="组合 6">
            <a:extLst>
              <a:ext uri="{FF2B5EF4-FFF2-40B4-BE49-F238E27FC236}">
                <a16:creationId xmlns:a16="http://schemas.microsoft.com/office/drawing/2014/main" id="{1797A494-C7AC-6E3D-54AE-C39EE3C4C426}"/>
              </a:ext>
            </a:extLst>
          </p:cNvPr>
          <p:cNvGrpSpPr/>
          <p:nvPr/>
        </p:nvGrpSpPr>
        <p:grpSpPr>
          <a:xfrm>
            <a:off x="2195736" y="4941168"/>
            <a:ext cx="4320000" cy="288032"/>
            <a:chOff x="755576" y="2563710"/>
            <a:chExt cx="2160160" cy="180000"/>
          </a:xfrm>
        </p:grpSpPr>
        <p:sp>
          <p:nvSpPr>
            <p:cNvPr id="8" name="矩形 7">
              <a:extLst>
                <a:ext uri="{FF2B5EF4-FFF2-40B4-BE49-F238E27FC236}">
                  <a16:creationId xmlns:a16="http://schemas.microsoft.com/office/drawing/2014/main" id="{F828AE2D-8264-5C49-F398-02F491AA3E6E}"/>
                </a:ext>
              </a:extLst>
            </p:cNvPr>
            <p:cNvSpPr/>
            <p:nvPr/>
          </p:nvSpPr>
          <p:spPr>
            <a:xfrm>
              <a:off x="1475656" y="2563710"/>
              <a:ext cx="720000" cy="180000"/>
            </a:xfrm>
            <a:prstGeom prst="rect">
              <a:avLst/>
            </a:prstGeom>
            <a:solidFill>
              <a:schemeClr val="accent5">
                <a:lumMod val="40000"/>
                <a:lumOff val="60000"/>
              </a:schemeClr>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组号</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D0216264-429E-C628-C040-2F5FF356CF91}"/>
                </a:ext>
              </a:extLst>
            </p:cNvPr>
            <p:cNvSpPr/>
            <p:nvPr/>
          </p:nvSpPr>
          <p:spPr>
            <a:xfrm>
              <a:off x="2195736" y="2563710"/>
              <a:ext cx="720000" cy="180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字号 </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E1785BF8-E2CD-767E-411F-0F41C6808F12}"/>
                </a:ext>
              </a:extLst>
            </p:cNvPr>
            <p:cNvSpPr/>
            <p:nvPr/>
          </p:nvSpPr>
          <p:spPr>
            <a:xfrm>
              <a:off x="755576" y="2563710"/>
              <a:ext cx="720000" cy="180000"/>
            </a:xfrm>
            <a:prstGeom prst="rect">
              <a:avLst/>
            </a:prstGeom>
            <a:solidFill>
              <a:srgbClr val="FFFF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11" name="组合 10">
            <a:extLst>
              <a:ext uri="{FF2B5EF4-FFF2-40B4-BE49-F238E27FC236}">
                <a16:creationId xmlns:a16="http://schemas.microsoft.com/office/drawing/2014/main" id="{CB3A5414-2239-4372-5382-B5150424400A}"/>
              </a:ext>
            </a:extLst>
          </p:cNvPr>
          <p:cNvGrpSpPr/>
          <p:nvPr/>
        </p:nvGrpSpPr>
        <p:grpSpPr>
          <a:xfrm>
            <a:off x="2195736" y="5244440"/>
            <a:ext cx="4320000" cy="288032"/>
            <a:chOff x="755576" y="2563710"/>
            <a:chExt cx="2160160" cy="180000"/>
          </a:xfrm>
          <a:noFill/>
        </p:grpSpPr>
        <p:sp>
          <p:nvSpPr>
            <p:cNvPr id="12" name="矩形 11">
              <a:extLst>
                <a:ext uri="{FF2B5EF4-FFF2-40B4-BE49-F238E27FC236}">
                  <a16:creationId xmlns:a16="http://schemas.microsoft.com/office/drawing/2014/main" id="{0B644C56-396F-56C8-008C-1837F19B4F1F}"/>
                </a:ext>
              </a:extLst>
            </p:cNvPr>
            <p:cNvSpPr/>
            <p:nvPr/>
          </p:nvSpPr>
          <p:spPr>
            <a:xfrm>
              <a:off x="1475656" y="2563710"/>
              <a:ext cx="720000" cy="180000"/>
            </a:xfrm>
            <a:prstGeom prst="rect">
              <a:avLst/>
            </a:prstGeom>
            <a:grp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sp>
          <p:nvSpPr>
            <p:cNvPr id="13" name="矩形 12">
              <a:extLst>
                <a:ext uri="{FF2B5EF4-FFF2-40B4-BE49-F238E27FC236}">
                  <a16:creationId xmlns:a16="http://schemas.microsoft.com/office/drawing/2014/main" id="{303C187F-E1CF-C6B7-B838-BA36BEBC9B95}"/>
                </a:ext>
              </a:extLst>
            </p:cNvPr>
            <p:cNvSpPr/>
            <p:nvPr/>
          </p:nvSpPr>
          <p:spPr>
            <a:xfrm>
              <a:off x="2195736" y="2563710"/>
              <a:ext cx="720000" cy="180000"/>
            </a:xfrm>
            <a:prstGeom prst="rect">
              <a:avLst/>
            </a:prstGeom>
            <a:grp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sp>
          <p:nvSpPr>
            <p:cNvPr id="14" name="矩形 13">
              <a:extLst>
                <a:ext uri="{FF2B5EF4-FFF2-40B4-BE49-F238E27FC236}">
                  <a16:creationId xmlns:a16="http://schemas.microsoft.com/office/drawing/2014/main" id="{E0600AB0-D9FB-4F9F-9030-F80ABE0847C5}"/>
                </a:ext>
              </a:extLst>
            </p:cNvPr>
            <p:cNvSpPr/>
            <p:nvPr/>
          </p:nvSpPr>
          <p:spPr>
            <a:xfrm>
              <a:off x="755576" y="2563710"/>
              <a:ext cx="720000" cy="180000"/>
            </a:xfrm>
            <a:prstGeom prst="rect">
              <a:avLst/>
            </a:prstGeom>
            <a:grp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grpSp>
      <p:sp>
        <p:nvSpPr>
          <p:cNvPr id="27" name="文本框 26">
            <a:extLst>
              <a:ext uri="{FF2B5EF4-FFF2-40B4-BE49-F238E27FC236}">
                <a16:creationId xmlns:a16="http://schemas.microsoft.com/office/drawing/2014/main" id="{C2FDB831-17B2-0799-56C4-C68079B2D8BC}"/>
              </a:ext>
            </a:extLst>
          </p:cNvPr>
          <p:cNvSpPr txBox="1"/>
          <p:nvPr/>
        </p:nvSpPr>
        <p:spPr>
          <a:xfrm>
            <a:off x="827584" y="4293096"/>
            <a:ext cx="4579454" cy="400110"/>
          </a:xfrm>
          <a:prstGeom prst="rect">
            <a:avLst/>
          </a:prstGeom>
          <a:noFill/>
        </p:spPr>
        <p:txBody>
          <a:bodyPr wrap="square">
            <a:spAutoFit/>
          </a:bodyPr>
          <a:lstStyle/>
          <a:p>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组相联映射下的主存地址格式如下：</a:t>
            </a:r>
          </a:p>
        </p:txBody>
      </p:sp>
      <p:sp>
        <p:nvSpPr>
          <p:cNvPr id="42" name="矩形 41">
            <a:extLst>
              <a:ext uri="{FF2B5EF4-FFF2-40B4-BE49-F238E27FC236}">
                <a16:creationId xmlns:a16="http://schemas.microsoft.com/office/drawing/2014/main" id="{3A235058-4389-907F-EF6C-9F97E8ED29D1}"/>
              </a:ext>
            </a:extLst>
          </p:cNvPr>
          <p:cNvSpPr/>
          <p:nvPr/>
        </p:nvSpPr>
        <p:spPr>
          <a:xfrm>
            <a:off x="855663" y="2082159"/>
            <a:ext cx="3428305" cy="612000"/>
          </a:xfrm>
          <a:prstGeom prst="rect">
            <a:avLst/>
          </a:prstGeom>
          <a:ln w="6350">
            <a:solidFill>
              <a:srgbClr val="63A0CC"/>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7823" tIns="97823" rIns="97823" bIns="97823" numCol="1" spcCol="1270" anchor="ctr" anchorCtr="0">
            <a:noAutofit/>
          </a:bodyPr>
          <a:lstStyle/>
          <a:p>
            <a:pPr marL="0" lvl="0" indent="0" algn="l" defTabSz="800100">
              <a:lnSpc>
                <a:spcPct val="90000"/>
              </a:lnSpc>
              <a:spcBef>
                <a:spcPct val="0"/>
              </a:spcBef>
              <a:spcAft>
                <a:spcPct val="35000"/>
              </a:spcAft>
              <a:buClr>
                <a:srgbClr val="808080"/>
              </a:buClr>
              <a:buFont typeface="Wingdings" panose="05000000000000000000" pitchFamily="2" charset="2"/>
              <a:buNone/>
            </a:pPr>
            <a:r>
              <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每块</a:t>
            </a:r>
            <a:r>
              <a:rPr lang="en-US" altLang="zh-CN"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128</a:t>
            </a:r>
            <a:r>
              <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字</a:t>
            </a:r>
            <a:endParaRPr lang="zh-CN" altLang="en-US" sz="1800"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任意多边形: 形状 42">
            <a:extLst>
              <a:ext uri="{FF2B5EF4-FFF2-40B4-BE49-F238E27FC236}">
                <a16:creationId xmlns:a16="http://schemas.microsoft.com/office/drawing/2014/main" id="{58440DE7-7C02-B2B3-41F9-2D329A2D065C}"/>
              </a:ext>
            </a:extLst>
          </p:cNvPr>
          <p:cNvSpPr/>
          <p:nvPr/>
        </p:nvSpPr>
        <p:spPr>
          <a:xfrm>
            <a:off x="4283968" y="2082159"/>
            <a:ext cx="3528000" cy="612000"/>
          </a:xfrm>
          <a:custGeom>
            <a:avLst/>
            <a:gdLst>
              <a:gd name="connsiteX0" fmla="*/ 0 w 3932361"/>
              <a:gd name="connsiteY0" fmla="*/ 0 h 529920"/>
              <a:gd name="connsiteX1" fmla="*/ 3932361 w 3932361"/>
              <a:gd name="connsiteY1" fmla="*/ 0 h 529920"/>
              <a:gd name="connsiteX2" fmla="*/ 3932361 w 3932361"/>
              <a:gd name="connsiteY2" fmla="*/ 529920 h 529920"/>
              <a:gd name="connsiteX3" fmla="*/ 0 w 3932361"/>
              <a:gd name="connsiteY3" fmla="*/ 529920 h 529920"/>
              <a:gd name="connsiteX4" fmla="*/ 0 w 3932361"/>
              <a:gd name="connsiteY4" fmla="*/ 0 h 52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2361" h="529920">
                <a:moveTo>
                  <a:pt x="0" y="0"/>
                </a:moveTo>
                <a:lnTo>
                  <a:pt x="3932361" y="0"/>
                </a:lnTo>
                <a:lnTo>
                  <a:pt x="3932361" y="529920"/>
                </a:lnTo>
                <a:lnTo>
                  <a:pt x="0" y="529920"/>
                </a:lnTo>
                <a:lnTo>
                  <a:pt x="0" y="0"/>
                </a:lnTo>
                <a:close/>
              </a:path>
            </a:pathLst>
          </a:custGeom>
          <a:ln w="6350">
            <a:solidFill>
              <a:srgbClr val="63A0CC"/>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4852" tIns="22860" rIns="128016" bIns="22860" numCol="1" spcCol="1270" anchor="ctr" anchorCtr="0">
            <a:noAutofit/>
          </a:bodyPr>
          <a:lstStyle/>
          <a:p>
            <a:pPr marL="0" lvl="1" algn="l" defTabSz="800100">
              <a:lnSpc>
                <a:spcPct val="90000"/>
              </a:lnSpc>
              <a:spcBef>
                <a:spcPct val="0"/>
              </a:spcBef>
              <a:spcAft>
                <a:spcPct val="20000"/>
              </a:spcAft>
            </a:pPr>
            <a:r>
              <a:rPr lang="en-US"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128=2</a:t>
            </a:r>
            <a:r>
              <a:rPr lang="en-US" altLang="zh-CN" sz="1800" b="1" kern="120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块内的字地址需要7位</a:t>
            </a:r>
          </a:p>
        </p:txBody>
      </p:sp>
      <p:sp>
        <p:nvSpPr>
          <p:cNvPr id="44" name="矩形 43">
            <a:extLst>
              <a:ext uri="{FF2B5EF4-FFF2-40B4-BE49-F238E27FC236}">
                <a16:creationId xmlns:a16="http://schemas.microsoft.com/office/drawing/2014/main" id="{C581FC36-9980-D9EB-25BA-2C52AC871B48}"/>
              </a:ext>
            </a:extLst>
          </p:cNvPr>
          <p:cNvSpPr/>
          <p:nvPr/>
        </p:nvSpPr>
        <p:spPr>
          <a:xfrm>
            <a:off x="855663" y="2719596"/>
            <a:ext cx="3428305" cy="612000"/>
          </a:xfrm>
          <a:prstGeom prst="rect">
            <a:avLst/>
          </a:prstGeom>
          <a:ln w="6350">
            <a:solidFill>
              <a:srgbClr val="77C7C4"/>
            </a:solidFill>
          </a:ln>
        </p:spPr>
        <p:style>
          <a:lnRef idx="2">
            <a:schemeClr val="lt1">
              <a:hueOff val="0"/>
              <a:satOff val="0"/>
              <a:lumOff val="0"/>
              <a:alphaOff val="0"/>
            </a:schemeClr>
          </a:lnRef>
          <a:fillRef idx="1">
            <a:schemeClr val="accent5">
              <a:hueOff val="-1654278"/>
              <a:satOff val="-8885"/>
              <a:lumOff val="3039"/>
              <a:alphaOff val="0"/>
            </a:schemeClr>
          </a:fillRef>
          <a:effectRef idx="0">
            <a:schemeClr val="accent5">
              <a:hueOff val="-1654278"/>
              <a:satOff val="-8885"/>
              <a:lumOff val="3039"/>
              <a:alphaOff val="0"/>
            </a:schemeClr>
          </a:effectRef>
          <a:fontRef idx="minor">
            <a:schemeClr val="lt1"/>
          </a:fontRef>
        </p:style>
        <p:txBody>
          <a:bodyPr spcFirstLastPara="0" vert="horz" wrap="square" lIns="97823" tIns="97823" rIns="97823" bIns="97823" numCol="1" spcCol="1270" anchor="ctr" anchorCtr="0">
            <a:noAutofit/>
          </a:bodyPr>
          <a:lstStyle/>
          <a:p>
            <a:pPr marL="0" lvl="0" indent="0" algn="l" defTabSz="800100">
              <a:lnSpc>
                <a:spcPct val="90000"/>
              </a:lnSpc>
              <a:spcBef>
                <a:spcPct val="0"/>
              </a:spcBef>
              <a:spcAft>
                <a:spcPct val="35000"/>
              </a:spcAft>
              <a:buNone/>
            </a:pPr>
            <a:r>
              <a:rPr lang="zh-CN" altLang="zh-CN"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cache由64个行组成，</a:t>
            </a:r>
            <a:r>
              <a:rPr lang="en-US" altLang="zh-CN"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路组相联</a:t>
            </a:r>
            <a:endParaRPr lang="zh-CN" altLang="zh-CN"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任意多边形: 形状 44">
            <a:extLst>
              <a:ext uri="{FF2B5EF4-FFF2-40B4-BE49-F238E27FC236}">
                <a16:creationId xmlns:a16="http://schemas.microsoft.com/office/drawing/2014/main" id="{C0BF4E69-9BC5-4559-9212-B7C08CE28EA5}"/>
              </a:ext>
            </a:extLst>
          </p:cNvPr>
          <p:cNvSpPr/>
          <p:nvPr/>
        </p:nvSpPr>
        <p:spPr>
          <a:xfrm>
            <a:off x="4283968" y="2719596"/>
            <a:ext cx="3528000" cy="612000"/>
          </a:xfrm>
          <a:custGeom>
            <a:avLst/>
            <a:gdLst>
              <a:gd name="connsiteX0" fmla="*/ 0 w 3932361"/>
              <a:gd name="connsiteY0" fmla="*/ 0 h 529920"/>
              <a:gd name="connsiteX1" fmla="*/ 3932361 w 3932361"/>
              <a:gd name="connsiteY1" fmla="*/ 0 h 529920"/>
              <a:gd name="connsiteX2" fmla="*/ 3932361 w 3932361"/>
              <a:gd name="connsiteY2" fmla="*/ 529920 h 529920"/>
              <a:gd name="connsiteX3" fmla="*/ 0 w 3932361"/>
              <a:gd name="connsiteY3" fmla="*/ 529920 h 529920"/>
              <a:gd name="connsiteX4" fmla="*/ 0 w 3932361"/>
              <a:gd name="connsiteY4" fmla="*/ 0 h 52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2361" h="529920">
                <a:moveTo>
                  <a:pt x="0" y="0"/>
                </a:moveTo>
                <a:lnTo>
                  <a:pt x="3932361" y="0"/>
                </a:lnTo>
                <a:lnTo>
                  <a:pt x="3932361" y="529920"/>
                </a:lnTo>
                <a:lnTo>
                  <a:pt x="0" y="529920"/>
                </a:lnTo>
                <a:lnTo>
                  <a:pt x="0" y="0"/>
                </a:lnTo>
                <a:close/>
              </a:path>
            </a:pathLst>
          </a:custGeom>
          <a:ln w="6350">
            <a:solidFill>
              <a:srgbClr val="77C7C4"/>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4852" tIns="22860" rIns="128016" bIns="22860" numCol="1" spcCol="1270" anchor="ctr" anchorCtr="0">
            <a:noAutofit/>
          </a:bodyPr>
          <a:lstStyle/>
          <a:p>
            <a:pPr marL="0" lvl="1" algn="l" defTabSz="800100">
              <a:lnSpc>
                <a:spcPct val="90000"/>
              </a:lnSpc>
              <a:spcBef>
                <a:spcPct val="0"/>
              </a:spcBef>
              <a:spcAft>
                <a:spcPct val="20000"/>
              </a:spcAft>
            </a:pPr>
            <a:r>
              <a:rPr lang="zh-CN"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1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：每组</a:t>
            </a:r>
            <a:r>
              <a:rPr lang="en-US" altLang="zh-CN" sz="1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行，</a:t>
            </a:r>
            <a:r>
              <a:rPr lang="en-US" altLang="zh-CN" sz="1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64/4=1</a:t>
            </a:r>
            <a:r>
              <a:rPr lang="zh-CN"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6</a:t>
            </a:r>
            <a:r>
              <a:rPr lang="en-US"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1800" b="1" kern="120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组，需4位组号</a:t>
            </a:r>
            <a:endParaRPr lang="en-US"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矩形 45">
            <a:extLst>
              <a:ext uri="{FF2B5EF4-FFF2-40B4-BE49-F238E27FC236}">
                <a16:creationId xmlns:a16="http://schemas.microsoft.com/office/drawing/2014/main" id="{33F2D4B3-A922-43A1-5901-C5627E4B7BFB}"/>
              </a:ext>
            </a:extLst>
          </p:cNvPr>
          <p:cNvSpPr/>
          <p:nvPr/>
        </p:nvSpPr>
        <p:spPr>
          <a:xfrm>
            <a:off x="855663" y="3357032"/>
            <a:ext cx="3428305" cy="612000"/>
          </a:xfrm>
          <a:prstGeom prst="rect">
            <a:avLst/>
          </a:prstGeom>
          <a:ln w="6350">
            <a:solidFill>
              <a:srgbClr val="8AC4A7"/>
            </a:solidFill>
          </a:ln>
        </p:spPr>
        <p:style>
          <a:lnRef idx="2">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97823" tIns="97823" rIns="97823" bIns="97823" numCol="1" spcCol="1270" anchor="ctr" anchorCtr="0">
            <a:noAutofit/>
          </a:bodyPr>
          <a:lstStyle/>
          <a:p>
            <a:pPr marL="0" lvl="0" indent="0" algn="l" defTabSz="800100">
              <a:lnSpc>
                <a:spcPct val="90000"/>
              </a:lnSpc>
              <a:spcBef>
                <a:spcPct val="0"/>
              </a:spcBef>
              <a:spcAft>
                <a:spcPct val="35000"/>
              </a:spcAft>
              <a:buNone/>
            </a:pPr>
            <a:r>
              <a:rPr lang="zh-CN" altLang="zh-CN" sz="1800" b="1" kern="120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主存包含4K个块</a:t>
            </a:r>
            <a:endParaRPr lang="zh-CN" altLang="zh-CN"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任意多边形: 形状 46">
            <a:extLst>
              <a:ext uri="{FF2B5EF4-FFF2-40B4-BE49-F238E27FC236}">
                <a16:creationId xmlns:a16="http://schemas.microsoft.com/office/drawing/2014/main" id="{9F5654DD-745F-4139-4E9C-C9150B63E9C2}"/>
              </a:ext>
            </a:extLst>
          </p:cNvPr>
          <p:cNvSpPr/>
          <p:nvPr/>
        </p:nvSpPr>
        <p:spPr>
          <a:xfrm>
            <a:off x="4283968" y="3357032"/>
            <a:ext cx="3528000" cy="612000"/>
          </a:xfrm>
          <a:custGeom>
            <a:avLst/>
            <a:gdLst>
              <a:gd name="connsiteX0" fmla="*/ 0 w 3932361"/>
              <a:gd name="connsiteY0" fmla="*/ 0 h 844560"/>
              <a:gd name="connsiteX1" fmla="*/ 3932361 w 3932361"/>
              <a:gd name="connsiteY1" fmla="*/ 0 h 844560"/>
              <a:gd name="connsiteX2" fmla="*/ 3932361 w 3932361"/>
              <a:gd name="connsiteY2" fmla="*/ 844560 h 844560"/>
              <a:gd name="connsiteX3" fmla="*/ 0 w 3932361"/>
              <a:gd name="connsiteY3" fmla="*/ 844560 h 844560"/>
              <a:gd name="connsiteX4" fmla="*/ 0 w 3932361"/>
              <a:gd name="connsiteY4" fmla="*/ 0 h 844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2361" h="844560">
                <a:moveTo>
                  <a:pt x="0" y="0"/>
                </a:moveTo>
                <a:lnTo>
                  <a:pt x="3932361" y="0"/>
                </a:lnTo>
                <a:lnTo>
                  <a:pt x="3932361" y="844560"/>
                </a:lnTo>
                <a:lnTo>
                  <a:pt x="0" y="844560"/>
                </a:lnTo>
                <a:lnTo>
                  <a:pt x="0" y="0"/>
                </a:lnTo>
                <a:close/>
              </a:path>
            </a:pathLst>
          </a:custGeom>
          <a:ln w="6350">
            <a:solidFill>
              <a:srgbClr val="8AC4A7"/>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4852" tIns="22860" rIns="128016" bIns="22860" numCol="1" spcCol="1270" anchor="ctr" anchorCtr="0">
            <a:noAutofit/>
          </a:bodyPr>
          <a:lstStyle/>
          <a:p>
            <a:pPr marL="0" lvl="1" algn="l" defTabSz="800100">
              <a:lnSpc>
                <a:spcPct val="90000"/>
              </a:lnSpc>
              <a:spcBef>
                <a:spcPct val="0"/>
              </a:spcBef>
              <a:spcAft>
                <a:spcPct val="20000"/>
              </a:spcAft>
            </a:pPr>
            <a:r>
              <a:rPr lang="en-US"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4K=2</a:t>
            </a:r>
            <a:r>
              <a:rPr lang="en-US" altLang="zh-CN" sz="1800" b="1" kern="120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块，</a:t>
            </a:r>
            <a:r>
              <a:rPr lang="zh-CN"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块号</a:t>
            </a:r>
            <a:r>
              <a:rPr lang="zh-CN" altLang="en-US"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12位</a:t>
            </a:r>
            <a:endParaRPr lang="en-US"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marL="0" lvl="1" algn="l" defTabSz="800100">
              <a:lnSpc>
                <a:spcPct val="90000"/>
              </a:lnSpc>
              <a:spcBef>
                <a:spcPct val="0"/>
              </a:spcBef>
              <a:spcAft>
                <a:spcPct val="20000"/>
              </a:spcAft>
            </a:pPr>
            <a:r>
              <a:rPr lang="zh-CN"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标记位</a:t>
            </a:r>
            <a:r>
              <a:rPr lang="zh-CN" altLang="en-US"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12</a:t>
            </a:r>
            <a:r>
              <a:rPr lang="en-US"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a:t>
            </a:r>
            <a:r>
              <a:rPr lang="en-US"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8位</a:t>
            </a:r>
            <a:endParaRPr lang="en-US" altLang="zh-CN" sz="18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AutoShape 6">
            <a:extLst>
              <a:ext uri="{FF2B5EF4-FFF2-40B4-BE49-F238E27FC236}">
                <a16:creationId xmlns:a16="http://schemas.microsoft.com/office/drawing/2014/main" id="{0202F779-3E10-C34E-DEA1-85922B28FB50}"/>
              </a:ext>
            </a:extLst>
          </p:cNvPr>
          <p:cNvSpPr>
            <a:spLocks noChangeArrowheads="1"/>
          </p:cNvSpPr>
          <p:nvPr/>
        </p:nvSpPr>
        <p:spPr bwMode="auto">
          <a:xfrm>
            <a:off x="6444208" y="116632"/>
            <a:ext cx="1728192" cy="546368"/>
          </a:xfrm>
          <a:prstGeom prst="wedgeRoundRectCallout">
            <a:avLst>
              <a:gd name="adj1" fmla="val -14366"/>
              <a:gd name="adj2" fmla="val -15870"/>
              <a:gd name="adj3" fmla="val 16667"/>
            </a:avLst>
          </a:prstGeom>
          <a:ln>
            <a:headEnd/>
            <a:tailEnd/>
          </a:ln>
        </p:spPr>
        <p:style>
          <a:lnRef idx="3">
            <a:schemeClr val="lt1"/>
          </a:lnRef>
          <a:fillRef idx="1">
            <a:schemeClr val="accent3"/>
          </a:fillRef>
          <a:effectRef idx="1">
            <a:schemeClr val="accent3"/>
          </a:effectRef>
          <a:fontRef idx="minor">
            <a:schemeClr val="lt1"/>
          </a:fontRef>
        </p:style>
        <p:txBody>
          <a:bodyPr lIns="90000" tIns="46800" rIns="90000" bIns="46800"/>
          <a:lstStyle>
            <a:lvl1pPr eaLnBrk="0" hangingPunct="0">
              <a:buFont typeface="Wingdings" pitchFamily="2" charset="2"/>
              <a:buChar char="Ø"/>
              <a:defRPr sz="3200">
                <a:solidFill>
                  <a:srgbClr val="000066"/>
                </a:solidFill>
                <a:latin typeface="Arial" pitchFamily="34" charset="0"/>
                <a:ea typeface="黑体" pitchFamily="49" charset="-122"/>
              </a:defRPr>
            </a:lvl1pPr>
            <a:lvl2pPr marL="742950" indent="-285750" eaLnBrk="0" hangingPunct="0">
              <a:buFont typeface="Arial" pitchFamily="34" charset="0"/>
              <a:buChar char="›"/>
              <a:defRPr sz="3200">
                <a:solidFill>
                  <a:srgbClr val="000066"/>
                </a:solidFill>
                <a:latin typeface="Arial" pitchFamily="34" charset="0"/>
                <a:ea typeface="黑体" pitchFamily="49" charset="-122"/>
              </a:defRPr>
            </a:lvl2pPr>
            <a:lvl3pPr marL="1143000" indent="-228600" eaLnBrk="0" hangingPunct="0">
              <a:buFont typeface="Wingdings" pitchFamily="2" charset="2"/>
              <a:buChar char="s"/>
              <a:defRPr sz="3200">
                <a:solidFill>
                  <a:srgbClr val="000066"/>
                </a:solidFill>
                <a:latin typeface="Arial" pitchFamily="34" charset="0"/>
                <a:ea typeface="黑体" pitchFamily="49" charset="-122"/>
              </a:defRPr>
            </a:lvl3pPr>
            <a:lvl4pPr marL="1600200" indent="-228600" eaLnBrk="0" hangingPunct="0">
              <a:buClr>
                <a:schemeClr val="tx2"/>
              </a:buClr>
              <a:buSzPct val="75000"/>
              <a:buFont typeface="Wingdings" pitchFamily="2" charset="2"/>
              <a:buChar char="§"/>
              <a:defRPr sz="2400" b="1">
                <a:solidFill>
                  <a:srgbClr val="000099"/>
                </a:solidFill>
                <a:latin typeface="Arial" pitchFamily="34" charset="0"/>
                <a:ea typeface="宋体" pitchFamily="2" charset="-122"/>
              </a:defRPr>
            </a:lvl4pPr>
            <a:lvl5pPr marL="2057400" indent="-228600" eaLnBrk="0" hangingPunct="0">
              <a:buClr>
                <a:srgbClr val="0066FF"/>
              </a:buClr>
              <a:buFont typeface="Wingdings" pitchFamily="2" charset="2"/>
              <a:buChar char="§"/>
              <a:defRPr sz="2400" b="1">
                <a:solidFill>
                  <a:srgbClr val="000099"/>
                </a:solidFill>
                <a:latin typeface="Arial" pitchFamily="34" charset="0"/>
                <a:ea typeface="宋体" pitchFamily="2" charset="-122"/>
              </a:defRPr>
            </a:lvl5pPr>
            <a:lvl6pPr marL="2514600" indent="-228600" eaLnBrk="0" fontAlgn="base" hangingPunct="0">
              <a:spcBef>
                <a:spcPct val="20000"/>
              </a:spcBef>
              <a:spcAft>
                <a:spcPct val="0"/>
              </a:spcAft>
              <a:buClr>
                <a:srgbClr val="0066FF"/>
              </a:buClr>
              <a:buSzPct val="80000"/>
              <a:buFont typeface="Wingdings" pitchFamily="2" charset="2"/>
              <a:buChar char="§"/>
              <a:defRPr sz="2400" b="1">
                <a:solidFill>
                  <a:srgbClr val="000099"/>
                </a:solidFill>
                <a:latin typeface="Arial" pitchFamily="34" charset="0"/>
                <a:ea typeface="宋体" pitchFamily="2" charset="-122"/>
              </a:defRPr>
            </a:lvl6pPr>
            <a:lvl7pPr marL="2971800" indent="-228600" eaLnBrk="0" fontAlgn="base" hangingPunct="0">
              <a:spcBef>
                <a:spcPct val="20000"/>
              </a:spcBef>
              <a:spcAft>
                <a:spcPct val="0"/>
              </a:spcAft>
              <a:buClr>
                <a:srgbClr val="0066FF"/>
              </a:buClr>
              <a:buSzPct val="80000"/>
              <a:buFont typeface="Wingdings" pitchFamily="2" charset="2"/>
              <a:buChar char="§"/>
              <a:defRPr sz="2400" b="1">
                <a:solidFill>
                  <a:srgbClr val="000099"/>
                </a:solidFill>
                <a:latin typeface="Arial" pitchFamily="34" charset="0"/>
                <a:ea typeface="宋体" pitchFamily="2" charset="-122"/>
              </a:defRPr>
            </a:lvl7pPr>
            <a:lvl8pPr marL="3429000" indent="-228600" eaLnBrk="0" fontAlgn="base" hangingPunct="0">
              <a:spcBef>
                <a:spcPct val="20000"/>
              </a:spcBef>
              <a:spcAft>
                <a:spcPct val="0"/>
              </a:spcAft>
              <a:buClr>
                <a:srgbClr val="0066FF"/>
              </a:buClr>
              <a:buSzPct val="80000"/>
              <a:buFont typeface="Wingdings" pitchFamily="2" charset="2"/>
              <a:buChar char="§"/>
              <a:defRPr sz="2400" b="1">
                <a:solidFill>
                  <a:srgbClr val="000099"/>
                </a:solidFill>
                <a:latin typeface="Arial" pitchFamily="34" charset="0"/>
                <a:ea typeface="宋体" pitchFamily="2" charset="-122"/>
              </a:defRPr>
            </a:lvl8pPr>
            <a:lvl9pPr marL="3886200" indent="-228600" eaLnBrk="0" fontAlgn="base" hangingPunct="0">
              <a:spcBef>
                <a:spcPct val="20000"/>
              </a:spcBef>
              <a:spcAft>
                <a:spcPct val="0"/>
              </a:spcAft>
              <a:buClr>
                <a:srgbClr val="0066FF"/>
              </a:buClr>
              <a:buSzPct val="80000"/>
              <a:buFont typeface="Wingdings" pitchFamily="2" charset="2"/>
              <a:buChar char="§"/>
              <a:defRPr sz="2400" b="1">
                <a:solidFill>
                  <a:srgbClr val="000099"/>
                </a:solidFill>
                <a:latin typeface="Arial" pitchFamily="34" charset="0"/>
                <a:ea typeface="宋体" pitchFamily="2" charset="-122"/>
              </a:defRPr>
            </a:lvl9pPr>
          </a:lstStyle>
          <a:p>
            <a:pPr algn="ctr" eaLnBrk="1" hangingPunct="1">
              <a:buFont typeface="Times New Roman" pitchFamily="18" charset="0"/>
              <a:buNone/>
            </a:pPr>
            <a:r>
              <a:rPr lang="zh-CN" altLang="en-US" sz="24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典型例题</a:t>
            </a:r>
          </a:p>
        </p:txBody>
      </p:sp>
    </p:spTree>
    <p:extLst>
      <p:ext uri="{BB962C8B-B14F-4D97-AF65-F5344CB8AC3E}">
        <p14:creationId xmlns:p14="http://schemas.microsoft.com/office/powerpoint/2010/main" val="227026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left)">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FC78FD-4FD4-5270-C63B-06CF0791E7CE}"/>
              </a:ext>
            </a:extLst>
          </p:cNvPr>
          <p:cNvSpPr>
            <a:spLocks noGrp="1"/>
          </p:cNvSpPr>
          <p:nvPr>
            <p:ph type="title"/>
          </p:nvPr>
        </p:nvSpPr>
        <p:spPr>
          <a:xfrm>
            <a:off x="856060" y="618518"/>
            <a:ext cx="7676380" cy="1226306"/>
          </a:xfrm>
        </p:spPr>
        <p:txBody>
          <a:bodyPr>
            <a:noAutofit/>
          </a:bodyPr>
          <a:lstStyle/>
          <a:p>
            <a:pPr>
              <a:lnSpc>
                <a:spcPct val="100000"/>
              </a:lnSpc>
            </a:pPr>
            <a:r>
              <a:rPr lang="zh-CN" altLang="en-US" sz="2400" dirty="0">
                <a:solidFill>
                  <a:srgbClr val="FF0000"/>
                </a:solidFill>
                <a:effectLst>
                  <a:outerShdw blurRad="38100" dist="38100" dir="2700000" algn="tl">
                    <a:srgbClr val="000000">
                      <a:alpha val="90000"/>
                    </a:srgbClr>
                  </a:outerShdw>
                </a:effectLst>
                <a:cs typeface="+mn-ea"/>
                <a:sym typeface="+mn-lt"/>
              </a:rPr>
              <a:t>例</a:t>
            </a:r>
            <a:r>
              <a:rPr lang="zh-CN" altLang="en-US" sz="2400" dirty="0">
                <a:solidFill>
                  <a:schemeClr val="bg1"/>
                </a:solidFill>
                <a:cs typeface="+mn-ea"/>
                <a:sym typeface="+mn-lt"/>
              </a:rPr>
              <a:t> </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有一个存储体系，主存容量</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1MB</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，字长</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1B</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，块大小</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16B</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400" cap="none"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容量</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64KB</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。若</a:t>
            </a:r>
            <a:r>
              <a:rPr lang="en-US" altLang="zh-CN" sz="2400" cap="none"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采用</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lt"/>
              </a:rPr>
              <a:t>全相联</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映射，对内存地址</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F0010</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400" baseline="-25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16</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 </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给出相应的标记和字号。</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任意多边形: 形状 3">
            <a:extLst>
              <a:ext uri="{FF2B5EF4-FFF2-40B4-BE49-F238E27FC236}">
                <a16:creationId xmlns:a16="http://schemas.microsoft.com/office/drawing/2014/main" id="{C2A8B731-F7E9-7045-0E30-098656D3FCA9}"/>
              </a:ext>
            </a:extLst>
          </p:cNvPr>
          <p:cNvSpPr/>
          <p:nvPr/>
        </p:nvSpPr>
        <p:spPr>
          <a:xfrm>
            <a:off x="855663" y="2144843"/>
            <a:ext cx="7677150" cy="2551500"/>
          </a:xfrm>
          <a:custGeom>
            <a:avLst/>
            <a:gdLst>
              <a:gd name="connsiteX0" fmla="*/ 0 w 7677150"/>
              <a:gd name="connsiteY0" fmla="*/ 0 h 2551500"/>
              <a:gd name="connsiteX1" fmla="*/ 7677150 w 7677150"/>
              <a:gd name="connsiteY1" fmla="*/ 0 h 2551500"/>
              <a:gd name="connsiteX2" fmla="*/ 7677150 w 7677150"/>
              <a:gd name="connsiteY2" fmla="*/ 2551500 h 2551500"/>
              <a:gd name="connsiteX3" fmla="*/ 0 w 7677150"/>
              <a:gd name="connsiteY3" fmla="*/ 2551500 h 2551500"/>
              <a:gd name="connsiteX4" fmla="*/ 0 w 7677150"/>
              <a:gd name="connsiteY4" fmla="*/ 0 h 255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2551500">
                <a:moveTo>
                  <a:pt x="0" y="0"/>
                </a:moveTo>
                <a:lnTo>
                  <a:pt x="7677150" y="0"/>
                </a:lnTo>
                <a:lnTo>
                  <a:pt x="7677150" y="2551500"/>
                </a:lnTo>
                <a:lnTo>
                  <a:pt x="0" y="255150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95832" tIns="312420" rIns="595832" bIns="792000" numCol="1" spcCol="1270" anchor="t" anchorCtr="0">
            <a:noAutofit/>
          </a:bodyPr>
          <a:lstStyle/>
          <a:p>
            <a:pPr marL="171450" lvl="1" indent="-171450" algn="l" defTabSz="800100">
              <a:lnSpc>
                <a:spcPct val="120000"/>
              </a:lnSpc>
              <a:spcBef>
                <a:spcPct val="0"/>
              </a:spcBef>
              <a:spcAft>
                <a:spcPts val="0"/>
              </a:spcAft>
              <a:buChar char="•"/>
            </a:pP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主存容量</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1M=2</a:t>
            </a:r>
            <a:r>
              <a:rPr lang="en-US" altLang="zh-CN" sz="1800" b="1" kern="120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lt"/>
              </a:rPr>
              <a:t>20</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，主存地址共</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20</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位</a:t>
            </a:r>
            <a:endPar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171450" lvl="1" indent="-171450" algn="l" defTabSz="800100">
              <a:lnSpc>
                <a:spcPct val="120000"/>
              </a:lnSpc>
              <a:spcBef>
                <a:spcPct val="0"/>
              </a:spcBef>
              <a:spcAft>
                <a:spcPts val="0"/>
              </a:spcAft>
              <a:buChar char="•"/>
            </a:pP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块大小</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16B =2</a:t>
            </a:r>
            <a:r>
              <a:rPr lang="en-US" altLang="zh-CN" sz="1800" b="1" kern="1200" baseline="30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lt"/>
              </a:rPr>
              <a:t>4</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，字号</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块内偏移</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)=2</a:t>
            </a:r>
            <a:r>
              <a:rPr lang="en-US" altLang="zh-CN" sz="1800" b="1" kern="1200" baseline="30000" dirty="0">
                <a:latin typeface="Times New Roman" panose="02020603050405020304" pitchFamily="18" charset="0"/>
                <a:ea typeface="楷体" panose="02010609060101010101" pitchFamily="49" charset="-122"/>
                <a:cs typeface="Times New Roman" panose="02020603050405020304" pitchFamily="18" charset="0"/>
                <a:sym typeface="+mn-lt"/>
              </a:rPr>
              <a:t>4</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字节，</a:t>
            </a:r>
            <a:r>
              <a:rPr lang="en-US" altLang="zh-CN" sz="1800" b="1" i="1" kern="1200" dirty="0">
                <a:latin typeface="Times New Roman" panose="02020603050405020304" pitchFamily="18" charset="0"/>
                <a:ea typeface="楷体" panose="02010609060101010101" pitchFamily="49" charset="-122"/>
                <a:cs typeface="Times New Roman" panose="02020603050405020304" pitchFamily="18" charset="0"/>
                <a:sym typeface="+mn-lt"/>
              </a:rPr>
              <a:t>w</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=4</a:t>
            </a:r>
          </a:p>
          <a:p>
            <a:pPr marL="171450" lvl="1" indent="-171450" algn="l" defTabSz="800100">
              <a:lnSpc>
                <a:spcPct val="120000"/>
              </a:lnSpc>
              <a:spcBef>
                <a:spcPct val="0"/>
              </a:spcBef>
              <a:spcAft>
                <a:spcPts val="0"/>
              </a:spcAft>
              <a:buChar char="•"/>
            </a:pP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块地址：</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20-4=16</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位</a:t>
            </a:r>
            <a:endPar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171450" lvl="1" indent="-171450" algn="l" defTabSz="800100">
              <a:lnSpc>
                <a:spcPct val="120000"/>
              </a:lnSpc>
              <a:spcBef>
                <a:spcPct val="0"/>
              </a:spcBef>
              <a:spcAft>
                <a:spcPts val="0"/>
              </a:spcAft>
              <a:buChar char="•"/>
            </a:pP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全相联映射</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，标记位数等于块地址位数，为</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16</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位</a:t>
            </a:r>
            <a:endPar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6" name="任意多边形: 形状 5">
            <a:extLst>
              <a:ext uri="{FF2B5EF4-FFF2-40B4-BE49-F238E27FC236}">
                <a16:creationId xmlns:a16="http://schemas.microsoft.com/office/drawing/2014/main" id="{43B31F6F-374F-E055-1E0C-CFB69B074C39}"/>
              </a:ext>
            </a:extLst>
          </p:cNvPr>
          <p:cNvSpPr/>
          <p:nvPr/>
        </p:nvSpPr>
        <p:spPr>
          <a:xfrm>
            <a:off x="1239520" y="1923443"/>
            <a:ext cx="5374005" cy="442800"/>
          </a:xfrm>
          <a:custGeom>
            <a:avLst/>
            <a:gdLst>
              <a:gd name="connsiteX0" fmla="*/ 0 w 5374005"/>
              <a:gd name="connsiteY0" fmla="*/ 73801 h 442800"/>
              <a:gd name="connsiteX1" fmla="*/ 73801 w 5374005"/>
              <a:gd name="connsiteY1" fmla="*/ 0 h 442800"/>
              <a:gd name="connsiteX2" fmla="*/ 5300204 w 5374005"/>
              <a:gd name="connsiteY2" fmla="*/ 0 h 442800"/>
              <a:gd name="connsiteX3" fmla="*/ 5374005 w 5374005"/>
              <a:gd name="connsiteY3" fmla="*/ 73801 h 442800"/>
              <a:gd name="connsiteX4" fmla="*/ 5374005 w 5374005"/>
              <a:gd name="connsiteY4" fmla="*/ 368999 h 442800"/>
              <a:gd name="connsiteX5" fmla="*/ 5300204 w 5374005"/>
              <a:gd name="connsiteY5" fmla="*/ 442800 h 442800"/>
              <a:gd name="connsiteX6" fmla="*/ 73801 w 5374005"/>
              <a:gd name="connsiteY6" fmla="*/ 442800 h 442800"/>
              <a:gd name="connsiteX7" fmla="*/ 0 w 5374005"/>
              <a:gd name="connsiteY7" fmla="*/ 368999 h 442800"/>
              <a:gd name="connsiteX8" fmla="*/ 0 w 5374005"/>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4005" h="442800">
                <a:moveTo>
                  <a:pt x="0" y="73801"/>
                </a:moveTo>
                <a:cubicBezTo>
                  <a:pt x="0" y="33042"/>
                  <a:pt x="33042" y="0"/>
                  <a:pt x="73801" y="0"/>
                </a:cubicBezTo>
                <a:lnTo>
                  <a:pt x="5300204" y="0"/>
                </a:lnTo>
                <a:cubicBezTo>
                  <a:pt x="5340963" y="0"/>
                  <a:pt x="5374005" y="33042"/>
                  <a:pt x="5374005" y="73801"/>
                </a:cubicBezTo>
                <a:lnTo>
                  <a:pt x="5374005" y="368999"/>
                </a:lnTo>
                <a:cubicBezTo>
                  <a:pt x="5374005" y="409758"/>
                  <a:pt x="5340963" y="442800"/>
                  <a:pt x="5300204"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24741" tIns="21616" rIns="224741" bIns="21616"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解：</a:t>
            </a:r>
            <a:endParaRPr lang="zh-CN" altLang="en-US" sz="2000" kern="1200" dirty="0">
              <a:effectLst>
                <a:outerShdw blurRad="38100" dist="38100" dir="2700000" algn="tl">
                  <a:srgbClr val="000000">
                    <a:alpha val="43137"/>
                  </a:srgbClr>
                </a:outerShdw>
              </a:effectLst>
            </a:endParaRPr>
          </a:p>
        </p:txBody>
      </p:sp>
      <p:sp>
        <p:nvSpPr>
          <p:cNvPr id="8" name="任意多边形: 形状 7">
            <a:extLst>
              <a:ext uri="{FF2B5EF4-FFF2-40B4-BE49-F238E27FC236}">
                <a16:creationId xmlns:a16="http://schemas.microsoft.com/office/drawing/2014/main" id="{143C2400-630C-7877-B69C-E447398EC891}"/>
              </a:ext>
            </a:extLst>
          </p:cNvPr>
          <p:cNvSpPr/>
          <p:nvPr/>
        </p:nvSpPr>
        <p:spPr>
          <a:xfrm>
            <a:off x="855663" y="4998744"/>
            <a:ext cx="7677150" cy="1086750"/>
          </a:xfrm>
          <a:custGeom>
            <a:avLst/>
            <a:gdLst>
              <a:gd name="connsiteX0" fmla="*/ 0 w 7677150"/>
              <a:gd name="connsiteY0" fmla="*/ 0 h 1086750"/>
              <a:gd name="connsiteX1" fmla="*/ 7677150 w 7677150"/>
              <a:gd name="connsiteY1" fmla="*/ 0 h 1086750"/>
              <a:gd name="connsiteX2" fmla="*/ 7677150 w 7677150"/>
              <a:gd name="connsiteY2" fmla="*/ 1086750 h 1086750"/>
              <a:gd name="connsiteX3" fmla="*/ 0 w 7677150"/>
              <a:gd name="connsiteY3" fmla="*/ 1086750 h 1086750"/>
              <a:gd name="connsiteX4" fmla="*/ 0 w 7677150"/>
              <a:gd name="connsiteY4" fmla="*/ 0 h 108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1086750">
                <a:moveTo>
                  <a:pt x="0" y="0"/>
                </a:moveTo>
                <a:lnTo>
                  <a:pt x="7677150" y="0"/>
                </a:lnTo>
                <a:lnTo>
                  <a:pt x="7677150" y="1086750"/>
                </a:lnTo>
                <a:lnTo>
                  <a:pt x="0" y="1086750"/>
                </a:lnTo>
                <a:lnTo>
                  <a:pt x="0" y="0"/>
                </a:lnTo>
                <a:close/>
              </a:path>
            </a:pathLst>
          </a:custGeom>
        </p:spPr>
        <p:style>
          <a:lnRef idx="2">
            <a:schemeClr val="accent5">
              <a:hueOff val="-3308557"/>
              <a:satOff val="-17770"/>
              <a:lumOff val="607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95832" tIns="312420" rIns="595832" bIns="72000" numCol="1" spcCol="1270" anchor="t" anchorCtr="0">
            <a:noAutofit/>
          </a:bodyPr>
          <a:lstStyle/>
          <a:p>
            <a:pPr marL="171450" lvl="1" indent="-171450" algn="l" defTabSz="800100">
              <a:lnSpc>
                <a:spcPct val="120000"/>
              </a:lnSpc>
              <a:spcBef>
                <a:spcPct val="0"/>
              </a:spcBef>
              <a:spcAft>
                <a:spcPts val="0"/>
              </a:spcAft>
              <a:buChar char="•"/>
            </a:pPr>
            <a:r>
              <a:rPr lang="zh-CN" altLang="en-US" sz="1800" b="1" kern="1200">
                <a:latin typeface="Times New Roman" panose="02020603050405020304" pitchFamily="18" charset="0"/>
                <a:ea typeface="楷体" panose="02010609060101010101" pitchFamily="49" charset="-122"/>
                <a:cs typeface="Times New Roman" panose="02020603050405020304" pitchFamily="18" charset="0"/>
                <a:sym typeface="+mn-lt"/>
              </a:rPr>
              <a:t>主存地址</a:t>
            </a:r>
            <a:r>
              <a:rPr lang="en-US" altLang="zh-CN" sz="1800" b="1" kern="1200">
                <a:latin typeface="Times New Roman" panose="02020603050405020304" pitchFamily="18" charset="0"/>
                <a:ea typeface="楷体" panose="02010609060101010101" pitchFamily="49" charset="-122"/>
                <a:cs typeface="Times New Roman" panose="02020603050405020304" pitchFamily="18" charset="0"/>
                <a:sym typeface="+mn-lt"/>
              </a:rPr>
              <a:t>(F0010)</a:t>
            </a:r>
            <a:r>
              <a:rPr lang="en-US" altLang="zh-CN" sz="1800" b="1" kern="1200" baseline="-25000">
                <a:latin typeface="Times New Roman" panose="02020603050405020304" pitchFamily="18" charset="0"/>
                <a:ea typeface="楷体" panose="02010609060101010101" pitchFamily="49" charset="-122"/>
                <a:cs typeface="Times New Roman" panose="02020603050405020304" pitchFamily="18" charset="0"/>
                <a:sym typeface="+mn-lt"/>
              </a:rPr>
              <a:t>16 </a:t>
            </a:r>
            <a:r>
              <a:rPr lang="en-US" altLang="zh-CN" sz="1800" b="1" kern="1200">
                <a:latin typeface="Times New Roman" panose="02020603050405020304" pitchFamily="18" charset="0"/>
                <a:ea typeface="楷体" panose="02010609060101010101" pitchFamily="49" charset="-122"/>
                <a:cs typeface="Times New Roman" panose="02020603050405020304" pitchFamily="18" charset="0"/>
                <a:sym typeface="+mn-lt"/>
              </a:rPr>
              <a:t>=(1111 0000 0000 0001 0000)</a:t>
            </a:r>
            <a:r>
              <a:rPr lang="en-US" altLang="zh-CN" sz="1800" b="1" kern="1200" baseline="-25000">
                <a:latin typeface="Times New Roman" panose="02020603050405020304" pitchFamily="18" charset="0"/>
                <a:ea typeface="楷体" panose="02010609060101010101" pitchFamily="49" charset="-122"/>
                <a:cs typeface="Times New Roman" panose="02020603050405020304" pitchFamily="18" charset="0"/>
                <a:sym typeface="+mn-lt"/>
              </a:rPr>
              <a:t>2</a:t>
            </a:r>
            <a:endParaRPr lang="en-US" altLang="zh-CN" sz="1800" b="1" kern="1200" baseline="-250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171450" lvl="1" indent="-171450" algn="l" defTabSz="800100">
              <a:lnSpc>
                <a:spcPct val="120000"/>
              </a:lnSpc>
              <a:spcBef>
                <a:spcPct val="0"/>
              </a:spcBef>
              <a:spcAft>
                <a:spcPts val="0"/>
              </a:spcAft>
              <a:buChar char="•"/>
            </a:pP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对应的标记</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=1111 0000 0000 0001   </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字号</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sym typeface="+mn-lt"/>
              </a:rPr>
              <a:t>=0000</a:t>
            </a:r>
          </a:p>
        </p:txBody>
      </p:sp>
      <p:sp>
        <p:nvSpPr>
          <p:cNvPr id="11" name="任意多边形: 形状 10">
            <a:extLst>
              <a:ext uri="{FF2B5EF4-FFF2-40B4-BE49-F238E27FC236}">
                <a16:creationId xmlns:a16="http://schemas.microsoft.com/office/drawing/2014/main" id="{C9C4C96B-8724-E3E2-3B27-40FBE9C1A665}"/>
              </a:ext>
            </a:extLst>
          </p:cNvPr>
          <p:cNvSpPr/>
          <p:nvPr/>
        </p:nvSpPr>
        <p:spPr>
          <a:xfrm>
            <a:off x="1239520" y="4777344"/>
            <a:ext cx="5374005" cy="442800"/>
          </a:xfrm>
          <a:custGeom>
            <a:avLst/>
            <a:gdLst>
              <a:gd name="connsiteX0" fmla="*/ 0 w 5374005"/>
              <a:gd name="connsiteY0" fmla="*/ 73801 h 442800"/>
              <a:gd name="connsiteX1" fmla="*/ 73801 w 5374005"/>
              <a:gd name="connsiteY1" fmla="*/ 0 h 442800"/>
              <a:gd name="connsiteX2" fmla="*/ 5300204 w 5374005"/>
              <a:gd name="connsiteY2" fmla="*/ 0 h 442800"/>
              <a:gd name="connsiteX3" fmla="*/ 5374005 w 5374005"/>
              <a:gd name="connsiteY3" fmla="*/ 73801 h 442800"/>
              <a:gd name="connsiteX4" fmla="*/ 5374005 w 5374005"/>
              <a:gd name="connsiteY4" fmla="*/ 368999 h 442800"/>
              <a:gd name="connsiteX5" fmla="*/ 5300204 w 5374005"/>
              <a:gd name="connsiteY5" fmla="*/ 442800 h 442800"/>
              <a:gd name="connsiteX6" fmla="*/ 73801 w 5374005"/>
              <a:gd name="connsiteY6" fmla="*/ 442800 h 442800"/>
              <a:gd name="connsiteX7" fmla="*/ 0 w 5374005"/>
              <a:gd name="connsiteY7" fmla="*/ 368999 h 442800"/>
              <a:gd name="connsiteX8" fmla="*/ 0 w 5374005"/>
              <a:gd name="connsiteY8" fmla="*/ 73801 h 44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4005" h="442800">
                <a:moveTo>
                  <a:pt x="0" y="73801"/>
                </a:moveTo>
                <a:cubicBezTo>
                  <a:pt x="0" y="33042"/>
                  <a:pt x="33042" y="0"/>
                  <a:pt x="73801" y="0"/>
                </a:cubicBezTo>
                <a:lnTo>
                  <a:pt x="5300204" y="0"/>
                </a:lnTo>
                <a:cubicBezTo>
                  <a:pt x="5340963" y="0"/>
                  <a:pt x="5374005" y="33042"/>
                  <a:pt x="5374005" y="73801"/>
                </a:cubicBezTo>
                <a:lnTo>
                  <a:pt x="5374005" y="368999"/>
                </a:lnTo>
                <a:cubicBezTo>
                  <a:pt x="5374005" y="409758"/>
                  <a:pt x="5340963" y="442800"/>
                  <a:pt x="5300204" y="442800"/>
                </a:cubicBezTo>
                <a:lnTo>
                  <a:pt x="73801" y="442800"/>
                </a:lnTo>
                <a:cubicBezTo>
                  <a:pt x="33042" y="442800"/>
                  <a:pt x="0" y="409758"/>
                  <a:pt x="0" y="368999"/>
                </a:cubicBezTo>
                <a:lnTo>
                  <a:pt x="0" y="73801"/>
                </a:lnTo>
                <a:close/>
              </a:path>
            </a:pathLst>
          </a:custGeom>
        </p:spPr>
        <p:style>
          <a:lnRef idx="2">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224741" tIns="21616" rIns="224741" bIns="21616"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主存格式</a:t>
            </a:r>
            <a:endPar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2" name="页脚占位符 1">
            <a:extLst>
              <a:ext uri="{FF2B5EF4-FFF2-40B4-BE49-F238E27FC236}">
                <a16:creationId xmlns:a16="http://schemas.microsoft.com/office/drawing/2014/main" id="{9BD5B464-DCC1-2A6C-AC77-CF5CD894D144}"/>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C3E626D4-E13B-8002-D11C-C588F05763D6}"/>
              </a:ext>
            </a:extLst>
          </p:cNvPr>
          <p:cNvSpPr>
            <a:spLocks noGrp="1"/>
          </p:cNvSpPr>
          <p:nvPr>
            <p:ph type="sldNum" sz="quarter" idx="11"/>
          </p:nvPr>
        </p:nvSpPr>
        <p:spPr/>
        <p:txBody>
          <a:bodyPr/>
          <a:lstStyle/>
          <a:p>
            <a:pPr>
              <a:defRPr/>
            </a:pPr>
            <a:fld id="{168FAD51-4924-4E26-8EE5-0F0F7972BA28}" type="slidenum">
              <a:rPr lang="en-US" smtClean="0"/>
              <a:pPr>
                <a:defRPr/>
              </a:pPr>
              <a:t>66</a:t>
            </a:fld>
            <a:endParaRPr lang="en-US" dirty="0"/>
          </a:p>
        </p:txBody>
      </p:sp>
      <p:grpSp>
        <p:nvGrpSpPr>
          <p:cNvPr id="15" name="组合 14">
            <a:extLst>
              <a:ext uri="{FF2B5EF4-FFF2-40B4-BE49-F238E27FC236}">
                <a16:creationId xmlns:a16="http://schemas.microsoft.com/office/drawing/2014/main" id="{F58C9573-202A-F03F-5BD3-8D7104E39063}"/>
              </a:ext>
            </a:extLst>
          </p:cNvPr>
          <p:cNvGrpSpPr/>
          <p:nvPr/>
        </p:nvGrpSpPr>
        <p:grpSpPr>
          <a:xfrm>
            <a:off x="2483768" y="4005064"/>
            <a:ext cx="2880053" cy="288032"/>
            <a:chOff x="1979712" y="1484784"/>
            <a:chExt cx="2880053" cy="288032"/>
          </a:xfrm>
        </p:grpSpPr>
        <p:sp>
          <p:nvSpPr>
            <p:cNvPr id="9" name="矩形 8">
              <a:extLst>
                <a:ext uri="{FF2B5EF4-FFF2-40B4-BE49-F238E27FC236}">
                  <a16:creationId xmlns:a16="http://schemas.microsoft.com/office/drawing/2014/main" id="{63AC3157-E3AE-6023-7F7D-3338A1EC6652}"/>
                </a:ext>
              </a:extLst>
            </p:cNvPr>
            <p:cNvSpPr/>
            <p:nvPr/>
          </p:nvSpPr>
          <p:spPr>
            <a:xfrm>
              <a:off x="3419872" y="1484784"/>
              <a:ext cx="1439893" cy="288032"/>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字号</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00DF93D5-6F1D-C496-F3E3-70A3A63DCF5D}"/>
                </a:ext>
              </a:extLst>
            </p:cNvPr>
            <p:cNvSpPr/>
            <p:nvPr/>
          </p:nvSpPr>
          <p:spPr>
            <a:xfrm>
              <a:off x="1979712" y="1484784"/>
              <a:ext cx="1439893" cy="288032"/>
            </a:xfrm>
            <a:prstGeom prst="rect">
              <a:avLst/>
            </a:prstGeom>
            <a:solidFill>
              <a:srgbClr val="FFFF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16" name="组合 15">
            <a:extLst>
              <a:ext uri="{FF2B5EF4-FFF2-40B4-BE49-F238E27FC236}">
                <a16:creationId xmlns:a16="http://schemas.microsoft.com/office/drawing/2014/main" id="{539C9CB8-53B1-14D3-F491-86E104D49A3C}"/>
              </a:ext>
            </a:extLst>
          </p:cNvPr>
          <p:cNvGrpSpPr/>
          <p:nvPr/>
        </p:nvGrpSpPr>
        <p:grpSpPr>
          <a:xfrm>
            <a:off x="2483768" y="4308336"/>
            <a:ext cx="2880053" cy="288032"/>
            <a:chOff x="1979712" y="1788056"/>
            <a:chExt cx="2880053" cy="288032"/>
          </a:xfrm>
        </p:grpSpPr>
        <p:sp>
          <p:nvSpPr>
            <p:cNvPr id="13" name="矩形 12">
              <a:extLst>
                <a:ext uri="{FF2B5EF4-FFF2-40B4-BE49-F238E27FC236}">
                  <a16:creationId xmlns:a16="http://schemas.microsoft.com/office/drawing/2014/main" id="{E9B60888-AE1B-A4B0-08A6-325236B7DC18}"/>
                </a:ext>
              </a:extLst>
            </p:cNvPr>
            <p:cNvSpPr/>
            <p:nvPr/>
          </p:nvSpPr>
          <p:spPr>
            <a:xfrm>
              <a:off x="3419872" y="1788056"/>
              <a:ext cx="1439893" cy="288032"/>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sp>
          <p:nvSpPr>
            <p:cNvPr id="14" name="矩形 13">
              <a:extLst>
                <a:ext uri="{FF2B5EF4-FFF2-40B4-BE49-F238E27FC236}">
                  <a16:creationId xmlns:a16="http://schemas.microsoft.com/office/drawing/2014/main" id="{12F704B7-B778-B356-6F12-C860CC4C2851}"/>
                </a:ext>
              </a:extLst>
            </p:cNvPr>
            <p:cNvSpPr/>
            <p:nvPr/>
          </p:nvSpPr>
          <p:spPr>
            <a:xfrm>
              <a:off x="1979712" y="1788056"/>
              <a:ext cx="1439893" cy="288032"/>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16</a:t>
              </a: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grpSp>
    </p:spTree>
    <p:extLst>
      <p:ext uri="{BB962C8B-B14F-4D97-AF65-F5344CB8AC3E}">
        <p14:creationId xmlns:p14="http://schemas.microsoft.com/office/powerpoint/2010/main" val="408093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left)">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wipe(left)">
                                      <p:cBhvr>
                                        <p:cTn id="26" dur="50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wipe(left)">
                                      <p:cBhvr>
                                        <p:cTn id="31" dur="5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wipe(left)">
                                      <p:cBhvr>
                                        <p:cTn id="36" dur="500"/>
                                        <p:tgtEl>
                                          <p:spTgt spid="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8">
                                            <p:bg/>
                                          </p:spTgt>
                                        </p:tgtEl>
                                        <p:attrNameLst>
                                          <p:attrName>style.visibility</p:attrName>
                                        </p:attrNameLst>
                                      </p:cBhvr>
                                      <p:to>
                                        <p:strVal val="visible"/>
                                      </p:to>
                                    </p:set>
                                    <p:animEffect transition="in" filter="wipe(left)">
                                      <p:cBhvr>
                                        <p:cTn id="50" dur="500"/>
                                        <p:tgtEl>
                                          <p:spTgt spid="8">
                                            <p:bg/>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wipe(left)">
                                      <p:cBhvr>
                                        <p:cTn id="55" dur="500"/>
                                        <p:tgtEl>
                                          <p:spTgt spid="8">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
                                            <p:txEl>
                                              <p:pRg st="1" end="1"/>
                                            </p:txEl>
                                          </p:spTgt>
                                        </p:tgtEl>
                                        <p:attrNameLst>
                                          <p:attrName>style.visibility</p:attrName>
                                        </p:attrNameLst>
                                      </p:cBhvr>
                                      <p:to>
                                        <p:strVal val="visible"/>
                                      </p:to>
                                    </p:set>
                                    <p:animEffect transition="in" filter="wipe(left)">
                                      <p:cBhvr>
                                        <p:cTn id="6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animBg="1"/>
      <p:bldP spid="8" grpId="0" uiExpand="1" build="p" animBg="1"/>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FC78FD-4FD4-5270-C63B-06CF0791E7CE}"/>
              </a:ext>
            </a:extLst>
          </p:cNvPr>
          <p:cNvSpPr>
            <a:spLocks noGrp="1"/>
          </p:cNvSpPr>
          <p:nvPr>
            <p:ph type="title"/>
          </p:nvPr>
        </p:nvSpPr>
        <p:spPr/>
        <p:txBody>
          <a:bodyPr>
            <a:normAutofit/>
          </a:bodyPr>
          <a:lstStyle/>
          <a:p>
            <a:pPr>
              <a:lnSpc>
                <a:spcPct val="100000"/>
              </a:lnSpc>
            </a:pPr>
            <a:r>
              <a:rPr lang="zh-CN" altLang="en-US" sz="2800" dirty="0">
                <a:solidFill>
                  <a:srgbClr val="FF0000"/>
                </a:solidFill>
                <a:effectLst>
                  <a:outerShdw blurRad="38100" dist="38100" dir="2700000" algn="tl">
                    <a:srgbClr val="000000">
                      <a:alpha val="90000"/>
                    </a:srgbClr>
                  </a:outerShdw>
                </a:effectLst>
                <a:cs typeface="+mn-ea"/>
                <a:sym typeface="+mn-lt"/>
              </a:rPr>
              <a:t>例</a:t>
            </a:r>
            <a:r>
              <a:rPr lang="zh-CN" altLang="en-US" sz="2800" dirty="0">
                <a:solidFill>
                  <a:schemeClr val="bg1"/>
                </a:solidFill>
                <a:cs typeface="+mn-ea"/>
                <a:sym typeface="+mn-lt"/>
              </a:rPr>
              <a:t> </a:t>
            </a:r>
            <a:r>
              <a:rPr lang="zh-CN" altLang="en-US"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 某</a:t>
            </a: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PC</a:t>
            </a:r>
            <a:r>
              <a:rPr lang="zh-CN" altLang="en-US"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主存容量为</a:t>
            </a: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128KB</a:t>
            </a:r>
            <a:r>
              <a:rPr lang="zh-CN" altLang="en-US"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800" cap="none"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容量</a:t>
            </a: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4KB</a:t>
            </a:r>
            <a:r>
              <a:rPr lang="zh-CN" altLang="en-US"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，每块</a:t>
            </a:r>
            <a:r>
              <a:rPr lang="en-US" altLang="zh-CN" sz="28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32B</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任意多边形: 形状 3">
            <a:extLst>
              <a:ext uri="{FF2B5EF4-FFF2-40B4-BE49-F238E27FC236}">
                <a16:creationId xmlns:a16="http://schemas.microsoft.com/office/drawing/2014/main" id="{EC01E6F9-B72C-074D-10B8-CCF5E3F4332A}"/>
              </a:ext>
            </a:extLst>
          </p:cNvPr>
          <p:cNvSpPr/>
          <p:nvPr/>
        </p:nvSpPr>
        <p:spPr>
          <a:xfrm>
            <a:off x="855663" y="2268368"/>
            <a:ext cx="7677150" cy="1296000"/>
          </a:xfrm>
          <a:custGeom>
            <a:avLst/>
            <a:gdLst>
              <a:gd name="connsiteX0" fmla="*/ 0 w 7677150"/>
              <a:gd name="connsiteY0" fmla="*/ 0 h 1228500"/>
              <a:gd name="connsiteX1" fmla="*/ 7677150 w 7677150"/>
              <a:gd name="connsiteY1" fmla="*/ 0 h 1228500"/>
              <a:gd name="connsiteX2" fmla="*/ 7677150 w 7677150"/>
              <a:gd name="connsiteY2" fmla="*/ 1228500 h 1228500"/>
              <a:gd name="connsiteX3" fmla="*/ 0 w 7677150"/>
              <a:gd name="connsiteY3" fmla="*/ 1228500 h 1228500"/>
              <a:gd name="connsiteX4" fmla="*/ 0 w 7677150"/>
              <a:gd name="connsiteY4" fmla="*/ 0 h 122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1228500">
                <a:moveTo>
                  <a:pt x="0" y="0"/>
                </a:moveTo>
                <a:lnTo>
                  <a:pt x="7677150" y="0"/>
                </a:lnTo>
                <a:lnTo>
                  <a:pt x="7677150" y="1228500"/>
                </a:lnTo>
                <a:lnTo>
                  <a:pt x="0" y="1228500"/>
                </a:lnTo>
                <a:lnTo>
                  <a:pt x="0" y="0"/>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95832" tIns="324000" rIns="595832" bIns="142240" numCol="1" spcCol="1270" anchor="t" anchorCtr="0">
            <a:noAutofit/>
          </a:bodyPr>
          <a:lstStyle/>
          <a:p>
            <a:pPr marL="228600" lvl="1" indent="-228600" algn="l" defTabSz="889000">
              <a:spcBef>
                <a:spcPct val="0"/>
              </a:spcBef>
              <a:spcAft>
                <a:spcPct val="15000"/>
              </a:spcAft>
              <a:buChar char="•"/>
            </a:pPr>
            <a:r>
              <a:rPr lang="zh-CN" altLang="en-US"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每块</a:t>
            </a:r>
            <a:r>
              <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32B=2</a:t>
            </a:r>
            <a:r>
              <a:rPr lang="en-US" altLang="zh-CN" sz="1800" b="1" kern="1200" baseline="30000" dirty="0">
                <a:effectLst/>
                <a:latin typeface="Times New Roman" panose="02020603050405020304" pitchFamily="18" charset="0"/>
                <a:ea typeface="楷体" panose="02010609060101010101" pitchFamily="49" charset="-122"/>
                <a:cs typeface="Times New Roman" panose="02020603050405020304" pitchFamily="18" charset="0"/>
                <a:sym typeface="+mn-lt"/>
              </a:rPr>
              <a:t>5</a:t>
            </a:r>
            <a:r>
              <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，字号：</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5</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位</a:t>
            </a:r>
            <a:endPar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endParaRPr>
          </a:p>
          <a:p>
            <a:pPr marL="228600" lvl="1" indent="-228600" algn="l" defTabSz="889000">
              <a:spcBef>
                <a:spcPct val="0"/>
              </a:spcBef>
              <a:spcAft>
                <a:spcPct val="15000"/>
              </a:spcAft>
              <a:buChar char="•"/>
            </a:pPr>
            <a:r>
              <a:rPr lang="zh-CN" altLang="en-US"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主存块：</a:t>
            </a:r>
            <a:r>
              <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128K/32=4K=2</a:t>
            </a:r>
            <a:r>
              <a:rPr lang="en-US" altLang="zh-CN" sz="1800" b="1" kern="1200" baseline="30000" dirty="0">
                <a:effectLst/>
                <a:latin typeface="Times New Roman" panose="02020603050405020304" pitchFamily="18" charset="0"/>
                <a:ea typeface="楷体" panose="02010609060101010101" pitchFamily="49" charset="-122"/>
                <a:cs typeface="Times New Roman" panose="02020603050405020304" pitchFamily="18" charset="0"/>
                <a:sym typeface="+mn-lt"/>
              </a:rPr>
              <a:t>12</a:t>
            </a:r>
            <a:r>
              <a:rPr lang="zh-CN" altLang="en-US"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，块地址：</a:t>
            </a:r>
            <a:r>
              <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12</a:t>
            </a:r>
            <a:r>
              <a:rPr lang="zh-CN" altLang="en-US"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位</a:t>
            </a:r>
            <a:endPar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endParaRPr>
          </a:p>
          <a:p>
            <a:pPr marL="228600" lvl="1" indent="-228600" algn="l" defTabSz="889000">
              <a:spcBef>
                <a:spcPct val="0"/>
              </a:spcBef>
              <a:spcAft>
                <a:spcPct val="15000"/>
              </a:spcAft>
              <a:buChar char="•"/>
            </a:pPr>
            <a:r>
              <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行：</a:t>
            </a:r>
            <a:r>
              <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4K/32=128=2</a:t>
            </a:r>
            <a:r>
              <a:rPr lang="en-US" altLang="zh-CN" sz="1800" b="1" kern="1200" baseline="30000" dirty="0">
                <a:effectLst/>
                <a:latin typeface="Times New Roman" panose="02020603050405020304" pitchFamily="18" charset="0"/>
                <a:ea typeface="楷体" panose="02010609060101010101" pitchFamily="49" charset="-122"/>
                <a:cs typeface="Times New Roman" panose="02020603050405020304" pitchFamily="18" charset="0"/>
                <a:sym typeface="+mn-lt"/>
              </a:rPr>
              <a:t>7</a:t>
            </a:r>
            <a:endParaRPr lang="zh-CN" altLang="en-US" sz="1800" b="1" kern="1200" baseline="30000" dirty="0">
              <a:effectLst/>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6" name="任意多边形: 形状 5">
            <a:extLst>
              <a:ext uri="{FF2B5EF4-FFF2-40B4-BE49-F238E27FC236}">
                <a16:creationId xmlns:a16="http://schemas.microsoft.com/office/drawing/2014/main" id="{7DAF7340-336D-F970-B3B4-359E3C95AA14}"/>
              </a:ext>
            </a:extLst>
          </p:cNvPr>
          <p:cNvSpPr/>
          <p:nvPr/>
        </p:nvSpPr>
        <p:spPr>
          <a:xfrm>
            <a:off x="1239520" y="1973168"/>
            <a:ext cx="5374005" cy="590400"/>
          </a:xfrm>
          <a:custGeom>
            <a:avLst/>
            <a:gdLst>
              <a:gd name="connsiteX0" fmla="*/ 0 w 5374005"/>
              <a:gd name="connsiteY0" fmla="*/ 98402 h 590400"/>
              <a:gd name="connsiteX1" fmla="*/ 98402 w 5374005"/>
              <a:gd name="connsiteY1" fmla="*/ 0 h 590400"/>
              <a:gd name="connsiteX2" fmla="*/ 5275603 w 5374005"/>
              <a:gd name="connsiteY2" fmla="*/ 0 h 590400"/>
              <a:gd name="connsiteX3" fmla="*/ 5374005 w 5374005"/>
              <a:gd name="connsiteY3" fmla="*/ 98402 h 590400"/>
              <a:gd name="connsiteX4" fmla="*/ 5374005 w 5374005"/>
              <a:gd name="connsiteY4" fmla="*/ 491998 h 590400"/>
              <a:gd name="connsiteX5" fmla="*/ 5275603 w 5374005"/>
              <a:gd name="connsiteY5" fmla="*/ 590400 h 590400"/>
              <a:gd name="connsiteX6" fmla="*/ 98402 w 5374005"/>
              <a:gd name="connsiteY6" fmla="*/ 590400 h 590400"/>
              <a:gd name="connsiteX7" fmla="*/ 0 w 5374005"/>
              <a:gd name="connsiteY7" fmla="*/ 491998 h 590400"/>
              <a:gd name="connsiteX8" fmla="*/ 0 w 5374005"/>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4005" h="590400">
                <a:moveTo>
                  <a:pt x="0" y="98402"/>
                </a:moveTo>
                <a:cubicBezTo>
                  <a:pt x="0" y="44056"/>
                  <a:pt x="44056" y="0"/>
                  <a:pt x="98402" y="0"/>
                </a:cubicBezTo>
                <a:lnTo>
                  <a:pt x="5275603" y="0"/>
                </a:lnTo>
                <a:cubicBezTo>
                  <a:pt x="5329949" y="0"/>
                  <a:pt x="5374005" y="44056"/>
                  <a:pt x="5374005" y="98402"/>
                </a:cubicBezTo>
                <a:lnTo>
                  <a:pt x="5374005" y="491998"/>
                </a:lnTo>
                <a:cubicBezTo>
                  <a:pt x="5374005" y="546344"/>
                  <a:pt x="5329949" y="590400"/>
                  <a:pt x="5275603" y="590400"/>
                </a:cubicBezTo>
                <a:lnTo>
                  <a:pt x="98402" y="590400"/>
                </a:lnTo>
                <a:cubicBezTo>
                  <a:pt x="44056" y="590400"/>
                  <a:pt x="0" y="546344"/>
                  <a:pt x="0" y="491998"/>
                </a:cubicBezTo>
                <a:lnTo>
                  <a:pt x="0" y="9840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31946" tIns="28821" rIns="144000" bIns="28821"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主存多少块 </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 </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块地址多少位 </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 cache</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多少行 </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任意多边形: 形状 7">
            <a:extLst>
              <a:ext uri="{FF2B5EF4-FFF2-40B4-BE49-F238E27FC236}">
                <a16:creationId xmlns:a16="http://schemas.microsoft.com/office/drawing/2014/main" id="{3C3A0826-5572-10AF-E548-BA716B08B3E4}"/>
              </a:ext>
            </a:extLst>
          </p:cNvPr>
          <p:cNvSpPr/>
          <p:nvPr/>
        </p:nvSpPr>
        <p:spPr>
          <a:xfrm>
            <a:off x="855663" y="3940224"/>
            <a:ext cx="7677150" cy="864000"/>
          </a:xfrm>
          <a:custGeom>
            <a:avLst/>
            <a:gdLst>
              <a:gd name="connsiteX0" fmla="*/ 0 w 7677150"/>
              <a:gd name="connsiteY0" fmla="*/ 0 h 866250"/>
              <a:gd name="connsiteX1" fmla="*/ 7677150 w 7677150"/>
              <a:gd name="connsiteY1" fmla="*/ 0 h 866250"/>
              <a:gd name="connsiteX2" fmla="*/ 7677150 w 7677150"/>
              <a:gd name="connsiteY2" fmla="*/ 866250 h 866250"/>
              <a:gd name="connsiteX3" fmla="*/ 0 w 7677150"/>
              <a:gd name="connsiteY3" fmla="*/ 866250 h 866250"/>
              <a:gd name="connsiteX4" fmla="*/ 0 w 7677150"/>
              <a:gd name="connsiteY4" fmla="*/ 0 h 86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866250">
                <a:moveTo>
                  <a:pt x="0" y="0"/>
                </a:moveTo>
                <a:lnTo>
                  <a:pt x="7677150" y="0"/>
                </a:lnTo>
                <a:lnTo>
                  <a:pt x="7677150" y="866250"/>
                </a:lnTo>
                <a:lnTo>
                  <a:pt x="0" y="866250"/>
                </a:lnTo>
                <a:lnTo>
                  <a:pt x="0" y="0"/>
                </a:lnTo>
                <a:close/>
              </a:path>
            </a:pathLst>
          </a:custGeom>
        </p:spPr>
        <p:style>
          <a:lnRef idx="2">
            <a:schemeClr val="accent4">
              <a:hueOff val="-2362766"/>
              <a:satOff val="-3784"/>
              <a:lumOff val="39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95832" tIns="416560"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低</a:t>
            </a:r>
            <a:r>
              <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7</a:t>
            </a:r>
            <a:r>
              <a:rPr lang="zh-CN" altLang="en-US"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位定位</a:t>
            </a:r>
            <a:r>
              <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行，高</a:t>
            </a:r>
            <a:r>
              <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5</a:t>
            </a:r>
            <a:r>
              <a:rPr lang="zh-CN" altLang="en-US"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位为标记</a:t>
            </a:r>
          </a:p>
        </p:txBody>
      </p:sp>
      <p:sp>
        <p:nvSpPr>
          <p:cNvPr id="11" name="任意多边形: 形状 10">
            <a:extLst>
              <a:ext uri="{FF2B5EF4-FFF2-40B4-BE49-F238E27FC236}">
                <a16:creationId xmlns:a16="http://schemas.microsoft.com/office/drawing/2014/main" id="{21B01D1E-525D-17BD-012F-FD32786B6754}"/>
              </a:ext>
            </a:extLst>
          </p:cNvPr>
          <p:cNvSpPr/>
          <p:nvPr/>
        </p:nvSpPr>
        <p:spPr>
          <a:xfrm>
            <a:off x="1239520" y="3645024"/>
            <a:ext cx="5374005" cy="590400"/>
          </a:xfrm>
          <a:custGeom>
            <a:avLst/>
            <a:gdLst>
              <a:gd name="connsiteX0" fmla="*/ 0 w 5374005"/>
              <a:gd name="connsiteY0" fmla="*/ 98402 h 590400"/>
              <a:gd name="connsiteX1" fmla="*/ 98402 w 5374005"/>
              <a:gd name="connsiteY1" fmla="*/ 0 h 590400"/>
              <a:gd name="connsiteX2" fmla="*/ 5275603 w 5374005"/>
              <a:gd name="connsiteY2" fmla="*/ 0 h 590400"/>
              <a:gd name="connsiteX3" fmla="*/ 5374005 w 5374005"/>
              <a:gd name="connsiteY3" fmla="*/ 98402 h 590400"/>
              <a:gd name="connsiteX4" fmla="*/ 5374005 w 5374005"/>
              <a:gd name="connsiteY4" fmla="*/ 491998 h 590400"/>
              <a:gd name="connsiteX5" fmla="*/ 5275603 w 5374005"/>
              <a:gd name="connsiteY5" fmla="*/ 590400 h 590400"/>
              <a:gd name="connsiteX6" fmla="*/ 98402 w 5374005"/>
              <a:gd name="connsiteY6" fmla="*/ 590400 h 590400"/>
              <a:gd name="connsiteX7" fmla="*/ 0 w 5374005"/>
              <a:gd name="connsiteY7" fmla="*/ 491998 h 590400"/>
              <a:gd name="connsiteX8" fmla="*/ 0 w 5374005"/>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4005" h="590400">
                <a:moveTo>
                  <a:pt x="0" y="98402"/>
                </a:moveTo>
                <a:cubicBezTo>
                  <a:pt x="0" y="44056"/>
                  <a:pt x="44056" y="0"/>
                  <a:pt x="98402" y="0"/>
                </a:cubicBezTo>
                <a:lnTo>
                  <a:pt x="5275603" y="0"/>
                </a:lnTo>
                <a:cubicBezTo>
                  <a:pt x="5329949" y="0"/>
                  <a:pt x="5374005" y="44056"/>
                  <a:pt x="5374005" y="98402"/>
                </a:cubicBezTo>
                <a:lnTo>
                  <a:pt x="5374005" y="491998"/>
                </a:lnTo>
                <a:cubicBezTo>
                  <a:pt x="5374005" y="546344"/>
                  <a:pt x="5329949" y="590400"/>
                  <a:pt x="5275603" y="590400"/>
                </a:cubicBezTo>
                <a:lnTo>
                  <a:pt x="98402" y="590400"/>
                </a:lnTo>
                <a:cubicBezTo>
                  <a:pt x="44056" y="590400"/>
                  <a:pt x="0" y="546344"/>
                  <a:pt x="0" y="491998"/>
                </a:cubicBezTo>
                <a:lnTo>
                  <a:pt x="0" y="98402"/>
                </a:lnTo>
                <a:close/>
              </a:path>
            </a:pathLst>
          </a:custGeom>
        </p:spPr>
        <p:style>
          <a:lnRef idx="2">
            <a:schemeClr val="lt1">
              <a:hueOff val="0"/>
              <a:satOff val="0"/>
              <a:lumOff val="0"/>
              <a:alphaOff val="0"/>
            </a:schemeClr>
          </a:lnRef>
          <a:fillRef idx="1">
            <a:schemeClr val="accent4">
              <a:hueOff val="-2362766"/>
              <a:satOff val="-3784"/>
              <a:lumOff val="392"/>
              <a:alphaOff val="0"/>
            </a:schemeClr>
          </a:fillRef>
          <a:effectRef idx="0">
            <a:schemeClr val="accent4">
              <a:hueOff val="-2362766"/>
              <a:satOff val="-3784"/>
              <a:lumOff val="392"/>
              <a:alphaOff val="0"/>
            </a:schemeClr>
          </a:effectRef>
          <a:fontRef idx="minor">
            <a:schemeClr val="lt1"/>
          </a:fontRef>
        </p:style>
        <p:txBody>
          <a:bodyPr spcFirstLastPara="0" vert="horz" wrap="square" lIns="231946" tIns="28821" rIns="231946" bIns="28821"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用直接映射时，</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标记几位 </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t>
            </a:r>
          </a:p>
        </p:txBody>
      </p:sp>
      <p:sp>
        <p:nvSpPr>
          <p:cNvPr id="12" name="任意多边形: 形状 11">
            <a:extLst>
              <a:ext uri="{FF2B5EF4-FFF2-40B4-BE49-F238E27FC236}">
                <a16:creationId xmlns:a16="http://schemas.microsoft.com/office/drawing/2014/main" id="{7B2E5E2E-69C6-8D43-365B-3DE3ED9C716C}"/>
              </a:ext>
            </a:extLst>
          </p:cNvPr>
          <p:cNvSpPr/>
          <p:nvPr/>
        </p:nvSpPr>
        <p:spPr>
          <a:xfrm>
            <a:off x="855663" y="5169519"/>
            <a:ext cx="7677150" cy="864000"/>
          </a:xfrm>
          <a:custGeom>
            <a:avLst/>
            <a:gdLst>
              <a:gd name="connsiteX0" fmla="*/ 0 w 7677150"/>
              <a:gd name="connsiteY0" fmla="*/ 0 h 866250"/>
              <a:gd name="connsiteX1" fmla="*/ 7677150 w 7677150"/>
              <a:gd name="connsiteY1" fmla="*/ 0 h 866250"/>
              <a:gd name="connsiteX2" fmla="*/ 7677150 w 7677150"/>
              <a:gd name="connsiteY2" fmla="*/ 866250 h 866250"/>
              <a:gd name="connsiteX3" fmla="*/ 0 w 7677150"/>
              <a:gd name="connsiteY3" fmla="*/ 866250 h 866250"/>
              <a:gd name="connsiteX4" fmla="*/ 0 w 7677150"/>
              <a:gd name="connsiteY4" fmla="*/ 0 h 86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866250">
                <a:moveTo>
                  <a:pt x="0" y="0"/>
                </a:moveTo>
                <a:lnTo>
                  <a:pt x="7677150" y="0"/>
                </a:lnTo>
                <a:lnTo>
                  <a:pt x="7677150" y="866250"/>
                </a:lnTo>
                <a:lnTo>
                  <a:pt x="0" y="866250"/>
                </a:lnTo>
                <a:lnTo>
                  <a:pt x="0" y="0"/>
                </a:lnTo>
                <a:close/>
              </a:path>
            </a:pathLst>
          </a:custGeom>
        </p:spPr>
        <p:style>
          <a:lnRef idx="2">
            <a:schemeClr val="accent4">
              <a:hueOff val="-4725531"/>
              <a:satOff val="-7569"/>
              <a:lumOff val="78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95832" tIns="416560" rIns="595832" bIns="142240" numCol="1" spcCol="1270" anchor="t" anchorCtr="0">
            <a:noAutofit/>
          </a:bodyPr>
          <a:lstStyle/>
          <a:p>
            <a:pPr marL="228600" lvl="1" indent="-228600" algn="l" defTabSz="889000">
              <a:lnSpc>
                <a:spcPct val="90000"/>
              </a:lnSpc>
              <a:spcBef>
                <a:spcPct val="0"/>
              </a:spcBef>
              <a:spcAft>
                <a:spcPct val="15000"/>
              </a:spcAft>
              <a:buChar char="•"/>
            </a:pPr>
            <a:r>
              <a:rPr lang="en-US" altLang="zh-CN" sz="1800" b="1" dirty="0">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sym typeface="+mn-lt"/>
              </a:rPr>
              <a:t>标记：</a:t>
            </a:r>
            <a:r>
              <a:rPr lang="en-US" altLang="zh-CN"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12</a:t>
            </a:r>
            <a:r>
              <a:rPr lang="zh-CN" altLang="en-US" sz="1800" b="1" kern="1200" dirty="0">
                <a:effectLst/>
                <a:latin typeface="Times New Roman" panose="02020603050405020304" pitchFamily="18" charset="0"/>
                <a:ea typeface="楷体" panose="02010609060101010101" pitchFamily="49" charset="-122"/>
                <a:cs typeface="Times New Roman" panose="02020603050405020304" pitchFamily="18" charset="0"/>
                <a:sym typeface="+mn-lt"/>
              </a:rPr>
              <a:t>位</a:t>
            </a:r>
          </a:p>
        </p:txBody>
      </p:sp>
      <p:sp>
        <p:nvSpPr>
          <p:cNvPr id="18" name="任意多边形: 形状 17">
            <a:extLst>
              <a:ext uri="{FF2B5EF4-FFF2-40B4-BE49-F238E27FC236}">
                <a16:creationId xmlns:a16="http://schemas.microsoft.com/office/drawing/2014/main" id="{3C085540-D890-61D5-D40B-1ADD4C9A5BB1}"/>
              </a:ext>
            </a:extLst>
          </p:cNvPr>
          <p:cNvSpPr/>
          <p:nvPr/>
        </p:nvSpPr>
        <p:spPr>
          <a:xfrm>
            <a:off x="1239520" y="4874319"/>
            <a:ext cx="5374005" cy="590400"/>
          </a:xfrm>
          <a:custGeom>
            <a:avLst/>
            <a:gdLst>
              <a:gd name="connsiteX0" fmla="*/ 0 w 5374005"/>
              <a:gd name="connsiteY0" fmla="*/ 98402 h 590400"/>
              <a:gd name="connsiteX1" fmla="*/ 98402 w 5374005"/>
              <a:gd name="connsiteY1" fmla="*/ 0 h 590400"/>
              <a:gd name="connsiteX2" fmla="*/ 5275603 w 5374005"/>
              <a:gd name="connsiteY2" fmla="*/ 0 h 590400"/>
              <a:gd name="connsiteX3" fmla="*/ 5374005 w 5374005"/>
              <a:gd name="connsiteY3" fmla="*/ 98402 h 590400"/>
              <a:gd name="connsiteX4" fmla="*/ 5374005 w 5374005"/>
              <a:gd name="connsiteY4" fmla="*/ 491998 h 590400"/>
              <a:gd name="connsiteX5" fmla="*/ 5275603 w 5374005"/>
              <a:gd name="connsiteY5" fmla="*/ 590400 h 590400"/>
              <a:gd name="connsiteX6" fmla="*/ 98402 w 5374005"/>
              <a:gd name="connsiteY6" fmla="*/ 590400 h 590400"/>
              <a:gd name="connsiteX7" fmla="*/ 0 w 5374005"/>
              <a:gd name="connsiteY7" fmla="*/ 491998 h 590400"/>
              <a:gd name="connsiteX8" fmla="*/ 0 w 5374005"/>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4005" h="590400">
                <a:moveTo>
                  <a:pt x="0" y="98402"/>
                </a:moveTo>
                <a:cubicBezTo>
                  <a:pt x="0" y="44056"/>
                  <a:pt x="44056" y="0"/>
                  <a:pt x="98402" y="0"/>
                </a:cubicBezTo>
                <a:lnTo>
                  <a:pt x="5275603" y="0"/>
                </a:lnTo>
                <a:cubicBezTo>
                  <a:pt x="5329949" y="0"/>
                  <a:pt x="5374005" y="44056"/>
                  <a:pt x="5374005" y="98402"/>
                </a:cubicBezTo>
                <a:lnTo>
                  <a:pt x="5374005" y="491998"/>
                </a:lnTo>
                <a:cubicBezTo>
                  <a:pt x="5374005" y="546344"/>
                  <a:pt x="5329949" y="590400"/>
                  <a:pt x="5275603" y="590400"/>
                </a:cubicBezTo>
                <a:lnTo>
                  <a:pt x="98402" y="590400"/>
                </a:lnTo>
                <a:cubicBezTo>
                  <a:pt x="44056" y="590400"/>
                  <a:pt x="0" y="546344"/>
                  <a:pt x="0" y="491998"/>
                </a:cubicBezTo>
                <a:lnTo>
                  <a:pt x="0" y="98402"/>
                </a:lnTo>
                <a:close/>
              </a:path>
            </a:pathLst>
          </a:custGeom>
        </p:spPr>
        <p:style>
          <a:lnRef idx="2">
            <a:schemeClr val="lt1">
              <a:hueOff val="0"/>
              <a:satOff val="0"/>
              <a:lumOff val="0"/>
              <a:alphaOff val="0"/>
            </a:schemeClr>
          </a:lnRef>
          <a:fillRef idx="1">
            <a:schemeClr val="accent4">
              <a:hueOff val="-4725531"/>
              <a:satOff val="-7569"/>
              <a:lumOff val="784"/>
              <a:alphaOff val="0"/>
            </a:schemeClr>
          </a:fillRef>
          <a:effectRef idx="0">
            <a:schemeClr val="accent4">
              <a:hueOff val="-4725531"/>
              <a:satOff val="-7569"/>
              <a:lumOff val="784"/>
              <a:alphaOff val="0"/>
            </a:schemeClr>
          </a:effectRef>
          <a:fontRef idx="minor">
            <a:schemeClr val="lt1"/>
          </a:fontRef>
        </p:style>
        <p:txBody>
          <a:bodyPr spcFirstLastPara="0" vert="horz" wrap="square" lIns="231946" tIns="28821" rIns="231946" bIns="28821"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用全相联映射，</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cache</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标记几位 </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t>
            </a:r>
          </a:p>
        </p:txBody>
      </p:sp>
      <p:sp>
        <p:nvSpPr>
          <p:cNvPr id="2" name="页脚占位符 1">
            <a:extLst>
              <a:ext uri="{FF2B5EF4-FFF2-40B4-BE49-F238E27FC236}">
                <a16:creationId xmlns:a16="http://schemas.microsoft.com/office/drawing/2014/main" id="{9BD5B464-DCC1-2A6C-AC77-CF5CD894D144}"/>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C3E626D4-E13B-8002-D11C-C588F05763D6}"/>
              </a:ext>
            </a:extLst>
          </p:cNvPr>
          <p:cNvSpPr>
            <a:spLocks noGrp="1"/>
          </p:cNvSpPr>
          <p:nvPr>
            <p:ph type="sldNum" sz="quarter" idx="11"/>
          </p:nvPr>
        </p:nvSpPr>
        <p:spPr/>
        <p:txBody>
          <a:bodyPr/>
          <a:lstStyle/>
          <a:p>
            <a:pPr>
              <a:defRPr/>
            </a:pPr>
            <a:fld id="{168FAD51-4924-4E26-8EE5-0F0F7972BA28}" type="slidenum">
              <a:rPr lang="en-US" smtClean="0"/>
              <a:pPr>
                <a:defRPr/>
              </a:pPr>
              <a:t>67</a:t>
            </a:fld>
            <a:endParaRPr lang="en-US" dirty="0"/>
          </a:p>
        </p:txBody>
      </p:sp>
      <p:grpSp>
        <p:nvGrpSpPr>
          <p:cNvPr id="15" name="组合 14">
            <a:extLst>
              <a:ext uri="{FF2B5EF4-FFF2-40B4-BE49-F238E27FC236}">
                <a16:creationId xmlns:a16="http://schemas.microsoft.com/office/drawing/2014/main" id="{F58C9573-202A-F03F-5BD3-8D7104E39063}"/>
              </a:ext>
            </a:extLst>
          </p:cNvPr>
          <p:cNvGrpSpPr/>
          <p:nvPr/>
        </p:nvGrpSpPr>
        <p:grpSpPr>
          <a:xfrm>
            <a:off x="3851921" y="5501992"/>
            <a:ext cx="1800199" cy="252000"/>
            <a:chOff x="1979712" y="1484784"/>
            <a:chExt cx="2400309" cy="288032"/>
          </a:xfrm>
        </p:grpSpPr>
        <p:sp>
          <p:nvSpPr>
            <p:cNvPr id="9" name="矩形 8">
              <a:extLst>
                <a:ext uri="{FF2B5EF4-FFF2-40B4-BE49-F238E27FC236}">
                  <a16:creationId xmlns:a16="http://schemas.microsoft.com/office/drawing/2014/main" id="{63AC3157-E3AE-6023-7F7D-3338A1EC6652}"/>
                </a:ext>
              </a:extLst>
            </p:cNvPr>
            <p:cNvSpPr/>
            <p:nvPr/>
          </p:nvSpPr>
          <p:spPr>
            <a:xfrm>
              <a:off x="3179999" y="1484784"/>
              <a:ext cx="1200022" cy="288032"/>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字号</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00DF93D5-6F1D-C496-F3E3-70A3A63DCF5D}"/>
                </a:ext>
              </a:extLst>
            </p:cNvPr>
            <p:cNvSpPr/>
            <p:nvPr/>
          </p:nvSpPr>
          <p:spPr>
            <a:xfrm>
              <a:off x="1979712" y="1484784"/>
              <a:ext cx="1200022" cy="288032"/>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16" name="组合 15">
            <a:extLst>
              <a:ext uri="{FF2B5EF4-FFF2-40B4-BE49-F238E27FC236}">
                <a16:creationId xmlns:a16="http://schemas.microsoft.com/office/drawing/2014/main" id="{539C9CB8-53B1-14D3-F491-86E104D49A3C}"/>
              </a:ext>
            </a:extLst>
          </p:cNvPr>
          <p:cNvGrpSpPr/>
          <p:nvPr/>
        </p:nvGrpSpPr>
        <p:grpSpPr>
          <a:xfrm>
            <a:off x="3851921" y="5805257"/>
            <a:ext cx="1810703" cy="180000"/>
            <a:chOff x="1979712" y="1788056"/>
            <a:chExt cx="2414315" cy="205738"/>
          </a:xfrm>
        </p:grpSpPr>
        <p:sp>
          <p:nvSpPr>
            <p:cNvPr id="13" name="矩形 12">
              <a:extLst>
                <a:ext uri="{FF2B5EF4-FFF2-40B4-BE49-F238E27FC236}">
                  <a16:creationId xmlns:a16="http://schemas.microsoft.com/office/drawing/2014/main" id="{E9B60888-AE1B-A4B0-08A6-325236B7DC18}"/>
                </a:ext>
              </a:extLst>
            </p:cNvPr>
            <p:cNvSpPr/>
            <p:nvPr/>
          </p:nvSpPr>
          <p:spPr>
            <a:xfrm>
              <a:off x="3194005" y="1788056"/>
              <a:ext cx="1200022" cy="205738"/>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0" rIns="36000" bIns="0" rtlCol="0" anchor="ctr"/>
            <a:lstStyle/>
            <a:p>
              <a:pPr algn="ct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sp>
          <p:nvSpPr>
            <p:cNvPr id="14" name="矩形 13">
              <a:extLst>
                <a:ext uri="{FF2B5EF4-FFF2-40B4-BE49-F238E27FC236}">
                  <a16:creationId xmlns:a16="http://schemas.microsoft.com/office/drawing/2014/main" id="{12F704B7-B778-B356-6F12-C860CC4C2851}"/>
                </a:ext>
              </a:extLst>
            </p:cNvPr>
            <p:cNvSpPr/>
            <p:nvPr/>
          </p:nvSpPr>
          <p:spPr>
            <a:xfrm>
              <a:off x="1979712" y="1788056"/>
              <a:ext cx="1200022" cy="205738"/>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0" rIns="36000" bIns="0" rtlCol="0" anchor="ctr"/>
            <a:lstStyle/>
            <a:p>
              <a:pPr algn="ct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grpSp>
      <p:grpSp>
        <p:nvGrpSpPr>
          <p:cNvPr id="28" name="组合 27">
            <a:extLst>
              <a:ext uri="{FF2B5EF4-FFF2-40B4-BE49-F238E27FC236}">
                <a16:creationId xmlns:a16="http://schemas.microsoft.com/office/drawing/2014/main" id="{1987EF1E-AE54-EB82-233F-B3641B483241}"/>
              </a:ext>
            </a:extLst>
          </p:cNvPr>
          <p:cNvGrpSpPr/>
          <p:nvPr/>
        </p:nvGrpSpPr>
        <p:grpSpPr>
          <a:xfrm>
            <a:off x="5436179" y="4585784"/>
            <a:ext cx="2694954" cy="180000"/>
            <a:chOff x="5549371" y="3969504"/>
            <a:chExt cx="2694954" cy="180000"/>
          </a:xfrm>
        </p:grpSpPr>
        <p:sp>
          <p:nvSpPr>
            <p:cNvPr id="23" name="矩形 22">
              <a:extLst>
                <a:ext uri="{FF2B5EF4-FFF2-40B4-BE49-F238E27FC236}">
                  <a16:creationId xmlns:a16="http://schemas.microsoft.com/office/drawing/2014/main" id="{0643F034-775A-53A4-5F59-AC9ACE87BE54}"/>
                </a:ext>
              </a:extLst>
            </p:cNvPr>
            <p:cNvSpPr/>
            <p:nvPr/>
          </p:nvSpPr>
          <p:spPr>
            <a:xfrm>
              <a:off x="7344408" y="3969504"/>
              <a:ext cx="899917" cy="180000"/>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0" rIns="36000" bIns="0" rtlCol="0" anchor="ctr"/>
            <a:lstStyle/>
            <a:p>
              <a:pPr algn="ct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sp>
          <p:nvSpPr>
            <p:cNvPr id="24" name="矩形 23">
              <a:extLst>
                <a:ext uri="{FF2B5EF4-FFF2-40B4-BE49-F238E27FC236}">
                  <a16:creationId xmlns:a16="http://schemas.microsoft.com/office/drawing/2014/main" id="{4A54034F-E652-A92D-FA0F-31CEEB29E0E6}"/>
                </a:ext>
              </a:extLst>
            </p:cNvPr>
            <p:cNvSpPr/>
            <p:nvPr/>
          </p:nvSpPr>
          <p:spPr>
            <a:xfrm>
              <a:off x="6449371" y="3969504"/>
              <a:ext cx="899917" cy="180000"/>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0" rIns="36000" bIns="0" rtlCol="0" anchor="ctr"/>
            <a:lstStyle/>
            <a:p>
              <a:pPr algn="ct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sp>
          <p:nvSpPr>
            <p:cNvPr id="27" name="矩形 26">
              <a:extLst>
                <a:ext uri="{FF2B5EF4-FFF2-40B4-BE49-F238E27FC236}">
                  <a16:creationId xmlns:a16="http://schemas.microsoft.com/office/drawing/2014/main" id="{40745478-C80B-91B1-E9F0-B3A292EDA07F}"/>
                </a:ext>
              </a:extLst>
            </p:cNvPr>
            <p:cNvSpPr/>
            <p:nvPr/>
          </p:nvSpPr>
          <p:spPr>
            <a:xfrm>
              <a:off x="5549371" y="3969504"/>
              <a:ext cx="899917" cy="180000"/>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0" rIns="36000" bIns="0" rtlCol="0" anchor="ctr"/>
            <a:lstStyle/>
            <a:p>
              <a:pPr algn="ct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grpSp>
      <p:grpSp>
        <p:nvGrpSpPr>
          <p:cNvPr id="29" name="组合 28">
            <a:extLst>
              <a:ext uri="{FF2B5EF4-FFF2-40B4-BE49-F238E27FC236}">
                <a16:creationId xmlns:a16="http://schemas.microsoft.com/office/drawing/2014/main" id="{C2F37C4E-E5C4-E978-4247-82BCAAF0185A}"/>
              </a:ext>
            </a:extLst>
          </p:cNvPr>
          <p:cNvGrpSpPr/>
          <p:nvPr/>
        </p:nvGrpSpPr>
        <p:grpSpPr>
          <a:xfrm>
            <a:off x="5436096" y="4292672"/>
            <a:ext cx="2695120" cy="252000"/>
            <a:chOff x="5549288" y="3717032"/>
            <a:chExt cx="2695120" cy="252000"/>
          </a:xfrm>
        </p:grpSpPr>
        <p:sp>
          <p:nvSpPr>
            <p:cNvPr id="20" name="矩形 19">
              <a:extLst>
                <a:ext uri="{FF2B5EF4-FFF2-40B4-BE49-F238E27FC236}">
                  <a16:creationId xmlns:a16="http://schemas.microsoft.com/office/drawing/2014/main" id="{3A46B701-7E18-5FE5-0E73-61B0ABC899B2}"/>
                </a:ext>
              </a:extLst>
            </p:cNvPr>
            <p:cNvSpPr/>
            <p:nvPr/>
          </p:nvSpPr>
          <p:spPr>
            <a:xfrm>
              <a:off x="7344408" y="3717032"/>
              <a:ext cx="900000" cy="252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字号</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9D8597F1-9439-C063-7B9F-05DB80F4C894}"/>
                </a:ext>
              </a:extLst>
            </p:cNvPr>
            <p:cNvSpPr/>
            <p:nvPr/>
          </p:nvSpPr>
          <p:spPr>
            <a:xfrm>
              <a:off x="5549288" y="3717032"/>
              <a:ext cx="900000" cy="252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r</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矩形 24">
              <a:extLst>
                <a:ext uri="{FF2B5EF4-FFF2-40B4-BE49-F238E27FC236}">
                  <a16:creationId xmlns:a16="http://schemas.microsoft.com/office/drawing/2014/main" id="{F507E659-757E-48A2-397E-18590F1EC7F7}"/>
                </a:ext>
              </a:extLst>
            </p:cNvPr>
            <p:cNvSpPr/>
            <p:nvPr/>
          </p:nvSpPr>
          <p:spPr>
            <a:xfrm>
              <a:off x="6449288" y="3717032"/>
              <a:ext cx="900000" cy="252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行号</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196835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bg/>
                                          </p:spTgt>
                                        </p:tgtEl>
                                        <p:attrNameLst>
                                          <p:attrName>style.visibility</p:attrName>
                                        </p:attrNameLst>
                                      </p:cBhvr>
                                      <p:to>
                                        <p:strVal val="visible"/>
                                      </p:to>
                                    </p:set>
                                    <p:animEffect transition="in" filter="wipe(left)">
                                      <p:cBhvr>
                                        <p:cTn id="22" dur="500"/>
                                        <p:tgtEl>
                                          <p:spTgt spid="4">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wipe(left)">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bg/>
                                          </p:spTgt>
                                        </p:tgtEl>
                                        <p:attrNameLst>
                                          <p:attrName>style.visibility</p:attrName>
                                        </p:attrNameLst>
                                      </p:cBhvr>
                                      <p:to>
                                        <p:strVal val="visible"/>
                                      </p:to>
                                    </p:set>
                                    <p:animEffect transition="in" filter="wipe(left)">
                                      <p:cBhvr>
                                        <p:cTn id="42" dur="500"/>
                                        <p:tgtEl>
                                          <p:spTgt spid="8">
                                            <p:bg/>
                                          </p:spTgt>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
                                            <p:txEl>
                                              <p:pRg st="0" end="0"/>
                                            </p:txEl>
                                          </p:spTgt>
                                        </p:tgtEl>
                                        <p:attrNameLst>
                                          <p:attrName>style.visibility</p:attrName>
                                        </p:attrNameLst>
                                      </p:cBhvr>
                                      <p:to>
                                        <p:strVal val="visible"/>
                                      </p:to>
                                    </p:set>
                                    <p:animEffect transition="in" filter="wipe(left)">
                                      <p:cBhvr>
                                        <p:cTn id="56" dur="500"/>
                                        <p:tgtEl>
                                          <p:spTgt spid="8">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
                                            <p:bg/>
                                          </p:spTgt>
                                        </p:tgtEl>
                                        <p:attrNameLst>
                                          <p:attrName>style.visibility</p:attrName>
                                        </p:attrNameLst>
                                      </p:cBhvr>
                                      <p:to>
                                        <p:strVal val="visible"/>
                                      </p:to>
                                    </p:set>
                                    <p:animEffect transition="in" filter="wipe(left)">
                                      <p:cBhvr>
                                        <p:cTn id="61" dur="500"/>
                                        <p:tgtEl>
                                          <p:spTgt spid="12">
                                            <p:bg/>
                                          </p:spTgt>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2">
                                            <p:txEl>
                                              <p:pRg st="0" end="0"/>
                                            </p:txEl>
                                          </p:spTgt>
                                        </p:tgtEl>
                                        <p:attrNameLst>
                                          <p:attrName>style.visibility</p:attrName>
                                        </p:attrNameLst>
                                      </p:cBhvr>
                                      <p:to>
                                        <p:strVal val="visible"/>
                                      </p:to>
                                    </p:set>
                                    <p:animEffect transition="in" filter="wipe(left)">
                                      <p:cBhvr>
                                        <p:cTn id="75"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animBg="1"/>
      <p:bldP spid="8" grpId="0" uiExpand="1" build="p" animBg="1"/>
      <p:bldP spid="11" grpId="0" animBg="1"/>
      <p:bldP spid="12" grpId="0" uiExpand="1" build="p" animBg="1"/>
      <p:bldP spid="18"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FC78FD-4FD4-5270-C63B-06CF0791E7CE}"/>
              </a:ext>
            </a:extLst>
          </p:cNvPr>
          <p:cNvSpPr>
            <a:spLocks noGrp="1"/>
          </p:cNvSpPr>
          <p:nvPr>
            <p:ph type="title"/>
          </p:nvPr>
        </p:nvSpPr>
        <p:spPr/>
        <p:txBody>
          <a:bodyPr>
            <a:normAutofit/>
          </a:bodyPr>
          <a:lstStyle/>
          <a:p>
            <a:pPr>
              <a:lnSpc>
                <a:spcPct val="100000"/>
              </a:lnSpc>
            </a:pPr>
            <a:r>
              <a:rPr lang="zh-CN" altLang="en-US" sz="2600" dirty="0">
                <a:solidFill>
                  <a:srgbClr val="FF0000"/>
                </a:solidFill>
                <a:effectLst>
                  <a:outerShdw blurRad="38100" dist="38100" dir="2700000" algn="tl">
                    <a:srgbClr val="000000">
                      <a:alpha val="90000"/>
                    </a:srgbClr>
                  </a:outerShdw>
                </a:effectLst>
                <a:cs typeface="+mn-ea"/>
                <a:sym typeface="+mn-lt"/>
              </a:rPr>
              <a:t>例</a:t>
            </a:r>
            <a:r>
              <a:rPr lang="zh-CN" altLang="en-US" sz="2600" dirty="0">
                <a:solidFill>
                  <a:schemeClr val="bg1"/>
                </a:solidFill>
                <a:cs typeface="+mn-ea"/>
                <a:sym typeface="+mn-lt"/>
              </a:rPr>
              <a:t> </a:t>
            </a:r>
            <a:r>
              <a:rPr lang="zh-CN" altLang="en-US" sz="2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某计算机的</a:t>
            </a:r>
            <a:r>
              <a:rPr lang="en-US" altLang="zh-CN" sz="2600" cap="none"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2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有</a:t>
            </a:r>
            <a:r>
              <a:rPr lang="en-US" altLang="zh-CN" sz="2600"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16</a:t>
            </a:r>
            <a:r>
              <a:rPr lang="zh-CN" altLang="en-US" sz="2600"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行</a:t>
            </a:r>
            <a:r>
              <a:rPr lang="zh-CN" altLang="en-US" sz="2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，采用</a:t>
            </a:r>
            <a:r>
              <a:rPr lang="zh-CN" altLang="en-US" sz="2600"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二路</a:t>
            </a:r>
            <a:r>
              <a:rPr lang="zh-CN" altLang="en-US" sz="26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组相联</a:t>
            </a:r>
            <a:r>
              <a:rPr lang="zh-CN" altLang="en-US" sz="2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映射方式，每个主存块大小为</a:t>
            </a:r>
            <a:r>
              <a:rPr lang="en-US" altLang="zh-CN" sz="2600"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32</a:t>
            </a:r>
            <a:r>
              <a:rPr lang="zh-CN" altLang="en-US" sz="2600"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字节</a:t>
            </a:r>
            <a:r>
              <a:rPr lang="zh-CN" altLang="en-US" sz="2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，按</a:t>
            </a:r>
            <a:r>
              <a:rPr lang="zh-CN" altLang="en-US" sz="2600"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字节编址</a:t>
            </a:r>
            <a:r>
              <a:rPr lang="zh-CN" altLang="en-US" sz="26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9BD5B464-DCC1-2A6C-AC77-CF5CD894D144}"/>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C3E626D4-E13B-8002-D11C-C588F05763D6}"/>
              </a:ext>
            </a:extLst>
          </p:cNvPr>
          <p:cNvSpPr>
            <a:spLocks noGrp="1"/>
          </p:cNvSpPr>
          <p:nvPr>
            <p:ph type="sldNum" sz="quarter" idx="11"/>
          </p:nvPr>
        </p:nvSpPr>
        <p:spPr/>
        <p:txBody>
          <a:bodyPr/>
          <a:lstStyle/>
          <a:p>
            <a:pPr>
              <a:defRPr/>
            </a:pPr>
            <a:fld id="{168FAD51-4924-4E26-8EE5-0F0F7972BA28}" type="slidenum">
              <a:rPr lang="en-US" smtClean="0"/>
              <a:pPr>
                <a:defRPr/>
              </a:pPr>
              <a:t>68</a:t>
            </a:fld>
            <a:endParaRPr lang="en-US" dirty="0"/>
          </a:p>
        </p:txBody>
      </p:sp>
      <p:sp>
        <p:nvSpPr>
          <p:cNvPr id="4" name="内容占位符 3">
            <a:extLst>
              <a:ext uri="{FF2B5EF4-FFF2-40B4-BE49-F238E27FC236}">
                <a16:creationId xmlns:a16="http://schemas.microsoft.com/office/drawing/2014/main" id="{68BB2F24-E831-6B0D-8320-822604E4F356}"/>
              </a:ext>
            </a:extLst>
          </p:cNvPr>
          <p:cNvSpPr>
            <a:spLocks noGrp="1"/>
          </p:cNvSpPr>
          <p:nvPr>
            <p:ph idx="1"/>
          </p:nvPr>
        </p:nvSpPr>
        <p:spPr>
          <a:xfrm>
            <a:off x="856060" y="1916832"/>
            <a:ext cx="7676380" cy="1080120"/>
          </a:xfrm>
        </p:spPr>
        <p:txBody>
          <a:bodyPr/>
          <a:lstStyle/>
          <a:p>
            <a:pPr marL="0" indent="0">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则主存</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129</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号单元的主存块装入</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的组号是：</a:t>
            </a:r>
          </a:p>
          <a:p>
            <a:pPr marL="0" indent="0">
              <a:buNone/>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0	 	B) 2		C) 4		D) 6</a:t>
            </a:r>
            <a:endParaRPr lang="zh-CN" altLang="en-US" sz="2400" dirty="0"/>
          </a:p>
        </p:txBody>
      </p:sp>
      <p:sp>
        <p:nvSpPr>
          <p:cNvPr id="10" name="任意多边形: 形状 9">
            <a:extLst>
              <a:ext uri="{FF2B5EF4-FFF2-40B4-BE49-F238E27FC236}">
                <a16:creationId xmlns:a16="http://schemas.microsoft.com/office/drawing/2014/main" id="{992C0366-DC08-D021-715F-CFB6E8E72E2A}"/>
              </a:ext>
            </a:extLst>
          </p:cNvPr>
          <p:cNvSpPr/>
          <p:nvPr/>
        </p:nvSpPr>
        <p:spPr>
          <a:xfrm>
            <a:off x="855663" y="3388780"/>
            <a:ext cx="7677150" cy="2116800"/>
          </a:xfrm>
          <a:custGeom>
            <a:avLst/>
            <a:gdLst>
              <a:gd name="connsiteX0" fmla="*/ 0 w 7677150"/>
              <a:gd name="connsiteY0" fmla="*/ 0 h 2116800"/>
              <a:gd name="connsiteX1" fmla="*/ 7677150 w 7677150"/>
              <a:gd name="connsiteY1" fmla="*/ 0 h 2116800"/>
              <a:gd name="connsiteX2" fmla="*/ 7677150 w 7677150"/>
              <a:gd name="connsiteY2" fmla="*/ 2116800 h 2116800"/>
              <a:gd name="connsiteX3" fmla="*/ 0 w 7677150"/>
              <a:gd name="connsiteY3" fmla="*/ 2116800 h 2116800"/>
              <a:gd name="connsiteX4" fmla="*/ 0 w 7677150"/>
              <a:gd name="connsiteY4" fmla="*/ 0 h 211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2116800">
                <a:moveTo>
                  <a:pt x="0" y="0"/>
                </a:moveTo>
                <a:lnTo>
                  <a:pt x="7677150" y="0"/>
                </a:lnTo>
                <a:lnTo>
                  <a:pt x="7677150" y="2116800"/>
                </a:lnTo>
                <a:lnTo>
                  <a:pt x="0" y="211680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95832" tIns="333248" rIns="595832" bIns="128016" numCol="1" spcCol="1270" anchor="t" anchorCtr="0">
            <a:noAutofit/>
          </a:bodyPr>
          <a:lstStyle/>
          <a:p>
            <a:pPr marL="171450" lvl="1" indent="-171450" algn="l" defTabSz="800100">
              <a:lnSpc>
                <a:spcPct val="140000"/>
              </a:lnSpc>
              <a:spcBef>
                <a:spcPct val="0"/>
              </a:spcBef>
              <a:spcAft>
                <a:spcPts val="0"/>
              </a:spcAft>
              <a:buChar char="•"/>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二路组相联，每组</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行，共有</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16/2=8</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组，组号：</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位。</a:t>
            </a:r>
            <a:endPar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171450" lvl="1" indent="-171450" algn="l" defTabSz="800100">
              <a:lnSpc>
                <a:spcPct val="140000"/>
              </a:lnSpc>
              <a:spcBef>
                <a:spcPct val="0"/>
              </a:spcBef>
              <a:spcAft>
                <a:spcPts val="0"/>
              </a:spcAft>
              <a:buChar char="•"/>
            </a:pP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每块</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字节，所以块内地址：</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位。</a:t>
            </a:r>
            <a:endPar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171450" lvl="1" indent="-171450" algn="l" defTabSz="800100">
              <a:lnSpc>
                <a:spcPct val="140000"/>
              </a:lnSpc>
              <a:spcBef>
                <a:spcPct val="0"/>
              </a:spcBef>
              <a:spcAft>
                <a:spcPts val="0"/>
              </a:spcAft>
              <a:buChar char="•"/>
            </a:pP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129</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转化为二进制</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100_00001</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：前</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位为组号，组号为</a:t>
            </a:r>
            <a:r>
              <a:rPr lang="en-US" altLang="zh-CN" sz="1800" b="1" kern="12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800" b="1" kern="12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171450" lvl="1" indent="-171450" algn="l" defTabSz="800100">
              <a:lnSpc>
                <a:spcPct val="140000"/>
              </a:lnSpc>
              <a:spcBef>
                <a:spcPct val="0"/>
              </a:spcBef>
              <a:spcAft>
                <a:spcPts val="0"/>
              </a:spcAft>
              <a:buChar char="•"/>
            </a:pPr>
            <a:r>
              <a:rPr lang="zh-CN" altLang="en-US" sz="1800" b="1" kern="1200" dirty="0">
                <a:solidFill>
                  <a:srgbClr val="FDFDFE"/>
                </a:solidFill>
                <a:latin typeface="Times New Roman" panose="02020603050405020304" pitchFamily="18" charset="0"/>
                <a:ea typeface="楷体" panose="02010609060101010101" pitchFamily="49" charset="-122"/>
                <a:cs typeface="Times New Roman" panose="02020603050405020304" pitchFamily="18" charset="0"/>
              </a:rPr>
              <a:t>方法</a:t>
            </a:r>
            <a:r>
              <a:rPr lang="en-US" altLang="zh-CN" sz="1800" b="1" kern="1200" dirty="0">
                <a:solidFill>
                  <a:srgbClr val="FDFDFE"/>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800" b="1" kern="1200" dirty="0">
                <a:solidFill>
                  <a:srgbClr val="FDFDFE"/>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kern="1200" dirty="0">
                <a:solidFill>
                  <a:srgbClr val="FDFDFE"/>
                </a:solidFill>
                <a:latin typeface="Times New Roman" panose="02020603050405020304" pitchFamily="18" charset="0"/>
                <a:ea typeface="楷体" panose="02010609060101010101" pitchFamily="49" charset="-122"/>
                <a:cs typeface="Times New Roman" panose="02020603050405020304" pitchFamily="18" charset="0"/>
              </a:rPr>
              <a:t>129/32 = 4 </a:t>
            </a:r>
            <a:r>
              <a:rPr lang="zh-CN" altLang="en-US" sz="1800" b="1" kern="1200" dirty="0">
                <a:solidFill>
                  <a:srgbClr val="FDFDFE"/>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kern="1200" dirty="0">
                <a:solidFill>
                  <a:srgbClr val="FDFDFE"/>
                </a:solidFill>
                <a:latin typeface="Times New Roman" panose="02020603050405020304" pitchFamily="18" charset="0"/>
                <a:ea typeface="楷体" panose="02010609060101010101" pitchFamily="49" charset="-122"/>
                <a:cs typeface="Times New Roman" panose="02020603050405020304" pitchFamily="18" charset="0"/>
              </a:rPr>
              <a:t>4 mod 8 = 4</a:t>
            </a:r>
          </a:p>
        </p:txBody>
      </p:sp>
      <p:sp>
        <p:nvSpPr>
          <p:cNvPr id="13" name="任意多边形: 形状 12">
            <a:extLst>
              <a:ext uri="{FF2B5EF4-FFF2-40B4-BE49-F238E27FC236}">
                <a16:creationId xmlns:a16="http://schemas.microsoft.com/office/drawing/2014/main" id="{40C4250D-A611-0F96-0F48-C1EF86998E11}"/>
              </a:ext>
            </a:extLst>
          </p:cNvPr>
          <p:cNvSpPr/>
          <p:nvPr/>
        </p:nvSpPr>
        <p:spPr>
          <a:xfrm>
            <a:off x="1239520" y="3152620"/>
            <a:ext cx="5374005" cy="472320"/>
          </a:xfrm>
          <a:custGeom>
            <a:avLst/>
            <a:gdLst>
              <a:gd name="connsiteX0" fmla="*/ 0 w 5374005"/>
              <a:gd name="connsiteY0" fmla="*/ 78722 h 472320"/>
              <a:gd name="connsiteX1" fmla="*/ 78722 w 5374005"/>
              <a:gd name="connsiteY1" fmla="*/ 0 h 472320"/>
              <a:gd name="connsiteX2" fmla="*/ 5295283 w 5374005"/>
              <a:gd name="connsiteY2" fmla="*/ 0 h 472320"/>
              <a:gd name="connsiteX3" fmla="*/ 5374005 w 5374005"/>
              <a:gd name="connsiteY3" fmla="*/ 78722 h 472320"/>
              <a:gd name="connsiteX4" fmla="*/ 5374005 w 5374005"/>
              <a:gd name="connsiteY4" fmla="*/ 393598 h 472320"/>
              <a:gd name="connsiteX5" fmla="*/ 5295283 w 5374005"/>
              <a:gd name="connsiteY5" fmla="*/ 472320 h 472320"/>
              <a:gd name="connsiteX6" fmla="*/ 78722 w 5374005"/>
              <a:gd name="connsiteY6" fmla="*/ 472320 h 472320"/>
              <a:gd name="connsiteX7" fmla="*/ 0 w 5374005"/>
              <a:gd name="connsiteY7" fmla="*/ 393598 h 472320"/>
              <a:gd name="connsiteX8" fmla="*/ 0 w 5374005"/>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74005" h="472320">
                <a:moveTo>
                  <a:pt x="0" y="78722"/>
                </a:moveTo>
                <a:cubicBezTo>
                  <a:pt x="0" y="35245"/>
                  <a:pt x="35245" y="0"/>
                  <a:pt x="78722" y="0"/>
                </a:cubicBezTo>
                <a:lnTo>
                  <a:pt x="5295283" y="0"/>
                </a:lnTo>
                <a:cubicBezTo>
                  <a:pt x="5338760" y="0"/>
                  <a:pt x="5374005" y="35245"/>
                  <a:pt x="5374005" y="78722"/>
                </a:cubicBezTo>
                <a:lnTo>
                  <a:pt x="5374005" y="393598"/>
                </a:lnTo>
                <a:cubicBezTo>
                  <a:pt x="5374005" y="437075"/>
                  <a:pt x="5338760" y="472320"/>
                  <a:pt x="5295283" y="472320"/>
                </a:cubicBezTo>
                <a:lnTo>
                  <a:pt x="78722" y="472320"/>
                </a:lnTo>
                <a:cubicBezTo>
                  <a:pt x="35245" y="472320"/>
                  <a:pt x="0" y="437075"/>
                  <a:pt x="0" y="393598"/>
                </a:cubicBezTo>
                <a:lnTo>
                  <a:pt x="0" y="7872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26182" tIns="23057" rIns="226182" bIns="23057"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解</a:t>
            </a:r>
          </a:p>
        </p:txBody>
      </p:sp>
      <p:grpSp>
        <p:nvGrpSpPr>
          <p:cNvPr id="3" name="组合 2">
            <a:extLst>
              <a:ext uri="{FF2B5EF4-FFF2-40B4-BE49-F238E27FC236}">
                <a16:creationId xmlns:a16="http://schemas.microsoft.com/office/drawing/2014/main" id="{F6F6088D-9E54-D40B-E2C1-AF005096C1C2}"/>
              </a:ext>
            </a:extLst>
          </p:cNvPr>
          <p:cNvGrpSpPr/>
          <p:nvPr/>
        </p:nvGrpSpPr>
        <p:grpSpPr>
          <a:xfrm>
            <a:off x="4716099" y="5882352"/>
            <a:ext cx="2694954" cy="180000"/>
            <a:chOff x="5549371" y="3969504"/>
            <a:chExt cx="2694954" cy="180000"/>
          </a:xfrm>
        </p:grpSpPr>
        <p:sp>
          <p:nvSpPr>
            <p:cNvPr id="8" name="矩形 7">
              <a:extLst>
                <a:ext uri="{FF2B5EF4-FFF2-40B4-BE49-F238E27FC236}">
                  <a16:creationId xmlns:a16="http://schemas.microsoft.com/office/drawing/2014/main" id="{ED595756-1031-0DF8-4D60-CCFA1614FDAB}"/>
                </a:ext>
              </a:extLst>
            </p:cNvPr>
            <p:cNvSpPr/>
            <p:nvPr/>
          </p:nvSpPr>
          <p:spPr>
            <a:xfrm>
              <a:off x="7344408" y="3969504"/>
              <a:ext cx="899917" cy="180000"/>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0" rIns="36000" bIns="0" rtlCol="0" anchor="ctr"/>
            <a:lstStyle/>
            <a:p>
              <a:pPr algn="ct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sp>
          <p:nvSpPr>
            <p:cNvPr id="11" name="矩形 10">
              <a:extLst>
                <a:ext uri="{FF2B5EF4-FFF2-40B4-BE49-F238E27FC236}">
                  <a16:creationId xmlns:a16="http://schemas.microsoft.com/office/drawing/2014/main" id="{C692A1D1-E1C6-4776-C072-0A6F57ECE2AB}"/>
                </a:ext>
              </a:extLst>
            </p:cNvPr>
            <p:cNvSpPr/>
            <p:nvPr/>
          </p:nvSpPr>
          <p:spPr>
            <a:xfrm>
              <a:off x="6449371" y="3969504"/>
              <a:ext cx="899917" cy="180000"/>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0" rIns="36000" bIns="0" rtlCol="0" anchor="ctr"/>
            <a:lstStyle/>
            <a:p>
              <a:pPr algn="ct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位</a:t>
              </a:r>
            </a:p>
          </p:txBody>
        </p:sp>
        <p:sp>
          <p:nvSpPr>
            <p:cNvPr id="12" name="矩形 11">
              <a:extLst>
                <a:ext uri="{FF2B5EF4-FFF2-40B4-BE49-F238E27FC236}">
                  <a16:creationId xmlns:a16="http://schemas.microsoft.com/office/drawing/2014/main" id="{3C65ECA1-B621-7281-BF32-1FD4B7F023B6}"/>
                </a:ext>
              </a:extLst>
            </p:cNvPr>
            <p:cNvSpPr/>
            <p:nvPr/>
          </p:nvSpPr>
          <p:spPr>
            <a:xfrm>
              <a:off x="5549371" y="3969504"/>
              <a:ext cx="899917" cy="180000"/>
            </a:xfrm>
            <a:prstGeom prst="rect">
              <a:avLst/>
            </a:prstGeom>
            <a:noFill/>
            <a:ln w="6350">
              <a:noFill/>
            </a:ln>
          </p:spPr>
          <p:style>
            <a:lnRef idx="2">
              <a:schemeClr val="accent6">
                <a:shade val="15000"/>
              </a:schemeClr>
            </a:lnRef>
            <a:fillRef idx="1">
              <a:schemeClr val="accent6"/>
            </a:fillRef>
            <a:effectRef idx="0">
              <a:schemeClr val="accent6"/>
            </a:effectRef>
            <a:fontRef idx="minor">
              <a:schemeClr val="lt1"/>
            </a:fontRef>
          </p:style>
          <p:txBody>
            <a:bodyPr lIns="36000" tIns="0" rIns="36000" bIns="0" rtlCol="0" anchor="ctr"/>
            <a:lstStyle/>
            <a:p>
              <a:pPr algn="ct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17" name="组合 16">
            <a:extLst>
              <a:ext uri="{FF2B5EF4-FFF2-40B4-BE49-F238E27FC236}">
                <a16:creationId xmlns:a16="http://schemas.microsoft.com/office/drawing/2014/main" id="{473831AF-4FA7-2A06-9A5D-C78FEFFFE4EA}"/>
              </a:ext>
            </a:extLst>
          </p:cNvPr>
          <p:cNvGrpSpPr/>
          <p:nvPr/>
        </p:nvGrpSpPr>
        <p:grpSpPr>
          <a:xfrm>
            <a:off x="4716016" y="5589240"/>
            <a:ext cx="2695120" cy="252000"/>
            <a:chOff x="5549288" y="3717032"/>
            <a:chExt cx="2695120" cy="252000"/>
          </a:xfrm>
        </p:grpSpPr>
        <p:sp>
          <p:nvSpPr>
            <p:cNvPr id="18" name="矩形 17">
              <a:extLst>
                <a:ext uri="{FF2B5EF4-FFF2-40B4-BE49-F238E27FC236}">
                  <a16:creationId xmlns:a16="http://schemas.microsoft.com/office/drawing/2014/main" id="{016F419E-A5F5-E98A-FC1A-EE4E807DE03A}"/>
                </a:ext>
              </a:extLst>
            </p:cNvPr>
            <p:cNvSpPr/>
            <p:nvPr/>
          </p:nvSpPr>
          <p:spPr>
            <a:xfrm>
              <a:off x="7344408" y="3717032"/>
              <a:ext cx="900000" cy="252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字号</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w</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E298342E-4C21-9DB4-3917-9CF4FFB2BC49}"/>
                </a:ext>
              </a:extLst>
            </p:cNvPr>
            <p:cNvSpPr/>
            <p:nvPr/>
          </p:nvSpPr>
          <p:spPr>
            <a:xfrm>
              <a:off x="5549288" y="3717032"/>
              <a:ext cx="900000" cy="252000"/>
            </a:xfrm>
            <a:prstGeom prst="rect">
              <a:avLst/>
            </a:prstGeom>
            <a:solidFill>
              <a:srgbClr val="C00000"/>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标记</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s</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a:t>
              </a:r>
              <a:r>
                <a:rPr lang="en-US" altLang="zh-CN"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tx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矩形 19">
              <a:extLst>
                <a:ext uri="{FF2B5EF4-FFF2-40B4-BE49-F238E27FC236}">
                  <a16:creationId xmlns:a16="http://schemas.microsoft.com/office/drawing/2014/main" id="{8A26D096-2A4A-6E37-B721-6FBDE80BF8F8}"/>
                </a:ext>
              </a:extLst>
            </p:cNvPr>
            <p:cNvSpPr/>
            <p:nvPr/>
          </p:nvSpPr>
          <p:spPr>
            <a:xfrm>
              <a:off x="6449288" y="3717032"/>
              <a:ext cx="900000" cy="252000"/>
            </a:xfrm>
            <a:prstGeom prst="rect">
              <a:avLst/>
            </a:prstGeom>
            <a:solidFill>
              <a:schemeClr val="tx1"/>
            </a:solidFill>
            <a:ln w="6350">
              <a:solidFill>
                <a:schemeClr val="bg1">
                  <a:lumMod val="85000"/>
                  <a:lumOff val="15000"/>
                </a:schemeClr>
              </a:solidFill>
            </a:ln>
          </p:spPr>
          <p:style>
            <a:lnRef idx="2">
              <a:schemeClr val="accent6">
                <a:shade val="15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组号</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i="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169574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Effect transition="in" filter="wipe(left)">
                                      <p:cBhvr>
                                        <p:cTn id="17" dur="500"/>
                                        <p:tgtEl>
                                          <p:spTgt spid="10">
                                            <p:bg/>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wipe(left)">
                                      <p:cBhvr>
                                        <p:cTn id="25" dur="500"/>
                                        <p:tgtEl>
                                          <p:spTgt spid="10">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wipe(left)">
                                      <p:cBhvr>
                                        <p:cTn id="30" dur="500"/>
                                        <p:tgtEl>
                                          <p:spTgt spid="10">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wipe(left)">
                                      <p:cBhvr>
                                        <p:cTn id="35"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C563F-D76A-46E3-9308-EA355DD75264}"/>
              </a:ext>
            </a:extLst>
          </p:cNvPr>
          <p:cNvSpPr>
            <a:spLocks noGrp="1"/>
          </p:cNvSpPr>
          <p:nvPr>
            <p:ph type="title"/>
          </p:nvPr>
        </p:nvSpPr>
        <p:spPr/>
        <p:txBody>
          <a:bodyPr/>
          <a:lstStyle/>
          <a:p>
            <a:r>
              <a:rPr lang="zh-CN" altLang="en-US" dirty="0"/>
              <a:t>注意</a:t>
            </a:r>
          </a:p>
        </p:txBody>
      </p:sp>
      <p:sp>
        <p:nvSpPr>
          <p:cNvPr id="6" name="灯片编号占位符 5">
            <a:extLst>
              <a:ext uri="{FF2B5EF4-FFF2-40B4-BE49-F238E27FC236}">
                <a16:creationId xmlns:a16="http://schemas.microsoft.com/office/drawing/2014/main" id="{7F3547EC-42C7-628E-FBA9-52A9F6A9D4E2}"/>
              </a:ext>
            </a:extLst>
          </p:cNvPr>
          <p:cNvSpPr>
            <a:spLocks noGrp="1"/>
          </p:cNvSpPr>
          <p:nvPr>
            <p:ph type="sldNum" sz="quarter" idx="11"/>
          </p:nvPr>
        </p:nvSpPr>
        <p:spPr/>
        <p:txBody>
          <a:bodyPr/>
          <a:lstStyle/>
          <a:p>
            <a:pPr>
              <a:defRPr/>
            </a:pPr>
            <a:fld id="{168FAD51-4924-4E26-8EE5-0F0F7972BA28}" type="slidenum">
              <a:rPr lang="en-US" smtClean="0"/>
              <a:pPr>
                <a:defRPr/>
              </a:pPr>
              <a:t>69</a:t>
            </a:fld>
            <a:endParaRPr lang="en-US" dirty="0"/>
          </a:p>
        </p:txBody>
      </p:sp>
      <p:sp>
        <p:nvSpPr>
          <p:cNvPr id="5" name="页脚占位符 4">
            <a:extLst>
              <a:ext uri="{FF2B5EF4-FFF2-40B4-BE49-F238E27FC236}">
                <a16:creationId xmlns:a16="http://schemas.microsoft.com/office/drawing/2014/main" id="{5177D3DD-828C-55D4-C853-0936DBBC6390}"/>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graphicFrame>
        <p:nvGraphicFramePr>
          <p:cNvPr id="8" name="图示 7">
            <a:extLst>
              <a:ext uri="{FF2B5EF4-FFF2-40B4-BE49-F238E27FC236}">
                <a16:creationId xmlns:a16="http://schemas.microsoft.com/office/drawing/2014/main" id="{E4352062-AFBE-5489-9190-9170E5DDAAC5}"/>
              </a:ext>
            </a:extLst>
          </p:cNvPr>
          <p:cNvGraphicFramePr/>
          <p:nvPr>
            <p:extLst>
              <p:ext uri="{D42A27DB-BD31-4B8C-83A1-F6EECF244321}">
                <p14:modId xmlns:p14="http://schemas.microsoft.com/office/powerpoint/2010/main" val="2285322217"/>
              </p:ext>
            </p:extLst>
          </p:nvPr>
        </p:nvGraphicFramePr>
        <p:xfrm>
          <a:off x="755576" y="1772816"/>
          <a:ext cx="6096000" cy="18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8">
            <a:extLst>
              <a:ext uri="{FF2B5EF4-FFF2-40B4-BE49-F238E27FC236}">
                <a16:creationId xmlns:a16="http://schemas.microsoft.com/office/drawing/2014/main" id="{0DAF7486-DB1C-E6E2-F027-5B8146B85890}"/>
              </a:ext>
            </a:extLst>
          </p:cNvPr>
          <p:cNvGraphicFramePr/>
          <p:nvPr>
            <p:extLst>
              <p:ext uri="{D42A27DB-BD31-4B8C-83A1-F6EECF244321}">
                <p14:modId xmlns:p14="http://schemas.microsoft.com/office/powerpoint/2010/main" val="1787290031"/>
              </p:ext>
            </p:extLst>
          </p:nvPr>
        </p:nvGraphicFramePr>
        <p:xfrm>
          <a:off x="755576" y="4077272"/>
          <a:ext cx="6096000" cy="180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8558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8B4A587-4E28-62E0-97FD-571980B7DD98}"/>
              </a:ext>
            </a:extLst>
          </p:cNvPr>
          <p:cNvSpPr>
            <a:spLocks noGrp="1"/>
          </p:cNvSpPr>
          <p:nvPr>
            <p:ph type="title"/>
          </p:nvPr>
        </p:nvSpPr>
        <p:spPr>
          <a:xfrm>
            <a:off x="856060" y="618518"/>
            <a:ext cx="7676380" cy="1080000"/>
          </a:xfrm>
        </p:spPr>
        <p:txBody>
          <a:bodyPr/>
          <a:lstStyle/>
          <a:p>
            <a:r>
              <a:rPr lang="zh-CN" altLang="en-US" dirty="0">
                <a:sym typeface="+mn-lt"/>
              </a:rPr>
              <a:t>双端口存储器读写时序</a:t>
            </a:r>
            <a:endParaRPr lang="zh-CN" altLang="en-US" dirty="0"/>
          </a:p>
        </p:txBody>
      </p:sp>
      <p:pic>
        <p:nvPicPr>
          <p:cNvPr id="5" name="Picture 3" descr="3a25">
            <a:extLst>
              <a:ext uri="{FF2B5EF4-FFF2-40B4-BE49-F238E27FC236}">
                <a16:creationId xmlns:a16="http://schemas.microsoft.com/office/drawing/2014/main" id="{8F8BB36D-1CE5-5A93-62C5-3F155AE56D4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772816"/>
            <a:ext cx="5010128" cy="424847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7">
            <a:extLst>
              <a:ext uri="{FF2B5EF4-FFF2-40B4-BE49-F238E27FC236}">
                <a16:creationId xmlns:a16="http://schemas.microsoft.com/office/drawing/2014/main" id="{1F7FC1AA-149C-1B35-5CB7-AD0DE6890FBF}"/>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9" name="灯片编号占位符 8">
            <a:extLst>
              <a:ext uri="{FF2B5EF4-FFF2-40B4-BE49-F238E27FC236}">
                <a16:creationId xmlns:a16="http://schemas.microsoft.com/office/drawing/2014/main" id="{FF27CEE1-CECF-A7C3-94CF-5FDFAA127221}"/>
              </a:ext>
            </a:extLst>
          </p:cNvPr>
          <p:cNvSpPr>
            <a:spLocks noGrp="1"/>
          </p:cNvSpPr>
          <p:nvPr>
            <p:ph type="sldNum" sz="quarter" idx="11"/>
          </p:nvPr>
        </p:nvSpPr>
        <p:spPr/>
        <p:txBody>
          <a:bodyPr/>
          <a:lstStyle/>
          <a:p>
            <a:pPr>
              <a:defRPr/>
            </a:pPr>
            <a:fld id="{168FAD51-4924-4E26-8EE5-0F0F7972BA28}" type="slidenum">
              <a:rPr lang="en-US" smtClean="0"/>
              <a:pPr>
                <a:defRPr/>
              </a:pPr>
              <a:t>7</a:t>
            </a:fld>
            <a:endParaRPr lang="en-US" dirty="0"/>
          </a:p>
        </p:txBody>
      </p:sp>
      <p:graphicFrame>
        <p:nvGraphicFramePr>
          <p:cNvPr id="10" name="图示 9">
            <a:extLst>
              <a:ext uri="{FF2B5EF4-FFF2-40B4-BE49-F238E27FC236}">
                <a16:creationId xmlns:a16="http://schemas.microsoft.com/office/drawing/2014/main" id="{7D83963F-955B-CA48-21C7-48793DC08210}"/>
              </a:ext>
            </a:extLst>
          </p:cNvPr>
          <p:cNvGraphicFramePr/>
          <p:nvPr>
            <p:extLst>
              <p:ext uri="{D42A27DB-BD31-4B8C-83A1-F6EECF244321}">
                <p14:modId xmlns:p14="http://schemas.microsoft.com/office/powerpoint/2010/main" val="3689832094"/>
              </p:ext>
            </p:extLst>
          </p:nvPr>
        </p:nvGraphicFramePr>
        <p:xfrm>
          <a:off x="6156176" y="1772816"/>
          <a:ext cx="252028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a:extLst>
              <a:ext uri="{FF2B5EF4-FFF2-40B4-BE49-F238E27FC236}">
                <a16:creationId xmlns:a16="http://schemas.microsoft.com/office/drawing/2014/main" id="{C138B58D-58EE-388F-11CC-8038DDA9DBD0}"/>
              </a:ext>
            </a:extLst>
          </p:cNvPr>
          <p:cNvSpPr/>
          <p:nvPr/>
        </p:nvSpPr>
        <p:spPr>
          <a:xfrm>
            <a:off x="6156176" y="1196752"/>
            <a:ext cx="2520280" cy="432048"/>
          </a:xfrm>
          <a:prstGeom prst="rect">
            <a:avLst/>
          </a:prstGeom>
          <a:solidFill>
            <a:srgbClr val="C00000"/>
          </a:solidFill>
        </p:spPr>
        <p:style>
          <a:lnRef idx="2">
            <a:schemeClr val="accent3"/>
          </a:lnRef>
          <a:fillRef idx="1">
            <a:schemeClr val="lt1"/>
          </a:fillRef>
          <a:effectRef idx="0">
            <a:schemeClr val="accent3"/>
          </a:effectRef>
          <a:fontRef idx="minor">
            <a:schemeClr val="dk1"/>
          </a:fontRef>
        </p:style>
        <p:txBody>
          <a:bodyPr lIns="36000" tIns="36000" rIns="36000" bIns="36000" rtlCol="0" anchor="ctr"/>
          <a:lstStyle/>
          <a:p>
            <a:pPr algn="ctr"/>
            <a:r>
              <a:rPr lang="zh-CN" altLang="en-US" sz="1800" b="1" dirty="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有冲突时</a:t>
            </a:r>
          </a:p>
        </p:txBody>
      </p:sp>
      <p:cxnSp>
        <p:nvCxnSpPr>
          <p:cNvPr id="6" name="直接连接符 5">
            <a:extLst>
              <a:ext uri="{FF2B5EF4-FFF2-40B4-BE49-F238E27FC236}">
                <a16:creationId xmlns:a16="http://schemas.microsoft.com/office/drawing/2014/main" id="{ECB68A52-B32C-2BE2-11C5-15F701A0D661}"/>
              </a:ext>
            </a:extLst>
          </p:cNvPr>
          <p:cNvCxnSpPr/>
          <p:nvPr/>
        </p:nvCxnSpPr>
        <p:spPr>
          <a:xfrm>
            <a:off x="8033521" y="2405477"/>
            <a:ext cx="288000" cy="0"/>
          </a:xfrm>
          <a:prstGeom prst="line">
            <a:avLst/>
          </a:prstGeom>
          <a:ln w="190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1224158-351F-28C2-BF70-F7252A3BEC96}"/>
              </a:ext>
            </a:extLst>
          </p:cNvPr>
          <p:cNvCxnSpPr/>
          <p:nvPr/>
        </p:nvCxnSpPr>
        <p:spPr>
          <a:xfrm>
            <a:off x="6727103" y="3089508"/>
            <a:ext cx="288000" cy="0"/>
          </a:xfrm>
          <a:prstGeom prst="line">
            <a:avLst/>
          </a:prstGeom>
          <a:ln w="190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2100623-9F10-62F1-846C-3DC9104920CE}"/>
              </a:ext>
            </a:extLst>
          </p:cNvPr>
          <p:cNvCxnSpPr/>
          <p:nvPr/>
        </p:nvCxnSpPr>
        <p:spPr>
          <a:xfrm>
            <a:off x="7308246" y="3094645"/>
            <a:ext cx="288000" cy="0"/>
          </a:xfrm>
          <a:prstGeom prst="line">
            <a:avLst/>
          </a:prstGeom>
          <a:ln w="190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CECE7-5286-CD2C-D593-3BB9538798FF}"/>
              </a:ext>
            </a:extLst>
          </p:cNvPr>
          <p:cNvSpPr>
            <a:spLocks noGrp="1"/>
          </p:cNvSpPr>
          <p:nvPr>
            <p:ph type="title"/>
          </p:nvPr>
        </p:nvSpPr>
        <p:spPr>
          <a:xfrm>
            <a:off x="856058" y="1419227"/>
            <a:ext cx="7429500" cy="2852737"/>
          </a:xfrm>
        </p:spPr>
        <p:txBody>
          <a:bodyPr/>
          <a:lstStyle/>
          <a:p>
            <a:r>
              <a:rPr lang="en-US" altLang="zh-CN" dirty="0">
                <a:sym typeface="+mn-lt"/>
              </a:rPr>
              <a:t>3.6.3 </a:t>
            </a:r>
            <a:r>
              <a:rPr lang="zh-CN" altLang="en-US" dirty="0">
                <a:sym typeface="+mn-lt"/>
              </a:rPr>
              <a:t>替换策略</a:t>
            </a:r>
            <a:endParaRPr lang="zh-CN" altLang="en-US" dirty="0"/>
          </a:p>
        </p:txBody>
      </p:sp>
      <p:sp>
        <p:nvSpPr>
          <p:cNvPr id="5" name="文本占位符 4">
            <a:extLst>
              <a:ext uri="{FF2B5EF4-FFF2-40B4-BE49-F238E27FC236}">
                <a16:creationId xmlns:a16="http://schemas.microsoft.com/office/drawing/2014/main" id="{B3D2D1C5-B36C-0045-78DB-3D058565DBE0}"/>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64506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a:extLst>
              <a:ext uri="{FF2B5EF4-FFF2-40B4-BE49-F238E27FC236}">
                <a16:creationId xmlns:a16="http://schemas.microsoft.com/office/drawing/2014/main" id="{23E84E05-BB88-4452-D841-B1AC13EEA266}"/>
              </a:ext>
            </a:extLst>
          </p:cNvPr>
          <p:cNvSpPr>
            <a:spLocks noGrp="1"/>
          </p:cNvSpPr>
          <p:nvPr>
            <p:ph type="title"/>
          </p:nvPr>
        </p:nvSpPr>
        <p:spPr/>
        <p:txBody>
          <a:bodyPr/>
          <a:lstStyle/>
          <a:p>
            <a:r>
              <a:rPr lang="zh-CN" altLang="en-US" dirty="0"/>
              <a:t>为什么需要替换？如何替换</a:t>
            </a:r>
          </a:p>
        </p:txBody>
      </p:sp>
      <p:graphicFrame>
        <p:nvGraphicFramePr>
          <p:cNvPr id="14" name="内容占位符 13">
            <a:extLst>
              <a:ext uri="{FF2B5EF4-FFF2-40B4-BE49-F238E27FC236}">
                <a16:creationId xmlns:a16="http://schemas.microsoft.com/office/drawing/2014/main" id="{38D28069-E475-26D9-526F-1D6CAD9D2827}"/>
              </a:ext>
            </a:extLst>
          </p:cNvPr>
          <p:cNvGraphicFramePr>
            <a:graphicFrameLocks noGrp="1"/>
          </p:cNvGraphicFramePr>
          <p:nvPr>
            <p:ph idx="1"/>
            <p:extLst>
              <p:ext uri="{D42A27DB-BD31-4B8C-83A1-F6EECF244321}">
                <p14:modId xmlns:p14="http://schemas.microsoft.com/office/powerpoint/2010/main" val="4229885243"/>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6BB09A20-1A9B-7D28-9BE7-F2E1F300E16F}"/>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71</a:t>
            </a:fld>
            <a:endParaRPr lang="en-US" dirty="0"/>
          </a:p>
        </p:txBody>
      </p:sp>
      <p:sp>
        <p:nvSpPr>
          <p:cNvPr id="2" name="页脚占位符 1">
            <a:extLst>
              <a:ext uri="{FF2B5EF4-FFF2-40B4-BE49-F238E27FC236}">
                <a16:creationId xmlns:a16="http://schemas.microsoft.com/office/drawing/2014/main" id="{545C4644-C75A-9B99-4285-55728717BB72}"/>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Tree>
    <p:extLst>
      <p:ext uri="{BB962C8B-B14F-4D97-AF65-F5344CB8AC3E}">
        <p14:creationId xmlns:p14="http://schemas.microsoft.com/office/powerpoint/2010/main" val="16472830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E09E5-47C8-3E8B-A594-BA5A1A2D4A3B}"/>
              </a:ext>
            </a:extLst>
          </p:cNvPr>
          <p:cNvSpPr>
            <a:spLocks noGrp="1"/>
          </p:cNvSpPr>
          <p:nvPr>
            <p:ph type="title"/>
          </p:nvPr>
        </p:nvSpPr>
        <p:spPr>
          <a:xfrm>
            <a:off x="856060" y="618518"/>
            <a:ext cx="7676380" cy="1080000"/>
          </a:xfrm>
        </p:spPr>
        <p:txBody>
          <a:bodyPr/>
          <a:lstStyle/>
          <a:p>
            <a:r>
              <a:rPr lang="en-US" altLang="zh-CN" dirty="0">
                <a:sym typeface="+mn-lt"/>
              </a:rPr>
              <a:t>Cache</a:t>
            </a:r>
            <a:r>
              <a:rPr lang="zh-CN" altLang="en-US" dirty="0">
                <a:sym typeface="+mn-lt"/>
              </a:rPr>
              <a:t>的常用替换算法</a:t>
            </a:r>
            <a:endParaRPr lang="zh-CN" altLang="en-US" dirty="0"/>
          </a:p>
        </p:txBody>
      </p:sp>
      <p:graphicFrame>
        <p:nvGraphicFramePr>
          <p:cNvPr id="10" name="内容占位符 9">
            <a:extLst>
              <a:ext uri="{FF2B5EF4-FFF2-40B4-BE49-F238E27FC236}">
                <a16:creationId xmlns:a16="http://schemas.microsoft.com/office/drawing/2014/main" id="{D010411B-0C5A-E3A9-E1BA-709E87A19DC8}"/>
              </a:ext>
            </a:extLst>
          </p:cNvPr>
          <p:cNvGraphicFramePr>
            <a:graphicFrameLocks noGrp="1"/>
          </p:cNvGraphicFramePr>
          <p:nvPr>
            <p:ph idx="1"/>
            <p:extLst>
              <p:ext uri="{D42A27DB-BD31-4B8C-83A1-F6EECF244321}">
                <p14:modId xmlns:p14="http://schemas.microsoft.com/office/powerpoint/2010/main" val="2186790337"/>
              </p:ext>
            </p:extLst>
          </p:nvPr>
        </p:nvGraphicFramePr>
        <p:xfrm>
          <a:off x="855663" y="2780927"/>
          <a:ext cx="7677150" cy="2376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436E4C34-2617-3C7E-22C7-8A98715B18E9}"/>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72</a:t>
            </a:fld>
            <a:endParaRPr lang="en-US" dirty="0"/>
          </a:p>
        </p:txBody>
      </p:sp>
      <p:sp>
        <p:nvSpPr>
          <p:cNvPr id="5" name="页脚占位符 4">
            <a:extLst>
              <a:ext uri="{FF2B5EF4-FFF2-40B4-BE49-F238E27FC236}">
                <a16:creationId xmlns:a16="http://schemas.microsoft.com/office/drawing/2014/main" id="{477D1D0E-329A-C2C9-7B2D-75AF00E65849}"/>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
        <p:nvSpPr>
          <p:cNvPr id="6" name="文本框 5">
            <a:extLst>
              <a:ext uri="{FF2B5EF4-FFF2-40B4-BE49-F238E27FC236}">
                <a16:creationId xmlns:a16="http://schemas.microsoft.com/office/drawing/2014/main" id="{788DDCA8-BEE3-D12E-1468-B9F78E2328D3}"/>
              </a:ext>
            </a:extLst>
          </p:cNvPr>
          <p:cNvSpPr txBox="1"/>
          <p:nvPr/>
        </p:nvSpPr>
        <p:spPr>
          <a:xfrm>
            <a:off x="1259632" y="5301208"/>
            <a:ext cx="2448272" cy="400110"/>
          </a:xfrm>
          <a:prstGeom prst="rect">
            <a:avLst/>
          </a:prstGeom>
          <a:noFill/>
        </p:spPr>
        <p:txBody>
          <a:bodyPr wrap="square">
            <a:spAutoFit/>
          </a:bodyPr>
          <a:lstStyle/>
          <a:p>
            <a:pPr lvl="0" algn="ct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命中行计数器增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sp>
        <p:nvSpPr>
          <p:cNvPr id="8" name="文本框 7">
            <a:extLst>
              <a:ext uri="{FF2B5EF4-FFF2-40B4-BE49-F238E27FC236}">
                <a16:creationId xmlns:a16="http://schemas.microsoft.com/office/drawing/2014/main" id="{E0560D01-BCFE-3ED8-5CD5-3F2B5E5208E1}"/>
              </a:ext>
            </a:extLst>
          </p:cNvPr>
          <p:cNvSpPr txBox="1"/>
          <p:nvPr/>
        </p:nvSpPr>
        <p:spPr>
          <a:xfrm>
            <a:off x="3779912" y="5301208"/>
            <a:ext cx="2439541" cy="400110"/>
          </a:xfrm>
          <a:prstGeom prst="rect">
            <a:avLst/>
          </a:prstGeom>
          <a:noFill/>
        </p:spPr>
        <p:txBody>
          <a:bodyPr wrap="square">
            <a:spAutoFit/>
          </a:bodyPr>
          <a:lstStyle/>
          <a:p>
            <a:pPr lvl="0" algn="ctr"/>
            <a:r>
              <a:rPr kumimoji="1" lang="zh-CN" altLang="en-US" b="1" dirty="0">
                <a:solidFill>
                  <a:srgbClr val="FF0000"/>
                </a:solidFill>
                <a:latin typeface="微软雅黑" panose="020B0503020204020204" pitchFamily="34" charset="-122"/>
                <a:ea typeface="微软雅黑" panose="020B0503020204020204" pitchFamily="34" charset="-122"/>
                <a:cs typeface="+mn-ea"/>
                <a:sym typeface="+mn-lt"/>
              </a:rPr>
              <a:t>命中行计数器清零</a:t>
            </a:r>
            <a:endParaRPr lang="zh-CN" altLang="en-US" dirty="0"/>
          </a:p>
        </p:txBody>
      </p:sp>
      <p:sp>
        <p:nvSpPr>
          <p:cNvPr id="11" name="文本框 10">
            <a:extLst>
              <a:ext uri="{FF2B5EF4-FFF2-40B4-BE49-F238E27FC236}">
                <a16:creationId xmlns:a16="http://schemas.microsoft.com/office/drawing/2014/main" id="{DE1C12D4-CA53-D229-11CC-9C923AD8831C}"/>
              </a:ext>
            </a:extLst>
          </p:cNvPr>
          <p:cNvSpPr txBox="1"/>
          <p:nvPr/>
        </p:nvSpPr>
        <p:spPr>
          <a:xfrm>
            <a:off x="1547664" y="2564904"/>
            <a:ext cx="2583557" cy="400110"/>
          </a:xfrm>
          <a:prstGeom prst="rect">
            <a:avLst/>
          </a:prstGeom>
          <a:noFill/>
        </p:spPr>
        <p:txBody>
          <a:bodyPr wrap="square">
            <a:spAutoFit/>
          </a:bodyPr>
          <a:lstStyle/>
          <a:p>
            <a:r>
              <a:rPr lang="en-US" altLang="zh-CN" b="0" i="0" dirty="0">
                <a:solidFill>
                  <a:srgbClr val="040C28"/>
                </a:solidFill>
                <a:effectLst/>
                <a:latin typeface="Google Sans"/>
              </a:rPr>
              <a:t>Least </a:t>
            </a:r>
            <a:r>
              <a:rPr lang="en-US" altLang="zh-CN" b="1" i="0" dirty="0">
                <a:solidFill>
                  <a:srgbClr val="040C28"/>
                </a:solidFill>
                <a:effectLst/>
                <a:latin typeface="Google Sans"/>
              </a:rPr>
              <a:t>Frequently</a:t>
            </a:r>
            <a:r>
              <a:rPr lang="en-US" altLang="zh-CN" b="0" i="0" dirty="0">
                <a:solidFill>
                  <a:srgbClr val="040C28"/>
                </a:solidFill>
                <a:effectLst/>
                <a:latin typeface="Google Sans"/>
              </a:rPr>
              <a:t> Used</a:t>
            </a:r>
            <a:endParaRPr lang="zh-CN" altLang="en-US" dirty="0"/>
          </a:p>
        </p:txBody>
      </p:sp>
      <p:sp>
        <p:nvSpPr>
          <p:cNvPr id="13" name="文本框 12">
            <a:extLst>
              <a:ext uri="{FF2B5EF4-FFF2-40B4-BE49-F238E27FC236}">
                <a16:creationId xmlns:a16="http://schemas.microsoft.com/office/drawing/2014/main" id="{DF4BE4BE-9D49-3A01-FC3F-DA40A3A01ED3}"/>
              </a:ext>
            </a:extLst>
          </p:cNvPr>
          <p:cNvSpPr txBox="1"/>
          <p:nvPr/>
        </p:nvSpPr>
        <p:spPr>
          <a:xfrm>
            <a:off x="3635896" y="4581128"/>
            <a:ext cx="2295525" cy="400110"/>
          </a:xfrm>
          <a:prstGeom prst="rect">
            <a:avLst/>
          </a:prstGeom>
          <a:noFill/>
        </p:spPr>
        <p:txBody>
          <a:bodyPr wrap="square">
            <a:spAutoFit/>
          </a:bodyPr>
          <a:lstStyle/>
          <a:p>
            <a:r>
              <a:rPr lang="en-US" altLang="zh-CN" b="0" i="0" dirty="0">
                <a:solidFill>
                  <a:srgbClr val="202124"/>
                </a:solidFill>
                <a:effectLst/>
                <a:latin typeface="Google Sans"/>
              </a:rPr>
              <a:t>Least </a:t>
            </a:r>
            <a:r>
              <a:rPr lang="en-US" altLang="zh-CN" b="1" i="0" dirty="0">
                <a:solidFill>
                  <a:srgbClr val="202124"/>
                </a:solidFill>
                <a:effectLst/>
                <a:latin typeface="Google Sans"/>
              </a:rPr>
              <a:t>Recently</a:t>
            </a:r>
            <a:r>
              <a:rPr lang="en-US" altLang="zh-CN" b="0" i="0" dirty="0">
                <a:solidFill>
                  <a:srgbClr val="202124"/>
                </a:solidFill>
                <a:effectLst/>
                <a:latin typeface="Google Sans"/>
              </a:rPr>
              <a:t> Used</a:t>
            </a:r>
            <a:endParaRPr lang="zh-CN" altLang="en-US" dirty="0"/>
          </a:p>
        </p:txBody>
      </p:sp>
    </p:spTree>
    <p:extLst>
      <p:ext uri="{BB962C8B-B14F-4D97-AF65-F5344CB8AC3E}">
        <p14:creationId xmlns:p14="http://schemas.microsoft.com/office/powerpoint/2010/main" val="28531795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normAutofit/>
          </a:bodyPr>
          <a:lstStyle/>
          <a:p>
            <a:r>
              <a:rPr lang="zh-CN" altLang="en-US" dirty="0">
                <a:sym typeface="+mn-lt"/>
              </a:rPr>
              <a:t>最不经常使用算法</a:t>
            </a:r>
            <a:r>
              <a:rPr lang="en-US" altLang="zh-CN" dirty="0">
                <a:sym typeface="+mn-lt"/>
              </a:rPr>
              <a:t>(LFU)</a:t>
            </a:r>
            <a:endParaRPr lang="zh-CN" altLang="en-US" dirty="0">
              <a:sym typeface="+mn-lt"/>
            </a:endParaRPr>
          </a:p>
        </p:txBody>
      </p:sp>
      <p:graphicFrame>
        <p:nvGraphicFramePr>
          <p:cNvPr id="10" name="内容占位符 9">
            <a:extLst>
              <a:ext uri="{FF2B5EF4-FFF2-40B4-BE49-F238E27FC236}">
                <a16:creationId xmlns:a16="http://schemas.microsoft.com/office/drawing/2014/main" id="{E46DE1E3-2027-428E-5FDD-FD3AF6D8F1E3}"/>
              </a:ext>
            </a:extLst>
          </p:cNvPr>
          <p:cNvGraphicFramePr>
            <a:graphicFrameLocks noGrp="1"/>
          </p:cNvGraphicFramePr>
          <p:nvPr>
            <p:ph idx="1"/>
            <p:extLst>
              <p:ext uri="{D42A27DB-BD31-4B8C-83A1-F6EECF244321}">
                <p14:modId xmlns:p14="http://schemas.microsoft.com/office/powerpoint/2010/main" val="1063407259"/>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158AFDE5-77AA-A5B5-087D-AF268DD15F9C}"/>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73</a:t>
            </a:fld>
            <a:endParaRPr lang="en-US" dirty="0"/>
          </a:p>
        </p:txBody>
      </p:sp>
      <p:sp>
        <p:nvSpPr>
          <p:cNvPr id="3" name="页脚占位符 2">
            <a:extLst>
              <a:ext uri="{FF2B5EF4-FFF2-40B4-BE49-F238E27FC236}">
                <a16:creationId xmlns:a16="http://schemas.microsoft.com/office/drawing/2014/main" id="{B616C5F2-FFEE-46EC-981E-5E58EA951429}"/>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Tree>
    <p:extLst>
      <p:ext uri="{BB962C8B-B14F-4D97-AF65-F5344CB8AC3E}">
        <p14:creationId xmlns:p14="http://schemas.microsoft.com/office/powerpoint/2010/main" val="5522971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FC78FD-4FD4-5270-C63B-06CF0791E7CE}"/>
              </a:ext>
            </a:extLst>
          </p:cNvPr>
          <p:cNvSpPr>
            <a:spLocks noGrp="1"/>
          </p:cNvSpPr>
          <p:nvPr>
            <p:ph type="title"/>
          </p:nvPr>
        </p:nvSpPr>
        <p:spPr/>
        <p:txBody>
          <a:bodyPr>
            <a:normAutofit/>
          </a:bodyPr>
          <a:lstStyle/>
          <a:p>
            <a:pPr>
              <a:lnSpc>
                <a:spcPct val="100000"/>
              </a:lnSpc>
            </a:pPr>
            <a:r>
              <a:rPr lang="zh-CN" altLang="en-US" sz="2400" dirty="0">
                <a:solidFill>
                  <a:srgbClr val="FF0000"/>
                </a:solidFill>
                <a:effectLst>
                  <a:outerShdw blurRad="38100" dist="38100" dir="2700000" algn="tl">
                    <a:srgbClr val="000000">
                      <a:alpha val="90000"/>
                    </a:srgbClr>
                  </a:outerShdw>
                </a:effectLst>
                <a:cs typeface="+mn-ea"/>
                <a:sym typeface="+mn-lt"/>
              </a:rPr>
              <a:t>例</a:t>
            </a:r>
            <a:r>
              <a:rPr lang="zh-CN" altLang="en-US" sz="2400" dirty="0">
                <a:solidFill>
                  <a:schemeClr val="bg1"/>
                </a:solidFill>
                <a:cs typeface="+mn-ea"/>
                <a:sym typeface="+mn-lt"/>
              </a:rPr>
              <a:t> </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设</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有</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共</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全相联映射</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内容占位符 3">
            <a:extLst>
              <a:ext uri="{FF2B5EF4-FFF2-40B4-BE49-F238E27FC236}">
                <a16:creationId xmlns:a16="http://schemas.microsoft.com/office/drawing/2014/main" id="{68BB2F24-E831-6B0D-8320-822604E4F356}"/>
              </a:ext>
            </a:extLst>
          </p:cNvPr>
          <p:cNvSpPr>
            <a:spLocks noGrp="1"/>
          </p:cNvSpPr>
          <p:nvPr>
            <p:ph sz="half" idx="1"/>
          </p:nvPr>
        </p:nvSpPr>
        <p:spPr/>
        <p:txBody>
          <a:bodyPr/>
          <a:lstStyle/>
          <a:p>
            <a:pPr marL="0" indent="0">
              <a:buNone/>
            </a:pP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c</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d</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e</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等为主存中的块，访问顺序依次如下：</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c</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d</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c</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d</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e</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d</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d</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e</a:t>
            </a:r>
          </a:p>
          <a:p>
            <a:pPr marL="0" indent="0">
              <a:buNone/>
            </a:pPr>
            <a:r>
              <a:rPr lang="zh-CN" altLang="en-US" sz="2000" b="1" cap="all"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① 采用</a:t>
            </a:r>
            <a:r>
              <a:rPr lang="en-US" altLang="zh-CN" sz="2000" b="1" cap="all"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LFU</a:t>
            </a:r>
            <a:r>
              <a:rPr lang="zh-CN" altLang="en-US" sz="2000" b="1" cap="all"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算法替换</a:t>
            </a:r>
            <a:endParaRPr lang="zh-CN" altLang="en-US" sz="2000" b="1" cap="all"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9BD5B464-DCC1-2A6C-AC77-CF5CD894D144}"/>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C3E626D4-E13B-8002-D11C-C588F05763D6}"/>
              </a:ext>
            </a:extLst>
          </p:cNvPr>
          <p:cNvSpPr>
            <a:spLocks noGrp="1"/>
          </p:cNvSpPr>
          <p:nvPr>
            <p:ph type="sldNum" sz="quarter" idx="11"/>
          </p:nvPr>
        </p:nvSpPr>
        <p:spPr/>
        <p:txBody>
          <a:bodyPr/>
          <a:lstStyle/>
          <a:p>
            <a:pPr>
              <a:defRPr/>
            </a:pPr>
            <a:fld id="{168FAD51-4924-4E26-8EE5-0F0F7972BA28}" type="slidenum">
              <a:rPr lang="en-US" smtClean="0"/>
              <a:pPr>
                <a:defRPr/>
              </a:pPr>
              <a:t>74</a:t>
            </a:fld>
            <a:endParaRPr lang="en-US" dirty="0"/>
          </a:p>
        </p:txBody>
      </p:sp>
      <p:graphicFrame>
        <p:nvGraphicFramePr>
          <p:cNvPr id="11" name="内容占位符 8">
            <a:extLst>
              <a:ext uri="{FF2B5EF4-FFF2-40B4-BE49-F238E27FC236}">
                <a16:creationId xmlns:a16="http://schemas.microsoft.com/office/drawing/2014/main" id="{164F223F-3A64-1631-E970-171765FFF69C}"/>
              </a:ext>
            </a:extLst>
          </p:cNvPr>
          <p:cNvGraphicFramePr>
            <a:graphicFrameLocks noGrp="1"/>
          </p:cNvGraphicFramePr>
          <p:nvPr>
            <p:ph sz="half" idx="2"/>
            <p:extLst>
              <p:ext uri="{D42A27DB-BD31-4B8C-83A1-F6EECF244321}">
                <p14:modId xmlns:p14="http://schemas.microsoft.com/office/powerpoint/2010/main" val="2681404086"/>
              </p:ext>
            </p:extLst>
          </p:nvPr>
        </p:nvGraphicFramePr>
        <p:xfrm>
          <a:off x="6156176" y="1914872"/>
          <a:ext cx="2160240" cy="3962400"/>
        </p:xfrm>
        <a:graphic>
          <a:graphicData uri="http://schemas.openxmlformats.org/drawingml/2006/table">
            <a:tbl>
              <a:tblPr firstRow="1" bandRow="1">
                <a:tableStyleId>{93296810-A885-4BE3-A3E7-6D5BEEA58F35}</a:tableStyleId>
              </a:tblPr>
              <a:tblGrid>
                <a:gridCol w="540060">
                  <a:extLst>
                    <a:ext uri="{9D8B030D-6E8A-4147-A177-3AD203B41FA5}">
                      <a16:colId xmlns:a16="http://schemas.microsoft.com/office/drawing/2014/main" val="769566870"/>
                    </a:ext>
                  </a:extLst>
                </a:gridCol>
                <a:gridCol w="540060">
                  <a:extLst>
                    <a:ext uri="{9D8B030D-6E8A-4147-A177-3AD203B41FA5}">
                      <a16:colId xmlns:a16="http://schemas.microsoft.com/office/drawing/2014/main" val="3049948668"/>
                    </a:ext>
                  </a:extLst>
                </a:gridCol>
                <a:gridCol w="540060">
                  <a:extLst>
                    <a:ext uri="{9D8B030D-6E8A-4147-A177-3AD203B41FA5}">
                      <a16:colId xmlns:a16="http://schemas.microsoft.com/office/drawing/2014/main" val="3445261660"/>
                    </a:ext>
                  </a:extLst>
                </a:gridCol>
                <a:gridCol w="540060">
                  <a:extLst>
                    <a:ext uri="{9D8B030D-6E8A-4147-A177-3AD203B41FA5}">
                      <a16:colId xmlns:a16="http://schemas.microsoft.com/office/drawing/2014/main" val="337068711"/>
                    </a:ext>
                  </a:extLst>
                </a:gridCol>
              </a:tblGrid>
              <a:tr h="199453">
                <a:tc>
                  <a:txBody>
                    <a:bodyPr/>
                    <a:lstStyle/>
                    <a:p>
                      <a:pPr algn="ctr"/>
                      <a:r>
                        <a:rPr lang="en-US" altLang="zh-CN"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0</a:t>
                      </a:r>
                      <a:r>
                        <a:rPr lang="zh-CN" altLang="en-US"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行</a:t>
                      </a:r>
                    </a:p>
                  </a:txBody>
                  <a:tcPr/>
                </a:tc>
                <a:tc>
                  <a:txBody>
                    <a:bodyPr/>
                    <a:lstStyle/>
                    <a:p>
                      <a:pPr algn="ctr"/>
                      <a:r>
                        <a:rPr lang="en-US" altLang="zh-CN"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行</a:t>
                      </a:r>
                    </a:p>
                  </a:txBody>
                  <a:tcPr/>
                </a:tc>
                <a:tc>
                  <a:txBody>
                    <a:bodyPr/>
                    <a:lstStyle/>
                    <a:p>
                      <a:pPr algn="ctr"/>
                      <a:r>
                        <a:rPr lang="en-US" altLang="zh-CN"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行</a:t>
                      </a:r>
                    </a:p>
                  </a:txBody>
                  <a:tcPr/>
                </a:tc>
                <a:tc>
                  <a:txBody>
                    <a:bodyPr/>
                    <a:lstStyle/>
                    <a:p>
                      <a:pPr algn="ctr"/>
                      <a:r>
                        <a:rPr lang="en-US" altLang="zh-CN"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行</a:t>
                      </a:r>
                    </a:p>
                  </a:txBody>
                  <a:tcPr/>
                </a:tc>
                <a:extLst>
                  <a:ext uri="{0D108BD9-81ED-4DB2-BD59-A6C34878D82A}">
                    <a16:rowId xmlns:a16="http://schemas.microsoft.com/office/drawing/2014/main" val="756918540"/>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612118362"/>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550440270"/>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201459500"/>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604723204"/>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710182912"/>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104643231"/>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419233109"/>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994975591"/>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92087564"/>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747299105"/>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705394171"/>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396344992"/>
                  </a:ext>
                </a:extLst>
              </a:tr>
            </a:tbl>
          </a:graphicData>
        </a:graphic>
      </p:graphicFrame>
      <p:sp>
        <p:nvSpPr>
          <p:cNvPr id="12" name="文本框 11">
            <a:extLst>
              <a:ext uri="{FF2B5EF4-FFF2-40B4-BE49-F238E27FC236}">
                <a16:creationId xmlns:a16="http://schemas.microsoft.com/office/drawing/2014/main" id="{7B103E16-FDF0-D973-DD29-FC0D6F80EBB0}"/>
              </a:ext>
            </a:extLst>
          </p:cNvPr>
          <p:cNvSpPr txBox="1"/>
          <p:nvPr/>
        </p:nvSpPr>
        <p:spPr>
          <a:xfrm>
            <a:off x="6732240" y="1556792"/>
            <a:ext cx="869149" cy="400110"/>
          </a:xfrm>
          <a:prstGeom prst="rect">
            <a:avLst/>
          </a:prstGeom>
          <a:noFill/>
        </p:spPr>
        <p:txBody>
          <a:bodyPr wrap="none" rtlCol="0">
            <a:spAutoFit/>
          </a:bodyPr>
          <a:lstStyle/>
          <a:p>
            <a:r>
              <a:rPr lang="en-US" altLang="zh-CN" b="1" dirty="0">
                <a:solidFill>
                  <a:srgbClr val="FF0000"/>
                </a:solidFill>
              </a:rPr>
              <a:t>Cache</a:t>
            </a:r>
            <a:endParaRPr lang="zh-CN" altLang="en-US" b="1" dirty="0">
              <a:solidFill>
                <a:srgbClr val="FF0000"/>
              </a:solidFill>
            </a:endParaRPr>
          </a:p>
        </p:txBody>
      </p:sp>
      <p:graphicFrame>
        <p:nvGraphicFramePr>
          <p:cNvPr id="17" name="内容占位符 9">
            <a:extLst>
              <a:ext uri="{FF2B5EF4-FFF2-40B4-BE49-F238E27FC236}">
                <a16:creationId xmlns:a16="http://schemas.microsoft.com/office/drawing/2014/main" id="{657305F9-55E9-0F9A-9F44-BDFA5E5E40CC}"/>
              </a:ext>
            </a:extLst>
          </p:cNvPr>
          <p:cNvGraphicFramePr>
            <a:graphicFrameLocks/>
          </p:cNvGraphicFramePr>
          <p:nvPr>
            <p:extLst>
              <p:ext uri="{D42A27DB-BD31-4B8C-83A1-F6EECF244321}">
                <p14:modId xmlns:p14="http://schemas.microsoft.com/office/powerpoint/2010/main" val="409696572"/>
              </p:ext>
            </p:extLst>
          </p:nvPr>
        </p:nvGraphicFramePr>
        <p:xfrm>
          <a:off x="972016" y="3501007"/>
          <a:ext cx="3744000" cy="2304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51">
            <a:extLst>
              <a:ext uri="{FF2B5EF4-FFF2-40B4-BE49-F238E27FC236}">
                <a16:creationId xmlns:a16="http://schemas.microsoft.com/office/drawing/2014/main" id="{D7C22B9D-32DE-2381-D6F7-10C9C2506AA5}"/>
              </a:ext>
            </a:extLst>
          </p:cNvPr>
          <p:cNvSpPr>
            <a:spLocks noChangeArrowheads="1"/>
          </p:cNvSpPr>
          <p:nvPr/>
        </p:nvSpPr>
        <p:spPr bwMode="auto">
          <a:xfrm>
            <a:off x="5539233" y="2274444"/>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en-US" altLang="zh-CN" sz="1400" b="1" dirty="0">
                <a:solidFill>
                  <a:schemeClr val="bg1"/>
                </a:solidFill>
                <a:ea typeface="楷体" panose="02010609060101010101" pitchFamily="49" charset="-122"/>
                <a:cs typeface="Times New Roman" panose="02020603050405020304" pitchFamily="18" charset="0"/>
                <a:sym typeface="+mn-lt"/>
              </a:rPr>
              <a:t>a</a:t>
            </a:r>
            <a:r>
              <a:rPr kumimoji="1" lang="zh-CN" altLang="en-US" sz="1400" b="1" dirty="0">
                <a:solidFill>
                  <a:schemeClr val="bg1"/>
                </a:solidFill>
                <a:ea typeface="楷体" panose="02010609060101010101" pitchFamily="49" charset="-122"/>
                <a:cs typeface="Times New Roman" panose="02020603050405020304" pitchFamily="18" charset="0"/>
                <a:sym typeface="+mn-lt"/>
              </a:rPr>
              <a:t>进入</a:t>
            </a:r>
          </a:p>
        </p:txBody>
      </p:sp>
      <p:sp>
        <p:nvSpPr>
          <p:cNvPr id="19" name="Rectangle 54">
            <a:extLst>
              <a:ext uri="{FF2B5EF4-FFF2-40B4-BE49-F238E27FC236}">
                <a16:creationId xmlns:a16="http://schemas.microsoft.com/office/drawing/2014/main" id="{31CD659C-8D11-66DD-AE58-FF502ED53B3B}"/>
              </a:ext>
            </a:extLst>
          </p:cNvPr>
          <p:cNvSpPr>
            <a:spLocks noChangeArrowheads="1"/>
          </p:cNvSpPr>
          <p:nvPr/>
        </p:nvSpPr>
        <p:spPr bwMode="auto">
          <a:xfrm>
            <a:off x="6214583" y="2274444"/>
            <a:ext cx="415829" cy="216000"/>
          </a:xfrm>
          <a:prstGeom prst="rect">
            <a:avLst/>
          </a:prstGeom>
          <a:noFill/>
          <a:ln w="9525">
            <a:noFill/>
            <a:miter lim="800000"/>
            <a:headEnd/>
            <a:tailEnd/>
          </a:ln>
          <a:effec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a1</a:t>
            </a:r>
          </a:p>
        </p:txBody>
      </p:sp>
      <p:sp>
        <p:nvSpPr>
          <p:cNvPr id="20" name="Rectangle 57">
            <a:extLst>
              <a:ext uri="{FF2B5EF4-FFF2-40B4-BE49-F238E27FC236}">
                <a16:creationId xmlns:a16="http://schemas.microsoft.com/office/drawing/2014/main" id="{A05A1A21-1B9F-3721-CBCD-B6E4E95CFF3C}"/>
              </a:ext>
            </a:extLst>
          </p:cNvPr>
          <p:cNvSpPr>
            <a:spLocks noChangeArrowheads="1"/>
          </p:cNvSpPr>
          <p:nvPr/>
        </p:nvSpPr>
        <p:spPr bwMode="auto">
          <a:xfrm>
            <a:off x="6748459" y="2274444"/>
            <a:ext cx="415829" cy="216000"/>
          </a:xfrm>
          <a:prstGeom prst="rect">
            <a:avLst/>
          </a:prstGeom>
          <a:noFill/>
          <a:ln w="9525">
            <a:noFill/>
            <a:miter lim="800000"/>
            <a:headEnd/>
            <a:tailEnd/>
          </a:ln>
          <a:effec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0</a:t>
            </a:r>
          </a:p>
        </p:txBody>
      </p:sp>
      <p:sp>
        <p:nvSpPr>
          <p:cNvPr id="21" name="Rectangle 60">
            <a:extLst>
              <a:ext uri="{FF2B5EF4-FFF2-40B4-BE49-F238E27FC236}">
                <a16:creationId xmlns:a16="http://schemas.microsoft.com/office/drawing/2014/main" id="{35640ACE-B55B-CE0A-7448-E044DF4B42F0}"/>
              </a:ext>
            </a:extLst>
          </p:cNvPr>
          <p:cNvSpPr>
            <a:spLocks noChangeArrowheads="1"/>
          </p:cNvSpPr>
          <p:nvPr/>
        </p:nvSpPr>
        <p:spPr bwMode="auto">
          <a:xfrm>
            <a:off x="7283644" y="2274444"/>
            <a:ext cx="415829" cy="216000"/>
          </a:xfrm>
          <a:prstGeom prst="rect">
            <a:avLst/>
          </a:prstGeom>
          <a:noFill/>
          <a:ln w="9525">
            <a:noFill/>
            <a:miter lim="800000"/>
            <a:headEnd/>
            <a:tailEnd/>
          </a:ln>
          <a:effec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0</a:t>
            </a:r>
          </a:p>
        </p:txBody>
      </p:sp>
      <p:sp>
        <p:nvSpPr>
          <p:cNvPr id="22" name="Rectangle 63">
            <a:extLst>
              <a:ext uri="{FF2B5EF4-FFF2-40B4-BE49-F238E27FC236}">
                <a16:creationId xmlns:a16="http://schemas.microsoft.com/office/drawing/2014/main" id="{9CFC73ED-C3C0-9FC1-39B1-BF9607968A8B}"/>
              </a:ext>
            </a:extLst>
          </p:cNvPr>
          <p:cNvSpPr>
            <a:spLocks noChangeArrowheads="1"/>
          </p:cNvSpPr>
          <p:nvPr/>
        </p:nvSpPr>
        <p:spPr bwMode="auto">
          <a:xfrm>
            <a:off x="7828579" y="2274444"/>
            <a:ext cx="415829" cy="216000"/>
          </a:xfrm>
          <a:prstGeom prst="rect">
            <a:avLst/>
          </a:prstGeom>
          <a:noFill/>
          <a:ln w="9525">
            <a:noFill/>
            <a:miter lim="800000"/>
            <a:headEnd/>
            <a:tailEnd/>
          </a:ln>
          <a:effec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0</a:t>
            </a:r>
          </a:p>
        </p:txBody>
      </p:sp>
      <p:sp>
        <p:nvSpPr>
          <p:cNvPr id="23" name="Rectangle 84">
            <a:extLst>
              <a:ext uri="{FF2B5EF4-FFF2-40B4-BE49-F238E27FC236}">
                <a16:creationId xmlns:a16="http://schemas.microsoft.com/office/drawing/2014/main" id="{2E5D4ACC-AD39-5857-A668-DF36AD12D42C}"/>
              </a:ext>
            </a:extLst>
          </p:cNvPr>
          <p:cNvSpPr>
            <a:spLocks noChangeArrowheads="1"/>
          </p:cNvSpPr>
          <p:nvPr/>
        </p:nvSpPr>
        <p:spPr bwMode="auto">
          <a:xfrm>
            <a:off x="5539233" y="2579525"/>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en-US" altLang="zh-CN" sz="1400" b="1" dirty="0">
                <a:solidFill>
                  <a:schemeClr val="bg1"/>
                </a:solidFill>
                <a:ea typeface="楷体" panose="02010609060101010101" pitchFamily="49" charset="-122"/>
                <a:cs typeface="Times New Roman" panose="02020603050405020304" pitchFamily="18" charset="0"/>
                <a:sym typeface="+mn-lt"/>
              </a:rPr>
              <a:t>b</a:t>
            </a:r>
            <a:r>
              <a:rPr kumimoji="1" lang="zh-CN" altLang="en-US" sz="1400" b="1" dirty="0">
                <a:solidFill>
                  <a:schemeClr val="bg1"/>
                </a:solidFill>
                <a:ea typeface="楷体" panose="02010609060101010101" pitchFamily="49" charset="-122"/>
                <a:cs typeface="Times New Roman" panose="02020603050405020304" pitchFamily="18" charset="0"/>
                <a:sym typeface="+mn-lt"/>
              </a:rPr>
              <a:t>进入</a:t>
            </a:r>
          </a:p>
        </p:txBody>
      </p:sp>
      <p:sp>
        <p:nvSpPr>
          <p:cNvPr id="24" name="Rectangle 87">
            <a:extLst>
              <a:ext uri="{FF2B5EF4-FFF2-40B4-BE49-F238E27FC236}">
                <a16:creationId xmlns:a16="http://schemas.microsoft.com/office/drawing/2014/main" id="{BA7E41D1-C03D-8C67-85F7-2A3C89E26BF0}"/>
              </a:ext>
            </a:extLst>
          </p:cNvPr>
          <p:cNvSpPr>
            <a:spLocks noChangeArrowheads="1"/>
          </p:cNvSpPr>
          <p:nvPr/>
        </p:nvSpPr>
        <p:spPr bwMode="auto">
          <a:xfrm>
            <a:off x="6214583" y="259759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a1</a:t>
            </a:r>
          </a:p>
        </p:txBody>
      </p:sp>
      <p:sp>
        <p:nvSpPr>
          <p:cNvPr id="25" name="Rectangle 90">
            <a:extLst>
              <a:ext uri="{FF2B5EF4-FFF2-40B4-BE49-F238E27FC236}">
                <a16:creationId xmlns:a16="http://schemas.microsoft.com/office/drawing/2014/main" id="{3C52AA1F-24BE-0ADF-F562-AD9277FBB32E}"/>
              </a:ext>
            </a:extLst>
          </p:cNvPr>
          <p:cNvSpPr>
            <a:spLocks noChangeArrowheads="1"/>
          </p:cNvSpPr>
          <p:nvPr/>
        </p:nvSpPr>
        <p:spPr bwMode="auto">
          <a:xfrm>
            <a:off x="6748459" y="259759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b1</a:t>
            </a:r>
          </a:p>
        </p:txBody>
      </p:sp>
      <p:sp>
        <p:nvSpPr>
          <p:cNvPr id="26" name="Rectangle 93">
            <a:extLst>
              <a:ext uri="{FF2B5EF4-FFF2-40B4-BE49-F238E27FC236}">
                <a16:creationId xmlns:a16="http://schemas.microsoft.com/office/drawing/2014/main" id="{E4A3FDC3-8122-913B-EE72-B08E3AFDACBF}"/>
              </a:ext>
            </a:extLst>
          </p:cNvPr>
          <p:cNvSpPr>
            <a:spLocks noChangeArrowheads="1"/>
          </p:cNvSpPr>
          <p:nvPr/>
        </p:nvSpPr>
        <p:spPr bwMode="auto">
          <a:xfrm>
            <a:off x="7283644" y="259759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0</a:t>
            </a:r>
          </a:p>
        </p:txBody>
      </p:sp>
      <p:sp>
        <p:nvSpPr>
          <p:cNvPr id="27" name="Rectangle 96">
            <a:extLst>
              <a:ext uri="{FF2B5EF4-FFF2-40B4-BE49-F238E27FC236}">
                <a16:creationId xmlns:a16="http://schemas.microsoft.com/office/drawing/2014/main" id="{A999F626-B57C-5CE3-862C-641F89CC7B7B}"/>
              </a:ext>
            </a:extLst>
          </p:cNvPr>
          <p:cNvSpPr>
            <a:spLocks noChangeArrowheads="1"/>
          </p:cNvSpPr>
          <p:nvPr/>
        </p:nvSpPr>
        <p:spPr bwMode="auto">
          <a:xfrm>
            <a:off x="7828579" y="259759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0</a:t>
            </a:r>
          </a:p>
        </p:txBody>
      </p:sp>
      <p:sp>
        <p:nvSpPr>
          <p:cNvPr id="28" name="Rectangle 117">
            <a:extLst>
              <a:ext uri="{FF2B5EF4-FFF2-40B4-BE49-F238E27FC236}">
                <a16:creationId xmlns:a16="http://schemas.microsoft.com/office/drawing/2014/main" id="{08765CCA-D5B3-FA1E-3350-8AEE383AFCDE}"/>
              </a:ext>
            </a:extLst>
          </p:cNvPr>
          <p:cNvSpPr>
            <a:spLocks noChangeArrowheads="1"/>
          </p:cNvSpPr>
          <p:nvPr/>
        </p:nvSpPr>
        <p:spPr bwMode="auto">
          <a:xfrm>
            <a:off x="5539233" y="2884606"/>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en-US" altLang="zh-CN" sz="1400" b="1" dirty="0">
                <a:solidFill>
                  <a:schemeClr val="bg1"/>
                </a:solidFill>
                <a:ea typeface="楷体" panose="02010609060101010101" pitchFamily="49" charset="-122"/>
                <a:cs typeface="Times New Roman" panose="02020603050405020304" pitchFamily="18" charset="0"/>
                <a:sym typeface="+mn-lt"/>
              </a:rPr>
              <a:t>c</a:t>
            </a:r>
            <a:r>
              <a:rPr kumimoji="1" lang="zh-CN" altLang="en-US" sz="1400" b="1" dirty="0">
                <a:solidFill>
                  <a:schemeClr val="bg1"/>
                </a:solidFill>
                <a:ea typeface="楷体" panose="02010609060101010101" pitchFamily="49" charset="-122"/>
                <a:cs typeface="Times New Roman" panose="02020603050405020304" pitchFamily="18" charset="0"/>
                <a:sym typeface="+mn-lt"/>
              </a:rPr>
              <a:t>进入</a:t>
            </a:r>
          </a:p>
        </p:txBody>
      </p:sp>
      <p:sp>
        <p:nvSpPr>
          <p:cNvPr id="29" name="Rectangle 120">
            <a:extLst>
              <a:ext uri="{FF2B5EF4-FFF2-40B4-BE49-F238E27FC236}">
                <a16:creationId xmlns:a16="http://schemas.microsoft.com/office/drawing/2014/main" id="{02FEF469-435E-1571-D474-AA394220F798}"/>
              </a:ext>
            </a:extLst>
          </p:cNvPr>
          <p:cNvSpPr>
            <a:spLocks noChangeArrowheads="1"/>
          </p:cNvSpPr>
          <p:nvPr/>
        </p:nvSpPr>
        <p:spPr bwMode="auto">
          <a:xfrm>
            <a:off x="6214583" y="290087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a1</a:t>
            </a:r>
          </a:p>
        </p:txBody>
      </p:sp>
      <p:sp>
        <p:nvSpPr>
          <p:cNvPr id="30" name="Rectangle 123">
            <a:extLst>
              <a:ext uri="{FF2B5EF4-FFF2-40B4-BE49-F238E27FC236}">
                <a16:creationId xmlns:a16="http://schemas.microsoft.com/office/drawing/2014/main" id="{43FA186F-B11A-9F0C-7546-B712FD7A755D}"/>
              </a:ext>
            </a:extLst>
          </p:cNvPr>
          <p:cNvSpPr>
            <a:spLocks noChangeArrowheads="1"/>
          </p:cNvSpPr>
          <p:nvPr/>
        </p:nvSpPr>
        <p:spPr bwMode="auto">
          <a:xfrm>
            <a:off x="6748459" y="290087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b1</a:t>
            </a:r>
          </a:p>
        </p:txBody>
      </p:sp>
      <p:sp>
        <p:nvSpPr>
          <p:cNvPr id="31" name="Rectangle 126">
            <a:extLst>
              <a:ext uri="{FF2B5EF4-FFF2-40B4-BE49-F238E27FC236}">
                <a16:creationId xmlns:a16="http://schemas.microsoft.com/office/drawing/2014/main" id="{1EE9334C-BA05-6158-69B3-E05FF542C689}"/>
              </a:ext>
            </a:extLst>
          </p:cNvPr>
          <p:cNvSpPr>
            <a:spLocks noChangeArrowheads="1"/>
          </p:cNvSpPr>
          <p:nvPr/>
        </p:nvSpPr>
        <p:spPr bwMode="auto">
          <a:xfrm>
            <a:off x="7283644" y="290087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rgbClr val="00B050"/>
                </a:solidFill>
                <a:ea typeface="楷体" panose="02010609060101010101" pitchFamily="49" charset="-122"/>
                <a:cs typeface="Times New Roman" panose="02020603050405020304" pitchFamily="18" charset="0"/>
                <a:sym typeface="+mn-lt"/>
              </a:rPr>
              <a:t>c1</a:t>
            </a:r>
          </a:p>
        </p:txBody>
      </p:sp>
      <p:sp>
        <p:nvSpPr>
          <p:cNvPr id="32" name="Rectangle 129">
            <a:extLst>
              <a:ext uri="{FF2B5EF4-FFF2-40B4-BE49-F238E27FC236}">
                <a16:creationId xmlns:a16="http://schemas.microsoft.com/office/drawing/2014/main" id="{B72A1FA6-4ED4-EA01-2265-7C9D56372574}"/>
              </a:ext>
            </a:extLst>
          </p:cNvPr>
          <p:cNvSpPr>
            <a:spLocks noChangeArrowheads="1"/>
          </p:cNvSpPr>
          <p:nvPr/>
        </p:nvSpPr>
        <p:spPr bwMode="auto">
          <a:xfrm>
            <a:off x="7828579" y="290087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0</a:t>
            </a:r>
          </a:p>
        </p:txBody>
      </p:sp>
      <p:sp>
        <p:nvSpPr>
          <p:cNvPr id="33" name="Rectangle 150">
            <a:extLst>
              <a:ext uri="{FF2B5EF4-FFF2-40B4-BE49-F238E27FC236}">
                <a16:creationId xmlns:a16="http://schemas.microsoft.com/office/drawing/2014/main" id="{3C75FA06-BFB2-7F9C-38B9-0635C594C574}"/>
              </a:ext>
            </a:extLst>
          </p:cNvPr>
          <p:cNvSpPr>
            <a:spLocks noChangeArrowheads="1"/>
          </p:cNvSpPr>
          <p:nvPr/>
        </p:nvSpPr>
        <p:spPr bwMode="auto">
          <a:xfrm>
            <a:off x="5539233" y="3189687"/>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en-US" altLang="zh-CN" sz="1400" b="1" dirty="0">
                <a:solidFill>
                  <a:schemeClr val="bg1"/>
                </a:solidFill>
                <a:ea typeface="楷体" panose="02010609060101010101" pitchFamily="49" charset="-122"/>
                <a:cs typeface="Times New Roman" panose="02020603050405020304" pitchFamily="18" charset="0"/>
                <a:sym typeface="+mn-lt"/>
              </a:rPr>
              <a:t>d</a:t>
            </a:r>
            <a:r>
              <a:rPr kumimoji="1" lang="zh-CN" altLang="en-US" sz="1400" b="1" dirty="0">
                <a:solidFill>
                  <a:schemeClr val="bg1"/>
                </a:solidFill>
                <a:ea typeface="楷体" panose="02010609060101010101" pitchFamily="49" charset="-122"/>
                <a:cs typeface="Times New Roman" panose="02020603050405020304" pitchFamily="18" charset="0"/>
                <a:sym typeface="+mn-lt"/>
              </a:rPr>
              <a:t>进入</a:t>
            </a:r>
          </a:p>
        </p:txBody>
      </p:sp>
      <p:sp>
        <p:nvSpPr>
          <p:cNvPr id="34" name="Rectangle 153">
            <a:extLst>
              <a:ext uri="{FF2B5EF4-FFF2-40B4-BE49-F238E27FC236}">
                <a16:creationId xmlns:a16="http://schemas.microsoft.com/office/drawing/2014/main" id="{F19F3CAB-7597-BCC8-B3DE-61D6B85079E8}"/>
              </a:ext>
            </a:extLst>
          </p:cNvPr>
          <p:cNvSpPr>
            <a:spLocks noChangeArrowheads="1"/>
          </p:cNvSpPr>
          <p:nvPr/>
        </p:nvSpPr>
        <p:spPr bwMode="auto">
          <a:xfrm>
            <a:off x="6214583" y="320414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a1</a:t>
            </a:r>
          </a:p>
        </p:txBody>
      </p:sp>
      <p:sp>
        <p:nvSpPr>
          <p:cNvPr id="35" name="Rectangle 156">
            <a:extLst>
              <a:ext uri="{FF2B5EF4-FFF2-40B4-BE49-F238E27FC236}">
                <a16:creationId xmlns:a16="http://schemas.microsoft.com/office/drawing/2014/main" id="{1315BB87-7957-53F3-7F2D-10C21634467F}"/>
              </a:ext>
            </a:extLst>
          </p:cNvPr>
          <p:cNvSpPr>
            <a:spLocks noChangeArrowheads="1"/>
          </p:cNvSpPr>
          <p:nvPr/>
        </p:nvSpPr>
        <p:spPr bwMode="auto">
          <a:xfrm>
            <a:off x="6748459" y="320414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b1</a:t>
            </a:r>
          </a:p>
        </p:txBody>
      </p:sp>
      <p:sp>
        <p:nvSpPr>
          <p:cNvPr id="36" name="Rectangle 159">
            <a:extLst>
              <a:ext uri="{FF2B5EF4-FFF2-40B4-BE49-F238E27FC236}">
                <a16:creationId xmlns:a16="http://schemas.microsoft.com/office/drawing/2014/main" id="{D4A10D5C-E3FC-0F56-7BAE-52BC977119D8}"/>
              </a:ext>
            </a:extLst>
          </p:cNvPr>
          <p:cNvSpPr>
            <a:spLocks noChangeArrowheads="1"/>
          </p:cNvSpPr>
          <p:nvPr/>
        </p:nvSpPr>
        <p:spPr bwMode="auto">
          <a:xfrm>
            <a:off x="7283644" y="320414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c1</a:t>
            </a:r>
          </a:p>
        </p:txBody>
      </p:sp>
      <p:sp>
        <p:nvSpPr>
          <p:cNvPr id="37" name="Rectangle 162">
            <a:extLst>
              <a:ext uri="{FF2B5EF4-FFF2-40B4-BE49-F238E27FC236}">
                <a16:creationId xmlns:a16="http://schemas.microsoft.com/office/drawing/2014/main" id="{068A473F-6B4D-B1E5-8DED-66EDB6D911FC}"/>
              </a:ext>
            </a:extLst>
          </p:cNvPr>
          <p:cNvSpPr>
            <a:spLocks noChangeArrowheads="1"/>
          </p:cNvSpPr>
          <p:nvPr/>
        </p:nvSpPr>
        <p:spPr bwMode="auto">
          <a:xfrm>
            <a:off x="7828579" y="320414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d1</a:t>
            </a:r>
          </a:p>
        </p:txBody>
      </p:sp>
      <p:sp>
        <p:nvSpPr>
          <p:cNvPr id="38" name="Rectangle 183">
            <a:extLst>
              <a:ext uri="{FF2B5EF4-FFF2-40B4-BE49-F238E27FC236}">
                <a16:creationId xmlns:a16="http://schemas.microsoft.com/office/drawing/2014/main" id="{6EEC5D5E-35B3-0A33-E2CD-6044483BF607}"/>
              </a:ext>
            </a:extLst>
          </p:cNvPr>
          <p:cNvSpPr>
            <a:spLocks noChangeArrowheads="1"/>
          </p:cNvSpPr>
          <p:nvPr/>
        </p:nvSpPr>
        <p:spPr bwMode="auto">
          <a:xfrm>
            <a:off x="5539233" y="3494768"/>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dirty="0">
                <a:solidFill>
                  <a:srgbClr val="00B050"/>
                </a:solidFill>
                <a:ea typeface="楷体" panose="02010609060101010101" pitchFamily="49" charset="-122"/>
                <a:cs typeface="Times New Roman" panose="02020603050405020304" pitchFamily="18" charset="0"/>
                <a:sym typeface="+mn-lt"/>
              </a:rPr>
              <a:t>命中</a:t>
            </a:r>
          </a:p>
        </p:txBody>
      </p:sp>
      <p:sp>
        <p:nvSpPr>
          <p:cNvPr id="39" name="Rectangle 186">
            <a:extLst>
              <a:ext uri="{FF2B5EF4-FFF2-40B4-BE49-F238E27FC236}">
                <a16:creationId xmlns:a16="http://schemas.microsoft.com/office/drawing/2014/main" id="{F23591FE-FEE9-4781-59A5-64327928BD8D}"/>
              </a:ext>
            </a:extLst>
          </p:cNvPr>
          <p:cNvSpPr>
            <a:spLocks noChangeArrowheads="1"/>
          </p:cNvSpPr>
          <p:nvPr/>
        </p:nvSpPr>
        <p:spPr bwMode="auto">
          <a:xfrm>
            <a:off x="6214583" y="350742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a1</a:t>
            </a:r>
          </a:p>
        </p:txBody>
      </p:sp>
      <p:sp>
        <p:nvSpPr>
          <p:cNvPr id="40" name="Rectangle 189">
            <a:extLst>
              <a:ext uri="{FF2B5EF4-FFF2-40B4-BE49-F238E27FC236}">
                <a16:creationId xmlns:a16="http://schemas.microsoft.com/office/drawing/2014/main" id="{8A9869BE-050C-6696-5902-D47D3088CA39}"/>
              </a:ext>
            </a:extLst>
          </p:cNvPr>
          <p:cNvSpPr>
            <a:spLocks noChangeArrowheads="1"/>
          </p:cNvSpPr>
          <p:nvPr/>
        </p:nvSpPr>
        <p:spPr bwMode="auto">
          <a:xfrm>
            <a:off x="6748459" y="350742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b1</a:t>
            </a:r>
          </a:p>
        </p:txBody>
      </p:sp>
      <p:sp>
        <p:nvSpPr>
          <p:cNvPr id="41" name="Rectangle 192">
            <a:extLst>
              <a:ext uri="{FF2B5EF4-FFF2-40B4-BE49-F238E27FC236}">
                <a16:creationId xmlns:a16="http://schemas.microsoft.com/office/drawing/2014/main" id="{4CDB290E-9A77-D9E3-296B-1CB5E63B34A4}"/>
              </a:ext>
            </a:extLst>
          </p:cNvPr>
          <p:cNvSpPr>
            <a:spLocks noChangeArrowheads="1"/>
          </p:cNvSpPr>
          <p:nvPr/>
        </p:nvSpPr>
        <p:spPr bwMode="auto">
          <a:xfrm>
            <a:off x="7283644" y="350742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c2</a:t>
            </a:r>
          </a:p>
        </p:txBody>
      </p:sp>
      <p:sp>
        <p:nvSpPr>
          <p:cNvPr id="42" name="Rectangle 195">
            <a:extLst>
              <a:ext uri="{FF2B5EF4-FFF2-40B4-BE49-F238E27FC236}">
                <a16:creationId xmlns:a16="http://schemas.microsoft.com/office/drawing/2014/main" id="{6EA2F645-83B8-B760-8EF9-AED2971112D4}"/>
              </a:ext>
            </a:extLst>
          </p:cNvPr>
          <p:cNvSpPr>
            <a:spLocks noChangeArrowheads="1"/>
          </p:cNvSpPr>
          <p:nvPr/>
        </p:nvSpPr>
        <p:spPr bwMode="auto">
          <a:xfrm>
            <a:off x="7828579" y="350742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d1</a:t>
            </a:r>
          </a:p>
        </p:txBody>
      </p:sp>
      <p:sp>
        <p:nvSpPr>
          <p:cNvPr id="43" name="Rectangle 216">
            <a:extLst>
              <a:ext uri="{FF2B5EF4-FFF2-40B4-BE49-F238E27FC236}">
                <a16:creationId xmlns:a16="http://schemas.microsoft.com/office/drawing/2014/main" id="{592C251A-BEDE-E6A3-AD22-99F45BFDFD97}"/>
              </a:ext>
            </a:extLst>
          </p:cNvPr>
          <p:cNvSpPr>
            <a:spLocks noChangeArrowheads="1"/>
          </p:cNvSpPr>
          <p:nvPr/>
        </p:nvSpPr>
        <p:spPr bwMode="auto">
          <a:xfrm>
            <a:off x="5539233" y="4104930"/>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a:solidFill>
                  <a:srgbClr val="00B050"/>
                </a:solidFill>
                <a:ea typeface="楷体" panose="02010609060101010101" pitchFamily="49" charset="-122"/>
                <a:cs typeface="Times New Roman" panose="02020603050405020304" pitchFamily="18" charset="0"/>
                <a:sym typeface="+mn-lt"/>
              </a:rPr>
              <a:t>命中</a:t>
            </a:r>
          </a:p>
        </p:txBody>
      </p:sp>
      <p:sp>
        <p:nvSpPr>
          <p:cNvPr id="44" name="Rectangle 219">
            <a:extLst>
              <a:ext uri="{FF2B5EF4-FFF2-40B4-BE49-F238E27FC236}">
                <a16:creationId xmlns:a16="http://schemas.microsoft.com/office/drawing/2014/main" id="{570090C2-C703-8AA6-D14F-6A3706537953}"/>
              </a:ext>
            </a:extLst>
          </p:cNvPr>
          <p:cNvSpPr>
            <a:spLocks noChangeArrowheads="1"/>
          </p:cNvSpPr>
          <p:nvPr/>
        </p:nvSpPr>
        <p:spPr bwMode="auto">
          <a:xfrm>
            <a:off x="6214583" y="411396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a1</a:t>
            </a:r>
          </a:p>
        </p:txBody>
      </p:sp>
      <p:sp>
        <p:nvSpPr>
          <p:cNvPr id="45" name="Rectangle 222">
            <a:extLst>
              <a:ext uri="{FF2B5EF4-FFF2-40B4-BE49-F238E27FC236}">
                <a16:creationId xmlns:a16="http://schemas.microsoft.com/office/drawing/2014/main" id="{5C5C5A30-91BD-3482-65CB-F72F9DA772FD}"/>
              </a:ext>
            </a:extLst>
          </p:cNvPr>
          <p:cNvSpPr>
            <a:spLocks noChangeArrowheads="1"/>
          </p:cNvSpPr>
          <p:nvPr/>
        </p:nvSpPr>
        <p:spPr bwMode="auto">
          <a:xfrm>
            <a:off x="6748459" y="411396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b2</a:t>
            </a:r>
          </a:p>
        </p:txBody>
      </p:sp>
      <p:sp>
        <p:nvSpPr>
          <p:cNvPr id="46" name="Rectangle 225">
            <a:extLst>
              <a:ext uri="{FF2B5EF4-FFF2-40B4-BE49-F238E27FC236}">
                <a16:creationId xmlns:a16="http://schemas.microsoft.com/office/drawing/2014/main" id="{0A162DFF-74E2-1070-A22C-0AE80F12301C}"/>
              </a:ext>
            </a:extLst>
          </p:cNvPr>
          <p:cNvSpPr>
            <a:spLocks noChangeArrowheads="1"/>
          </p:cNvSpPr>
          <p:nvPr/>
        </p:nvSpPr>
        <p:spPr bwMode="auto">
          <a:xfrm>
            <a:off x="7283644" y="411396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c2</a:t>
            </a:r>
          </a:p>
        </p:txBody>
      </p:sp>
      <p:sp>
        <p:nvSpPr>
          <p:cNvPr id="47" name="Rectangle 228">
            <a:extLst>
              <a:ext uri="{FF2B5EF4-FFF2-40B4-BE49-F238E27FC236}">
                <a16:creationId xmlns:a16="http://schemas.microsoft.com/office/drawing/2014/main" id="{CDC46B5D-9E14-2A4A-3E17-E9CE945318CE}"/>
              </a:ext>
            </a:extLst>
          </p:cNvPr>
          <p:cNvSpPr>
            <a:spLocks noChangeArrowheads="1"/>
          </p:cNvSpPr>
          <p:nvPr/>
        </p:nvSpPr>
        <p:spPr bwMode="auto">
          <a:xfrm>
            <a:off x="7828579" y="411396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d2</a:t>
            </a:r>
          </a:p>
        </p:txBody>
      </p:sp>
      <p:sp>
        <p:nvSpPr>
          <p:cNvPr id="48" name="Rectangle 249">
            <a:extLst>
              <a:ext uri="{FF2B5EF4-FFF2-40B4-BE49-F238E27FC236}">
                <a16:creationId xmlns:a16="http://schemas.microsoft.com/office/drawing/2014/main" id="{87729D17-AB11-B5AC-20A0-0CCEED670543}"/>
              </a:ext>
            </a:extLst>
          </p:cNvPr>
          <p:cNvSpPr>
            <a:spLocks noChangeArrowheads="1"/>
          </p:cNvSpPr>
          <p:nvPr/>
        </p:nvSpPr>
        <p:spPr bwMode="auto">
          <a:xfrm>
            <a:off x="5539233" y="3799849"/>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dirty="0">
                <a:solidFill>
                  <a:srgbClr val="00B050"/>
                </a:solidFill>
                <a:ea typeface="楷体" panose="02010609060101010101" pitchFamily="49" charset="-122"/>
                <a:cs typeface="Times New Roman" panose="02020603050405020304" pitchFamily="18" charset="0"/>
                <a:sym typeface="+mn-lt"/>
              </a:rPr>
              <a:t>命中</a:t>
            </a:r>
          </a:p>
        </p:txBody>
      </p:sp>
      <p:sp>
        <p:nvSpPr>
          <p:cNvPr id="49" name="Rectangle 252">
            <a:extLst>
              <a:ext uri="{FF2B5EF4-FFF2-40B4-BE49-F238E27FC236}">
                <a16:creationId xmlns:a16="http://schemas.microsoft.com/office/drawing/2014/main" id="{810F3E64-C247-E271-4A30-5A0370D8D9A4}"/>
              </a:ext>
            </a:extLst>
          </p:cNvPr>
          <p:cNvSpPr>
            <a:spLocks noChangeArrowheads="1"/>
          </p:cNvSpPr>
          <p:nvPr/>
        </p:nvSpPr>
        <p:spPr bwMode="auto">
          <a:xfrm>
            <a:off x="6214583" y="381069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a1</a:t>
            </a:r>
          </a:p>
        </p:txBody>
      </p:sp>
      <p:sp>
        <p:nvSpPr>
          <p:cNvPr id="50" name="Rectangle 255">
            <a:extLst>
              <a:ext uri="{FF2B5EF4-FFF2-40B4-BE49-F238E27FC236}">
                <a16:creationId xmlns:a16="http://schemas.microsoft.com/office/drawing/2014/main" id="{B2EC877E-B169-0014-394B-613500C83585}"/>
              </a:ext>
            </a:extLst>
          </p:cNvPr>
          <p:cNvSpPr>
            <a:spLocks noChangeArrowheads="1"/>
          </p:cNvSpPr>
          <p:nvPr/>
        </p:nvSpPr>
        <p:spPr bwMode="auto">
          <a:xfrm>
            <a:off x="6748459" y="381069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rgbClr val="00B050"/>
                </a:solidFill>
                <a:ea typeface="楷体" panose="02010609060101010101" pitchFamily="49" charset="-122"/>
                <a:cs typeface="Times New Roman" panose="02020603050405020304" pitchFamily="18" charset="0"/>
                <a:sym typeface="+mn-lt"/>
              </a:rPr>
              <a:t>b2</a:t>
            </a:r>
          </a:p>
        </p:txBody>
      </p:sp>
      <p:sp>
        <p:nvSpPr>
          <p:cNvPr id="51" name="Rectangle 258">
            <a:extLst>
              <a:ext uri="{FF2B5EF4-FFF2-40B4-BE49-F238E27FC236}">
                <a16:creationId xmlns:a16="http://schemas.microsoft.com/office/drawing/2014/main" id="{C840EE9B-769E-9E53-9509-82D275C50ED9}"/>
              </a:ext>
            </a:extLst>
          </p:cNvPr>
          <p:cNvSpPr>
            <a:spLocks noChangeArrowheads="1"/>
          </p:cNvSpPr>
          <p:nvPr/>
        </p:nvSpPr>
        <p:spPr bwMode="auto">
          <a:xfrm>
            <a:off x="7283644" y="381069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c2</a:t>
            </a:r>
          </a:p>
        </p:txBody>
      </p:sp>
      <p:sp>
        <p:nvSpPr>
          <p:cNvPr id="52" name="Rectangle 261">
            <a:extLst>
              <a:ext uri="{FF2B5EF4-FFF2-40B4-BE49-F238E27FC236}">
                <a16:creationId xmlns:a16="http://schemas.microsoft.com/office/drawing/2014/main" id="{943AC56B-E059-F4EE-DC3C-A15313D56829}"/>
              </a:ext>
            </a:extLst>
          </p:cNvPr>
          <p:cNvSpPr>
            <a:spLocks noChangeArrowheads="1"/>
          </p:cNvSpPr>
          <p:nvPr/>
        </p:nvSpPr>
        <p:spPr bwMode="auto">
          <a:xfrm>
            <a:off x="7828579" y="381069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d1</a:t>
            </a:r>
          </a:p>
        </p:txBody>
      </p:sp>
      <p:sp>
        <p:nvSpPr>
          <p:cNvPr id="53" name="Rectangle 282">
            <a:extLst>
              <a:ext uri="{FF2B5EF4-FFF2-40B4-BE49-F238E27FC236}">
                <a16:creationId xmlns:a16="http://schemas.microsoft.com/office/drawing/2014/main" id="{19F9AD80-7219-1695-933B-20D5A4622D64}"/>
              </a:ext>
            </a:extLst>
          </p:cNvPr>
          <p:cNvSpPr>
            <a:spLocks noChangeArrowheads="1"/>
          </p:cNvSpPr>
          <p:nvPr/>
        </p:nvSpPr>
        <p:spPr bwMode="auto">
          <a:xfrm>
            <a:off x="5539233" y="4410011"/>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dirty="0">
                <a:solidFill>
                  <a:srgbClr val="FF0000"/>
                </a:solidFill>
                <a:ea typeface="楷体" panose="02010609060101010101" pitchFamily="49" charset="-122"/>
                <a:cs typeface="Times New Roman" panose="02020603050405020304" pitchFamily="18" charset="0"/>
                <a:sym typeface="+mn-lt"/>
              </a:rPr>
              <a:t>替换</a:t>
            </a:r>
            <a:r>
              <a:rPr kumimoji="1" lang="en-US" altLang="zh-CN" sz="1400" b="1" dirty="0">
                <a:solidFill>
                  <a:srgbClr val="FF0000"/>
                </a:solidFill>
                <a:ea typeface="楷体" panose="02010609060101010101" pitchFamily="49" charset="-122"/>
                <a:cs typeface="Times New Roman" panose="02020603050405020304" pitchFamily="18" charset="0"/>
                <a:sym typeface="+mn-lt"/>
              </a:rPr>
              <a:t>a</a:t>
            </a:r>
          </a:p>
        </p:txBody>
      </p:sp>
      <p:sp>
        <p:nvSpPr>
          <p:cNvPr id="54" name="Rectangle 285">
            <a:extLst>
              <a:ext uri="{FF2B5EF4-FFF2-40B4-BE49-F238E27FC236}">
                <a16:creationId xmlns:a16="http://schemas.microsoft.com/office/drawing/2014/main" id="{4B927106-7788-3619-87C0-57BE2A7C2E2F}"/>
              </a:ext>
            </a:extLst>
          </p:cNvPr>
          <p:cNvSpPr>
            <a:spLocks noChangeArrowheads="1"/>
          </p:cNvSpPr>
          <p:nvPr/>
        </p:nvSpPr>
        <p:spPr bwMode="auto">
          <a:xfrm>
            <a:off x="6214583" y="441724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FF0000"/>
                </a:solidFill>
                <a:ea typeface="楷体" panose="02010609060101010101" pitchFamily="49" charset="-122"/>
                <a:cs typeface="Times New Roman" panose="02020603050405020304" pitchFamily="18" charset="0"/>
                <a:sym typeface="+mn-lt"/>
              </a:rPr>
              <a:t>e1</a:t>
            </a:r>
          </a:p>
        </p:txBody>
      </p:sp>
      <p:sp>
        <p:nvSpPr>
          <p:cNvPr id="55" name="Rectangle 288">
            <a:extLst>
              <a:ext uri="{FF2B5EF4-FFF2-40B4-BE49-F238E27FC236}">
                <a16:creationId xmlns:a16="http://schemas.microsoft.com/office/drawing/2014/main" id="{DEE51B88-21F1-2962-6AD0-47F9CA9C26AB}"/>
              </a:ext>
            </a:extLst>
          </p:cNvPr>
          <p:cNvSpPr>
            <a:spLocks noChangeArrowheads="1"/>
          </p:cNvSpPr>
          <p:nvPr/>
        </p:nvSpPr>
        <p:spPr bwMode="auto">
          <a:xfrm>
            <a:off x="6748459" y="441724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b2</a:t>
            </a:r>
          </a:p>
        </p:txBody>
      </p:sp>
      <p:sp>
        <p:nvSpPr>
          <p:cNvPr id="56" name="Rectangle 291">
            <a:extLst>
              <a:ext uri="{FF2B5EF4-FFF2-40B4-BE49-F238E27FC236}">
                <a16:creationId xmlns:a16="http://schemas.microsoft.com/office/drawing/2014/main" id="{6F0EF8E2-E600-0EB7-34DF-61B434FA88B6}"/>
              </a:ext>
            </a:extLst>
          </p:cNvPr>
          <p:cNvSpPr>
            <a:spLocks noChangeArrowheads="1"/>
          </p:cNvSpPr>
          <p:nvPr/>
        </p:nvSpPr>
        <p:spPr bwMode="auto">
          <a:xfrm>
            <a:off x="7283644" y="441724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c2</a:t>
            </a:r>
          </a:p>
        </p:txBody>
      </p:sp>
      <p:sp>
        <p:nvSpPr>
          <p:cNvPr id="57" name="Rectangle 294">
            <a:extLst>
              <a:ext uri="{FF2B5EF4-FFF2-40B4-BE49-F238E27FC236}">
                <a16:creationId xmlns:a16="http://schemas.microsoft.com/office/drawing/2014/main" id="{585335B6-38A2-FB5C-F4FA-297DB461364E}"/>
              </a:ext>
            </a:extLst>
          </p:cNvPr>
          <p:cNvSpPr>
            <a:spLocks noChangeArrowheads="1"/>
          </p:cNvSpPr>
          <p:nvPr/>
        </p:nvSpPr>
        <p:spPr bwMode="auto">
          <a:xfrm>
            <a:off x="7828579" y="441724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d2</a:t>
            </a:r>
          </a:p>
        </p:txBody>
      </p:sp>
      <p:sp>
        <p:nvSpPr>
          <p:cNvPr id="58" name="Rectangle 315">
            <a:extLst>
              <a:ext uri="{FF2B5EF4-FFF2-40B4-BE49-F238E27FC236}">
                <a16:creationId xmlns:a16="http://schemas.microsoft.com/office/drawing/2014/main" id="{BCFD2317-D423-BDDA-18C0-200F88B5FB4D}"/>
              </a:ext>
            </a:extLst>
          </p:cNvPr>
          <p:cNvSpPr>
            <a:spLocks noChangeArrowheads="1"/>
          </p:cNvSpPr>
          <p:nvPr/>
        </p:nvSpPr>
        <p:spPr bwMode="auto">
          <a:xfrm>
            <a:off x="5539233" y="4715092"/>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dirty="0">
                <a:solidFill>
                  <a:srgbClr val="00B050"/>
                </a:solidFill>
                <a:ea typeface="楷体" panose="02010609060101010101" pitchFamily="49" charset="-122"/>
                <a:cs typeface="Times New Roman" panose="02020603050405020304" pitchFamily="18" charset="0"/>
                <a:sym typeface="+mn-lt"/>
              </a:rPr>
              <a:t>命中</a:t>
            </a:r>
          </a:p>
        </p:txBody>
      </p:sp>
      <p:sp>
        <p:nvSpPr>
          <p:cNvPr id="59" name="Rectangle 318">
            <a:extLst>
              <a:ext uri="{FF2B5EF4-FFF2-40B4-BE49-F238E27FC236}">
                <a16:creationId xmlns:a16="http://schemas.microsoft.com/office/drawing/2014/main" id="{1383F1D3-81BB-1ABB-4332-354F751FC18A}"/>
              </a:ext>
            </a:extLst>
          </p:cNvPr>
          <p:cNvSpPr>
            <a:spLocks noChangeArrowheads="1"/>
          </p:cNvSpPr>
          <p:nvPr/>
        </p:nvSpPr>
        <p:spPr bwMode="auto">
          <a:xfrm>
            <a:off x="6214583" y="472051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e1</a:t>
            </a:r>
          </a:p>
        </p:txBody>
      </p:sp>
      <p:sp>
        <p:nvSpPr>
          <p:cNvPr id="60" name="Rectangle 321">
            <a:extLst>
              <a:ext uri="{FF2B5EF4-FFF2-40B4-BE49-F238E27FC236}">
                <a16:creationId xmlns:a16="http://schemas.microsoft.com/office/drawing/2014/main" id="{1007C7B9-78CF-19B6-E5BA-C64F34239E03}"/>
              </a:ext>
            </a:extLst>
          </p:cNvPr>
          <p:cNvSpPr>
            <a:spLocks noChangeArrowheads="1"/>
          </p:cNvSpPr>
          <p:nvPr/>
        </p:nvSpPr>
        <p:spPr bwMode="auto">
          <a:xfrm>
            <a:off x="6748459" y="472051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b2</a:t>
            </a:r>
          </a:p>
        </p:txBody>
      </p:sp>
      <p:sp>
        <p:nvSpPr>
          <p:cNvPr id="61" name="Rectangle 324">
            <a:extLst>
              <a:ext uri="{FF2B5EF4-FFF2-40B4-BE49-F238E27FC236}">
                <a16:creationId xmlns:a16="http://schemas.microsoft.com/office/drawing/2014/main" id="{9AD61D6E-677A-8E9F-2FF8-0B73F58ED175}"/>
              </a:ext>
            </a:extLst>
          </p:cNvPr>
          <p:cNvSpPr>
            <a:spLocks noChangeArrowheads="1"/>
          </p:cNvSpPr>
          <p:nvPr/>
        </p:nvSpPr>
        <p:spPr bwMode="auto">
          <a:xfrm>
            <a:off x="7283644" y="472051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c2</a:t>
            </a:r>
          </a:p>
        </p:txBody>
      </p:sp>
      <p:sp>
        <p:nvSpPr>
          <p:cNvPr id="62" name="Rectangle 327">
            <a:extLst>
              <a:ext uri="{FF2B5EF4-FFF2-40B4-BE49-F238E27FC236}">
                <a16:creationId xmlns:a16="http://schemas.microsoft.com/office/drawing/2014/main" id="{24B05CE9-C5A6-8A7F-D593-99D8A0C45699}"/>
              </a:ext>
            </a:extLst>
          </p:cNvPr>
          <p:cNvSpPr>
            <a:spLocks noChangeArrowheads="1"/>
          </p:cNvSpPr>
          <p:nvPr/>
        </p:nvSpPr>
        <p:spPr bwMode="auto">
          <a:xfrm>
            <a:off x="7828579" y="472051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d3</a:t>
            </a:r>
          </a:p>
        </p:txBody>
      </p:sp>
      <p:sp>
        <p:nvSpPr>
          <p:cNvPr id="63" name="Rectangle 348">
            <a:extLst>
              <a:ext uri="{FF2B5EF4-FFF2-40B4-BE49-F238E27FC236}">
                <a16:creationId xmlns:a16="http://schemas.microsoft.com/office/drawing/2014/main" id="{CFC5CA3E-7283-5E22-A9B1-D37A0AD9B60F}"/>
              </a:ext>
            </a:extLst>
          </p:cNvPr>
          <p:cNvSpPr>
            <a:spLocks noChangeArrowheads="1"/>
          </p:cNvSpPr>
          <p:nvPr/>
        </p:nvSpPr>
        <p:spPr bwMode="auto">
          <a:xfrm>
            <a:off x="5539233" y="5020173"/>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a:solidFill>
                  <a:srgbClr val="00B050"/>
                </a:solidFill>
                <a:ea typeface="楷体" panose="02010609060101010101" pitchFamily="49" charset="-122"/>
                <a:cs typeface="Times New Roman" panose="02020603050405020304" pitchFamily="18" charset="0"/>
                <a:sym typeface="+mn-lt"/>
              </a:rPr>
              <a:t>命中</a:t>
            </a:r>
          </a:p>
        </p:txBody>
      </p:sp>
      <p:sp>
        <p:nvSpPr>
          <p:cNvPr id="64" name="Rectangle 351">
            <a:extLst>
              <a:ext uri="{FF2B5EF4-FFF2-40B4-BE49-F238E27FC236}">
                <a16:creationId xmlns:a16="http://schemas.microsoft.com/office/drawing/2014/main" id="{CADEB220-A3E2-ABA2-1123-69595A108FA8}"/>
              </a:ext>
            </a:extLst>
          </p:cNvPr>
          <p:cNvSpPr>
            <a:spLocks noChangeArrowheads="1"/>
          </p:cNvSpPr>
          <p:nvPr/>
        </p:nvSpPr>
        <p:spPr bwMode="auto">
          <a:xfrm>
            <a:off x="6214583" y="502379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e1</a:t>
            </a:r>
          </a:p>
        </p:txBody>
      </p:sp>
      <p:sp>
        <p:nvSpPr>
          <p:cNvPr id="65" name="Rectangle 354">
            <a:extLst>
              <a:ext uri="{FF2B5EF4-FFF2-40B4-BE49-F238E27FC236}">
                <a16:creationId xmlns:a16="http://schemas.microsoft.com/office/drawing/2014/main" id="{DDDCAF61-6355-5B66-A108-6F6CAE9A199A}"/>
              </a:ext>
            </a:extLst>
          </p:cNvPr>
          <p:cNvSpPr>
            <a:spLocks noChangeArrowheads="1"/>
          </p:cNvSpPr>
          <p:nvPr/>
        </p:nvSpPr>
        <p:spPr bwMode="auto">
          <a:xfrm>
            <a:off x="6748459" y="502379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b2</a:t>
            </a:r>
          </a:p>
        </p:txBody>
      </p:sp>
      <p:sp>
        <p:nvSpPr>
          <p:cNvPr id="66" name="Rectangle 357">
            <a:extLst>
              <a:ext uri="{FF2B5EF4-FFF2-40B4-BE49-F238E27FC236}">
                <a16:creationId xmlns:a16="http://schemas.microsoft.com/office/drawing/2014/main" id="{B3543D7D-6A11-A564-9420-C2E8D30A80C1}"/>
              </a:ext>
            </a:extLst>
          </p:cNvPr>
          <p:cNvSpPr>
            <a:spLocks noChangeArrowheads="1"/>
          </p:cNvSpPr>
          <p:nvPr/>
        </p:nvSpPr>
        <p:spPr bwMode="auto">
          <a:xfrm>
            <a:off x="7283644" y="502379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c2</a:t>
            </a:r>
          </a:p>
        </p:txBody>
      </p:sp>
      <p:sp>
        <p:nvSpPr>
          <p:cNvPr id="67" name="Rectangle 360">
            <a:extLst>
              <a:ext uri="{FF2B5EF4-FFF2-40B4-BE49-F238E27FC236}">
                <a16:creationId xmlns:a16="http://schemas.microsoft.com/office/drawing/2014/main" id="{DE8F51F8-B85A-05AF-5D23-873A3620966F}"/>
              </a:ext>
            </a:extLst>
          </p:cNvPr>
          <p:cNvSpPr>
            <a:spLocks noChangeArrowheads="1"/>
          </p:cNvSpPr>
          <p:nvPr/>
        </p:nvSpPr>
        <p:spPr bwMode="auto">
          <a:xfrm>
            <a:off x="7828579" y="502379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d4</a:t>
            </a:r>
          </a:p>
        </p:txBody>
      </p:sp>
      <p:sp>
        <p:nvSpPr>
          <p:cNvPr id="68" name="Rectangle 381">
            <a:extLst>
              <a:ext uri="{FF2B5EF4-FFF2-40B4-BE49-F238E27FC236}">
                <a16:creationId xmlns:a16="http://schemas.microsoft.com/office/drawing/2014/main" id="{5A1ACEB9-CDF6-4901-259D-D734D530F32E}"/>
              </a:ext>
            </a:extLst>
          </p:cNvPr>
          <p:cNvSpPr>
            <a:spLocks noChangeArrowheads="1"/>
          </p:cNvSpPr>
          <p:nvPr/>
        </p:nvSpPr>
        <p:spPr bwMode="auto">
          <a:xfrm>
            <a:off x="5539233" y="5325254"/>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dirty="0">
                <a:solidFill>
                  <a:srgbClr val="FF0000"/>
                </a:solidFill>
                <a:ea typeface="楷体" panose="02010609060101010101" pitchFamily="49" charset="-122"/>
                <a:cs typeface="Times New Roman" panose="02020603050405020304" pitchFamily="18" charset="0"/>
                <a:sym typeface="+mn-lt"/>
              </a:rPr>
              <a:t>替换</a:t>
            </a:r>
            <a:r>
              <a:rPr kumimoji="1" lang="en-US" altLang="zh-CN" sz="1400" b="1" dirty="0">
                <a:solidFill>
                  <a:srgbClr val="FF0000"/>
                </a:solidFill>
                <a:ea typeface="楷体" panose="02010609060101010101" pitchFamily="49" charset="-122"/>
                <a:cs typeface="Times New Roman" panose="02020603050405020304" pitchFamily="18" charset="0"/>
                <a:sym typeface="+mn-lt"/>
              </a:rPr>
              <a:t>e</a:t>
            </a:r>
          </a:p>
        </p:txBody>
      </p:sp>
      <p:sp>
        <p:nvSpPr>
          <p:cNvPr id="69" name="Rectangle 384">
            <a:extLst>
              <a:ext uri="{FF2B5EF4-FFF2-40B4-BE49-F238E27FC236}">
                <a16:creationId xmlns:a16="http://schemas.microsoft.com/office/drawing/2014/main" id="{A7513CFA-9F9A-61EB-FB30-1A7A44A50820}"/>
              </a:ext>
            </a:extLst>
          </p:cNvPr>
          <p:cNvSpPr>
            <a:spLocks noChangeArrowheads="1"/>
          </p:cNvSpPr>
          <p:nvPr/>
        </p:nvSpPr>
        <p:spPr bwMode="auto">
          <a:xfrm>
            <a:off x="6214583" y="532706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FF0000"/>
                </a:solidFill>
                <a:ea typeface="楷体" panose="02010609060101010101" pitchFamily="49" charset="-122"/>
                <a:cs typeface="Times New Roman" panose="02020603050405020304" pitchFamily="18" charset="0"/>
                <a:sym typeface="+mn-lt"/>
              </a:rPr>
              <a:t>a1</a:t>
            </a:r>
          </a:p>
        </p:txBody>
      </p:sp>
      <p:sp>
        <p:nvSpPr>
          <p:cNvPr id="70" name="Rectangle 387">
            <a:extLst>
              <a:ext uri="{FF2B5EF4-FFF2-40B4-BE49-F238E27FC236}">
                <a16:creationId xmlns:a16="http://schemas.microsoft.com/office/drawing/2014/main" id="{BB3A38E3-0D8F-8F60-DD31-F7B5BCFCB524}"/>
              </a:ext>
            </a:extLst>
          </p:cNvPr>
          <p:cNvSpPr>
            <a:spLocks noChangeArrowheads="1"/>
          </p:cNvSpPr>
          <p:nvPr/>
        </p:nvSpPr>
        <p:spPr bwMode="auto">
          <a:xfrm>
            <a:off x="6748459" y="532706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b2</a:t>
            </a:r>
          </a:p>
        </p:txBody>
      </p:sp>
      <p:sp>
        <p:nvSpPr>
          <p:cNvPr id="71" name="Rectangle 390">
            <a:extLst>
              <a:ext uri="{FF2B5EF4-FFF2-40B4-BE49-F238E27FC236}">
                <a16:creationId xmlns:a16="http://schemas.microsoft.com/office/drawing/2014/main" id="{8EF799EB-8968-530D-77E3-7E52A36FBD1C}"/>
              </a:ext>
            </a:extLst>
          </p:cNvPr>
          <p:cNvSpPr>
            <a:spLocks noChangeArrowheads="1"/>
          </p:cNvSpPr>
          <p:nvPr/>
        </p:nvSpPr>
        <p:spPr bwMode="auto">
          <a:xfrm>
            <a:off x="7283644" y="532706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c2</a:t>
            </a:r>
          </a:p>
        </p:txBody>
      </p:sp>
      <p:sp>
        <p:nvSpPr>
          <p:cNvPr id="72" name="Rectangle 393">
            <a:extLst>
              <a:ext uri="{FF2B5EF4-FFF2-40B4-BE49-F238E27FC236}">
                <a16:creationId xmlns:a16="http://schemas.microsoft.com/office/drawing/2014/main" id="{1E4F3E1A-670E-8373-3E72-64581E5A590D}"/>
              </a:ext>
            </a:extLst>
          </p:cNvPr>
          <p:cNvSpPr>
            <a:spLocks noChangeArrowheads="1"/>
          </p:cNvSpPr>
          <p:nvPr/>
        </p:nvSpPr>
        <p:spPr bwMode="auto">
          <a:xfrm>
            <a:off x="7828579" y="532706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d4</a:t>
            </a:r>
          </a:p>
        </p:txBody>
      </p:sp>
      <p:sp>
        <p:nvSpPr>
          <p:cNvPr id="73" name="Rectangle 414">
            <a:extLst>
              <a:ext uri="{FF2B5EF4-FFF2-40B4-BE49-F238E27FC236}">
                <a16:creationId xmlns:a16="http://schemas.microsoft.com/office/drawing/2014/main" id="{C85B4581-DFF5-6643-F88B-3328C33C0D48}"/>
              </a:ext>
            </a:extLst>
          </p:cNvPr>
          <p:cNvSpPr>
            <a:spLocks noChangeArrowheads="1"/>
          </p:cNvSpPr>
          <p:nvPr/>
        </p:nvSpPr>
        <p:spPr bwMode="auto">
          <a:xfrm>
            <a:off x="5539233" y="5630336"/>
            <a:ext cx="540417" cy="216000"/>
          </a:xfrm>
          <a:prstGeom prst="rect">
            <a:avLst/>
          </a:prstGeom>
          <a:noFill/>
          <a:ln w="9525">
            <a:noFill/>
            <a:miter lim="800000"/>
            <a:headEnd/>
            <a:tailEnd/>
          </a:ln>
          <a:effectLst/>
        </p:spPr>
        <p:txBody>
          <a:bodyPr lIns="36000" tIns="36000" rIns="36000" bIns="36000" anchor="ctr" anchorCtr="0"/>
          <a:lstStyle/>
          <a:p>
            <a:r>
              <a:rPr kumimoji="1" lang="zh-CN" altLang="en-US" sz="1400" b="1" dirty="0">
                <a:solidFill>
                  <a:srgbClr val="FF0000"/>
                </a:solidFill>
                <a:ea typeface="楷体" panose="02010609060101010101" pitchFamily="49" charset="-122"/>
                <a:cs typeface="Times New Roman" panose="02020603050405020304" pitchFamily="18" charset="0"/>
                <a:sym typeface="+mn-lt"/>
              </a:rPr>
              <a:t>替换</a:t>
            </a:r>
            <a:r>
              <a:rPr kumimoji="1" lang="en-US" altLang="zh-CN" sz="1400" b="1" dirty="0">
                <a:solidFill>
                  <a:srgbClr val="FF0000"/>
                </a:solidFill>
                <a:ea typeface="楷体" panose="02010609060101010101" pitchFamily="49" charset="-122"/>
                <a:cs typeface="Times New Roman" panose="02020603050405020304" pitchFamily="18" charset="0"/>
                <a:sym typeface="+mn-lt"/>
              </a:rPr>
              <a:t>a</a:t>
            </a:r>
          </a:p>
        </p:txBody>
      </p:sp>
      <p:sp>
        <p:nvSpPr>
          <p:cNvPr id="74" name="Rectangle 417">
            <a:extLst>
              <a:ext uri="{FF2B5EF4-FFF2-40B4-BE49-F238E27FC236}">
                <a16:creationId xmlns:a16="http://schemas.microsoft.com/office/drawing/2014/main" id="{E938C3B4-848D-BE51-EB6F-141871909E98}"/>
              </a:ext>
            </a:extLst>
          </p:cNvPr>
          <p:cNvSpPr>
            <a:spLocks noChangeArrowheads="1"/>
          </p:cNvSpPr>
          <p:nvPr/>
        </p:nvSpPr>
        <p:spPr bwMode="auto">
          <a:xfrm>
            <a:off x="6214583" y="563033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FF0000"/>
                </a:solidFill>
                <a:ea typeface="楷体" panose="02010609060101010101" pitchFamily="49" charset="-122"/>
                <a:cs typeface="Times New Roman" panose="02020603050405020304" pitchFamily="18" charset="0"/>
                <a:sym typeface="+mn-lt"/>
              </a:rPr>
              <a:t>e1</a:t>
            </a:r>
          </a:p>
        </p:txBody>
      </p:sp>
      <p:sp>
        <p:nvSpPr>
          <p:cNvPr id="75" name="Rectangle 420">
            <a:extLst>
              <a:ext uri="{FF2B5EF4-FFF2-40B4-BE49-F238E27FC236}">
                <a16:creationId xmlns:a16="http://schemas.microsoft.com/office/drawing/2014/main" id="{90397942-65AB-D9E0-4606-2516AFD6C0C8}"/>
              </a:ext>
            </a:extLst>
          </p:cNvPr>
          <p:cNvSpPr>
            <a:spLocks noChangeArrowheads="1"/>
          </p:cNvSpPr>
          <p:nvPr/>
        </p:nvSpPr>
        <p:spPr bwMode="auto">
          <a:xfrm>
            <a:off x="6748459" y="563033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b2</a:t>
            </a:r>
          </a:p>
        </p:txBody>
      </p:sp>
      <p:sp>
        <p:nvSpPr>
          <p:cNvPr id="76" name="Rectangle 423">
            <a:extLst>
              <a:ext uri="{FF2B5EF4-FFF2-40B4-BE49-F238E27FC236}">
                <a16:creationId xmlns:a16="http://schemas.microsoft.com/office/drawing/2014/main" id="{ACCBF49C-344A-94C9-022C-CD5E1DD8FC47}"/>
              </a:ext>
            </a:extLst>
          </p:cNvPr>
          <p:cNvSpPr>
            <a:spLocks noChangeArrowheads="1"/>
          </p:cNvSpPr>
          <p:nvPr/>
        </p:nvSpPr>
        <p:spPr bwMode="auto">
          <a:xfrm>
            <a:off x="7283644" y="563033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a:solidFill>
                  <a:schemeClr val="bg1"/>
                </a:solidFill>
                <a:ea typeface="楷体" panose="02010609060101010101" pitchFamily="49" charset="-122"/>
                <a:cs typeface="Times New Roman" panose="02020603050405020304" pitchFamily="18" charset="0"/>
                <a:sym typeface="+mn-lt"/>
              </a:rPr>
              <a:t>c2</a:t>
            </a:r>
          </a:p>
        </p:txBody>
      </p:sp>
      <p:sp>
        <p:nvSpPr>
          <p:cNvPr id="77" name="Rectangle 426">
            <a:extLst>
              <a:ext uri="{FF2B5EF4-FFF2-40B4-BE49-F238E27FC236}">
                <a16:creationId xmlns:a16="http://schemas.microsoft.com/office/drawing/2014/main" id="{3DC28B48-05C0-BF34-0480-52A59DFAD201}"/>
              </a:ext>
            </a:extLst>
          </p:cNvPr>
          <p:cNvSpPr>
            <a:spLocks noChangeArrowheads="1"/>
          </p:cNvSpPr>
          <p:nvPr/>
        </p:nvSpPr>
        <p:spPr bwMode="auto">
          <a:xfrm>
            <a:off x="7828579" y="563033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d4</a:t>
            </a:r>
          </a:p>
        </p:txBody>
      </p:sp>
      <p:sp>
        <p:nvSpPr>
          <p:cNvPr id="78" name="Rectangle 54">
            <a:extLst>
              <a:ext uri="{FF2B5EF4-FFF2-40B4-BE49-F238E27FC236}">
                <a16:creationId xmlns:a16="http://schemas.microsoft.com/office/drawing/2014/main" id="{AD36668C-E62D-D91E-1E73-88E3337EB613}"/>
              </a:ext>
            </a:extLst>
          </p:cNvPr>
          <p:cNvSpPr>
            <a:spLocks noChangeArrowheads="1"/>
          </p:cNvSpPr>
          <p:nvPr/>
        </p:nvSpPr>
        <p:spPr bwMode="auto">
          <a:xfrm>
            <a:off x="5123404" y="2274444"/>
            <a:ext cx="415829" cy="216000"/>
          </a:xfrm>
          <a:prstGeom prst="rect">
            <a:avLst/>
          </a:prstGeom>
          <a:noFill/>
          <a:ln w="9525">
            <a:noFill/>
            <a:miter lim="800000"/>
            <a:headEnd/>
            <a:tailEnd/>
          </a:ln>
          <a:effec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a</a:t>
            </a:r>
          </a:p>
        </p:txBody>
      </p:sp>
      <p:sp>
        <p:nvSpPr>
          <p:cNvPr id="79" name="Rectangle 87">
            <a:extLst>
              <a:ext uri="{FF2B5EF4-FFF2-40B4-BE49-F238E27FC236}">
                <a16:creationId xmlns:a16="http://schemas.microsoft.com/office/drawing/2014/main" id="{E794B9B7-6CD1-AE87-6C99-742FC8C17E0A}"/>
              </a:ext>
            </a:extLst>
          </p:cNvPr>
          <p:cNvSpPr>
            <a:spLocks noChangeArrowheads="1"/>
          </p:cNvSpPr>
          <p:nvPr/>
        </p:nvSpPr>
        <p:spPr bwMode="auto">
          <a:xfrm>
            <a:off x="5123404" y="2579525"/>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b</a:t>
            </a:r>
          </a:p>
        </p:txBody>
      </p:sp>
      <p:sp>
        <p:nvSpPr>
          <p:cNvPr id="80" name="Rectangle 120">
            <a:extLst>
              <a:ext uri="{FF2B5EF4-FFF2-40B4-BE49-F238E27FC236}">
                <a16:creationId xmlns:a16="http://schemas.microsoft.com/office/drawing/2014/main" id="{292F4A68-F0A9-3804-1DEA-1C955B0F87D7}"/>
              </a:ext>
            </a:extLst>
          </p:cNvPr>
          <p:cNvSpPr>
            <a:spLocks noChangeArrowheads="1"/>
          </p:cNvSpPr>
          <p:nvPr/>
        </p:nvSpPr>
        <p:spPr bwMode="auto">
          <a:xfrm>
            <a:off x="5123404" y="288460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c</a:t>
            </a:r>
          </a:p>
        </p:txBody>
      </p:sp>
      <p:sp>
        <p:nvSpPr>
          <p:cNvPr id="81" name="Rectangle 153">
            <a:extLst>
              <a:ext uri="{FF2B5EF4-FFF2-40B4-BE49-F238E27FC236}">
                <a16:creationId xmlns:a16="http://schemas.microsoft.com/office/drawing/2014/main" id="{0C4DBE25-447E-FB4D-49EF-03A94C120DE0}"/>
              </a:ext>
            </a:extLst>
          </p:cNvPr>
          <p:cNvSpPr>
            <a:spLocks noChangeArrowheads="1"/>
          </p:cNvSpPr>
          <p:nvPr/>
        </p:nvSpPr>
        <p:spPr bwMode="auto">
          <a:xfrm>
            <a:off x="5123404" y="3189687"/>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d</a:t>
            </a:r>
          </a:p>
        </p:txBody>
      </p:sp>
      <p:sp>
        <p:nvSpPr>
          <p:cNvPr id="82" name="Rectangle 186">
            <a:extLst>
              <a:ext uri="{FF2B5EF4-FFF2-40B4-BE49-F238E27FC236}">
                <a16:creationId xmlns:a16="http://schemas.microsoft.com/office/drawing/2014/main" id="{591872BD-9E4F-9CB5-5441-AF1BC4B57C15}"/>
              </a:ext>
            </a:extLst>
          </p:cNvPr>
          <p:cNvSpPr>
            <a:spLocks noChangeArrowheads="1"/>
          </p:cNvSpPr>
          <p:nvPr/>
        </p:nvSpPr>
        <p:spPr bwMode="auto">
          <a:xfrm>
            <a:off x="5123404" y="349476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c</a:t>
            </a:r>
          </a:p>
        </p:txBody>
      </p:sp>
      <p:sp>
        <p:nvSpPr>
          <p:cNvPr id="83" name="Rectangle 219">
            <a:extLst>
              <a:ext uri="{FF2B5EF4-FFF2-40B4-BE49-F238E27FC236}">
                <a16:creationId xmlns:a16="http://schemas.microsoft.com/office/drawing/2014/main" id="{1633F424-98C3-F066-C36F-994ABA6137BB}"/>
              </a:ext>
            </a:extLst>
          </p:cNvPr>
          <p:cNvSpPr>
            <a:spLocks noChangeArrowheads="1"/>
          </p:cNvSpPr>
          <p:nvPr/>
        </p:nvSpPr>
        <p:spPr bwMode="auto">
          <a:xfrm>
            <a:off x="5123404" y="410493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d</a:t>
            </a:r>
          </a:p>
        </p:txBody>
      </p:sp>
      <p:sp>
        <p:nvSpPr>
          <p:cNvPr id="84" name="Rectangle 252">
            <a:extLst>
              <a:ext uri="{FF2B5EF4-FFF2-40B4-BE49-F238E27FC236}">
                <a16:creationId xmlns:a16="http://schemas.microsoft.com/office/drawing/2014/main" id="{4A3EEF2E-ACE6-CCC6-5CAE-E5B79A6B2EBB}"/>
              </a:ext>
            </a:extLst>
          </p:cNvPr>
          <p:cNvSpPr>
            <a:spLocks noChangeArrowheads="1"/>
          </p:cNvSpPr>
          <p:nvPr/>
        </p:nvSpPr>
        <p:spPr bwMode="auto">
          <a:xfrm>
            <a:off x="5123404" y="3799849"/>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b</a:t>
            </a:r>
          </a:p>
        </p:txBody>
      </p:sp>
      <p:sp>
        <p:nvSpPr>
          <p:cNvPr id="85" name="Rectangle 285">
            <a:extLst>
              <a:ext uri="{FF2B5EF4-FFF2-40B4-BE49-F238E27FC236}">
                <a16:creationId xmlns:a16="http://schemas.microsoft.com/office/drawing/2014/main" id="{8BC57E35-F928-44E9-40FC-E4B9C8439EDC}"/>
              </a:ext>
            </a:extLst>
          </p:cNvPr>
          <p:cNvSpPr>
            <a:spLocks noChangeArrowheads="1"/>
          </p:cNvSpPr>
          <p:nvPr/>
        </p:nvSpPr>
        <p:spPr bwMode="auto">
          <a:xfrm>
            <a:off x="5123404" y="4410011"/>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e</a:t>
            </a:r>
          </a:p>
        </p:txBody>
      </p:sp>
      <p:sp>
        <p:nvSpPr>
          <p:cNvPr id="86" name="Rectangle 318">
            <a:extLst>
              <a:ext uri="{FF2B5EF4-FFF2-40B4-BE49-F238E27FC236}">
                <a16:creationId xmlns:a16="http://schemas.microsoft.com/office/drawing/2014/main" id="{B023153B-83B7-0949-3AAC-18EE6F83E077}"/>
              </a:ext>
            </a:extLst>
          </p:cNvPr>
          <p:cNvSpPr>
            <a:spLocks noChangeArrowheads="1"/>
          </p:cNvSpPr>
          <p:nvPr/>
        </p:nvSpPr>
        <p:spPr bwMode="auto">
          <a:xfrm>
            <a:off x="5123404" y="471509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d</a:t>
            </a:r>
          </a:p>
        </p:txBody>
      </p:sp>
      <p:sp>
        <p:nvSpPr>
          <p:cNvPr id="87" name="Rectangle 351">
            <a:extLst>
              <a:ext uri="{FF2B5EF4-FFF2-40B4-BE49-F238E27FC236}">
                <a16:creationId xmlns:a16="http://schemas.microsoft.com/office/drawing/2014/main" id="{1462A9DE-6FC7-ED0A-BFAE-1B220F04F1AC}"/>
              </a:ext>
            </a:extLst>
          </p:cNvPr>
          <p:cNvSpPr>
            <a:spLocks noChangeArrowheads="1"/>
          </p:cNvSpPr>
          <p:nvPr/>
        </p:nvSpPr>
        <p:spPr bwMode="auto">
          <a:xfrm>
            <a:off x="5123404" y="5020173"/>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d</a:t>
            </a:r>
          </a:p>
        </p:txBody>
      </p:sp>
      <p:sp>
        <p:nvSpPr>
          <p:cNvPr id="88" name="Rectangle 384">
            <a:extLst>
              <a:ext uri="{FF2B5EF4-FFF2-40B4-BE49-F238E27FC236}">
                <a16:creationId xmlns:a16="http://schemas.microsoft.com/office/drawing/2014/main" id="{1CC01B42-0107-A0B1-6768-88F04A15217B}"/>
              </a:ext>
            </a:extLst>
          </p:cNvPr>
          <p:cNvSpPr>
            <a:spLocks noChangeArrowheads="1"/>
          </p:cNvSpPr>
          <p:nvPr/>
        </p:nvSpPr>
        <p:spPr bwMode="auto">
          <a:xfrm>
            <a:off x="5123404" y="532525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a</a:t>
            </a:r>
          </a:p>
        </p:txBody>
      </p:sp>
      <p:sp>
        <p:nvSpPr>
          <p:cNvPr id="89" name="Rectangle 417">
            <a:extLst>
              <a:ext uri="{FF2B5EF4-FFF2-40B4-BE49-F238E27FC236}">
                <a16:creationId xmlns:a16="http://schemas.microsoft.com/office/drawing/2014/main" id="{54B70292-027D-FEE0-5670-71C30ED74CDF}"/>
              </a:ext>
            </a:extLst>
          </p:cNvPr>
          <p:cNvSpPr>
            <a:spLocks noChangeArrowheads="1"/>
          </p:cNvSpPr>
          <p:nvPr/>
        </p:nvSpPr>
        <p:spPr bwMode="auto">
          <a:xfrm>
            <a:off x="5123404" y="563033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e</a:t>
            </a:r>
          </a:p>
        </p:txBody>
      </p:sp>
    </p:spTree>
    <p:extLst>
      <p:ext uri="{BB962C8B-B14F-4D97-AF65-F5344CB8AC3E}">
        <p14:creationId xmlns:p14="http://schemas.microsoft.com/office/powerpoint/2010/main" val="47007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500"/>
                                        <p:tgtEl>
                                          <p:spTgt spid="28"/>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500"/>
                                        <p:tgtEl>
                                          <p:spTgt spid="30"/>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par>
                          <p:cTn id="77" fill="hold">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childTnLst>
                          </p:cTn>
                        </p:par>
                        <p:par>
                          <p:cTn id="81" fill="hold">
                            <p:stCondLst>
                              <p:cond delay="1500"/>
                            </p:stCondLst>
                            <p:childTnLst>
                              <p:par>
                                <p:cTn id="82" presetID="22" presetClass="entr" presetSubtype="8"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left)">
                                      <p:cBhvr>
                                        <p:cTn id="84" dur="500"/>
                                        <p:tgtEl>
                                          <p:spTgt spid="36"/>
                                        </p:tgtEl>
                                      </p:cBhvr>
                                    </p:animEffect>
                                  </p:childTnLst>
                                </p:cTn>
                              </p:par>
                            </p:childTnLst>
                          </p:cTn>
                        </p:par>
                        <p:par>
                          <p:cTn id="85" fill="hold">
                            <p:stCondLst>
                              <p:cond delay="2000"/>
                            </p:stCondLst>
                            <p:childTnLst>
                              <p:par>
                                <p:cTn id="86" presetID="22" presetClass="entr" presetSubtype="8"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wipe(left)">
                                      <p:cBhvr>
                                        <p:cTn id="88" dur="5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left)">
                                      <p:cBhvr>
                                        <p:cTn id="93" dur="500"/>
                                        <p:tgtEl>
                                          <p:spTgt spid="38"/>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left)">
                                      <p:cBhvr>
                                        <p:cTn id="97" dur="500"/>
                                        <p:tgtEl>
                                          <p:spTgt spid="39"/>
                                        </p:tgtEl>
                                      </p:cBhvr>
                                    </p:animEffec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left)">
                                      <p:cBhvr>
                                        <p:cTn id="101" dur="500"/>
                                        <p:tgtEl>
                                          <p:spTgt spid="40"/>
                                        </p:tgtEl>
                                      </p:cBhvr>
                                    </p:animEffect>
                                  </p:childTnLst>
                                </p:cTn>
                              </p:par>
                            </p:childTnLst>
                          </p:cTn>
                        </p:par>
                        <p:par>
                          <p:cTn id="102" fill="hold">
                            <p:stCondLst>
                              <p:cond delay="1500"/>
                            </p:stCondLst>
                            <p:childTnLst>
                              <p:par>
                                <p:cTn id="103" presetID="22" presetClass="entr" presetSubtype="8" fill="hold" grpId="0" nodeType="after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wipe(left)">
                                      <p:cBhvr>
                                        <p:cTn id="105" dur="500"/>
                                        <p:tgtEl>
                                          <p:spTgt spid="41"/>
                                        </p:tgtEl>
                                      </p:cBhvr>
                                    </p:animEffect>
                                  </p:childTnLst>
                                </p:cTn>
                              </p:par>
                            </p:childTnLst>
                          </p:cTn>
                        </p:par>
                        <p:par>
                          <p:cTn id="106" fill="hold">
                            <p:stCondLst>
                              <p:cond delay="2000"/>
                            </p:stCondLst>
                            <p:childTnLst>
                              <p:par>
                                <p:cTn id="107" presetID="22" presetClass="entr" presetSubtype="8" fill="hold" grpId="0" nodeType="after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left)">
                                      <p:cBhvr>
                                        <p:cTn id="109" dur="500"/>
                                        <p:tgtEl>
                                          <p:spTgt spid="4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left)">
                                      <p:cBhvr>
                                        <p:cTn id="114" dur="500"/>
                                        <p:tgtEl>
                                          <p:spTgt spid="48"/>
                                        </p:tgtEl>
                                      </p:cBhvr>
                                    </p:animEffect>
                                  </p:childTnLst>
                                </p:cTn>
                              </p:par>
                            </p:childTnLst>
                          </p:cTn>
                        </p:par>
                        <p:par>
                          <p:cTn id="115" fill="hold">
                            <p:stCondLst>
                              <p:cond delay="500"/>
                            </p:stCondLst>
                            <p:childTnLst>
                              <p:par>
                                <p:cTn id="116" presetID="22" presetClass="entr" presetSubtype="8" fill="hold" grpId="0" nodeType="after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wipe(left)">
                                      <p:cBhvr>
                                        <p:cTn id="118" dur="500"/>
                                        <p:tgtEl>
                                          <p:spTgt spid="49"/>
                                        </p:tgtEl>
                                      </p:cBhvr>
                                    </p:animEffect>
                                  </p:childTnLst>
                                </p:cTn>
                              </p:par>
                            </p:childTnLst>
                          </p:cTn>
                        </p:par>
                        <p:par>
                          <p:cTn id="119" fill="hold">
                            <p:stCondLst>
                              <p:cond delay="1000"/>
                            </p:stCondLst>
                            <p:childTnLst>
                              <p:par>
                                <p:cTn id="120" presetID="22" presetClass="entr" presetSubtype="8" fill="hold" grpId="0" nodeType="afterEffect">
                                  <p:stCondLst>
                                    <p:cond delay="0"/>
                                  </p:stCondLst>
                                  <p:childTnLst>
                                    <p:set>
                                      <p:cBhvr>
                                        <p:cTn id="121" dur="1" fill="hold">
                                          <p:stCondLst>
                                            <p:cond delay="0"/>
                                          </p:stCondLst>
                                        </p:cTn>
                                        <p:tgtEl>
                                          <p:spTgt spid="50"/>
                                        </p:tgtEl>
                                        <p:attrNameLst>
                                          <p:attrName>style.visibility</p:attrName>
                                        </p:attrNameLst>
                                      </p:cBhvr>
                                      <p:to>
                                        <p:strVal val="visible"/>
                                      </p:to>
                                    </p:set>
                                    <p:animEffect transition="in" filter="wipe(left)">
                                      <p:cBhvr>
                                        <p:cTn id="122" dur="500"/>
                                        <p:tgtEl>
                                          <p:spTgt spid="50"/>
                                        </p:tgtEl>
                                      </p:cBhvr>
                                    </p:animEffect>
                                  </p:childTnLst>
                                </p:cTn>
                              </p:par>
                            </p:childTnLst>
                          </p:cTn>
                        </p:par>
                        <p:par>
                          <p:cTn id="123" fill="hold">
                            <p:stCondLst>
                              <p:cond delay="1500"/>
                            </p:stCondLst>
                            <p:childTnLst>
                              <p:par>
                                <p:cTn id="124" presetID="22" presetClass="entr" presetSubtype="8" fill="hold" grpId="0" nodeType="after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wipe(left)">
                                      <p:cBhvr>
                                        <p:cTn id="126" dur="500"/>
                                        <p:tgtEl>
                                          <p:spTgt spid="51"/>
                                        </p:tgtEl>
                                      </p:cBhvr>
                                    </p:animEffect>
                                  </p:childTnLst>
                                </p:cTn>
                              </p:par>
                            </p:childTnLst>
                          </p:cTn>
                        </p:par>
                        <p:par>
                          <p:cTn id="127" fill="hold">
                            <p:stCondLst>
                              <p:cond delay="2000"/>
                            </p:stCondLst>
                            <p:childTnLst>
                              <p:par>
                                <p:cTn id="128" presetID="22" presetClass="entr" presetSubtype="8" fill="hold" grpId="0" nodeType="after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wipe(left)">
                                      <p:cBhvr>
                                        <p:cTn id="130" dur="500"/>
                                        <p:tgtEl>
                                          <p:spTgt spid="52"/>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43"/>
                                        </p:tgtEl>
                                        <p:attrNameLst>
                                          <p:attrName>style.visibility</p:attrName>
                                        </p:attrNameLst>
                                      </p:cBhvr>
                                      <p:to>
                                        <p:strVal val="visible"/>
                                      </p:to>
                                    </p:set>
                                    <p:animEffect transition="in" filter="wipe(left)">
                                      <p:cBhvr>
                                        <p:cTn id="135" dur="500"/>
                                        <p:tgtEl>
                                          <p:spTgt spid="43"/>
                                        </p:tgtEl>
                                      </p:cBhvr>
                                    </p:animEffect>
                                  </p:childTnLst>
                                </p:cTn>
                              </p:par>
                            </p:childTnLst>
                          </p:cTn>
                        </p:par>
                        <p:par>
                          <p:cTn id="136" fill="hold">
                            <p:stCondLst>
                              <p:cond delay="500"/>
                            </p:stCondLst>
                            <p:childTnLst>
                              <p:par>
                                <p:cTn id="137" presetID="22" presetClass="entr" presetSubtype="8" fill="hold" grpId="0" nodeType="after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wipe(left)">
                                      <p:cBhvr>
                                        <p:cTn id="139" dur="500"/>
                                        <p:tgtEl>
                                          <p:spTgt spid="44"/>
                                        </p:tgtEl>
                                      </p:cBhvr>
                                    </p:animEffect>
                                  </p:childTnLst>
                                </p:cTn>
                              </p:par>
                            </p:childTnLst>
                          </p:cTn>
                        </p:par>
                        <p:par>
                          <p:cTn id="140" fill="hold">
                            <p:stCondLst>
                              <p:cond delay="1000"/>
                            </p:stCondLst>
                            <p:childTnLst>
                              <p:par>
                                <p:cTn id="141" presetID="22" presetClass="entr" presetSubtype="8" fill="hold" grpId="0" nodeType="afterEffect">
                                  <p:stCondLst>
                                    <p:cond delay="0"/>
                                  </p:stCondLst>
                                  <p:childTnLst>
                                    <p:set>
                                      <p:cBhvr>
                                        <p:cTn id="142" dur="1" fill="hold">
                                          <p:stCondLst>
                                            <p:cond delay="0"/>
                                          </p:stCondLst>
                                        </p:cTn>
                                        <p:tgtEl>
                                          <p:spTgt spid="45"/>
                                        </p:tgtEl>
                                        <p:attrNameLst>
                                          <p:attrName>style.visibility</p:attrName>
                                        </p:attrNameLst>
                                      </p:cBhvr>
                                      <p:to>
                                        <p:strVal val="visible"/>
                                      </p:to>
                                    </p:set>
                                    <p:animEffect transition="in" filter="wipe(left)">
                                      <p:cBhvr>
                                        <p:cTn id="143" dur="500"/>
                                        <p:tgtEl>
                                          <p:spTgt spid="45"/>
                                        </p:tgtEl>
                                      </p:cBhvr>
                                    </p:animEffect>
                                  </p:childTnLst>
                                </p:cTn>
                              </p:par>
                            </p:childTnLst>
                          </p:cTn>
                        </p:par>
                        <p:par>
                          <p:cTn id="144" fill="hold">
                            <p:stCondLst>
                              <p:cond delay="1500"/>
                            </p:stCondLst>
                            <p:childTnLst>
                              <p:par>
                                <p:cTn id="145" presetID="22" presetClass="entr" presetSubtype="8" fill="hold" grpId="0" nodeType="after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wipe(left)">
                                      <p:cBhvr>
                                        <p:cTn id="147" dur="500"/>
                                        <p:tgtEl>
                                          <p:spTgt spid="46"/>
                                        </p:tgtEl>
                                      </p:cBhvr>
                                    </p:animEffect>
                                  </p:childTnLst>
                                </p:cTn>
                              </p:par>
                            </p:childTnLst>
                          </p:cTn>
                        </p:par>
                        <p:par>
                          <p:cTn id="148" fill="hold">
                            <p:stCondLst>
                              <p:cond delay="2000"/>
                            </p:stCondLst>
                            <p:childTnLst>
                              <p:par>
                                <p:cTn id="149" presetID="22" presetClass="entr" presetSubtype="8" fill="hold" grpId="0" nodeType="after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wipe(left)">
                                      <p:cBhvr>
                                        <p:cTn id="151" dur="500"/>
                                        <p:tgtEl>
                                          <p:spTgt spid="47"/>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wipe(left)">
                                      <p:cBhvr>
                                        <p:cTn id="156" dur="500"/>
                                        <p:tgtEl>
                                          <p:spTgt spid="53"/>
                                        </p:tgtEl>
                                      </p:cBhvr>
                                    </p:animEffect>
                                  </p:childTnLst>
                                </p:cTn>
                              </p:par>
                            </p:childTnLst>
                          </p:cTn>
                        </p:par>
                        <p:par>
                          <p:cTn id="157" fill="hold">
                            <p:stCondLst>
                              <p:cond delay="500"/>
                            </p:stCondLst>
                            <p:childTnLst>
                              <p:par>
                                <p:cTn id="158" presetID="22" presetClass="entr" presetSubtype="8" fill="hold" grpId="0" nodeType="afterEffect">
                                  <p:stCondLst>
                                    <p:cond delay="0"/>
                                  </p:stCondLst>
                                  <p:childTnLst>
                                    <p:set>
                                      <p:cBhvr>
                                        <p:cTn id="159" dur="1" fill="hold">
                                          <p:stCondLst>
                                            <p:cond delay="0"/>
                                          </p:stCondLst>
                                        </p:cTn>
                                        <p:tgtEl>
                                          <p:spTgt spid="54"/>
                                        </p:tgtEl>
                                        <p:attrNameLst>
                                          <p:attrName>style.visibility</p:attrName>
                                        </p:attrNameLst>
                                      </p:cBhvr>
                                      <p:to>
                                        <p:strVal val="visible"/>
                                      </p:to>
                                    </p:set>
                                    <p:animEffect transition="in" filter="wipe(left)">
                                      <p:cBhvr>
                                        <p:cTn id="160" dur="500"/>
                                        <p:tgtEl>
                                          <p:spTgt spid="54"/>
                                        </p:tgtEl>
                                      </p:cBhvr>
                                    </p:animEffect>
                                  </p:childTnLst>
                                </p:cTn>
                              </p:par>
                            </p:childTnLst>
                          </p:cTn>
                        </p:par>
                        <p:par>
                          <p:cTn id="161" fill="hold">
                            <p:stCondLst>
                              <p:cond delay="1000"/>
                            </p:stCondLst>
                            <p:childTnLst>
                              <p:par>
                                <p:cTn id="162" presetID="22" presetClass="entr" presetSubtype="8" fill="hold" grpId="0" nodeType="afterEffect">
                                  <p:stCondLst>
                                    <p:cond delay="0"/>
                                  </p:stCondLst>
                                  <p:childTnLst>
                                    <p:set>
                                      <p:cBhvr>
                                        <p:cTn id="163" dur="1" fill="hold">
                                          <p:stCondLst>
                                            <p:cond delay="0"/>
                                          </p:stCondLst>
                                        </p:cTn>
                                        <p:tgtEl>
                                          <p:spTgt spid="55"/>
                                        </p:tgtEl>
                                        <p:attrNameLst>
                                          <p:attrName>style.visibility</p:attrName>
                                        </p:attrNameLst>
                                      </p:cBhvr>
                                      <p:to>
                                        <p:strVal val="visible"/>
                                      </p:to>
                                    </p:set>
                                    <p:animEffect transition="in" filter="wipe(left)">
                                      <p:cBhvr>
                                        <p:cTn id="164" dur="500"/>
                                        <p:tgtEl>
                                          <p:spTgt spid="55"/>
                                        </p:tgtEl>
                                      </p:cBhvr>
                                    </p:animEffect>
                                  </p:childTnLst>
                                </p:cTn>
                              </p:par>
                            </p:childTnLst>
                          </p:cTn>
                        </p:par>
                        <p:par>
                          <p:cTn id="165" fill="hold">
                            <p:stCondLst>
                              <p:cond delay="1500"/>
                            </p:stCondLst>
                            <p:childTnLst>
                              <p:par>
                                <p:cTn id="166" presetID="22" presetClass="entr" presetSubtype="8" fill="hold" grpId="0" nodeType="afterEffect">
                                  <p:stCondLst>
                                    <p:cond delay="0"/>
                                  </p:stCondLst>
                                  <p:childTnLst>
                                    <p:set>
                                      <p:cBhvr>
                                        <p:cTn id="167" dur="1" fill="hold">
                                          <p:stCondLst>
                                            <p:cond delay="0"/>
                                          </p:stCondLst>
                                        </p:cTn>
                                        <p:tgtEl>
                                          <p:spTgt spid="56"/>
                                        </p:tgtEl>
                                        <p:attrNameLst>
                                          <p:attrName>style.visibility</p:attrName>
                                        </p:attrNameLst>
                                      </p:cBhvr>
                                      <p:to>
                                        <p:strVal val="visible"/>
                                      </p:to>
                                    </p:set>
                                    <p:animEffect transition="in" filter="wipe(left)">
                                      <p:cBhvr>
                                        <p:cTn id="168" dur="500"/>
                                        <p:tgtEl>
                                          <p:spTgt spid="56"/>
                                        </p:tgtEl>
                                      </p:cBhvr>
                                    </p:animEffect>
                                  </p:childTnLst>
                                </p:cTn>
                              </p:par>
                            </p:childTnLst>
                          </p:cTn>
                        </p:par>
                        <p:par>
                          <p:cTn id="169" fill="hold">
                            <p:stCondLst>
                              <p:cond delay="2000"/>
                            </p:stCondLst>
                            <p:childTnLst>
                              <p:par>
                                <p:cTn id="170" presetID="22" presetClass="entr" presetSubtype="8" fill="hold" grpId="0" nodeType="afterEffect">
                                  <p:stCondLst>
                                    <p:cond delay="0"/>
                                  </p:stCondLst>
                                  <p:childTnLst>
                                    <p:set>
                                      <p:cBhvr>
                                        <p:cTn id="171" dur="1" fill="hold">
                                          <p:stCondLst>
                                            <p:cond delay="0"/>
                                          </p:stCondLst>
                                        </p:cTn>
                                        <p:tgtEl>
                                          <p:spTgt spid="57"/>
                                        </p:tgtEl>
                                        <p:attrNameLst>
                                          <p:attrName>style.visibility</p:attrName>
                                        </p:attrNameLst>
                                      </p:cBhvr>
                                      <p:to>
                                        <p:strVal val="visible"/>
                                      </p:to>
                                    </p:set>
                                    <p:animEffect transition="in" filter="wipe(left)">
                                      <p:cBhvr>
                                        <p:cTn id="172" dur="500"/>
                                        <p:tgtEl>
                                          <p:spTgt spid="57"/>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58"/>
                                        </p:tgtEl>
                                        <p:attrNameLst>
                                          <p:attrName>style.visibility</p:attrName>
                                        </p:attrNameLst>
                                      </p:cBhvr>
                                      <p:to>
                                        <p:strVal val="visible"/>
                                      </p:to>
                                    </p:set>
                                    <p:animEffect transition="in" filter="wipe(left)">
                                      <p:cBhvr>
                                        <p:cTn id="177" dur="500"/>
                                        <p:tgtEl>
                                          <p:spTgt spid="58"/>
                                        </p:tgtEl>
                                      </p:cBhvr>
                                    </p:animEffect>
                                  </p:childTnLst>
                                </p:cTn>
                              </p:par>
                            </p:childTnLst>
                          </p:cTn>
                        </p:par>
                        <p:par>
                          <p:cTn id="178" fill="hold">
                            <p:stCondLst>
                              <p:cond delay="500"/>
                            </p:stCondLst>
                            <p:childTnLst>
                              <p:par>
                                <p:cTn id="179" presetID="22" presetClass="entr" presetSubtype="8" fill="hold" grpId="0" nodeType="afterEffect">
                                  <p:stCondLst>
                                    <p:cond delay="0"/>
                                  </p:stCondLst>
                                  <p:childTnLst>
                                    <p:set>
                                      <p:cBhvr>
                                        <p:cTn id="180" dur="1" fill="hold">
                                          <p:stCondLst>
                                            <p:cond delay="0"/>
                                          </p:stCondLst>
                                        </p:cTn>
                                        <p:tgtEl>
                                          <p:spTgt spid="59"/>
                                        </p:tgtEl>
                                        <p:attrNameLst>
                                          <p:attrName>style.visibility</p:attrName>
                                        </p:attrNameLst>
                                      </p:cBhvr>
                                      <p:to>
                                        <p:strVal val="visible"/>
                                      </p:to>
                                    </p:set>
                                    <p:animEffect transition="in" filter="wipe(left)">
                                      <p:cBhvr>
                                        <p:cTn id="181" dur="500"/>
                                        <p:tgtEl>
                                          <p:spTgt spid="59"/>
                                        </p:tgtEl>
                                      </p:cBhvr>
                                    </p:animEffect>
                                  </p:childTnLst>
                                </p:cTn>
                              </p:par>
                            </p:childTnLst>
                          </p:cTn>
                        </p:par>
                        <p:par>
                          <p:cTn id="182" fill="hold">
                            <p:stCondLst>
                              <p:cond delay="1000"/>
                            </p:stCondLst>
                            <p:childTnLst>
                              <p:par>
                                <p:cTn id="183" presetID="22" presetClass="entr" presetSubtype="8" fill="hold" grpId="0" nodeType="afterEffect">
                                  <p:stCondLst>
                                    <p:cond delay="0"/>
                                  </p:stCondLst>
                                  <p:childTnLst>
                                    <p:set>
                                      <p:cBhvr>
                                        <p:cTn id="184" dur="1" fill="hold">
                                          <p:stCondLst>
                                            <p:cond delay="0"/>
                                          </p:stCondLst>
                                        </p:cTn>
                                        <p:tgtEl>
                                          <p:spTgt spid="60"/>
                                        </p:tgtEl>
                                        <p:attrNameLst>
                                          <p:attrName>style.visibility</p:attrName>
                                        </p:attrNameLst>
                                      </p:cBhvr>
                                      <p:to>
                                        <p:strVal val="visible"/>
                                      </p:to>
                                    </p:set>
                                    <p:animEffect transition="in" filter="wipe(left)">
                                      <p:cBhvr>
                                        <p:cTn id="185" dur="500"/>
                                        <p:tgtEl>
                                          <p:spTgt spid="60"/>
                                        </p:tgtEl>
                                      </p:cBhvr>
                                    </p:animEffect>
                                  </p:childTnLst>
                                </p:cTn>
                              </p:par>
                            </p:childTnLst>
                          </p:cTn>
                        </p:par>
                        <p:par>
                          <p:cTn id="186" fill="hold">
                            <p:stCondLst>
                              <p:cond delay="1500"/>
                            </p:stCondLst>
                            <p:childTnLst>
                              <p:par>
                                <p:cTn id="187" presetID="22" presetClass="entr" presetSubtype="8" fill="hold" grpId="0" nodeType="afterEffect">
                                  <p:stCondLst>
                                    <p:cond delay="0"/>
                                  </p:stCondLst>
                                  <p:childTnLst>
                                    <p:set>
                                      <p:cBhvr>
                                        <p:cTn id="188" dur="1" fill="hold">
                                          <p:stCondLst>
                                            <p:cond delay="0"/>
                                          </p:stCondLst>
                                        </p:cTn>
                                        <p:tgtEl>
                                          <p:spTgt spid="61"/>
                                        </p:tgtEl>
                                        <p:attrNameLst>
                                          <p:attrName>style.visibility</p:attrName>
                                        </p:attrNameLst>
                                      </p:cBhvr>
                                      <p:to>
                                        <p:strVal val="visible"/>
                                      </p:to>
                                    </p:set>
                                    <p:animEffect transition="in" filter="wipe(left)">
                                      <p:cBhvr>
                                        <p:cTn id="189" dur="500"/>
                                        <p:tgtEl>
                                          <p:spTgt spid="61"/>
                                        </p:tgtEl>
                                      </p:cBhvr>
                                    </p:animEffect>
                                  </p:childTnLst>
                                </p:cTn>
                              </p:par>
                            </p:childTnLst>
                          </p:cTn>
                        </p:par>
                        <p:par>
                          <p:cTn id="190" fill="hold">
                            <p:stCondLst>
                              <p:cond delay="2000"/>
                            </p:stCondLst>
                            <p:childTnLst>
                              <p:par>
                                <p:cTn id="191" presetID="22" presetClass="entr" presetSubtype="8" fill="hold" grpId="0" nodeType="afterEffect">
                                  <p:stCondLst>
                                    <p:cond delay="0"/>
                                  </p:stCondLst>
                                  <p:childTnLst>
                                    <p:set>
                                      <p:cBhvr>
                                        <p:cTn id="192" dur="1" fill="hold">
                                          <p:stCondLst>
                                            <p:cond delay="0"/>
                                          </p:stCondLst>
                                        </p:cTn>
                                        <p:tgtEl>
                                          <p:spTgt spid="62"/>
                                        </p:tgtEl>
                                        <p:attrNameLst>
                                          <p:attrName>style.visibility</p:attrName>
                                        </p:attrNameLst>
                                      </p:cBhvr>
                                      <p:to>
                                        <p:strVal val="visible"/>
                                      </p:to>
                                    </p:set>
                                    <p:animEffect transition="in" filter="wipe(left)">
                                      <p:cBhvr>
                                        <p:cTn id="193" dur="500"/>
                                        <p:tgtEl>
                                          <p:spTgt spid="62"/>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63"/>
                                        </p:tgtEl>
                                        <p:attrNameLst>
                                          <p:attrName>style.visibility</p:attrName>
                                        </p:attrNameLst>
                                      </p:cBhvr>
                                      <p:to>
                                        <p:strVal val="visible"/>
                                      </p:to>
                                    </p:set>
                                    <p:animEffect transition="in" filter="wipe(left)">
                                      <p:cBhvr>
                                        <p:cTn id="198" dur="500"/>
                                        <p:tgtEl>
                                          <p:spTgt spid="63"/>
                                        </p:tgtEl>
                                      </p:cBhvr>
                                    </p:animEffect>
                                  </p:childTnLst>
                                </p:cTn>
                              </p:par>
                            </p:childTnLst>
                          </p:cTn>
                        </p:par>
                        <p:par>
                          <p:cTn id="199" fill="hold">
                            <p:stCondLst>
                              <p:cond delay="500"/>
                            </p:stCondLst>
                            <p:childTnLst>
                              <p:par>
                                <p:cTn id="200" presetID="22" presetClass="entr" presetSubtype="8" fill="hold" grpId="0" nodeType="afterEffect">
                                  <p:stCondLst>
                                    <p:cond delay="0"/>
                                  </p:stCondLst>
                                  <p:childTnLst>
                                    <p:set>
                                      <p:cBhvr>
                                        <p:cTn id="201" dur="1" fill="hold">
                                          <p:stCondLst>
                                            <p:cond delay="0"/>
                                          </p:stCondLst>
                                        </p:cTn>
                                        <p:tgtEl>
                                          <p:spTgt spid="64"/>
                                        </p:tgtEl>
                                        <p:attrNameLst>
                                          <p:attrName>style.visibility</p:attrName>
                                        </p:attrNameLst>
                                      </p:cBhvr>
                                      <p:to>
                                        <p:strVal val="visible"/>
                                      </p:to>
                                    </p:set>
                                    <p:animEffect transition="in" filter="wipe(left)">
                                      <p:cBhvr>
                                        <p:cTn id="202" dur="500"/>
                                        <p:tgtEl>
                                          <p:spTgt spid="64"/>
                                        </p:tgtEl>
                                      </p:cBhvr>
                                    </p:animEffect>
                                  </p:childTnLst>
                                </p:cTn>
                              </p:par>
                            </p:childTnLst>
                          </p:cTn>
                        </p:par>
                        <p:par>
                          <p:cTn id="203" fill="hold">
                            <p:stCondLst>
                              <p:cond delay="1000"/>
                            </p:stCondLst>
                            <p:childTnLst>
                              <p:par>
                                <p:cTn id="204" presetID="22" presetClass="entr" presetSubtype="8" fill="hold" grpId="0" nodeType="afterEffect">
                                  <p:stCondLst>
                                    <p:cond delay="0"/>
                                  </p:stCondLst>
                                  <p:childTnLst>
                                    <p:set>
                                      <p:cBhvr>
                                        <p:cTn id="205" dur="1" fill="hold">
                                          <p:stCondLst>
                                            <p:cond delay="0"/>
                                          </p:stCondLst>
                                        </p:cTn>
                                        <p:tgtEl>
                                          <p:spTgt spid="65"/>
                                        </p:tgtEl>
                                        <p:attrNameLst>
                                          <p:attrName>style.visibility</p:attrName>
                                        </p:attrNameLst>
                                      </p:cBhvr>
                                      <p:to>
                                        <p:strVal val="visible"/>
                                      </p:to>
                                    </p:set>
                                    <p:animEffect transition="in" filter="wipe(left)">
                                      <p:cBhvr>
                                        <p:cTn id="206" dur="500"/>
                                        <p:tgtEl>
                                          <p:spTgt spid="65"/>
                                        </p:tgtEl>
                                      </p:cBhvr>
                                    </p:animEffect>
                                  </p:childTnLst>
                                </p:cTn>
                              </p:par>
                            </p:childTnLst>
                          </p:cTn>
                        </p:par>
                        <p:par>
                          <p:cTn id="207" fill="hold">
                            <p:stCondLst>
                              <p:cond delay="1500"/>
                            </p:stCondLst>
                            <p:childTnLst>
                              <p:par>
                                <p:cTn id="208" presetID="22" presetClass="entr" presetSubtype="8" fill="hold" grpId="0" nodeType="afterEffect">
                                  <p:stCondLst>
                                    <p:cond delay="0"/>
                                  </p:stCondLst>
                                  <p:childTnLst>
                                    <p:set>
                                      <p:cBhvr>
                                        <p:cTn id="209" dur="1" fill="hold">
                                          <p:stCondLst>
                                            <p:cond delay="0"/>
                                          </p:stCondLst>
                                        </p:cTn>
                                        <p:tgtEl>
                                          <p:spTgt spid="66"/>
                                        </p:tgtEl>
                                        <p:attrNameLst>
                                          <p:attrName>style.visibility</p:attrName>
                                        </p:attrNameLst>
                                      </p:cBhvr>
                                      <p:to>
                                        <p:strVal val="visible"/>
                                      </p:to>
                                    </p:set>
                                    <p:animEffect transition="in" filter="wipe(left)">
                                      <p:cBhvr>
                                        <p:cTn id="210" dur="500"/>
                                        <p:tgtEl>
                                          <p:spTgt spid="66"/>
                                        </p:tgtEl>
                                      </p:cBhvr>
                                    </p:animEffect>
                                  </p:childTnLst>
                                </p:cTn>
                              </p:par>
                            </p:childTnLst>
                          </p:cTn>
                        </p:par>
                        <p:par>
                          <p:cTn id="211" fill="hold">
                            <p:stCondLst>
                              <p:cond delay="2000"/>
                            </p:stCondLst>
                            <p:childTnLst>
                              <p:par>
                                <p:cTn id="212" presetID="22" presetClass="entr" presetSubtype="8" fill="hold" grpId="0" nodeType="afterEffect">
                                  <p:stCondLst>
                                    <p:cond delay="0"/>
                                  </p:stCondLst>
                                  <p:childTnLst>
                                    <p:set>
                                      <p:cBhvr>
                                        <p:cTn id="213" dur="1" fill="hold">
                                          <p:stCondLst>
                                            <p:cond delay="0"/>
                                          </p:stCondLst>
                                        </p:cTn>
                                        <p:tgtEl>
                                          <p:spTgt spid="67"/>
                                        </p:tgtEl>
                                        <p:attrNameLst>
                                          <p:attrName>style.visibility</p:attrName>
                                        </p:attrNameLst>
                                      </p:cBhvr>
                                      <p:to>
                                        <p:strVal val="visible"/>
                                      </p:to>
                                    </p:set>
                                    <p:animEffect transition="in" filter="wipe(left)">
                                      <p:cBhvr>
                                        <p:cTn id="214" dur="500"/>
                                        <p:tgtEl>
                                          <p:spTgt spid="67"/>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68"/>
                                        </p:tgtEl>
                                        <p:attrNameLst>
                                          <p:attrName>style.visibility</p:attrName>
                                        </p:attrNameLst>
                                      </p:cBhvr>
                                      <p:to>
                                        <p:strVal val="visible"/>
                                      </p:to>
                                    </p:set>
                                    <p:animEffect transition="in" filter="wipe(left)">
                                      <p:cBhvr>
                                        <p:cTn id="219" dur="500"/>
                                        <p:tgtEl>
                                          <p:spTgt spid="68"/>
                                        </p:tgtEl>
                                      </p:cBhvr>
                                    </p:animEffect>
                                  </p:childTnLst>
                                </p:cTn>
                              </p:par>
                            </p:childTnLst>
                          </p:cTn>
                        </p:par>
                        <p:par>
                          <p:cTn id="220" fill="hold">
                            <p:stCondLst>
                              <p:cond delay="500"/>
                            </p:stCondLst>
                            <p:childTnLst>
                              <p:par>
                                <p:cTn id="221" presetID="22" presetClass="entr" presetSubtype="8" fill="hold" grpId="0" nodeType="afterEffect">
                                  <p:stCondLst>
                                    <p:cond delay="0"/>
                                  </p:stCondLst>
                                  <p:childTnLst>
                                    <p:set>
                                      <p:cBhvr>
                                        <p:cTn id="222" dur="1" fill="hold">
                                          <p:stCondLst>
                                            <p:cond delay="0"/>
                                          </p:stCondLst>
                                        </p:cTn>
                                        <p:tgtEl>
                                          <p:spTgt spid="69"/>
                                        </p:tgtEl>
                                        <p:attrNameLst>
                                          <p:attrName>style.visibility</p:attrName>
                                        </p:attrNameLst>
                                      </p:cBhvr>
                                      <p:to>
                                        <p:strVal val="visible"/>
                                      </p:to>
                                    </p:set>
                                    <p:animEffect transition="in" filter="wipe(left)">
                                      <p:cBhvr>
                                        <p:cTn id="223" dur="500"/>
                                        <p:tgtEl>
                                          <p:spTgt spid="69"/>
                                        </p:tgtEl>
                                      </p:cBhvr>
                                    </p:animEffect>
                                  </p:childTnLst>
                                </p:cTn>
                              </p:par>
                            </p:childTnLst>
                          </p:cTn>
                        </p:par>
                        <p:par>
                          <p:cTn id="224" fill="hold">
                            <p:stCondLst>
                              <p:cond delay="1000"/>
                            </p:stCondLst>
                            <p:childTnLst>
                              <p:par>
                                <p:cTn id="225" presetID="22" presetClass="entr" presetSubtype="8" fill="hold" grpId="0" nodeType="afterEffect">
                                  <p:stCondLst>
                                    <p:cond delay="0"/>
                                  </p:stCondLst>
                                  <p:childTnLst>
                                    <p:set>
                                      <p:cBhvr>
                                        <p:cTn id="226" dur="1" fill="hold">
                                          <p:stCondLst>
                                            <p:cond delay="0"/>
                                          </p:stCondLst>
                                        </p:cTn>
                                        <p:tgtEl>
                                          <p:spTgt spid="70"/>
                                        </p:tgtEl>
                                        <p:attrNameLst>
                                          <p:attrName>style.visibility</p:attrName>
                                        </p:attrNameLst>
                                      </p:cBhvr>
                                      <p:to>
                                        <p:strVal val="visible"/>
                                      </p:to>
                                    </p:set>
                                    <p:animEffect transition="in" filter="wipe(left)">
                                      <p:cBhvr>
                                        <p:cTn id="227" dur="500"/>
                                        <p:tgtEl>
                                          <p:spTgt spid="70"/>
                                        </p:tgtEl>
                                      </p:cBhvr>
                                    </p:animEffect>
                                  </p:childTnLst>
                                </p:cTn>
                              </p:par>
                            </p:childTnLst>
                          </p:cTn>
                        </p:par>
                        <p:par>
                          <p:cTn id="228" fill="hold">
                            <p:stCondLst>
                              <p:cond delay="1500"/>
                            </p:stCondLst>
                            <p:childTnLst>
                              <p:par>
                                <p:cTn id="229" presetID="22" presetClass="entr" presetSubtype="8" fill="hold" grpId="0" nodeType="afterEffect">
                                  <p:stCondLst>
                                    <p:cond delay="0"/>
                                  </p:stCondLst>
                                  <p:childTnLst>
                                    <p:set>
                                      <p:cBhvr>
                                        <p:cTn id="230" dur="1" fill="hold">
                                          <p:stCondLst>
                                            <p:cond delay="0"/>
                                          </p:stCondLst>
                                        </p:cTn>
                                        <p:tgtEl>
                                          <p:spTgt spid="71"/>
                                        </p:tgtEl>
                                        <p:attrNameLst>
                                          <p:attrName>style.visibility</p:attrName>
                                        </p:attrNameLst>
                                      </p:cBhvr>
                                      <p:to>
                                        <p:strVal val="visible"/>
                                      </p:to>
                                    </p:set>
                                    <p:animEffect transition="in" filter="wipe(left)">
                                      <p:cBhvr>
                                        <p:cTn id="231" dur="500"/>
                                        <p:tgtEl>
                                          <p:spTgt spid="71"/>
                                        </p:tgtEl>
                                      </p:cBhvr>
                                    </p:animEffect>
                                  </p:childTnLst>
                                </p:cTn>
                              </p:par>
                            </p:childTnLst>
                          </p:cTn>
                        </p:par>
                        <p:par>
                          <p:cTn id="232" fill="hold">
                            <p:stCondLst>
                              <p:cond delay="2000"/>
                            </p:stCondLst>
                            <p:childTnLst>
                              <p:par>
                                <p:cTn id="233" presetID="22" presetClass="entr" presetSubtype="8" fill="hold" grpId="0" nodeType="afterEffect">
                                  <p:stCondLst>
                                    <p:cond delay="0"/>
                                  </p:stCondLst>
                                  <p:childTnLst>
                                    <p:set>
                                      <p:cBhvr>
                                        <p:cTn id="234" dur="1" fill="hold">
                                          <p:stCondLst>
                                            <p:cond delay="0"/>
                                          </p:stCondLst>
                                        </p:cTn>
                                        <p:tgtEl>
                                          <p:spTgt spid="72"/>
                                        </p:tgtEl>
                                        <p:attrNameLst>
                                          <p:attrName>style.visibility</p:attrName>
                                        </p:attrNameLst>
                                      </p:cBhvr>
                                      <p:to>
                                        <p:strVal val="visible"/>
                                      </p:to>
                                    </p:set>
                                    <p:animEffect transition="in" filter="wipe(left)">
                                      <p:cBhvr>
                                        <p:cTn id="235" dur="500"/>
                                        <p:tgtEl>
                                          <p:spTgt spid="72"/>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73"/>
                                        </p:tgtEl>
                                        <p:attrNameLst>
                                          <p:attrName>style.visibility</p:attrName>
                                        </p:attrNameLst>
                                      </p:cBhvr>
                                      <p:to>
                                        <p:strVal val="visible"/>
                                      </p:to>
                                    </p:set>
                                    <p:animEffect transition="in" filter="wipe(left)">
                                      <p:cBhvr>
                                        <p:cTn id="240" dur="500"/>
                                        <p:tgtEl>
                                          <p:spTgt spid="73"/>
                                        </p:tgtEl>
                                      </p:cBhvr>
                                    </p:animEffect>
                                  </p:childTnLst>
                                </p:cTn>
                              </p:par>
                            </p:childTnLst>
                          </p:cTn>
                        </p:par>
                        <p:par>
                          <p:cTn id="241" fill="hold">
                            <p:stCondLst>
                              <p:cond delay="500"/>
                            </p:stCondLst>
                            <p:childTnLst>
                              <p:par>
                                <p:cTn id="242" presetID="22" presetClass="entr" presetSubtype="8" fill="hold" grpId="0" nodeType="afterEffect">
                                  <p:stCondLst>
                                    <p:cond delay="0"/>
                                  </p:stCondLst>
                                  <p:childTnLst>
                                    <p:set>
                                      <p:cBhvr>
                                        <p:cTn id="243" dur="1" fill="hold">
                                          <p:stCondLst>
                                            <p:cond delay="0"/>
                                          </p:stCondLst>
                                        </p:cTn>
                                        <p:tgtEl>
                                          <p:spTgt spid="74"/>
                                        </p:tgtEl>
                                        <p:attrNameLst>
                                          <p:attrName>style.visibility</p:attrName>
                                        </p:attrNameLst>
                                      </p:cBhvr>
                                      <p:to>
                                        <p:strVal val="visible"/>
                                      </p:to>
                                    </p:set>
                                    <p:animEffect transition="in" filter="wipe(left)">
                                      <p:cBhvr>
                                        <p:cTn id="244" dur="500"/>
                                        <p:tgtEl>
                                          <p:spTgt spid="74"/>
                                        </p:tgtEl>
                                      </p:cBhvr>
                                    </p:animEffect>
                                  </p:childTnLst>
                                </p:cTn>
                              </p:par>
                            </p:childTnLst>
                          </p:cTn>
                        </p:par>
                        <p:par>
                          <p:cTn id="245" fill="hold">
                            <p:stCondLst>
                              <p:cond delay="1000"/>
                            </p:stCondLst>
                            <p:childTnLst>
                              <p:par>
                                <p:cTn id="246" presetID="22" presetClass="entr" presetSubtype="8" fill="hold" grpId="0" nodeType="afterEffect">
                                  <p:stCondLst>
                                    <p:cond delay="0"/>
                                  </p:stCondLst>
                                  <p:childTnLst>
                                    <p:set>
                                      <p:cBhvr>
                                        <p:cTn id="247" dur="1" fill="hold">
                                          <p:stCondLst>
                                            <p:cond delay="0"/>
                                          </p:stCondLst>
                                        </p:cTn>
                                        <p:tgtEl>
                                          <p:spTgt spid="75"/>
                                        </p:tgtEl>
                                        <p:attrNameLst>
                                          <p:attrName>style.visibility</p:attrName>
                                        </p:attrNameLst>
                                      </p:cBhvr>
                                      <p:to>
                                        <p:strVal val="visible"/>
                                      </p:to>
                                    </p:set>
                                    <p:animEffect transition="in" filter="wipe(left)">
                                      <p:cBhvr>
                                        <p:cTn id="248" dur="500"/>
                                        <p:tgtEl>
                                          <p:spTgt spid="75"/>
                                        </p:tgtEl>
                                      </p:cBhvr>
                                    </p:animEffect>
                                  </p:childTnLst>
                                </p:cTn>
                              </p:par>
                            </p:childTnLst>
                          </p:cTn>
                        </p:par>
                        <p:par>
                          <p:cTn id="249" fill="hold">
                            <p:stCondLst>
                              <p:cond delay="1500"/>
                            </p:stCondLst>
                            <p:childTnLst>
                              <p:par>
                                <p:cTn id="250" presetID="22" presetClass="entr" presetSubtype="8" fill="hold" grpId="0" nodeType="afterEffect">
                                  <p:stCondLst>
                                    <p:cond delay="0"/>
                                  </p:stCondLst>
                                  <p:childTnLst>
                                    <p:set>
                                      <p:cBhvr>
                                        <p:cTn id="251" dur="1" fill="hold">
                                          <p:stCondLst>
                                            <p:cond delay="0"/>
                                          </p:stCondLst>
                                        </p:cTn>
                                        <p:tgtEl>
                                          <p:spTgt spid="76"/>
                                        </p:tgtEl>
                                        <p:attrNameLst>
                                          <p:attrName>style.visibility</p:attrName>
                                        </p:attrNameLst>
                                      </p:cBhvr>
                                      <p:to>
                                        <p:strVal val="visible"/>
                                      </p:to>
                                    </p:set>
                                    <p:animEffect transition="in" filter="wipe(left)">
                                      <p:cBhvr>
                                        <p:cTn id="252" dur="500"/>
                                        <p:tgtEl>
                                          <p:spTgt spid="76"/>
                                        </p:tgtEl>
                                      </p:cBhvr>
                                    </p:animEffect>
                                  </p:childTnLst>
                                </p:cTn>
                              </p:par>
                            </p:childTnLst>
                          </p:cTn>
                        </p:par>
                        <p:par>
                          <p:cTn id="253" fill="hold">
                            <p:stCondLst>
                              <p:cond delay="2000"/>
                            </p:stCondLst>
                            <p:childTnLst>
                              <p:par>
                                <p:cTn id="254" presetID="22" presetClass="entr" presetSubtype="8" fill="hold" grpId="0" nodeType="afterEffect">
                                  <p:stCondLst>
                                    <p:cond delay="0"/>
                                  </p:stCondLst>
                                  <p:childTnLst>
                                    <p:set>
                                      <p:cBhvr>
                                        <p:cTn id="255" dur="1" fill="hold">
                                          <p:stCondLst>
                                            <p:cond delay="0"/>
                                          </p:stCondLst>
                                        </p:cTn>
                                        <p:tgtEl>
                                          <p:spTgt spid="77"/>
                                        </p:tgtEl>
                                        <p:attrNameLst>
                                          <p:attrName>style.visibility</p:attrName>
                                        </p:attrNameLst>
                                      </p:cBhvr>
                                      <p:to>
                                        <p:strVal val="visible"/>
                                      </p:to>
                                    </p:set>
                                    <p:animEffect transition="in" filter="wipe(left)">
                                      <p:cBhvr>
                                        <p:cTn id="256"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sym typeface="+mn-lt"/>
              </a:rPr>
              <a:t>近期最少使用算法</a:t>
            </a:r>
            <a:r>
              <a:rPr lang="en-US" altLang="zh-CN" dirty="0">
                <a:sym typeface="+mn-lt"/>
              </a:rPr>
              <a:t>(LRU)</a:t>
            </a:r>
            <a:endParaRPr lang="zh-CN" altLang="en-US" dirty="0">
              <a:sym typeface="+mn-lt"/>
            </a:endParaRPr>
          </a:p>
        </p:txBody>
      </p:sp>
      <p:graphicFrame>
        <p:nvGraphicFramePr>
          <p:cNvPr id="5" name="内容占位符 4">
            <a:extLst>
              <a:ext uri="{FF2B5EF4-FFF2-40B4-BE49-F238E27FC236}">
                <a16:creationId xmlns:a16="http://schemas.microsoft.com/office/drawing/2014/main" id="{7AB1FEFE-CD54-6737-3F43-74AE41A27041}"/>
              </a:ext>
            </a:extLst>
          </p:cNvPr>
          <p:cNvGraphicFramePr>
            <a:graphicFrameLocks noGrp="1"/>
          </p:cNvGraphicFramePr>
          <p:nvPr>
            <p:ph idx="1"/>
            <p:extLst>
              <p:ext uri="{D42A27DB-BD31-4B8C-83A1-F6EECF244321}">
                <p14:modId xmlns:p14="http://schemas.microsoft.com/office/powerpoint/2010/main" val="1680634390"/>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灯片编号占位符 5">
            <a:extLst>
              <a:ext uri="{FF2B5EF4-FFF2-40B4-BE49-F238E27FC236}">
                <a16:creationId xmlns:a16="http://schemas.microsoft.com/office/drawing/2014/main" id="{E7862DFB-9777-2FB0-A927-F5F65302559A}"/>
              </a:ext>
            </a:extLst>
          </p:cNvPr>
          <p:cNvSpPr>
            <a:spLocks noGrp="1"/>
          </p:cNvSpPr>
          <p:nvPr>
            <p:ph type="sldNum" sz="quarter" idx="11"/>
          </p:nvPr>
        </p:nvSpPr>
        <p:spPr/>
        <p:txBody>
          <a:bodyPr/>
          <a:lstStyle/>
          <a:p>
            <a:fld id="{168FAD51-4924-4E26-8EE5-0F0F7972BA28}" type="slidenum">
              <a:rPr lang="en-US" smtClean="0"/>
              <a:pPr/>
              <a:t>75</a:t>
            </a:fld>
            <a:endParaRPr lang="en-US" dirty="0"/>
          </a:p>
        </p:txBody>
      </p:sp>
      <p:sp>
        <p:nvSpPr>
          <p:cNvPr id="3" name="页脚占位符 2">
            <a:extLst>
              <a:ext uri="{FF2B5EF4-FFF2-40B4-BE49-F238E27FC236}">
                <a16:creationId xmlns:a16="http://schemas.microsoft.com/office/drawing/2014/main" id="{AFA205BA-0C44-53DA-52A2-EB496780188E}"/>
              </a:ext>
            </a:extLst>
          </p:cNvPr>
          <p:cNvSpPr>
            <a:spLocks noGrp="1"/>
          </p:cNvSpPr>
          <p:nvPr>
            <p:ph type="ftr" sz="quarter" idx="3"/>
          </p:nvPr>
        </p:nvSpPr>
        <p:spPr/>
        <p:txBody>
          <a:bodyPr/>
          <a:lstStyle/>
          <a:p>
            <a:r>
              <a:rPr lang="zh-CN" altLang="en-US"/>
              <a:t>华北电力大学 控制与计算机工程学院 王红 制作</a:t>
            </a:r>
            <a:endParaRPr lang="en-US" dirty="0"/>
          </a:p>
        </p:txBody>
      </p:sp>
    </p:spTree>
    <p:extLst>
      <p:ext uri="{BB962C8B-B14F-4D97-AF65-F5344CB8AC3E}">
        <p14:creationId xmlns:p14="http://schemas.microsoft.com/office/powerpoint/2010/main" val="38605024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EFC78FD-4FD4-5270-C63B-06CF0791E7CE}"/>
              </a:ext>
            </a:extLst>
          </p:cNvPr>
          <p:cNvSpPr>
            <a:spLocks noGrp="1"/>
          </p:cNvSpPr>
          <p:nvPr>
            <p:ph type="title"/>
          </p:nvPr>
        </p:nvSpPr>
        <p:spPr/>
        <p:txBody>
          <a:bodyPr>
            <a:normAutofit/>
          </a:bodyPr>
          <a:lstStyle/>
          <a:p>
            <a:pPr>
              <a:lnSpc>
                <a:spcPct val="100000"/>
              </a:lnSpc>
            </a:pPr>
            <a:r>
              <a:rPr lang="zh-CN" altLang="en-US" sz="2400" dirty="0">
                <a:solidFill>
                  <a:srgbClr val="FF0000"/>
                </a:solidFill>
                <a:effectLst>
                  <a:outerShdw blurRad="38100" dist="38100" dir="2700000" algn="tl">
                    <a:srgbClr val="000000">
                      <a:alpha val="90000"/>
                    </a:srgbClr>
                  </a:outerShdw>
                </a:effectLst>
                <a:cs typeface="+mn-ea"/>
                <a:sym typeface="+mn-lt"/>
              </a:rPr>
              <a:t>例</a:t>
            </a:r>
            <a:r>
              <a:rPr lang="zh-CN" altLang="en-US" sz="2400" dirty="0">
                <a:solidFill>
                  <a:schemeClr val="bg1"/>
                </a:solidFill>
                <a:cs typeface="+mn-ea"/>
                <a:sym typeface="+mn-lt"/>
              </a:rPr>
              <a:t> </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设</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Cache</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有</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共</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全相联映射</a:t>
            </a:r>
            <a:r>
              <a:rPr lang="en-US" altLang="zh-CN"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内容占位符 3">
            <a:extLst>
              <a:ext uri="{FF2B5EF4-FFF2-40B4-BE49-F238E27FC236}">
                <a16:creationId xmlns:a16="http://schemas.microsoft.com/office/drawing/2014/main" id="{68BB2F24-E831-6B0D-8320-822604E4F356}"/>
              </a:ext>
            </a:extLst>
          </p:cNvPr>
          <p:cNvSpPr>
            <a:spLocks noGrp="1"/>
          </p:cNvSpPr>
          <p:nvPr>
            <p:ph sz="half" idx="1"/>
          </p:nvPr>
        </p:nvSpPr>
        <p:spPr/>
        <p:txBody>
          <a:bodyPr/>
          <a:lstStyle/>
          <a:p>
            <a:pPr marL="0" indent="0">
              <a:buNone/>
            </a:pP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c</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d</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e</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等为主存中的块，访问顺序依次如下：</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c</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d</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c</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b</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d</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e</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d</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d</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a:t>
            </a:r>
            <a:r>
              <a:rPr lang="zh-CN" altLang="en-US"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e</a:t>
            </a:r>
          </a:p>
          <a:p>
            <a:pPr marL="0" indent="0">
              <a:buNone/>
            </a:pPr>
            <a:r>
              <a:rPr lang="zh-CN" altLang="en-US" sz="2000" b="1" cap="all"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② 采用</a:t>
            </a:r>
            <a:r>
              <a:rPr lang="en-US" altLang="zh-CN" sz="2000" b="1" cap="all"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LRU</a:t>
            </a:r>
            <a:r>
              <a:rPr lang="zh-CN" altLang="en-US" sz="2000" b="1" cap="all"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lt"/>
              </a:rPr>
              <a:t>算法替换</a:t>
            </a:r>
            <a:endParaRPr lang="zh-CN" altLang="en-US" sz="2000" b="1" cap="all"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9BD5B464-DCC1-2A6C-AC77-CF5CD894D144}"/>
              </a:ext>
            </a:extLst>
          </p:cNvPr>
          <p:cNvSpPr>
            <a:spLocks noGrp="1"/>
          </p:cNvSpPr>
          <p:nvPr>
            <p:ph type="ftr" sz="quarter" idx="3"/>
          </p:nvPr>
        </p:nvSpPr>
        <p:spPr/>
        <p:txBody>
          <a:bodyPr/>
          <a:lstStyle/>
          <a:p>
            <a:pPr>
              <a:defRPr/>
            </a:pPr>
            <a:r>
              <a:rPr lang="zh-CN" altLang="en-US" dirty="0"/>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C3E626D4-E13B-8002-D11C-C588F05763D6}"/>
              </a:ext>
            </a:extLst>
          </p:cNvPr>
          <p:cNvSpPr>
            <a:spLocks noGrp="1"/>
          </p:cNvSpPr>
          <p:nvPr>
            <p:ph type="sldNum" sz="quarter" idx="11"/>
          </p:nvPr>
        </p:nvSpPr>
        <p:spPr/>
        <p:txBody>
          <a:bodyPr/>
          <a:lstStyle/>
          <a:p>
            <a:pPr>
              <a:defRPr/>
            </a:pPr>
            <a:fld id="{168FAD51-4924-4E26-8EE5-0F0F7972BA28}" type="slidenum">
              <a:rPr lang="en-US" smtClean="0"/>
              <a:pPr>
                <a:defRPr/>
              </a:pPr>
              <a:t>76</a:t>
            </a:fld>
            <a:endParaRPr lang="en-US" dirty="0"/>
          </a:p>
        </p:txBody>
      </p:sp>
      <p:graphicFrame>
        <p:nvGraphicFramePr>
          <p:cNvPr id="11" name="内容占位符 8">
            <a:extLst>
              <a:ext uri="{FF2B5EF4-FFF2-40B4-BE49-F238E27FC236}">
                <a16:creationId xmlns:a16="http://schemas.microsoft.com/office/drawing/2014/main" id="{164F223F-3A64-1631-E970-171765FFF69C}"/>
              </a:ext>
            </a:extLst>
          </p:cNvPr>
          <p:cNvGraphicFramePr>
            <a:graphicFrameLocks noGrp="1"/>
          </p:cNvGraphicFramePr>
          <p:nvPr>
            <p:ph sz="half" idx="2"/>
            <p:extLst>
              <p:ext uri="{D42A27DB-BD31-4B8C-83A1-F6EECF244321}">
                <p14:modId xmlns:p14="http://schemas.microsoft.com/office/powerpoint/2010/main" val="2890813534"/>
              </p:ext>
            </p:extLst>
          </p:nvPr>
        </p:nvGraphicFramePr>
        <p:xfrm>
          <a:off x="6156176" y="1914872"/>
          <a:ext cx="2160240" cy="3962400"/>
        </p:xfrm>
        <a:graphic>
          <a:graphicData uri="http://schemas.openxmlformats.org/drawingml/2006/table">
            <a:tbl>
              <a:tblPr firstRow="1" bandRow="1">
                <a:tableStyleId>{93296810-A885-4BE3-A3E7-6D5BEEA58F35}</a:tableStyleId>
              </a:tblPr>
              <a:tblGrid>
                <a:gridCol w="540060">
                  <a:extLst>
                    <a:ext uri="{9D8B030D-6E8A-4147-A177-3AD203B41FA5}">
                      <a16:colId xmlns:a16="http://schemas.microsoft.com/office/drawing/2014/main" val="769566870"/>
                    </a:ext>
                  </a:extLst>
                </a:gridCol>
                <a:gridCol w="540060">
                  <a:extLst>
                    <a:ext uri="{9D8B030D-6E8A-4147-A177-3AD203B41FA5}">
                      <a16:colId xmlns:a16="http://schemas.microsoft.com/office/drawing/2014/main" val="3049948668"/>
                    </a:ext>
                  </a:extLst>
                </a:gridCol>
                <a:gridCol w="540060">
                  <a:extLst>
                    <a:ext uri="{9D8B030D-6E8A-4147-A177-3AD203B41FA5}">
                      <a16:colId xmlns:a16="http://schemas.microsoft.com/office/drawing/2014/main" val="3445261660"/>
                    </a:ext>
                  </a:extLst>
                </a:gridCol>
                <a:gridCol w="540060">
                  <a:extLst>
                    <a:ext uri="{9D8B030D-6E8A-4147-A177-3AD203B41FA5}">
                      <a16:colId xmlns:a16="http://schemas.microsoft.com/office/drawing/2014/main" val="337068711"/>
                    </a:ext>
                  </a:extLst>
                </a:gridCol>
              </a:tblGrid>
              <a:tr h="199453">
                <a:tc>
                  <a:txBody>
                    <a:bodyPr/>
                    <a:lstStyle/>
                    <a:p>
                      <a:pPr algn="ctr"/>
                      <a:r>
                        <a:rPr lang="en-US" altLang="zh-CN"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0</a:t>
                      </a:r>
                      <a:r>
                        <a:rPr lang="zh-CN" altLang="en-US"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行</a:t>
                      </a:r>
                    </a:p>
                  </a:txBody>
                  <a:tcPr/>
                </a:tc>
                <a:tc>
                  <a:txBody>
                    <a:bodyPr/>
                    <a:lstStyle/>
                    <a:p>
                      <a:pPr algn="ctr"/>
                      <a:r>
                        <a:rPr lang="en-US" altLang="zh-CN"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行</a:t>
                      </a:r>
                    </a:p>
                  </a:txBody>
                  <a:tcPr/>
                </a:tc>
                <a:tc>
                  <a:txBody>
                    <a:bodyPr/>
                    <a:lstStyle/>
                    <a:p>
                      <a:pPr algn="ctr"/>
                      <a:r>
                        <a:rPr lang="en-US" altLang="zh-CN"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行</a:t>
                      </a:r>
                    </a:p>
                  </a:txBody>
                  <a:tcPr/>
                </a:tc>
                <a:tc>
                  <a:txBody>
                    <a:bodyPr/>
                    <a:lstStyle/>
                    <a:p>
                      <a:pPr algn="ctr"/>
                      <a:r>
                        <a:rPr lang="en-US" altLang="zh-CN"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行</a:t>
                      </a:r>
                    </a:p>
                  </a:txBody>
                  <a:tcPr/>
                </a:tc>
                <a:extLst>
                  <a:ext uri="{0D108BD9-81ED-4DB2-BD59-A6C34878D82A}">
                    <a16:rowId xmlns:a16="http://schemas.microsoft.com/office/drawing/2014/main" val="756918540"/>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612118362"/>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550440270"/>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201459500"/>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604723204"/>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710182912"/>
                  </a:ext>
                </a:extLst>
              </a:tr>
              <a:tr h="199453">
                <a:tc>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104643231"/>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419233109"/>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994975591"/>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92087564"/>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747299105"/>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705394171"/>
                  </a:ext>
                </a:extLst>
              </a:tr>
              <a:tr h="199453">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396344992"/>
                  </a:ext>
                </a:extLst>
              </a:tr>
            </a:tbl>
          </a:graphicData>
        </a:graphic>
      </p:graphicFrame>
      <p:sp>
        <p:nvSpPr>
          <p:cNvPr id="12" name="文本框 11">
            <a:extLst>
              <a:ext uri="{FF2B5EF4-FFF2-40B4-BE49-F238E27FC236}">
                <a16:creationId xmlns:a16="http://schemas.microsoft.com/office/drawing/2014/main" id="{7B103E16-FDF0-D973-DD29-FC0D6F80EBB0}"/>
              </a:ext>
            </a:extLst>
          </p:cNvPr>
          <p:cNvSpPr txBox="1"/>
          <p:nvPr/>
        </p:nvSpPr>
        <p:spPr>
          <a:xfrm>
            <a:off x="6732240" y="1556792"/>
            <a:ext cx="869149" cy="400110"/>
          </a:xfrm>
          <a:prstGeom prst="rect">
            <a:avLst/>
          </a:prstGeom>
          <a:noFill/>
        </p:spPr>
        <p:txBody>
          <a:bodyPr wrap="none" rtlCol="0">
            <a:spAutoFit/>
          </a:bodyPr>
          <a:lstStyle/>
          <a:p>
            <a:r>
              <a:rPr lang="en-US" altLang="zh-CN" b="1" dirty="0">
                <a:solidFill>
                  <a:srgbClr val="FF0000"/>
                </a:solidFill>
              </a:rPr>
              <a:t>Cache</a:t>
            </a:r>
            <a:endParaRPr lang="zh-CN" altLang="en-US" b="1" dirty="0">
              <a:solidFill>
                <a:srgbClr val="FF0000"/>
              </a:solidFill>
            </a:endParaRPr>
          </a:p>
        </p:txBody>
      </p:sp>
      <p:graphicFrame>
        <p:nvGraphicFramePr>
          <p:cNvPr id="17" name="内容占位符 9">
            <a:extLst>
              <a:ext uri="{FF2B5EF4-FFF2-40B4-BE49-F238E27FC236}">
                <a16:creationId xmlns:a16="http://schemas.microsoft.com/office/drawing/2014/main" id="{657305F9-55E9-0F9A-9F44-BDFA5E5E40CC}"/>
              </a:ext>
            </a:extLst>
          </p:cNvPr>
          <p:cNvGraphicFramePr>
            <a:graphicFrameLocks/>
          </p:cNvGraphicFramePr>
          <p:nvPr>
            <p:extLst>
              <p:ext uri="{D42A27DB-BD31-4B8C-83A1-F6EECF244321}">
                <p14:modId xmlns:p14="http://schemas.microsoft.com/office/powerpoint/2010/main" val="2856187547"/>
              </p:ext>
            </p:extLst>
          </p:nvPr>
        </p:nvGraphicFramePr>
        <p:xfrm>
          <a:off x="972016" y="3501007"/>
          <a:ext cx="3744000" cy="2376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51">
            <a:extLst>
              <a:ext uri="{FF2B5EF4-FFF2-40B4-BE49-F238E27FC236}">
                <a16:creationId xmlns:a16="http://schemas.microsoft.com/office/drawing/2014/main" id="{D7C22B9D-32DE-2381-D6F7-10C9C2506AA5}"/>
              </a:ext>
            </a:extLst>
          </p:cNvPr>
          <p:cNvSpPr>
            <a:spLocks noChangeArrowheads="1"/>
          </p:cNvSpPr>
          <p:nvPr/>
        </p:nvSpPr>
        <p:spPr bwMode="auto">
          <a:xfrm>
            <a:off x="5539233" y="2274444"/>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en-US" altLang="zh-CN" sz="1400" b="1" dirty="0">
                <a:solidFill>
                  <a:schemeClr val="bg1"/>
                </a:solidFill>
                <a:ea typeface="楷体" panose="02010609060101010101" pitchFamily="49" charset="-122"/>
                <a:cs typeface="Times New Roman" panose="02020603050405020304" pitchFamily="18" charset="0"/>
                <a:sym typeface="+mn-lt"/>
              </a:rPr>
              <a:t>a</a:t>
            </a:r>
            <a:r>
              <a:rPr kumimoji="1" lang="zh-CN" altLang="en-US" sz="1400" b="1" dirty="0">
                <a:solidFill>
                  <a:schemeClr val="bg1"/>
                </a:solidFill>
                <a:ea typeface="楷体" panose="02010609060101010101" pitchFamily="49" charset="-122"/>
                <a:cs typeface="Times New Roman" panose="02020603050405020304" pitchFamily="18" charset="0"/>
                <a:sym typeface="+mn-lt"/>
              </a:rPr>
              <a:t>进入</a:t>
            </a:r>
          </a:p>
        </p:txBody>
      </p:sp>
      <p:sp>
        <p:nvSpPr>
          <p:cNvPr id="19" name="Rectangle 54">
            <a:extLst>
              <a:ext uri="{FF2B5EF4-FFF2-40B4-BE49-F238E27FC236}">
                <a16:creationId xmlns:a16="http://schemas.microsoft.com/office/drawing/2014/main" id="{31CD659C-8D11-66DD-AE58-FF502ED53B3B}"/>
              </a:ext>
            </a:extLst>
          </p:cNvPr>
          <p:cNvSpPr>
            <a:spLocks noChangeArrowheads="1"/>
          </p:cNvSpPr>
          <p:nvPr/>
        </p:nvSpPr>
        <p:spPr bwMode="auto">
          <a:xfrm>
            <a:off x="6214583" y="2274444"/>
            <a:ext cx="415829" cy="216000"/>
          </a:xfrm>
          <a:prstGeom prst="rect">
            <a:avLst/>
          </a:prstGeom>
          <a:noFill/>
          <a:ln w="9525">
            <a:noFill/>
            <a:miter lim="800000"/>
            <a:headEnd/>
            <a:tailEnd/>
          </a:ln>
          <a:effec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a0</a:t>
            </a:r>
          </a:p>
        </p:txBody>
      </p:sp>
      <p:sp>
        <p:nvSpPr>
          <p:cNvPr id="20" name="Rectangle 57">
            <a:extLst>
              <a:ext uri="{FF2B5EF4-FFF2-40B4-BE49-F238E27FC236}">
                <a16:creationId xmlns:a16="http://schemas.microsoft.com/office/drawing/2014/main" id="{A05A1A21-1B9F-3721-CBCD-B6E4E95CFF3C}"/>
              </a:ext>
            </a:extLst>
          </p:cNvPr>
          <p:cNvSpPr>
            <a:spLocks noChangeArrowheads="1"/>
          </p:cNvSpPr>
          <p:nvPr/>
        </p:nvSpPr>
        <p:spPr bwMode="auto">
          <a:xfrm>
            <a:off x="6748459" y="2274444"/>
            <a:ext cx="415829" cy="216000"/>
          </a:xfrm>
          <a:prstGeom prst="rect">
            <a:avLst/>
          </a:prstGeom>
          <a:noFill/>
          <a:ln w="9525">
            <a:noFill/>
            <a:miter lim="800000"/>
            <a:headEnd/>
            <a:tailEnd/>
          </a:ln>
          <a:effec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t>
            </a:r>
          </a:p>
        </p:txBody>
      </p:sp>
      <p:sp>
        <p:nvSpPr>
          <p:cNvPr id="21" name="Rectangle 60">
            <a:extLst>
              <a:ext uri="{FF2B5EF4-FFF2-40B4-BE49-F238E27FC236}">
                <a16:creationId xmlns:a16="http://schemas.microsoft.com/office/drawing/2014/main" id="{35640ACE-B55B-CE0A-7448-E044DF4B42F0}"/>
              </a:ext>
            </a:extLst>
          </p:cNvPr>
          <p:cNvSpPr>
            <a:spLocks noChangeArrowheads="1"/>
          </p:cNvSpPr>
          <p:nvPr/>
        </p:nvSpPr>
        <p:spPr bwMode="auto">
          <a:xfrm>
            <a:off x="7283644" y="2274444"/>
            <a:ext cx="415829" cy="216000"/>
          </a:xfrm>
          <a:prstGeom prst="rect">
            <a:avLst/>
          </a:prstGeom>
          <a:noFill/>
          <a:ln w="9525">
            <a:noFill/>
            <a:miter lim="800000"/>
            <a:headEnd/>
            <a:tailEnd/>
          </a:ln>
          <a:effec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t>
            </a:r>
          </a:p>
        </p:txBody>
      </p:sp>
      <p:sp>
        <p:nvSpPr>
          <p:cNvPr id="22" name="Rectangle 63">
            <a:extLst>
              <a:ext uri="{FF2B5EF4-FFF2-40B4-BE49-F238E27FC236}">
                <a16:creationId xmlns:a16="http://schemas.microsoft.com/office/drawing/2014/main" id="{9CFC73ED-C3C0-9FC1-39B1-BF9607968A8B}"/>
              </a:ext>
            </a:extLst>
          </p:cNvPr>
          <p:cNvSpPr>
            <a:spLocks noChangeArrowheads="1"/>
          </p:cNvSpPr>
          <p:nvPr/>
        </p:nvSpPr>
        <p:spPr bwMode="auto">
          <a:xfrm>
            <a:off x="7828579" y="2274444"/>
            <a:ext cx="415829" cy="216000"/>
          </a:xfrm>
          <a:prstGeom prst="rect">
            <a:avLst/>
          </a:prstGeom>
          <a:noFill/>
          <a:ln w="9525">
            <a:noFill/>
            <a:miter lim="800000"/>
            <a:headEnd/>
            <a:tailEnd/>
          </a:ln>
          <a:effec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t>
            </a:r>
          </a:p>
        </p:txBody>
      </p:sp>
      <p:sp>
        <p:nvSpPr>
          <p:cNvPr id="23" name="Rectangle 84">
            <a:extLst>
              <a:ext uri="{FF2B5EF4-FFF2-40B4-BE49-F238E27FC236}">
                <a16:creationId xmlns:a16="http://schemas.microsoft.com/office/drawing/2014/main" id="{2E5D4ACC-AD39-5857-A668-DF36AD12D42C}"/>
              </a:ext>
            </a:extLst>
          </p:cNvPr>
          <p:cNvSpPr>
            <a:spLocks noChangeArrowheads="1"/>
          </p:cNvSpPr>
          <p:nvPr/>
        </p:nvSpPr>
        <p:spPr bwMode="auto">
          <a:xfrm>
            <a:off x="5539233" y="2579525"/>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en-US" altLang="zh-CN" sz="1400" b="1" dirty="0">
                <a:solidFill>
                  <a:schemeClr val="bg1"/>
                </a:solidFill>
                <a:ea typeface="楷体" panose="02010609060101010101" pitchFamily="49" charset="-122"/>
                <a:cs typeface="Times New Roman" panose="02020603050405020304" pitchFamily="18" charset="0"/>
                <a:sym typeface="+mn-lt"/>
              </a:rPr>
              <a:t>b</a:t>
            </a:r>
            <a:r>
              <a:rPr kumimoji="1" lang="zh-CN" altLang="en-US" sz="1400" b="1" dirty="0">
                <a:solidFill>
                  <a:schemeClr val="bg1"/>
                </a:solidFill>
                <a:ea typeface="楷体" panose="02010609060101010101" pitchFamily="49" charset="-122"/>
                <a:cs typeface="Times New Roman" panose="02020603050405020304" pitchFamily="18" charset="0"/>
                <a:sym typeface="+mn-lt"/>
              </a:rPr>
              <a:t>进入</a:t>
            </a:r>
          </a:p>
        </p:txBody>
      </p:sp>
      <p:sp>
        <p:nvSpPr>
          <p:cNvPr id="24" name="Rectangle 87">
            <a:extLst>
              <a:ext uri="{FF2B5EF4-FFF2-40B4-BE49-F238E27FC236}">
                <a16:creationId xmlns:a16="http://schemas.microsoft.com/office/drawing/2014/main" id="{BA7E41D1-C03D-8C67-85F7-2A3C89E26BF0}"/>
              </a:ext>
            </a:extLst>
          </p:cNvPr>
          <p:cNvSpPr>
            <a:spLocks noChangeArrowheads="1"/>
          </p:cNvSpPr>
          <p:nvPr/>
        </p:nvSpPr>
        <p:spPr bwMode="auto">
          <a:xfrm>
            <a:off x="6214583" y="259759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a1</a:t>
            </a:r>
          </a:p>
        </p:txBody>
      </p:sp>
      <p:sp>
        <p:nvSpPr>
          <p:cNvPr id="25" name="Rectangle 90">
            <a:extLst>
              <a:ext uri="{FF2B5EF4-FFF2-40B4-BE49-F238E27FC236}">
                <a16:creationId xmlns:a16="http://schemas.microsoft.com/office/drawing/2014/main" id="{3C52AA1F-24BE-0ADF-F562-AD9277FBB32E}"/>
              </a:ext>
            </a:extLst>
          </p:cNvPr>
          <p:cNvSpPr>
            <a:spLocks noChangeArrowheads="1"/>
          </p:cNvSpPr>
          <p:nvPr/>
        </p:nvSpPr>
        <p:spPr bwMode="auto">
          <a:xfrm>
            <a:off x="6748459" y="259759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b0</a:t>
            </a:r>
          </a:p>
        </p:txBody>
      </p:sp>
      <p:sp>
        <p:nvSpPr>
          <p:cNvPr id="26" name="Rectangle 93">
            <a:extLst>
              <a:ext uri="{FF2B5EF4-FFF2-40B4-BE49-F238E27FC236}">
                <a16:creationId xmlns:a16="http://schemas.microsoft.com/office/drawing/2014/main" id="{E4A3FDC3-8122-913B-EE72-B08E3AFDACBF}"/>
              </a:ext>
            </a:extLst>
          </p:cNvPr>
          <p:cNvSpPr>
            <a:spLocks noChangeArrowheads="1"/>
          </p:cNvSpPr>
          <p:nvPr/>
        </p:nvSpPr>
        <p:spPr bwMode="auto">
          <a:xfrm>
            <a:off x="7283644" y="259759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t>
            </a:r>
          </a:p>
        </p:txBody>
      </p:sp>
      <p:sp>
        <p:nvSpPr>
          <p:cNvPr id="27" name="Rectangle 96">
            <a:extLst>
              <a:ext uri="{FF2B5EF4-FFF2-40B4-BE49-F238E27FC236}">
                <a16:creationId xmlns:a16="http://schemas.microsoft.com/office/drawing/2014/main" id="{A999F626-B57C-5CE3-862C-641F89CC7B7B}"/>
              </a:ext>
            </a:extLst>
          </p:cNvPr>
          <p:cNvSpPr>
            <a:spLocks noChangeArrowheads="1"/>
          </p:cNvSpPr>
          <p:nvPr/>
        </p:nvSpPr>
        <p:spPr bwMode="auto">
          <a:xfrm>
            <a:off x="7828579" y="259759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t>
            </a:r>
          </a:p>
        </p:txBody>
      </p:sp>
      <p:sp>
        <p:nvSpPr>
          <p:cNvPr id="28" name="Rectangle 117">
            <a:extLst>
              <a:ext uri="{FF2B5EF4-FFF2-40B4-BE49-F238E27FC236}">
                <a16:creationId xmlns:a16="http://schemas.microsoft.com/office/drawing/2014/main" id="{08765CCA-D5B3-FA1E-3350-8AEE383AFCDE}"/>
              </a:ext>
            </a:extLst>
          </p:cNvPr>
          <p:cNvSpPr>
            <a:spLocks noChangeArrowheads="1"/>
          </p:cNvSpPr>
          <p:nvPr/>
        </p:nvSpPr>
        <p:spPr bwMode="auto">
          <a:xfrm>
            <a:off x="5539233" y="2884606"/>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en-US" altLang="zh-CN" sz="1400" b="1" dirty="0">
                <a:solidFill>
                  <a:schemeClr val="bg1"/>
                </a:solidFill>
                <a:ea typeface="楷体" panose="02010609060101010101" pitchFamily="49" charset="-122"/>
                <a:cs typeface="Times New Roman" panose="02020603050405020304" pitchFamily="18" charset="0"/>
                <a:sym typeface="+mn-lt"/>
              </a:rPr>
              <a:t>c</a:t>
            </a:r>
            <a:r>
              <a:rPr kumimoji="1" lang="zh-CN" altLang="en-US" sz="1400" b="1" dirty="0">
                <a:solidFill>
                  <a:schemeClr val="bg1"/>
                </a:solidFill>
                <a:ea typeface="楷体" panose="02010609060101010101" pitchFamily="49" charset="-122"/>
                <a:cs typeface="Times New Roman" panose="02020603050405020304" pitchFamily="18" charset="0"/>
                <a:sym typeface="+mn-lt"/>
              </a:rPr>
              <a:t>进入</a:t>
            </a:r>
          </a:p>
        </p:txBody>
      </p:sp>
      <p:sp>
        <p:nvSpPr>
          <p:cNvPr id="29" name="Rectangle 120">
            <a:extLst>
              <a:ext uri="{FF2B5EF4-FFF2-40B4-BE49-F238E27FC236}">
                <a16:creationId xmlns:a16="http://schemas.microsoft.com/office/drawing/2014/main" id="{02FEF469-435E-1571-D474-AA394220F798}"/>
              </a:ext>
            </a:extLst>
          </p:cNvPr>
          <p:cNvSpPr>
            <a:spLocks noChangeArrowheads="1"/>
          </p:cNvSpPr>
          <p:nvPr/>
        </p:nvSpPr>
        <p:spPr bwMode="auto">
          <a:xfrm>
            <a:off x="6214583" y="290087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a2</a:t>
            </a:r>
          </a:p>
        </p:txBody>
      </p:sp>
      <p:sp>
        <p:nvSpPr>
          <p:cNvPr id="30" name="Rectangle 123">
            <a:extLst>
              <a:ext uri="{FF2B5EF4-FFF2-40B4-BE49-F238E27FC236}">
                <a16:creationId xmlns:a16="http://schemas.microsoft.com/office/drawing/2014/main" id="{43FA186F-B11A-9F0C-7546-B712FD7A755D}"/>
              </a:ext>
            </a:extLst>
          </p:cNvPr>
          <p:cNvSpPr>
            <a:spLocks noChangeArrowheads="1"/>
          </p:cNvSpPr>
          <p:nvPr/>
        </p:nvSpPr>
        <p:spPr bwMode="auto">
          <a:xfrm>
            <a:off x="6748459" y="290087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b1</a:t>
            </a:r>
          </a:p>
        </p:txBody>
      </p:sp>
      <p:sp>
        <p:nvSpPr>
          <p:cNvPr id="31" name="Rectangle 126">
            <a:extLst>
              <a:ext uri="{FF2B5EF4-FFF2-40B4-BE49-F238E27FC236}">
                <a16:creationId xmlns:a16="http://schemas.microsoft.com/office/drawing/2014/main" id="{1EE9334C-BA05-6158-69B3-E05FF542C689}"/>
              </a:ext>
            </a:extLst>
          </p:cNvPr>
          <p:cNvSpPr>
            <a:spLocks noChangeArrowheads="1"/>
          </p:cNvSpPr>
          <p:nvPr/>
        </p:nvSpPr>
        <p:spPr bwMode="auto">
          <a:xfrm>
            <a:off x="7283644" y="290087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c0</a:t>
            </a:r>
          </a:p>
        </p:txBody>
      </p:sp>
      <p:sp>
        <p:nvSpPr>
          <p:cNvPr id="32" name="Rectangle 129">
            <a:extLst>
              <a:ext uri="{FF2B5EF4-FFF2-40B4-BE49-F238E27FC236}">
                <a16:creationId xmlns:a16="http://schemas.microsoft.com/office/drawing/2014/main" id="{B72A1FA6-4ED4-EA01-2265-7C9D56372574}"/>
              </a:ext>
            </a:extLst>
          </p:cNvPr>
          <p:cNvSpPr>
            <a:spLocks noChangeArrowheads="1"/>
          </p:cNvSpPr>
          <p:nvPr/>
        </p:nvSpPr>
        <p:spPr bwMode="auto">
          <a:xfrm>
            <a:off x="7828579" y="290087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t>
            </a:r>
          </a:p>
        </p:txBody>
      </p:sp>
      <p:sp>
        <p:nvSpPr>
          <p:cNvPr id="33" name="Rectangle 150">
            <a:extLst>
              <a:ext uri="{FF2B5EF4-FFF2-40B4-BE49-F238E27FC236}">
                <a16:creationId xmlns:a16="http://schemas.microsoft.com/office/drawing/2014/main" id="{3C75FA06-BFB2-7F9C-38B9-0635C594C574}"/>
              </a:ext>
            </a:extLst>
          </p:cNvPr>
          <p:cNvSpPr>
            <a:spLocks noChangeArrowheads="1"/>
          </p:cNvSpPr>
          <p:nvPr/>
        </p:nvSpPr>
        <p:spPr bwMode="auto">
          <a:xfrm>
            <a:off x="5539233" y="3189687"/>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en-US" altLang="zh-CN" sz="1400" b="1" dirty="0">
                <a:solidFill>
                  <a:schemeClr val="bg1"/>
                </a:solidFill>
                <a:ea typeface="楷体" panose="02010609060101010101" pitchFamily="49" charset="-122"/>
                <a:cs typeface="Times New Roman" panose="02020603050405020304" pitchFamily="18" charset="0"/>
                <a:sym typeface="+mn-lt"/>
              </a:rPr>
              <a:t>d</a:t>
            </a:r>
            <a:r>
              <a:rPr kumimoji="1" lang="zh-CN" altLang="en-US" sz="1400" b="1" dirty="0">
                <a:solidFill>
                  <a:schemeClr val="bg1"/>
                </a:solidFill>
                <a:ea typeface="楷体" panose="02010609060101010101" pitchFamily="49" charset="-122"/>
                <a:cs typeface="Times New Roman" panose="02020603050405020304" pitchFamily="18" charset="0"/>
                <a:sym typeface="+mn-lt"/>
              </a:rPr>
              <a:t>进入</a:t>
            </a:r>
          </a:p>
        </p:txBody>
      </p:sp>
      <p:sp>
        <p:nvSpPr>
          <p:cNvPr id="34" name="Rectangle 153">
            <a:extLst>
              <a:ext uri="{FF2B5EF4-FFF2-40B4-BE49-F238E27FC236}">
                <a16:creationId xmlns:a16="http://schemas.microsoft.com/office/drawing/2014/main" id="{F19F3CAB-7597-BCC8-B3DE-61D6B85079E8}"/>
              </a:ext>
            </a:extLst>
          </p:cNvPr>
          <p:cNvSpPr>
            <a:spLocks noChangeArrowheads="1"/>
          </p:cNvSpPr>
          <p:nvPr/>
        </p:nvSpPr>
        <p:spPr bwMode="auto">
          <a:xfrm>
            <a:off x="6214583" y="320414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a3</a:t>
            </a:r>
          </a:p>
        </p:txBody>
      </p:sp>
      <p:sp>
        <p:nvSpPr>
          <p:cNvPr id="35" name="Rectangle 156">
            <a:extLst>
              <a:ext uri="{FF2B5EF4-FFF2-40B4-BE49-F238E27FC236}">
                <a16:creationId xmlns:a16="http://schemas.microsoft.com/office/drawing/2014/main" id="{1315BB87-7957-53F3-7F2D-10C21634467F}"/>
              </a:ext>
            </a:extLst>
          </p:cNvPr>
          <p:cNvSpPr>
            <a:spLocks noChangeArrowheads="1"/>
          </p:cNvSpPr>
          <p:nvPr/>
        </p:nvSpPr>
        <p:spPr bwMode="auto">
          <a:xfrm>
            <a:off x="6748459" y="320414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b</a:t>
            </a:r>
            <a:r>
              <a:rPr lang="en-US" altLang="zh-CN" sz="1400" b="1" dirty="0">
                <a:solidFill>
                  <a:schemeClr val="bg1"/>
                </a:solidFill>
                <a:ea typeface="楷体" panose="02010609060101010101" pitchFamily="49" charset="-122"/>
                <a:cs typeface="Times New Roman" panose="02020603050405020304" pitchFamily="18" charset="0"/>
                <a:sym typeface="+mn-lt"/>
              </a:rPr>
              <a:t>2</a:t>
            </a:r>
            <a:endParaRPr kumimoji="1" lang="en-US" altLang="zh-CN" sz="1400" b="1" dirty="0">
              <a:solidFill>
                <a:schemeClr val="bg1"/>
              </a:solidFill>
              <a:ea typeface="楷体" panose="02010609060101010101" pitchFamily="49" charset="-122"/>
              <a:cs typeface="Times New Roman" panose="02020603050405020304" pitchFamily="18" charset="0"/>
              <a:sym typeface="+mn-lt"/>
            </a:endParaRPr>
          </a:p>
        </p:txBody>
      </p:sp>
      <p:sp>
        <p:nvSpPr>
          <p:cNvPr id="36" name="Rectangle 159">
            <a:extLst>
              <a:ext uri="{FF2B5EF4-FFF2-40B4-BE49-F238E27FC236}">
                <a16:creationId xmlns:a16="http://schemas.microsoft.com/office/drawing/2014/main" id="{D4A10D5C-E3FC-0F56-7BAE-52BC977119D8}"/>
              </a:ext>
            </a:extLst>
          </p:cNvPr>
          <p:cNvSpPr>
            <a:spLocks noChangeArrowheads="1"/>
          </p:cNvSpPr>
          <p:nvPr/>
        </p:nvSpPr>
        <p:spPr bwMode="auto">
          <a:xfrm>
            <a:off x="7283644" y="320414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c1</a:t>
            </a:r>
          </a:p>
        </p:txBody>
      </p:sp>
      <p:sp>
        <p:nvSpPr>
          <p:cNvPr id="37" name="Rectangle 162">
            <a:extLst>
              <a:ext uri="{FF2B5EF4-FFF2-40B4-BE49-F238E27FC236}">
                <a16:creationId xmlns:a16="http://schemas.microsoft.com/office/drawing/2014/main" id="{068A473F-6B4D-B1E5-8DED-66EDB6D911FC}"/>
              </a:ext>
            </a:extLst>
          </p:cNvPr>
          <p:cNvSpPr>
            <a:spLocks noChangeArrowheads="1"/>
          </p:cNvSpPr>
          <p:nvPr/>
        </p:nvSpPr>
        <p:spPr bwMode="auto">
          <a:xfrm>
            <a:off x="7828579" y="320414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d0</a:t>
            </a:r>
          </a:p>
        </p:txBody>
      </p:sp>
      <p:sp>
        <p:nvSpPr>
          <p:cNvPr id="38" name="Rectangle 183">
            <a:extLst>
              <a:ext uri="{FF2B5EF4-FFF2-40B4-BE49-F238E27FC236}">
                <a16:creationId xmlns:a16="http://schemas.microsoft.com/office/drawing/2014/main" id="{6EEC5D5E-35B3-0A33-E2CD-6044483BF607}"/>
              </a:ext>
            </a:extLst>
          </p:cNvPr>
          <p:cNvSpPr>
            <a:spLocks noChangeArrowheads="1"/>
          </p:cNvSpPr>
          <p:nvPr/>
        </p:nvSpPr>
        <p:spPr bwMode="auto">
          <a:xfrm>
            <a:off x="5539233" y="3494768"/>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dirty="0">
                <a:solidFill>
                  <a:srgbClr val="00B050"/>
                </a:solidFill>
                <a:ea typeface="楷体" panose="02010609060101010101" pitchFamily="49" charset="-122"/>
                <a:cs typeface="Times New Roman" panose="02020603050405020304" pitchFamily="18" charset="0"/>
                <a:sym typeface="+mn-lt"/>
              </a:rPr>
              <a:t>命中</a:t>
            </a:r>
          </a:p>
        </p:txBody>
      </p:sp>
      <p:sp>
        <p:nvSpPr>
          <p:cNvPr id="39" name="Rectangle 186">
            <a:extLst>
              <a:ext uri="{FF2B5EF4-FFF2-40B4-BE49-F238E27FC236}">
                <a16:creationId xmlns:a16="http://schemas.microsoft.com/office/drawing/2014/main" id="{F23591FE-FEE9-4781-59A5-64327928BD8D}"/>
              </a:ext>
            </a:extLst>
          </p:cNvPr>
          <p:cNvSpPr>
            <a:spLocks noChangeArrowheads="1"/>
          </p:cNvSpPr>
          <p:nvPr/>
        </p:nvSpPr>
        <p:spPr bwMode="auto">
          <a:xfrm>
            <a:off x="6214583" y="350742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a4</a:t>
            </a:r>
          </a:p>
        </p:txBody>
      </p:sp>
      <p:sp>
        <p:nvSpPr>
          <p:cNvPr id="40" name="Rectangle 189">
            <a:extLst>
              <a:ext uri="{FF2B5EF4-FFF2-40B4-BE49-F238E27FC236}">
                <a16:creationId xmlns:a16="http://schemas.microsoft.com/office/drawing/2014/main" id="{8A9869BE-050C-6696-5902-D47D3088CA39}"/>
              </a:ext>
            </a:extLst>
          </p:cNvPr>
          <p:cNvSpPr>
            <a:spLocks noChangeArrowheads="1"/>
          </p:cNvSpPr>
          <p:nvPr/>
        </p:nvSpPr>
        <p:spPr bwMode="auto">
          <a:xfrm>
            <a:off x="6748459" y="350742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b3</a:t>
            </a:r>
          </a:p>
        </p:txBody>
      </p:sp>
      <p:sp>
        <p:nvSpPr>
          <p:cNvPr id="41" name="Rectangle 192">
            <a:extLst>
              <a:ext uri="{FF2B5EF4-FFF2-40B4-BE49-F238E27FC236}">
                <a16:creationId xmlns:a16="http://schemas.microsoft.com/office/drawing/2014/main" id="{4CDB290E-9A77-D9E3-296B-1CB5E63B34A4}"/>
              </a:ext>
            </a:extLst>
          </p:cNvPr>
          <p:cNvSpPr>
            <a:spLocks noChangeArrowheads="1"/>
          </p:cNvSpPr>
          <p:nvPr/>
        </p:nvSpPr>
        <p:spPr bwMode="auto">
          <a:xfrm>
            <a:off x="7283644" y="350742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c0</a:t>
            </a:r>
          </a:p>
        </p:txBody>
      </p:sp>
      <p:sp>
        <p:nvSpPr>
          <p:cNvPr id="42" name="Rectangle 195">
            <a:extLst>
              <a:ext uri="{FF2B5EF4-FFF2-40B4-BE49-F238E27FC236}">
                <a16:creationId xmlns:a16="http://schemas.microsoft.com/office/drawing/2014/main" id="{6EA2F645-83B8-B760-8EF9-AED2971112D4}"/>
              </a:ext>
            </a:extLst>
          </p:cNvPr>
          <p:cNvSpPr>
            <a:spLocks noChangeArrowheads="1"/>
          </p:cNvSpPr>
          <p:nvPr/>
        </p:nvSpPr>
        <p:spPr bwMode="auto">
          <a:xfrm>
            <a:off x="7828579" y="350742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d1</a:t>
            </a:r>
          </a:p>
        </p:txBody>
      </p:sp>
      <p:sp>
        <p:nvSpPr>
          <p:cNvPr id="43" name="Rectangle 216">
            <a:extLst>
              <a:ext uri="{FF2B5EF4-FFF2-40B4-BE49-F238E27FC236}">
                <a16:creationId xmlns:a16="http://schemas.microsoft.com/office/drawing/2014/main" id="{592C251A-BEDE-E6A3-AD22-99F45BFDFD97}"/>
              </a:ext>
            </a:extLst>
          </p:cNvPr>
          <p:cNvSpPr>
            <a:spLocks noChangeArrowheads="1"/>
          </p:cNvSpPr>
          <p:nvPr/>
        </p:nvSpPr>
        <p:spPr bwMode="auto">
          <a:xfrm>
            <a:off x="5539233" y="4104930"/>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a:solidFill>
                  <a:srgbClr val="00B050"/>
                </a:solidFill>
                <a:ea typeface="楷体" panose="02010609060101010101" pitchFamily="49" charset="-122"/>
                <a:cs typeface="Times New Roman" panose="02020603050405020304" pitchFamily="18" charset="0"/>
                <a:sym typeface="+mn-lt"/>
              </a:rPr>
              <a:t>命中</a:t>
            </a:r>
          </a:p>
        </p:txBody>
      </p:sp>
      <p:sp>
        <p:nvSpPr>
          <p:cNvPr id="44" name="Rectangle 219">
            <a:extLst>
              <a:ext uri="{FF2B5EF4-FFF2-40B4-BE49-F238E27FC236}">
                <a16:creationId xmlns:a16="http://schemas.microsoft.com/office/drawing/2014/main" id="{570090C2-C703-8AA6-D14F-6A3706537953}"/>
              </a:ext>
            </a:extLst>
          </p:cNvPr>
          <p:cNvSpPr>
            <a:spLocks noChangeArrowheads="1"/>
          </p:cNvSpPr>
          <p:nvPr/>
        </p:nvSpPr>
        <p:spPr bwMode="auto">
          <a:xfrm>
            <a:off x="6214583" y="411396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a6</a:t>
            </a:r>
          </a:p>
        </p:txBody>
      </p:sp>
      <p:sp>
        <p:nvSpPr>
          <p:cNvPr id="45" name="Rectangle 222">
            <a:extLst>
              <a:ext uri="{FF2B5EF4-FFF2-40B4-BE49-F238E27FC236}">
                <a16:creationId xmlns:a16="http://schemas.microsoft.com/office/drawing/2014/main" id="{5C5C5A30-91BD-3482-65CB-F72F9DA772FD}"/>
              </a:ext>
            </a:extLst>
          </p:cNvPr>
          <p:cNvSpPr>
            <a:spLocks noChangeArrowheads="1"/>
          </p:cNvSpPr>
          <p:nvPr/>
        </p:nvSpPr>
        <p:spPr bwMode="auto">
          <a:xfrm>
            <a:off x="6748459" y="411396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b1</a:t>
            </a:r>
          </a:p>
        </p:txBody>
      </p:sp>
      <p:sp>
        <p:nvSpPr>
          <p:cNvPr id="46" name="Rectangle 225">
            <a:extLst>
              <a:ext uri="{FF2B5EF4-FFF2-40B4-BE49-F238E27FC236}">
                <a16:creationId xmlns:a16="http://schemas.microsoft.com/office/drawing/2014/main" id="{0A162DFF-74E2-1070-A22C-0AE80F12301C}"/>
              </a:ext>
            </a:extLst>
          </p:cNvPr>
          <p:cNvSpPr>
            <a:spLocks noChangeArrowheads="1"/>
          </p:cNvSpPr>
          <p:nvPr/>
        </p:nvSpPr>
        <p:spPr bwMode="auto">
          <a:xfrm>
            <a:off x="7283644" y="411396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c2</a:t>
            </a:r>
          </a:p>
        </p:txBody>
      </p:sp>
      <p:sp>
        <p:nvSpPr>
          <p:cNvPr id="47" name="Rectangle 228">
            <a:extLst>
              <a:ext uri="{FF2B5EF4-FFF2-40B4-BE49-F238E27FC236}">
                <a16:creationId xmlns:a16="http://schemas.microsoft.com/office/drawing/2014/main" id="{CDC46B5D-9E14-2A4A-3E17-E9CE945318CE}"/>
              </a:ext>
            </a:extLst>
          </p:cNvPr>
          <p:cNvSpPr>
            <a:spLocks noChangeArrowheads="1"/>
          </p:cNvSpPr>
          <p:nvPr/>
        </p:nvSpPr>
        <p:spPr bwMode="auto">
          <a:xfrm>
            <a:off x="7828579" y="411396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d0</a:t>
            </a:r>
          </a:p>
        </p:txBody>
      </p:sp>
      <p:sp>
        <p:nvSpPr>
          <p:cNvPr id="48" name="Rectangle 249">
            <a:extLst>
              <a:ext uri="{FF2B5EF4-FFF2-40B4-BE49-F238E27FC236}">
                <a16:creationId xmlns:a16="http://schemas.microsoft.com/office/drawing/2014/main" id="{87729D17-AB11-B5AC-20A0-0CCEED670543}"/>
              </a:ext>
            </a:extLst>
          </p:cNvPr>
          <p:cNvSpPr>
            <a:spLocks noChangeArrowheads="1"/>
          </p:cNvSpPr>
          <p:nvPr/>
        </p:nvSpPr>
        <p:spPr bwMode="auto">
          <a:xfrm>
            <a:off x="5539233" y="3799849"/>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dirty="0">
                <a:solidFill>
                  <a:srgbClr val="00B050"/>
                </a:solidFill>
                <a:ea typeface="楷体" panose="02010609060101010101" pitchFamily="49" charset="-122"/>
                <a:cs typeface="Times New Roman" panose="02020603050405020304" pitchFamily="18" charset="0"/>
                <a:sym typeface="+mn-lt"/>
              </a:rPr>
              <a:t>命中</a:t>
            </a:r>
          </a:p>
        </p:txBody>
      </p:sp>
      <p:sp>
        <p:nvSpPr>
          <p:cNvPr id="49" name="Rectangle 252">
            <a:extLst>
              <a:ext uri="{FF2B5EF4-FFF2-40B4-BE49-F238E27FC236}">
                <a16:creationId xmlns:a16="http://schemas.microsoft.com/office/drawing/2014/main" id="{810F3E64-C247-E271-4A30-5A0370D8D9A4}"/>
              </a:ext>
            </a:extLst>
          </p:cNvPr>
          <p:cNvSpPr>
            <a:spLocks noChangeArrowheads="1"/>
          </p:cNvSpPr>
          <p:nvPr/>
        </p:nvSpPr>
        <p:spPr bwMode="auto">
          <a:xfrm>
            <a:off x="6214583" y="381069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a5</a:t>
            </a:r>
          </a:p>
        </p:txBody>
      </p:sp>
      <p:sp>
        <p:nvSpPr>
          <p:cNvPr id="50" name="Rectangle 255">
            <a:extLst>
              <a:ext uri="{FF2B5EF4-FFF2-40B4-BE49-F238E27FC236}">
                <a16:creationId xmlns:a16="http://schemas.microsoft.com/office/drawing/2014/main" id="{B2EC877E-B169-0014-394B-613500C83585}"/>
              </a:ext>
            </a:extLst>
          </p:cNvPr>
          <p:cNvSpPr>
            <a:spLocks noChangeArrowheads="1"/>
          </p:cNvSpPr>
          <p:nvPr/>
        </p:nvSpPr>
        <p:spPr bwMode="auto">
          <a:xfrm>
            <a:off x="6748459" y="381069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b0</a:t>
            </a:r>
          </a:p>
        </p:txBody>
      </p:sp>
      <p:sp>
        <p:nvSpPr>
          <p:cNvPr id="51" name="Rectangle 258">
            <a:extLst>
              <a:ext uri="{FF2B5EF4-FFF2-40B4-BE49-F238E27FC236}">
                <a16:creationId xmlns:a16="http://schemas.microsoft.com/office/drawing/2014/main" id="{C840EE9B-769E-9E53-9509-82D275C50ED9}"/>
              </a:ext>
            </a:extLst>
          </p:cNvPr>
          <p:cNvSpPr>
            <a:spLocks noChangeArrowheads="1"/>
          </p:cNvSpPr>
          <p:nvPr/>
        </p:nvSpPr>
        <p:spPr bwMode="auto">
          <a:xfrm>
            <a:off x="7283644" y="381069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c1</a:t>
            </a:r>
          </a:p>
        </p:txBody>
      </p:sp>
      <p:sp>
        <p:nvSpPr>
          <p:cNvPr id="52" name="Rectangle 261">
            <a:extLst>
              <a:ext uri="{FF2B5EF4-FFF2-40B4-BE49-F238E27FC236}">
                <a16:creationId xmlns:a16="http://schemas.microsoft.com/office/drawing/2014/main" id="{943AC56B-E059-F4EE-DC3C-A15313D56829}"/>
              </a:ext>
            </a:extLst>
          </p:cNvPr>
          <p:cNvSpPr>
            <a:spLocks noChangeArrowheads="1"/>
          </p:cNvSpPr>
          <p:nvPr/>
        </p:nvSpPr>
        <p:spPr bwMode="auto">
          <a:xfrm>
            <a:off x="7828579" y="381069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d2</a:t>
            </a:r>
          </a:p>
        </p:txBody>
      </p:sp>
      <p:sp>
        <p:nvSpPr>
          <p:cNvPr id="53" name="Rectangle 282">
            <a:extLst>
              <a:ext uri="{FF2B5EF4-FFF2-40B4-BE49-F238E27FC236}">
                <a16:creationId xmlns:a16="http://schemas.microsoft.com/office/drawing/2014/main" id="{19F9AD80-7219-1695-933B-20D5A4622D64}"/>
              </a:ext>
            </a:extLst>
          </p:cNvPr>
          <p:cNvSpPr>
            <a:spLocks noChangeArrowheads="1"/>
          </p:cNvSpPr>
          <p:nvPr/>
        </p:nvSpPr>
        <p:spPr bwMode="auto">
          <a:xfrm>
            <a:off x="5539233" y="4410011"/>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dirty="0">
                <a:solidFill>
                  <a:srgbClr val="FF0000"/>
                </a:solidFill>
                <a:ea typeface="楷体" panose="02010609060101010101" pitchFamily="49" charset="-122"/>
                <a:cs typeface="Times New Roman" panose="02020603050405020304" pitchFamily="18" charset="0"/>
                <a:sym typeface="+mn-lt"/>
              </a:rPr>
              <a:t>替换</a:t>
            </a:r>
            <a:r>
              <a:rPr kumimoji="1" lang="en-US" altLang="zh-CN" sz="1400" b="1" dirty="0">
                <a:solidFill>
                  <a:srgbClr val="FF0000"/>
                </a:solidFill>
                <a:ea typeface="楷体" panose="02010609060101010101" pitchFamily="49" charset="-122"/>
                <a:cs typeface="Times New Roman" panose="02020603050405020304" pitchFamily="18" charset="0"/>
                <a:sym typeface="+mn-lt"/>
              </a:rPr>
              <a:t>a</a:t>
            </a:r>
          </a:p>
        </p:txBody>
      </p:sp>
      <p:sp>
        <p:nvSpPr>
          <p:cNvPr id="54" name="Rectangle 285">
            <a:extLst>
              <a:ext uri="{FF2B5EF4-FFF2-40B4-BE49-F238E27FC236}">
                <a16:creationId xmlns:a16="http://schemas.microsoft.com/office/drawing/2014/main" id="{4B927106-7788-3619-87C0-57BE2A7C2E2F}"/>
              </a:ext>
            </a:extLst>
          </p:cNvPr>
          <p:cNvSpPr>
            <a:spLocks noChangeArrowheads="1"/>
          </p:cNvSpPr>
          <p:nvPr/>
        </p:nvSpPr>
        <p:spPr bwMode="auto">
          <a:xfrm>
            <a:off x="6214583" y="441724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FF0000"/>
                </a:solidFill>
                <a:ea typeface="楷体" panose="02010609060101010101" pitchFamily="49" charset="-122"/>
                <a:cs typeface="Times New Roman" panose="02020603050405020304" pitchFamily="18" charset="0"/>
                <a:sym typeface="+mn-lt"/>
              </a:rPr>
              <a:t>e0</a:t>
            </a:r>
          </a:p>
        </p:txBody>
      </p:sp>
      <p:sp>
        <p:nvSpPr>
          <p:cNvPr id="55" name="Rectangle 288">
            <a:extLst>
              <a:ext uri="{FF2B5EF4-FFF2-40B4-BE49-F238E27FC236}">
                <a16:creationId xmlns:a16="http://schemas.microsoft.com/office/drawing/2014/main" id="{DEE51B88-21F1-2962-6AD0-47F9CA9C26AB}"/>
              </a:ext>
            </a:extLst>
          </p:cNvPr>
          <p:cNvSpPr>
            <a:spLocks noChangeArrowheads="1"/>
          </p:cNvSpPr>
          <p:nvPr/>
        </p:nvSpPr>
        <p:spPr bwMode="auto">
          <a:xfrm>
            <a:off x="6748459" y="441724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b2</a:t>
            </a:r>
          </a:p>
        </p:txBody>
      </p:sp>
      <p:sp>
        <p:nvSpPr>
          <p:cNvPr id="56" name="Rectangle 291">
            <a:extLst>
              <a:ext uri="{FF2B5EF4-FFF2-40B4-BE49-F238E27FC236}">
                <a16:creationId xmlns:a16="http://schemas.microsoft.com/office/drawing/2014/main" id="{6F0EF8E2-E600-0EB7-34DF-61B434FA88B6}"/>
              </a:ext>
            </a:extLst>
          </p:cNvPr>
          <p:cNvSpPr>
            <a:spLocks noChangeArrowheads="1"/>
          </p:cNvSpPr>
          <p:nvPr/>
        </p:nvSpPr>
        <p:spPr bwMode="auto">
          <a:xfrm>
            <a:off x="7283644" y="441724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c3</a:t>
            </a:r>
          </a:p>
        </p:txBody>
      </p:sp>
      <p:sp>
        <p:nvSpPr>
          <p:cNvPr id="57" name="Rectangle 294">
            <a:extLst>
              <a:ext uri="{FF2B5EF4-FFF2-40B4-BE49-F238E27FC236}">
                <a16:creationId xmlns:a16="http://schemas.microsoft.com/office/drawing/2014/main" id="{585335B6-38A2-FB5C-F4FA-297DB461364E}"/>
              </a:ext>
            </a:extLst>
          </p:cNvPr>
          <p:cNvSpPr>
            <a:spLocks noChangeArrowheads="1"/>
          </p:cNvSpPr>
          <p:nvPr/>
        </p:nvSpPr>
        <p:spPr bwMode="auto">
          <a:xfrm>
            <a:off x="7828579" y="441724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d1</a:t>
            </a:r>
          </a:p>
        </p:txBody>
      </p:sp>
      <p:sp>
        <p:nvSpPr>
          <p:cNvPr id="58" name="Rectangle 315">
            <a:extLst>
              <a:ext uri="{FF2B5EF4-FFF2-40B4-BE49-F238E27FC236}">
                <a16:creationId xmlns:a16="http://schemas.microsoft.com/office/drawing/2014/main" id="{BCFD2317-D423-BDDA-18C0-200F88B5FB4D}"/>
              </a:ext>
            </a:extLst>
          </p:cNvPr>
          <p:cNvSpPr>
            <a:spLocks noChangeArrowheads="1"/>
          </p:cNvSpPr>
          <p:nvPr/>
        </p:nvSpPr>
        <p:spPr bwMode="auto">
          <a:xfrm>
            <a:off x="5539233" y="4715092"/>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dirty="0">
                <a:solidFill>
                  <a:srgbClr val="00B050"/>
                </a:solidFill>
                <a:ea typeface="楷体" panose="02010609060101010101" pitchFamily="49" charset="-122"/>
                <a:cs typeface="Times New Roman" panose="02020603050405020304" pitchFamily="18" charset="0"/>
                <a:sym typeface="+mn-lt"/>
              </a:rPr>
              <a:t>命中</a:t>
            </a:r>
          </a:p>
        </p:txBody>
      </p:sp>
      <p:sp>
        <p:nvSpPr>
          <p:cNvPr id="59" name="Rectangle 318">
            <a:extLst>
              <a:ext uri="{FF2B5EF4-FFF2-40B4-BE49-F238E27FC236}">
                <a16:creationId xmlns:a16="http://schemas.microsoft.com/office/drawing/2014/main" id="{1383F1D3-81BB-1ABB-4332-354F751FC18A}"/>
              </a:ext>
            </a:extLst>
          </p:cNvPr>
          <p:cNvSpPr>
            <a:spLocks noChangeArrowheads="1"/>
          </p:cNvSpPr>
          <p:nvPr/>
        </p:nvSpPr>
        <p:spPr bwMode="auto">
          <a:xfrm>
            <a:off x="6214583" y="472051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e1</a:t>
            </a:r>
          </a:p>
        </p:txBody>
      </p:sp>
      <p:sp>
        <p:nvSpPr>
          <p:cNvPr id="60" name="Rectangle 321">
            <a:extLst>
              <a:ext uri="{FF2B5EF4-FFF2-40B4-BE49-F238E27FC236}">
                <a16:creationId xmlns:a16="http://schemas.microsoft.com/office/drawing/2014/main" id="{1007C7B9-78CF-19B6-E5BA-C64F34239E03}"/>
              </a:ext>
            </a:extLst>
          </p:cNvPr>
          <p:cNvSpPr>
            <a:spLocks noChangeArrowheads="1"/>
          </p:cNvSpPr>
          <p:nvPr/>
        </p:nvSpPr>
        <p:spPr bwMode="auto">
          <a:xfrm>
            <a:off x="6748459" y="472051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b3</a:t>
            </a:r>
          </a:p>
        </p:txBody>
      </p:sp>
      <p:sp>
        <p:nvSpPr>
          <p:cNvPr id="61" name="Rectangle 324">
            <a:extLst>
              <a:ext uri="{FF2B5EF4-FFF2-40B4-BE49-F238E27FC236}">
                <a16:creationId xmlns:a16="http://schemas.microsoft.com/office/drawing/2014/main" id="{9AD61D6E-677A-8E9F-2FF8-0B73F58ED175}"/>
              </a:ext>
            </a:extLst>
          </p:cNvPr>
          <p:cNvSpPr>
            <a:spLocks noChangeArrowheads="1"/>
          </p:cNvSpPr>
          <p:nvPr/>
        </p:nvSpPr>
        <p:spPr bwMode="auto">
          <a:xfrm>
            <a:off x="7283644" y="472051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c4</a:t>
            </a:r>
          </a:p>
        </p:txBody>
      </p:sp>
      <p:sp>
        <p:nvSpPr>
          <p:cNvPr id="62" name="Rectangle 327">
            <a:extLst>
              <a:ext uri="{FF2B5EF4-FFF2-40B4-BE49-F238E27FC236}">
                <a16:creationId xmlns:a16="http://schemas.microsoft.com/office/drawing/2014/main" id="{24B05CE9-C5A6-8A7F-D593-99D8A0C45699}"/>
              </a:ext>
            </a:extLst>
          </p:cNvPr>
          <p:cNvSpPr>
            <a:spLocks noChangeArrowheads="1"/>
          </p:cNvSpPr>
          <p:nvPr/>
        </p:nvSpPr>
        <p:spPr bwMode="auto">
          <a:xfrm>
            <a:off x="7828579" y="472051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d0</a:t>
            </a:r>
          </a:p>
        </p:txBody>
      </p:sp>
      <p:sp>
        <p:nvSpPr>
          <p:cNvPr id="63" name="Rectangle 348">
            <a:extLst>
              <a:ext uri="{FF2B5EF4-FFF2-40B4-BE49-F238E27FC236}">
                <a16:creationId xmlns:a16="http://schemas.microsoft.com/office/drawing/2014/main" id="{CFC5CA3E-7283-5E22-A9B1-D37A0AD9B60F}"/>
              </a:ext>
            </a:extLst>
          </p:cNvPr>
          <p:cNvSpPr>
            <a:spLocks noChangeArrowheads="1"/>
          </p:cNvSpPr>
          <p:nvPr/>
        </p:nvSpPr>
        <p:spPr bwMode="auto">
          <a:xfrm>
            <a:off x="5539233" y="5020173"/>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dirty="0">
                <a:solidFill>
                  <a:srgbClr val="00B050"/>
                </a:solidFill>
                <a:ea typeface="楷体" panose="02010609060101010101" pitchFamily="49" charset="-122"/>
                <a:cs typeface="Times New Roman" panose="02020603050405020304" pitchFamily="18" charset="0"/>
                <a:sym typeface="+mn-lt"/>
              </a:rPr>
              <a:t>命中</a:t>
            </a:r>
          </a:p>
        </p:txBody>
      </p:sp>
      <p:sp>
        <p:nvSpPr>
          <p:cNvPr id="64" name="Rectangle 351">
            <a:extLst>
              <a:ext uri="{FF2B5EF4-FFF2-40B4-BE49-F238E27FC236}">
                <a16:creationId xmlns:a16="http://schemas.microsoft.com/office/drawing/2014/main" id="{CADEB220-A3E2-ABA2-1123-69595A108FA8}"/>
              </a:ext>
            </a:extLst>
          </p:cNvPr>
          <p:cNvSpPr>
            <a:spLocks noChangeArrowheads="1"/>
          </p:cNvSpPr>
          <p:nvPr/>
        </p:nvSpPr>
        <p:spPr bwMode="auto">
          <a:xfrm>
            <a:off x="6214583" y="502379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e2</a:t>
            </a:r>
          </a:p>
        </p:txBody>
      </p:sp>
      <p:sp>
        <p:nvSpPr>
          <p:cNvPr id="65" name="Rectangle 354">
            <a:extLst>
              <a:ext uri="{FF2B5EF4-FFF2-40B4-BE49-F238E27FC236}">
                <a16:creationId xmlns:a16="http://schemas.microsoft.com/office/drawing/2014/main" id="{DDDCAF61-6355-5B66-A108-6F6CAE9A199A}"/>
              </a:ext>
            </a:extLst>
          </p:cNvPr>
          <p:cNvSpPr>
            <a:spLocks noChangeArrowheads="1"/>
          </p:cNvSpPr>
          <p:nvPr/>
        </p:nvSpPr>
        <p:spPr bwMode="auto">
          <a:xfrm>
            <a:off x="6748459" y="502379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b4</a:t>
            </a:r>
          </a:p>
        </p:txBody>
      </p:sp>
      <p:sp>
        <p:nvSpPr>
          <p:cNvPr id="66" name="Rectangle 357">
            <a:extLst>
              <a:ext uri="{FF2B5EF4-FFF2-40B4-BE49-F238E27FC236}">
                <a16:creationId xmlns:a16="http://schemas.microsoft.com/office/drawing/2014/main" id="{B3543D7D-6A11-A564-9420-C2E8D30A80C1}"/>
              </a:ext>
            </a:extLst>
          </p:cNvPr>
          <p:cNvSpPr>
            <a:spLocks noChangeArrowheads="1"/>
          </p:cNvSpPr>
          <p:nvPr/>
        </p:nvSpPr>
        <p:spPr bwMode="auto">
          <a:xfrm>
            <a:off x="7283644" y="502379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c5</a:t>
            </a:r>
          </a:p>
        </p:txBody>
      </p:sp>
      <p:sp>
        <p:nvSpPr>
          <p:cNvPr id="67" name="Rectangle 360">
            <a:extLst>
              <a:ext uri="{FF2B5EF4-FFF2-40B4-BE49-F238E27FC236}">
                <a16:creationId xmlns:a16="http://schemas.microsoft.com/office/drawing/2014/main" id="{DE8F51F8-B85A-05AF-5D23-873A3620966F}"/>
              </a:ext>
            </a:extLst>
          </p:cNvPr>
          <p:cNvSpPr>
            <a:spLocks noChangeArrowheads="1"/>
          </p:cNvSpPr>
          <p:nvPr/>
        </p:nvSpPr>
        <p:spPr bwMode="auto">
          <a:xfrm>
            <a:off x="7828579" y="502379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d0</a:t>
            </a:r>
          </a:p>
        </p:txBody>
      </p:sp>
      <p:sp>
        <p:nvSpPr>
          <p:cNvPr id="68" name="Rectangle 381">
            <a:extLst>
              <a:ext uri="{FF2B5EF4-FFF2-40B4-BE49-F238E27FC236}">
                <a16:creationId xmlns:a16="http://schemas.microsoft.com/office/drawing/2014/main" id="{5A1ACEB9-CDF6-4901-259D-D734D530F32E}"/>
              </a:ext>
            </a:extLst>
          </p:cNvPr>
          <p:cNvSpPr>
            <a:spLocks noChangeArrowheads="1"/>
          </p:cNvSpPr>
          <p:nvPr/>
        </p:nvSpPr>
        <p:spPr bwMode="auto">
          <a:xfrm>
            <a:off x="5539233" y="5325254"/>
            <a:ext cx="540417"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r>
              <a:rPr kumimoji="1" lang="zh-CN" altLang="en-US" sz="1400" b="1" dirty="0">
                <a:solidFill>
                  <a:srgbClr val="FF0000"/>
                </a:solidFill>
                <a:ea typeface="楷体" panose="02010609060101010101" pitchFamily="49" charset="-122"/>
                <a:cs typeface="Times New Roman" panose="02020603050405020304" pitchFamily="18" charset="0"/>
                <a:sym typeface="+mn-lt"/>
              </a:rPr>
              <a:t>替换</a:t>
            </a:r>
            <a:r>
              <a:rPr kumimoji="1" lang="en-US" altLang="zh-CN" sz="1400" b="1" dirty="0">
                <a:solidFill>
                  <a:srgbClr val="FF0000"/>
                </a:solidFill>
                <a:ea typeface="楷体" panose="02010609060101010101" pitchFamily="49" charset="-122"/>
                <a:cs typeface="Times New Roman" panose="02020603050405020304" pitchFamily="18" charset="0"/>
                <a:sym typeface="+mn-lt"/>
              </a:rPr>
              <a:t>c</a:t>
            </a:r>
          </a:p>
        </p:txBody>
      </p:sp>
      <p:sp>
        <p:nvSpPr>
          <p:cNvPr id="69" name="Rectangle 384">
            <a:extLst>
              <a:ext uri="{FF2B5EF4-FFF2-40B4-BE49-F238E27FC236}">
                <a16:creationId xmlns:a16="http://schemas.microsoft.com/office/drawing/2014/main" id="{A7513CFA-9F9A-61EB-FB30-1A7A44A50820}"/>
              </a:ext>
            </a:extLst>
          </p:cNvPr>
          <p:cNvSpPr>
            <a:spLocks noChangeArrowheads="1"/>
          </p:cNvSpPr>
          <p:nvPr/>
        </p:nvSpPr>
        <p:spPr bwMode="auto">
          <a:xfrm>
            <a:off x="6214583" y="532706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lang="en-US" altLang="zh-CN" sz="1400" b="1" dirty="0">
                <a:solidFill>
                  <a:schemeClr val="bg1"/>
                </a:solidFill>
                <a:ea typeface="楷体" panose="02010609060101010101" pitchFamily="49" charset="-122"/>
                <a:cs typeface="Times New Roman" panose="02020603050405020304" pitchFamily="18" charset="0"/>
                <a:sym typeface="+mn-lt"/>
              </a:rPr>
              <a:t>e3</a:t>
            </a:r>
            <a:endParaRPr kumimoji="1" lang="en-US" altLang="zh-CN" sz="1400" b="1" dirty="0">
              <a:solidFill>
                <a:schemeClr val="bg1"/>
              </a:solidFill>
              <a:ea typeface="楷体" panose="02010609060101010101" pitchFamily="49" charset="-122"/>
              <a:cs typeface="Times New Roman" panose="02020603050405020304" pitchFamily="18" charset="0"/>
              <a:sym typeface="+mn-lt"/>
            </a:endParaRPr>
          </a:p>
        </p:txBody>
      </p:sp>
      <p:sp>
        <p:nvSpPr>
          <p:cNvPr id="70" name="Rectangle 387">
            <a:extLst>
              <a:ext uri="{FF2B5EF4-FFF2-40B4-BE49-F238E27FC236}">
                <a16:creationId xmlns:a16="http://schemas.microsoft.com/office/drawing/2014/main" id="{BB3A38E3-0D8F-8F60-DD31-F7B5BCFCB524}"/>
              </a:ext>
            </a:extLst>
          </p:cNvPr>
          <p:cNvSpPr>
            <a:spLocks noChangeArrowheads="1"/>
          </p:cNvSpPr>
          <p:nvPr/>
        </p:nvSpPr>
        <p:spPr bwMode="auto">
          <a:xfrm>
            <a:off x="6748459" y="532706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b5</a:t>
            </a:r>
          </a:p>
        </p:txBody>
      </p:sp>
      <p:sp>
        <p:nvSpPr>
          <p:cNvPr id="71" name="Rectangle 390">
            <a:extLst>
              <a:ext uri="{FF2B5EF4-FFF2-40B4-BE49-F238E27FC236}">
                <a16:creationId xmlns:a16="http://schemas.microsoft.com/office/drawing/2014/main" id="{8EF799EB-8968-530D-77E3-7E52A36FBD1C}"/>
              </a:ext>
            </a:extLst>
          </p:cNvPr>
          <p:cNvSpPr>
            <a:spLocks noChangeArrowheads="1"/>
          </p:cNvSpPr>
          <p:nvPr/>
        </p:nvSpPr>
        <p:spPr bwMode="auto">
          <a:xfrm>
            <a:off x="7283644" y="532706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lang="en-US" altLang="zh-CN" sz="1400" b="1" dirty="0">
                <a:solidFill>
                  <a:srgbClr val="FF0000"/>
                </a:solidFill>
                <a:ea typeface="楷体" panose="02010609060101010101" pitchFamily="49" charset="-122"/>
                <a:cs typeface="Times New Roman" panose="02020603050405020304" pitchFamily="18" charset="0"/>
                <a:sym typeface="+mn-lt"/>
              </a:rPr>
              <a:t>a</a:t>
            </a:r>
            <a:r>
              <a:rPr kumimoji="1" lang="en-US" altLang="zh-CN" sz="1400" b="1" dirty="0">
                <a:solidFill>
                  <a:srgbClr val="FF0000"/>
                </a:solidFill>
                <a:ea typeface="楷体" panose="02010609060101010101" pitchFamily="49" charset="-122"/>
                <a:cs typeface="Times New Roman" panose="02020603050405020304" pitchFamily="18" charset="0"/>
                <a:sym typeface="+mn-lt"/>
              </a:rPr>
              <a:t>0</a:t>
            </a:r>
          </a:p>
        </p:txBody>
      </p:sp>
      <p:sp>
        <p:nvSpPr>
          <p:cNvPr id="72" name="Rectangle 393">
            <a:extLst>
              <a:ext uri="{FF2B5EF4-FFF2-40B4-BE49-F238E27FC236}">
                <a16:creationId xmlns:a16="http://schemas.microsoft.com/office/drawing/2014/main" id="{1E4F3E1A-670E-8373-3E72-64581E5A590D}"/>
              </a:ext>
            </a:extLst>
          </p:cNvPr>
          <p:cNvSpPr>
            <a:spLocks noChangeArrowheads="1"/>
          </p:cNvSpPr>
          <p:nvPr/>
        </p:nvSpPr>
        <p:spPr bwMode="auto">
          <a:xfrm>
            <a:off x="7828579" y="532706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d1</a:t>
            </a:r>
          </a:p>
        </p:txBody>
      </p:sp>
      <p:sp>
        <p:nvSpPr>
          <p:cNvPr id="73" name="Rectangle 414">
            <a:extLst>
              <a:ext uri="{FF2B5EF4-FFF2-40B4-BE49-F238E27FC236}">
                <a16:creationId xmlns:a16="http://schemas.microsoft.com/office/drawing/2014/main" id="{C85B4581-DFF5-6643-F88B-3328C33C0D48}"/>
              </a:ext>
            </a:extLst>
          </p:cNvPr>
          <p:cNvSpPr>
            <a:spLocks noChangeArrowheads="1"/>
          </p:cNvSpPr>
          <p:nvPr/>
        </p:nvSpPr>
        <p:spPr bwMode="auto">
          <a:xfrm>
            <a:off x="5539233" y="5630336"/>
            <a:ext cx="540417" cy="216000"/>
          </a:xfrm>
          <a:prstGeom prst="rect">
            <a:avLst/>
          </a:prstGeom>
          <a:noFill/>
          <a:ln w="9525">
            <a:noFill/>
            <a:miter lim="800000"/>
            <a:headEnd/>
            <a:tailEnd/>
          </a:ln>
          <a:effectLst/>
        </p:spPr>
        <p:txBody>
          <a:bodyPr lIns="36000" tIns="36000" rIns="36000" bIns="36000" anchor="ctr" anchorCtr="0"/>
          <a:lstStyle/>
          <a:p>
            <a:r>
              <a:rPr kumimoji="1" lang="zh-CN" altLang="en-US" sz="1400" b="1" dirty="0">
                <a:solidFill>
                  <a:srgbClr val="00B050"/>
                </a:solidFill>
                <a:ea typeface="楷体" panose="02010609060101010101" pitchFamily="49" charset="-122"/>
                <a:cs typeface="Times New Roman" panose="02020603050405020304" pitchFamily="18" charset="0"/>
                <a:sym typeface="+mn-lt"/>
              </a:rPr>
              <a:t>命中</a:t>
            </a:r>
            <a:endParaRPr kumimoji="1" lang="en-US" altLang="zh-CN" sz="1400" b="1" dirty="0">
              <a:solidFill>
                <a:srgbClr val="00B050"/>
              </a:solidFill>
              <a:ea typeface="楷体" panose="02010609060101010101" pitchFamily="49" charset="-122"/>
              <a:cs typeface="Times New Roman" panose="02020603050405020304" pitchFamily="18" charset="0"/>
              <a:sym typeface="+mn-lt"/>
            </a:endParaRPr>
          </a:p>
        </p:txBody>
      </p:sp>
      <p:sp>
        <p:nvSpPr>
          <p:cNvPr id="74" name="Rectangle 417">
            <a:extLst>
              <a:ext uri="{FF2B5EF4-FFF2-40B4-BE49-F238E27FC236}">
                <a16:creationId xmlns:a16="http://schemas.microsoft.com/office/drawing/2014/main" id="{E938C3B4-848D-BE51-EB6F-141871909E98}"/>
              </a:ext>
            </a:extLst>
          </p:cNvPr>
          <p:cNvSpPr>
            <a:spLocks noChangeArrowheads="1"/>
          </p:cNvSpPr>
          <p:nvPr/>
        </p:nvSpPr>
        <p:spPr bwMode="auto">
          <a:xfrm>
            <a:off x="6214583" y="563033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rgbClr val="00B050"/>
                </a:solidFill>
                <a:ea typeface="楷体" panose="02010609060101010101" pitchFamily="49" charset="-122"/>
                <a:cs typeface="Times New Roman" panose="02020603050405020304" pitchFamily="18" charset="0"/>
                <a:sym typeface="+mn-lt"/>
              </a:rPr>
              <a:t>e0</a:t>
            </a:r>
          </a:p>
        </p:txBody>
      </p:sp>
      <p:sp>
        <p:nvSpPr>
          <p:cNvPr id="75" name="Rectangle 420">
            <a:extLst>
              <a:ext uri="{FF2B5EF4-FFF2-40B4-BE49-F238E27FC236}">
                <a16:creationId xmlns:a16="http://schemas.microsoft.com/office/drawing/2014/main" id="{90397942-65AB-D9E0-4606-2516AFD6C0C8}"/>
              </a:ext>
            </a:extLst>
          </p:cNvPr>
          <p:cNvSpPr>
            <a:spLocks noChangeArrowheads="1"/>
          </p:cNvSpPr>
          <p:nvPr/>
        </p:nvSpPr>
        <p:spPr bwMode="auto">
          <a:xfrm>
            <a:off x="6748459" y="563033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b6</a:t>
            </a:r>
          </a:p>
        </p:txBody>
      </p:sp>
      <p:sp>
        <p:nvSpPr>
          <p:cNvPr id="76" name="Rectangle 423">
            <a:extLst>
              <a:ext uri="{FF2B5EF4-FFF2-40B4-BE49-F238E27FC236}">
                <a16:creationId xmlns:a16="http://schemas.microsoft.com/office/drawing/2014/main" id="{ACCBF49C-344A-94C9-022C-CD5E1DD8FC47}"/>
              </a:ext>
            </a:extLst>
          </p:cNvPr>
          <p:cNvSpPr>
            <a:spLocks noChangeArrowheads="1"/>
          </p:cNvSpPr>
          <p:nvPr/>
        </p:nvSpPr>
        <p:spPr bwMode="auto">
          <a:xfrm>
            <a:off x="7283644" y="563033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a1</a:t>
            </a:r>
          </a:p>
        </p:txBody>
      </p:sp>
      <p:sp>
        <p:nvSpPr>
          <p:cNvPr id="77" name="Rectangle 426">
            <a:extLst>
              <a:ext uri="{FF2B5EF4-FFF2-40B4-BE49-F238E27FC236}">
                <a16:creationId xmlns:a16="http://schemas.microsoft.com/office/drawing/2014/main" id="{3DC28B48-05C0-BF34-0480-52A59DFAD201}"/>
              </a:ext>
            </a:extLst>
          </p:cNvPr>
          <p:cNvSpPr>
            <a:spLocks noChangeArrowheads="1"/>
          </p:cNvSpPr>
          <p:nvPr/>
        </p:nvSpPr>
        <p:spPr bwMode="auto">
          <a:xfrm>
            <a:off x="7828579" y="563033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ctr"/>
            <a:r>
              <a:rPr kumimoji="1" lang="en-US" altLang="zh-CN" sz="1400" b="1" dirty="0">
                <a:solidFill>
                  <a:schemeClr val="bg1"/>
                </a:solidFill>
                <a:ea typeface="楷体" panose="02010609060101010101" pitchFamily="49" charset="-122"/>
                <a:cs typeface="Times New Roman" panose="02020603050405020304" pitchFamily="18" charset="0"/>
                <a:sym typeface="+mn-lt"/>
              </a:rPr>
              <a:t>d2</a:t>
            </a:r>
          </a:p>
        </p:txBody>
      </p:sp>
      <p:sp>
        <p:nvSpPr>
          <p:cNvPr id="78" name="Rectangle 54">
            <a:extLst>
              <a:ext uri="{FF2B5EF4-FFF2-40B4-BE49-F238E27FC236}">
                <a16:creationId xmlns:a16="http://schemas.microsoft.com/office/drawing/2014/main" id="{AD36668C-E62D-D91E-1E73-88E3337EB613}"/>
              </a:ext>
            </a:extLst>
          </p:cNvPr>
          <p:cNvSpPr>
            <a:spLocks noChangeArrowheads="1"/>
          </p:cNvSpPr>
          <p:nvPr/>
        </p:nvSpPr>
        <p:spPr bwMode="auto">
          <a:xfrm>
            <a:off x="5123404" y="2274444"/>
            <a:ext cx="415829" cy="216000"/>
          </a:xfrm>
          <a:prstGeom prst="rect">
            <a:avLst/>
          </a:prstGeom>
          <a:noFill/>
          <a:ln w="9525">
            <a:noFill/>
            <a:miter lim="800000"/>
            <a:headEnd/>
            <a:tailEnd/>
          </a:ln>
          <a:effec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a</a:t>
            </a:r>
          </a:p>
        </p:txBody>
      </p:sp>
      <p:sp>
        <p:nvSpPr>
          <p:cNvPr id="79" name="Rectangle 87">
            <a:extLst>
              <a:ext uri="{FF2B5EF4-FFF2-40B4-BE49-F238E27FC236}">
                <a16:creationId xmlns:a16="http://schemas.microsoft.com/office/drawing/2014/main" id="{E794B9B7-6CD1-AE87-6C99-742FC8C17E0A}"/>
              </a:ext>
            </a:extLst>
          </p:cNvPr>
          <p:cNvSpPr>
            <a:spLocks noChangeArrowheads="1"/>
          </p:cNvSpPr>
          <p:nvPr/>
        </p:nvSpPr>
        <p:spPr bwMode="auto">
          <a:xfrm>
            <a:off x="5123404" y="2579525"/>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b</a:t>
            </a:r>
          </a:p>
        </p:txBody>
      </p:sp>
      <p:sp>
        <p:nvSpPr>
          <p:cNvPr id="80" name="Rectangle 120">
            <a:extLst>
              <a:ext uri="{FF2B5EF4-FFF2-40B4-BE49-F238E27FC236}">
                <a16:creationId xmlns:a16="http://schemas.microsoft.com/office/drawing/2014/main" id="{292F4A68-F0A9-3804-1DEA-1C955B0F87D7}"/>
              </a:ext>
            </a:extLst>
          </p:cNvPr>
          <p:cNvSpPr>
            <a:spLocks noChangeArrowheads="1"/>
          </p:cNvSpPr>
          <p:nvPr/>
        </p:nvSpPr>
        <p:spPr bwMode="auto">
          <a:xfrm>
            <a:off x="5123404" y="288460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c</a:t>
            </a:r>
          </a:p>
        </p:txBody>
      </p:sp>
      <p:sp>
        <p:nvSpPr>
          <p:cNvPr id="81" name="Rectangle 153">
            <a:extLst>
              <a:ext uri="{FF2B5EF4-FFF2-40B4-BE49-F238E27FC236}">
                <a16:creationId xmlns:a16="http://schemas.microsoft.com/office/drawing/2014/main" id="{0C4DBE25-447E-FB4D-49EF-03A94C120DE0}"/>
              </a:ext>
            </a:extLst>
          </p:cNvPr>
          <p:cNvSpPr>
            <a:spLocks noChangeArrowheads="1"/>
          </p:cNvSpPr>
          <p:nvPr/>
        </p:nvSpPr>
        <p:spPr bwMode="auto">
          <a:xfrm>
            <a:off x="5123404" y="3189687"/>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d</a:t>
            </a:r>
          </a:p>
        </p:txBody>
      </p:sp>
      <p:sp>
        <p:nvSpPr>
          <p:cNvPr id="82" name="Rectangle 186">
            <a:extLst>
              <a:ext uri="{FF2B5EF4-FFF2-40B4-BE49-F238E27FC236}">
                <a16:creationId xmlns:a16="http://schemas.microsoft.com/office/drawing/2014/main" id="{591872BD-9E4F-9CB5-5441-AF1BC4B57C15}"/>
              </a:ext>
            </a:extLst>
          </p:cNvPr>
          <p:cNvSpPr>
            <a:spLocks noChangeArrowheads="1"/>
          </p:cNvSpPr>
          <p:nvPr/>
        </p:nvSpPr>
        <p:spPr bwMode="auto">
          <a:xfrm>
            <a:off x="5123404" y="3494768"/>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c</a:t>
            </a:r>
          </a:p>
        </p:txBody>
      </p:sp>
      <p:sp>
        <p:nvSpPr>
          <p:cNvPr id="83" name="Rectangle 219">
            <a:extLst>
              <a:ext uri="{FF2B5EF4-FFF2-40B4-BE49-F238E27FC236}">
                <a16:creationId xmlns:a16="http://schemas.microsoft.com/office/drawing/2014/main" id="{1633F424-98C3-F066-C36F-994ABA6137BB}"/>
              </a:ext>
            </a:extLst>
          </p:cNvPr>
          <p:cNvSpPr>
            <a:spLocks noChangeArrowheads="1"/>
          </p:cNvSpPr>
          <p:nvPr/>
        </p:nvSpPr>
        <p:spPr bwMode="auto">
          <a:xfrm>
            <a:off x="5123404" y="4104930"/>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d</a:t>
            </a:r>
          </a:p>
        </p:txBody>
      </p:sp>
      <p:sp>
        <p:nvSpPr>
          <p:cNvPr id="84" name="Rectangle 252">
            <a:extLst>
              <a:ext uri="{FF2B5EF4-FFF2-40B4-BE49-F238E27FC236}">
                <a16:creationId xmlns:a16="http://schemas.microsoft.com/office/drawing/2014/main" id="{4A3EEF2E-ACE6-CCC6-5CAE-E5B79A6B2EBB}"/>
              </a:ext>
            </a:extLst>
          </p:cNvPr>
          <p:cNvSpPr>
            <a:spLocks noChangeArrowheads="1"/>
          </p:cNvSpPr>
          <p:nvPr/>
        </p:nvSpPr>
        <p:spPr bwMode="auto">
          <a:xfrm>
            <a:off x="5123404" y="3799849"/>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b</a:t>
            </a:r>
          </a:p>
        </p:txBody>
      </p:sp>
      <p:sp>
        <p:nvSpPr>
          <p:cNvPr id="85" name="Rectangle 285">
            <a:extLst>
              <a:ext uri="{FF2B5EF4-FFF2-40B4-BE49-F238E27FC236}">
                <a16:creationId xmlns:a16="http://schemas.microsoft.com/office/drawing/2014/main" id="{8BC57E35-F928-44E9-40FC-E4B9C8439EDC}"/>
              </a:ext>
            </a:extLst>
          </p:cNvPr>
          <p:cNvSpPr>
            <a:spLocks noChangeArrowheads="1"/>
          </p:cNvSpPr>
          <p:nvPr/>
        </p:nvSpPr>
        <p:spPr bwMode="auto">
          <a:xfrm>
            <a:off x="5123404" y="4410011"/>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e</a:t>
            </a:r>
          </a:p>
        </p:txBody>
      </p:sp>
      <p:sp>
        <p:nvSpPr>
          <p:cNvPr id="86" name="Rectangle 318">
            <a:extLst>
              <a:ext uri="{FF2B5EF4-FFF2-40B4-BE49-F238E27FC236}">
                <a16:creationId xmlns:a16="http://schemas.microsoft.com/office/drawing/2014/main" id="{B023153B-83B7-0949-3AAC-18EE6F83E077}"/>
              </a:ext>
            </a:extLst>
          </p:cNvPr>
          <p:cNvSpPr>
            <a:spLocks noChangeArrowheads="1"/>
          </p:cNvSpPr>
          <p:nvPr/>
        </p:nvSpPr>
        <p:spPr bwMode="auto">
          <a:xfrm>
            <a:off x="5123404" y="4715092"/>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d</a:t>
            </a:r>
          </a:p>
        </p:txBody>
      </p:sp>
      <p:sp>
        <p:nvSpPr>
          <p:cNvPr id="87" name="Rectangle 351">
            <a:extLst>
              <a:ext uri="{FF2B5EF4-FFF2-40B4-BE49-F238E27FC236}">
                <a16:creationId xmlns:a16="http://schemas.microsoft.com/office/drawing/2014/main" id="{1462A9DE-6FC7-ED0A-BFAE-1B220F04F1AC}"/>
              </a:ext>
            </a:extLst>
          </p:cNvPr>
          <p:cNvSpPr>
            <a:spLocks noChangeArrowheads="1"/>
          </p:cNvSpPr>
          <p:nvPr/>
        </p:nvSpPr>
        <p:spPr bwMode="auto">
          <a:xfrm>
            <a:off x="5123404" y="5020173"/>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d</a:t>
            </a:r>
          </a:p>
        </p:txBody>
      </p:sp>
      <p:sp>
        <p:nvSpPr>
          <p:cNvPr id="88" name="Rectangle 384">
            <a:extLst>
              <a:ext uri="{FF2B5EF4-FFF2-40B4-BE49-F238E27FC236}">
                <a16:creationId xmlns:a16="http://schemas.microsoft.com/office/drawing/2014/main" id="{1CC01B42-0107-A0B1-6768-88F04A15217B}"/>
              </a:ext>
            </a:extLst>
          </p:cNvPr>
          <p:cNvSpPr>
            <a:spLocks noChangeArrowheads="1"/>
          </p:cNvSpPr>
          <p:nvPr/>
        </p:nvSpPr>
        <p:spPr bwMode="auto">
          <a:xfrm>
            <a:off x="5123404" y="5325254"/>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a</a:t>
            </a:r>
          </a:p>
        </p:txBody>
      </p:sp>
      <p:sp>
        <p:nvSpPr>
          <p:cNvPr id="89" name="Rectangle 417">
            <a:extLst>
              <a:ext uri="{FF2B5EF4-FFF2-40B4-BE49-F238E27FC236}">
                <a16:creationId xmlns:a16="http://schemas.microsoft.com/office/drawing/2014/main" id="{54B70292-027D-FEE0-5670-71C30ED74CDF}"/>
              </a:ext>
            </a:extLst>
          </p:cNvPr>
          <p:cNvSpPr>
            <a:spLocks noChangeArrowheads="1"/>
          </p:cNvSpPr>
          <p:nvPr/>
        </p:nvSpPr>
        <p:spPr bwMode="auto">
          <a:xfrm>
            <a:off x="5123404" y="5630336"/>
            <a:ext cx="415829" cy="216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0"/>
          <a:lstStyle/>
          <a:p>
            <a:pPr algn="just"/>
            <a:r>
              <a:rPr kumimoji="1" lang="en-US" altLang="zh-CN" sz="1400" b="1" dirty="0">
                <a:solidFill>
                  <a:schemeClr val="bg1"/>
                </a:solidFill>
                <a:ea typeface="楷体" panose="02010609060101010101" pitchFamily="49" charset="-122"/>
                <a:cs typeface="Times New Roman" panose="02020603050405020304" pitchFamily="18" charset="0"/>
                <a:sym typeface="+mn-lt"/>
              </a:rPr>
              <a:t>e</a:t>
            </a:r>
          </a:p>
        </p:txBody>
      </p:sp>
    </p:spTree>
    <p:extLst>
      <p:ext uri="{BB962C8B-B14F-4D97-AF65-F5344CB8AC3E}">
        <p14:creationId xmlns:p14="http://schemas.microsoft.com/office/powerpoint/2010/main" val="279241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left)">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500"/>
                                        <p:tgtEl>
                                          <p:spTgt spid="37"/>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left)">
                                      <p:cBhvr>
                                        <p:cTn id="75" dur="500"/>
                                        <p:tgtEl>
                                          <p:spTgt spid="34"/>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left)">
                                      <p:cBhvr>
                                        <p:cTn id="78" dur="500"/>
                                        <p:tgtEl>
                                          <p:spTgt spid="35"/>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left)">
                                      <p:cBhvr>
                                        <p:cTn id="95" dur="500"/>
                                        <p:tgtEl>
                                          <p:spTgt spid="39"/>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left)">
                                      <p:cBhvr>
                                        <p:cTn id="98" dur="500"/>
                                        <p:tgtEl>
                                          <p:spTgt spid="40"/>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wipe(left)">
                                      <p:cBhvr>
                                        <p:cTn id="101" dur="500"/>
                                        <p:tgtEl>
                                          <p:spTgt spid="4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wipe(left)">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wipe(left)">
                                      <p:cBhvr>
                                        <p:cTn id="111" dur="500"/>
                                        <p:tgtEl>
                                          <p:spTgt spid="50"/>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wipe(left)">
                                      <p:cBhvr>
                                        <p:cTn id="115" dur="500"/>
                                        <p:tgtEl>
                                          <p:spTgt spid="49"/>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wipe(left)">
                                      <p:cBhvr>
                                        <p:cTn id="118" dur="500"/>
                                        <p:tgtEl>
                                          <p:spTgt spid="51"/>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left)">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wipe(left)">
                                      <p:cBhvr>
                                        <p:cTn id="126" dur="500"/>
                                        <p:tgtEl>
                                          <p:spTgt spid="4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wipe(left)">
                                      <p:cBhvr>
                                        <p:cTn id="131" dur="500"/>
                                        <p:tgtEl>
                                          <p:spTgt spid="47"/>
                                        </p:tgtEl>
                                      </p:cBhvr>
                                    </p:animEffect>
                                  </p:childTnLst>
                                </p:cTn>
                              </p:par>
                            </p:childTnLst>
                          </p:cTn>
                        </p:par>
                        <p:par>
                          <p:cTn id="132" fill="hold">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wipe(left)">
                                      <p:cBhvr>
                                        <p:cTn id="135" dur="500"/>
                                        <p:tgtEl>
                                          <p:spTgt spid="44"/>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wipe(left)">
                                      <p:cBhvr>
                                        <p:cTn id="138" dur="500"/>
                                        <p:tgtEl>
                                          <p:spTgt spid="45"/>
                                        </p:tgtEl>
                                      </p:cBhvr>
                                    </p:animEffect>
                                  </p:childTnLst>
                                </p:cTn>
                              </p:par>
                              <p:par>
                                <p:cTn id="139" presetID="22" presetClass="entr" presetSubtype="8" fill="hold" grpId="0" nodeType="withEffect">
                                  <p:stCondLst>
                                    <p:cond delay="0"/>
                                  </p:stCondLst>
                                  <p:childTnLst>
                                    <p:set>
                                      <p:cBhvr>
                                        <p:cTn id="140" dur="1" fill="hold">
                                          <p:stCondLst>
                                            <p:cond delay="0"/>
                                          </p:stCondLst>
                                        </p:cTn>
                                        <p:tgtEl>
                                          <p:spTgt spid="46"/>
                                        </p:tgtEl>
                                        <p:attrNameLst>
                                          <p:attrName>style.visibility</p:attrName>
                                        </p:attrNameLst>
                                      </p:cBhvr>
                                      <p:to>
                                        <p:strVal val="visible"/>
                                      </p:to>
                                    </p:set>
                                    <p:animEffect transition="in" filter="wipe(left)">
                                      <p:cBhvr>
                                        <p:cTn id="141" dur="500"/>
                                        <p:tgtEl>
                                          <p:spTgt spid="46"/>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53"/>
                                        </p:tgtEl>
                                        <p:attrNameLst>
                                          <p:attrName>style.visibility</p:attrName>
                                        </p:attrNameLst>
                                      </p:cBhvr>
                                      <p:to>
                                        <p:strVal val="visible"/>
                                      </p:to>
                                    </p:set>
                                    <p:animEffect transition="in" filter="wipe(left)">
                                      <p:cBhvr>
                                        <p:cTn id="146" dur="500"/>
                                        <p:tgtEl>
                                          <p:spTgt spid="53"/>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54"/>
                                        </p:tgtEl>
                                        <p:attrNameLst>
                                          <p:attrName>style.visibility</p:attrName>
                                        </p:attrNameLst>
                                      </p:cBhvr>
                                      <p:to>
                                        <p:strVal val="visible"/>
                                      </p:to>
                                    </p:set>
                                    <p:animEffect transition="in" filter="wipe(left)">
                                      <p:cBhvr>
                                        <p:cTn id="151" dur="500"/>
                                        <p:tgtEl>
                                          <p:spTgt spid="54"/>
                                        </p:tgtEl>
                                      </p:cBhvr>
                                    </p:animEffect>
                                  </p:childTnLst>
                                </p:cTn>
                              </p:par>
                            </p:childTnLst>
                          </p:cTn>
                        </p:par>
                        <p:par>
                          <p:cTn id="152" fill="hold">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wipe(left)">
                                      <p:cBhvr>
                                        <p:cTn id="155" dur="500"/>
                                        <p:tgtEl>
                                          <p:spTgt spid="55"/>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56"/>
                                        </p:tgtEl>
                                        <p:attrNameLst>
                                          <p:attrName>style.visibility</p:attrName>
                                        </p:attrNameLst>
                                      </p:cBhvr>
                                      <p:to>
                                        <p:strVal val="visible"/>
                                      </p:to>
                                    </p:set>
                                    <p:animEffect transition="in" filter="wipe(left)">
                                      <p:cBhvr>
                                        <p:cTn id="158" dur="500"/>
                                        <p:tgtEl>
                                          <p:spTgt spid="56"/>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57"/>
                                        </p:tgtEl>
                                        <p:attrNameLst>
                                          <p:attrName>style.visibility</p:attrName>
                                        </p:attrNameLst>
                                      </p:cBhvr>
                                      <p:to>
                                        <p:strVal val="visible"/>
                                      </p:to>
                                    </p:set>
                                    <p:animEffect transition="in" filter="wipe(left)">
                                      <p:cBhvr>
                                        <p:cTn id="161" dur="500"/>
                                        <p:tgtEl>
                                          <p:spTgt spid="57"/>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58"/>
                                        </p:tgtEl>
                                        <p:attrNameLst>
                                          <p:attrName>style.visibility</p:attrName>
                                        </p:attrNameLst>
                                      </p:cBhvr>
                                      <p:to>
                                        <p:strVal val="visible"/>
                                      </p:to>
                                    </p:set>
                                    <p:animEffect transition="in" filter="wipe(left)">
                                      <p:cBhvr>
                                        <p:cTn id="166" dur="500"/>
                                        <p:tgtEl>
                                          <p:spTgt spid="58"/>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62"/>
                                        </p:tgtEl>
                                        <p:attrNameLst>
                                          <p:attrName>style.visibility</p:attrName>
                                        </p:attrNameLst>
                                      </p:cBhvr>
                                      <p:to>
                                        <p:strVal val="visible"/>
                                      </p:to>
                                    </p:set>
                                    <p:animEffect transition="in" filter="wipe(left)">
                                      <p:cBhvr>
                                        <p:cTn id="171" dur="500"/>
                                        <p:tgtEl>
                                          <p:spTgt spid="62"/>
                                        </p:tgtEl>
                                      </p:cBhvr>
                                    </p:animEffect>
                                  </p:childTnLst>
                                </p:cTn>
                              </p:par>
                            </p:childTnLst>
                          </p:cTn>
                        </p:par>
                        <p:par>
                          <p:cTn id="172" fill="hold">
                            <p:stCondLst>
                              <p:cond delay="500"/>
                            </p:stCondLst>
                            <p:childTnLst>
                              <p:par>
                                <p:cTn id="173" presetID="22" presetClass="entr" presetSubtype="8" fill="hold" grpId="0" nodeType="afterEffect">
                                  <p:stCondLst>
                                    <p:cond delay="0"/>
                                  </p:stCondLst>
                                  <p:childTnLst>
                                    <p:set>
                                      <p:cBhvr>
                                        <p:cTn id="174" dur="1" fill="hold">
                                          <p:stCondLst>
                                            <p:cond delay="0"/>
                                          </p:stCondLst>
                                        </p:cTn>
                                        <p:tgtEl>
                                          <p:spTgt spid="59"/>
                                        </p:tgtEl>
                                        <p:attrNameLst>
                                          <p:attrName>style.visibility</p:attrName>
                                        </p:attrNameLst>
                                      </p:cBhvr>
                                      <p:to>
                                        <p:strVal val="visible"/>
                                      </p:to>
                                    </p:set>
                                    <p:animEffect transition="in" filter="wipe(left)">
                                      <p:cBhvr>
                                        <p:cTn id="175" dur="500"/>
                                        <p:tgtEl>
                                          <p:spTgt spid="59"/>
                                        </p:tgtEl>
                                      </p:cBhvr>
                                    </p:animEffect>
                                  </p:childTnLst>
                                </p:cTn>
                              </p:par>
                              <p:par>
                                <p:cTn id="176" presetID="22" presetClass="entr" presetSubtype="8" fill="hold" grpId="0" nodeType="withEffect">
                                  <p:stCondLst>
                                    <p:cond delay="0"/>
                                  </p:stCondLst>
                                  <p:childTnLst>
                                    <p:set>
                                      <p:cBhvr>
                                        <p:cTn id="177" dur="1" fill="hold">
                                          <p:stCondLst>
                                            <p:cond delay="0"/>
                                          </p:stCondLst>
                                        </p:cTn>
                                        <p:tgtEl>
                                          <p:spTgt spid="60"/>
                                        </p:tgtEl>
                                        <p:attrNameLst>
                                          <p:attrName>style.visibility</p:attrName>
                                        </p:attrNameLst>
                                      </p:cBhvr>
                                      <p:to>
                                        <p:strVal val="visible"/>
                                      </p:to>
                                    </p:set>
                                    <p:animEffect transition="in" filter="wipe(left)">
                                      <p:cBhvr>
                                        <p:cTn id="178" dur="500"/>
                                        <p:tgtEl>
                                          <p:spTgt spid="60"/>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61"/>
                                        </p:tgtEl>
                                        <p:attrNameLst>
                                          <p:attrName>style.visibility</p:attrName>
                                        </p:attrNameLst>
                                      </p:cBhvr>
                                      <p:to>
                                        <p:strVal val="visible"/>
                                      </p:to>
                                    </p:set>
                                    <p:animEffect transition="in" filter="wipe(left)">
                                      <p:cBhvr>
                                        <p:cTn id="181" dur="500"/>
                                        <p:tgtEl>
                                          <p:spTgt spid="61"/>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left)">
                                      <p:cBhvr>
                                        <p:cTn id="186" dur="500"/>
                                        <p:tgtEl>
                                          <p:spTgt spid="63"/>
                                        </p:tgtEl>
                                      </p:cBhvr>
                                    </p:animEffect>
                                  </p:childTnLst>
                                </p:cTn>
                              </p:par>
                            </p:childTnLst>
                          </p:cTn>
                        </p:par>
                        <p:par>
                          <p:cTn id="187" fill="hold">
                            <p:stCondLst>
                              <p:cond delay="500"/>
                            </p:stCondLst>
                            <p:childTnLst>
                              <p:par>
                                <p:cTn id="188" presetID="22" presetClass="entr" presetSubtype="8" fill="hold" grpId="0" nodeType="afterEffect">
                                  <p:stCondLst>
                                    <p:cond delay="0"/>
                                  </p:stCondLst>
                                  <p:childTnLst>
                                    <p:set>
                                      <p:cBhvr>
                                        <p:cTn id="189" dur="1" fill="hold">
                                          <p:stCondLst>
                                            <p:cond delay="0"/>
                                          </p:stCondLst>
                                        </p:cTn>
                                        <p:tgtEl>
                                          <p:spTgt spid="67"/>
                                        </p:tgtEl>
                                        <p:attrNameLst>
                                          <p:attrName>style.visibility</p:attrName>
                                        </p:attrNameLst>
                                      </p:cBhvr>
                                      <p:to>
                                        <p:strVal val="visible"/>
                                      </p:to>
                                    </p:set>
                                    <p:animEffect transition="in" filter="wipe(left)">
                                      <p:cBhvr>
                                        <p:cTn id="190" dur="500"/>
                                        <p:tgtEl>
                                          <p:spTgt spid="67"/>
                                        </p:tgtEl>
                                      </p:cBhvr>
                                    </p:animEffect>
                                  </p:childTnLst>
                                </p:cTn>
                              </p:par>
                            </p:childTnLst>
                          </p:cTn>
                        </p:par>
                        <p:par>
                          <p:cTn id="191" fill="hold">
                            <p:stCondLst>
                              <p:cond delay="1000"/>
                            </p:stCondLst>
                            <p:childTnLst>
                              <p:par>
                                <p:cTn id="192" presetID="22" presetClass="entr" presetSubtype="8" fill="hold" grpId="0" nodeType="afterEffect">
                                  <p:stCondLst>
                                    <p:cond delay="0"/>
                                  </p:stCondLst>
                                  <p:childTnLst>
                                    <p:set>
                                      <p:cBhvr>
                                        <p:cTn id="193" dur="1" fill="hold">
                                          <p:stCondLst>
                                            <p:cond delay="0"/>
                                          </p:stCondLst>
                                        </p:cTn>
                                        <p:tgtEl>
                                          <p:spTgt spid="64"/>
                                        </p:tgtEl>
                                        <p:attrNameLst>
                                          <p:attrName>style.visibility</p:attrName>
                                        </p:attrNameLst>
                                      </p:cBhvr>
                                      <p:to>
                                        <p:strVal val="visible"/>
                                      </p:to>
                                    </p:set>
                                    <p:animEffect transition="in" filter="wipe(left)">
                                      <p:cBhvr>
                                        <p:cTn id="194" dur="500"/>
                                        <p:tgtEl>
                                          <p:spTgt spid="64"/>
                                        </p:tgtEl>
                                      </p:cBhvr>
                                    </p:animEffect>
                                  </p:childTnLst>
                                </p:cTn>
                              </p:par>
                              <p:par>
                                <p:cTn id="195" presetID="22" presetClass="entr" presetSubtype="8" fill="hold" grpId="0" nodeType="withEffect">
                                  <p:stCondLst>
                                    <p:cond delay="0"/>
                                  </p:stCondLst>
                                  <p:childTnLst>
                                    <p:set>
                                      <p:cBhvr>
                                        <p:cTn id="196" dur="1" fill="hold">
                                          <p:stCondLst>
                                            <p:cond delay="0"/>
                                          </p:stCondLst>
                                        </p:cTn>
                                        <p:tgtEl>
                                          <p:spTgt spid="65"/>
                                        </p:tgtEl>
                                        <p:attrNameLst>
                                          <p:attrName>style.visibility</p:attrName>
                                        </p:attrNameLst>
                                      </p:cBhvr>
                                      <p:to>
                                        <p:strVal val="visible"/>
                                      </p:to>
                                    </p:set>
                                    <p:animEffect transition="in" filter="wipe(left)">
                                      <p:cBhvr>
                                        <p:cTn id="197" dur="500"/>
                                        <p:tgtEl>
                                          <p:spTgt spid="65"/>
                                        </p:tgtEl>
                                      </p:cBhvr>
                                    </p:animEffect>
                                  </p:childTnLst>
                                </p:cTn>
                              </p:par>
                              <p:par>
                                <p:cTn id="198" presetID="22" presetClass="entr" presetSubtype="8" fill="hold" grpId="0" nodeType="withEffect">
                                  <p:stCondLst>
                                    <p:cond delay="0"/>
                                  </p:stCondLst>
                                  <p:childTnLst>
                                    <p:set>
                                      <p:cBhvr>
                                        <p:cTn id="199" dur="1" fill="hold">
                                          <p:stCondLst>
                                            <p:cond delay="0"/>
                                          </p:stCondLst>
                                        </p:cTn>
                                        <p:tgtEl>
                                          <p:spTgt spid="66"/>
                                        </p:tgtEl>
                                        <p:attrNameLst>
                                          <p:attrName>style.visibility</p:attrName>
                                        </p:attrNameLst>
                                      </p:cBhvr>
                                      <p:to>
                                        <p:strVal val="visible"/>
                                      </p:to>
                                    </p:set>
                                    <p:animEffect transition="in" filter="wipe(left)">
                                      <p:cBhvr>
                                        <p:cTn id="200" dur="500"/>
                                        <p:tgtEl>
                                          <p:spTgt spid="66"/>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68"/>
                                        </p:tgtEl>
                                        <p:attrNameLst>
                                          <p:attrName>style.visibility</p:attrName>
                                        </p:attrNameLst>
                                      </p:cBhvr>
                                      <p:to>
                                        <p:strVal val="visible"/>
                                      </p:to>
                                    </p:set>
                                    <p:animEffect transition="in" filter="wipe(left)">
                                      <p:cBhvr>
                                        <p:cTn id="205" dur="500"/>
                                        <p:tgtEl>
                                          <p:spTgt spid="68"/>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71"/>
                                        </p:tgtEl>
                                        <p:attrNameLst>
                                          <p:attrName>style.visibility</p:attrName>
                                        </p:attrNameLst>
                                      </p:cBhvr>
                                      <p:to>
                                        <p:strVal val="visible"/>
                                      </p:to>
                                    </p:set>
                                    <p:animEffect transition="in" filter="wipe(left)">
                                      <p:cBhvr>
                                        <p:cTn id="210" dur="500"/>
                                        <p:tgtEl>
                                          <p:spTgt spid="71"/>
                                        </p:tgtEl>
                                      </p:cBhvr>
                                    </p:animEffect>
                                  </p:childTnLst>
                                </p:cTn>
                              </p:par>
                            </p:childTnLst>
                          </p:cTn>
                        </p:par>
                        <p:par>
                          <p:cTn id="211" fill="hold">
                            <p:stCondLst>
                              <p:cond delay="500"/>
                            </p:stCondLst>
                            <p:childTnLst>
                              <p:par>
                                <p:cTn id="212" presetID="22" presetClass="entr" presetSubtype="8" fill="hold" grpId="0" nodeType="afterEffect">
                                  <p:stCondLst>
                                    <p:cond delay="0"/>
                                  </p:stCondLst>
                                  <p:childTnLst>
                                    <p:set>
                                      <p:cBhvr>
                                        <p:cTn id="213" dur="1" fill="hold">
                                          <p:stCondLst>
                                            <p:cond delay="0"/>
                                          </p:stCondLst>
                                        </p:cTn>
                                        <p:tgtEl>
                                          <p:spTgt spid="69"/>
                                        </p:tgtEl>
                                        <p:attrNameLst>
                                          <p:attrName>style.visibility</p:attrName>
                                        </p:attrNameLst>
                                      </p:cBhvr>
                                      <p:to>
                                        <p:strVal val="visible"/>
                                      </p:to>
                                    </p:set>
                                    <p:animEffect transition="in" filter="wipe(left)">
                                      <p:cBhvr>
                                        <p:cTn id="214" dur="500"/>
                                        <p:tgtEl>
                                          <p:spTgt spid="69"/>
                                        </p:tgtEl>
                                      </p:cBhvr>
                                    </p:animEffect>
                                  </p:childTnLst>
                                </p:cTn>
                              </p:par>
                              <p:par>
                                <p:cTn id="215" presetID="22" presetClass="entr" presetSubtype="8" fill="hold" grpId="0" nodeType="withEffect">
                                  <p:stCondLst>
                                    <p:cond delay="0"/>
                                  </p:stCondLst>
                                  <p:childTnLst>
                                    <p:set>
                                      <p:cBhvr>
                                        <p:cTn id="216" dur="1" fill="hold">
                                          <p:stCondLst>
                                            <p:cond delay="0"/>
                                          </p:stCondLst>
                                        </p:cTn>
                                        <p:tgtEl>
                                          <p:spTgt spid="70"/>
                                        </p:tgtEl>
                                        <p:attrNameLst>
                                          <p:attrName>style.visibility</p:attrName>
                                        </p:attrNameLst>
                                      </p:cBhvr>
                                      <p:to>
                                        <p:strVal val="visible"/>
                                      </p:to>
                                    </p:set>
                                    <p:animEffect transition="in" filter="wipe(left)">
                                      <p:cBhvr>
                                        <p:cTn id="217" dur="500"/>
                                        <p:tgtEl>
                                          <p:spTgt spid="70"/>
                                        </p:tgtEl>
                                      </p:cBhvr>
                                    </p:animEffect>
                                  </p:childTnLst>
                                </p:cTn>
                              </p:par>
                              <p:par>
                                <p:cTn id="218" presetID="22" presetClass="entr" presetSubtype="8" fill="hold" grpId="0" nodeType="withEffect">
                                  <p:stCondLst>
                                    <p:cond delay="0"/>
                                  </p:stCondLst>
                                  <p:childTnLst>
                                    <p:set>
                                      <p:cBhvr>
                                        <p:cTn id="219" dur="1" fill="hold">
                                          <p:stCondLst>
                                            <p:cond delay="0"/>
                                          </p:stCondLst>
                                        </p:cTn>
                                        <p:tgtEl>
                                          <p:spTgt spid="72"/>
                                        </p:tgtEl>
                                        <p:attrNameLst>
                                          <p:attrName>style.visibility</p:attrName>
                                        </p:attrNameLst>
                                      </p:cBhvr>
                                      <p:to>
                                        <p:strVal val="visible"/>
                                      </p:to>
                                    </p:set>
                                    <p:animEffect transition="in" filter="wipe(left)">
                                      <p:cBhvr>
                                        <p:cTn id="220" dur="500"/>
                                        <p:tgtEl>
                                          <p:spTgt spid="72"/>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73"/>
                                        </p:tgtEl>
                                        <p:attrNameLst>
                                          <p:attrName>style.visibility</p:attrName>
                                        </p:attrNameLst>
                                      </p:cBhvr>
                                      <p:to>
                                        <p:strVal val="visible"/>
                                      </p:to>
                                    </p:set>
                                    <p:animEffect transition="in" filter="wipe(left)">
                                      <p:cBhvr>
                                        <p:cTn id="225" dur="500"/>
                                        <p:tgtEl>
                                          <p:spTgt spid="73"/>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wipe(left)">
                                      <p:cBhvr>
                                        <p:cTn id="230" dur="500"/>
                                        <p:tgtEl>
                                          <p:spTgt spid="74"/>
                                        </p:tgtEl>
                                      </p:cBhvr>
                                    </p:animEffect>
                                  </p:childTnLst>
                                </p:cTn>
                              </p:par>
                            </p:childTnLst>
                          </p:cTn>
                        </p:par>
                        <p:par>
                          <p:cTn id="231" fill="hold">
                            <p:stCondLst>
                              <p:cond delay="500"/>
                            </p:stCondLst>
                            <p:childTnLst>
                              <p:par>
                                <p:cTn id="232" presetID="22" presetClass="entr" presetSubtype="8" fill="hold" grpId="0" nodeType="afterEffect">
                                  <p:stCondLst>
                                    <p:cond delay="0"/>
                                  </p:stCondLst>
                                  <p:childTnLst>
                                    <p:set>
                                      <p:cBhvr>
                                        <p:cTn id="233" dur="1" fill="hold">
                                          <p:stCondLst>
                                            <p:cond delay="0"/>
                                          </p:stCondLst>
                                        </p:cTn>
                                        <p:tgtEl>
                                          <p:spTgt spid="75"/>
                                        </p:tgtEl>
                                        <p:attrNameLst>
                                          <p:attrName>style.visibility</p:attrName>
                                        </p:attrNameLst>
                                      </p:cBhvr>
                                      <p:to>
                                        <p:strVal val="visible"/>
                                      </p:to>
                                    </p:set>
                                    <p:animEffect transition="in" filter="wipe(left)">
                                      <p:cBhvr>
                                        <p:cTn id="234" dur="500"/>
                                        <p:tgtEl>
                                          <p:spTgt spid="75"/>
                                        </p:tgtEl>
                                      </p:cBhvr>
                                    </p:animEffect>
                                  </p:childTnLst>
                                </p:cTn>
                              </p:par>
                              <p:par>
                                <p:cTn id="235" presetID="22" presetClass="entr" presetSubtype="8" fill="hold" grpId="0" nodeType="withEffect">
                                  <p:stCondLst>
                                    <p:cond delay="0"/>
                                  </p:stCondLst>
                                  <p:childTnLst>
                                    <p:set>
                                      <p:cBhvr>
                                        <p:cTn id="236" dur="1" fill="hold">
                                          <p:stCondLst>
                                            <p:cond delay="0"/>
                                          </p:stCondLst>
                                        </p:cTn>
                                        <p:tgtEl>
                                          <p:spTgt spid="76"/>
                                        </p:tgtEl>
                                        <p:attrNameLst>
                                          <p:attrName>style.visibility</p:attrName>
                                        </p:attrNameLst>
                                      </p:cBhvr>
                                      <p:to>
                                        <p:strVal val="visible"/>
                                      </p:to>
                                    </p:set>
                                    <p:animEffect transition="in" filter="wipe(left)">
                                      <p:cBhvr>
                                        <p:cTn id="237" dur="500"/>
                                        <p:tgtEl>
                                          <p:spTgt spid="76"/>
                                        </p:tgtEl>
                                      </p:cBhvr>
                                    </p:animEffect>
                                  </p:childTnLst>
                                </p:cTn>
                              </p:par>
                              <p:par>
                                <p:cTn id="238" presetID="22" presetClass="entr" presetSubtype="8" fill="hold" grpId="0" nodeType="withEffect">
                                  <p:stCondLst>
                                    <p:cond delay="0"/>
                                  </p:stCondLst>
                                  <p:childTnLst>
                                    <p:set>
                                      <p:cBhvr>
                                        <p:cTn id="239" dur="1" fill="hold">
                                          <p:stCondLst>
                                            <p:cond delay="0"/>
                                          </p:stCondLst>
                                        </p:cTn>
                                        <p:tgtEl>
                                          <p:spTgt spid="77"/>
                                        </p:tgtEl>
                                        <p:attrNameLst>
                                          <p:attrName>style.visibility</p:attrName>
                                        </p:attrNameLst>
                                      </p:cBhvr>
                                      <p:to>
                                        <p:strVal val="visible"/>
                                      </p:to>
                                    </p:set>
                                    <p:animEffect transition="in" filter="wipe(left)">
                                      <p:cBhvr>
                                        <p:cTn id="24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32707-5427-0DB9-B50D-6E59C7285EB7}"/>
              </a:ext>
            </a:extLst>
          </p:cNvPr>
          <p:cNvSpPr>
            <a:spLocks noGrp="1"/>
          </p:cNvSpPr>
          <p:nvPr>
            <p:ph type="title"/>
          </p:nvPr>
        </p:nvSpPr>
        <p:spPr/>
        <p:txBody>
          <a:bodyPr/>
          <a:lstStyle/>
          <a:p>
            <a:r>
              <a:rPr lang="zh-CN" altLang="en-US" dirty="0">
                <a:sym typeface="+mn-lt"/>
              </a:rPr>
              <a:t>随机替换</a:t>
            </a:r>
            <a:endParaRPr lang="zh-CN" altLang="en-US" dirty="0"/>
          </a:p>
        </p:txBody>
      </p:sp>
      <p:graphicFrame>
        <p:nvGraphicFramePr>
          <p:cNvPr id="6" name="内容占位符 5">
            <a:extLst>
              <a:ext uri="{FF2B5EF4-FFF2-40B4-BE49-F238E27FC236}">
                <a16:creationId xmlns:a16="http://schemas.microsoft.com/office/drawing/2014/main" id="{AD9ABFBE-6283-FE1B-C950-E8C875A098AC}"/>
              </a:ext>
            </a:extLst>
          </p:cNvPr>
          <p:cNvGraphicFramePr>
            <a:graphicFrameLocks noGrp="1"/>
          </p:cNvGraphicFramePr>
          <p:nvPr>
            <p:ph idx="1"/>
            <p:extLst>
              <p:ext uri="{D42A27DB-BD31-4B8C-83A1-F6EECF244321}">
                <p14:modId xmlns:p14="http://schemas.microsoft.com/office/powerpoint/2010/main" val="3531783482"/>
              </p:ext>
            </p:extLst>
          </p:nvPr>
        </p:nvGraphicFramePr>
        <p:xfrm>
          <a:off x="855663" y="1916113"/>
          <a:ext cx="7677150" cy="1728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761830CB-05D1-6D41-6E83-2EC049D06AD8}"/>
              </a:ext>
            </a:extLst>
          </p:cNvPr>
          <p:cNvSpPr>
            <a:spLocks noGrp="1"/>
          </p:cNvSpPr>
          <p:nvPr>
            <p:ph type="sldNum" sz="quarter" idx="11"/>
          </p:nvPr>
        </p:nvSpPr>
        <p:spPr/>
        <p:txBody>
          <a:bodyPr/>
          <a:lstStyle/>
          <a:p>
            <a:pPr>
              <a:defRPr/>
            </a:pPr>
            <a:fld id="{168FAD51-4924-4E26-8EE5-0F0F7972BA28}" type="slidenum">
              <a:rPr lang="en-US" smtClean="0"/>
              <a:pPr>
                <a:defRPr/>
              </a:pPr>
              <a:t>77</a:t>
            </a:fld>
            <a:endParaRPr lang="en-US" dirty="0"/>
          </a:p>
        </p:txBody>
      </p:sp>
      <p:sp>
        <p:nvSpPr>
          <p:cNvPr id="5" name="页脚占位符 4">
            <a:extLst>
              <a:ext uri="{FF2B5EF4-FFF2-40B4-BE49-F238E27FC236}">
                <a16:creationId xmlns:a16="http://schemas.microsoft.com/office/drawing/2014/main" id="{2482B537-98AD-36E7-C06D-7072D6B1169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18798665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06E50-0218-FBC8-C40D-DDC985C31A64}"/>
              </a:ext>
            </a:extLst>
          </p:cNvPr>
          <p:cNvSpPr>
            <a:spLocks noGrp="1"/>
          </p:cNvSpPr>
          <p:nvPr>
            <p:ph type="title"/>
          </p:nvPr>
        </p:nvSpPr>
        <p:spPr>
          <a:xfrm>
            <a:off x="856058" y="1419227"/>
            <a:ext cx="7429500" cy="2852737"/>
          </a:xfrm>
        </p:spPr>
        <p:txBody>
          <a:bodyPr/>
          <a:lstStyle/>
          <a:p>
            <a:r>
              <a:rPr lang="en-US" altLang="zh-CN" dirty="0">
                <a:sym typeface="+mn-lt"/>
              </a:rPr>
              <a:t>3.6.4 Cache</a:t>
            </a:r>
            <a:r>
              <a:rPr lang="zh-CN" altLang="en-US" dirty="0">
                <a:sym typeface="+mn-lt"/>
              </a:rPr>
              <a:t>的写操作策略</a:t>
            </a:r>
            <a:endParaRPr lang="zh-CN" altLang="en-US" dirty="0"/>
          </a:p>
        </p:txBody>
      </p:sp>
      <p:sp>
        <p:nvSpPr>
          <p:cNvPr id="5" name="文本占位符 4">
            <a:extLst>
              <a:ext uri="{FF2B5EF4-FFF2-40B4-BE49-F238E27FC236}">
                <a16:creationId xmlns:a16="http://schemas.microsoft.com/office/drawing/2014/main" id="{6C979DDA-0CA1-FFBA-28AD-AE4A6F28E305}"/>
              </a:ext>
            </a:extLst>
          </p:cNvPr>
          <p:cNvSpPr>
            <a:spLocks noGrp="1"/>
          </p:cNvSpPr>
          <p:nvPr>
            <p:ph type="body" idx="1"/>
          </p:nvPr>
        </p:nvSpPr>
        <p:spPr/>
        <p:txBody>
          <a:bodyPr/>
          <a:lstStyle/>
          <a:p>
            <a:pPr>
              <a:spcBef>
                <a:spcPts val="600"/>
              </a:spcBef>
            </a:pPr>
            <a:r>
              <a:rPr lang="en-US" altLang="zh-CN" sz="2400" dirty="0">
                <a:solidFill>
                  <a:schemeClr val="bg1"/>
                </a:solidFill>
                <a:cs typeface="+mn-ea"/>
                <a:sym typeface="+mn-lt"/>
              </a:rPr>
              <a:t>Cache</a:t>
            </a:r>
            <a:r>
              <a:rPr lang="zh-CN" altLang="en-US" sz="2400" dirty="0">
                <a:solidFill>
                  <a:schemeClr val="bg1"/>
                </a:solidFill>
                <a:cs typeface="+mn-ea"/>
                <a:sym typeface="+mn-lt"/>
              </a:rPr>
              <a:t>的内容只是主存部分内容的</a:t>
            </a:r>
            <a:r>
              <a:rPr lang="zh-CN" altLang="en-US" sz="2400" dirty="0">
                <a:solidFill>
                  <a:srgbClr val="FF0000"/>
                </a:solidFill>
                <a:cs typeface="+mn-ea"/>
                <a:sym typeface="+mn-lt"/>
              </a:rPr>
              <a:t>副本</a:t>
            </a:r>
            <a:endParaRPr kumimoji="1" lang="en-US" altLang="zh-CN" sz="2400" dirty="0">
              <a:solidFill>
                <a:srgbClr val="FF0000"/>
              </a:solidFill>
              <a:cs typeface="+mn-ea"/>
              <a:sym typeface="+mn-lt"/>
            </a:endParaRPr>
          </a:p>
          <a:p>
            <a:pPr>
              <a:spcBef>
                <a:spcPts val="600"/>
              </a:spcBef>
            </a:pPr>
            <a:r>
              <a:rPr lang="zh-CN" altLang="en-US" sz="2400" dirty="0">
                <a:solidFill>
                  <a:schemeClr val="bg1"/>
                </a:solidFill>
                <a:cs typeface="+mn-ea"/>
                <a:sym typeface="+mn-lt"/>
              </a:rPr>
              <a:t>对</a:t>
            </a:r>
            <a:r>
              <a:rPr lang="en-US" altLang="zh-CN" sz="2400" dirty="0">
                <a:solidFill>
                  <a:schemeClr val="bg1"/>
                </a:solidFill>
                <a:cs typeface="+mn-ea"/>
                <a:sym typeface="+mn-lt"/>
              </a:rPr>
              <a:t>Cache</a:t>
            </a:r>
            <a:r>
              <a:rPr lang="zh-CN" altLang="en-US" sz="2400" dirty="0">
                <a:solidFill>
                  <a:schemeClr val="bg1"/>
                </a:solidFill>
                <a:cs typeface="+mn-ea"/>
                <a:sym typeface="+mn-lt"/>
              </a:rPr>
              <a:t>的</a:t>
            </a:r>
            <a:r>
              <a:rPr lang="zh-CN" altLang="en-US" sz="2400" dirty="0">
                <a:solidFill>
                  <a:srgbClr val="FF0000"/>
                </a:solidFill>
                <a:cs typeface="+mn-ea"/>
                <a:sym typeface="+mn-lt"/>
              </a:rPr>
              <a:t>写入</a:t>
            </a:r>
            <a:r>
              <a:rPr lang="zh-CN" altLang="en-US" sz="2400" dirty="0">
                <a:solidFill>
                  <a:schemeClr val="bg1"/>
                </a:solidFill>
                <a:cs typeface="+mn-ea"/>
                <a:sym typeface="+mn-lt"/>
              </a:rPr>
              <a:t>导致与主存内容的</a:t>
            </a:r>
            <a:r>
              <a:rPr lang="zh-CN" altLang="en-US" sz="2400" dirty="0">
                <a:solidFill>
                  <a:srgbClr val="0066FF"/>
                </a:solidFill>
                <a:cs typeface="+mn-ea"/>
                <a:sym typeface="+mn-lt"/>
              </a:rPr>
              <a:t>不一致</a:t>
            </a:r>
            <a:endParaRPr lang="en-US" altLang="zh-CN" sz="2400" dirty="0">
              <a:solidFill>
                <a:srgbClr val="0066FF"/>
              </a:solidFill>
              <a:cs typeface="+mn-ea"/>
              <a:sym typeface="+mn-lt"/>
            </a:endParaRPr>
          </a:p>
          <a:p>
            <a:endParaRPr lang="zh-CN" altLang="en-US" sz="2400" dirty="0"/>
          </a:p>
        </p:txBody>
      </p:sp>
    </p:spTree>
    <p:extLst>
      <p:ext uri="{BB962C8B-B14F-4D97-AF65-F5344CB8AC3E}">
        <p14:creationId xmlns:p14="http://schemas.microsoft.com/office/powerpoint/2010/main" val="26416969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zh-CN" altLang="en-US" dirty="0">
                <a:sym typeface="+mn-lt"/>
              </a:rPr>
              <a:t>三种写策略</a:t>
            </a:r>
          </a:p>
        </p:txBody>
      </p:sp>
      <p:sp>
        <p:nvSpPr>
          <p:cNvPr id="3" name="内容占位符 2"/>
          <p:cNvSpPr>
            <a:spLocks noGrp="1"/>
          </p:cNvSpPr>
          <p:nvPr>
            <p:ph idx="1"/>
          </p:nvPr>
        </p:nvSpPr>
        <p:spPr>
          <a:xfrm>
            <a:off x="856060" y="1916832"/>
            <a:ext cx="7676380" cy="4176464"/>
          </a:xfrm>
        </p:spPr>
        <p:txBody>
          <a:bodyPr/>
          <a:lstStyle/>
          <a:p>
            <a:r>
              <a:rPr lang="zh-CN" altLang="en-US" dirty="0">
                <a:sym typeface="+mn-lt"/>
              </a:rPr>
              <a:t>均需考虑</a:t>
            </a:r>
            <a:r>
              <a:rPr lang="zh-CN" altLang="en-US" b="1" dirty="0">
                <a:sym typeface="+mn-lt"/>
              </a:rPr>
              <a:t>写命中</a:t>
            </a:r>
            <a:r>
              <a:rPr lang="zh-CN" altLang="en-US" dirty="0">
                <a:sym typeface="+mn-lt"/>
              </a:rPr>
              <a:t>和</a:t>
            </a:r>
            <a:r>
              <a:rPr lang="zh-CN" altLang="en-US" b="1" dirty="0">
                <a:sym typeface="+mn-lt"/>
              </a:rPr>
              <a:t>写不命中</a:t>
            </a:r>
            <a:r>
              <a:rPr lang="zh-CN" altLang="en-US" dirty="0">
                <a:sym typeface="+mn-lt"/>
              </a:rPr>
              <a:t>两种情况</a:t>
            </a:r>
          </a:p>
        </p:txBody>
      </p:sp>
      <p:graphicFrame>
        <p:nvGraphicFramePr>
          <p:cNvPr id="7" name="图示 6">
            <a:extLst>
              <a:ext uri="{FF2B5EF4-FFF2-40B4-BE49-F238E27FC236}">
                <a16:creationId xmlns:a16="http://schemas.microsoft.com/office/drawing/2014/main" id="{EB0B844B-8F4B-B46B-2011-0B4AD54217C9}"/>
              </a:ext>
            </a:extLst>
          </p:cNvPr>
          <p:cNvGraphicFramePr/>
          <p:nvPr>
            <p:extLst>
              <p:ext uri="{D42A27DB-BD31-4B8C-83A1-F6EECF244321}">
                <p14:modId xmlns:p14="http://schemas.microsoft.com/office/powerpoint/2010/main" val="3239498891"/>
              </p:ext>
            </p:extLst>
          </p:nvPr>
        </p:nvGraphicFramePr>
        <p:xfrm>
          <a:off x="1524000" y="2564904"/>
          <a:ext cx="6096000" cy="2896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a:extLst>
              <a:ext uri="{FF2B5EF4-FFF2-40B4-BE49-F238E27FC236}">
                <a16:creationId xmlns:a16="http://schemas.microsoft.com/office/drawing/2014/main" id="{E108188B-40EF-39D8-A3B9-7F6214B7D93E}"/>
              </a:ext>
            </a:extLst>
          </p:cNvPr>
          <p:cNvSpPr txBox="1"/>
          <p:nvPr/>
        </p:nvSpPr>
        <p:spPr>
          <a:xfrm>
            <a:off x="3779912" y="2636912"/>
            <a:ext cx="1656184" cy="400110"/>
          </a:xfrm>
          <a:prstGeom prst="rect">
            <a:avLst/>
          </a:prstGeom>
          <a:noFill/>
        </p:spPr>
        <p:txBody>
          <a:bodyPr wrap="square">
            <a:spAutoFit/>
          </a:bodyPr>
          <a:lstStyle/>
          <a:p>
            <a:pPr lvl="0" algn="ctr"/>
            <a:r>
              <a:rPr lang="en-US" altLang="zh-CN" sz="2000" dirty="0">
                <a:solidFill>
                  <a:schemeClr val="bg1"/>
                </a:solidFill>
                <a:sym typeface="+mn-lt"/>
              </a:rPr>
              <a:t>(Write-Back)</a:t>
            </a:r>
            <a:endParaRPr lang="zh-CN" altLang="en-US" dirty="0">
              <a:solidFill>
                <a:schemeClr val="bg1"/>
              </a:solidFill>
            </a:endParaRPr>
          </a:p>
        </p:txBody>
      </p:sp>
      <p:sp>
        <p:nvSpPr>
          <p:cNvPr id="11" name="文本框 10">
            <a:extLst>
              <a:ext uri="{FF2B5EF4-FFF2-40B4-BE49-F238E27FC236}">
                <a16:creationId xmlns:a16="http://schemas.microsoft.com/office/drawing/2014/main" id="{95612081-7FDA-E2F2-2FE3-9CE4FE0FF419}"/>
              </a:ext>
            </a:extLst>
          </p:cNvPr>
          <p:cNvSpPr txBox="1"/>
          <p:nvPr/>
        </p:nvSpPr>
        <p:spPr>
          <a:xfrm>
            <a:off x="2195736" y="4797152"/>
            <a:ext cx="1937142" cy="400110"/>
          </a:xfrm>
          <a:prstGeom prst="rect">
            <a:avLst/>
          </a:prstGeom>
          <a:noFill/>
        </p:spPr>
        <p:txBody>
          <a:bodyPr wrap="square">
            <a:spAutoFit/>
          </a:bodyPr>
          <a:lstStyle/>
          <a:p>
            <a:pPr lvl="0" algn="ctr"/>
            <a:r>
              <a:rPr lang="en-US" altLang="zh-CN" sz="2000" dirty="0">
                <a:solidFill>
                  <a:schemeClr val="bg1"/>
                </a:solidFill>
                <a:sym typeface="+mn-lt"/>
              </a:rPr>
              <a:t>(Write-Once)</a:t>
            </a:r>
            <a:endParaRPr lang="zh-CN" altLang="en-US" dirty="0">
              <a:solidFill>
                <a:schemeClr val="bg1"/>
              </a:solidFill>
            </a:endParaRPr>
          </a:p>
        </p:txBody>
      </p:sp>
      <p:sp>
        <p:nvSpPr>
          <p:cNvPr id="13" name="文本框 12">
            <a:extLst>
              <a:ext uri="{FF2B5EF4-FFF2-40B4-BE49-F238E27FC236}">
                <a16:creationId xmlns:a16="http://schemas.microsoft.com/office/drawing/2014/main" id="{15CE939A-C8D5-FAF3-8E04-6D2395D48410}"/>
              </a:ext>
            </a:extLst>
          </p:cNvPr>
          <p:cNvSpPr txBox="1"/>
          <p:nvPr/>
        </p:nvSpPr>
        <p:spPr>
          <a:xfrm>
            <a:off x="5148064" y="4797152"/>
            <a:ext cx="2016224" cy="1015663"/>
          </a:xfrm>
          <a:prstGeom prst="rect">
            <a:avLst/>
          </a:prstGeom>
          <a:noFill/>
        </p:spPr>
        <p:txBody>
          <a:bodyPr wrap="square">
            <a:spAutoFit/>
          </a:bodyPr>
          <a:lstStyle/>
          <a:p>
            <a:pPr lvl="0" algn="ctr"/>
            <a:r>
              <a:rPr lang="en-US" altLang="zh-CN" sz="2000" dirty="0">
                <a:solidFill>
                  <a:schemeClr val="bg1"/>
                </a:solidFill>
                <a:sym typeface="+mn-lt"/>
              </a:rPr>
              <a:t>(Write-Through)</a:t>
            </a:r>
          </a:p>
          <a:p>
            <a:pPr lvl="0" algn="ctr"/>
            <a:r>
              <a:rPr lang="zh-CN" altLang="en-US" sz="2000" dirty="0">
                <a:solidFill>
                  <a:schemeClr val="bg1"/>
                </a:solidFill>
                <a:sym typeface="+mn-lt"/>
              </a:rPr>
              <a:t>写穿透</a:t>
            </a:r>
            <a:endParaRPr lang="en-US" altLang="zh-CN" sz="2000" dirty="0">
              <a:solidFill>
                <a:schemeClr val="bg1"/>
              </a:solidFill>
              <a:sym typeface="+mn-lt"/>
            </a:endParaRPr>
          </a:p>
          <a:p>
            <a:pPr lvl="0" algn="ctr"/>
            <a:r>
              <a:rPr lang="zh-CN" altLang="en-US" sz="2000" dirty="0">
                <a:solidFill>
                  <a:schemeClr val="bg1"/>
                </a:solidFill>
                <a:sym typeface="+mn-lt"/>
              </a:rPr>
              <a:t>写直达</a:t>
            </a:r>
            <a:endParaRPr lang="zh-CN" altLang="en-US" dirty="0">
              <a:solidFill>
                <a:schemeClr val="bg1"/>
              </a:solidFill>
            </a:endParaRPr>
          </a:p>
        </p:txBody>
      </p:sp>
      <p:sp>
        <p:nvSpPr>
          <p:cNvPr id="5" name="页脚占位符 4">
            <a:extLst>
              <a:ext uri="{FF2B5EF4-FFF2-40B4-BE49-F238E27FC236}">
                <a16:creationId xmlns:a16="http://schemas.microsoft.com/office/drawing/2014/main" id="{0097A6D3-9A3B-A896-E989-082FAD5935A3}"/>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594728EE-9395-2D01-835F-00337A2CBC14}"/>
              </a:ext>
            </a:extLst>
          </p:cNvPr>
          <p:cNvSpPr>
            <a:spLocks noGrp="1"/>
          </p:cNvSpPr>
          <p:nvPr>
            <p:ph type="sldNum" sz="quarter" idx="11"/>
          </p:nvPr>
        </p:nvSpPr>
        <p:spPr/>
        <p:txBody>
          <a:bodyPr/>
          <a:lstStyle/>
          <a:p>
            <a:pPr>
              <a:defRPr/>
            </a:pPr>
            <a:fld id="{168FAD51-4924-4E26-8EE5-0F0F7972BA28}" type="slidenum">
              <a:rPr lang="en-US" smtClean="0"/>
              <a:pPr>
                <a:defRPr/>
              </a:pPr>
              <a:t>79</a:t>
            </a:fld>
            <a:endParaRPr lang="en-US" dirty="0"/>
          </a:p>
        </p:txBody>
      </p:sp>
    </p:spTree>
    <p:extLst>
      <p:ext uri="{BB962C8B-B14F-4D97-AF65-F5344CB8AC3E}">
        <p14:creationId xmlns:p14="http://schemas.microsoft.com/office/powerpoint/2010/main" val="272797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CF7FE-AF2A-D1EB-839C-20F8C4A92300}"/>
              </a:ext>
            </a:extLst>
          </p:cNvPr>
          <p:cNvSpPr>
            <a:spLocks noGrp="1"/>
          </p:cNvSpPr>
          <p:nvPr>
            <p:ph type="title"/>
          </p:nvPr>
        </p:nvSpPr>
        <p:spPr>
          <a:xfrm>
            <a:off x="856058" y="1419227"/>
            <a:ext cx="7429500" cy="2852737"/>
          </a:xfrm>
        </p:spPr>
        <p:txBody>
          <a:bodyPr/>
          <a:lstStyle/>
          <a:p>
            <a:r>
              <a:rPr lang="en-US" altLang="zh-CN" dirty="0">
                <a:sym typeface="+mn-lt"/>
              </a:rPr>
              <a:t>3.5.2 </a:t>
            </a:r>
            <a:r>
              <a:rPr lang="zh-CN" altLang="en-US" dirty="0">
                <a:sym typeface="+mn-lt"/>
              </a:rPr>
              <a:t>多模块交叉存储器</a:t>
            </a:r>
            <a:endParaRPr lang="zh-CN" altLang="en-US" dirty="0"/>
          </a:p>
        </p:txBody>
      </p:sp>
      <p:sp>
        <p:nvSpPr>
          <p:cNvPr id="5" name="文本占位符 4">
            <a:extLst>
              <a:ext uri="{FF2B5EF4-FFF2-40B4-BE49-F238E27FC236}">
                <a16:creationId xmlns:a16="http://schemas.microsoft.com/office/drawing/2014/main" id="{DD614057-2599-C6D4-196F-8C49566789C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074163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zh-CN" altLang="en-US" dirty="0">
                <a:sym typeface="+mn-lt"/>
              </a:rPr>
              <a:t>写回法</a:t>
            </a:r>
            <a:endParaRPr lang="en-US" altLang="zh-CN" dirty="0">
              <a:sym typeface="+mn-lt"/>
            </a:endParaRPr>
          </a:p>
        </p:txBody>
      </p:sp>
      <p:graphicFrame>
        <p:nvGraphicFramePr>
          <p:cNvPr id="8" name="内容占位符 7">
            <a:extLst>
              <a:ext uri="{FF2B5EF4-FFF2-40B4-BE49-F238E27FC236}">
                <a16:creationId xmlns:a16="http://schemas.microsoft.com/office/drawing/2014/main" id="{B215F591-53F4-0A2D-FA2D-55B689560754}"/>
              </a:ext>
            </a:extLst>
          </p:cNvPr>
          <p:cNvGraphicFramePr>
            <a:graphicFrameLocks noGrp="1"/>
          </p:cNvGraphicFramePr>
          <p:nvPr>
            <p:ph idx="1"/>
            <p:extLst>
              <p:ext uri="{D42A27DB-BD31-4B8C-83A1-F6EECF244321}">
                <p14:modId xmlns:p14="http://schemas.microsoft.com/office/powerpoint/2010/main" val="682589033"/>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a:extLst>
              <a:ext uri="{FF2B5EF4-FFF2-40B4-BE49-F238E27FC236}">
                <a16:creationId xmlns:a16="http://schemas.microsoft.com/office/drawing/2014/main" id="{B7198832-C983-C5AA-2196-9E13C2ECE17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754D6743-360C-FB01-960C-990A9DEDF8F5}"/>
              </a:ext>
            </a:extLst>
          </p:cNvPr>
          <p:cNvSpPr>
            <a:spLocks noGrp="1"/>
          </p:cNvSpPr>
          <p:nvPr>
            <p:ph type="sldNum" sz="quarter" idx="11"/>
          </p:nvPr>
        </p:nvSpPr>
        <p:spPr/>
        <p:txBody>
          <a:bodyPr/>
          <a:lstStyle/>
          <a:p>
            <a:pPr>
              <a:defRPr/>
            </a:pPr>
            <a:fld id="{168FAD51-4924-4E26-8EE5-0F0F7972BA28}" type="slidenum">
              <a:rPr lang="en-US" smtClean="0"/>
              <a:pPr>
                <a:defRPr/>
              </a:pPr>
              <a:t>80</a:t>
            </a:fld>
            <a:endParaRPr lang="en-US" dirty="0"/>
          </a:p>
        </p:txBody>
      </p:sp>
    </p:spTree>
    <p:extLst>
      <p:ext uri="{BB962C8B-B14F-4D97-AF65-F5344CB8AC3E}">
        <p14:creationId xmlns:p14="http://schemas.microsoft.com/office/powerpoint/2010/main" val="14452314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600"/>
              </a:spcBef>
            </a:pPr>
            <a:r>
              <a:rPr kumimoji="1" lang="zh-CN" altLang="en-US" sz="4000" dirty="0">
                <a:solidFill>
                  <a:schemeClr val="bg1"/>
                </a:solidFill>
                <a:cs typeface="+mn-ea"/>
                <a:sym typeface="+mn-lt"/>
              </a:rPr>
              <a:t>全写法 </a:t>
            </a:r>
          </a:p>
        </p:txBody>
      </p:sp>
      <p:graphicFrame>
        <p:nvGraphicFramePr>
          <p:cNvPr id="5" name="内容占位符 4">
            <a:extLst>
              <a:ext uri="{FF2B5EF4-FFF2-40B4-BE49-F238E27FC236}">
                <a16:creationId xmlns:a16="http://schemas.microsoft.com/office/drawing/2014/main" id="{58CA9E9B-5363-66F3-CD19-4A87919745F4}"/>
              </a:ext>
            </a:extLst>
          </p:cNvPr>
          <p:cNvGraphicFramePr>
            <a:graphicFrameLocks noGrp="1"/>
          </p:cNvGraphicFramePr>
          <p:nvPr>
            <p:ph idx="1"/>
            <p:extLst>
              <p:ext uri="{D42A27DB-BD31-4B8C-83A1-F6EECF244321}">
                <p14:modId xmlns:p14="http://schemas.microsoft.com/office/powerpoint/2010/main" val="4222085778"/>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a:extLst>
              <a:ext uri="{FF2B5EF4-FFF2-40B4-BE49-F238E27FC236}">
                <a16:creationId xmlns:a16="http://schemas.microsoft.com/office/drawing/2014/main" id="{D6836457-C16D-4411-D755-6A87FB8C12B2}"/>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8E1C648F-326B-41B9-130A-9CAE91E44C4F}"/>
              </a:ext>
            </a:extLst>
          </p:cNvPr>
          <p:cNvSpPr>
            <a:spLocks noGrp="1"/>
          </p:cNvSpPr>
          <p:nvPr>
            <p:ph type="sldNum" sz="quarter" idx="11"/>
          </p:nvPr>
        </p:nvSpPr>
        <p:spPr/>
        <p:txBody>
          <a:bodyPr/>
          <a:lstStyle/>
          <a:p>
            <a:pPr>
              <a:defRPr/>
            </a:pPr>
            <a:fld id="{168FAD51-4924-4E26-8EE5-0F0F7972BA28}" type="slidenum">
              <a:rPr lang="en-US" smtClean="0"/>
              <a:pPr>
                <a:defRPr/>
              </a:pPr>
              <a:t>81</a:t>
            </a:fld>
            <a:endParaRPr lang="en-US" dirty="0"/>
          </a:p>
        </p:txBody>
      </p:sp>
    </p:spTree>
    <p:extLst>
      <p:ext uri="{BB962C8B-B14F-4D97-AF65-F5344CB8AC3E}">
        <p14:creationId xmlns:p14="http://schemas.microsoft.com/office/powerpoint/2010/main" val="4420101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zh-CN" altLang="en-US" dirty="0">
                <a:sym typeface="+mn-lt"/>
              </a:rPr>
              <a:t>一次法  </a:t>
            </a:r>
            <a:r>
              <a:rPr lang="en-US" altLang="zh-CN" dirty="0">
                <a:sym typeface="+mn-lt"/>
              </a:rPr>
              <a:t>(</a:t>
            </a:r>
            <a:r>
              <a:rPr lang="zh-CN" altLang="en-US" dirty="0">
                <a:sym typeface="+mn-lt"/>
              </a:rPr>
              <a:t>写回法</a:t>
            </a:r>
            <a:r>
              <a:rPr lang="en-US" altLang="zh-CN" dirty="0">
                <a:sym typeface="+mn-lt"/>
              </a:rPr>
              <a:t>+</a:t>
            </a:r>
            <a:r>
              <a:rPr lang="zh-CN" altLang="en-US" dirty="0">
                <a:sym typeface="+mn-lt"/>
              </a:rPr>
              <a:t>全写法</a:t>
            </a:r>
            <a:r>
              <a:rPr lang="en-US" altLang="zh-CN" dirty="0">
                <a:sym typeface="+mn-lt"/>
              </a:rPr>
              <a:t>)</a:t>
            </a:r>
            <a:r>
              <a:rPr lang="zh-CN" altLang="en-US" dirty="0">
                <a:sym typeface="+mn-lt"/>
              </a:rPr>
              <a:t> </a:t>
            </a:r>
          </a:p>
        </p:txBody>
      </p:sp>
      <p:graphicFrame>
        <p:nvGraphicFramePr>
          <p:cNvPr id="7" name="内容占位符 6">
            <a:extLst>
              <a:ext uri="{FF2B5EF4-FFF2-40B4-BE49-F238E27FC236}">
                <a16:creationId xmlns:a16="http://schemas.microsoft.com/office/drawing/2014/main" id="{ED5CF3B5-7E69-20E6-20E2-06A9685F333A}"/>
              </a:ext>
            </a:extLst>
          </p:cNvPr>
          <p:cNvGraphicFramePr>
            <a:graphicFrameLocks noGrp="1"/>
          </p:cNvGraphicFramePr>
          <p:nvPr>
            <p:ph idx="1"/>
            <p:extLst>
              <p:ext uri="{D42A27DB-BD31-4B8C-83A1-F6EECF244321}">
                <p14:modId xmlns:p14="http://schemas.microsoft.com/office/powerpoint/2010/main" val="1100085585"/>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灯片编号占位符 4">
            <a:extLst>
              <a:ext uri="{FF2B5EF4-FFF2-40B4-BE49-F238E27FC236}">
                <a16:creationId xmlns:a16="http://schemas.microsoft.com/office/drawing/2014/main" id="{4488986D-FEB8-ED4B-0911-39E051A9272D}"/>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82</a:t>
            </a:fld>
            <a:endParaRPr lang="en-US" dirty="0"/>
          </a:p>
        </p:txBody>
      </p:sp>
      <p:sp>
        <p:nvSpPr>
          <p:cNvPr id="3" name="页脚占位符 2">
            <a:extLst>
              <a:ext uri="{FF2B5EF4-FFF2-40B4-BE49-F238E27FC236}">
                <a16:creationId xmlns:a16="http://schemas.microsoft.com/office/drawing/2014/main" id="{9C66AC14-E195-3DD6-9557-9FAC8B79B5F6}"/>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Tree>
    <p:extLst>
      <p:ext uri="{BB962C8B-B14F-4D97-AF65-F5344CB8AC3E}">
        <p14:creationId xmlns:p14="http://schemas.microsoft.com/office/powerpoint/2010/main" val="35214192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55663" y="619125"/>
            <a:ext cx="7616825" cy="1079500"/>
          </a:xfrm>
        </p:spPr>
        <p:txBody>
          <a:bodyPr/>
          <a:lstStyle/>
          <a:p>
            <a:r>
              <a:rPr lang="en-US" altLang="zh-CN" dirty="0">
                <a:sym typeface="+mn-lt"/>
              </a:rPr>
              <a:t>Intel i7 Cache </a:t>
            </a:r>
            <a:r>
              <a:rPr lang="zh-CN" altLang="en-US" dirty="0">
                <a:sym typeface="+mn-lt"/>
              </a:rPr>
              <a:t>结构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660596"/>
            <a:ext cx="5747268" cy="4553030"/>
          </a:xfrm>
          <a:prstGeom prst="rect">
            <a:avLst/>
          </a:prstGeom>
        </p:spPr>
      </p:pic>
      <p:sp>
        <p:nvSpPr>
          <p:cNvPr id="5" name="页脚占位符 4">
            <a:extLst>
              <a:ext uri="{FF2B5EF4-FFF2-40B4-BE49-F238E27FC236}">
                <a16:creationId xmlns:a16="http://schemas.microsoft.com/office/drawing/2014/main" id="{01D7562C-52D5-6E2E-0A41-BF9F7F9637A6}"/>
              </a:ext>
            </a:extLst>
          </p:cNvPr>
          <p:cNvSpPr>
            <a:spLocks noGrp="1"/>
          </p:cNvSpPr>
          <p:nvPr>
            <p:ph type="ftr" sz="quarter" idx="10"/>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3E911C1D-7972-6DB6-880D-855C013C5FBA}"/>
              </a:ext>
            </a:extLst>
          </p:cNvPr>
          <p:cNvSpPr>
            <a:spLocks noGrp="1"/>
          </p:cNvSpPr>
          <p:nvPr>
            <p:ph type="sldNum" sz="quarter" idx="11"/>
          </p:nvPr>
        </p:nvSpPr>
        <p:spPr/>
        <p:txBody>
          <a:bodyPr/>
          <a:lstStyle/>
          <a:p>
            <a:pPr>
              <a:defRPr/>
            </a:pPr>
            <a:fld id="{9D35ACE7-19B2-4F54-9048-4DFFEA3E73D5}" type="slidenum">
              <a:rPr lang="en-US" smtClean="0"/>
              <a:pPr>
                <a:defRPr/>
              </a:pPr>
              <a:t>83</a:t>
            </a:fld>
            <a:endParaRPr lang="en-US" dirty="0"/>
          </a:p>
        </p:txBody>
      </p:sp>
    </p:spTree>
    <p:extLst>
      <p:ext uri="{BB962C8B-B14F-4D97-AF65-F5344CB8AC3E}">
        <p14:creationId xmlns:p14="http://schemas.microsoft.com/office/powerpoint/2010/main" val="24566111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698F94F-6D3F-0B5B-55CB-D8AA1A5F07FF}"/>
              </a:ext>
            </a:extLst>
          </p:cNvPr>
          <p:cNvSpPr>
            <a:spLocks noGrp="1"/>
          </p:cNvSpPr>
          <p:nvPr>
            <p:ph type="title"/>
          </p:nvPr>
        </p:nvSpPr>
        <p:spPr/>
        <p:txBody>
          <a:bodyPr/>
          <a:lstStyle/>
          <a:p>
            <a:endParaRPr lang="zh-CN" altLang="en-US"/>
          </a:p>
        </p:txBody>
      </p:sp>
      <p:pic>
        <p:nvPicPr>
          <p:cNvPr id="10" name="内容占位符 9">
            <a:extLst>
              <a:ext uri="{FF2B5EF4-FFF2-40B4-BE49-F238E27FC236}">
                <a16:creationId xmlns:a16="http://schemas.microsoft.com/office/drawing/2014/main" id="{779046A0-E335-F690-789B-90EE13DCDC2B}"/>
              </a:ext>
            </a:extLst>
          </p:cNvPr>
          <p:cNvPicPr>
            <a:picLocks noGrp="1" noChangeAspect="1"/>
          </p:cNvPicPr>
          <p:nvPr>
            <p:ph sz="half" idx="1"/>
          </p:nvPr>
        </p:nvPicPr>
        <p:blipFill>
          <a:blip r:embed="rId2"/>
          <a:stretch>
            <a:fillRect/>
          </a:stretch>
        </p:blipFill>
        <p:spPr>
          <a:xfrm>
            <a:off x="855663" y="1925171"/>
            <a:ext cx="3659187" cy="3641071"/>
          </a:xfrm>
          <a:prstGeom prst="rect">
            <a:avLst/>
          </a:prstGeom>
        </p:spPr>
      </p:pic>
      <p:sp>
        <p:nvSpPr>
          <p:cNvPr id="6" name="矩形 5">
            <a:extLst>
              <a:ext uri="{FF2B5EF4-FFF2-40B4-BE49-F238E27FC236}">
                <a16:creationId xmlns:a16="http://schemas.microsoft.com/office/drawing/2014/main" id="{C03213F9-9A28-4C80-8F93-241CA0DB356E}"/>
              </a:ext>
            </a:extLst>
          </p:cNvPr>
          <p:cNvSpPr/>
          <p:nvPr/>
        </p:nvSpPr>
        <p:spPr>
          <a:xfrm>
            <a:off x="2140868" y="4365104"/>
            <a:ext cx="2088232" cy="9361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内容占位符 10">
            <a:extLst>
              <a:ext uri="{FF2B5EF4-FFF2-40B4-BE49-F238E27FC236}">
                <a16:creationId xmlns:a16="http://schemas.microsoft.com/office/drawing/2014/main" id="{6D897A0E-FD28-F8DA-94B1-CF76FB67182A}"/>
              </a:ext>
            </a:extLst>
          </p:cNvPr>
          <p:cNvPicPr>
            <a:picLocks noGrp="1" noChangeAspect="1"/>
          </p:cNvPicPr>
          <p:nvPr>
            <p:ph sz="half" idx="2"/>
          </p:nvPr>
        </p:nvPicPr>
        <p:blipFill>
          <a:blip r:embed="rId3"/>
          <a:stretch>
            <a:fillRect/>
          </a:stretch>
        </p:blipFill>
        <p:spPr>
          <a:xfrm>
            <a:off x="4629150" y="1926750"/>
            <a:ext cx="3656013" cy="3637913"/>
          </a:xfrm>
          <a:prstGeom prst="rect">
            <a:avLst/>
          </a:prstGeom>
        </p:spPr>
      </p:pic>
      <p:sp>
        <p:nvSpPr>
          <p:cNvPr id="2" name="页脚占位符 1">
            <a:extLst>
              <a:ext uri="{FF2B5EF4-FFF2-40B4-BE49-F238E27FC236}">
                <a16:creationId xmlns:a16="http://schemas.microsoft.com/office/drawing/2014/main" id="{D5B14AB0-EF97-7FF1-E3F4-95B41818E1C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7493AB6B-4156-78E2-FFD8-6C41EA751F71}"/>
              </a:ext>
            </a:extLst>
          </p:cNvPr>
          <p:cNvSpPr>
            <a:spLocks noGrp="1"/>
          </p:cNvSpPr>
          <p:nvPr>
            <p:ph type="sldNum" sz="quarter" idx="11"/>
          </p:nvPr>
        </p:nvSpPr>
        <p:spPr/>
        <p:txBody>
          <a:bodyPr/>
          <a:lstStyle/>
          <a:p>
            <a:pPr>
              <a:defRPr/>
            </a:pPr>
            <a:fld id="{168FAD51-4924-4E26-8EE5-0F0F7972BA28}" type="slidenum">
              <a:rPr lang="en-US" smtClean="0"/>
              <a:pPr>
                <a:defRPr/>
              </a:pPr>
              <a:t>84</a:t>
            </a:fld>
            <a:endParaRPr lang="en-US" dirty="0"/>
          </a:p>
        </p:txBody>
      </p:sp>
    </p:spTree>
    <p:extLst>
      <p:ext uri="{BB962C8B-B14F-4D97-AF65-F5344CB8AC3E}">
        <p14:creationId xmlns:p14="http://schemas.microsoft.com/office/powerpoint/2010/main" val="17829149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73EA86B7-92F1-B062-2781-845CA0E14FBD}"/>
              </a:ext>
            </a:extLst>
          </p:cNvPr>
          <p:cNvSpPr>
            <a:spLocks noGrp="1"/>
          </p:cNvSpPr>
          <p:nvPr>
            <p:ph type="title"/>
          </p:nvPr>
        </p:nvSpPr>
        <p:spPr/>
        <p:txBody>
          <a:bodyPr/>
          <a:lstStyle/>
          <a:p>
            <a:endParaRPr lang="zh-CN" altLang="en-US"/>
          </a:p>
        </p:txBody>
      </p:sp>
      <p:pic>
        <p:nvPicPr>
          <p:cNvPr id="15" name="内容占位符 14">
            <a:extLst>
              <a:ext uri="{FF2B5EF4-FFF2-40B4-BE49-F238E27FC236}">
                <a16:creationId xmlns:a16="http://schemas.microsoft.com/office/drawing/2014/main" id="{EC162AA5-1234-D29A-823E-8D2A7B45F4D6}"/>
              </a:ext>
            </a:extLst>
          </p:cNvPr>
          <p:cNvPicPr>
            <a:picLocks noGrp="1" noChangeAspect="1"/>
          </p:cNvPicPr>
          <p:nvPr>
            <p:ph sz="half" idx="1"/>
          </p:nvPr>
        </p:nvPicPr>
        <p:blipFill>
          <a:blip r:embed="rId2"/>
          <a:stretch>
            <a:fillRect/>
          </a:stretch>
        </p:blipFill>
        <p:spPr>
          <a:xfrm>
            <a:off x="855663" y="1937352"/>
            <a:ext cx="3659187" cy="3616709"/>
          </a:xfrm>
          <a:prstGeom prst="rect">
            <a:avLst/>
          </a:prstGeom>
        </p:spPr>
      </p:pic>
      <p:sp>
        <p:nvSpPr>
          <p:cNvPr id="14" name="矩形 13">
            <a:extLst>
              <a:ext uri="{FF2B5EF4-FFF2-40B4-BE49-F238E27FC236}">
                <a16:creationId xmlns:a16="http://schemas.microsoft.com/office/drawing/2014/main" id="{5F2BF50C-A008-DBE5-3279-1A31B64C44F8}"/>
              </a:ext>
            </a:extLst>
          </p:cNvPr>
          <p:cNvSpPr/>
          <p:nvPr/>
        </p:nvSpPr>
        <p:spPr>
          <a:xfrm>
            <a:off x="2555776" y="4077072"/>
            <a:ext cx="1944216"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6" name="内容占位符 15">
            <a:extLst>
              <a:ext uri="{FF2B5EF4-FFF2-40B4-BE49-F238E27FC236}">
                <a16:creationId xmlns:a16="http://schemas.microsoft.com/office/drawing/2014/main" id="{63445468-8230-A868-E906-19AD79D495F1}"/>
              </a:ext>
            </a:extLst>
          </p:cNvPr>
          <p:cNvPicPr>
            <a:picLocks noGrp="1" noChangeAspect="1"/>
          </p:cNvPicPr>
          <p:nvPr>
            <p:ph sz="half" idx="2"/>
          </p:nvPr>
        </p:nvPicPr>
        <p:blipFill>
          <a:blip r:embed="rId3"/>
          <a:stretch>
            <a:fillRect/>
          </a:stretch>
        </p:blipFill>
        <p:spPr>
          <a:xfrm>
            <a:off x="4629150" y="1941596"/>
            <a:ext cx="3656013" cy="3608221"/>
          </a:xfrm>
          <a:prstGeom prst="rect">
            <a:avLst/>
          </a:prstGeom>
        </p:spPr>
      </p:pic>
      <p:sp>
        <p:nvSpPr>
          <p:cNvPr id="2" name="页脚占位符 1">
            <a:extLst>
              <a:ext uri="{FF2B5EF4-FFF2-40B4-BE49-F238E27FC236}">
                <a16:creationId xmlns:a16="http://schemas.microsoft.com/office/drawing/2014/main" id="{8E75F764-6560-6518-DFBE-7B009D6DD14D}"/>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D860A3EA-A7F2-1608-235F-799897318BCF}"/>
              </a:ext>
            </a:extLst>
          </p:cNvPr>
          <p:cNvSpPr>
            <a:spLocks noGrp="1"/>
          </p:cNvSpPr>
          <p:nvPr>
            <p:ph type="sldNum" sz="quarter" idx="11"/>
          </p:nvPr>
        </p:nvSpPr>
        <p:spPr/>
        <p:txBody>
          <a:bodyPr/>
          <a:lstStyle/>
          <a:p>
            <a:pPr>
              <a:defRPr/>
            </a:pPr>
            <a:fld id="{168FAD51-4924-4E26-8EE5-0F0F7972BA28}" type="slidenum">
              <a:rPr lang="en-US" smtClean="0"/>
              <a:pPr>
                <a:defRPr/>
              </a:pPr>
              <a:t>85</a:t>
            </a:fld>
            <a:endParaRPr lang="en-US" dirty="0"/>
          </a:p>
        </p:txBody>
      </p:sp>
    </p:spTree>
    <p:extLst>
      <p:ext uri="{BB962C8B-B14F-4D97-AF65-F5344CB8AC3E}">
        <p14:creationId xmlns:p14="http://schemas.microsoft.com/office/powerpoint/2010/main" val="10322493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a:xfrm>
            <a:off x="365867" y="1467516"/>
            <a:ext cx="8442377" cy="4227768"/>
          </a:xfrm>
        </p:spPr>
        <p:txBody>
          <a:bodyPr>
            <a:normAutofit/>
          </a:bodyPr>
          <a:lstStyle/>
          <a:p>
            <a:r>
              <a:rPr lang="zh-CN" altLang="en-US" sz="1700" dirty="0">
                <a:latin typeface="+mn-ea"/>
              </a:rPr>
              <a:t>主存地址空间大小为</a:t>
            </a:r>
            <a:r>
              <a:rPr lang="en-US" altLang="zh-CN" sz="1700" dirty="0">
                <a:latin typeface="+mn-ea"/>
              </a:rPr>
              <a:t>256MB</a:t>
            </a:r>
            <a:r>
              <a:rPr lang="zh-CN" altLang="en-US" sz="1700" dirty="0">
                <a:latin typeface="+mn-ea"/>
              </a:rPr>
              <a:t>，按字节编址。指令数据</a:t>
            </a:r>
            <a:r>
              <a:rPr lang="en-US" altLang="zh-CN" sz="1700" dirty="0">
                <a:latin typeface="+mn-ea"/>
              </a:rPr>
              <a:t>Cache</a:t>
            </a:r>
            <a:r>
              <a:rPr lang="zh-CN" altLang="en-US" sz="1700" dirty="0">
                <a:latin typeface="+mn-ea"/>
              </a:rPr>
              <a:t>，均有</a:t>
            </a:r>
            <a:r>
              <a:rPr lang="en-US" altLang="zh-CN" sz="1700" dirty="0">
                <a:latin typeface="+mn-ea"/>
              </a:rPr>
              <a:t>8</a:t>
            </a:r>
            <a:r>
              <a:rPr lang="zh-CN" altLang="en-US" sz="1700" dirty="0">
                <a:latin typeface="+mn-ea"/>
              </a:rPr>
              <a:t>行，</a:t>
            </a:r>
            <a:r>
              <a:rPr lang="en-US" altLang="zh-CN" sz="1700" dirty="0">
                <a:latin typeface="+mn-ea"/>
              </a:rPr>
              <a:t>Cache</a:t>
            </a:r>
            <a:r>
              <a:rPr lang="zh-CN" altLang="en-US" sz="1700" dirty="0">
                <a:latin typeface="+mn-ea"/>
              </a:rPr>
              <a:t>行大小为</a:t>
            </a:r>
            <a:r>
              <a:rPr lang="en-US" altLang="zh-CN" sz="1700" dirty="0">
                <a:latin typeface="+mn-ea"/>
              </a:rPr>
              <a:t>64B</a:t>
            </a:r>
            <a:r>
              <a:rPr lang="zh-CN" altLang="en-US" sz="1700" dirty="0">
                <a:latin typeface="+mn-ea"/>
              </a:rPr>
              <a:t>，数据</a:t>
            </a:r>
            <a:r>
              <a:rPr lang="en-US" altLang="zh-CN" sz="1700" dirty="0">
                <a:latin typeface="+mn-ea"/>
              </a:rPr>
              <a:t>Cache</a:t>
            </a:r>
            <a:r>
              <a:rPr lang="zh-CN" altLang="en-US" sz="1700" dirty="0">
                <a:latin typeface="+mn-ea"/>
              </a:rPr>
              <a:t>直接相联。现有两功能相同的程序</a:t>
            </a:r>
            <a:r>
              <a:rPr lang="en-US" altLang="zh-CN" sz="1700" dirty="0">
                <a:latin typeface="+mn-ea"/>
              </a:rPr>
              <a:t>A</a:t>
            </a:r>
            <a:r>
              <a:rPr lang="zh-CN" altLang="en-US" sz="1700" dirty="0">
                <a:latin typeface="+mn-ea"/>
              </a:rPr>
              <a:t>，</a:t>
            </a:r>
            <a:r>
              <a:rPr lang="en-US" altLang="zh-CN" sz="1700" dirty="0">
                <a:latin typeface="+mn-ea"/>
              </a:rPr>
              <a:t>B</a:t>
            </a:r>
            <a:r>
              <a:rPr lang="zh-CN" altLang="en-US" sz="1700" dirty="0">
                <a:latin typeface="+mn-ea"/>
              </a:rPr>
              <a:t>，其伪代码如下所示：</a:t>
            </a:r>
            <a:endParaRPr lang="en-US" altLang="zh-CN" sz="1700" baseline="30000" dirty="0">
              <a:latin typeface="+mn-ea"/>
            </a:endParaRPr>
          </a:p>
          <a:p>
            <a:pPr>
              <a:spcBef>
                <a:spcPct val="20000"/>
              </a:spcBef>
              <a:defRPr/>
            </a:pPr>
            <a:r>
              <a:rPr lang="zh-CN" altLang="en-US" sz="1700" dirty="0">
                <a:latin typeface="+mn-ea"/>
              </a:rPr>
              <a:t>假定</a:t>
            </a:r>
            <a:r>
              <a:rPr lang="en-US" altLang="zh-CN" sz="1700" dirty="0" err="1">
                <a:latin typeface="+mn-ea"/>
              </a:rPr>
              <a:t>int</a:t>
            </a:r>
            <a:r>
              <a:rPr lang="zh-CN" altLang="en-US" sz="1700" dirty="0">
                <a:latin typeface="+mn-ea"/>
              </a:rPr>
              <a:t>型数据为</a:t>
            </a:r>
            <a:r>
              <a:rPr lang="en-US" altLang="zh-CN" sz="1700" dirty="0">
                <a:latin typeface="+mn-ea"/>
              </a:rPr>
              <a:t>32</a:t>
            </a:r>
            <a:r>
              <a:rPr lang="zh-CN" altLang="en-US" sz="1700" dirty="0">
                <a:latin typeface="+mn-ea"/>
              </a:rPr>
              <a:t>位补码，程序编译时</a:t>
            </a:r>
            <a:r>
              <a:rPr lang="en-US" altLang="zh-CN" sz="1700" dirty="0" err="1">
                <a:latin typeface="+mn-ea"/>
              </a:rPr>
              <a:t>i,j,sum</a:t>
            </a:r>
            <a:r>
              <a:rPr lang="zh-CN" altLang="en-US" sz="1700" dirty="0">
                <a:latin typeface="+mn-ea"/>
              </a:rPr>
              <a:t>均分配在寄存器中，数组</a:t>
            </a:r>
            <a:r>
              <a:rPr lang="en-US" altLang="zh-CN" sz="1700" dirty="0">
                <a:latin typeface="+mn-ea"/>
              </a:rPr>
              <a:t>a</a:t>
            </a:r>
            <a:r>
              <a:rPr lang="zh-CN" altLang="en-US" sz="1700" dirty="0">
                <a:latin typeface="+mn-ea"/>
              </a:rPr>
              <a:t>按行优先方式存放，首地址为</a:t>
            </a:r>
            <a:r>
              <a:rPr lang="en-US" altLang="zh-CN" sz="1700" dirty="0">
                <a:latin typeface="+mn-ea"/>
              </a:rPr>
              <a:t>320</a:t>
            </a:r>
            <a:r>
              <a:rPr lang="zh-CN" altLang="en-US" sz="1700" dirty="0">
                <a:latin typeface="+mn-ea"/>
              </a:rPr>
              <a:t>（十进制）。</a:t>
            </a:r>
            <a:endParaRPr lang="en-US" altLang="zh-CN" sz="1700" dirty="0">
              <a:latin typeface="+mn-ea"/>
            </a:endParaRPr>
          </a:p>
          <a:p>
            <a:pPr>
              <a:spcBef>
                <a:spcPct val="20000"/>
              </a:spcBef>
              <a:defRPr/>
            </a:pPr>
            <a:endParaRPr lang="en-US" altLang="zh-CN" sz="1700" dirty="0">
              <a:latin typeface="+mn-ea"/>
            </a:endParaRPr>
          </a:p>
          <a:p>
            <a:pPr>
              <a:spcBef>
                <a:spcPct val="20000"/>
              </a:spcBef>
              <a:defRPr/>
            </a:pPr>
            <a:endParaRPr lang="en-US" altLang="zh-CN" sz="1700" dirty="0">
              <a:latin typeface="+mn-ea"/>
            </a:endParaRPr>
          </a:p>
          <a:p>
            <a:pPr marL="342900" lvl="1" indent="0">
              <a:buNone/>
              <a:defRPr/>
            </a:pPr>
            <a:endParaRPr lang="en-US" altLang="zh-CN" sz="1700" b="1" dirty="0">
              <a:latin typeface="+mn-ea"/>
            </a:endParaRPr>
          </a:p>
          <a:p>
            <a:pPr marL="342900" lvl="1" indent="0">
              <a:buNone/>
              <a:defRPr/>
            </a:pPr>
            <a:endParaRPr lang="en-US" altLang="zh-CN" sz="1700" b="1" dirty="0">
              <a:latin typeface="+mn-ea"/>
            </a:endParaRPr>
          </a:p>
          <a:p>
            <a:pPr marL="342900" lvl="1" indent="0">
              <a:buNone/>
              <a:defRPr/>
            </a:pPr>
            <a:r>
              <a:rPr lang="en-US" altLang="zh-CN" sz="1700" b="1" dirty="0">
                <a:latin typeface="+mn-ea"/>
              </a:rPr>
              <a:t>1</a:t>
            </a:r>
            <a:r>
              <a:rPr lang="zh-CN" altLang="en-US" sz="1700" b="1" dirty="0">
                <a:latin typeface="+mn-ea"/>
              </a:rPr>
              <a:t>）数组元素</a:t>
            </a:r>
            <a:r>
              <a:rPr lang="en-US" altLang="zh-CN" sz="1700" b="1" dirty="0">
                <a:latin typeface="+mn-ea"/>
              </a:rPr>
              <a:t>a[0][31],a[1][1]</a:t>
            </a:r>
            <a:r>
              <a:rPr lang="zh-CN" altLang="en-US" sz="1700" b="1" dirty="0">
                <a:latin typeface="+mn-ea"/>
              </a:rPr>
              <a:t>所在主存块对应的</a:t>
            </a:r>
            <a:r>
              <a:rPr lang="en-US" altLang="zh-CN" sz="1700" b="1" dirty="0">
                <a:latin typeface="+mn-ea"/>
              </a:rPr>
              <a:t>Cache</a:t>
            </a:r>
            <a:r>
              <a:rPr lang="zh-CN" altLang="en-US" sz="1700" b="1" dirty="0">
                <a:latin typeface="+mn-ea"/>
              </a:rPr>
              <a:t>行分别是多少，行号从零开始。</a:t>
            </a:r>
            <a:endParaRPr lang="en-US" altLang="zh-CN" sz="1700" b="1" dirty="0">
              <a:latin typeface="+mn-ea"/>
            </a:endParaRPr>
          </a:p>
          <a:p>
            <a:pPr marL="342900" lvl="1" indent="0">
              <a:buNone/>
              <a:defRPr/>
            </a:pPr>
            <a:r>
              <a:rPr lang="en-US" altLang="zh-CN" sz="1700" b="1" dirty="0">
                <a:latin typeface="+mn-ea"/>
              </a:rPr>
              <a:t>2)</a:t>
            </a:r>
            <a:r>
              <a:rPr lang="zh-CN" altLang="en-US" sz="1700" b="1" dirty="0">
                <a:latin typeface="+mn-ea"/>
              </a:rPr>
              <a:t>程序</a:t>
            </a:r>
            <a:r>
              <a:rPr lang="en-US" altLang="zh-CN" sz="1700" b="1" dirty="0">
                <a:latin typeface="+mn-ea"/>
              </a:rPr>
              <a:t>A</a:t>
            </a:r>
            <a:r>
              <a:rPr lang="zh-CN" altLang="en-US" sz="1700" b="1" dirty="0">
                <a:latin typeface="+mn-ea"/>
              </a:rPr>
              <a:t>，</a:t>
            </a:r>
            <a:r>
              <a:rPr lang="en-US" altLang="zh-CN" sz="1700" b="1" dirty="0">
                <a:latin typeface="+mn-ea"/>
              </a:rPr>
              <a:t>B</a:t>
            </a:r>
            <a:r>
              <a:rPr lang="zh-CN" altLang="en-US" sz="1700" b="1" dirty="0">
                <a:latin typeface="+mn-ea"/>
              </a:rPr>
              <a:t>的数据访问命中率各是多少？那个程序的执行时间更短</a:t>
            </a:r>
            <a:r>
              <a:rPr lang="en-US" altLang="zh-CN" sz="1700" b="1" dirty="0">
                <a:latin typeface="+mn-ea"/>
              </a:rPr>
              <a:t>?</a:t>
            </a:r>
          </a:p>
          <a:p>
            <a:endParaRPr lang="zh-CN" altLang="en-US" baseline="30000" dirty="0">
              <a:latin typeface="+mn-ea"/>
            </a:endParaRPr>
          </a:p>
          <a:p>
            <a:endParaRPr lang="zh-CN" altLang="en-US" dirty="0"/>
          </a:p>
        </p:txBody>
      </p:sp>
      <p:sp>
        <p:nvSpPr>
          <p:cNvPr id="4" name="Text Box 4"/>
          <p:cNvSpPr txBox="1">
            <a:spLocks noChangeArrowheads="1"/>
          </p:cNvSpPr>
          <p:nvPr/>
        </p:nvSpPr>
        <p:spPr bwMode="auto">
          <a:xfrm>
            <a:off x="539553" y="2852936"/>
            <a:ext cx="3949220" cy="1233614"/>
          </a:xfrm>
          <a:prstGeom prst="rect">
            <a:avLst/>
          </a:prstGeom>
          <a:solidFill>
            <a:srgbClr val="99FF66"/>
          </a:solidFill>
          <a:ln>
            <a:headEnd/>
            <a:tailEnd/>
          </a:ln>
        </p:spPr>
        <p:style>
          <a:lnRef idx="1">
            <a:schemeClr val="accent3"/>
          </a:lnRef>
          <a:fillRef idx="2">
            <a:schemeClr val="accent3"/>
          </a:fillRef>
          <a:effectRef idx="1">
            <a:schemeClr val="accent3"/>
          </a:effectRef>
          <a:fontRef idx="minor">
            <a:schemeClr val="dk1"/>
          </a:fontRef>
        </p:style>
        <p:txBody>
          <a:bodyPr anchor="ctr" anchorCtr="0">
            <a:noAutofit/>
          </a:bodyPr>
          <a:lstStyle/>
          <a:p>
            <a:pPr eaLnBrk="0" hangingPunct="0">
              <a:defRPr/>
            </a:pPr>
            <a:r>
              <a:rPr lang="en-US" b="1" dirty="0" err="1">
                <a:latin typeface="Courier New" pitchFamily="49" charset="0"/>
              </a:rPr>
              <a:t>int</a:t>
            </a:r>
            <a:r>
              <a:rPr lang="en-US" b="1" dirty="0">
                <a:latin typeface="Courier New" pitchFamily="49" charset="0"/>
              </a:rPr>
              <a:t> a[256][256]</a:t>
            </a:r>
            <a:r>
              <a:rPr lang="en-US" altLang="zh-CN" b="1" dirty="0">
                <a:latin typeface="Courier New" pitchFamily="49" charset="0"/>
              </a:rPr>
              <a:t>;</a:t>
            </a:r>
            <a:endParaRPr lang="en-US" altLang="zh-CN" b="1" dirty="0">
              <a:latin typeface="Courier New" pitchFamily="49" charset="0"/>
              <a:ea typeface="宋体" pitchFamily="2" charset="-122"/>
            </a:endParaRPr>
          </a:p>
          <a:p>
            <a:pPr eaLnBrk="0" hangingPunct="0">
              <a:defRPr/>
            </a:pPr>
            <a:r>
              <a:rPr lang="en-US" b="1" dirty="0">
                <a:latin typeface="Courier New" pitchFamily="49" charset="0"/>
                <a:ea typeface="宋体" pitchFamily="2" charset="-122"/>
              </a:rPr>
              <a:t>for (</a:t>
            </a:r>
            <a:r>
              <a:rPr lang="en-US" b="1" dirty="0" err="1">
                <a:latin typeface="Courier New" pitchFamily="49" charset="0"/>
                <a:ea typeface="宋体" pitchFamily="2" charset="-122"/>
              </a:rPr>
              <a:t>i</a:t>
            </a:r>
            <a:r>
              <a:rPr lang="en-US" b="1" dirty="0">
                <a:latin typeface="Courier New" pitchFamily="49" charset="0"/>
                <a:ea typeface="宋体" pitchFamily="2" charset="-122"/>
              </a:rPr>
              <a:t> = 0; </a:t>
            </a:r>
            <a:r>
              <a:rPr lang="en-US" b="1" dirty="0" err="1">
                <a:latin typeface="Courier New" pitchFamily="49" charset="0"/>
                <a:ea typeface="宋体" pitchFamily="2" charset="-122"/>
              </a:rPr>
              <a:t>i</a:t>
            </a:r>
            <a:r>
              <a:rPr lang="en-US" b="1" dirty="0">
                <a:latin typeface="Courier New" pitchFamily="49" charset="0"/>
                <a:ea typeface="宋体" pitchFamily="2" charset="-122"/>
              </a:rPr>
              <a:t> &lt; 256; </a:t>
            </a:r>
            <a:r>
              <a:rPr lang="en-US" b="1" dirty="0" err="1">
                <a:latin typeface="Courier New" pitchFamily="49" charset="0"/>
                <a:ea typeface="宋体" pitchFamily="2" charset="-122"/>
              </a:rPr>
              <a:t>i</a:t>
            </a:r>
            <a:r>
              <a:rPr lang="en-US" b="1" dirty="0">
                <a:latin typeface="Courier New" pitchFamily="49" charset="0"/>
                <a:ea typeface="宋体" pitchFamily="2" charset="-122"/>
              </a:rPr>
              <a:t>++)</a:t>
            </a:r>
          </a:p>
          <a:p>
            <a:pPr eaLnBrk="0" hangingPunct="0">
              <a:defRPr/>
            </a:pPr>
            <a:r>
              <a:rPr lang="en-US" b="1" dirty="0">
                <a:solidFill>
                  <a:srgbClr val="0000FF"/>
                </a:solidFill>
                <a:latin typeface="Courier New" pitchFamily="49" charset="0"/>
                <a:ea typeface="宋体" pitchFamily="2" charset="-122"/>
              </a:rPr>
              <a:t> for (j = 0; j &lt; 256; j++)</a:t>
            </a:r>
          </a:p>
          <a:p>
            <a:pPr eaLnBrk="0" hangingPunct="0">
              <a:defRPr/>
            </a:pPr>
            <a:r>
              <a:rPr lang="en-US" b="1" dirty="0">
                <a:latin typeface="Courier New" pitchFamily="49" charset="0"/>
                <a:ea typeface="宋体" pitchFamily="2" charset="-122"/>
              </a:rPr>
              <a:t>   sum += a[</a:t>
            </a:r>
            <a:r>
              <a:rPr lang="en-US" b="1" dirty="0" err="1">
                <a:latin typeface="Courier New" pitchFamily="49" charset="0"/>
                <a:ea typeface="宋体" pitchFamily="2" charset="-122"/>
              </a:rPr>
              <a:t>i</a:t>
            </a:r>
            <a:r>
              <a:rPr lang="en-US" b="1" dirty="0">
                <a:latin typeface="Courier New" pitchFamily="49" charset="0"/>
                <a:ea typeface="宋体" pitchFamily="2" charset="-122"/>
              </a:rPr>
              <a:t>][j];</a:t>
            </a:r>
          </a:p>
        </p:txBody>
      </p:sp>
      <p:sp>
        <p:nvSpPr>
          <p:cNvPr id="5" name="Text Box 5"/>
          <p:cNvSpPr txBox="1">
            <a:spLocks noChangeArrowheads="1"/>
          </p:cNvSpPr>
          <p:nvPr/>
        </p:nvSpPr>
        <p:spPr bwMode="auto">
          <a:xfrm>
            <a:off x="4631682" y="2852936"/>
            <a:ext cx="4176561" cy="1233614"/>
          </a:xfrm>
          <a:prstGeom prst="rect">
            <a:avLst/>
          </a:prstGeom>
          <a:solidFill>
            <a:srgbClr val="FFFF00"/>
          </a:solidFill>
          <a:ln>
            <a:headEnd/>
            <a:tailEnd/>
          </a:ln>
        </p:spPr>
        <p:style>
          <a:lnRef idx="1">
            <a:schemeClr val="accent6"/>
          </a:lnRef>
          <a:fillRef idx="2">
            <a:schemeClr val="accent6"/>
          </a:fillRef>
          <a:effectRef idx="1">
            <a:schemeClr val="accent6"/>
          </a:effectRef>
          <a:fontRef idx="minor">
            <a:schemeClr val="dk1"/>
          </a:fontRef>
        </p:style>
        <p:txBody>
          <a:bodyPr wrap="none" anchor="ctr" anchorCtr="0">
            <a:noAutofit/>
          </a:bodyPr>
          <a:lstStyle/>
          <a:p>
            <a:pPr eaLnBrk="0" hangingPunct="0">
              <a:defRPr/>
            </a:pPr>
            <a:r>
              <a:rPr lang="en-US" b="1" dirty="0">
                <a:latin typeface="Courier New" pitchFamily="49" charset="0"/>
              </a:rPr>
              <a:t>int a[256][256]</a:t>
            </a:r>
            <a:r>
              <a:rPr lang="en-US" altLang="zh-CN" b="1" dirty="0">
                <a:latin typeface="Courier New" pitchFamily="49" charset="0"/>
              </a:rPr>
              <a:t>;</a:t>
            </a:r>
          </a:p>
          <a:p>
            <a:pPr eaLnBrk="0" hangingPunct="0">
              <a:defRPr/>
            </a:pPr>
            <a:r>
              <a:rPr lang="en-US" b="1" dirty="0">
                <a:solidFill>
                  <a:srgbClr val="0000FF"/>
                </a:solidFill>
                <a:latin typeface="Courier New" pitchFamily="49" charset="0"/>
                <a:ea typeface="宋体" pitchFamily="2" charset="-122"/>
              </a:rPr>
              <a:t>for (j = 0; j &lt; 256; </a:t>
            </a:r>
            <a:r>
              <a:rPr lang="en-US" b="1" dirty="0" err="1">
                <a:solidFill>
                  <a:srgbClr val="0000FF"/>
                </a:solidFill>
                <a:latin typeface="Courier New" pitchFamily="49" charset="0"/>
                <a:ea typeface="宋体" pitchFamily="2" charset="-122"/>
              </a:rPr>
              <a:t>j++</a:t>
            </a:r>
            <a:r>
              <a:rPr lang="en-US" b="1" dirty="0">
                <a:solidFill>
                  <a:srgbClr val="0000FF"/>
                </a:solidFill>
                <a:latin typeface="Courier New" pitchFamily="49" charset="0"/>
                <a:ea typeface="宋体" pitchFamily="2" charset="-122"/>
              </a:rPr>
              <a:t>)</a:t>
            </a:r>
          </a:p>
          <a:p>
            <a:pPr eaLnBrk="0" hangingPunct="0">
              <a:defRPr/>
            </a:pPr>
            <a:r>
              <a:rPr lang="en-US" altLang="zh-CN" b="1" dirty="0">
                <a:latin typeface="Courier New" pitchFamily="49" charset="0"/>
                <a:ea typeface="宋体" pitchFamily="2" charset="-122"/>
              </a:rPr>
              <a:t> </a:t>
            </a:r>
            <a:r>
              <a:rPr lang="en-US" b="1" dirty="0">
                <a:latin typeface="Courier New" pitchFamily="49" charset="0"/>
                <a:ea typeface="宋体" pitchFamily="2" charset="-122"/>
              </a:rPr>
              <a:t> for (</a:t>
            </a:r>
            <a:r>
              <a:rPr lang="en-US" b="1" dirty="0" err="1">
                <a:latin typeface="Courier New" pitchFamily="49" charset="0"/>
                <a:ea typeface="宋体" pitchFamily="2" charset="-122"/>
              </a:rPr>
              <a:t>i</a:t>
            </a:r>
            <a:r>
              <a:rPr lang="en-US" b="1" dirty="0">
                <a:latin typeface="Courier New" pitchFamily="49" charset="0"/>
                <a:ea typeface="宋体" pitchFamily="2" charset="-122"/>
              </a:rPr>
              <a:t> = 0; </a:t>
            </a:r>
            <a:r>
              <a:rPr lang="en-US" b="1" dirty="0" err="1">
                <a:latin typeface="Courier New" pitchFamily="49" charset="0"/>
                <a:ea typeface="宋体" pitchFamily="2" charset="-122"/>
              </a:rPr>
              <a:t>i</a:t>
            </a:r>
            <a:r>
              <a:rPr lang="en-US" b="1" dirty="0">
                <a:latin typeface="Courier New" pitchFamily="49" charset="0"/>
                <a:ea typeface="宋体" pitchFamily="2" charset="-122"/>
              </a:rPr>
              <a:t> &lt; 256; </a:t>
            </a:r>
            <a:r>
              <a:rPr lang="en-US" b="1" dirty="0" err="1">
                <a:latin typeface="Courier New" pitchFamily="49" charset="0"/>
                <a:ea typeface="宋体" pitchFamily="2" charset="-122"/>
              </a:rPr>
              <a:t>i</a:t>
            </a:r>
            <a:r>
              <a:rPr lang="en-US" b="1" dirty="0">
                <a:latin typeface="Courier New" pitchFamily="49" charset="0"/>
                <a:ea typeface="宋体" pitchFamily="2" charset="-122"/>
              </a:rPr>
              <a:t>++)</a:t>
            </a:r>
          </a:p>
          <a:p>
            <a:pPr eaLnBrk="0" hangingPunct="0">
              <a:defRPr/>
            </a:pPr>
            <a:r>
              <a:rPr lang="en-US" b="1" dirty="0">
                <a:latin typeface="Courier New" pitchFamily="49" charset="0"/>
                <a:ea typeface="宋体" pitchFamily="2" charset="-122"/>
              </a:rPr>
              <a:t>    sum += a[</a:t>
            </a:r>
            <a:r>
              <a:rPr lang="en-US" b="1" dirty="0" err="1">
                <a:latin typeface="Courier New" pitchFamily="49" charset="0"/>
                <a:ea typeface="宋体" pitchFamily="2" charset="-122"/>
              </a:rPr>
              <a:t>i</a:t>
            </a:r>
            <a:r>
              <a:rPr lang="en-US" b="1" dirty="0">
                <a:latin typeface="Courier New" pitchFamily="49" charset="0"/>
                <a:ea typeface="宋体" pitchFamily="2" charset="-122"/>
              </a:rPr>
              <a:t>][j];</a:t>
            </a:r>
          </a:p>
        </p:txBody>
      </p:sp>
      <p:sp>
        <p:nvSpPr>
          <p:cNvPr id="6" name="矩形 5"/>
          <p:cNvSpPr/>
          <p:nvPr/>
        </p:nvSpPr>
        <p:spPr>
          <a:xfrm>
            <a:off x="4131585" y="3163220"/>
            <a:ext cx="357188" cy="923330"/>
          </a:xfrm>
          <a:prstGeom prst="rect">
            <a:avLst/>
          </a:prstGeom>
        </p:spPr>
        <p:txBody>
          <a:bodyPr>
            <a:spAutoFit/>
          </a:bodyPr>
          <a:lstStyle/>
          <a:p>
            <a:pPr algn="ctr">
              <a:defRPr/>
            </a:pPr>
            <a:r>
              <a:rPr lang="zh-CN" altLang="en-US" b="1" dirty="0">
                <a:latin typeface="+mn-ea"/>
              </a:rPr>
              <a:t>程序</a:t>
            </a:r>
            <a:r>
              <a:rPr lang="en-US" altLang="zh-CN" b="1" dirty="0">
                <a:latin typeface="+mn-ea"/>
              </a:rPr>
              <a:t>A</a:t>
            </a:r>
            <a:endParaRPr lang="zh-CN" altLang="en-US" b="1" dirty="0">
              <a:latin typeface="Arial" pitchFamily="34" charset="0"/>
            </a:endParaRPr>
          </a:p>
        </p:txBody>
      </p:sp>
      <p:sp>
        <p:nvSpPr>
          <p:cNvPr id="7" name="矩形 6"/>
          <p:cNvSpPr/>
          <p:nvPr/>
        </p:nvSpPr>
        <p:spPr>
          <a:xfrm>
            <a:off x="8451056" y="3189959"/>
            <a:ext cx="357188" cy="923330"/>
          </a:xfrm>
          <a:prstGeom prst="rect">
            <a:avLst/>
          </a:prstGeom>
        </p:spPr>
        <p:txBody>
          <a:bodyPr>
            <a:spAutoFit/>
          </a:bodyPr>
          <a:lstStyle/>
          <a:p>
            <a:pPr algn="ctr">
              <a:defRPr/>
            </a:pPr>
            <a:r>
              <a:rPr lang="zh-CN" altLang="en-US" b="1" dirty="0">
                <a:latin typeface="+mn-ea"/>
              </a:rPr>
              <a:t>程序</a:t>
            </a:r>
            <a:r>
              <a:rPr lang="en-US" altLang="zh-CN" b="1" dirty="0">
                <a:latin typeface="+mn-ea"/>
              </a:rPr>
              <a:t>B</a:t>
            </a:r>
            <a:endParaRPr lang="zh-CN" altLang="en-US" b="1" dirty="0">
              <a:latin typeface="Arial" pitchFamily="34" charset="0"/>
            </a:endParaRPr>
          </a:p>
        </p:txBody>
      </p:sp>
      <p:sp>
        <p:nvSpPr>
          <p:cNvPr id="8" name="页脚占位符 7">
            <a:extLst>
              <a:ext uri="{FF2B5EF4-FFF2-40B4-BE49-F238E27FC236}">
                <a16:creationId xmlns:a16="http://schemas.microsoft.com/office/drawing/2014/main" id="{1D978D33-E383-539D-4F39-874D90961D7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9" name="灯片编号占位符 8">
            <a:extLst>
              <a:ext uri="{FF2B5EF4-FFF2-40B4-BE49-F238E27FC236}">
                <a16:creationId xmlns:a16="http://schemas.microsoft.com/office/drawing/2014/main" id="{98252E71-602B-4B05-D1C8-4D18CB22DEAB}"/>
              </a:ext>
            </a:extLst>
          </p:cNvPr>
          <p:cNvSpPr>
            <a:spLocks noGrp="1"/>
          </p:cNvSpPr>
          <p:nvPr>
            <p:ph type="sldNum" sz="quarter" idx="11"/>
          </p:nvPr>
        </p:nvSpPr>
        <p:spPr/>
        <p:txBody>
          <a:bodyPr/>
          <a:lstStyle/>
          <a:p>
            <a:pPr>
              <a:defRPr/>
            </a:pPr>
            <a:fld id="{168FAD51-4924-4E26-8EE5-0F0F7972BA28}" type="slidenum">
              <a:rPr lang="en-US" smtClean="0"/>
              <a:pPr>
                <a:defRPr/>
              </a:pPr>
              <a:t>86</a:t>
            </a:fld>
            <a:endParaRPr lang="en-US" dirty="0"/>
          </a:p>
        </p:txBody>
      </p:sp>
    </p:spTree>
    <p:extLst>
      <p:ext uri="{BB962C8B-B14F-4D97-AF65-F5344CB8AC3E}">
        <p14:creationId xmlns:p14="http://schemas.microsoft.com/office/powerpoint/2010/main" val="174202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89CEE-7F6A-7399-7850-E242BED2D61D}"/>
              </a:ext>
            </a:extLst>
          </p:cNvPr>
          <p:cNvSpPr>
            <a:spLocks noGrp="1"/>
          </p:cNvSpPr>
          <p:nvPr>
            <p:ph type="title"/>
          </p:nvPr>
        </p:nvSpPr>
        <p:spPr/>
        <p:txBody>
          <a:bodyPr/>
          <a:lstStyle/>
          <a:p>
            <a:r>
              <a:rPr lang="en-US" altLang="zh-CN" dirty="0"/>
              <a:t>1.</a:t>
            </a:r>
            <a:r>
              <a:rPr lang="zh-CN" altLang="en-US" dirty="0"/>
              <a:t>存储器的模块化组织</a:t>
            </a:r>
          </a:p>
        </p:txBody>
      </p:sp>
      <p:sp>
        <p:nvSpPr>
          <p:cNvPr id="5" name="文本占位符 4">
            <a:extLst>
              <a:ext uri="{FF2B5EF4-FFF2-40B4-BE49-F238E27FC236}">
                <a16:creationId xmlns:a16="http://schemas.microsoft.com/office/drawing/2014/main" id="{3B37ACCF-D411-A296-F9A2-54B6E144CB17}"/>
              </a:ext>
            </a:extLst>
          </p:cNvPr>
          <p:cNvSpPr>
            <a:spLocks noGrp="1"/>
          </p:cNvSpPr>
          <p:nvPr>
            <p:ph type="body" idx="1"/>
          </p:nvPr>
        </p:nvSpPr>
        <p:spPr/>
        <p:txBody>
          <a:bodyPr/>
          <a:lstStyle/>
          <a:p>
            <a:r>
              <a:rPr lang="zh-CN" altLang="en-US" sz="2000" b="1"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rPr>
              <a:t>存储器地址的编排方式</a:t>
            </a:r>
            <a:endParaRPr lang="en-US" altLang="zh-CN" sz="2000" b="1" dirty="0">
              <a:solidFill>
                <a:schemeClr val="bg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endParaRPr lang="zh-CN" altLang="en-US" dirty="0"/>
          </a:p>
        </p:txBody>
      </p:sp>
      <p:graphicFrame>
        <p:nvGraphicFramePr>
          <p:cNvPr id="4" name="图示 3">
            <a:extLst>
              <a:ext uri="{FF2B5EF4-FFF2-40B4-BE49-F238E27FC236}">
                <a16:creationId xmlns:a16="http://schemas.microsoft.com/office/drawing/2014/main" id="{3507A317-F4C2-CB83-466F-037ED6461A49}"/>
              </a:ext>
            </a:extLst>
          </p:cNvPr>
          <p:cNvGraphicFramePr/>
          <p:nvPr>
            <p:extLst>
              <p:ext uri="{D42A27DB-BD31-4B8C-83A1-F6EECF244321}">
                <p14:modId xmlns:p14="http://schemas.microsoft.com/office/powerpoint/2010/main" val="4188984055"/>
              </p:ext>
            </p:extLst>
          </p:nvPr>
        </p:nvGraphicFramePr>
        <p:xfrm>
          <a:off x="3756248" y="4437112"/>
          <a:ext cx="2759968" cy="1167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9210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4.9|14|5.3|2|9.3|9.1|1.8|6.2|5.9"/>
</p:tagLst>
</file>

<file path=ppt/tags/tag2.xml><?xml version="1.0" encoding="utf-8"?>
<p:tagLst xmlns:a="http://schemas.openxmlformats.org/drawingml/2006/main" xmlns:r="http://schemas.openxmlformats.org/officeDocument/2006/relationships" xmlns:p="http://schemas.openxmlformats.org/presentationml/2006/main">
  <p:tag name="TIMING" val="|1|1.1|26.6|3.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接口模板.potx" id="{86E76CEF-005D-4699-8AA2-E86DD225154E}" vid="{4D2EF253-E802-4C82-BEC6-2C8915C227E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54716</TotalTime>
  <Words>6937</Words>
  <Application>Microsoft Office PowerPoint</Application>
  <PresentationFormat>全屏显示(4:3)</PresentationFormat>
  <Paragraphs>1361</Paragraphs>
  <Slides>86</Slides>
  <Notes>17</Notes>
  <HiddenSlides>15</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86</vt:i4>
      </vt:variant>
    </vt:vector>
  </HeadingPairs>
  <TitlesOfParts>
    <vt:vector size="101" baseType="lpstr">
      <vt:lpstr>Google Sans</vt:lpstr>
      <vt:lpstr>等线</vt:lpstr>
      <vt:lpstr>黑体</vt:lpstr>
      <vt:lpstr>楷体</vt:lpstr>
      <vt:lpstr>宋体</vt:lpstr>
      <vt:lpstr>微软雅黑</vt:lpstr>
      <vt:lpstr>Arial</vt:lpstr>
      <vt:lpstr>Cambria Math</vt:lpstr>
      <vt:lpstr>Courier New</vt:lpstr>
      <vt:lpstr>Times New Roman</vt:lpstr>
      <vt:lpstr>Tw Cen MT</vt:lpstr>
      <vt:lpstr>Wingdings</vt:lpstr>
      <vt:lpstr>电路</vt:lpstr>
      <vt:lpstr>Equation</vt:lpstr>
      <vt:lpstr>Picture</vt:lpstr>
      <vt:lpstr>第三章   多层次存储器</vt:lpstr>
      <vt:lpstr>3.5  并行存储器</vt:lpstr>
      <vt:lpstr>加速CPU与存储器之间的数据传输的方式</vt:lpstr>
      <vt:lpstr>3.5.1 双端口存储器</vt:lpstr>
      <vt:lpstr>双端口存储器基本内容</vt:lpstr>
      <vt:lpstr>双端口存储器IDT7133逻辑框图</vt:lpstr>
      <vt:lpstr>双端口存储器读写时序</vt:lpstr>
      <vt:lpstr>3.5.2 多模块交叉存储器</vt:lpstr>
      <vt:lpstr>1.存储器的模块化组织</vt:lpstr>
      <vt:lpstr>存储器地址的编排方式</vt:lpstr>
      <vt:lpstr>顺序方式</vt:lpstr>
      <vt:lpstr>交叉方式</vt:lpstr>
      <vt:lpstr>2.多模块交叉存储器的基本结构</vt:lpstr>
      <vt:lpstr>并行存储器</vt:lpstr>
      <vt:lpstr>多体交叉存储器流水线方式存取示意图</vt:lpstr>
      <vt:lpstr>并行存储器</vt:lpstr>
      <vt:lpstr>例3.3  设存储器容量为32字，字长64位，模块数 m=4，分别用顺序方式和交叉方式进行组织。存储周期 T=200ns，数据总线宽度为64位，总线传送周期  =50ns  。若连续读出4个字，问顺序存储器和交叉存储器的带宽各是多少 ? </vt:lpstr>
      <vt:lpstr>多模块应用</vt:lpstr>
      <vt:lpstr>双通道内存实例  128 bit</vt:lpstr>
      <vt:lpstr>双通道内存性能评测</vt:lpstr>
      <vt:lpstr>PCRAM相变储存器</vt:lpstr>
      <vt:lpstr>ReRAM电阻式存储器</vt:lpstr>
      <vt:lpstr>MRAM和FRAM</vt:lpstr>
      <vt:lpstr>3.6 Cache存储器</vt:lpstr>
      <vt:lpstr>3.6.1 Cache基本原理</vt:lpstr>
      <vt:lpstr>1.Cache的功能</vt:lpstr>
      <vt:lpstr>CPU带宽简单测算</vt:lpstr>
      <vt:lpstr>PowerPoint 演示文稿</vt:lpstr>
      <vt:lpstr>PowerPoint 演示文稿</vt:lpstr>
      <vt:lpstr>2. cache基本原理</vt:lpstr>
      <vt:lpstr>Cache基本原理</vt:lpstr>
      <vt:lpstr>块的相关概念</vt:lpstr>
      <vt:lpstr>程序的局部性原理</vt:lpstr>
      <vt:lpstr>程序局部性举例</vt:lpstr>
      <vt:lpstr>程序局部性举例</vt:lpstr>
      <vt:lpstr>3.Cache的命中率</vt:lpstr>
      <vt:lpstr>命中率</vt:lpstr>
      <vt:lpstr>Cache的平均访问时间</vt:lpstr>
      <vt:lpstr>例3.4  CPU执行一段程序时，cache完成存取的次数为1900次，主存完成存取的次数为100次，已知cache存取周期为50ns，主存存取周期为250ns，求cache/主存系统的效率和平均访问时间。 </vt:lpstr>
      <vt:lpstr>相联存储器（CAM）</vt:lpstr>
      <vt:lpstr>相连存储器与普通存储器的区别</vt:lpstr>
      <vt:lpstr>普通存储器——按地址访问</vt:lpstr>
      <vt:lpstr>相联存储器——按内容访问</vt:lpstr>
      <vt:lpstr>相联存储器的应用</vt:lpstr>
      <vt:lpstr>3.6.2 主存与Cache的地址映射</vt:lpstr>
      <vt:lpstr>主存划分</vt:lpstr>
      <vt:lpstr>cache划分</vt:lpstr>
      <vt:lpstr>例 主存地址空间大小为256MB，按字节编址。主存块大小为64B。数据cache有8行。</vt:lpstr>
      <vt:lpstr>Cache原理图</vt:lpstr>
      <vt:lpstr>cache的基本工作原理示意图 </vt:lpstr>
      <vt:lpstr>cache的四个问题</vt:lpstr>
      <vt:lpstr>Cache基本概念</vt:lpstr>
      <vt:lpstr>PowerPoint 演示文稿</vt:lpstr>
      <vt:lpstr>3.6.2 主存与Cache的地址映射</vt:lpstr>
      <vt:lpstr>1.全相联</vt:lpstr>
      <vt:lpstr>全连接</vt:lpstr>
      <vt:lpstr>全相联cache的检索过程</vt:lpstr>
      <vt:lpstr>2.直接相联</vt:lpstr>
      <vt:lpstr>直接相联</vt:lpstr>
      <vt:lpstr>直接映射cache的检索过程</vt:lpstr>
      <vt:lpstr>3.组相联</vt:lpstr>
      <vt:lpstr>组相联</vt:lpstr>
      <vt:lpstr>组相联cache的检索过程</vt:lpstr>
      <vt:lpstr>例 直接映射方式的内存地址格式如下所示</vt:lpstr>
      <vt:lpstr>例 一个4路组相联cache由64行组成，主存储器包含4K个块，每块128字。请表示内存地址的格式？</vt:lpstr>
      <vt:lpstr>例 有一个存储体系，主存容量1MB，字长1B，块大小16B，cache容量64KB。若cache采用全相联映射，对内存地址(F0010)16 给出相应的标记和字号。</vt:lpstr>
      <vt:lpstr>例  某PC主存容量为128KB，cache容量4KB，每块32B</vt:lpstr>
      <vt:lpstr>例 某计算机的cache有16行，采用二路组相联映射方式，每个主存块大小为32字节，按字节编址。</vt:lpstr>
      <vt:lpstr>注意</vt:lpstr>
      <vt:lpstr>3.6.3 替换策略</vt:lpstr>
      <vt:lpstr>为什么需要替换？如何替换</vt:lpstr>
      <vt:lpstr>Cache的常用替换算法</vt:lpstr>
      <vt:lpstr>最不经常使用算法(LFU)</vt:lpstr>
      <vt:lpstr>例 设Cache有1、2、3、4共4行(全相联映射)</vt:lpstr>
      <vt:lpstr>近期最少使用算法(LRU)</vt:lpstr>
      <vt:lpstr>例 设Cache有1、2、3、4共4行(全相联映射)</vt:lpstr>
      <vt:lpstr>随机替换</vt:lpstr>
      <vt:lpstr>3.6.4 Cache的写操作策略</vt:lpstr>
      <vt:lpstr>三种写策略</vt:lpstr>
      <vt:lpstr>写回法</vt:lpstr>
      <vt:lpstr>全写法 </vt:lpstr>
      <vt:lpstr>一次法  (写回法+全写法) </vt:lpstr>
      <vt:lpstr>Intel i7 Cache 结构</vt:lpstr>
      <vt:lpstr>PowerPoint 演示文稿</vt:lpstr>
      <vt:lpstr>PowerPoint 演示文稿</vt:lpstr>
      <vt:lpstr>例题</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8086的指令系统 </dc:title>
  <dc:creator>hpeng</dc:creator>
  <cp:lastModifiedBy>Hong Wang</cp:lastModifiedBy>
  <cp:revision>1190</cp:revision>
  <dcterms:created xsi:type="dcterms:W3CDTF">2005-06-26T12:14:54Z</dcterms:created>
  <dcterms:modified xsi:type="dcterms:W3CDTF">2023-10-13T02:49:06Z</dcterms:modified>
</cp:coreProperties>
</file>