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6"/>
  </p:notesMasterIdLst>
  <p:sldIdLst>
    <p:sldId id="257" r:id="rId2"/>
    <p:sldId id="4768" r:id="rId3"/>
    <p:sldId id="4770" r:id="rId4"/>
    <p:sldId id="418" r:id="rId5"/>
    <p:sldId id="428" r:id="rId6"/>
    <p:sldId id="4780" r:id="rId7"/>
    <p:sldId id="4769" r:id="rId8"/>
    <p:sldId id="4767" r:id="rId9"/>
    <p:sldId id="429" r:id="rId10"/>
    <p:sldId id="4781" r:id="rId11"/>
    <p:sldId id="434" r:id="rId12"/>
    <p:sldId id="4771" r:id="rId13"/>
    <p:sldId id="4772" r:id="rId14"/>
    <p:sldId id="431" r:id="rId15"/>
    <p:sldId id="4773" r:id="rId16"/>
    <p:sldId id="432" r:id="rId17"/>
    <p:sldId id="271" r:id="rId18"/>
    <p:sldId id="270" r:id="rId19"/>
    <p:sldId id="410" r:id="rId20"/>
    <p:sldId id="268" r:id="rId21"/>
    <p:sldId id="272" r:id="rId22"/>
    <p:sldId id="4774" r:id="rId23"/>
    <p:sldId id="273" r:id="rId24"/>
    <p:sldId id="4775" r:id="rId25"/>
    <p:sldId id="435" r:id="rId26"/>
    <p:sldId id="4776" r:id="rId27"/>
    <p:sldId id="275" r:id="rId28"/>
    <p:sldId id="4782" r:id="rId29"/>
    <p:sldId id="4785" r:id="rId30"/>
    <p:sldId id="820" r:id="rId31"/>
    <p:sldId id="4761" r:id="rId32"/>
    <p:sldId id="4777" r:id="rId33"/>
    <p:sldId id="4784" r:id="rId34"/>
    <p:sldId id="4778" r:id="rId35"/>
    <p:sldId id="723" r:id="rId36"/>
    <p:sldId id="758" r:id="rId37"/>
    <p:sldId id="719" r:id="rId38"/>
    <p:sldId id="819" r:id="rId39"/>
    <p:sldId id="744" r:id="rId40"/>
    <p:sldId id="745" r:id="rId41"/>
    <p:sldId id="4786" r:id="rId42"/>
    <p:sldId id="747" r:id="rId43"/>
    <p:sldId id="4787" r:id="rId44"/>
    <p:sldId id="749" r:id="rId45"/>
    <p:sldId id="4788" r:id="rId46"/>
    <p:sldId id="4783" r:id="rId47"/>
    <p:sldId id="4779" r:id="rId48"/>
    <p:sldId id="318" r:id="rId49"/>
    <p:sldId id="4790" r:id="rId50"/>
    <p:sldId id="4791" r:id="rId51"/>
    <p:sldId id="4766" r:id="rId52"/>
    <p:sldId id="4765" r:id="rId53"/>
    <p:sldId id="4762" r:id="rId54"/>
    <p:sldId id="4763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2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F40"/>
    <a:srgbClr val="309FBD"/>
    <a:srgbClr val="77C7C4"/>
    <a:srgbClr val="EDF0F3"/>
    <a:srgbClr val="F3F3F3"/>
    <a:srgbClr val="90B643"/>
    <a:srgbClr val="36B1D3"/>
    <a:srgbClr val="F18627"/>
    <a:srgbClr val="789937"/>
    <a:srgbClr val="95B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173" autoAdjust="0"/>
  </p:normalViewPr>
  <p:slideViewPr>
    <p:cSldViewPr>
      <p:cViewPr varScale="1">
        <p:scale>
          <a:sx n="76" d="100"/>
          <a:sy n="76" d="100"/>
        </p:scale>
        <p:origin x="38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ADFE2-182C-4C6C-97FC-01A88A2294C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5697AF1-6B07-45CC-A64B-338D4BEA9A33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程序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D6F2438A-F49C-4F96-B6C3-92FA4E19C06E}" type="parTrans" cxnId="{3C1AEE1A-5AEA-4B9F-BDAC-B5E2093E43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135EAD-2F68-4DAB-AD0A-7D895A63411A}" type="sibTrans" cxnId="{3C1AEE1A-5AEA-4B9F-BDAC-B5E2093E438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99B707-1D67-4363-8BB8-FDFBB2E0AD4A}">
      <dgm:prSet/>
      <dgm:spPr/>
      <dgm:t>
        <a:bodyPr/>
        <a:lstStyle/>
        <a:p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由一系列的机器指令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组成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26440E22-1E94-427B-B774-5AF8301FF61C}" type="parTrans" cxnId="{E909855B-6EFB-480C-8327-EB7667DEF7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694FCB-F30D-41DE-89D9-E213D0B7E5E7}" type="sibTrans" cxnId="{E909855B-6EFB-480C-8327-EB7667DEF7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FC4B62-287A-4C3F-B9D5-A7884C786E20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</a:t>
          </a:r>
          <a:endParaRPr lang="en-US" altLang="zh-C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3682E2B2-49B9-4203-80B9-63DF1319E05E}" type="parTrans" cxnId="{8E23383A-F5AA-4439-BF7E-CF013AB042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DF97A7-5CB5-4941-ACBC-414E20AB666F}" type="sibTrans" cxnId="{8E23383A-F5AA-4439-BF7E-CF013AB042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D12C46-4B77-4BDC-A4C3-7112D005E220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计算机执行某种操作的命令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9FA0CF17-1937-42CD-9169-CCC82B0722A6}" type="parTrans" cxnId="{023547FA-3366-4519-9918-524CE2E61EB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278FE-57A2-4C01-88E0-E68A354F2C61}" type="sibTrans" cxnId="{023547FA-3366-4519-9918-524CE2E61EB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EA73E9-07DC-46D5-96C8-DBCF83865631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每个指令的执行过程依靠硬件实现</a:t>
          </a:r>
        </a:p>
      </dgm:t>
    </dgm:pt>
    <dgm:pt modelId="{8E3D9608-5B95-456D-BEDF-57627E596BD8}" type="parTrans" cxnId="{03EBDD58-2856-473E-94A2-5E24EB12EE7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5905BF-FE5A-4C85-BD55-971FBA4750F8}" type="sibTrans" cxnId="{03EBDD58-2856-473E-94A2-5E24EB12EE7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7B32F-731B-4B5A-B091-4A89D983A068}" type="pres">
      <dgm:prSet presAssocID="{BF9ADFE2-182C-4C6C-97FC-01A88A2294CB}" presName="Name0" presStyleCnt="0">
        <dgm:presLayoutVars>
          <dgm:dir/>
          <dgm:animLvl val="lvl"/>
          <dgm:resizeHandles val="exact"/>
        </dgm:presLayoutVars>
      </dgm:prSet>
      <dgm:spPr/>
    </dgm:pt>
    <dgm:pt modelId="{30F34EF7-FD21-4C8F-8BBE-CA450DBAB475}" type="pres">
      <dgm:prSet presAssocID="{F5697AF1-6B07-45CC-A64B-338D4BEA9A33}" presName="composite" presStyleCnt="0"/>
      <dgm:spPr/>
    </dgm:pt>
    <dgm:pt modelId="{0323D571-71CF-4039-ADDB-3FE5D99015AB}" type="pres">
      <dgm:prSet presAssocID="{F5697AF1-6B07-45CC-A64B-338D4BEA9A3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87313BF-3126-424F-B9B0-E2837F2C3F56}" type="pres">
      <dgm:prSet presAssocID="{F5697AF1-6B07-45CC-A64B-338D4BEA9A33}" presName="desTx" presStyleLbl="alignAccFollowNode1" presStyleIdx="0" presStyleCnt="2">
        <dgm:presLayoutVars>
          <dgm:bulletEnabled val="1"/>
        </dgm:presLayoutVars>
      </dgm:prSet>
      <dgm:spPr/>
    </dgm:pt>
    <dgm:pt modelId="{642C1B4C-9416-46E5-8708-E5C07FD7D2FC}" type="pres">
      <dgm:prSet presAssocID="{2B135EAD-2F68-4DAB-AD0A-7D895A63411A}" presName="space" presStyleCnt="0"/>
      <dgm:spPr/>
    </dgm:pt>
    <dgm:pt modelId="{B8E1F868-BF92-4353-A0F6-5A0288617794}" type="pres">
      <dgm:prSet presAssocID="{3BFC4B62-287A-4C3F-B9D5-A7884C786E20}" presName="composite" presStyleCnt="0"/>
      <dgm:spPr/>
    </dgm:pt>
    <dgm:pt modelId="{3BDA1919-D63D-43AC-8E15-CBC5A583ACB5}" type="pres">
      <dgm:prSet presAssocID="{3BFC4B62-287A-4C3F-B9D5-A7884C786E2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9095523-3B4A-4750-841A-645FD7E33EFA}" type="pres">
      <dgm:prSet presAssocID="{3BFC4B62-287A-4C3F-B9D5-A7884C786E2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1AEE1A-5AEA-4B9F-BDAC-B5E2093E4381}" srcId="{BF9ADFE2-182C-4C6C-97FC-01A88A2294CB}" destId="{F5697AF1-6B07-45CC-A64B-338D4BEA9A33}" srcOrd="0" destOrd="0" parTransId="{D6F2438A-F49C-4F96-B6C3-92FA4E19C06E}" sibTransId="{2B135EAD-2F68-4DAB-AD0A-7D895A63411A}"/>
    <dgm:cxn modelId="{54233E28-C661-4B62-9D3E-141B529AD2EB}" type="presOf" srcId="{F5697AF1-6B07-45CC-A64B-338D4BEA9A33}" destId="{0323D571-71CF-4039-ADDB-3FE5D99015AB}" srcOrd="0" destOrd="0" presId="urn:microsoft.com/office/officeart/2005/8/layout/hList1"/>
    <dgm:cxn modelId="{89B5BB2E-4064-4EA2-901A-E7B15D3B17E0}" type="presOf" srcId="{3BFC4B62-287A-4C3F-B9D5-A7884C786E20}" destId="{3BDA1919-D63D-43AC-8E15-CBC5A583ACB5}" srcOrd="0" destOrd="0" presId="urn:microsoft.com/office/officeart/2005/8/layout/hList1"/>
    <dgm:cxn modelId="{D8FE3732-CFF4-418E-82D3-702F16CAA96F}" type="presOf" srcId="{BF9ADFE2-182C-4C6C-97FC-01A88A2294CB}" destId="{BCB7B32F-731B-4B5A-B091-4A89D983A068}" srcOrd="0" destOrd="0" presId="urn:microsoft.com/office/officeart/2005/8/layout/hList1"/>
    <dgm:cxn modelId="{8E23383A-F5AA-4439-BF7E-CF013AB042FA}" srcId="{BF9ADFE2-182C-4C6C-97FC-01A88A2294CB}" destId="{3BFC4B62-287A-4C3F-B9D5-A7884C786E20}" srcOrd="1" destOrd="0" parTransId="{3682E2B2-49B9-4203-80B9-63DF1319E05E}" sibTransId="{D0DF97A7-5CB5-4941-ACBC-414E20AB666F}"/>
    <dgm:cxn modelId="{E909855B-6EFB-480C-8327-EB7667DEF78C}" srcId="{F5697AF1-6B07-45CC-A64B-338D4BEA9A33}" destId="{FB99B707-1D67-4363-8BB8-FDFBB2E0AD4A}" srcOrd="0" destOrd="0" parTransId="{26440E22-1E94-427B-B774-5AF8301FF61C}" sibTransId="{99694FCB-F30D-41DE-89D9-E213D0B7E5E7}"/>
    <dgm:cxn modelId="{B7ADC65C-E13D-450D-8B9F-BB65DD2936E0}" type="presOf" srcId="{FB99B707-1D67-4363-8BB8-FDFBB2E0AD4A}" destId="{387313BF-3126-424F-B9B0-E2837F2C3F56}" srcOrd="0" destOrd="0" presId="urn:microsoft.com/office/officeart/2005/8/layout/hList1"/>
    <dgm:cxn modelId="{03EBDD58-2856-473E-94A2-5E24EB12EE79}" srcId="{3BFC4B62-287A-4C3F-B9D5-A7884C786E20}" destId="{37EA73E9-07DC-46D5-96C8-DBCF83865631}" srcOrd="1" destOrd="0" parTransId="{8E3D9608-5B95-456D-BEDF-57627E596BD8}" sibTransId="{0B5905BF-FE5A-4C85-BD55-971FBA4750F8}"/>
    <dgm:cxn modelId="{08C272E1-374E-4623-BBBA-812D8D974D9D}" type="presOf" srcId="{37EA73E9-07DC-46D5-96C8-DBCF83865631}" destId="{B9095523-3B4A-4750-841A-645FD7E33EFA}" srcOrd="0" destOrd="1" presId="urn:microsoft.com/office/officeart/2005/8/layout/hList1"/>
    <dgm:cxn modelId="{D946F4E6-512C-46AF-A4B9-E00DCD86FCE0}" type="presOf" srcId="{C4D12C46-4B77-4BDC-A4C3-7112D005E220}" destId="{B9095523-3B4A-4750-841A-645FD7E33EFA}" srcOrd="0" destOrd="0" presId="urn:microsoft.com/office/officeart/2005/8/layout/hList1"/>
    <dgm:cxn modelId="{023547FA-3366-4519-9918-524CE2E61EB8}" srcId="{3BFC4B62-287A-4C3F-B9D5-A7884C786E20}" destId="{C4D12C46-4B77-4BDC-A4C3-7112D005E220}" srcOrd="0" destOrd="0" parTransId="{9FA0CF17-1937-42CD-9169-CCC82B0722A6}" sibTransId="{D9C278FE-57A2-4C01-88E0-E68A354F2C61}"/>
    <dgm:cxn modelId="{C7F4B89B-A4A8-4AC5-8C3D-EFB7F6D675F9}" type="presParOf" srcId="{BCB7B32F-731B-4B5A-B091-4A89D983A068}" destId="{30F34EF7-FD21-4C8F-8BBE-CA450DBAB475}" srcOrd="0" destOrd="0" presId="urn:microsoft.com/office/officeart/2005/8/layout/hList1"/>
    <dgm:cxn modelId="{CC9BFC84-4DFF-434F-BD27-DD3D86D60323}" type="presParOf" srcId="{30F34EF7-FD21-4C8F-8BBE-CA450DBAB475}" destId="{0323D571-71CF-4039-ADDB-3FE5D99015AB}" srcOrd="0" destOrd="0" presId="urn:microsoft.com/office/officeart/2005/8/layout/hList1"/>
    <dgm:cxn modelId="{B8B09123-21AE-4DEC-83C7-5C33601B70BB}" type="presParOf" srcId="{30F34EF7-FD21-4C8F-8BBE-CA450DBAB475}" destId="{387313BF-3126-424F-B9B0-E2837F2C3F56}" srcOrd="1" destOrd="0" presId="urn:microsoft.com/office/officeart/2005/8/layout/hList1"/>
    <dgm:cxn modelId="{2AC63F69-F474-4F00-88B3-1352609353B4}" type="presParOf" srcId="{BCB7B32F-731B-4B5A-B091-4A89D983A068}" destId="{642C1B4C-9416-46E5-8708-E5C07FD7D2FC}" srcOrd="1" destOrd="0" presId="urn:microsoft.com/office/officeart/2005/8/layout/hList1"/>
    <dgm:cxn modelId="{F6699D9E-5F78-4EF3-8288-DAE50ABF13AE}" type="presParOf" srcId="{BCB7B32F-731B-4B5A-B091-4A89D983A068}" destId="{B8E1F868-BF92-4353-A0F6-5A0288617794}" srcOrd="2" destOrd="0" presId="urn:microsoft.com/office/officeart/2005/8/layout/hList1"/>
    <dgm:cxn modelId="{5700C0EC-90EF-459B-9209-C755C0B8CCE1}" type="presParOf" srcId="{B8E1F868-BF92-4353-A0F6-5A0288617794}" destId="{3BDA1919-D63D-43AC-8E15-CBC5A583ACB5}" srcOrd="0" destOrd="0" presId="urn:microsoft.com/office/officeart/2005/8/layout/hList1"/>
    <dgm:cxn modelId="{07F04E63-020D-4A69-B759-9DD99E972CD9}" type="presParOf" srcId="{B8E1F868-BF92-4353-A0F6-5A0288617794}" destId="{B9095523-3B4A-4750-841A-645FD7E33E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7AE4DB-A2D2-4FF3-A1CF-006DC052820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E9315E2-20B0-4F03-ABBC-59968960512E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二地址指令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825CFA-D533-4AE7-BD74-FCC808580DC1}" type="parTrans" cxnId="{E061A7B0-538B-49E0-BAD3-67DDD4A8E0E9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5FCD62A-BCFA-42E6-B40C-B03985CB7302}" type="sibTrans" cxnId="{E061A7B0-538B-49E0-BAD3-67DDD4A8E0E9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A6B5521-5831-4534-936D-56EE07D3C49C}">
      <dgm:prSet custT="1"/>
      <dgm:spPr/>
      <dgm:t>
        <a:bodyPr lIns="360000" rIns="360000"/>
        <a:lstStyle/>
        <a:p>
          <a:pPr marL="180000" lvl="1" indent="-180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运算结果保存在其中一个操作数的地址码中，原来的数据被覆盖</a:t>
          </a:r>
        </a:p>
      </dgm:t>
    </dgm:pt>
    <dgm:pt modelId="{8CEA9DD2-08A0-4594-A8F1-4C6BD8DF22CC}" type="parTrans" cxnId="{7B7C1DD3-3195-4067-A765-12A711A3028C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D240F49-E334-4510-A0EC-8516E1E084D9}" type="sibTrans" cxnId="{7B7C1DD3-3195-4067-A765-12A711A3028C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5DF6C98-5251-4D5A-9ED8-703E74CAFDD8}">
      <dgm:prSet custT="1"/>
      <dgm:spPr/>
      <dgm:t>
        <a:bodyPr lIns="360000" rIns="360000"/>
        <a:lstStyle/>
        <a:p>
          <a:pPr marL="180000" indent="-18000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(A1)   </a:t>
          </a:r>
          <a:r>
            <a: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 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(A2)  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 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A1</a:t>
          </a:r>
          <a:r>
            <a: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，如：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MOV AX, BX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58CE785E-9AD7-4A02-AD86-5CAC6D5CBDC9}" type="parTrans" cxnId="{D7EA30ED-0A62-420B-8038-B79029F9E4AA}">
      <dgm:prSet/>
      <dgm:spPr/>
      <dgm:t>
        <a:bodyPr/>
        <a:lstStyle/>
        <a:p>
          <a:endParaRPr lang="zh-CN" altLang="en-US" sz="1800"/>
        </a:p>
      </dgm:t>
    </dgm:pt>
    <dgm:pt modelId="{71794740-D07E-46E0-861B-E623D118A207}" type="sibTrans" cxnId="{D7EA30ED-0A62-420B-8038-B79029F9E4AA}">
      <dgm:prSet/>
      <dgm:spPr/>
      <dgm:t>
        <a:bodyPr/>
        <a:lstStyle/>
        <a:p>
          <a:endParaRPr lang="zh-CN" altLang="en-US" sz="1800"/>
        </a:p>
      </dgm:t>
    </dgm:pt>
    <dgm:pt modelId="{5E0AE6C5-809B-491D-9B75-AB090669C01D}">
      <dgm:prSet custT="1"/>
      <dgm:spPr/>
      <dgm:t>
        <a:bodyPr lIns="360000" rIns="360000"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说明</a:t>
          </a:r>
        </a:p>
      </dgm:t>
    </dgm:pt>
    <dgm:pt modelId="{624AC588-DE04-46C9-AEEB-78C716709C16}" type="parTrans" cxnId="{3F38CCED-FC3E-45CA-B00F-EF5AC339C4D6}">
      <dgm:prSet/>
      <dgm:spPr/>
      <dgm:t>
        <a:bodyPr/>
        <a:lstStyle/>
        <a:p>
          <a:endParaRPr lang="zh-CN" altLang="en-US" sz="1800"/>
        </a:p>
      </dgm:t>
    </dgm:pt>
    <dgm:pt modelId="{EB45EC46-BAA9-4ABA-B39D-B69743E1680B}" type="sibTrans" cxnId="{3F38CCED-FC3E-45CA-B00F-EF5AC339C4D6}">
      <dgm:prSet/>
      <dgm:spPr/>
      <dgm:t>
        <a:bodyPr/>
        <a:lstStyle/>
        <a:p>
          <a:endParaRPr lang="zh-CN" altLang="en-US" sz="1800"/>
        </a:p>
      </dgm:t>
    </dgm:pt>
    <dgm:pt modelId="{20826C97-9426-4F9B-8E21-42128277EA62}">
      <dgm:prSet custT="1"/>
      <dgm:spPr/>
      <dgm:t>
        <a:bodyPr lIns="360000" rIns="360000"/>
        <a:lstStyle/>
        <a:p>
          <a:pPr marL="180000" indent="-18000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</a:t>
          </a:r>
          <a:r>
            <a:rPr lang="en-US" altLang="zh-CN" sz="1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A1</a:t>
          </a:r>
          <a:r>
            <a:rPr lang="zh-CN" altLang="en-US" sz="1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兼做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存放操作结果的地址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37413696-BE95-45D4-9AF5-676C619AA37F}" type="parTrans" cxnId="{E4D173F4-EC9A-4FEC-9F51-28F81040F482}">
      <dgm:prSet/>
      <dgm:spPr/>
      <dgm:t>
        <a:bodyPr/>
        <a:lstStyle/>
        <a:p>
          <a:endParaRPr lang="zh-CN" altLang="en-US"/>
        </a:p>
      </dgm:t>
    </dgm:pt>
    <dgm:pt modelId="{3E84958B-5720-4D31-86AF-5061C9E792E0}" type="sibTrans" cxnId="{E4D173F4-EC9A-4FEC-9F51-28F81040F482}">
      <dgm:prSet/>
      <dgm:spPr/>
      <dgm:t>
        <a:bodyPr/>
        <a:lstStyle/>
        <a:p>
          <a:endParaRPr lang="zh-CN" altLang="en-US"/>
        </a:p>
      </dgm:t>
    </dgm:pt>
    <dgm:pt modelId="{94004354-BFCD-4887-94CD-7066C14FA42C}" type="pres">
      <dgm:prSet presAssocID="{E97AE4DB-A2D2-4FF3-A1CF-006DC052820B}" presName="linear" presStyleCnt="0">
        <dgm:presLayoutVars>
          <dgm:dir/>
          <dgm:animLvl val="lvl"/>
          <dgm:resizeHandles val="exact"/>
        </dgm:presLayoutVars>
      </dgm:prSet>
      <dgm:spPr/>
    </dgm:pt>
    <dgm:pt modelId="{35D0FACE-5B3C-4EBD-B701-E5B90786EBD6}" type="pres">
      <dgm:prSet presAssocID="{FE9315E2-20B0-4F03-ABBC-59968960512E}" presName="parentLin" presStyleCnt="0"/>
      <dgm:spPr/>
    </dgm:pt>
    <dgm:pt modelId="{5120E17B-4E09-4458-A8DA-E824A93010EA}" type="pres">
      <dgm:prSet presAssocID="{FE9315E2-20B0-4F03-ABBC-59968960512E}" presName="parentLeftMargin" presStyleLbl="node1" presStyleIdx="0" presStyleCnt="2"/>
      <dgm:spPr/>
    </dgm:pt>
    <dgm:pt modelId="{51A60CB2-2D1B-464E-A021-B5AD80AFCAC9}" type="pres">
      <dgm:prSet presAssocID="{FE9315E2-20B0-4F03-ABBC-5996896051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F28BB9-E2F3-4430-B72D-56E931F986E7}" type="pres">
      <dgm:prSet presAssocID="{FE9315E2-20B0-4F03-ABBC-59968960512E}" presName="negativeSpace" presStyleCnt="0"/>
      <dgm:spPr/>
    </dgm:pt>
    <dgm:pt modelId="{FEC7298B-A3A1-49AF-A7AD-CD38F807C7C7}" type="pres">
      <dgm:prSet presAssocID="{FE9315E2-20B0-4F03-ABBC-59968960512E}" presName="childText" presStyleLbl="conFgAcc1" presStyleIdx="0" presStyleCnt="2">
        <dgm:presLayoutVars>
          <dgm:bulletEnabled val="1"/>
        </dgm:presLayoutVars>
      </dgm:prSet>
      <dgm:spPr/>
    </dgm:pt>
    <dgm:pt modelId="{3A838C4F-A6C3-4812-93AB-1E9DFDC0BE93}" type="pres">
      <dgm:prSet presAssocID="{75FCD62A-BCFA-42E6-B40C-B03985CB7302}" presName="spaceBetweenRectangles" presStyleCnt="0"/>
      <dgm:spPr/>
    </dgm:pt>
    <dgm:pt modelId="{054E5129-2CC0-4F9F-8DD5-3E2EFC24CE39}" type="pres">
      <dgm:prSet presAssocID="{5E0AE6C5-809B-491D-9B75-AB090669C01D}" presName="parentLin" presStyleCnt="0"/>
      <dgm:spPr/>
    </dgm:pt>
    <dgm:pt modelId="{81D07BCA-E19D-40EA-BFA1-8B147B414600}" type="pres">
      <dgm:prSet presAssocID="{5E0AE6C5-809B-491D-9B75-AB090669C01D}" presName="parentLeftMargin" presStyleLbl="node1" presStyleIdx="0" presStyleCnt="2"/>
      <dgm:spPr/>
    </dgm:pt>
    <dgm:pt modelId="{CB6FBDFF-A642-4821-B61E-6B821E21F606}" type="pres">
      <dgm:prSet presAssocID="{5E0AE6C5-809B-491D-9B75-AB090669C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8CD6E7-7041-4B06-9B1B-B46A80D6F14F}" type="pres">
      <dgm:prSet presAssocID="{5E0AE6C5-809B-491D-9B75-AB090669C01D}" presName="negativeSpace" presStyleCnt="0"/>
      <dgm:spPr/>
    </dgm:pt>
    <dgm:pt modelId="{767E58F7-DC11-42A3-8DC4-BD430448DE82}" type="pres">
      <dgm:prSet presAssocID="{5E0AE6C5-809B-491D-9B75-AB090669C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433BE10-58CE-4C37-9B37-4EF2F981B8D6}" type="presOf" srcId="{E97AE4DB-A2D2-4FF3-A1CF-006DC052820B}" destId="{94004354-BFCD-4887-94CD-7066C14FA42C}" srcOrd="0" destOrd="0" presId="urn:microsoft.com/office/officeart/2005/8/layout/list1"/>
    <dgm:cxn modelId="{AF918131-2001-44E7-94E4-48A984EC96F9}" type="presOf" srcId="{FE9315E2-20B0-4F03-ABBC-59968960512E}" destId="{5120E17B-4E09-4458-A8DA-E824A93010EA}" srcOrd="0" destOrd="0" presId="urn:microsoft.com/office/officeart/2005/8/layout/list1"/>
    <dgm:cxn modelId="{4B758433-C97B-480A-AE4B-4ECAA80F8FDD}" type="presOf" srcId="{20826C97-9426-4F9B-8E21-42128277EA62}" destId="{767E58F7-DC11-42A3-8DC4-BD430448DE82}" srcOrd="0" destOrd="0" presId="urn:microsoft.com/office/officeart/2005/8/layout/list1"/>
    <dgm:cxn modelId="{B3C93336-FE19-4F87-A39B-26A28905BA63}" type="presOf" srcId="{FE9315E2-20B0-4F03-ABBC-59968960512E}" destId="{51A60CB2-2D1B-464E-A021-B5AD80AFCAC9}" srcOrd="1" destOrd="0" presId="urn:microsoft.com/office/officeart/2005/8/layout/list1"/>
    <dgm:cxn modelId="{0568CC4B-17B8-41F2-AAD6-34A849D42149}" type="presOf" srcId="{5E0AE6C5-809B-491D-9B75-AB090669C01D}" destId="{CB6FBDFF-A642-4821-B61E-6B821E21F606}" srcOrd="1" destOrd="0" presId="urn:microsoft.com/office/officeart/2005/8/layout/list1"/>
    <dgm:cxn modelId="{EA3B8492-E577-404A-892F-408D9D1947E5}" type="presOf" srcId="{0A6B5521-5831-4534-936D-56EE07D3C49C}" destId="{FEC7298B-A3A1-49AF-A7AD-CD38F807C7C7}" srcOrd="0" destOrd="0" presId="urn:microsoft.com/office/officeart/2005/8/layout/list1"/>
    <dgm:cxn modelId="{E061A7B0-538B-49E0-BAD3-67DDD4A8E0E9}" srcId="{E97AE4DB-A2D2-4FF3-A1CF-006DC052820B}" destId="{FE9315E2-20B0-4F03-ABBC-59968960512E}" srcOrd="0" destOrd="0" parTransId="{21825CFA-D533-4AE7-BD74-FCC808580DC1}" sibTransId="{75FCD62A-BCFA-42E6-B40C-B03985CB7302}"/>
    <dgm:cxn modelId="{C5B519C4-B237-42CD-BE47-E490A18B4E42}" type="presOf" srcId="{5E0AE6C5-809B-491D-9B75-AB090669C01D}" destId="{81D07BCA-E19D-40EA-BFA1-8B147B414600}" srcOrd="0" destOrd="0" presId="urn:microsoft.com/office/officeart/2005/8/layout/list1"/>
    <dgm:cxn modelId="{7B7C1DD3-3195-4067-A765-12A711A3028C}" srcId="{FE9315E2-20B0-4F03-ABBC-59968960512E}" destId="{0A6B5521-5831-4534-936D-56EE07D3C49C}" srcOrd="0" destOrd="0" parTransId="{8CEA9DD2-08A0-4594-A8F1-4C6BD8DF22CC}" sibTransId="{6D240F49-E334-4510-A0EC-8516E1E084D9}"/>
    <dgm:cxn modelId="{A4EA1BDE-9370-4DFF-ACE2-64A1DD5E3A77}" type="presOf" srcId="{85DF6C98-5251-4D5A-9ED8-703E74CAFDD8}" destId="{767E58F7-DC11-42A3-8DC4-BD430448DE82}" srcOrd="0" destOrd="1" presId="urn:microsoft.com/office/officeart/2005/8/layout/list1"/>
    <dgm:cxn modelId="{D7EA30ED-0A62-420B-8038-B79029F9E4AA}" srcId="{5E0AE6C5-809B-491D-9B75-AB090669C01D}" destId="{85DF6C98-5251-4D5A-9ED8-703E74CAFDD8}" srcOrd="1" destOrd="0" parTransId="{58CE785E-9AD7-4A02-AD86-5CAC6D5CBDC9}" sibTransId="{71794740-D07E-46E0-861B-E623D118A207}"/>
    <dgm:cxn modelId="{3F38CCED-FC3E-45CA-B00F-EF5AC339C4D6}" srcId="{E97AE4DB-A2D2-4FF3-A1CF-006DC052820B}" destId="{5E0AE6C5-809B-491D-9B75-AB090669C01D}" srcOrd="1" destOrd="0" parTransId="{624AC588-DE04-46C9-AEEB-78C716709C16}" sibTransId="{EB45EC46-BAA9-4ABA-B39D-B69743E1680B}"/>
    <dgm:cxn modelId="{E4D173F4-EC9A-4FEC-9F51-28F81040F482}" srcId="{5E0AE6C5-809B-491D-9B75-AB090669C01D}" destId="{20826C97-9426-4F9B-8E21-42128277EA62}" srcOrd="0" destOrd="0" parTransId="{37413696-BE95-45D4-9AF5-676C619AA37F}" sibTransId="{3E84958B-5720-4D31-86AF-5061C9E792E0}"/>
    <dgm:cxn modelId="{E6EA0EE0-A90F-46F5-9156-BCE9735AF94E}" type="presParOf" srcId="{94004354-BFCD-4887-94CD-7066C14FA42C}" destId="{35D0FACE-5B3C-4EBD-B701-E5B90786EBD6}" srcOrd="0" destOrd="0" presId="urn:microsoft.com/office/officeart/2005/8/layout/list1"/>
    <dgm:cxn modelId="{8BBEBADF-AEFE-4D83-A988-6BBBD1F7394B}" type="presParOf" srcId="{35D0FACE-5B3C-4EBD-B701-E5B90786EBD6}" destId="{5120E17B-4E09-4458-A8DA-E824A93010EA}" srcOrd="0" destOrd="0" presId="urn:microsoft.com/office/officeart/2005/8/layout/list1"/>
    <dgm:cxn modelId="{D5A5B23D-1EBD-4DFD-A9F7-E49AB96D8DE6}" type="presParOf" srcId="{35D0FACE-5B3C-4EBD-B701-E5B90786EBD6}" destId="{51A60CB2-2D1B-464E-A021-B5AD80AFCAC9}" srcOrd="1" destOrd="0" presId="urn:microsoft.com/office/officeart/2005/8/layout/list1"/>
    <dgm:cxn modelId="{0E9CB5AC-7816-4D1A-9565-DF97D3EBBA1A}" type="presParOf" srcId="{94004354-BFCD-4887-94CD-7066C14FA42C}" destId="{29F28BB9-E2F3-4430-B72D-56E931F986E7}" srcOrd="1" destOrd="0" presId="urn:microsoft.com/office/officeart/2005/8/layout/list1"/>
    <dgm:cxn modelId="{2B584C68-8352-4152-A8AC-1BA3B6DBDCDB}" type="presParOf" srcId="{94004354-BFCD-4887-94CD-7066C14FA42C}" destId="{FEC7298B-A3A1-49AF-A7AD-CD38F807C7C7}" srcOrd="2" destOrd="0" presId="urn:microsoft.com/office/officeart/2005/8/layout/list1"/>
    <dgm:cxn modelId="{19F1B4BC-D3DA-49B2-B178-5A09E1DD99C1}" type="presParOf" srcId="{94004354-BFCD-4887-94CD-7066C14FA42C}" destId="{3A838C4F-A6C3-4812-93AB-1E9DFDC0BE93}" srcOrd="3" destOrd="0" presId="urn:microsoft.com/office/officeart/2005/8/layout/list1"/>
    <dgm:cxn modelId="{D0271EE5-A194-442D-9186-C5F4CD4B7016}" type="presParOf" srcId="{94004354-BFCD-4887-94CD-7066C14FA42C}" destId="{054E5129-2CC0-4F9F-8DD5-3E2EFC24CE39}" srcOrd="4" destOrd="0" presId="urn:microsoft.com/office/officeart/2005/8/layout/list1"/>
    <dgm:cxn modelId="{44D70F9D-9769-4634-A8BB-430AB02C56EA}" type="presParOf" srcId="{054E5129-2CC0-4F9F-8DD5-3E2EFC24CE39}" destId="{81D07BCA-E19D-40EA-BFA1-8B147B414600}" srcOrd="0" destOrd="0" presId="urn:microsoft.com/office/officeart/2005/8/layout/list1"/>
    <dgm:cxn modelId="{B2AF28BC-0249-4A56-962E-D699AA405394}" type="presParOf" srcId="{054E5129-2CC0-4F9F-8DD5-3E2EFC24CE39}" destId="{CB6FBDFF-A642-4821-B61E-6B821E21F606}" srcOrd="1" destOrd="0" presId="urn:microsoft.com/office/officeart/2005/8/layout/list1"/>
    <dgm:cxn modelId="{B36D9CFA-60F7-4B0B-B000-180A03186C7A}" type="presParOf" srcId="{94004354-BFCD-4887-94CD-7066C14FA42C}" destId="{048CD6E7-7041-4B06-9B1B-B46A80D6F14F}" srcOrd="5" destOrd="0" presId="urn:microsoft.com/office/officeart/2005/8/layout/list1"/>
    <dgm:cxn modelId="{4C33ADEB-B3B7-4E00-8942-0A35B7088F7B}" type="presParOf" srcId="{94004354-BFCD-4887-94CD-7066C14FA42C}" destId="{767E58F7-DC11-42A3-8DC4-BD430448DE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6CFDE3-6A70-44FC-B3F6-57AA726D4F1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E285FCD-CE33-40A3-9A9A-9D531895325E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三地址指令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8AEC68-D787-46D5-92E2-B39973F64F45}" type="parTrans" cxnId="{F2E7AFC5-7A91-4087-A714-404EFDD9B3F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760A24-4ACF-431E-B97A-FE09D44A2FB9}" type="sibTrans" cxnId="{F2E7AFC5-7A91-4087-A714-404EFDD9B3F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AAD2B22-3529-45C4-B4A1-A0EFF854300E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操作结束后，原来的操作数不改变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A9F8AB15-6A83-4D96-B30C-6A63C496DA58}" type="parTrans" cxnId="{A966A43A-0B2C-4635-A412-BE3D07A371A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1F8FA9F-2F35-4665-A247-FA78CCB90BB4}" type="sibTrans" cxnId="{A966A43A-0B2C-4635-A412-BE3D07A371A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E91D054-E2EC-4B34-B936-9516B5D459EA}">
      <dgm:prSet/>
      <dgm:spPr/>
      <dgm:t>
        <a:bodyPr/>
        <a:lstStyle/>
        <a:p>
          <a:pPr>
            <a:buNone/>
          </a:pP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(A1)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(A2)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A3</a:t>
          </a:r>
        </a:p>
      </dgm:t>
    </dgm:pt>
    <dgm:pt modelId="{D002E784-2B46-4465-937D-6422DDC426D1}" type="parTrans" cxnId="{0EA884B6-721B-4B82-A83B-72474F60AA2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04476E1-A77E-46D4-8BA8-11451A66ADED}" type="sibTrans" cxnId="{0EA884B6-721B-4B82-A83B-72474F60AA2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7142CF0-2E81-4952-B5AA-5A164D2E7974}">
      <dgm:prSet/>
      <dgm:spPr/>
      <dgm:t>
        <a:bodyPr/>
        <a:lstStyle/>
        <a:p>
          <a:pPr>
            <a:buNone/>
          </a:pP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A1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和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A2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为源操作数地址；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A3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为目的操作数地址 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29A55B65-B84B-4A37-9CA6-E2D17045E0D4}" type="parTrans" cxnId="{81E2AC62-3690-4FA0-B2B1-4C8DA982BD0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00D2565-01D8-45F6-BFFA-FA1CD132F205}" type="sibTrans" cxnId="{81E2AC62-3690-4FA0-B2B1-4C8DA982BD0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8806AF3-46D6-4E02-99CF-4E69662F930F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说明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2F60333E-62E2-45F9-9D89-DA061BB27398}" type="parTrans" cxnId="{098D00A6-864F-472E-B8AB-AC62BD340CF8}">
      <dgm:prSet/>
      <dgm:spPr/>
      <dgm:t>
        <a:bodyPr/>
        <a:lstStyle/>
        <a:p>
          <a:endParaRPr lang="zh-CN" altLang="en-US"/>
        </a:p>
      </dgm:t>
    </dgm:pt>
    <dgm:pt modelId="{B5A7D8E0-DD2F-48B1-9ABE-0369CD5453F3}" type="sibTrans" cxnId="{098D00A6-864F-472E-B8AB-AC62BD340CF8}">
      <dgm:prSet/>
      <dgm:spPr/>
      <dgm:t>
        <a:bodyPr/>
        <a:lstStyle/>
        <a:p>
          <a:endParaRPr lang="zh-CN" altLang="en-US"/>
        </a:p>
      </dgm:t>
    </dgm:pt>
    <dgm:pt modelId="{C168D95B-0FF9-4457-A533-6F5814377638}" type="pres">
      <dgm:prSet presAssocID="{906CFDE3-6A70-44FC-B3F6-57AA726D4F16}" presName="linear" presStyleCnt="0">
        <dgm:presLayoutVars>
          <dgm:dir/>
          <dgm:animLvl val="lvl"/>
          <dgm:resizeHandles val="exact"/>
        </dgm:presLayoutVars>
      </dgm:prSet>
      <dgm:spPr/>
    </dgm:pt>
    <dgm:pt modelId="{CFBA3643-BB46-491D-83DB-A4C851F5071F}" type="pres">
      <dgm:prSet presAssocID="{DE285FCD-CE33-40A3-9A9A-9D531895325E}" presName="parentLin" presStyleCnt="0"/>
      <dgm:spPr/>
    </dgm:pt>
    <dgm:pt modelId="{CD303E56-8E7C-4CC3-8C8F-0532C147BB07}" type="pres">
      <dgm:prSet presAssocID="{DE285FCD-CE33-40A3-9A9A-9D531895325E}" presName="parentLeftMargin" presStyleLbl="node1" presStyleIdx="0" presStyleCnt="2"/>
      <dgm:spPr/>
    </dgm:pt>
    <dgm:pt modelId="{50CAA866-54D2-4B9B-BD65-5C59E88BA1C4}" type="pres">
      <dgm:prSet presAssocID="{DE285FCD-CE33-40A3-9A9A-9D53189532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7283E7-F124-406D-88C3-611CE7CBDA32}" type="pres">
      <dgm:prSet presAssocID="{DE285FCD-CE33-40A3-9A9A-9D531895325E}" presName="negativeSpace" presStyleCnt="0"/>
      <dgm:spPr/>
    </dgm:pt>
    <dgm:pt modelId="{A19936C2-FB67-45FA-B2CA-9654AA08A474}" type="pres">
      <dgm:prSet presAssocID="{DE285FCD-CE33-40A3-9A9A-9D531895325E}" presName="childText" presStyleLbl="conFgAcc1" presStyleIdx="0" presStyleCnt="2">
        <dgm:presLayoutVars>
          <dgm:bulletEnabled val="1"/>
        </dgm:presLayoutVars>
      </dgm:prSet>
      <dgm:spPr/>
    </dgm:pt>
    <dgm:pt modelId="{418179F2-9164-44C2-A0E8-25E137F686FF}" type="pres">
      <dgm:prSet presAssocID="{91760A24-4ACF-431E-B97A-FE09D44A2FB9}" presName="spaceBetweenRectangles" presStyleCnt="0"/>
      <dgm:spPr/>
    </dgm:pt>
    <dgm:pt modelId="{AAF4EC8E-E3AD-4068-B108-89C8640AF094}" type="pres">
      <dgm:prSet presAssocID="{78806AF3-46D6-4E02-99CF-4E69662F930F}" presName="parentLin" presStyleCnt="0"/>
      <dgm:spPr/>
    </dgm:pt>
    <dgm:pt modelId="{B21ACC68-A317-4CC4-BF21-7E722C0C8C7C}" type="pres">
      <dgm:prSet presAssocID="{78806AF3-46D6-4E02-99CF-4E69662F930F}" presName="parentLeftMargin" presStyleLbl="node1" presStyleIdx="0" presStyleCnt="2"/>
      <dgm:spPr/>
    </dgm:pt>
    <dgm:pt modelId="{84510639-D39C-45F5-BAC3-B81370006084}" type="pres">
      <dgm:prSet presAssocID="{78806AF3-46D6-4E02-99CF-4E69662F93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D69942-AED4-466A-B6DB-E040CEAF6A28}" type="pres">
      <dgm:prSet presAssocID="{78806AF3-46D6-4E02-99CF-4E69662F930F}" presName="negativeSpace" presStyleCnt="0"/>
      <dgm:spPr/>
    </dgm:pt>
    <dgm:pt modelId="{7D15CFBB-650A-4A26-9CBA-30ED9EFEF94B}" type="pres">
      <dgm:prSet presAssocID="{78806AF3-46D6-4E02-99CF-4E69662F930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66A43A-0B2C-4635-A412-BE3D07A371A1}" srcId="{DE285FCD-CE33-40A3-9A9A-9D531895325E}" destId="{DAAD2B22-3529-45C4-B4A1-A0EFF854300E}" srcOrd="0" destOrd="0" parTransId="{A9F8AB15-6A83-4D96-B30C-6A63C496DA58}" sibTransId="{31F8FA9F-2F35-4665-A247-FA78CCB90BB4}"/>
    <dgm:cxn modelId="{81E2AC62-3690-4FA0-B2B1-4C8DA982BD04}" srcId="{78806AF3-46D6-4E02-99CF-4E69662F930F}" destId="{67142CF0-2E81-4952-B5AA-5A164D2E7974}" srcOrd="1" destOrd="0" parTransId="{29A55B65-B84B-4A37-9CA6-E2D17045E0D4}" sibTransId="{000D2565-01D8-45F6-BFFA-FA1CD132F205}"/>
    <dgm:cxn modelId="{9A0DCD6E-B9D8-4322-B6DD-C8DDB5B34DCB}" type="presOf" srcId="{78806AF3-46D6-4E02-99CF-4E69662F930F}" destId="{84510639-D39C-45F5-BAC3-B81370006084}" srcOrd="1" destOrd="0" presId="urn:microsoft.com/office/officeart/2005/8/layout/list1"/>
    <dgm:cxn modelId="{8C4A2271-07E4-49CC-A5AC-FB49D2317975}" type="presOf" srcId="{DE285FCD-CE33-40A3-9A9A-9D531895325E}" destId="{50CAA866-54D2-4B9B-BD65-5C59E88BA1C4}" srcOrd="1" destOrd="0" presId="urn:microsoft.com/office/officeart/2005/8/layout/list1"/>
    <dgm:cxn modelId="{A03A2386-4B2F-4B30-BA8A-92AB16A102C2}" type="presOf" srcId="{2E91D054-E2EC-4B34-B936-9516B5D459EA}" destId="{7D15CFBB-650A-4A26-9CBA-30ED9EFEF94B}" srcOrd="0" destOrd="0" presId="urn:microsoft.com/office/officeart/2005/8/layout/list1"/>
    <dgm:cxn modelId="{2EBB2995-FAB5-48BD-B5F3-1BA5683D180B}" type="presOf" srcId="{906CFDE3-6A70-44FC-B3F6-57AA726D4F16}" destId="{C168D95B-0FF9-4457-A533-6F5814377638}" srcOrd="0" destOrd="0" presId="urn:microsoft.com/office/officeart/2005/8/layout/list1"/>
    <dgm:cxn modelId="{6C6527A3-8E73-4B7F-938C-FE891A980EAF}" type="presOf" srcId="{DE285FCD-CE33-40A3-9A9A-9D531895325E}" destId="{CD303E56-8E7C-4CC3-8C8F-0532C147BB07}" srcOrd="0" destOrd="0" presId="urn:microsoft.com/office/officeart/2005/8/layout/list1"/>
    <dgm:cxn modelId="{098D00A6-864F-472E-B8AB-AC62BD340CF8}" srcId="{906CFDE3-6A70-44FC-B3F6-57AA726D4F16}" destId="{78806AF3-46D6-4E02-99CF-4E69662F930F}" srcOrd="1" destOrd="0" parTransId="{2F60333E-62E2-45F9-9D89-DA061BB27398}" sibTransId="{B5A7D8E0-DD2F-48B1-9ABE-0369CD5453F3}"/>
    <dgm:cxn modelId="{EB440DB1-92B4-44D5-92C4-B0D2066BDDFC}" type="presOf" srcId="{67142CF0-2E81-4952-B5AA-5A164D2E7974}" destId="{7D15CFBB-650A-4A26-9CBA-30ED9EFEF94B}" srcOrd="0" destOrd="1" presId="urn:microsoft.com/office/officeart/2005/8/layout/list1"/>
    <dgm:cxn modelId="{0EA884B6-721B-4B82-A83B-72474F60AA28}" srcId="{78806AF3-46D6-4E02-99CF-4E69662F930F}" destId="{2E91D054-E2EC-4B34-B936-9516B5D459EA}" srcOrd="0" destOrd="0" parTransId="{D002E784-2B46-4465-937D-6422DDC426D1}" sibTransId="{B04476E1-A77E-46D4-8BA8-11451A66ADED}"/>
    <dgm:cxn modelId="{F5DD8BBB-AE2F-47A7-B413-27AA0337608D}" type="presOf" srcId="{78806AF3-46D6-4E02-99CF-4E69662F930F}" destId="{B21ACC68-A317-4CC4-BF21-7E722C0C8C7C}" srcOrd="0" destOrd="0" presId="urn:microsoft.com/office/officeart/2005/8/layout/list1"/>
    <dgm:cxn modelId="{F2E7AFC5-7A91-4087-A714-404EFDD9B3F8}" srcId="{906CFDE3-6A70-44FC-B3F6-57AA726D4F16}" destId="{DE285FCD-CE33-40A3-9A9A-9D531895325E}" srcOrd="0" destOrd="0" parTransId="{508AEC68-D787-46D5-92E2-B39973F64F45}" sibTransId="{91760A24-4ACF-431E-B97A-FE09D44A2FB9}"/>
    <dgm:cxn modelId="{E6A79ED3-BF15-4A45-9098-BD6C595D6BEC}" type="presOf" srcId="{DAAD2B22-3529-45C4-B4A1-A0EFF854300E}" destId="{A19936C2-FB67-45FA-B2CA-9654AA08A474}" srcOrd="0" destOrd="0" presId="urn:microsoft.com/office/officeart/2005/8/layout/list1"/>
    <dgm:cxn modelId="{AD76986E-86C7-4143-BF18-83190D465646}" type="presParOf" srcId="{C168D95B-0FF9-4457-A533-6F5814377638}" destId="{CFBA3643-BB46-491D-83DB-A4C851F5071F}" srcOrd="0" destOrd="0" presId="urn:microsoft.com/office/officeart/2005/8/layout/list1"/>
    <dgm:cxn modelId="{09CFEC26-EE3C-4DE1-8B54-9908E01F89F5}" type="presParOf" srcId="{CFBA3643-BB46-491D-83DB-A4C851F5071F}" destId="{CD303E56-8E7C-4CC3-8C8F-0532C147BB07}" srcOrd="0" destOrd="0" presId="urn:microsoft.com/office/officeart/2005/8/layout/list1"/>
    <dgm:cxn modelId="{FB7B6AC7-BDCB-47A7-BF5F-56934234A92B}" type="presParOf" srcId="{CFBA3643-BB46-491D-83DB-A4C851F5071F}" destId="{50CAA866-54D2-4B9B-BD65-5C59E88BA1C4}" srcOrd="1" destOrd="0" presId="urn:microsoft.com/office/officeart/2005/8/layout/list1"/>
    <dgm:cxn modelId="{2BB4AB59-2381-4E70-8641-C32B7B64F817}" type="presParOf" srcId="{C168D95B-0FF9-4457-A533-6F5814377638}" destId="{047283E7-F124-406D-88C3-611CE7CBDA32}" srcOrd="1" destOrd="0" presId="urn:microsoft.com/office/officeart/2005/8/layout/list1"/>
    <dgm:cxn modelId="{8902FB8D-8122-43B9-BBE3-EA29E9612684}" type="presParOf" srcId="{C168D95B-0FF9-4457-A533-6F5814377638}" destId="{A19936C2-FB67-45FA-B2CA-9654AA08A474}" srcOrd="2" destOrd="0" presId="urn:microsoft.com/office/officeart/2005/8/layout/list1"/>
    <dgm:cxn modelId="{6B30D784-479C-499C-AA52-1A7859E144E2}" type="presParOf" srcId="{C168D95B-0FF9-4457-A533-6F5814377638}" destId="{418179F2-9164-44C2-A0E8-25E137F686FF}" srcOrd="3" destOrd="0" presId="urn:microsoft.com/office/officeart/2005/8/layout/list1"/>
    <dgm:cxn modelId="{372DD173-0437-4A41-8039-F3390B54ADF1}" type="presParOf" srcId="{C168D95B-0FF9-4457-A533-6F5814377638}" destId="{AAF4EC8E-E3AD-4068-B108-89C8640AF094}" srcOrd="4" destOrd="0" presId="urn:microsoft.com/office/officeart/2005/8/layout/list1"/>
    <dgm:cxn modelId="{1FDD5E0C-9EDE-4AA2-81BC-D3E452FC555C}" type="presParOf" srcId="{AAF4EC8E-E3AD-4068-B108-89C8640AF094}" destId="{B21ACC68-A317-4CC4-BF21-7E722C0C8C7C}" srcOrd="0" destOrd="0" presId="urn:microsoft.com/office/officeart/2005/8/layout/list1"/>
    <dgm:cxn modelId="{32D365F1-2B10-407E-965F-2B2890B71E79}" type="presParOf" srcId="{AAF4EC8E-E3AD-4068-B108-89C8640AF094}" destId="{84510639-D39C-45F5-BAC3-B81370006084}" srcOrd="1" destOrd="0" presId="urn:microsoft.com/office/officeart/2005/8/layout/list1"/>
    <dgm:cxn modelId="{393574E1-4ADA-44CF-AEA4-C8B3653D3D70}" type="presParOf" srcId="{C168D95B-0FF9-4457-A533-6F5814377638}" destId="{09D69942-AED4-466A-B6DB-E040CEAF6A28}" srcOrd="5" destOrd="0" presId="urn:microsoft.com/office/officeart/2005/8/layout/list1"/>
    <dgm:cxn modelId="{B5D6C6BE-B922-44F3-ACB5-0730C788D432}" type="presParOf" srcId="{C168D95B-0FF9-4457-A533-6F5814377638}" destId="{7D15CFBB-650A-4A26-9CBA-30ED9EFEF9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ED740B-D28B-4298-A287-97CD9B5AFDD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0C42D64-0B97-4FD9-A575-AF3258685F73}">
      <dgm:prSet phldrT="[文本]" custT="1"/>
      <dgm:spPr/>
      <dgm:t>
        <a:bodyPr lIns="36000" rIns="36000"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存储器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-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存储器 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(Storage-Storage, SS) 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型指令：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C399FD-33ED-4E73-8369-AF314DD67FAA}" type="parTrans" cxnId="{AA158B3D-00E3-4D54-BA3A-B6054F9BC70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12F549-6F39-4C4D-8D94-93826BA01F8C}" type="sibTrans" cxnId="{AA158B3D-00E3-4D54-BA3A-B6054F9BC70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D0A8E5-D345-47E1-9005-C4EA965B22A5}">
      <dgm:prSet custT="1"/>
      <dgm:spPr/>
      <dgm:t>
        <a:bodyPr rIns="36000"/>
        <a:lstStyle/>
        <a:p>
          <a:pPr>
            <a:buNone/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</a:p>
      </dgm:t>
    </dgm:pt>
    <dgm:pt modelId="{BE9883C1-EF0E-4BE5-8BF7-65667C2F57BC}" type="parTrans" cxnId="{444A2DDA-64BA-46AF-A558-F8BE4A8D442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CBCEC1-7FF8-40E0-B3A6-238EE9FE0F1C}" type="sibTrans" cxnId="{444A2DDA-64BA-46AF-A558-F8BE4A8D442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1F6E70-3ACF-4DB1-BFDB-E2638A799E76}">
      <dgm:prSet custT="1"/>
      <dgm:spPr/>
      <dgm:t>
        <a:bodyPr rIns="36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多次访问内存</a:t>
          </a:r>
        </a:p>
      </dgm:t>
    </dgm:pt>
    <dgm:pt modelId="{616315F7-4D21-439A-B455-6774F1C4749E}" type="parTrans" cxnId="{E302CC2F-DF32-4CBE-893C-52CD343D50C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291024-E5B2-48E9-B230-D606C8DD006A}" type="sibTrans" cxnId="{E302CC2F-DF32-4CBE-893C-52CD343D50C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E19ED7-8216-4BDA-8E4B-1D659E64132C}">
      <dgm:prSet custT="1"/>
      <dgm:spPr/>
      <dgm:t>
        <a:bodyPr lIns="36000" rIns="36000"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-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 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(Register-Register, RR) 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型指令：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ECD53188-D43A-4466-B31F-579D5EA085D3}" type="parTrans" cxnId="{1F47F278-D164-4A83-AA00-3140C6E5098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101047-DABA-4C08-8D58-28FB95BCBA97}" type="sibTrans" cxnId="{1F47F278-D164-4A83-AA00-3140C6E5098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0598E1-E87E-4396-BED6-68AD0D532FAA}">
      <dgm:prSet custT="1"/>
      <dgm:spPr/>
      <dgm:t>
        <a:bodyPr rIns="36000"/>
        <a:lstStyle/>
        <a:p>
          <a:pPr>
            <a:buNone/>
          </a:pPr>
          <a:r>
            <a: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</a:t>
          </a:r>
          <a:endParaRPr lang="en-US" altLang="zh-CN" sz="1600" dirty="0">
            <a:effectLst/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7D2EA617-56F2-4B11-8B61-3061A20F20F9}" type="parTrans" cxnId="{F0F0C41F-7CAC-4DAC-91C4-B1ACA0C2E6D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C7F2C-15FD-48BE-9E0F-83315A1ECC26}" type="sibTrans" cxnId="{F0F0C41F-7CAC-4DAC-91C4-B1ACA0C2E6D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0690C9-8B8B-484D-89F8-634B70C3CE50}">
      <dgm:prSet custT="1"/>
      <dgm:spPr/>
      <dgm:t>
        <a:bodyPr rIns="36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执行速度快，不需要访问内存</a:t>
          </a:r>
        </a:p>
      </dgm:t>
    </dgm:pt>
    <dgm:pt modelId="{2ADA2953-6A51-4B3F-BE9D-531F0538C920}" type="parTrans" cxnId="{1E951615-112B-4F09-8C06-5DBB5E90C4B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38E4A6-EB2C-41F4-AC56-7E9E82DE4B24}" type="sibTrans" cxnId="{1E951615-112B-4F09-8C06-5DBB5E90C4B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91696F-7085-4559-87D7-57C8CBAE0846}">
      <dgm:prSet custT="1"/>
      <dgm:spPr/>
      <dgm:t>
        <a:bodyPr lIns="36000" rIns="36000"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-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存储器 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(Register-Storage, RS) 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型指令：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F1AE243-DC03-47BE-AF25-AC19F67AA843}" type="parTrans" cxnId="{7FF2FB39-E32D-419E-AE46-9EA3CC8A18E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984FD-D550-4DE2-BC53-FC58B7E44C12}" type="sibTrans" cxnId="{7FF2FB39-E32D-419E-AE46-9EA3CC8A18E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A4EA9-0F7B-492B-B8F2-E199E2529253}">
      <dgm:prSet custT="1"/>
      <dgm:spPr/>
      <dgm:t>
        <a:bodyPr rIns="36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既要访问内存单元，又要访问寄存器</a:t>
          </a:r>
        </a:p>
      </dgm:t>
    </dgm:pt>
    <dgm:pt modelId="{AFEFFCC3-E1A6-498C-BD95-0F689DA84C4A}" type="parTrans" cxnId="{B6BC01AC-B7A6-4433-84DD-5E3DFEDAEBF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F6EFD-E8CF-42A7-B874-D908B5083A19}" type="sibTrans" cxnId="{B6BC01AC-B7A6-4433-84DD-5E3DFEDAEBF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D71A5-A09B-4019-8060-EF105411144B}">
      <dgm:prSet custT="1"/>
      <dgm:spPr/>
      <dgm:t>
        <a:bodyPr rIns="36000"/>
        <a:lstStyle/>
        <a:p>
          <a:pPr>
            <a:buNone/>
          </a:pPr>
          <a:r>
            <a: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  <a:endParaRPr lang="zh-CN" altLang="en-US" sz="1600" dirty="0">
            <a:effectLst/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1DE49F17-5CFD-4642-9473-453BEB34A289}" type="parTrans" cxnId="{F087E097-8CD2-4B8F-A154-A35770DB1683}">
      <dgm:prSet/>
      <dgm:spPr/>
      <dgm:t>
        <a:bodyPr/>
        <a:lstStyle/>
        <a:p>
          <a:endParaRPr lang="zh-CN" altLang="en-US"/>
        </a:p>
      </dgm:t>
    </dgm:pt>
    <dgm:pt modelId="{F30FEF54-D45A-4E1B-A553-1B78F87E56F0}" type="sibTrans" cxnId="{F087E097-8CD2-4B8F-A154-A35770DB1683}">
      <dgm:prSet/>
      <dgm:spPr/>
      <dgm:t>
        <a:bodyPr/>
        <a:lstStyle/>
        <a:p>
          <a:endParaRPr lang="zh-CN" altLang="en-US"/>
        </a:p>
      </dgm:t>
    </dgm:pt>
    <dgm:pt modelId="{626DA3F0-C498-436E-8BD0-53E7283E01C0}">
      <dgm:prSet custT="1"/>
      <dgm:spPr/>
      <dgm:t>
        <a:bodyPr rIns="36000"/>
        <a:lstStyle/>
        <a:p>
          <a:pPr>
            <a:buNone/>
          </a:pPr>
          <a:r>
            <a: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 </a:t>
          </a:r>
          <a:endParaRPr lang="zh-CN" altLang="en-US" sz="1600" dirty="0">
            <a:effectLst/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9FE48440-0346-4005-BA39-F375DC00A9AB}" type="parTrans" cxnId="{A34B961F-491C-4CE5-84D7-A8F22F226366}">
      <dgm:prSet/>
      <dgm:spPr/>
      <dgm:t>
        <a:bodyPr/>
        <a:lstStyle/>
        <a:p>
          <a:endParaRPr lang="zh-CN" altLang="en-US"/>
        </a:p>
      </dgm:t>
    </dgm:pt>
    <dgm:pt modelId="{8ED9B219-1BB7-4EAA-A98E-A9F04C556CF0}" type="sibTrans" cxnId="{A34B961F-491C-4CE5-84D7-A8F22F226366}">
      <dgm:prSet/>
      <dgm:spPr/>
      <dgm:t>
        <a:bodyPr/>
        <a:lstStyle/>
        <a:p>
          <a:endParaRPr lang="zh-CN" altLang="en-US"/>
        </a:p>
      </dgm:t>
    </dgm:pt>
    <dgm:pt modelId="{232A5302-D1C5-41B7-B75A-39CC41ED7E0B}" type="pres">
      <dgm:prSet presAssocID="{0BED740B-D28B-4298-A287-97CD9B5AFDDA}" presName="Name0" presStyleCnt="0">
        <dgm:presLayoutVars>
          <dgm:dir/>
          <dgm:animLvl val="lvl"/>
          <dgm:resizeHandles val="exact"/>
        </dgm:presLayoutVars>
      </dgm:prSet>
      <dgm:spPr/>
    </dgm:pt>
    <dgm:pt modelId="{958C5140-5E6F-4B08-9F22-B67EA2A888C6}" type="pres">
      <dgm:prSet presAssocID="{30C42D64-0B97-4FD9-A575-AF3258685F73}" presName="composite" presStyleCnt="0"/>
      <dgm:spPr/>
    </dgm:pt>
    <dgm:pt modelId="{092EC9EC-113B-4869-8E71-05914293F01B}" type="pres">
      <dgm:prSet presAssocID="{30C42D64-0B97-4FD9-A575-AF3258685F7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3655FBE-62F8-4CA6-88F0-E8D81F32CE61}" type="pres">
      <dgm:prSet presAssocID="{30C42D64-0B97-4FD9-A575-AF3258685F73}" presName="desTx" presStyleLbl="alignAccFollowNode1" presStyleIdx="0" presStyleCnt="3">
        <dgm:presLayoutVars>
          <dgm:bulletEnabled val="1"/>
        </dgm:presLayoutVars>
      </dgm:prSet>
      <dgm:spPr/>
    </dgm:pt>
    <dgm:pt modelId="{4503AB4D-4C7A-4937-9EA3-E51B85054DC9}" type="pres">
      <dgm:prSet presAssocID="{3412F549-6F39-4C4D-8D94-93826BA01F8C}" presName="space" presStyleCnt="0"/>
      <dgm:spPr/>
    </dgm:pt>
    <dgm:pt modelId="{ECACAC38-8317-417B-BDC9-F01833385773}" type="pres">
      <dgm:prSet presAssocID="{1EE19ED7-8216-4BDA-8E4B-1D659E64132C}" presName="composite" presStyleCnt="0"/>
      <dgm:spPr/>
    </dgm:pt>
    <dgm:pt modelId="{4C218CB2-9D48-445D-9D9F-1AB35F524E3A}" type="pres">
      <dgm:prSet presAssocID="{1EE19ED7-8216-4BDA-8E4B-1D659E64132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65A9B87-DE10-4D5E-89FA-53113F443122}" type="pres">
      <dgm:prSet presAssocID="{1EE19ED7-8216-4BDA-8E4B-1D659E64132C}" presName="desTx" presStyleLbl="alignAccFollowNode1" presStyleIdx="1" presStyleCnt="3">
        <dgm:presLayoutVars>
          <dgm:bulletEnabled val="1"/>
        </dgm:presLayoutVars>
      </dgm:prSet>
      <dgm:spPr/>
    </dgm:pt>
    <dgm:pt modelId="{19B7FF8E-67D4-4A46-93E3-9DA2E5AD831E}" type="pres">
      <dgm:prSet presAssocID="{BB101047-DABA-4C08-8D58-28FB95BCBA97}" presName="space" presStyleCnt="0"/>
      <dgm:spPr/>
    </dgm:pt>
    <dgm:pt modelId="{24FFEA97-ACDC-43DF-90E9-2F1F7401EB19}" type="pres">
      <dgm:prSet presAssocID="{E791696F-7085-4559-87D7-57C8CBAE0846}" presName="composite" presStyleCnt="0"/>
      <dgm:spPr/>
    </dgm:pt>
    <dgm:pt modelId="{B4BD8511-76A9-4849-8945-F22602E692EE}" type="pres">
      <dgm:prSet presAssocID="{E791696F-7085-4559-87D7-57C8CBAE084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2A3E85-762B-4BB1-9918-AC5FAD8A44C3}" type="pres">
      <dgm:prSet presAssocID="{E791696F-7085-4559-87D7-57C8CBAE084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E951615-112B-4F09-8C06-5DBB5E90C4BA}" srcId="{1EE19ED7-8216-4BDA-8E4B-1D659E64132C}" destId="{E40690C9-8B8B-484D-89F8-634B70C3CE50}" srcOrd="1" destOrd="0" parTransId="{2ADA2953-6A51-4B3F-BE9D-531F0538C920}" sibTransId="{1F38E4A6-EB2C-41F4-AC56-7E9E82DE4B24}"/>
    <dgm:cxn modelId="{3544C51C-0751-4A16-80A2-6C61BBDEECEE}" type="presOf" srcId="{0BED740B-D28B-4298-A287-97CD9B5AFDDA}" destId="{232A5302-D1C5-41B7-B75A-39CC41ED7E0B}" srcOrd="0" destOrd="0" presId="urn:microsoft.com/office/officeart/2005/8/layout/hList1"/>
    <dgm:cxn modelId="{A34B961F-491C-4CE5-84D7-A8F22F226366}" srcId="{E791696F-7085-4559-87D7-57C8CBAE0846}" destId="{626DA3F0-C498-436E-8BD0-53E7283E01C0}" srcOrd="1" destOrd="0" parTransId="{9FE48440-0346-4005-BA39-F375DC00A9AB}" sibTransId="{8ED9B219-1BB7-4EAA-A98E-A9F04C556CF0}"/>
    <dgm:cxn modelId="{F0F0C41F-7CAC-4DAC-91C4-B1ACA0C2E6D1}" srcId="{1EE19ED7-8216-4BDA-8E4B-1D659E64132C}" destId="{CD0598E1-E87E-4396-BED6-68AD0D532FAA}" srcOrd="0" destOrd="0" parTransId="{7D2EA617-56F2-4B11-8B61-3061A20F20F9}" sibTransId="{B3DC7F2C-15FD-48BE-9E0F-83315A1ECC26}"/>
    <dgm:cxn modelId="{F30AD71F-410A-4B15-A243-003D9C227A7D}" type="presOf" srcId="{459A4EA9-0F7B-492B-B8F2-E199E2529253}" destId="{AC2A3E85-762B-4BB1-9918-AC5FAD8A44C3}" srcOrd="0" destOrd="2" presId="urn:microsoft.com/office/officeart/2005/8/layout/hList1"/>
    <dgm:cxn modelId="{E302CC2F-DF32-4CBE-893C-52CD343D50C2}" srcId="{30C42D64-0B97-4FD9-A575-AF3258685F73}" destId="{781F6E70-3ACF-4DB1-BFDB-E2638A799E76}" srcOrd="1" destOrd="0" parTransId="{616315F7-4D21-439A-B455-6774F1C4749E}" sibTransId="{2D291024-E5B2-48E9-B230-D606C8DD006A}"/>
    <dgm:cxn modelId="{7FF2FB39-E32D-419E-AE46-9EA3CC8A18EE}" srcId="{0BED740B-D28B-4298-A287-97CD9B5AFDDA}" destId="{E791696F-7085-4559-87D7-57C8CBAE0846}" srcOrd="2" destOrd="0" parTransId="{6F1AE243-DC03-47BE-AF25-AC19F67AA843}" sibTransId="{B07984FD-D550-4DE2-BC53-FC58B7E44C12}"/>
    <dgm:cxn modelId="{AA158B3D-00E3-4D54-BA3A-B6054F9BC70D}" srcId="{0BED740B-D28B-4298-A287-97CD9B5AFDDA}" destId="{30C42D64-0B97-4FD9-A575-AF3258685F73}" srcOrd="0" destOrd="0" parTransId="{04C399FD-33ED-4E73-8369-AF314DD67FAA}" sibTransId="{3412F549-6F39-4C4D-8D94-93826BA01F8C}"/>
    <dgm:cxn modelId="{BBAC7B64-3492-4042-B1BB-94ECD010B5E8}" type="presOf" srcId="{CD0598E1-E87E-4396-BED6-68AD0D532FAA}" destId="{665A9B87-DE10-4D5E-89FA-53113F443122}" srcOrd="0" destOrd="0" presId="urn:microsoft.com/office/officeart/2005/8/layout/hList1"/>
    <dgm:cxn modelId="{57EC1C6C-A38D-4DB4-94FC-356A33C0A44E}" type="presOf" srcId="{E40690C9-8B8B-484D-89F8-634B70C3CE50}" destId="{665A9B87-DE10-4D5E-89FA-53113F443122}" srcOrd="0" destOrd="1" presId="urn:microsoft.com/office/officeart/2005/8/layout/hList1"/>
    <dgm:cxn modelId="{1F47F278-D164-4A83-AA00-3140C6E50981}" srcId="{0BED740B-D28B-4298-A287-97CD9B5AFDDA}" destId="{1EE19ED7-8216-4BDA-8E4B-1D659E64132C}" srcOrd="1" destOrd="0" parTransId="{ECD53188-D43A-4466-B31F-579D5EA085D3}" sibTransId="{BB101047-DABA-4C08-8D58-28FB95BCBA97}"/>
    <dgm:cxn modelId="{E168227C-F8AA-4880-973F-EA0EC4A3C92B}" type="presOf" srcId="{1EE19ED7-8216-4BDA-8E4B-1D659E64132C}" destId="{4C218CB2-9D48-445D-9D9F-1AB35F524E3A}" srcOrd="0" destOrd="0" presId="urn:microsoft.com/office/officeart/2005/8/layout/hList1"/>
    <dgm:cxn modelId="{F087E097-8CD2-4B8F-A154-A35770DB1683}" srcId="{E791696F-7085-4559-87D7-57C8CBAE0846}" destId="{515D71A5-A09B-4019-8060-EF105411144B}" srcOrd="0" destOrd="0" parTransId="{1DE49F17-5CFD-4642-9473-453BEB34A289}" sibTransId="{F30FEF54-D45A-4E1B-A553-1B78F87E56F0}"/>
    <dgm:cxn modelId="{04F3C9A4-67CF-43DD-9D67-2240C46B6BD3}" type="presOf" srcId="{E791696F-7085-4559-87D7-57C8CBAE0846}" destId="{B4BD8511-76A9-4849-8945-F22602E692EE}" srcOrd="0" destOrd="0" presId="urn:microsoft.com/office/officeart/2005/8/layout/hList1"/>
    <dgm:cxn modelId="{FC9697A5-E9E4-4360-AA1C-56B216B404D4}" type="presOf" srcId="{90D0A8E5-D345-47E1-9005-C4EA965B22A5}" destId="{53655FBE-62F8-4CA6-88F0-E8D81F32CE61}" srcOrd="0" destOrd="0" presId="urn:microsoft.com/office/officeart/2005/8/layout/hList1"/>
    <dgm:cxn modelId="{6EE31BA7-7C0B-4978-9FEE-775C423A9AB2}" type="presOf" srcId="{30C42D64-0B97-4FD9-A575-AF3258685F73}" destId="{092EC9EC-113B-4869-8E71-05914293F01B}" srcOrd="0" destOrd="0" presId="urn:microsoft.com/office/officeart/2005/8/layout/hList1"/>
    <dgm:cxn modelId="{B6BC01AC-B7A6-4433-84DD-5E3DFEDAEBF7}" srcId="{E791696F-7085-4559-87D7-57C8CBAE0846}" destId="{459A4EA9-0F7B-492B-B8F2-E199E2529253}" srcOrd="2" destOrd="0" parTransId="{AFEFFCC3-E1A6-498C-BD95-0F689DA84C4A}" sibTransId="{923F6EFD-E8CF-42A7-B874-D908B5083A19}"/>
    <dgm:cxn modelId="{6CC668B1-286A-4648-B694-144B65A42078}" type="presOf" srcId="{626DA3F0-C498-436E-8BD0-53E7283E01C0}" destId="{AC2A3E85-762B-4BB1-9918-AC5FAD8A44C3}" srcOrd="0" destOrd="1" presId="urn:microsoft.com/office/officeart/2005/8/layout/hList1"/>
    <dgm:cxn modelId="{971E81B3-4079-45C8-9D26-B8EAC98D92FD}" type="presOf" srcId="{781F6E70-3ACF-4DB1-BFDB-E2638A799E76}" destId="{53655FBE-62F8-4CA6-88F0-E8D81F32CE61}" srcOrd="0" destOrd="1" presId="urn:microsoft.com/office/officeart/2005/8/layout/hList1"/>
    <dgm:cxn modelId="{444A2DDA-64BA-46AF-A558-F8BE4A8D442E}" srcId="{30C42D64-0B97-4FD9-A575-AF3258685F73}" destId="{90D0A8E5-D345-47E1-9005-C4EA965B22A5}" srcOrd="0" destOrd="0" parTransId="{BE9883C1-EF0E-4BE5-8BF7-65667C2F57BC}" sibTransId="{D1CBCEC1-7FF8-40E0-B3A6-238EE9FE0F1C}"/>
    <dgm:cxn modelId="{E26F55FE-F568-40EB-B368-14B21AF53B97}" type="presOf" srcId="{515D71A5-A09B-4019-8060-EF105411144B}" destId="{AC2A3E85-762B-4BB1-9918-AC5FAD8A44C3}" srcOrd="0" destOrd="0" presId="urn:microsoft.com/office/officeart/2005/8/layout/hList1"/>
    <dgm:cxn modelId="{3D794365-62CC-4DD8-8E14-B5637BAEA113}" type="presParOf" srcId="{232A5302-D1C5-41B7-B75A-39CC41ED7E0B}" destId="{958C5140-5E6F-4B08-9F22-B67EA2A888C6}" srcOrd="0" destOrd="0" presId="urn:microsoft.com/office/officeart/2005/8/layout/hList1"/>
    <dgm:cxn modelId="{471216DF-0B15-421B-8253-7F14BB848BAA}" type="presParOf" srcId="{958C5140-5E6F-4B08-9F22-B67EA2A888C6}" destId="{092EC9EC-113B-4869-8E71-05914293F01B}" srcOrd="0" destOrd="0" presId="urn:microsoft.com/office/officeart/2005/8/layout/hList1"/>
    <dgm:cxn modelId="{5D843ADE-2D6B-4AE3-97F0-FB3250FDB3F9}" type="presParOf" srcId="{958C5140-5E6F-4B08-9F22-B67EA2A888C6}" destId="{53655FBE-62F8-4CA6-88F0-E8D81F32CE61}" srcOrd="1" destOrd="0" presId="urn:microsoft.com/office/officeart/2005/8/layout/hList1"/>
    <dgm:cxn modelId="{93F04DCF-A814-4DAC-8DDF-2CA5170C6E7F}" type="presParOf" srcId="{232A5302-D1C5-41B7-B75A-39CC41ED7E0B}" destId="{4503AB4D-4C7A-4937-9EA3-E51B85054DC9}" srcOrd="1" destOrd="0" presId="urn:microsoft.com/office/officeart/2005/8/layout/hList1"/>
    <dgm:cxn modelId="{00C1FBB7-D958-408C-A0DA-E8925002A312}" type="presParOf" srcId="{232A5302-D1C5-41B7-B75A-39CC41ED7E0B}" destId="{ECACAC38-8317-417B-BDC9-F01833385773}" srcOrd="2" destOrd="0" presId="urn:microsoft.com/office/officeart/2005/8/layout/hList1"/>
    <dgm:cxn modelId="{1038B0A0-CC04-4A83-9D10-02ED6907F2BD}" type="presParOf" srcId="{ECACAC38-8317-417B-BDC9-F01833385773}" destId="{4C218CB2-9D48-445D-9D9F-1AB35F524E3A}" srcOrd="0" destOrd="0" presId="urn:microsoft.com/office/officeart/2005/8/layout/hList1"/>
    <dgm:cxn modelId="{A1207FC5-5488-4926-9D21-4EF33C9AD781}" type="presParOf" srcId="{ECACAC38-8317-417B-BDC9-F01833385773}" destId="{665A9B87-DE10-4D5E-89FA-53113F443122}" srcOrd="1" destOrd="0" presId="urn:microsoft.com/office/officeart/2005/8/layout/hList1"/>
    <dgm:cxn modelId="{56033A33-E000-4223-9B1F-72B402DE9270}" type="presParOf" srcId="{232A5302-D1C5-41B7-B75A-39CC41ED7E0B}" destId="{19B7FF8E-67D4-4A46-93E3-9DA2E5AD831E}" srcOrd="3" destOrd="0" presId="urn:microsoft.com/office/officeart/2005/8/layout/hList1"/>
    <dgm:cxn modelId="{456E780F-01CF-4DE6-914A-D5FCF6BD4866}" type="presParOf" srcId="{232A5302-D1C5-41B7-B75A-39CC41ED7E0B}" destId="{24FFEA97-ACDC-43DF-90E9-2F1F7401EB19}" srcOrd="4" destOrd="0" presId="urn:microsoft.com/office/officeart/2005/8/layout/hList1"/>
    <dgm:cxn modelId="{C1ED95F8-C7B7-4077-AB73-0D109407556C}" type="presParOf" srcId="{24FFEA97-ACDC-43DF-90E9-2F1F7401EB19}" destId="{B4BD8511-76A9-4849-8945-F22602E692EE}" srcOrd="0" destOrd="0" presId="urn:microsoft.com/office/officeart/2005/8/layout/hList1"/>
    <dgm:cxn modelId="{9C8B83A5-6EB1-4C15-9B11-91AFC1A18F97}" type="presParOf" srcId="{24FFEA97-ACDC-43DF-90E9-2F1F7401EB19}" destId="{AC2A3E85-762B-4BB1-9918-AC5FAD8A44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1762FF-FA25-4904-8FD4-D020AD1D64F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81C63F-2F6C-4F7E-9837-9355FE4606BC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多字长指令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677AEC-7FC5-4144-B473-94CA8B2D1A32}" type="parTrans" cxnId="{868822E6-22D7-434D-9B58-BACD6D4D686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9D5061-3AA4-4F9D-BA8D-FBD9D91FEF54}" type="sibTrans" cxnId="{868822E6-22D7-434D-9B58-BACD6D4D686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B50AD4-EB4C-48AF-9EE2-AB7929C940DF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指令字长度等于两个或多个机器字长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BEE0D7CB-42B5-46E0-8D32-3FC4F3510CA4}" type="parTrans" cxnId="{3161377F-9AAD-481A-8FF4-34EAC0D29F9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2F19BB-BA7A-41E6-8775-599AEB4F9C1A}" type="sibTrans" cxnId="{3161377F-9AAD-481A-8FF4-34EAC0D29F9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B2D49-E02C-447A-9CA3-7E44302D0436}" type="pres">
      <dgm:prSet presAssocID="{DE1762FF-FA25-4904-8FD4-D020AD1D64F3}" presName="linear" presStyleCnt="0">
        <dgm:presLayoutVars>
          <dgm:dir/>
          <dgm:animLvl val="lvl"/>
          <dgm:resizeHandles val="exact"/>
        </dgm:presLayoutVars>
      </dgm:prSet>
      <dgm:spPr/>
    </dgm:pt>
    <dgm:pt modelId="{E9D0223B-6AE6-4A0F-8985-823138125CE1}" type="pres">
      <dgm:prSet presAssocID="{0E81C63F-2F6C-4F7E-9837-9355FE4606BC}" presName="parentLin" presStyleCnt="0"/>
      <dgm:spPr/>
    </dgm:pt>
    <dgm:pt modelId="{85805281-ADD6-4742-B03F-3D33094B8BF6}" type="pres">
      <dgm:prSet presAssocID="{0E81C63F-2F6C-4F7E-9837-9355FE4606BC}" presName="parentLeftMargin" presStyleLbl="node1" presStyleIdx="0" presStyleCnt="1"/>
      <dgm:spPr/>
    </dgm:pt>
    <dgm:pt modelId="{2899C51D-9650-4BBD-8209-3DFAE519EFEC}" type="pres">
      <dgm:prSet presAssocID="{0E81C63F-2F6C-4F7E-9837-9355FE4606B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226270-2CFE-4383-AFF2-5CF5F23BCBB0}" type="pres">
      <dgm:prSet presAssocID="{0E81C63F-2F6C-4F7E-9837-9355FE4606BC}" presName="negativeSpace" presStyleCnt="0"/>
      <dgm:spPr/>
    </dgm:pt>
    <dgm:pt modelId="{02F1A612-824F-40BC-8D25-17F668CB38B6}" type="pres">
      <dgm:prSet presAssocID="{0E81C63F-2F6C-4F7E-9837-9355FE4606B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670E619-F619-4E58-9636-032D340502B4}" type="presOf" srcId="{0E81C63F-2F6C-4F7E-9837-9355FE4606BC}" destId="{2899C51D-9650-4BBD-8209-3DFAE519EFEC}" srcOrd="1" destOrd="0" presId="urn:microsoft.com/office/officeart/2005/8/layout/list1"/>
    <dgm:cxn modelId="{D5288F1E-1375-4DA9-89D2-C399167F3391}" type="presOf" srcId="{0E81C63F-2F6C-4F7E-9837-9355FE4606BC}" destId="{85805281-ADD6-4742-B03F-3D33094B8BF6}" srcOrd="0" destOrd="0" presId="urn:microsoft.com/office/officeart/2005/8/layout/list1"/>
    <dgm:cxn modelId="{3161377F-9AAD-481A-8FF4-34EAC0D29F99}" srcId="{0E81C63F-2F6C-4F7E-9837-9355FE4606BC}" destId="{4EB50AD4-EB4C-48AF-9EE2-AB7929C940DF}" srcOrd="0" destOrd="0" parTransId="{BEE0D7CB-42B5-46E0-8D32-3FC4F3510CA4}" sibTransId="{7A2F19BB-BA7A-41E6-8775-599AEB4F9C1A}"/>
    <dgm:cxn modelId="{8AF68899-067F-474A-B3E9-F7F0857F5AD2}" type="presOf" srcId="{DE1762FF-FA25-4904-8FD4-D020AD1D64F3}" destId="{3BCB2D49-E02C-447A-9CA3-7E44302D0436}" srcOrd="0" destOrd="0" presId="urn:microsoft.com/office/officeart/2005/8/layout/list1"/>
    <dgm:cxn modelId="{3A458E99-9F69-43D3-99FE-A52060DDB224}" type="presOf" srcId="{4EB50AD4-EB4C-48AF-9EE2-AB7929C940DF}" destId="{02F1A612-824F-40BC-8D25-17F668CB38B6}" srcOrd="0" destOrd="0" presId="urn:microsoft.com/office/officeart/2005/8/layout/list1"/>
    <dgm:cxn modelId="{868822E6-22D7-434D-9B58-BACD6D4D686F}" srcId="{DE1762FF-FA25-4904-8FD4-D020AD1D64F3}" destId="{0E81C63F-2F6C-4F7E-9837-9355FE4606BC}" srcOrd="0" destOrd="0" parTransId="{39677AEC-7FC5-4144-B473-94CA8B2D1A32}" sibTransId="{099D5061-3AA4-4F9D-BA8D-FBD9D91FEF54}"/>
    <dgm:cxn modelId="{B915FC84-E517-4262-A5A3-4D22CAD71004}" type="presParOf" srcId="{3BCB2D49-E02C-447A-9CA3-7E44302D0436}" destId="{E9D0223B-6AE6-4A0F-8985-823138125CE1}" srcOrd="0" destOrd="0" presId="urn:microsoft.com/office/officeart/2005/8/layout/list1"/>
    <dgm:cxn modelId="{6C33EB89-3067-4D05-AD66-1F84144D8F91}" type="presParOf" srcId="{E9D0223B-6AE6-4A0F-8985-823138125CE1}" destId="{85805281-ADD6-4742-B03F-3D33094B8BF6}" srcOrd="0" destOrd="0" presId="urn:microsoft.com/office/officeart/2005/8/layout/list1"/>
    <dgm:cxn modelId="{29C06286-F60D-48BA-96F8-0AE4A1B53AC9}" type="presParOf" srcId="{E9D0223B-6AE6-4A0F-8985-823138125CE1}" destId="{2899C51D-9650-4BBD-8209-3DFAE519EFEC}" srcOrd="1" destOrd="0" presId="urn:microsoft.com/office/officeart/2005/8/layout/list1"/>
    <dgm:cxn modelId="{21F25FCC-0298-479F-BF0B-245B1BEE74CB}" type="presParOf" srcId="{3BCB2D49-E02C-447A-9CA3-7E44302D0436}" destId="{46226270-2CFE-4383-AFF2-5CF5F23BCBB0}" srcOrd="1" destOrd="0" presId="urn:microsoft.com/office/officeart/2005/8/layout/list1"/>
    <dgm:cxn modelId="{EDD7322B-7C92-429E-8B8B-5B520AF04C68}" type="presParOf" srcId="{3BCB2D49-E02C-447A-9CA3-7E44302D0436}" destId="{02F1A612-824F-40BC-8D25-17F668CB38B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D9F79F-4C17-4503-BA60-EAE2BCD68CD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EB57F59-A51F-46BC-9F1F-2C6887A325F8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优点</a:t>
          </a:r>
          <a:endParaRPr lang="zh-CN" altLang="en-US" sz="2000" dirty="0"/>
        </a:p>
      </dgm:t>
    </dgm:pt>
    <dgm:pt modelId="{B422B1ED-B78F-4171-B6B0-7D4DE2729E1C}" type="parTrans" cxnId="{3E57F0B4-77BC-496C-B91B-1C37F603C9AC}">
      <dgm:prSet/>
      <dgm:spPr/>
      <dgm:t>
        <a:bodyPr/>
        <a:lstStyle/>
        <a:p>
          <a:endParaRPr lang="zh-CN" altLang="en-US" sz="2000"/>
        </a:p>
      </dgm:t>
    </dgm:pt>
    <dgm:pt modelId="{4E1BAD74-15C2-429C-9AB2-701A1635359E}" type="sibTrans" cxnId="{3E57F0B4-77BC-496C-B91B-1C37F603C9AC}">
      <dgm:prSet/>
      <dgm:spPr/>
      <dgm:t>
        <a:bodyPr/>
        <a:lstStyle/>
        <a:p>
          <a:endParaRPr lang="zh-CN" altLang="en-US" sz="2000"/>
        </a:p>
      </dgm:t>
    </dgm:pt>
    <dgm:pt modelId="{F1AD417D-41F2-4CF4-BBE9-322C0839E6C7}">
      <dgm:prSet custT="1"/>
      <dgm:spPr>
        <a:solidFill>
          <a:schemeClr val="accent2">
            <a:tint val="40000"/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地址码更多，解决内存的寻址问题</a:t>
          </a:r>
        </a:p>
      </dgm:t>
    </dgm:pt>
    <dgm:pt modelId="{8C091E3C-5A00-4F22-BDC6-A4A980C340B2}" type="parTrans" cxnId="{0B699D75-FE3A-4E3D-9AB3-42A3D82C97A5}">
      <dgm:prSet/>
      <dgm:spPr/>
      <dgm:t>
        <a:bodyPr/>
        <a:lstStyle/>
        <a:p>
          <a:endParaRPr lang="zh-CN" altLang="en-US" sz="2000"/>
        </a:p>
      </dgm:t>
    </dgm:pt>
    <dgm:pt modelId="{408DA5AB-18C4-49EE-BB88-5B5C105DE34E}" type="sibTrans" cxnId="{0B699D75-FE3A-4E3D-9AB3-42A3D82C97A5}">
      <dgm:prSet/>
      <dgm:spPr/>
      <dgm:t>
        <a:bodyPr/>
        <a:lstStyle/>
        <a:p>
          <a:endParaRPr lang="zh-CN" altLang="en-US" sz="2000"/>
        </a:p>
      </dgm:t>
    </dgm:pt>
    <dgm:pt modelId="{A805C89A-6B11-469E-B4B5-4DE01FFED8DD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缺点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E9C44B4E-D4CE-4FC3-9D05-9C6E2D7A140B}" type="parTrans" cxnId="{3AC412D1-E3EA-4B23-8AB9-3F3A2F15ABC7}">
      <dgm:prSet/>
      <dgm:spPr/>
      <dgm:t>
        <a:bodyPr/>
        <a:lstStyle/>
        <a:p>
          <a:endParaRPr lang="zh-CN" altLang="en-US" sz="2000"/>
        </a:p>
      </dgm:t>
    </dgm:pt>
    <dgm:pt modelId="{53294B60-846A-4F6C-AACE-2FBDC3CDEB99}" type="sibTrans" cxnId="{3AC412D1-E3EA-4B23-8AB9-3F3A2F15ABC7}">
      <dgm:prSet/>
      <dgm:spPr/>
      <dgm:t>
        <a:bodyPr/>
        <a:lstStyle/>
        <a:p>
          <a:endParaRPr lang="zh-CN" altLang="en-US" sz="2000"/>
        </a:p>
      </dgm:t>
    </dgm:pt>
    <dgm:pt modelId="{B59EFBDB-E29A-46B7-AC22-EB17E2D0D5C8}">
      <dgm:prSet custT="1"/>
      <dgm:spPr>
        <a:solidFill>
          <a:schemeClr val="accent2">
            <a:tint val="40000"/>
            <a:hueOff val="-1195736"/>
            <a:satOff val="-42564"/>
            <a:lumOff val="-2706"/>
            <a:alpha val="40000"/>
          </a:schemeClr>
        </a:solidFill>
        <a:ln>
          <a:solidFill>
            <a:schemeClr val="accent2">
              <a:tint val="40000"/>
              <a:hueOff val="-1195736"/>
              <a:satOff val="-42564"/>
              <a:lumOff val="-2706"/>
              <a:alpha val="40000"/>
            </a:schemeClr>
          </a:solidFill>
        </a:ln>
      </dgm:spPr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多次访存才能取得一条指令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，降低了速度，占用存储空间大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0F38D-6AC3-48C0-8AB2-DF97811351CF}" type="parTrans" cxnId="{973114F7-8536-4A0D-8E9F-A58D8F3E05F0}">
      <dgm:prSet/>
      <dgm:spPr/>
      <dgm:t>
        <a:bodyPr/>
        <a:lstStyle/>
        <a:p>
          <a:endParaRPr lang="zh-CN" altLang="en-US" sz="2000"/>
        </a:p>
      </dgm:t>
    </dgm:pt>
    <dgm:pt modelId="{DACD12F6-0A59-434B-87AD-3EAE04A2618C}" type="sibTrans" cxnId="{973114F7-8536-4A0D-8E9F-A58D8F3E05F0}">
      <dgm:prSet/>
      <dgm:spPr/>
      <dgm:t>
        <a:bodyPr/>
        <a:lstStyle/>
        <a:p>
          <a:endParaRPr lang="zh-CN" altLang="en-US" sz="2000"/>
        </a:p>
      </dgm:t>
    </dgm:pt>
    <dgm:pt modelId="{FB3C8092-D105-417F-AF14-086D91BAC48C}" type="pres">
      <dgm:prSet presAssocID="{90D9F79F-4C17-4503-BA60-EAE2BCD68CD3}" presName="Name0" presStyleCnt="0">
        <dgm:presLayoutVars>
          <dgm:dir/>
          <dgm:animLvl val="lvl"/>
          <dgm:resizeHandles val="exact"/>
        </dgm:presLayoutVars>
      </dgm:prSet>
      <dgm:spPr/>
    </dgm:pt>
    <dgm:pt modelId="{A7441392-566E-4857-BDA0-95C0017830F1}" type="pres">
      <dgm:prSet presAssocID="{1EB57F59-A51F-46BC-9F1F-2C6887A325F8}" presName="composite" presStyleCnt="0"/>
      <dgm:spPr/>
    </dgm:pt>
    <dgm:pt modelId="{5AED3B0F-3B19-49D6-8519-25E23B1047E3}" type="pres">
      <dgm:prSet presAssocID="{1EB57F59-A51F-46BC-9F1F-2C6887A325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F3569D1-288B-4CA5-8332-4131A2DB9097}" type="pres">
      <dgm:prSet presAssocID="{1EB57F59-A51F-46BC-9F1F-2C6887A325F8}" presName="desTx" presStyleLbl="alignAccFollowNode1" presStyleIdx="0" presStyleCnt="2">
        <dgm:presLayoutVars>
          <dgm:bulletEnabled val="1"/>
        </dgm:presLayoutVars>
      </dgm:prSet>
      <dgm:spPr/>
    </dgm:pt>
    <dgm:pt modelId="{9BE85942-810A-49F6-92D8-83BF782E0905}" type="pres">
      <dgm:prSet presAssocID="{4E1BAD74-15C2-429C-9AB2-701A1635359E}" presName="space" presStyleCnt="0"/>
      <dgm:spPr/>
    </dgm:pt>
    <dgm:pt modelId="{776EF5C5-7E80-4C4F-BC52-59DB2306B7A9}" type="pres">
      <dgm:prSet presAssocID="{A805C89A-6B11-469E-B4B5-4DE01FFED8DD}" presName="composite" presStyleCnt="0"/>
      <dgm:spPr/>
    </dgm:pt>
    <dgm:pt modelId="{6139AE9F-B065-484F-A4EF-C54894BCF1C6}" type="pres">
      <dgm:prSet presAssocID="{A805C89A-6B11-469E-B4B5-4DE01FFED8D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9651008-3F18-4D79-819A-84FF151662EB}" type="pres">
      <dgm:prSet presAssocID="{A805C89A-6B11-469E-B4B5-4DE01FFED8D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25B6E08-3975-4E32-8E35-0F3D68274CE2}" type="presOf" srcId="{B59EFBDB-E29A-46B7-AC22-EB17E2D0D5C8}" destId="{49651008-3F18-4D79-819A-84FF151662EB}" srcOrd="0" destOrd="0" presId="urn:microsoft.com/office/officeart/2005/8/layout/hList1"/>
    <dgm:cxn modelId="{37DF5C2E-FC1E-464C-93A4-CF114748C3F0}" type="presOf" srcId="{90D9F79F-4C17-4503-BA60-EAE2BCD68CD3}" destId="{FB3C8092-D105-417F-AF14-086D91BAC48C}" srcOrd="0" destOrd="0" presId="urn:microsoft.com/office/officeart/2005/8/layout/hList1"/>
    <dgm:cxn modelId="{B1015967-CE9A-461C-834F-BC9772E211A4}" type="presOf" srcId="{F1AD417D-41F2-4CF4-BBE9-322C0839E6C7}" destId="{EF3569D1-288B-4CA5-8332-4131A2DB9097}" srcOrd="0" destOrd="0" presId="urn:microsoft.com/office/officeart/2005/8/layout/hList1"/>
    <dgm:cxn modelId="{0B699D75-FE3A-4E3D-9AB3-42A3D82C97A5}" srcId="{1EB57F59-A51F-46BC-9F1F-2C6887A325F8}" destId="{F1AD417D-41F2-4CF4-BBE9-322C0839E6C7}" srcOrd="0" destOrd="0" parTransId="{8C091E3C-5A00-4F22-BDC6-A4A980C340B2}" sibTransId="{408DA5AB-18C4-49EE-BB88-5B5C105DE34E}"/>
    <dgm:cxn modelId="{3E57F0B4-77BC-496C-B91B-1C37F603C9AC}" srcId="{90D9F79F-4C17-4503-BA60-EAE2BCD68CD3}" destId="{1EB57F59-A51F-46BC-9F1F-2C6887A325F8}" srcOrd="0" destOrd="0" parTransId="{B422B1ED-B78F-4171-B6B0-7D4DE2729E1C}" sibTransId="{4E1BAD74-15C2-429C-9AB2-701A1635359E}"/>
    <dgm:cxn modelId="{9B99B6B6-C25D-444A-AA4C-DBD1DD9AA085}" type="presOf" srcId="{1EB57F59-A51F-46BC-9F1F-2C6887A325F8}" destId="{5AED3B0F-3B19-49D6-8519-25E23B1047E3}" srcOrd="0" destOrd="0" presId="urn:microsoft.com/office/officeart/2005/8/layout/hList1"/>
    <dgm:cxn modelId="{3AC412D1-E3EA-4B23-8AB9-3F3A2F15ABC7}" srcId="{90D9F79F-4C17-4503-BA60-EAE2BCD68CD3}" destId="{A805C89A-6B11-469E-B4B5-4DE01FFED8DD}" srcOrd="1" destOrd="0" parTransId="{E9C44B4E-D4CE-4FC3-9D05-9C6E2D7A140B}" sibTransId="{53294B60-846A-4F6C-AACE-2FBDC3CDEB99}"/>
    <dgm:cxn modelId="{973114F7-8536-4A0D-8E9F-A58D8F3E05F0}" srcId="{A805C89A-6B11-469E-B4B5-4DE01FFED8DD}" destId="{B59EFBDB-E29A-46B7-AC22-EB17E2D0D5C8}" srcOrd="0" destOrd="0" parTransId="{B8C0F38D-6AC3-48C0-8AB2-DF97811351CF}" sibTransId="{DACD12F6-0A59-434B-87AD-3EAE04A2618C}"/>
    <dgm:cxn modelId="{DC70A8FF-83AF-40DC-854B-79B99B47E45E}" type="presOf" srcId="{A805C89A-6B11-469E-B4B5-4DE01FFED8DD}" destId="{6139AE9F-B065-484F-A4EF-C54894BCF1C6}" srcOrd="0" destOrd="0" presId="urn:microsoft.com/office/officeart/2005/8/layout/hList1"/>
    <dgm:cxn modelId="{A559BB3D-F09F-419B-9CDF-8403B7D2B29E}" type="presParOf" srcId="{FB3C8092-D105-417F-AF14-086D91BAC48C}" destId="{A7441392-566E-4857-BDA0-95C0017830F1}" srcOrd="0" destOrd="0" presId="urn:microsoft.com/office/officeart/2005/8/layout/hList1"/>
    <dgm:cxn modelId="{C8B57C2B-7409-4917-A947-6CEC837997AF}" type="presParOf" srcId="{A7441392-566E-4857-BDA0-95C0017830F1}" destId="{5AED3B0F-3B19-49D6-8519-25E23B1047E3}" srcOrd="0" destOrd="0" presId="urn:microsoft.com/office/officeart/2005/8/layout/hList1"/>
    <dgm:cxn modelId="{86D1018B-BF8C-4323-B127-AB67682FFBF0}" type="presParOf" srcId="{A7441392-566E-4857-BDA0-95C0017830F1}" destId="{EF3569D1-288B-4CA5-8332-4131A2DB9097}" srcOrd="1" destOrd="0" presId="urn:microsoft.com/office/officeart/2005/8/layout/hList1"/>
    <dgm:cxn modelId="{63363CD9-F417-49D9-A44E-B16B84F5CE06}" type="presParOf" srcId="{FB3C8092-D105-417F-AF14-086D91BAC48C}" destId="{9BE85942-810A-49F6-92D8-83BF782E0905}" srcOrd="1" destOrd="0" presId="urn:microsoft.com/office/officeart/2005/8/layout/hList1"/>
    <dgm:cxn modelId="{8AC17208-13DF-4FE0-B747-2A3FC85149E6}" type="presParOf" srcId="{FB3C8092-D105-417F-AF14-086D91BAC48C}" destId="{776EF5C5-7E80-4C4F-BC52-59DB2306B7A9}" srcOrd="2" destOrd="0" presId="urn:microsoft.com/office/officeart/2005/8/layout/hList1"/>
    <dgm:cxn modelId="{B88E77D6-B80A-4BBF-BA15-E90F21818E86}" type="presParOf" srcId="{776EF5C5-7E80-4C4F-BC52-59DB2306B7A9}" destId="{6139AE9F-B065-484F-A4EF-C54894BCF1C6}" srcOrd="0" destOrd="0" presId="urn:microsoft.com/office/officeart/2005/8/layout/hList1"/>
    <dgm:cxn modelId="{B6725608-D73F-492A-9FB6-BF9F0ED63323}" type="presParOf" srcId="{776EF5C5-7E80-4C4F-BC52-59DB2306B7A9}" destId="{49651008-3F18-4D79-819A-84FF151662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A87CDC5-525B-4C9D-BF98-F2F0499EC1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24408AA-0C44-4BBB-BA2A-1B4B88E2358D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等长指令：所有指令长度相等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19BDDDB-222F-4789-B790-A7882AA66621}" type="parTrans" cxnId="{A97045B9-DF44-441B-BF65-845F1648ECA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4766BD0-2CF0-4AFA-9C1A-5B775A04826F}" type="sibTrans" cxnId="{A97045B9-DF44-441B-BF65-845F1648ECA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C33D0DC-D8D2-4705-8823-8F18975A5FF5}">
      <dgm:prSet custT="1"/>
      <dgm:spPr>
        <a:solidFill>
          <a:schemeClr val="tx1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结构简单，控制线路简单</a:t>
          </a:r>
          <a:endParaRPr lang="en-US" altLang="zh-CN" sz="20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4B7652A8-FB97-4BE4-9CE1-F26480288ECC}" type="parTrans" cxnId="{AC82DF06-22AF-4061-87DE-80DAF767151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79D0421-F3A2-4D58-A88C-7E4E1727F9C8}" type="sibTrans" cxnId="{AC82DF06-22AF-4061-87DE-80DAF767151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D0FCC8F-C89F-40F7-9F73-4C9E55EC6C9C}">
      <dgm:prSet custT="1"/>
      <dgm:spPr>
        <a:solidFill>
          <a:schemeClr val="tx1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如：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MIPS</a:t>
          </a:r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ARM</a:t>
          </a:r>
          <a:endParaRPr lang="zh-CN" altLang="en-US" sz="2000" b="1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068A7E2F-8ACD-48FE-8DA9-59436265AEC8}" type="parTrans" cxnId="{07E8F6C2-2A40-434C-BCAD-CA98579AC16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58377EC-3B7D-49C6-8816-B7150A66E61B}" type="sibTrans" cxnId="{07E8F6C2-2A40-434C-BCAD-CA98579AC16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2EA1380-4F10-40F5-92FE-0FC4A6FCC555}">
      <dgm:prSet custT="1"/>
      <dgm:spPr>
        <a:solidFill>
          <a:srgbClr val="77C7C4"/>
        </a:solidFill>
      </dgm:spPr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变长指令：指令字长度随功能而异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86C8E5CF-1051-4BBD-A0EE-142106280393}" type="parTrans" cxnId="{B3D82A5B-18E3-4ED6-9FCB-20B508E6765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AE02C33-A558-4EB3-B5C8-961107E9D622}" type="sibTrans" cxnId="{B3D82A5B-18E3-4ED6-9FCB-20B508E6765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3BD2EC-5689-466D-8CAD-C6709570EE3A}">
      <dgm:prSet custT="1"/>
      <dgm:spPr>
        <a:solidFill>
          <a:schemeClr val="tx1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结构灵活，控制较复杂</a:t>
          </a:r>
          <a:endParaRPr lang="en-US" altLang="zh-CN" sz="20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8B0EA23E-3F25-4A8F-B57E-2BD2EFEDA855}" type="parTrans" cxnId="{16CF9CC5-7D9B-4C8B-A42B-589C269D2868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DD95B56-C998-4651-80C1-17BBBECAE83D}" type="sibTrans" cxnId="{16CF9CC5-7D9B-4C8B-A42B-589C269D2868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225B95-BE24-4933-B72A-B5EE91A408F3}">
      <dgm:prSet custT="1"/>
      <dgm:spPr>
        <a:solidFill>
          <a:schemeClr val="tx1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如：</a:t>
          </a:r>
          <a:r>
            <a: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</a:p>
      </dgm:t>
    </dgm:pt>
    <dgm:pt modelId="{951AB6D8-BBBF-4946-A7B5-ABF19F712C93}" type="parTrans" cxnId="{75929D67-E87E-49ED-8C53-CC14750B2A5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195B83F-F87C-4D61-953F-F2DBC76566EF}" type="sibTrans" cxnId="{75929D67-E87E-49ED-8C53-CC14750B2A5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071659C-05CB-4A69-8B92-0E5E497E2E93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现在指令字长一般为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32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位固定长度</a:t>
          </a:r>
        </a:p>
      </dgm:t>
    </dgm:pt>
    <dgm:pt modelId="{1D9B6D6F-5268-4E72-86DB-D9FDD1655232}" type="parTrans" cxnId="{A921086B-209C-4E10-8AE5-EA7BF519A00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ACE994F-B9D0-4BA2-BCBB-D97942E8AD2B}" type="sibTrans" cxnId="{A921086B-209C-4E10-8AE5-EA7BF519A00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AB71290-F30F-4A3A-8D03-1C22B57F6216}" type="pres">
      <dgm:prSet presAssocID="{DA87CDC5-525B-4C9D-BF98-F2F0499EC1B9}" presName="linear" presStyleCnt="0">
        <dgm:presLayoutVars>
          <dgm:animLvl val="lvl"/>
          <dgm:resizeHandles val="exact"/>
        </dgm:presLayoutVars>
      </dgm:prSet>
      <dgm:spPr/>
    </dgm:pt>
    <dgm:pt modelId="{5A5E1B47-C074-4811-A666-C7B6D13B2760}" type="pres">
      <dgm:prSet presAssocID="{024408AA-0C44-4BBB-BA2A-1B4B88E235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A7E179-22C0-4C9E-AE96-57E01E5BF9E5}" type="pres">
      <dgm:prSet presAssocID="{024408AA-0C44-4BBB-BA2A-1B4B88E2358D}" presName="childText" presStyleLbl="revTx" presStyleIdx="0" presStyleCnt="2">
        <dgm:presLayoutVars>
          <dgm:bulletEnabled val="1"/>
        </dgm:presLayoutVars>
      </dgm:prSet>
      <dgm:spPr/>
    </dgm:pt>
    <dgm:pt modelId="{AA9FA54F-5F29-4B60-8ECD-88484C1EB326}" type="pres">
      <dgm:prSet presAssocID="{22EA1380-4F10-40F5-92FE-0FC4A6FCC5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D2307B-0B4F-44C0-85E0-0FF51B4F1BE1}" type="pres">
      <dgm:prSet presAssocID="{22EA1380-4F10-40F5-92FE-0FC4A6FCC555}" presName="childText" presStyleLbl="revTx" presStyleIdx="1" presStyleCnt="2">
        <dgm:presLayoutVars>
          <dgm:bulletEnabled val="1"/>
        </dgm:presLayoutVars>
      </dgm:prSet>
      <dgm:spPr/>
    </dgm:pt>
    <dgm:pt modelId="{9154541E-D3E0-46FF-9F43-AFFF25CEB86E}" type="pres">
      <dgm:prSet presAssocID="{2071659C-05CB-4A69-8B92-0E5E497E2E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1F5C04-09BF-43BD-B74D-1DBAB8C0F913}" type="presOf" srcId="{7C33D0DC-D8D2-4705-8823-8F18975A5FF5}" destId="{8BA7E179-22C0-4C9E-AE96-57E01E5BF9E5}" srcOrd="0" destOrd="0" presId="urn:microsoft.com/office/officeart/2005/8/layout/vList2"/>
    <dgm:cxn modelId="{AC82DF06-22AF-4061-87DE-80DAF767151C}" srcId="{024408AA-0C44-4BBB-BA2A-1B4B88E2358D}" destId="{7C33D0DC-D8D2-4705-8823-8F18975A5FF5}" srcOrd="0" destOrd="0" parTransId="{4B7652A8-FB97-4BE4-9CE1-F26480288ECC}" sibTransId="{379D0421-F3A2-4D58-A88C-7E4E1727F9C8}"/>
    <dgm:cxn modelId="{DA50063B-6282-4626-9B57-9CCA00D6D156}" type="presOf" srcId="{623BD2EC-5689-466D-8CAD-C6709570EE3A}" destId="{EBD2307B-0B4F-44C0-85E0-0FF51B4F1BE1}" srcOrd="0" destOrd="0" presId="urn:microsoft.com/office/officeart/2005/8/layout/vList2"/>
    <dgm:cxn modelId="{B3D82A5B-18E3-4ED6-9FCB-20B508E6765F}" srcId="{DA87CDC5-525B-4C9D-BF98-F2F0499EC1B9}" destId="{22EA1380-4F10-40F5-92FE-0FC4A6FCC555}" srcOrd="1" destOrd="0" parTransId="{86C8E5CF-1051-4BBD-A0EE-142106280393}" sibTransId="{6AE02C33-A558-4EB3-B5C8-961107E9D622}"/>
    <dgm:cxn modelId="{EC830A5E-A99E-4624-A841-729992391BE7}" type="presOf" srcId="{DA87CDC5-525B-4C9D-BF98-F2F0499EC1B9}" destId="{BAB71290-F30F-4A3A-8D03-1C22B57F6216}" srcOrd="0" destOrd="0" presId="urn:microsoft.com/office/officeart/2005/8/layout/vList2"/>
    <dgm:cxn modelId="{C08D6C44-D8C0-40CC-A7FE-5981A94C2207}" type="presOf" srcId="{22EA1380-4F10-40F5-92FE-0FC4A6FCC555}" destId="{AA9FA54F-5F29-4B60-8ECD-88484C1EB326}" srcOrd="0" destOrd="0" presId="urn:microsoft.com/office/officeart/2005/8/layout/vList2"/>
    <dgm:cxn modelId="{D15B2645-D850-48E5-A250-F893E4E44843}" type="presOf" srcId="{2071659C-05CB-4A69-8B92-0E5E497E2E93}" destId="{9154541E-D3E0-46FF-9F43-AFFF25CEB86E}" srcOrd="0" destOrd="0" presId="urn:microsoft.com/office/officeart/2005/8/layout/vList2"/>
    <dgm:cxn modelId="{75929D67-E87E-49ED-8C53-CC14750B2A5D}" srcId="{22EA1380-4F10-40F5-92FE-0FC4A6FCC555}" destId="{62225B95-BE24-4933-B72A-B5EE91A408F3}" srcOrd="1" destOrd="0" parTransId="{951AB6D8-BBBF-4946-A7B5-ABF19F712C93}" sibTransId="{F195B83F-F87C-4D61-953F-F2DBC76566EF}"/>
    <dgm:cxn modelId="{A921086B-209C-4E10-8AE5-EA7BF519A003}" srcId="{DA87CDC5-525B-4C9D-BF98-F2F0499EC1B9}" destId="{2071659C-05CB-4A69-8B92-0E5E497E2E93}" srcOrd="2" destOrd="0" parTransId="{1D9B6D6F-5268-4E72-86DB-D9FDD1655232}" sibTransId="{5ACE994F-B9D0-4BA2-BCBB-D97942E8AD2B}"/>
    <dgm:cxn modelId="{6BAFB290-B38B-4AEE-AC85-4F3B224F112A}" type="presOf" srcId="{024408AA-0C44-4BBB-BA2A-1B4B88E2358D}" destId="{5A5E1B47-C074-4811-A666-C7B6D13B2760}" srcOrd="0" destOrd="0" presId="urn:microsoft.com/office/officeart/2005/8/layout/vList2"/>
    <dgm:cxn modelId="{A97045B9-DF44-441B-BF65-845F1648ECA7}" srcId="{DA87CDC5-525B-4C9D-BF98-F2F0499EC1B9}" destId="{024408AA-0C44-4BBB-BA2A-1B4B88E2358D}" srcOrd="0" destOrd="0" parTransId="{019BDDDB-222F-4789-B790-A7882AA66621}" sibTransId="{74766BD0-2CF0-4AFA-9C1A-5B775A04826F}"/>
    <dgm:cxn modelId="{07E8F6C2-2A40-434C-BCAD-CA98579AC164}" srcId="{024408AA-0C44-4BBB-BA2A-1B4B88E2358D}" destId="{DD0FCC8F-C89F-40F7-9F73-4C9E55EC6C9C}" srcOrd="1" destOrd="0" parTransId="{068A7E2F-8ACD-48FE-8DA9-59436265AEC8}" sibTransId="{E58377EC-3B7D-49C6-8816-B7150A66E61B}"/>
    <dgm:cxn modelId="{16CF9CC5-7D9B-4C8B-A42B-589C269D2868}" srcId="{22EA1380-4F10-40F5-92FE-0FC4A6FCC555}" destId="{623BD2EC-5689-466D-8CAD-C6709570EE3A}" srcOrd="0" destOrd="0" parTransId="{8B0EA23E-3F25-4A8F-B57E-2BD2EFEDA855}" sibTransId="{2DD95B56-C998-4651-80C1-17BBBECAE83D}"/>
    <dgm:cxn modelId="{F668CDC9-1B3F-4206-9199-80FDF6E061E9}" type="presOf" srcId="{62225B95-BE24-4933-B72A-B5EE91A408F3}" destId="{EBD2307B-0B4F-44C0-85E0-0FF51B4F1BE1}" srcOrd="0" destOrd="1" presId="urn:microsoft.com/office/officeart/2005/8/layout/vList2"/>
    <dgm:cxn modelId="{A64AB8D7-8A8B-4EB2-A576-F0589F53D68E}" type="presOf" srcId="{DD0FCC8F-C89F-40F7-9F73-4C9E55EC6C9C}" destId="{8BA7E179-22C0-4C9E-AE96-57E01E5BF9E5}" srcOrd="0" destOrd="1" presId="urn:microsoft.com/office/officeart/2005/8/layout/vList2"/>
    <dgm:cxn modelId="{EC2A75F2-6A0F-4542-9DB9-F5938B3FA64D}" type="presParOf" srcId="{BAB71290-F30F-4A3A-8D03-1C22B57F6216}" destId="{5A5E1B47-C074-4811-A666-C7B6D13B2760}" srcOrd="0" destOrd="0" presId="urn:microsoft.com/office/officeart/2005/8/layout/vList2"/>
    <dgm:cxn modelId="{48EF8EF3-B230-46D6-9AE3-0AD10E8746C1}" type="presParOf" srcId="{BAB71290-F30F-4A3A-8D03-1C22B57F6216}" destId="{8BA7E179-22C0-4C9E-AE96-57E01E5BF9E5}" srcOrd="1" destOrd="0" presId="urn:microsoft.com/office/officeart/2005/8/layout/vList2"/>
    <dgm:cxn modelId="{F474177A-4128-405E-8C23-D717503CC2BF}" type="presParOf" srcId="{BAB71290-F30F-4A3A-8D03-1C22B57F6216}" destId="{AA9FA54F-5F29-4B60-8ECD-88484C1EB326}" srcOrd="2" destOrd="0" presId="urn:microsoft.com/office/officeart/2005/8/layout/vList2"/>
    <dgm:cxn modelId="{A3D3ED71-AD27-4A89-BD23-F8443A2C875C}" type="presParOf" srcId="{BAB71290-F30F-4A3A-8D03-1C22B57F6216}" destId="{EBD2307B-0B4F-44C0-85E0-0FF51B4F1BE1}" srcOrd="3" destOrd="0" presId="urn:microsoft.com/office/officeart/2005/8/layout/vList2"/>
    <dgm:cxn modelId="{49E31BE5-CEF9-4FA7-BEA3-DFE6BDF0CA1B}" type="presParOf" srcId="{BAB71290-F30F-4A3A-8D03-1C22B57F6216}" destId="{9154541E-D3E0-46FF-9F43-AFFF25CEB8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1EB590D-497A-4867-A7C4-6A74DCC7F24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22D9B2F-BB7F-4285-9E57-4DCB4254434B}">
      <dgm:prSet phldrT="[文本]" custT="1"/>
      <dgm:spPr/>
      <dgm:t>
        <a:bodyPr/>
        <a:lstStyle/>
        <a:p>
          <a:pPr>
            <a:buFontTx/>
            <a:buChar char="•"/>
          </a:pP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指令格式特点 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34D7BF-4430-4F3E-96FE-FE7CE3CCF226}" type="parTrans" cxnId="{8A94A611-348E-406F-BDF5-C9C756D4CDD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4DC773-759D-4851-9EFB-A6763C804D48}" type="sibTrans" cxnId="{8A94A611-348E-406F-BDF5-C9C756D4CDD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B67C39-14AB-4553-AEFF-EE4FD969A019}">
      <dgm:prSet custT="1"/>
      <dgm:spPr/>
      <dgm:t>
        <a:bodyPr lIns="360000" tIns="324000" rIns="360000"/>
        <a:lstStyle/>
        <a:p>
          <a:pPr marL="360000" indent="-360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字长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地址指令</a:t>
          </a:r>
        </a:p>
      </dgm:t>
    </dgm:pt>
    <dgm:pt modelId="{C332743C-058C-4C18-9306-80C5292CD0BE}" type="parTrans" cxnId="{7D6E0B08-E8C3-49D1-8D78-2E771B1001B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A30B7-0494-4BC4-8368-06B31A0F6454}" type="sibTrans" cxnId="{7D6E0B08-E8C3-49D1-8D78-2E771B1001B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2497F5-4123-4B52-88D1-C17173DDC92C}">
      <dgm:prSet custT="1"/>
      <dgm:spPr/>
      <dgm:t>
        <a:bodyPr lIns="360000" tIns="324000" rIns="360000"/>
        <a:lstStyle/>
        <a:p>
          <a:pPr marL="360000" indent="-360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操作码字段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OP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可以指定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条指令。 </a:t>
          </a:r>
        </a:p>
      </dgm:t>
    </dgm:pt>
    <dgm:pt modelId="{E740EF1D-B9E4-4266-9B06-3B59B8E9CF85}" type="parTrans" cxnId="{0192EE81-4C55-4DAB-8875-E6C49430D2D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DF27E-5F86-4F03-B26F-38A6F5517486}" type="sibTrans" cxnId="{0192EE81-4C55-4DAB-8875-E6C49430D2D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F4B2D-3959-49B8-B2D9-392E69DF362D}">
      <dgm:prSet custT="1"/>
      <dgm:spPr/>
      <dgm:t>
        <a:bodyPr lIns="360000" tIns="324000" rIns="360000"/>
        <a:lstStyle/>
        <a:p>
          <a:pPr marL="360000" indent="-360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源寄存器和目标寄存器都是通用寄存器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个，所以是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型指令，两个操作数均在寄存器中。</a:t>
          </a:r>
        </a:p>
      </dgm:t>
    </dgm:pt>
    <dgm:pt modelId="{88CBA956-0EE1-439E-AFEC-11C443101F94}" type="parTrans" cxnId="{20A2E4A4-C104-476A-B353-5EF19E2A8B8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F88BE-CA02-4109-B811-244221DA5AFB}" type="sibTrans" cxnId="{20A2E4A4-C104-476A-B353-5EF19E2A8B8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21396-50F2-4876-90E3-A88DDF2DB890}" type="pres">
      <dgm:prSet presAssocID="{01EB590D-497A-4867-A7C4-6A74DCC7F244}" presName="linear" presStyleCnt="0">
        <dgm:presLayoutVars>
          <dgm:dir/>
          <dgm:animLvl val="lvl"/>
          <dgm:resizeHandles val="exact"/>
        </dgm:presLayoutVars>
      </dgm:prSet>
      <dgm:spPr/>
    </dgm:pt>
    <dgm:pt modelId="{B3A45857-AF1B-4021-8AFB-1EB34C732F48}" type="pres">
      <dgm:prSet presAssocID="{322D9B2F-BB7F-4285-9E57-4DCB4254434B}" presName="parentLin" presStyleCnt="0"/>
      <dgm:spPr/>
    </dgm:pt>
    <dgm:pt modelId="{51446A0E-46EB-443A-BC69-4FDF6C45935D}" type="pres">
      <dgm:prSet presAssocID="{322D9B2F-BB7F-4285-9E57-4DCB4254434B}" presName="parentLeftMargin" presStyleLbl="node1" presStyleIdx="0" presStyleCnt="1"/>
      <dgm:spPr/>
    </dgm:pt>
    <dgm:pt modelId="{B158353B-6130-4FFD-B477-625A5AEB3E2B}" type="pres">
      <dgm:prSet presAssocID="{322D9B2F-BB7F-4285-9E57-4DCB425443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4C81E28-B8B7-4715-B49C-2C2320FD502A}" type="pres">
      <dgm:prSet presAssocID="{322D9B2F-BB7F-4285-9E57-4DCB4254434B}" presName="negativeSpace" presStyleCnt="0"/>
      <dgm:spPr/>
    </dgm:pt>
    <dgm:pt modelId="{F4B8AEC8-9151-472D-9EE0-7A8FAE361563}" type="pres">
      <dgm:prSet presAssocID="{322D9B2F-BB7F-4285-9E57-4DCB4254434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D6E0B08-E8C3-49D1-8D78-2E771B1001B7}" srcId="{322D9B2F-BB7F-4285-9E57-4DCB4254434B}" destId="{91B67C39-14AB-4553-AEFF-EE4FD969A019}" srcOrd="0" destOrd="0" parTransId="{C332743C-058C-4C18-9306-80C5292CD0BE}" sibTransId="{692A30B7-0494-4BC4-8368-06B31A0F6454}"/>
    <dgm:cxn modelId="{68DC1A0B-90FF-4E3A-BED9-709394322C72}" type="presOf" srcId="{91B67C39-14AB-4553-AEFF-EE4FD969A019}" destId="{F4B8AEC8-9151-472D-9EE0-7A8FAE361563}" srcOrd="0" destOrd="0" presId="urn:microsoft.com/office/officeart/2005/8/layout/list1"/>
    <dgm:cxn modelId="{2990590E-9D08-413A-BD5D-5AC7677AACE7}" type="presOf" srcId="{7D6F4B2D-3959-49B8-B2D9-392E69DF362D}" destId="{F4B8AEC8-9151-472D-9EE0-7A8FAE361563}" srcOrd="0" destOrd="2" presId="urn:microsoft.com/office/officeart/2005/8/layout/list1"/>
    <dgm:cxn modelId="{8A94A611-348E-406F-BDF5-C9C756D4CDD4}" srcId="{01EB590D-497A-4867-A7C4-6A74DCC7F244}" destId="{322D9B2F-BB7F-4285-9E57-4DCB4254434B}" srcOrd="0" destOrd="0" parTransId="{8834D7BF-4430-4F3E-96FE-FE7CE3CCF226}" sibTransId="{AB4DC773-759D-4851-9EFB-A6763C804D48}"/>
    <dgm:cxn modelId="{41301735-21B8-48C4-85F2-8E1D6E089F71}" type="presOf" srcId="{322D9B2F-BB7F-4285-9E57-4DCB4254434B}" destId="{B158353B-6130-4FFD-B477-625A5AEB3E2B}" srcOrd="1" destOrd="0" presId="urn:microsoft.com/office/officeart/2005/8/layout/list1"/>
    <dgm:cxn modelId="{1EED2C65-7F8E-4315-A2E7-CD3AECE238BE}" type="presOf" srcId="{01EB590D-497A-4867-A7C4-6A74DCC7F244}" destId="{11A21396-50F2-4876-90E3-A88DDF2DB890}" srcOrd="0" destOrd="0" presId="urn:microsoft.com/office/officeart/2005/8/layout/list1"/>
    <dgm:cxn modelId="{16831556-FD62-4685-806A-B5B83CE5669B}" type="presOf" srcId="{322D9B2F-BB7F-4285-9E57-4DCB4254434B}" destId="{51446A0E-46EB-443A-BC69-4FDF6C45935D}" srcOrd="0" destOrd="0" presId="urn:microsoft.com/office/officeart/2005/8/layout/list1"/>
    <dgm:cxn modelId="{0192EE81-4C55-4DAB-8875-E6C49430D2D7}" srcId="{322D9B2F-BB7F-4285-9E57-4DCB4254434B}" destId="{D22497F5-4123-4B52-88D1-C17173DDC92C}" srcOrd="1" destOrd="0" parTransId="{E740EF1D-B9E4-4266-9B06-3B59B8E9CF85}" sibTransId="{628DF27E-5F86-4F03-B26F-38A6F5517486}"/>
    <dgm:cxn modelId="{20A2E4A4-C104-476A-B353-5EF19E2A8B8E}" srcId="{322D9B2F-BB7F-4285-9E57-4DCB4254434B}" destId="{7D6F4B2D-3959-49B8-B2D9-392E69DF362D}" srcOrd="2" destOrd="0" parTransId="{88CBA956-0EE1-439E-AFEC-11C443101F94}" sibTransId="{4E5F88BE-CA02-4109-B811-244221DA5AFB}"/>
    <dgm:cxn modelId="{687860DB-B920-4AE4-B62B-286EAFF87F77}" type="presOf" srcId="{D22497F5-4123-4B52-88D1-C17173DDC92C}" destId="{F4B8AEC8-9151-472D-9EE0-7A8FAE361563}" srcOrd="0" destOrd="1" presId="urn:microsoft.com/office/officeart/2005/8/layout/list1"/>
    <dgm:cxn modelId="{EFD4CD83-FFE3-4E26-8CDC-D492E6BE0CF1}" type="presParOf" srcId="{11A21396-50F2-4876-90E3-A88DDF2DB890}" destId="{B3A45857-AF1B-4021-8AFB-1EB34C732F48}" srcOrd="0" destOrd="0" presId="urn:microsoft.com/office/officeart/2005/8/layout/list1"/>
    <dgm:cxn modelId="{36593CED-095F-45BC-A8AE-71DAA4BE9A13}" type="presParOf" srcId="{B3A45857-AF1B-4021-8AFB-1EB34C732F48}" destId="{51446A0E-46EB-443A-BC69-4FDF6C45935D}" srcOrd="0" destOrd="0" presId="urn:microsoft.com/office/officeart/2005/8/layout/list1"/>
    <dgm:cxn modelId="{A6AB2F31-49B1-40CC-8551-EC0AF79BD67B}" type="presParOf" srcId="{B3A45857-AF1B-4021-8AFB-1EB34C732F48}" destId="{B158353B-6130-4FFD-B477-625A5AEB3E2B}" srcOrd="1" destOrd="0" presId="urn:microsoft.com/office/officeart/2005/8/layout/list1"/>
    <dgm:cxn modelId="{9FF0CAA3-036B-46B2-AC05-F54E207D73C8}" type="presParOf" srcId="{11A21396-50F2-4876-90E3-A88DDF2DB890}" destId="{64C81E28-B8B7-4715-B49C-2C2320FD502A}" srcOrd="1" destOrd="0" presId="urn:microsoft.com/office/officeart/2005/8/layout/list1"/>
    <dgm:cxn modelId="{A75D65DA-935B-4EF3-B4E5-56A86944ADE7}" type="presParOf" srcId="{11A21396-50F2-4876-90E3-A88DDF2DB890}" destId="{F4B8AEC8-9151-472D-9EE0-7A8FAE36156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1EB590D-497A-4867-A7C4-6A74DCC7F24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22D9B2F-BB7F-4285-9E57-4DCB4254434B}">
      <dgm:prSet phldrT="[文本]" custT="1"/>
      <dgm:spPr/>
      <dgm:t>
        <a:bodyPr/>
        <a:lstStyle/>
        <a:p>
          <a:pPr>
            <a:buFontTx/>
            <a:buChar char="•"/>
          </a:pP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指令格式特点 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34D7BF-4430-4F3E-96FE-FE7CE3CCF226}" type="parTrans" cxnId="{8A94A611-348E-406F-BDF5-C9C756D4CDD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4DC773-759D-4851-9EFB-A6763C804D48}" type="sibTrans" cxnId="{8A94A611-348E-406F-BDF5-C9C756D4CDD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B67C39-14AB-4553-AEFF-EE4FD969A019}">
      <dgm:prSet custT="1"/>
      <dgm:spPr/>
      <dgm:t>
        <a:bodyPr lIns="360000" tIns="324000" rIns="360000"/>
        <a:lstStyle/>
        <a:p>
          <a:pPr marL="360000" indent="-360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字长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地址指令</a:t>
          </a:r>
        </a:p>
      </dgm:t>
    </dgm:pt>
    <dgm:pt modelId="{C332743C-058C-4C18-9306-80C5292CD0BE}" type="parTrans" cxnId="{7D6E0B08-E8C3-49D1-8D78-2E771B1001B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A30B7-0494-4BC4-8368-06B31A0F6454}" type="sibTrans" cxnId="{7D6E0B08-E8C3-49D1-8D78-2E771B1001B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2497F5-4123-4B52-88D1-C17173DDC92C}">
      <dgm:prSet custT="1"/>
      <dgm:spPr/>
      <dgm:t>
        <a:bodyPr lIns="360000" tIns="324000" rIns="360000"/>
        <a:lstStyle/>
        <a:p>
          <a:pPr marL="360000" indent="-360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操作码字段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OP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可以指定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条指令。 </a:t>
          </a:r>
        </a:p>
      </dgm:t>
    </dgm:pt>
    <dgm:pt modelId="{E740EF1D-B9E4-4266-9B06-3B59B8E9CF85}" type="parTrans" cxnId="{0192EE81-4C55-4DAB-8875-E6C49430D2D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DF27E-5F86-4F03-B26F-38A6F5517486}" type="sibTrans" cxnId="{0192EE81-4C55-4DAB-8875-E6C49430D2D7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F4B2D-3959-49B8-B2D9-392E69DF362D}">
      <dgm:prSet custT="1"/>
      <dgm:spPr/>
      <dgm:t>
        <a:bodyPr lIns="360000" tIns="324000" rIns="360000"/>
        <a:lstStyle/>
        <a:p>
          <a:pPr marL="360000" indent="-360000">
            <a:lnSpc>
              <a:spcPct val="12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源操作数使用通用寄存器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个，另一个操作数是存储器操作数所以是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型指令。</a:t>
          </a:r>
        </a:p>
      </dgm:t>
    </dgm:pt>
    <dgm:pt modelId="{88CBA956-0EE1-439E-AFEC-11C443101F94}" type="parTrans" cxnId="{20A2E4A4-C104-476A-B353-5EF19E2A8B8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F88BE-CA02-4109-B811-244221DA5AFB}" type="sibTrans" cxnId="{20A2E4A4-C104-476A-B353-5EF19E2A8B8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21396-50F2-4876-90E3-A88DDF2DB890}" type="pres">
      <dgm:prSet presAssocID="{01EB590D-497A-4867-A7C4-6A74DCC7F244}" presName="linear" presStyleCnt="0">
        <dgm:presLayoutVars>
          <dgm:dir/>
          <dgm:animLvl val="lvl"/>
          <dgm:resizeHandles val="exact"/>
        </dgm:presLayoutVars>
      </dgm:prSet>
      <dgm:spPr/>
    </dgm:pt>
    <dgm:pt modelId="{B3A45857-AF1B-4021-8AFB-1EB34C732F48}" type="pres">
      <dgm:prSet presAssocID="{322D9B2F-BB7F-4285-9E57-4DCB4254434B}" presName="parentLin" presStyleCnt="0"/>
      <dgm:spPr/>
    </dgm:pt>
    <dgm:pt modelId="{51446A0E-46EB-443A-BC69-4FDF6C45935D}" type="pres">
      <dgm:prSet presAssocID="{322D9B2F-BB7F-4285-9E57-4DCB4254434B}" presName="parentLeftMargin" presStyleLbl="node1" presStyleIdx="0" presStyleCnt="1"/>
      <dgm:spPr/>
    </dgm:pt>
    <dgm:pt modelId="{B158353B-6130-4FFD-B477-625A5AEB3E2B}" type="pres">
      <dgm:prSet presAssocID="{322D9B2F-BB7F-4285-9E57-4DCB425443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4C81E28-B8B7-4715-B49C-2C2320FD502A}" type="pres">
      <dgm:prSet presAssocID="{322D9B2F-BB7F-4285-9E57-4DCB4254434B}" presName="negativeSpace" presStyleCnt="0"/>
      <dgm:spPr/>
    </dgm:pt>
    <dgm:pt modelId="{F4B8AEC8-9151-472D-9EE0-7A8FAE361563}" type="pres">
      <dgm:prSet presAssocID="{322D9B2F-BB7F-4285-9E57-4DCB4254434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D6E0B08-E8C3-49D1-8D78-2E771B1001B7}" srcId="{322D9B2F-BB7F-4285-9E57-4DCB4254434B}" destId="{91B67C39-14AB-4553-AEFF-EE4FD969A019}" srcOrd="0" destOrd="0" parTransId="{C332743C-058C-4C18-9306-80C5292CD0BE}" sibTransId="{692A30B7-0494-4BC4-8368-06B31A0F6454}"/>
    <dgm:cxn modelId="{68DC1A0B-90FF-4E3A-BED9-709394322C72}" type="presOf" srcId="{91B67C39-14AB-4553-AEFF-EE4FD969A019}" destId="{F4B8AEC8-9151-472D-9EE0-7A8FAE361563}" srcOrd="0" destOrd="0" presId="urn:microsoft.com/office/officeart/2005/8/layout/list1"/>
    <dgm:cxn modelId="{2990590E-9D08-413A-BD5D-5AC7677AACE7}" type="presOf" srcId="{7D6F4B2D-3959-49B8-B2D9-392E69DF362D}" destId="{F4B8AEC8-9151-472D-9EE0-7A8FAE361563}" srcOrd="0" destOrd="2" presId="urn:microsoft.com/office/officeart/2005/8/layout/list1"/>
    <dgm:cxn modelId="{8A94A611-348E-406F-BDF5-C9C756D4CDD4}" srcId="{01EB590D-497A-4867-A7C4-6A74DCC7F244}" destId="{322D9B2F-BB7F-4285-9E57-4DCB4254434B}" srcOrd="0" destOrd="0" parTransId="{8834D7BF-4430-4F3E-96FE-FE7CE3CCF226}" sibTransId="{AB4DC773-759D-4851-9EFB-A6763C804D48}"/>
    <dgm:cxn modelId="{41301735-21B8-48C4-85F2-8E1D6E089F71}" type="presOf" srcId="{322D9B2F-BB7F-4285-9E57-4DCB4254434B}" destId="{B158353B-6130-4FFD-B477-625A5AEB3E2B}" srcOrd="1" destOrd="0" presId="urn:microsoft.com/office/officeart/2005/8/layout/list1"/>
    <dgm:cxn modelId="{1EED2C65-7F8E-4315-A2E7-CD3AECE238BE}" type="presOf" srcId="{01EB590D-497A-4867-A7C4-6A74DCC7F244}" destId="{11A21396-50F2-4876-90E3-A88DDF2DB890}" srcOrd="0" destOrd="0" presId="urn:microsoft.com/office/officeart/2005/8/layout/list1"/>
    <dgm:cxn modelId="{16831556-FD62-4685-806A-B5B83CE5669B}" type="presOf" srcId="{322D9B2F-BB7F-4285-9E57-4DCB4254434B}" destId="{51446A0E-46EB-443A-BC69-4FDF6C45935D}" srcOrd="0" destOrd="0" presId="urn:microsoft.com/office/officeart/2005/8/layout/list1"/>
    <dgm:cxn modelId="{0192EE81-4C55-4DAB-8875-E6C49430D2D7}" srcId="{322D9B2F-BB7F-4285-9E57-4DCB4254434B}" destId="{D22497F5-4123-4B52-88D1-C17173DDC92C}" srcOrd="1" destOrd="0" parTransId="{E740EF1D-B9E4-4266-9B06-3B59B8E9CF85}" sibTransId="{628DF27E-5F86-4F03-B26F-38A6F5517486}"/>
    <dgm:cxn modelId="{20A2E4A4-C104-476A-B353-5EF19E2A8B8E}" srcId="{322D9B2F-BB7F-4285-9E57-4DCB4254434B}" destId="{7D6F4B2D-3959-49B8-B2D9-392E69DF362D}" srcOrd="2" destOrd="0" parTransId="{88CBA956-0EE1-439E-AFEC-11C443101F94}" sibTransId="{4E5F88BE-CA02-4109-B811-244221DA5AFB}"/>
    <dgm:cxn modelId="{687860DB-B920-4AE4-B62B-286EAFF87F77}" type="presOf" srcId="{D22497F5-4123-4B52-88D1-C17173DDC92C}" destId="{F4B8AEC8-9151-472D-9EE0-7A8FAE361563}" srcOrd="0" destOrd="1" presId="urn:microsoft.com/office/officeart/2005/8/layout/list1"/>
    <dgm:cxn modelId="{EFD4CD83-FFE3-4E26-8CDC-D492E6BE0CF1}" type="presParOf" srcId="{11A21396-50F2-4876-90E3-A88DDF2DB890}" destId="{B3A45857-AF1B-4021-8AFB-1EB34C732F48}" srcOrd="0" destOrd="0" presId="urn:microsoft.com/office/officeart/2005/8/layout/list1"/>
    <dgm:cxn modelId="{36593CED-095F-45BC-A8AE-71DAA4BE9A13}" type="presParOf" srcId="{B3A45857-AF1B-4021-8AFB-1EB34C732F48}" destId="{51446A0E-46EB-443A-BC69-4FDF6C45935D}" srcOrd="0" destOrd="0" presId="urn:microsoft.com/office/officeart/2005/8/layout/list1"/>
    <dgm:cxn modelId="{A6AB2F31-49B1-40CC-8551-EC0AF79BD67B}" type="presParOf" srcId="{B3A45857-AF1B-4021-8AFB-1EB34C732F48}" destId="{B158353B-6130-4FFD-B477-625A5AEB3E2B}" srcOrd="1" destOrd="0" presId="urn:microsoft.com/office/officeart/2005/8/layout/list1"/>
    <dgm:cxn modelId="{9FF0CAA3-036B-46B2-AC05-F54E207D73C8}" type="presParOf" srcId="{11A21396-50F2-4876-90E3-A88DDF2DB890}" destId="{64C81E28-B8B7-4715-B49C-2C2320FD502A}" srcOrd="1" destOrd="0" presId="urn:microsoft.com/office/officeart/2005/8/layout/list1"/>
    <dgm:cxn modelId="{A75D65DA-935B-4EF3-B4E5-56A86944ADE7}" type="presParOf" srcId="{11A21396-50F2-4876-90E3-A88DDF2DB890}" destId="{F4B8AEC8-9151-472D-9EE0-7A8FAE36156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D5AA5E-5A61-4FBA-A884-2123AFD9A57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A83F286-6BF5-41D7-A37C-4FDB7FEC5C4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</a:p>
      </dgm:t>
    </dgm:pt>
    <dgm:pt modelId="{5E271B39-1D2B-4974-A073-79449D1CB363}" type="parTrans" cxnId="{649B4D17-D751-43E8-BEAD-BE18531386F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644F6-4292-4B67-95D8-26F6F5BBCC1C}" type="sibTrans" cxnId="{649B4D17-D751-43E8-BEAD-BE18531386F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45F95-59A4-49C6-9A6D-0A6174FB572D}">
      <dgm:prSet phldrT="[文本]"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R(Register)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型指令：所有的算术运算，数据必须放在通用寄存器中 </a:t>
          </a:r>
        </a:p>
      </dgm:t>
    </dgm:pt>
    <dgm:pt modelId="{1FAB59D8-CF31-4915-8F04-FBE54344AEBC}" type="parTrans" cxnId="{6B225482-CDE9-439E-8DBF-201DC592E7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62AB3-E728-4A81-BDB2-68C05ADDAD89}" type="sibTrans" cxnId="{6B225482-CDE9-439E-8DBF-201DC592E7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75B970-EE68-401D-ADE7-9742D8A4F28B}">
      <dgm:prSet phldrT="[文本]"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I(</a:t>
          </a:r>
          <a:r>
            <a:rPr lang="en-US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immediate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  <a:r>
            <a: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型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指令：访问存储器需要使用数据传送指令</a:t>
          </a:r>
        </a:p>
      </dgm:t>
    </dgm:pt>
    <dgm:pt modelId="{9A2A9F0F-7BE2-4FAD-AF10-6B122ACEB893}" type="parTrans" cxnId="{8C1FF37E-86E2-4B77-AD7B-11ACC61E39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05D86C-639B-49FD-8D2A-22CB973E6181}" type="sibTrans" cxnId="{8C1FF37E-86E2-4B77-AD7B-11ACC61E39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CDFDC6-DBE8-492D-98B3-E415F3D73A9B}" type="pres">
      <dgm:prSet presAssocID="{0ED5AA5E-5A61-4FBA-A884-2123AFD9A573}" presName="linear" presStyleCnt="0">
        <dgm:presLayoutVars>
          <dgm:dir/>
          <dgm:animLvl val="lvl"/>
          <dgm:resizeHandles val="exact"/>
        </dgm:presLayoutVars>
      </dgm:prSet>
      <dgm:spPr/>
    </dgm:pt>
    <dgm:pt modelId="{48EDEB71-773C-4CBA-ADC8-1A3AF4471F51}" type="pres">
      <dgm:prSet presAssocID="{4A83F286-6BF5-41D7-A37C-4FDB7FEC5C46}" presName="parentLin" presStyleCnt="0"/>
      <dgm:spPr/>
    </dgm:pt>
    <dgm:pt modelId="{B7224316-C384-4EF1-B1BB-413C03641925}" type="pres">
      <dgm:prSet presAssocID="{4A83F286-6BF5-41D7-A37C-4FDB7FEC5C46}" presName="parentLeftMargin" presStyleLbl="node1" presStyleIdx="0" presStyleCnt="1"/>
      <dgm:spPr/>
    </dgm:pt>
    <dgm:pt modelId="{D1AD693A-B459-4F9B-900F-1126CF7EAC88}" type="pres">
      <dgm:prSet presAssocID="{4A83F286-6BF5-41D7-A37C-4FDB7FEC5C4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D1F4985-9686-452B-B51F-BEA6471A8A65}" type="pres">
      <dgm:prSet presAssocID="{4A83F286-6BF5-41D7-A37C-4FDB7FEC5C46}" presName="negativeSpace" presStyleCnt="0"/>
      <dgm:spPr/>
    </dgm:pt>
    <dgm:pt modelId="{2E5B8CCF-BFD8-4CA3-918B-C76BD5F6D76F}" type="pres">
      <dgm:prSet presAssocID="{4A83F286-6BF5-41D7-A37C-4FDB7FEC5C4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9B4D17-D751-43E8-BEAD-BE18531386FC}" srcId="{0ED5AA5E-5A61-4FBA-A884-2123AFD9A573}" destId="{4A83F286-6BF5-41D7-A37C-4FDB7FEC5C46}" srcOrd="0" destOrd="0" parTransId="{5E271B39-1D2B-4974-A073-79449D1CB363}" sibTransId="{9F0644F6-4292-4B67-95D8-26F6F5BBCC1C}"/>
    <dgm:cxn modelId="{29EB3124-4F2A-4BF2-B35F-E809D0FD8EDE}" type="presOf" srcId="{5D75B970-EE68-401D-ADE7-9742D8A4F28B}" destId="{2E5B8CCF-BFD8-4CA3-918B-C76BD5F6D76F}" srcOrd="0" destOrd="1" presId="urn:microsoft.com/office/officeart/2005/8/layout/list1"/>
    <dgm:cxn modelId="{1D5D5D5B-31B4-469C-A86C-FD635B128310}" type="presOf" srcId="{CCD45F95-59A4-49C6-9A6D-0A6174FB572D}" destId="{2E5B8CCF-BFD8-4CA3-918B-C76BD5F6D76F}" srcOrd="0" destOrd="0" presId="urn:microsoft.com/office/officeart/2005/8/layout/list1"/>
    <dgm:cxn modelId="{E2006D6B-FC49-48AB-8523-CD78F5AC1667}" type="presOf" srcId="{0ED5AA5E-5A61-4FBA-A884-2123AFD9A573}" destId="{D2CDFDC6-DBE8-492D-98B3-E415F3D73A9B}" srcOrd="0" destOrd="0" presId="urn:microsoft.com/office/officeart/2005/8/layout/list1"/>
    <dgm:cxn modelId="{57B0F57D-C1AC-432E-BBA1-D1800E380E41}" type="presOf" srcId="{4A83F286-6BF5-41D7-A37C-4FDB7FEC5C46}" destId="{B7224316-C384-4EF1-B1BB-413C03641925}" srcOrd="0" destOrd="0" presId="urn:microsoft.com/office/officeart/2005/8/layout/list1"/>
    <dgm:cxn modelId="{8C1FF37E-86E2-4B77-AD7B-11ACC61E390B}" srcId="{4A83F286-6BF5-41D7-A37C-4FDB7FEC5C46}" destId="{5D75B970-EE68-401D-ADE7-9742D8A4F28B}" srcOrd="1" destOrd="0" parTransId="{9A2A9F0F-7BE2-4FAD-AF10-6B122ACEB893}" sibTransId="{1205D86C-639B-49FD-8D2A-22CB973E6181}"/>
    <dgm:cxn modelId="{6B225482-CDE9-439E-8DBF-201DC592E727}" srcId="{4A83F286-6BF5-41D7-A37C-4FDB7FEC5C46}" destId="{CCD45F95-59A4-49C6-9A6D-0A6174FB572D}" srcOrd="0" destOrd="0" parTransId="{1FAB59D8-CF31-4915-8F04-FBE54344AEBC}" sibTransId="{7A462AB3-E728-4A81-BDB2-68C05ADDAD89}"/>
    <dgm:cxn modelId="{6A8A1DE1-B1DD-4C38-941B-DF058E056E59}" type="presOf" srcId="{4A83F286-6BF5-41D7-A37C-4FDB7FEC5C46}" destId="{D1AD693A-B459-4F9B-900F-1126CF7EAC88}" srcOrd="1" destOrd="0" presId="urn:microsoft.com/office/officeart/2005/8/layout/list1"/>
    <dgm:cxn modelId="{69CD3FF4-F2D8-484C-89C5-5D46A350701D}" type="presParOf" srcId="{D2CDFDC6-DBE8-492D-98B3-E415F3D73A9B}" destId="{48EDEB71-773C-4CBA-ADC8-1A3AF4471F51}" srcOrd="0" destOrd="0" presId="urn:microsoft.com/office/officeart/2005/8/layout/list1"/>
    <dgm:cxn modelId="{1CEA23AD-4934-4579-942A-45CF45343F12}" type="presParOf" srcId="{48EDEB71-773C-4CBA-ADC8-1A3AF4471F51}" destId="{B7224316-C384-4EF1-B1BB-413C03641925}" srcOrd="0" destOrd="0" presId="urn:microsoft.com/office/officeart/2005/8/layout/list1"/>
    <dgm:cxn modelId="{06E4D988-93E1-4B0C-9230-9EDB01C24A81}" type="presParOf" srcId="{48EDEB71-773C-4CBA-ADC8-1A3AF4471F51}" destId="{D1AD693A-B459-4F9B-900F-1126CF7EAC88}" srcOrd="1" destOrd="0" presId="urn:microsoft.com/office/officeart/2005/8/layout/list1"/>
    <dgm:cxn modelId="{44C23A58-7921-49E7-80B9-A28C54833A37}" type="presParOf" srcId="{D2CDFDC6-DBE8-492D-98B3-E415F3D73A9B}" destId="{FD1F4985-9686-452B-B51F-BEA6471A8A65}" srcOrd="1" destOrd="0" presId="urn:microsoft.com/office/officeart/2005/8/layout/list1"/>
    <dgm:cxn modelId="{0065EF17-DF45-4D2A-B3D6-3382C92F56CE}" type="presParOf" srcId="{D2CDFDC6-DBE8-492D-98B3-E415F3D73A9B}" destId="{2E5B8CCF-BFD8-4CA3-918B-C76BD5F6D7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8BD71B8-2326-4436-AD19-F3544A500495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01F60FE-1079-4B7E-BAC6-816676159106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：操作码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8A6C058-58F7-44DC-A70B-9ABE0235CDCE}" type="parTrans" cxnId="{64491CAB-30C1-4F4D-ACF5-E03DA72F4815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602B2F-939B-4D23-8274-AA84140A5D66}" type="sibTrans" cxnId="{64491CAB-30C1-4F4D-ACF5-E03DA72F4815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45D491C-1AAB-4E70-A0B2-FEEE6798E888}">
      <dgm:prSet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Rs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：第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1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源操作数寄存器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04195686-5181-4040-B397-D75881151957}" type="parTrans" cxnId="{16F3C851-99DC-475F-9ACE-10DFC96CF41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AAF6FE1-A87F-4420-BF32-94DB9C0E2583}" type="sibTrans" cxnId="{16F3C851-99DC-475F-9ACE-10DFC96CF41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A2D56A5-9EA0-4FF6-8DF6-A73B404CFA48}">
      <dgm:prSet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Rt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en-US" altLang="zh-CN" sz="1800" b="1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altLang="zh-CN" sz="18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arget Register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  <a:b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</a:b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目的操作数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/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第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2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源操作数寄存器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1889FE7E-5163-4324-B781-63F6AA4ACDA1}" type="parTrans" cxnId="{D0A37F64-8446-48AE-B126-D50706FA1F7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D3DC528-8224-412D-BA48-4E1ABEE7F734}" type="sibTrans" cxnId="{D0A37F64-8446-48AE-B126-D50706FA1F71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3A4863C-2326-430E-AD22-48048DC98153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偏移量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：访存指令中操作数的偏移量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BE4AABF1-2DA9-4AAF-B16C-63FACDF0413A}" type="parTrans" cxnId="{D29B40BC-F04A-4890-AFB1-54A1A72C8CC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552C25-1C42-4D2C-AD37-42150E066295}" type="sibTrans" cxnId="{D29B40BC-F04A-4890-AFB1-54A1A72C8CC6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95FB816-B184-4EE3-89E8-74090ACD318F}" type="pres">
      <dgm:prSet presAssocID="{E8BD71B8-2326-4436-AD19-F3544A500495}" presName="Name0" presStyleCnt="0">
        <dgm:presLayoutVars>
          <dgm:dir/>
          <dgm:resizeHandles val="exact"/>
        </dgm:presLayoutVars>
      </dgm:prSet>
      <dgm:spPr/>
    </dgm:pt>
    <dgm:pt modelId="{A24DF306-965A-47F4-A66D-266232976079}" type="pres">
      <dgm:prSet presAssocID="{901F60FE-1079-4B7E-BAC6-816676159106}" presName="composite" presStyleCnt="0"/>
      <dgm:spPr/>
    </dgm:pt>
    <dgm:pt modelId="{391C7901-2CFE-47D7-9D62-DEFBA54E799C}" type="pres">
      <dgm:prSet presAssocID="{901F60FE-1079-4B7E-BAC6-816676159106}" presName="rect1" presStyleLbl="trAlignAcc1" presStyleIdx="0" presStyleCnt="4">
        <dgm:presLayoutVars>
          <dgm:bulletEnabled val="1"/>
        </dgm:presLayoutVars>
      </dgm:prSet>
      <dgm:spPr/>
    </dgm:pt>
    <dgm:pt modelId="{1854B7E8-ED57-4B30-97A8-246B835591AB}" type="pres">
      <dgm:prSet presAssocID="{901F60FE-1079-4B7E-BAC6-816676159106}" presName="rect2" presStyleLbl="fgImgPlace1" presStyleIdx="0" presStyleCnt="4"/>
      <dgm:spPr/>
    </dgm:pt>
    <dgm:pt modelId="{AF1DE829-4D51-4567-AD10-2CE6C01F7770}" type="pres">
      <dgm:prSet presAssocID="{A9602B2F-939B-4D23-8274-AA84140A5D66}" presName="sibTrans" presStyleCnt="0"/>
      <dgm:spPr/>
    </dgm:pt>
    <dgm:pt modelId="{45B00F20-508E-40EA-9294-036A75837688}" type="pres">
      <dgm:prSet presAssocID="{845D491C-1AAB-4E70-A0B2-FEEE6798E888}" presName="composite" presStyleCnt="0"/>
      <dgm:spPr/>
    </dgm:pt>
    <dgm:pt modelId="{A3BD6DBF-4455-4F01-B4FE-4553636A1E47}" type="pres">
      <dgm:prSet presAssocID="{845D491C-1AAB-4E70-A0B2-FEEE6798E888}" presName="rect1" presStyleLbl="trAlignAcc1" presStyleIdx="1" presStyleCnt="4">
        <dgm:presLayoutVars>
          <dgm:bulletEnabled val="1"/>
        </dgm:presLayoutVars>
      </dgm:prSet>
      <dgm:spPr/>
    </dgm:pt>
    <dgm:pt modelId="{77ADBA4C-3AC0-4B76-A26B-23CC8E9083F8}" type="pres">
      <dgm:prSet presAssocID="{845D491C-1AAB-4E70-A0B2-FEEE6798E888}" presName="rect2" presStyleLbl="fgImgPlace1" presStyleIdx="1" presStyleCnt="4"/>
      <dgm:spPr/>
    </dgm:pt>
    <dgm:pt modelId="{ACAA3CD0-23A7-4DBA-9829-570A26A72B3C}" type="pres">
      <dgm:prSet presAssocID="{7AAF6FE1-A87F-4420-BF32-94DB9C0E2583}" presName="sibTrans" presStyleCnt="0"/>
      <dgm:spPr/>
    </dgm:pt>
    <dgm:pt modelId="{D652E801-9092-4B97-BA43-90E9A5A7D8A1}" type="pres">
      <dgm:prSet presAssocID="{DA2D56A5-9EA0-4FF6-8DF6-A73B404CFA48}" presName="composite" presStyleCnt="0"/>
      <dgm:spPr/>
    </dgm:pt>
    <dgm:pt modelId="{A6BF22C7-C6F2-4AFE-B5AC-4D131D86C60E}" type="pres">
      <dgm:prSet presAssocID="{DA2D56A5-9EA0-4FF6-8DF6-A73B404CFA48}" presName="rect1" presStyleLbl="trAlignAcc1" presStyleIdx="2" presStyleCnt="4">
        <dgm:presLayoutVars>
          <dgm:bulletEnabled val="1"/>
        </dgm:presLayoutVars>
      </dgm:prSet>
      <dgm:spPr/>
    </dgm:pt>
    <dgm:pt modelId="{D60CF99A-3265-4086-BDF9-D2BEBDDAD37C}" type="pres">
      <dgm:prSet presAssocID="{DA2D56A5-9EA0-4FF6-8DF6-A73B404CFA48}" presName="rect2" presStyleLbl="fgImgPlace1" presStyleIdx="2" presStyleCnt="4"/>
      <dgm:spPr/>
    </dgm:pt>
    <dgm:pt modelId="{9DFF6FF6-0D52-42BC-A860-D14CCC15C517}" type="pres">
      <dgm:prSet presAssocID="{DD3DC528-8224-412D-BA48-4E1ABEE7F734}" presName="sibTrans" presStyleCnt="0"/>
      <dgm:spPr/>
    </dgm:pt>
    <dgm:pt modelId="{ED049084-FE65-4327-8D09-5095F079A8C0}" type="pres">
      <dgm:prSet presAssocID="{F3A4863C-2326-430E-AD22-48048DC98153}" presName="composite" presStyleCnt="0"/>
      <dgm:spPr/>
    </dgm:pt>
    <dgm:pt modelId="{9E2E3D2E-6973-4DE9-B870-C518E10DC7EE}" type="pres">
      <dgm:prSet presAssocID="{F3A4863C-2326-430E-AD22-48048DC98153}" presName="rect1" presStyleLbl="trAlignAcc1" presStyleIdx="3" presStyleCnt="4">
        <dgm:presLayoutVars>
          <dgm:bulletEnabled val="1"/>
        </dgm:presLayoutVars>
      </dgm:prSet>
      <dgm:spPr/>
    </dgm:pt>
    <dgm:pt modelId="{AC1C9529-4851-4FF8-863C-A752441B3EB0}" type="pres">
      <dgm:prSet presAssocID="{F3A4863C-2326-430E-AD22-48048DC98153}" presName="rect2" presStyleLbl="fgImgPlace1" presStyleIdx="3" presStyleCnt="4"/>
      <dgm:spPr/>
    </dgm:pt>
  </dgm:ptLst>
  <dgm:cxnLst>
    <dgm:cxn modelId="{694F7126-F9E3-4D13-87C8-FD9243DD8F34}" type="presOf" srcId="{DA2D56A5-9EA0-4FF6-8DF6-A73B404CFA48}" destId="{A6BF22C7-C6F2-4AFE-B5AC-4D131D86C60E}" srcOrd="0" destOrd="0" presId="urn:microsoft.com/office/officeart/2008/layout/PictureStrips"/>
    <dgm:cxn modelId="{A821E631-A9E5-46FC-9048-3FEA5236413A}" type="presOf" srcId="{F3A4863C-2326-430E-AD22-48048DC98153}" destId="{9E2E3D2E-6973-4DE9-B870-C518E10DC7EE}" srcOrd="0" destOrd="0" presId="urn:microsoft.com/office/officeart/2008/layout/PictureStrips"/>
    <dgm:cxn modelId="{D0A37F64-8446-48AE-B126-D50706FA1F71}" srcId="{E8BD71B8-2326-4436-AD19-F3544A500495}" destId="{DA2D56A5-9EA0-4FF6-8DF6-A73B404CFA48}" srcOrd="2" destOrd="0" parTransId="{1889FE7E-5163-4324-B781-63F6AA4ACDA1}" sibTransId="{DD3DC528-8224-412D-BA48-4E1ABEE7F734}"/>
    <dgm:cxn modelId="{16F3C851-99DC-475F-9ACE-10DFC96CF41A}" srcId="{E8BD71B8-2326-4436-AD19-F3544A500495}" destId="{845D491C-1AAB-4E70-A0B2-FEEE6798E888}" srcOrd="1" destOrd="0" parTransId="{04195686-5181-4040-B397-D75881151957}" sibTransId="{7AAF6FE1-A87F-4420-BF32-94DB9C0E2583}"/>
    <dgm:cxn modelId="{37CE1B72-FC68-4988-992D-6AB93F323669}" type="presOf" srcId="{901F60FE-1079-4B7E-BAC6-816676159106}" destId="{391C7901-2CFE-47D7-9D62-DEFBA54E799C}" srcOrd="0" destOrd="0" presId="urn:microsoft.com/office/officeart/2008/layout/PictureStrips"/>
    <dgm:cxn modelId="{64491CAB-30C1-4F4D-ACF5-E03DA72F4815}" srcId="{E8BD71B8-2326-4436-AD19-F3544A500495}" destId="{901F60FE-1079-4B7E-BAC6-816676159106}" srcOrd="0" destOrd="0" parTransId="{D8A6C058-58F7-44DC-A70B-9ABE0235CDCE}" sibTransId="{A9602B2F-939B-4D23-8274-AA84140A5D66}"/>
    <dgm:cxn modelId="{D29B40BC-F04A-4890-AFB1-54A1A72C8CC6}" srcId="{E8BD71B8-2326-4436-AD19-F3544A500495}" destId="{F3A4863C-2326-430E-AD22-48048DC98153}" srcOrd="3" destOrd="0" parTransId="{BE4AABF1-2DA9-4AAF-B16C-63FACDF0413A}" sibTransId="{1E552C25-1C42-4D2C-AD37-42150E066295}"/>
    <dgm:cxn modelId="{AD7176CD-1D61-4076-97BB-2B9A2D5A48D6}" type="presOf" srcId="{E8BD71B8-2326-4436-AD19-F3544A500495}" destId="{D95FB816-B184-4EE3-89E8-74090ACD318F}" srcOrd="0" destOrd="0" presId="urn:microsoft.com/office/officeart/2008/layout/PictureStrips"/>
    <dgm:cxn modelId="{F84000F0-ADE5-43C0-9BEB-204F14FC1AB9}" type="presOf" srcId="{845D491C-1AAB-4E70-A0B2-FEEE6798E888}" destId="{A3BD6DBF-4455-4F01-B4FE-4553636A1E47}" srcOrd="0" destOrd="0" presId="urn:microsoft.com/office/officeart/2008/layout/PictureStrips"/>
    <dgm:cxn modelId="{9602448E-87E6-4BDC-BDD8-EE86E7056D6C}" type="presParOf" srcId="{D95FB816-B184-4EE3-89E8-74090ACD318F}" destId="{A24DF306-965A-47F4-A66D-266232976079}" srcOrd="0" destOrd="0" presId="urn:microsoft.com/office/officeart/2008/layout/PictureStrips"/>
    <dgm:cxn modelId="{8139723C-86F6-4E8A-9302-861C736CEEE6}" type="presParOf" srcId="{A24DF306-965A-47F4-A66D-266232976079}" destId="{391C7901-2CFE-47D7-9D62-DEFBA54E799C}" srcOrd="0" destOrd="0" presId="urn:microsoft.com/office/officeart/2008/layout/PictureStrips"/>
    <dgm:cxn modelId="{10B2596B-89CC-457B-871A-AF5932A9F84F}" type="presParOf" srcId="{A24DF306-965A-47F4-A66D-266232976079}" destId="{1854B7E8-ED57-4B30-97A8-246B835591AB}" srcOrd="1" destOrd="0" presId="urn:microsoft.com/office/officeart/2008/layout/PictureStrips"/>
    <dgm:cxn modelId="{DF595A7F-CC39-4CF0-BCBD-485E15F63998}" type="presParOf" srcId="{D95FB816-B184-4EE3-89E8-74090ACD318F}" destId="{AF1DE829-4D51-4567-AD10-2CE6C01F7770}" srcOrd="1" destOrd="0" presId="urn:microsoft.com/office/officeart/2008/layout/PictureStrips"/>
    <dgm:cxn modelId="{B9D43AAE-58C1-45F3-A721-4883CE2C589D}" type="presParOf" srcId="{D95FB816-B184-4EE3-89E8-74090ACD318F}" destId="{45B00F20-508E-40EA-9294-036A75837688}" srcOrd="2" destOrd="0" presId="urn:microsoft.com/office/officeart/2008/layout/PictureStrips"/>
    <dgm:cxn modelId="{451C24C1-B03C-4C4B-B16D-FDFB27414E74}" type="presParOf" srcId="{45B00F20-508E-40EA-9294-036A75837688}" destId="{A3BD6DBF-4455-4F01-B4FE-4553636A1E47}" srcOrd="0" destOrd="0" presId="urn:microsoft.com/office/officeart/2008/layout/PictureStrips"/>
    <dgm:cxn modelId="{BAC9CC94-5851-434E-B6AE-16E1578238FB}" type="presParOf" srcId="{45B00F20-508E-40EA-9294-036A75837688}" destId="{77ADBA4C-3AC0-4B76-A26B-23CC8E9083F8}" srcOrd="1" destOrd="0" presId="urn:microsoft.com/office/officeart/2008/layout/PictureStrips"/>
    <dgm:cxn modelId="{993EF9F8-1A90-4088-86F1-9E5AD2E8FA09}" type="presParOf" srcId="{D95FB816-B184-4EE3-89E8-74090ACD318F}" destId="{ACAA3CD0-23A7-4DBA-9829-570A26A72B3C}" srcOrd="3" destOrd="0" presId="urn:microsoft.com/office/officeart/2008/layout/PictureStrips"/>
    <dgm:cxn modelId="{120401AC-6515-4F33-AE7F-877E14DE11CA}" type="presParOf" srcId="{D95FB816-B184-4EE3-89E8-74090ACD318F}" destId="{D652E801-9092-4B97-BA43-90E9A5A7D8A1}" srcOrd="4" destOrd="0" presId="urn:microsoft.com/office/officeart/2008/layout/PictureStrips"/>
    <dgm:cxn modelId="{C2D2B7E9-F7FE-4C49-8EE1-255FBC7D7C21}" type="presParOf" srcId="{D652E801-9092-4B97-BA43-90E9A5A7D8A1}" destId="{A6BF22C7-C6F2-4AFE-B5AC-4D131D86C60E}" srcOrd="0" destOrd="0" presId="urn:microsoft.com/office/officeart/2008/layout/PictureStrips"/>
    <dgm:cxn modelId="{09016C6D-26F9-43B2-A1DC-A4D451A3454B}" type="presParOf" srcId="{D652E801-9092-4B97-BA43-90E9A5A7D8A1}" destId="{D60CF99A-3265-4086-BDF9-D2BEBDDAD37C}" srcOrd="1" destOrd="0" presId="urn:microsoft.com/office/officeart/2008/layout/PictureStrips"/>
    <dgm:cxn modelId="{940B07A9-F8D6-49FA-AA53-5A7EE44CA100}" type="presParOf" srcId="{D95FB816-B184-4EE3-89E8-74090ACD318F}" destId="{9DFF6FF6-0D52-42BC-A860-D14CCC15C517}" srcOrd="5" destOrd="0" presId="urn:microsoft.com/office/officeart/2008/layout/PictureStrips"/>
    <dgm:cxn modelId="{713CA0BF-E8FB-4B29-BD5D-1B9E8278D040}" type="presParOf" srcId="{D95FB816-B184-4EE3-89E8-74090ACD318F}" destId="{ED049084-FE65-4327-8D09-5095F079A8C0}" srcOrd="6" destOrd="0" presId="urn:microsoft.com/office/officeart/2008/layout/PictureStrips"/>
    <dgm:cxn modelId="{D6AA9465-32EB-45FD-9154-1A7C23502C1D}" type="presParOf" srcId="{ED049084-FE65-4327-8D09-5095F079A8C0}" destId="{9E2E3D2E-6973-4DE9-B870-C518E10DC7EE}" srcOrd="0" destOrd="0" presId="urn:microsoft.com/office/officeart/2008/layout/PictureStrips"/>
    <dgm:cxn modelId="{7177B345-4290-4FA1-8126-CADD4FAA0E20}" type="presParOf" srcId="{ED049084-FE65-4327-8D09-5095F079A8C0}" destId="{AC1C9529-4851-4FF8-863C-A752441B3E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6A3C8-72DE-4C1D-B8DA-FABC63C60AC5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59420B6-0905-4BCA-90DA-F598CC48E03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微指令</a:t>
          </a:r>
        </a:p>
      </dgm:t>
    </dgm:pt>
    <dgm:pt modelId="{C1E2B4DB-EEAD-4913-B375-95258D948E13}" type="parTrans" cxnId="{6806F108-A9AE-421F-B72E-3ED76CE4B3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F57FD-BFFA-4E49-90D2-EBF288547DB4}" type="sibTrans" cxnId="{6806F108-A9AE-421F-B72E-3ED76CE4B3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25E121-6F8A-44CC-B308-7E778EFC7654}">
      <dgm:prSet phldrT="[文本]"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机器指令</a:t>
          </a:r>
        </a:p>
      </dgm:t>
    </dgm:pt>
    <dgm:pt modelId="{13AF5920-E0E8-486A-A08C-E9BB5F3100D3}" type="parTrans" cxnId="{199FFDD0-0249-4550-BE10-63E1D8C047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6C9B8-67B5-4578-906D-BA8E4E3157ED}" type="sibTrans" cxnId="{199FFDD0-0249-4550-BE10-63E1D8C047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D6DDAA-9D0C-4FC7-9BB8-F28D3F512A2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宏指令</a:t>
          </a:r>
        </a:p>
      </dgm:t>
    </dgm:pt>
    <dgm:pt modelId="{A59427E2-66DC-41B5-8787-68FB5B042F81}" type="parTrans" cxnId="{5BD51073-A9F7-4F0E-BCE1-79ED2DCBA3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02E7D-7BE0-4B6E-911C-2669F7E2E04F}" type="sibTrans" cxnId="{5BD51073-A9F7-4F0E-BCE1-79ED2DCBA3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A2127C-E23E-4FC7-95C0-47FF3BF08E3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微程序级的指令，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硬件</a:t>
          </a:r>
        </a:p>
      </dgm:t>
    </dgm:pt>
    <dgm:pt modelId="{B6384ADB-033A-4FFC-92F1-3C327834D614}" type="parTrans" cxnId="{F8ABC019-998B-4398-9A12-3B0AEDDA03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9A7225-E6C5-4196-93F2-6AEE0972BB81}" type="sibTrans" cxnId="{F8ABC019-998B-4398-9A12-3B0AEDDA03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36771D-BFC3-4A1C-8CB7-D23EDD2684B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微指令和宏指令之间，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简称“指令”</a:t>
          </a:r>
        </a:p>
      </dgm:t>
    </dgm:pt>
    <dgm:pt modelId="{EAEB144E-3BE2-443A-96EC-24A52364CB97}" type="parTrans" cxnId="{07309D8D-0F88-43CF-A57E-82B4052233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0C9D6C-3E18-492C-8BED-5660D4792575}" type="sibTrans" cxnId="{07309D8D-0F88-43CF-A57E-82B4052233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BBAF48-C5BA-4685-8D6C-F2CF6B6EB077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完成独立的算数运算或逻辑运算</a:t>
          </a:r>
        </a:p>
      </dgm:t>
    </dgm:pt>
    <dgm:pt modelId="{64EF8D5D-288B-4F16-BB71-0D1514936E86}" type="parTrans" cxnId="{1D61E74D-0037-4257-A31B-8164B0546D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D538C5-03BA-41CE-8618-A5407B3F560E}" type="sibTrans" cxnId="{1D61E74D-0037-4257-A31B-8164B0546D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853A33-02CD-40A0-BCD2-04DF7C440174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若干条机器指令组成的软件指令，软件</a:t>
          </a:r>
        </a:p>
      </dgm:t>
    </dgm:pt>
    <dgm:pt modelId="{135B3CAD-6494-4C9C-BF48-AE6C8791CE67}" type="parTrans" cxnId="{FF1C8A8A-8C7D-4962-BD7D-7B435F5789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7015B-05F9-45A2-A278-A529650950FA}" type="sibTrans" cxnId="{FF1C8A8A-8C7D-4962-BD7D-7B435F5789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493F8A-C91B-4DE3-BC10-F9310D3B0488}" type="pres">
      <dgm:prSet presAssocID="{AD16A3C8-72DE-4C1D-B8DA-FABC63C60AC5}" presName="diagram" presStyleCnt="0">
        <dgm:presLayoutVars>
          <dgm:dir/>
          <dgm:animLvl val="lvl"/>
          <dgm:resizeHandles val="exact"/>
        </dgm:presLayoutVars>
      </dgm:prSet>
      <dgm:spPr/>
    </dgm:pt>
    <dgm:pt modelId="{DC552E56-CE86-4141-9903-79ED6E498F0F}" type="pres">
      <dgm:prSet presAssocID="{059420B6-0905-4BCA-90DA-F598CC48E03B}" presName="compNode" presStyleCnt="0"/>
      <dgm:spPr/>
    </dgm:pt>
    <dgm:pt modelId="{53B455A2-7B95-4AFB-98A2-A20AF60A4918}" type="pres">
      <dgm:prSet presAssocID="{059420B6-0905-4BCA-90DA-F598CC48E03B}" presName="childRect" presStyleLbl="bgAcc1" presStyleIdx="0" presStyleCnt="3">
        <dgm:presLayoutVars>
          <dgm:bulletEnabled val="1"/>
        </dgm:presLayoutVars>
      </dgm:prSet>
      <dgm:spPr/>
    </dgm:pt>
    <dgm:pt modelId="{AA779280-5D08-4230-895C-76174C053FFB}" type="pres">
      <dgm:prSet presAssocID="{059420B6-0905-4BCA-90DA-F598CC48E03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CE2BAFA-845D-43DD-AAE3-F8DA8679D4F5}" type="pres">
      <dgm:prSet presAssocID="{059420B6-0905-4BCA-90DA-F598CC48E03B}" presName="parentRect" presStyleLbl="alignNode1" presStyleIdx="0" presStyleCnt="3"/>
      <dgm:spPr/>
    </dgm:pt>
    <dgm:pt modelId="{88B7E2A2-7D37-4ACC-9066-A3E4B05244FB}" type="pres">
      <dgm:prSet presAssocID="{059420B6-0905-4BCA-90DA-F598CC48E03B}" presName="adorn" presStyleLbl="fgAccFollowNode1" presStyleIdx="0" presStyleCnt="3"/>
      <dgm:spPr/>
    </dgm:pt>
    <dgm:pt modelId="{9DEAB65B-3A8C-456D-860C-BF2DAC10A453}" type="pres">
      <dgm:prSet presAssocID="{4E4F57FD-BFFA-4E49-90D2-EBF288547DB4}" presName="sibTrans" presStyleLbl="sibTrans2D1" presStyleIdx="0" presStyleCnt="0"/>
      <dgm:spPr/>
    </dgm:pt>
    <dgm:pt modelId="{5CC4BFB9-9201-486E-8201-927A95B6A139}" type="pres">
      <dgm:prSet presAssocID="{2425E121-6F8A-44CC-B308-7E778EFC7654}" presName="compNode" presStyleCnt="0"/>
      <dgm:spPr/>
    </dgm:pt>
    <dgm:pt modelId="{CCFF3CB1-53BF-4A28-9774-B39E792061D9}" type="pres">
      <dgm:prSet presAssocID="{2425E121-6F8A-44CC-B308-7E778EFC7654}" presName="childRect" presStyleLbl="bgAcc1" presStyleIdx="1" presStyleCnt="3">
        <dgm:presLayoutVars>
          <dgm:bulletEnabled val="1"/>
        </dgm:presLayoutVars>
      </dgm:prSet>
      <dgm:spPr/>
    </dgm:pt>
    <dgm:pt modelId="{0F20FA35-4FE2-4641-AC10-7C0D7B93E71D}" type="pres">
      <dgm:prSet presAssocID="{2425E121-6F8A-44CC-B308-7E778EFC765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1D7858D-D547-474F-81F5-52F249C80597}" type="pres">
      <dgm:prSet presAssocID="{2425E121-6F8A-44CC-B308-7E778EFC7654}" presName="parentRect" presStyleLbl="alignNode1" presStyleIdx="1" presStyleCnt="3"/>
      <dgm:spPr/>
    </dgm:pt>
    <dgm:pt modelId="{633D07EC-0EA6-4513-83B9-B5CE28ABB6B7}" type="pres">
      <dgm:prSet presAssocID="{2425E121-6F8A-44CC-B308-7E778EFC7654}" presName="adorn" presStyleLbl="fgAccFollowNode1" presStyleIdx="1" presStyleCnt="3"/>
      <dgm:spPr/>
    </dgm:pt>
    <dgm:pt modelId="{4448C44A-1074-414A-AFE5-B7FC4EBF8728}" type="pres">
      <dgm:prSet presAssocID="{62A6C9B8-67B5-4578-906D-BA8E4E3157ED}" presName="sibTrans" presStyleLbl="sibTrans2D1" presStyleIdx="0" presStyleCnt="0"/>
      <dgm:spPr/>
    </dgm:pt>
    <dgm:pt modelId="{A5772513-10AF-49D4-AB89-D632FA88C3FA}" type="pres">
      <dgm:prSet presAssocID="{A1D6DDAA-9D0C-4FC7-9BB8-F28D3F512A26}" presName="compNode" presStyleCnt="0"/>
      <dgm:spPr/>
    </dgm:pt>
    <dgm:pt modelId="{8047DB31-FFCC-442E-88F4-D31D7E8B47E2}" type="pres">
      <dgm:prSet presAssocID="{A1D6DDAA-9D0C-4FC7-9BB8-F28D3F512A26}" presName="childRect" presStyleLbl="bgAcc1" presStyleIdx="2" presStyleCnt="3">
        <dgm:presLayoutVars>
          <dgm:bulletEnabled val="1"/>
        </dgm:presLayoutVars>
      </dgm:prSet>
      <dgm:spPr/>
    </dgm:pt>
    <dgm:pt modelId="{D1611975-9C65-4B1E-8997-63E170725B69}" type="pres">
      <dgm:prSet presAssocID="{A1D6DDAA-9D0C-4FC7-9BB8-F28D3F512A2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C3233B0-FE5F-4F74-A0A8-54ADC84DFD15}" type="pres">
      <dgm:prSet presAssocID="{A1D6DDAA-9D0C-4FC7-9BB8-F28D3F512A26}" presName="parentRect" presStyleLbl="alignNode1" presStyleIdx="2" presStyleCnt="3"/>
      <dgm:spPr/>
    </dgm:pt>
    <dgm:pt modelId="{BE989EAF-5BA3-4D1D-96E9-E356B4DB0084}" type="pres">
      <dgm:prSet presAssocID="{A1D6DDAA-9D0C-4FC7-9BB8-F28D3F512A26}" presName="adorn" presStyleLbl="fgAccFollowNode1" presStyleIdx="2" presStyleCnt="3"/>
      <dgm:spPr/>
    </dgm:pt>
  </dgm:ptLst>
  <dgm:cxnLst>
    <dgm:cxn modelId="{6806F108-A9AE-421F-B72E-3ED76CE4B31D}" srcId="{AD16A3C8-72DE-4C1D-B8DA-FABC63C60AC5}" destId="{059420B6-0905-4BCA-90DA-F598CC48E03B}" srcOrd="0" destOrd="0" parTransId="{C1E2B4DB-EEAD-4913-B375-95258D948E13}" sibTransId="{4E4F57FD-BFFA-4E49-90D2-EBF288547DB4}"/>
    <dgm:cxn modelId="{F8ABC019-998B-4398-9A12-3B0AEDDA037F}" srcId="{059420B6-0905-4BCA-90DA-F598CC48E03B}" destId="{B7A2127C-E23E-4FC7-95C0-47FF3BF08E32}" srcOrd="0" destOrd="0" parTransId="{B6384ADB-033A-4FFC-92F1-3C327834D614}" sibTransId="{0B9A7225-E6C5-4196-93F2-6AEE0972BB81}"/>
    <dgm:cxn modelId="{FAACFA1C-B5E5-4BD2-96B6-F7943E572650}" type="presOf" srcId="{3FBBAF48-C5BA-4685-8D6C-F2CF6B6EB077}" destId="{CCFF3CB1-53BF-4A28-9774-B39E792061D9}" srcOrd="0" destOrd="1" presId="urn:microsoft.com/office/officeart/2005/8/layout/bList2"/>
    <dgm:cxn modelId="{5DC1A128-28BA-441B-825A-530CD9514AD4}" type="presOf" srcId="{AD16A3C8-72DE-4C1D-B8DA-FABC63C60AC5}" destId="{38493F8A-C91B-4DE3-BC10-F9310D3B0488}" srcOrd="0" destOrd="0" presId="urn:microsoft.com/office/officeart/2005/8/layout/bList2"/>
    <dgm:cxn modelId="{4A70095C-DD2D-41A5-8EA2-2DBF2F99ADD5}" type="presOf" srcId="{AC36771D-BFC3-4A1C-8CB7-D23EDD2684BD}" destId="{CCFF3CB1-53BF-4A28-9774-B39E792061D9}" srcOrd="0" destOrd="0" presId="urn:microsoft.com/office/officeart/2005/8/layout/bList2"/>
    <dgm:cxn modelId="{6742745D-A179-4381-B096-55AD4CDCBFD9}" type="presOf" srcId="{A1D6DDAA-9D0C-4FC7-9BB8-F28D3F512A26}" destId="{6C3233B0-FE5F-4F74-A0A8-54ADC84DFD15}" srcOrd="1" destOrd="0" presId="urn:microsoft.com/office/officeart/2005/8/layout/bList2"/>
    <dgm:cxn modelId="{42EF586D-861B-41C8-8309-4BAA2AAE1FBF}" type="presOf" srcId="{059420B6-0905-4BCA-90DA-F598CC48E03B}" destId="{AA779280-5D08-4230-895C-76174C053FFB}" srcOrd="0" destOrd="0" presId="urn:microsoft.com/office/officeart/2005/8/layout/bList2"/>
    <dgm:cxn modelId="{45F7DE4D-431E-4A92-A0BE-860C3CDAAC7F}" type="presOf" srcId="{A1D6DDAA-9D0C-4FC7-9BB8-F28D3F512A26}" destId="{D1611975-9C65-4B1E-8997-63E170725B69}" srcOrd="0" destOrd="0" presId="urn:microsoft.com/office/officeart/2005/8/layout/bList2"/>
    <dgm:cxn modelId="{1D61E74D-0037-4257-A31B-8164B0546DDD}" srcId="{2425E121-6F8A-44CC-B308-7E778EFC7654}" destId="{3FBBAF48-C5BA-4685-8D6C-F2CF6B6EB077}" srcOrd="1" destOrd="0" parTransId="{64EF8D5D-288B-4F16-BB71-0D1514936E86}" sibTransId="{31D538C5-03BA-41CE-8618-A5407B3F560E}"/>
    <dgm:cxn modelId="{E9A91C6E-8844-4E30-8774-7AA5EBB45272}" type="presOf" srcId="{3E853A33-02CD-40A0-BCD2-04DF7C440174}" destId="{8047DB31-FFCC-442E-88F4-D31D7E8B47E2}" srcOrd="0" destOrd="0" presId="urn:microsoft.com/office/officeart/2005/8/layout/bList2"/>
    <dgm:cxn modelId="{5BD51073-A9F7-4F0E-BCE1-79ED2DCBA301}" srcId="{AD16A3C8-72DE-4C1D-B8DA-FABC63C60AC5}" destId="{A1D6DDAA-9D0C-4FC7-9BB8-F28D3F512A26}" srcOrd="2" destOrd="0" parTransId="{A59427E2-66DC-41B5-8787-68FB5B042F81}" sibTransId="{52502E7D-7BE0-4B6E-911C-2669F7E2E04F}"/>
    <dgm:cxn modelId="{9377717B-B86F-4A55-9498-1DC52E1A6BA3}" type="presOf" srcId="{B7A2127C-E23E-4FC7-95C0-47FF3BF08E32}" destId="{53B455A2-7B95-4AFB-98A2-A20AF60A4918}" srcOrd="0" destOrd="0" presId="urn:microsoft.com/office/officeart/2005/8/layout/bList2"/>
    <dgm:cxn modelId="{FF1C8A8A-8C7D-4962-BD7D-7B435F5789A4}" srcId="{A1D6DDAA-9D0C-4FC7-9BB8-F28D3F512A26}" destId="{3E853A33-02CD-40A0-BCD2-04DF7C440174}" srcOrd="0" destOrd="0" parTransId="{135B3CAD-6494-4C9C-BF48-AE6C8791CE67}" sibTransId="{7877015B-05F9-45A2-A278-A529650950FA}"/>
    <dgm:cxn modelId="{07309D8D-0F88-43CF-A57E-82B4052233B3}" srcId="{2425E121-6F8A-44CC-B308-7E778EFC7654}" destId="{AC36771D-BFC3-4A1C-8CB7-D23EDD2684BD}" srcOrd="0" destOrd="0" parTransId="{EAEB144E-3BE2-443A-96EC-24A52364CB97}" sibTransId="{520C9D6C-3E18-492C-8BED-5660D4792575}"/>
    <dgm:cxn modelId="{A1CFAD99-80D4-4802-B15E-2A4953621321}" type="presOf" srcId="{62A6C9B8-67B5-4578-906D-BA8E4E3157ED}" destId="{4448C44A-1074-414A-AFE5-B7FC4EBF8728}" srcOrd="0" destOrd="0" presId="urn:microsoft.com/office/officeart/2005/8/layout/bList2"/>
    <dgm:cxn modelId="{D2DFA6A6-156D-4F58-A845-23B651752ED9}" type="presOf" srcId="{2425E121-6F8A-44CC-B308-7E778EFC7654}" destId="{0F20FA35-4FE2-4641-AC10-7C0D7B93E71D}" srcOrd="0" destOrd="0" presId="urn:microsoft.com/office/officeart/2005/8/layout/bList2"/>
    <dgm:cxn modelId="{5E5E15B3-E9D6-4C8A-81CB-517D2E9BB80D}" type="presOf" srcId="{059420B6-0905-4BCA-90DA-F598CC48E03B}" destId="{CCE2BAFA-845D-43DD-AAE3-F8DA8679D4F5}" srcOrd="1" destOrd="0" presId="urn:microsoft.com/office/officeart/2005/8/layout/bList2"/>
    <dgm:cxn modelId="{F32151B8-D613-42D6-B50D-C2E37CD36715}" type="presOf" srcId="{4E4F57FD-BFFA-4E49-90D2-EBF288547DB4}" destId="{9DEAB65B-3A8C-456D-860C-BF2DAC10A453}" srcOrd="0" destOrd="0" presId="urn:microsoft.com/office/officeart/2005/8/layout/bList2"/>
    <dgm:cxn modelId="{199FFDD0-0249-4550-BE10-63E1D8C04772}" srcId="{AD16A3C8-72DE-4C1D-B8DA-FABC63C60AC5}" destId="{2425E121-6F8A-44CC-B308-7E778EFC7654}" srcOrd="1" destOrd="0" parTransId="{13AF5920-E0E8-486A-A08C-E9BB5F3100D3}" sibTransId="{62A6C9B8-67B5-4578-906D-BA8E4E3157ED}"/>
    <dgm:cxn modelId="{2E08EFF1-DD50-4C0D-A28B-99FBD8401B05}" type="presOf" srcId="{2425E121-6F8A-44CC-B308-7E778EFC7654}" destId="{71D7858D-D547-474F-81F5-52F249C80597}" srcOrd="1" destOrd="0" presId="urn:microsoft.com/office/officeart/2005/8/layout/bList2"/>
    <dgm:cxn modelId="{D0F72892-E291-47CF-8294-BF0B2C3EB908}" type="presParOf" srcId="{38493F8A-C91B-4DE3-BC10-F9310D3B0488}" destId="{DC552E56-CE86-4141-9903-79ED6E498F0F}" srcOrd="0" destOrd="0" presId="urn:microsoft.com/office/officeart/2005/8/layout/bList2"/>
    <dgm:cxn modelId="{970B38BE-4D3B-4457-9345-0AD5AA66E04B}" type="presParOf" srcId="{DC552E56-CE86-4141-9903-79ED6E498F0F}" destId="{53B455A2-7B95-4AFB-98A2-A20AF60A4918}" srcOrd="0" destOrd="0" presId="urn:microsoft.com/office/officeart/2005/8/layout/bList2"/>
    <dgm:cxn modelId="{217DAC46-4E6B-43B6-94E7-5C859BD0178D}" type="presParOf" srcId="{DC552E56-CE86-4141-9903-79ED6E498F0F}" destId="{AA779280-5D08-4230-895C-76174C053FFB}" srcOrd="1" destOrd="0" presId="urn:microsoft.com/office/officeart/2005/8/layout/bList2"/>
    <dgm:cxn modelId="{CB392534-40C7-4800-A51A-B7828AE86323}" type="presParOf" srcId="{DC552E56-CE86-4141-9903-79ED6E498F0F}" destId="{CCE2BAFA-845D-43DD-AAE3-F8DA8679D4F5}" srcOrd="2" destOrd="0" presId="urn:microsoft.com/office/officeart/2005/8/layout/bList2"/>
    <dgm:cxn modelId="{EAE0578A-099C-410F-8ABA-66234F5EE654}" type="presParOf" srcId="{DC552E56-CE86-4141-9903-79ED6E498F0F}" destId="{88B7E2A2-7D37-4ACC-9066-A3E4B05244FB}" srcOrd="3" destOrd="0" presId="urn:microsoft.com/office/officeart/2005/8/layout/bList2"/>
    <dgm:cxn modelId="{43A3607F-1360-454E-90E5-9E188AD36332}" type="presParOf" srcId="{38493F8A-C91B-4DE3-BC10-F9310D3B0488}" destId="{9DEAB65B-3A8C-456D-860C-BF2DAC10A453}" srcOrd="1" destOrd="0" presId="urn:microsoft.com/office/officeart/2005/8/layout/bList2"/>
    <dgm:cxn modelId="{C8E67761-1E63-472C-9E9E-9A9554EBCE59}" type="presParOf" srcId="{38493F8A-C91B-4DE3-BC10-F9310D3B0488}" destId="{5CC4BFB9-9201-486E-8201-927A95B6A139}" srcOrd="2" destOrd="0" presId="urn:microsoft.com/office/officeart/2005/8/layout/bList2"/>
    <dgm:cxn modelId="{E4401C19-20D4-499C-92EF-E63E1D57B339}" type="presParOf" srcId="{5CC4BFB9-9201-486E-8201-927A95B6A139}" destId="{CCFF3CB1-53BF-4A28-9774-B39E792061D9}" srcOrd="0" destOrd="0" presId="urn:microsoft.com/office/officeart/2005/8/layout/bList2"/>
    <dgm:cxn modelId="{B20FD8A4-2D7C-4578-A87F-389AEA00F252}" type="presParOf" srcId="{5CC4BFB9-9201-486E-8201-927A95B6A139}" destId="{0F20FA35-4FE2-4641-AC10-7C0D7B93E71D}" srcOrd="1" destOrd="0" presId="urn:microsoft.com/office/officeart/2005/8/layout/bList2"/>
    <dgm:cxn modelId="{0B11D7A5-5E88-42D5-A9A7-3EE1BA9BB95D}" type="presParOf" srcId="{5CC4BFB9-9201-486E-8201-927A95B6A139}" destId="{71D7858D-D547-474F-81F5-52F249C80597}" srcOrd="2" destOrd="0" presId="urn:microsoft.com/office/officeart/2005/8/layout/bList2"/>
    <dgm:cxn modelId="{45D8C156-7DFD-4786-8C9D-9E92B39A159D}" type="presParOf" srcId="{5CC4BFB9-9201-486E-8201-927A95B6A139}" destId="{633D07EC-0EA6-4513-83B9-B5CE28ABB6B7}" srcOrd="3" destOrd="0" presId="urn:microsoft.com/office/officeart/2005/8/layout/bList2"/>
    <dgm:cxn modelId="{C75E8641-F560-4BF3-A343-3E68392EC4A9}" type="presParOf" srcId="{38493F8A-C91B-4DE3-BC10-F9310D3B0488}" destId="{4448C44A-1074-414A-AFE5-B7FC4EBF8728}" srcOrd="3" destOrd="0" presId="urn:microsoft.com/office/officeart/2005/8/layout/bList2"/>
    <dgm:cxn modelId="{72A9838A-9AE1-4BE8-99B2-4D175F15C647}" type="presParOf" srcId="{38493F8A-C91B-4DE3-BC10-F9310D3B0488}" destId="{A5772513-10AF-49D4-AB89-D632FA88C3FA}" srcOrd="4" destOrd="0" presId="urn:microsoft.com/office/officeart/2005/8/layout/bList2"/>
    <dgm:cxn modelId="{56C9E18E-4449-44B4-B563-C0CCA3B75AE5}" type="presParOf" srcId="{A5772513-10AF-49D4-AB89-D632FA88C3FA}" destId="{8047DB31-FFCC-442E-88F4-D31D7E8B47E2}" srcOrd="0" destOrd="0" presId="urn:microsoft.com/office/officeart/2005/8/layout/bList2"/>
    <dgm:cxn modelId="{B82BD80D-5A4E-4580-B1D0-91E2473620E8}" type="presParOf" srcId="{A5772513-10AF-49D4-AB89-D632FA88C3FA}" destId="{D1611975-9C65-4B1E-8997-63E170725B69}" srcOrd="1" destOrd="0" presId="urn:microsoft.com/office/officeart/2005/8/layout/bList2"/>
    <dgm:cxn modelId="{A5DBBCA8-0E2E-4AEE-8B7B-A8321C24F475}" type="presParOf" srcId="{A5772513-10AF-49D4-AB89-D632FA88C3FA}" destId="{6C3233B0-FE5F-4F74-A0A8-54ADC84DFD15}" srcOrd="2" destOrd="0" presId="urn:microsoft.com/office/officeart/2005/8/layout/bList2"/>
    <dgm:cxn modelId="{51607111-EAEE-4F1F-9CA1-59F95121ACF9}" type="presParOf" srcId="{A5772513-10AF-49D4-AB89-D632FA88C3FA}" destId="{BE989EAF-5BA3-4D1D-96E9-E356B4DB008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585156B-D238-479F-9EA2-1D4908FDC31D}" type="doc">
      <dgm:prSet loTypeId="urn:microsoft.com/office/officeart/2008/layout/PictureStrip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A992FD8-D4C1-4C4F-92D3-557BA4FF696E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：操作码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4D0CCC-B321-4703-B1C3-38C5D83C65B2}" type="parTrans" cxnId="{FE0E3C93-19D6-464B-86F3-A69D817AFC9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A6D5611-38BF-41BC-BCF2-7C1A01702BD5}" type="sibTrans" cxnId="{FE0E3C93-19D6-464B-86F3-A69D817AFC9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42C55C0-67F0-46EC-9D21-B02E0BD8D560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立即数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：跳转指令，用一个26位的立即数作为跳转的目标地址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B45F69CE-F246-49C2-ABF4-EC48BC56CC1B}" type="parTrans" cxnId="{4649DBF9-9C2A-4F26-9D68-A4CF0DAF2FA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2876A7A-4FCC-4893-863B-08B4E2362646}" type="sibTrans" cxnId="{4649DBF9-9C2A-4F26-9D68-A4CF0DAF2FA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E034280-7AD0-4BFD-88EF-5A9D3967776B}" type="pres">
      <dgm:prSet presAssocID="{2585156B-D238-479F-9EA2-1D4908FDC31D}" presName="Name0" presStyleCnt="0">
        <dgm:presLayoutVars>
          <dgm:dir/>
          <dgm:resizeHandles val="exact"/>
        </dgm:presLayoutVars>
      </dgm:prSet>
      <dgm:spPr/>
    </dgm:pt>
    <dgm:pt modelId="{4C09F66E-64CD-4788-AA3E-CDC71CEB9BCA}" type="pres">
      <dgm:prSet presAssocID="{1A992FD8-D4C1-4C4F-92D3-557BA4FF696E}" presName="composite" presStyleCnt="0"/>
      <dgm:spPr/>
    </dgm:pt>
    <dgm:pt modelId="{58F87681-4956-406A-B9EB-08114AE5F516}" type="pres">
      <dgm:prSet presAssocID="{1A992FD8-D4C1-4C4F-92D3-557BA4FF696E}" presName="rect1" presStyleLbl="trAlignAcc1" presStyleIdx="0" presStyleCnt="2">
        <dgm:presLayoutVars>
          <dgm:bulletEnabled val="1"/>
        </dgm:presLayoutVars>
      </dgm:prSet>
      <dgm:spPr/>
    </dgm:pt>
    <dgm:pt modelId="{17287196-4A10-4164-AE53-A858356C5875}" type="pres">
      <dgm:prSet presAssocID="{1A992FD8-D4C1-4C4F-92D3-557BA4FF696E}" presName="rect2" presStyleLbl="fgImgPlace1" presStyleIdx="0" presStyleCnt="2"/>
      <dgm:spPr/>
    </dgm:pt>
    <dgm:pt modelId="{3686B682-9A85-4467-87E1-F970204F9665}" type="pres">
      <dgm:prSet presAssocID="{AA6D5611-38BF-41BC-BCF2-7C1A01702BD5}" presName="sibTrans" presStyleCnt="0"/>
      <dgm:spPr/>
    </dgm:pt>
    <dgm:pt modelId="{39E0E2CA-22D5-4BEB-A177-F12413D941AE}" type="pres">
      <dgm:prSet presAssocID="{742C55C0-67F0-46EC-9D21-B02E0BD8D560}" presName="composite" presStyleCnt="0"/>
      <dgm:spPr/>
    </dgm:pt>
    <dgm:pt modelId="{46C12E1A-0D53-412F-9B5A-D416B36E9EB1}" type="pres">
      <dgm:prSet presAssocID="{742C55C0-67F0-46EC-9D21-B02E0BD8D560}" presName="rect1" presStyleLbl="trAlignAcc1" presStyleIdx="1" presStyleCnt="2">
        <dgm:presLayoutVars>
          <dgm:bulletEnabled val="1"/>
        </dgm:presLayoutVars>
      </dgm:prSet>
      <dgm:spPr/>
    </dgm:pt>
    <dgm:pt modelId="{F06C1475-3DC1-4E59-9685-56C803D71FC2}" type="pres">
      <dgm:prSet presAssocID="{742C55C0-67F0-46EC-9D21-B02E0BD8D560}" presName="rect2" presStyleLbl="fgImgPlace1" presStyleIdx="1" presStyleCnt="2"/>
      <dgm:spPr/>
    </dgm:pt>
  </dgm:ptLst>
  <dgm:cxnLst>
    <dgm:cxn modelId="{FE0E3C93-19D6-464B-86F3-A69D817AFC90}" srcId="{2585156B-D238-479F-9EA2-1D4908FDC31D}" destId="{1A992FD8-D4C1-4C4F-92D3-557BA4FF696E}" srcOrd="0" destOrd="0" parTransId="{B14D0CCC-B321-4703-B1C3-38C5D83C65B2}" sibTransId="{AA6D5611-38BF-41BC-BCF2-7C1A01702BD5}"/>
    <dgm:cxn modelId="{3D75739A-5C2E-4672-9C46-0A4D6FD9D436}" type="presOf" srcId="{1A992FD8-D4C1-4C4F-92D3-557BA4FF696E}" destId="{58F87681-4956-406A-B9EB-08114AE5F516}" srcOrd="0" destOrd="0" presId="urn:microsoft.com/office/officeart/2008/layout/PictureStrips"/>
    <dgm:cxn modelId="{488B56DD-43ED-452A-9D66-013E5773E1FD}" type="presOf" srcId="{2585156B-D238-479F-9EA2-1D4908FDC31D}" destId="{4E034280-7AD0-4BFD-88EF-5A9D3967776B}" srcOrd="0" destOrd="0" presId="urn:microsoft.com/office/officeart/2008/layout/PictureStrips"/>
    <dgm:cxn modelId="{EFD790E5-B9C9-4E77-880C-D1493B2005B1}" type="presOf" srcId="{742C55C0-67F0-46EC-9D21-B02E0BD8D560}" destId="{46C12E1A-0D53-412F-9B5A-D416B36E9EB1}" srcOrd="0" destOrd="0" presId="urn:microsoft.com/office/officeart/2008/layout/PictureStrips"/>
    <dgm:cxn modelId="{4649DBF9-9C2A-4F26-9D68-A4CF0DAF2FA6}" srcId="{2585156B-D238-479F-9EA2-1D4908FDC31D}" destId="{742C55C0-67F0-46EC-9D21-B02E0BD8D560}" srcOrd="1" destOrd="0" parTransId="{B45F69CE-F246-49C2-ABF4-EC48BC56CC1B}" sibTransId="{D2876A7A-4FCC-4893-863B-08B4E2362646}"/>
    <dgm:cxn modelId="{01E0CE59-3D65-4E49-84EC-0AB17BDCB7FD}" type="presParOf" srcId="{4E034280-7AD0-4BFD-88EF-5A9D3967776B}" destId="{4C09F66E-64CD-4788-AA3E-CDC71CEB9BCA}" srcOrd="0" destOrd="0" presId="urn:microsoft.com/office/officeart/2008/layout/PictureStrips"/>
    <dgm:cxn modelId="{16EC2DD1-F86F-4E94-A3CE-21227555467F}" type="presParOf" srcId="{4C09F66E-64CD-4788-AA3E-CDC71CEB9BCA}" destId="{58F87681-4956-406A-B9EB-08114AE5F516}" srcOrd="0" destOrd="0" presId="urn:microsoft.com/office/officeart/2008/layout/PictureStrips"/>
    <dgm:cxn modelId="{1061A652-7E66-438E-AA10-25B4D5D843CE}" type="presParOf" srcId="{4C09F66E-64CD-4788-AA3E-CDC71CEB9BCA}" destId="{17287196-4A10-4164-AE53-A858356C5875}" srcOrd="1" destOrd="0" presId="urn:microsoft.com/office/officeart/2008/layout/PictureStrips"/>
    <dgm:cxn modelId="{3C03C1F8-B232-4BB8-AC7C-0556DCB44223}" type="presParOf" srcId="{4E034280-7AD0-4BFD-88EF-5A9D3967776B}" destId="{3686B682-9A85-4467-87E1-F970204F9665}" srcOrd="1" destOrd="0" presId="urn:microsoft.com/office/officeart/2008/layout/PictureStrips"/>
    <dgm:cxn modelId="{38E75980-5788-438A-833F-16EA8A6AD7D7}" type="presParOf" srcId="{4E034280-7AD0-4BFD-88EF-5A9D3967776B}" destId="{39E0E2CA-22D5-4BEB-A177-F12413D941AE}" srcOrd="2" destOrd="0" presId="urn:microsoft.com/office/officeart/2008/layout/PictureStrips"/>
    <dgm:cxn modelId="{8409F5A3-25EB-4A36-89F0-4823B5C5714C}" type="presParOf" srcId="{39E0E2CA-22D5-4BEB-A177-F12413D941AE}" destId="{46C12E1A-0D53-412F-9B5A-D416B36E9EB1}" srcOrd="0" destOrd="0" presId="urn:microsoft.com/office/officeart/2008/layout/PictureStrips"/>
    <dgm:cxn modelId="{A15F81ED-7C11-4B48-B7B9-257C2EBAA06D}" type="presParOf" srcId="{39E0E2CA-22D5-4BEB-A177-F12413D941AE}" destId="{F06C1475-3DC1-4E59-9685-56C803D71FC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0A3CB98-E39E-414E-AD97-653D04FF958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A68813-2364-478A-AADA-7BF13919C98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地址数据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ED32A6-08D5-4A16-BACB-4D475146CD92}" type="parTrans" cxnId="{FB7EA72F-5605-45E0-AA19-AB8092C90D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562579-C7C5-4DD6-8175-882048ECEDBD}" type="sibTrans" cxnId="{FB7EA72F-5605-45E0-AA19-AB8092C90D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48038-1DA4-44F4-908E-387C8246B849}">
      <dgm:prSet custT="1"/>
      <dgm:spPr/>
      <dgm:t>
        <a:bodyPr lIns="36000" rIns="36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无符号整数</a:t>
          </a:r>
        </a:p>
      </dgm:t>
    </dgm:pt>
    <dgm:pt modelId="{5A080C16-301D-4C8A-BFFD-355F02A0469A}" type="parTrans" cxnId="{655F5FCE-6B5B-4D58-B481-54397380E8B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8B5D80-D0BD-425F-9121-698372D596B6}" type="sibTrans" cxnId="{655F5FCE-6B5B-4D58-B481-54397380E8B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D1524F-D814-459E-8544-454841FEB17B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数值数据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F574C7D6-54D9-4F88-AADC-A5288A79CDB6}" type="parTrans" cxnId="{AFA223EA-08A5-4EF4-A5E3-05003EF9D4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60FA5B-1B49-4116-833D-CB25859EADB3}" type="sibTrans" cxnId="{AFA223EA-08A5-4EF4-A5E3-05003EF9D4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D4C16-BA5C-45A0-A087-CD2FB6F0632C}">
      <dgm:prSet custT="1"/>
      <dgm:spPr/>
      <dgm:t>
        <a:bodyPr lIns="36000" rIns="36000"/>
        <a:lstStyle/>
        <a:p>
          <a:pPr marL="216000" indent="-216000">
            <a:lnSpc>
              <a:spcPct val="12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定点数</a:t>
          </a:r>
        </a:p>
      </dgm:t>
    </dgm:pt>
    <dgm:pt modelId="{57485F3D-73F2-466C-AB33-1DBD79D88DFB}" type="parTrans" cxnId="{E053DD35-1622-4783-9F05-716EDE5AA0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1F416-B918-438B-A771-A87FC29BF323}" type="sibTrans" cxnId="{E053DD35-1622-4783-9F05-716EDE5AA0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762571-0ED0-4357-BD07-8C42CE29B14E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字符数据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794B264B-18E2-41B1-9C74-C0F186F8CE49}" type="parTrans" cxnId="{381E1FE8-D106-4674-9CB9-2A5BF07C8C3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74BC3-2F94-4A82-907B-F05A3B584EBD}" type="sibTrans" cxnId="{381E1FE8-D106-4674-9CB9-2A5BF07C8C3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87E67-E4E4-4617-8695-94749BD1194C}">
      <dgm:prSet custT="1"/>
      <dgm:spPr/>
      <dgm:t>
        <a:bodyPr lIns="36000" rIns="36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字符或字符串，使用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ASCII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码</a:t>
          </a:r>
        </a:p>
      </dgm:t>
    </dgm:pt>
    <dgm:pt modelId="{8333D60F-7E89-4251-ADD1-6670753E9DF2}" type="parTrans" cxnId="{6EEFE070-96F6-4CBC-8BC9-084C729FAE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23CB92-24E3-4F6E-9A0B-FE47DF53187B}" type="sibTrans" cxnId="{6EEFE070-96F6-4CBC-8BC9-084C729FAE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92039-57EE-4BBC-9AC8-87FCA6428368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逻辑数据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C9763C86-4A61-497B-8FFA-D3B77CAED127}" type="parTrans" cxnId="{FAF7DDAD-2C5B-4876-8754-E57DCC11FA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F2B4C9-11F3-47CD-B4AF-28A8FDAC003C}" type="sibTrans" cxnId="{FAF7DDAD-2C5B-4876-8754-E57DCC11FA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6739F-3BE5-4B70-B59B-C7D6D502AFA0}">
      <dgm:prSet custT="1"/>
      <dgm:spPr/>
      <dgm:t>
        <a:bodyPr lIns="36000" rIns="36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一个单元中有几位二进制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bit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项组成，每个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bit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的值可以是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1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0</a:t>
          </a:r>
        </a:p>
      </dgm:t>
    </dgm:pt>
    <dgm:pt modelId="{8EF491BB-CF2E-419D-B904-5BBB237C4C95}" type="parTrans" cxnId="{8E9DC912-C7A2-42AB-A78D-E3DFFDEE25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0E8026-EEA9-42B5-842D-161C21B43D38}" type="sibTrans" cxnId="{8E9DC912-C7A2-42AB-A78D-E3DFFDEE25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1CCFDA-0F01-4F90-A7D4-E85F9D3F7FFE}">
      <dgm:prSet custT="1"/>
      <dgm:spPr/>
      <dgm:t>
        <a:bodyPr lIns="36000" rIns="36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主存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有效地址</a:t>
          </a:r>
        </a:p>
      </dgm:t>
    </dgm:pt>
    <dgm:pt modelId="{2706CE7A-2626-4C9C-869D-496E805DCE57}" type="parTrans" cxnId="{0D5C475B-6DF0-451B-9F89-ED2121309BBD}">
      <dgm:prSet/>
      <dgm:spPr/>
      <dgm:t>
        <a:bodyPr/>
        <a:lstStyle/>
        <a:p>
          <a:endParaRPr lang="zh-CN" altLang="en-US"/>
        </a:p>
      </dgm:t>
    </dgm:pt>
    <dgm:pt modelId="{881F407F-5974-4B8A-A93F-BA58049570DA}" type="sibTrans" cxnId="{0D5C475B-6DF0-451B-9F89-ED2121309BBD}">
      <dgm:prSet/>
      <dgm:spPr/>
      <dgm:t>
        <a:bodyPr/>
        <a:lstStyle/>
        <a:p>
          <a:endParaRPr lang="zh-CN" altLang="en-US"/>
        </a:p>
      </dgm:t>
    </dgm:pt>
    <dgm:pt modelId="{AA6034A7-F991-4D56-A94B-B76683D1D3E1}">
      <dgm:prSet custT="1"/>
      <dgm:spPr/>
      <dgm:t>
        <a:bodyPr lIns="36000" rIns="36000"/>
        <a:lstStyle/>
        <a:p>
          <a:pPr marL="216000" indent="-216000">
            <a:lnSpc>
              <a:spcPct val="12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浮点数</a:t>
          </a:r>
        </a:p>
      </dgm:t>
    </dgm:pt>
    <dgm:pt modelId="{A99BFE6B-2CBA-48DC-9485-FC173DB2FA69}" type="parTrans" cxnId="{19BED417-3087-4F62-91EA-FFF9C17BE49F}">
      <dgm:prSet/>
      <dgm:spPr/>
      <dgm:t>
        <a:bodyPr/>
        <a:lstStyle/>
        <a:p>
          <a:endParaRPr lang="zh-CN" altLang="en-US"/>
        </a:p>
      </dgm:t>
    </dgm:pt>
    <dgm:pt modelId="{6BC16275-629B-468C-B76B-803186AC214E}" type="sibTrans" cxnId="{19BED417-3087-4F62-91EA-FFF9C17BE49F}">
      <dgm:prSet/>
      <dgm:spPr/>
      <dgm:t>
        <a:bodyPr/>
        <a:lstStyle/>
        <a:p>
          <a:endParaRPr lang="zh-CN" altLang="en-US"/>
        </a:p>
      </dgm:t>
    </dgm:pt>
    <dgm:pt modelId="{191D51FF-B491-40DE-BC53-59F13A735F55}">
      <dgm:prSet custT="1"/>
      <dgm:spPr/>
      <dgm:t>
        <a:bodyPr lIns="36000" rIns="36000"/>
        <a:lstStyle/>
        <a:p>
          <a:pPr marL="216000" indent="-216000">
            <a:lnSpc>
              <a:spcPct val="12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压缩十进制数</a:t>
          </a:r>
        </a:p>
      </dgm:t>
    </dgm:pt>
    <dgm:pt modelId="{8B3AD2B1-44C9-46A7-8933-E9DEB6328679}" type="parTrans" cxnId="{A218174A-F6B8-4B74-BBCF-7D34F7E73916}">
      <dgm:prSet/>
      <dgm:spPr/>
      <dgm:t>
        <a:bodyPr/>
        <a:lstStyle/>
        <a:p>
          <a:endParaRPr lang="zh-CN" altLang="en-US"/>
        </a:p>
      </dgm:t>
    </dgm:pt>
    <dgm:pt modelId="{9350AAC0-E205-4037-A32E-0020244C17ED}" type="sibTrans" cxnId="{A218174A-F6B8-4B74-BBCF-7D34F7E73916}">
      <dgm:prSet/>
      <dgm:spPr/>
      <dgm:t>
        <a:bodyPr/>
        <a:lstStyle/>
        <a:p>
          <a:endParaRPr lang="zh-CN" altLang="en-US"/>
        </a:p>
      </dgm:t>
    </dgm:pt>
    <dgm:pt modelId="{9FB93C15-16E3-45AA-9F46-01C4AE809967}">
      <dgm:prSet/>
      <dgm:spPr/>
      <dgm:t>
        <a:bodyPr lIns="36000" rIns="36000"/>
        <a:lstStyle/>
        <a:p>
          <a:pPr marL="171450" indent="0">
            <a:lnSpc>
              <a:spcPct val="90000"/>
            </a:lnSpc>
            <a:spcAft>
              <a:spcPct val="15000"/>
            </a:spcAft>
          </a:pP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BC04667-8F4E-4089-BC15-D37F2F07282A}" type="parTrans" cxnId="{2C250265-0F29-4FF3-8F0A-E303AE5A4D0F}">
      <dgm:prSet/>
      <dgm:spPr/>
      <dgm:t>
        <a:bodyPr/>
        <a:lstStyle/>
        <a:p>
          <a:endParaRPr lang="zh-CN" altLang="en-US"/>
        </a:p>
      </dgm:t>
    </dgm:pt>
    <dgm:pt modelId="{B3680FDA-791E-4463-A567-A5EA892C0D64}" type="sibTrans" cxnId="{2C250265-0F29-4FF3-8F0A-E303AE5A4D0F}">
      <dgm:prSet/>
      <dgm:spPr/>
      <dgm:t>
        <a:bodyPr/>
        <a:lstStyle/>
        <a:p>
          <a:endParaRPr lang="zh-CN" altLang="en-US"/>
        </a:p>
      </dgm:t>
    </dgm:pt>
    <dgm:pt modelId="{E57118AD-730E-4E30-8099-B45261017BFB}">
      <dgm:prSet custT="1"/>
      <dgm:spPr/>
      <dgm:t>
        <a:bodyPr lIns="36000" rIns="36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可单独对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1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位或多位进行计算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1D66E9E7-AB08-4974-8598-89BE839775A4}" type="parTrans" cxnId="{C0C23257-26A3-4939-924E-B943FDDCA0FC}">
      <dgm:prSet/>
      <dgm:spPr/>
      <dgm:t>
        <a:bodyPr/>
        <a:lstStyle/>
        <a:p>
          <a:endParaRPr lang="zh-CN" altLang="en-US"/>
        </a:p>
      </dgm:t>
    </dgm:pt>
    <dgm:pt modelId="{7896ADAC-DF94-43FF-84CC-D9AF41A4A78B}" type="sibTrans" cxnId="{C0C23257-26A3-4939-924E-B943FDDCA0FC}">
      <dgm:prSet/>
      <dgm:spPr/>
      <dgm:t>
        <a:bodyPr/>
        <a:lstStyle/>
        <a:p>
          <a:endParaRPr lang="zh-CN" altLang="en-US"/>
        </a:p>
      </dgm:t>
    </dgm:pt>
    <dgm:pt modelId="{B1103122-412D-4ED4-BD3F-C9EAE35A58FE}" type="pres">
      <dgm:prSet presAssocID="{90A3CB98-E39E-414E-AD97-653D04FF9580}" presName="Name0" presStyleCnt="0">
        <dgm:presLayoutVars>
          <dgm:dir/>
          <dgm:animLvl val="lvl"/>
          <dgm:resizeHandles val="exact"/>
        </dgm:presLayoutVars>
      </dgm:prSet>
      <dgm:spPr/>
    </dgm:pt>
    <dgm:pt modelId="{233F6920-80F0-43BB-B814-4802BA98EEDB}" type="pres">
      <dgm:prSet presAssocID="{51A68813-2364-478A-AADA-7BF13919C982}" presName="composite" presStyleCnt="0"/>
      <dgm:spPr/>
    </dgm:pt>
    <dgm:pt modelId="{DA946343-406B-4AA7-A7B7-26C9590EAF42}" type="pres">
      <dgm:prSet presAssocID="{51A68813-2364-478A-AADA-7BF13919C98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246EC8C-7ED1-42A9-9CDA-DBE73C630740}" type="pres">
      <dgm:prSet presAssocID="{51A68813-2364-478A-AADA-7BF13919C982}" presName="desTx" presStyleLbl="alignAccFollowNode1" presStyleIdx="0" presStyleCnt="4">
        <dgm:presLayoutVars>
          <dgm:bulletEnabled val="1"/>
        </dgm:presLayoutVars>
      </dgm:prSet>
      <dgm:spPr/>
    </dgm:pt>
    <dgm:pt modelId="{31FC19A5-2C8F-4676-AD5C-A17D43B8BD7A}" type="pres">
      <dgm:prSet presAssocID="{80562579-C7C5-4DD6-8175-882048ECEDBD}" presName="space" presStyleCnt="0"/>
      <dgm:spPr/>
    </dgm:pt>
    <dgm:pt modelId="{1405E9A9-5558-41CB-ABC1-A9463C9F69B9}" type="pres">
      <dgm:prSet presAssocID="{76D1524F-D814-459E-8544-454841FEB17B}" presName="composite" presStyleCnt="0"/>
      <dgm:spPr/>
    </dgm:pt>
    <dgm:pt modelId="{95F87AF7-E35A-4ECA-8648-CC3E7DAB5478}" type="pres">
      <dgm:prSet presAssocID="{76D1524F-D814-459E-8544-454841FEB17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97D345-39F7-4FD7-918C-40DABB43AF34}" type="pres">
      <dgm:prSet presAssocID="{76D1524F-D814-459E-8544-454841FEB17B}" presName="desTx" presStyleLbl="alignAccFollowNode1" presStyleIdx="1" presStyleCnt="4">
        <dgm:presLayoutVars>
          <dgm:bulletEnabled val="1"/>
        </dgm:presLayoutVars>
      </dgm:prSet>
      <dgm:spPr/>
    </dgm:pt>
    <dgm:pt modelId="{FEBCC001-7AD0-43A3-9C21-47D86E682BE3}" type="pres">
      <dgm:prSet presAssocID="{9260FA5B-1B49-4116-833D-CB25859EADB3}" presName="space" presStyleCnt="0"/>
      <dgm:spPr/>
    </dgm:pt>
    <dgm:pt modelId="{22BE616F-0BC3-434A-85E2-E39A37F53778}" type="pres">
      <dgm:prSet presAssocID="{FD762571-0ED0-4357-BD07-8C42CE29B14E}" presName="composite" presStyleCnt="0"/>
      <dgm:spPr/>
    </dgm:pt>
    <dgm:pt modelId="{6B99F68C-2F0F-45B2-8B8B-E27FD1595CA8}" type="pres">
      <dgm:prSet presAssocID="{FD762571-0ED0-4357-BD07-8C42CE29B14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DB6B80F-B216-4A31-A736-644576A81A18}" type="pres">
      <dgm:prSet presAssocID="{FD762571-0ED0-4357-BD07-8C42CE29B14E}" presName="desTx" presStyleLbl="alignAccFollowNode1" presStyleIdx="2" presStyleCnt="4">
        <dgm:presLayoutVars>
          <dgm:bulletEnabled val="1"/>
        </dgm:presLayoutVars>
      </dgm:prSet>
      <dgm:spPr/>
    </dgm:pt>
    <dgm:pt modelId="{E841CE85-B242-4490-A54F-32C9BFAA87AE}" type="pres">
      <dgm:prSet presAssocID="{70374BC3-2F94-4A82-907B-F05A3B584EBD}" presName="space" presStyleCnt="0"/>
      <dgm:spPr/>
    </dgm:pt>
    <dgm:pt modelId="{B6E2952F-56A0-4AEE-8162-22C803260B1C}" type="pres">
      <dgm:prSet presAssocID="{0FE92039-57EE-4BBC-9AC8-87FCA6428368}" presName="composite" presStyleCnt="0"/>
      <dgm:spPr/>
    </dgm:pt>
    <dgm:pt modelId="{518A226C-E32C-4894-B46F-75088D3A6DC9}" type="pres">
      <dgm:prSet presAssocID="{0FE92039-57EE-4BBC-9AC8-87FCA642836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CCBB00E-DDB6-47BC-B691-3E2A135DF8C1}" type="pres">
      <dgm:prSet presAssocID="{0FE92039-57EE-4BBC-9AC8-87FCA642836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E8B3800-FE9A-454D-9CC1-C3D888981D7A}" type="presOf" srcId="{E57118AD-730E-4E30-8099-B45261017BFB}" destId="{5CCBB00E-DDB6-47BC-B691-3E2A135DF8C1}" srcOrd="0" destOrd="1" presId="urn:microsoft.com/office/officeart/2005/8/layout/hList1"/>
    <dgm:cxn modelId="{873BF40D-C3B9-4F6B-A73B-0B2580FBEA3D}" type="presOf" srcId="{76D1524F-D814-459E-8544-454841FEB17B}" destId="{95F87AF7-E35A-4ECA-8648-CC3E7DAB5478}" srcOrd="0" destOrd="0" presId="urn:microsoft.com/office/officeart/2005/8/layout/hList1"/>
    <dgm:cxn modelId="{E53A5111-218A-4861-AC97-0161AB056538}" type="presOf" srcId="{0716739F-3BE5-4B70-B59B-C7D6D502AFA0}" destId="{5CCBB00E-DDB6-47BC-B691-3E2A135DF8C1}" srcOrd="0" destOrd="0" presId="urn:microsoft.com/office/officeart/2005/8/layout/hList1"/>
    <dgm:cxn modelId="{8E9DC912-C7A2-42AB-A78D-E3DFFDEE25A0}" srcId="{0FE92039-57EE-4BBC-9AC8-87FCA6428368}" destId="{0716739F-3BE5-4B70-B59B-C7D6D502AFA0}" srcOrd="0" destOrd="0" parTransId="{8EF491BB-CF2E-419D-B904-5BBB237C4C95}" sibTransId="{010E8026-EEA9-42B5-842D-161C21B43D38}"/>
    <dgm:cxn modelId="{19BED417-3087-4F62-91EA-FFF9C17BE49F}" srcId="{76D1524F-D814-459E-8544-454841FEB17B}" destId="{AA6034A7-F991-4D56-A94B-B76683D1D3E1}" srcOrd="1" destOrd="0" parTransId="{A99BFE6B-2CBA-48DC-9485-FC173DB2FA69}" sibTransId="{6BC16275-629B-468C-B76B-803186AC214E}"/>
    <dgm:cxn modelId="{030D5819-0B94-4FFD-88D4-B2382ED52EBB}" type="presOf" srcId="{90A3CB98-E39E-414E-AD97-653D04FF9580}" destId="{B1103122-412D-4ED4-BD3F-C9EAE35A58FE}" srcOrd="0" destOrd="0" presId="urn:microsoft.com/office/officeart/2005/8/layout/hList1"/>
    <dgm:cxn modelId="{FB7EA72F-5605-45E0-AA19-AB8092C90D26}" srcId="{90A3CB98-E39E-414E-AD97-653D04FF9580}" destId="{51A68813-2364-478A-AADA-7BF13919C982}" srcOrd="0" destOrd="0" parTransId="{B3ED32A6-08D5-4A16-BACB-4D475146CD92}" sibTransId="{80562579-C7C5-4DD6-8175-882048ECEDBD}"/>
    <dgm:cxn modelId="{E053DD35-1622-4783-9F05-716EDE5AA00B}" srcId="{76D1524F-D814-459E-8544-454841FEB17B}" destId="{117D4C16-BA5C-45A0-A087-CD2FB6F0632C}" srcOrd="0" destOrd="0" parTransId="{57485F3D-73F2-466C-AB33-1DBD79D88DFB}" sibTransId="{63A1F416-B918-438B-A771-A87FC29BF323}"/>
    <dgm:cxn modelId="{05EE153B-19CD-477A-99CA-7B7335E7D2CB}" type="presOf" srcId="{BA748038-1DA4-44F4-908E-387C8246B849}" destId="{F246EC8C-7ED1-42A9-9CDA-DBE73C630740}" srcOrd="0" destOrd="1" presId="urn:microsoft.com/office/officeart/2005/8/layout/hList1"/>
    <dgm:cxn modelId="{0D5C475B-6DF0-451B-9F89-ED2121309BBD}" srcId="{51A68813-2364-478A-AADA-7BF13919C982}" destId="{971CCFDA-0F01-4F90-A7D4-E85F9D3F7FFE}" srcOrd="0" destOrd="0" parTransId="{2706CE7A-2626-4C9C-869D-496E805DCE57}" sibTransId="{881F407F-5974-4B8A-A93F-BA58049570DA}"/>
    <dgm:cxn modelId="{43E21541-C4AD-47BE-803C-758C81310B63}" type="presOf" srcId="{971CCFDA-0F01-4F90-A7D4-E85F9D3F7FFE}" destId="{F246EC8C-7ED1-42A9-9CDA-DBE73C630740}" srcOrd="0" destOrd="0" presId="urn:microsoft.com/office/officeart/2005/8/layout/hList1"/>
    <dgm:cxn modelId="{1C766B62-FF89-4DB1-9823-D6F8F5380FF1}" type="presOf" srcId="{191D51FF-B491-40DE-BC53-59F13A735F55}" destId="{3B97D345-39F7-4FD7-918C-40DABB43AF34}" srcOrd="0" destOrd="2" presId="urn:microsoft.com/office/officeart/2005/8/layout/hList1"/>
    <dgm:cxn modelId="{2C250265-0F29-4FF3-8F0A-E303AE5A4D0F}" srcId="{76D1524F-D814-459E-8544-454841FEB17B}" destId="{9FB93C15-16E3-45AA-9F46-01C4AE809967}" srcOrd="3" destOrd="0" parTransId="{6BC04667-8F4E-4089-BC15-D37F2F07282A}" sibTransId="{B3680FDA-791E-4463-A567-A5EA892C0D64}"/>
    <dgm:cxn modelId="{D49BCC45-69AD-4BC3-B716-06068C90EAB7}" type="presOf" srcId="{FD762571-0ED0-4357-BD07-8C42CE29B14E}" destId="{6B99F68C-2F0F-45B2-8B8B-E27FD1595CA8}" srcOrd="0" destOrd="0" presId="urn:microsoft.com/office/officeart/2005/8/layout/hList1"/>
    <dgm:cxn modelId="{A218174A-F6B8-4B74-BBCF-7D34F7E73916}" srcId="{76D1524F-D814-459E-8544-454841FEB17B}" destId="{191D51FF-B491-40DE-BC53-59F13A735F55}" srcOrd="2" destOrd="0" parTransId="{8B3AD2B1-44C9-46A7-8933-E9DEB6328679}" sibTransId="{9350AAC0-E205-4037-A32E-0020244C17ED}"/>
    <dgm:cxn modelId="{2D7E856A-731E-468F-A83A-F3EEE4DBB9FE}" type="presOf" srcId="{A5B87E67-E4E4-4617-8695-94749BD1194C}" destId="{3DB6B80F-B216-4A31-A736-644576A81A18}" srcOrd="0" destOrd="0" presId="urn:microsoft.com/office/officeart/2005/8/layout/hList1"/>
    <dgm:cxn modelId="{6EEFE070-96F6-4CBC-8BC9-084C729FAE78}" srcId="{FD762571-0ED0-4357-BD07-8C42CE29B14E}" destId="{A5B87E67-E4E4-4617-8695-94749BD1194C}" srcOrd="0" destOrd="0" parTransId="{8333D60F-7E89-4251-ADD1-6670753E9DF2}" sibTransId="{4023CB92-24E3-4F6E-9A0B-FE47DF53187B}"/>
    <dgm:cxn modelId="{D531E071-D873-42DB-91A7-5BD1E4DDA0ED}" type="presOf" srcId="{0FE92039-57EE-4BBC-9AC8-87FCA6428368}" destId="{518A226C-E32C-4894-B46F-75088D3A6DC9}" srcOrd="0" destOrd="0" presId="urn:microsoft.com/office/officeart/2005/8/layout/hList1"/>
    <dgm:cxn modelId="{C0C23257-26A3-4939-924E-B943FDDCA0FC}" srcId="{0FE92039-57EE-4BBC-9AC8-87FCA6428368}" destId="{E57118AD-730E-4E30-8099-B45261017BFB}" srcOrd="1" destOrd="0" parTransId="{1D66E9E7-AB08-4974-8598-89BE839775A4}" sibTransId="{7896ADAC-DF94-43FF-84CC-D9AF41A4A78B}"/>
    <dgm:cxn modelId="{DC2F3280-2CC0-4A81-8F47-AF0820E925BF}" type="presOf" srcId="{51A68813-2364-478A-AADA-7BF13919C982}" destId="{DA946343-406B-4AA7-A7B7-26C9590EAF42}" srcOrd="0" destOrd="0" presId="urn:microsoft.com/office/officeart/2005/8/layout/hList1"/>
    <dgm:cxn modelId="{AB736B8E-AF4E-4B47-8DEA-C85047336BE7}" type="presOf" srcId="{117D4C16-BA5C-45A0-A087-CD2FB6F0632C}" destId="{3B97D345-39F7-4FD7-918C-40DABB43AF34}" srcOrd="0" destOrd="0" presId="urn:microsoft.com/office/officeart/2005/8/layout/hList1"/>
    <dgm:cxn modelId="{072D9097-1F1E-4515-8A34-9CFCB9F1A0FF}" type="presOf" srcId="{AA6034A7-F991-4D56-A94B-B76683D1D3E1}" destId="{3B97D345-39F7-4FD7-918C-40DABB43AF34}" srcOrd="0" destOrd="1" presId="urn:microsoft.com/office/officeart/2005/8/layout/hList1"/>
    <dgm:cxn modelId="{3E19F1A7-8E83-47F4-8F95-5682CA5C07F3}" type="presOf" srcId="{9FB93C15-16E3-45AA-9F46-01C4AE809967}" destId="{3B97D345-39F7-4FD7-918C-40DABB43AF34}" srcOrd="0" destOrd="3" presId="urn:microsoft.com/office/officeart/2005/8/layout/hList1"/>
    <dgm:cxn modelId="{FAF7DDAD-2C5B-4876-8754-E57DCC11FAB3}" srcId="{90A3CB98-E39E-414E-AD97-653D04FF9580}" destId="{0FE92039-57EE-4BBC-9AC8-87FCA6428368}" srcOrd="3" destOrd="0" parTransId="{C9763C86-4A61-497B-8FFA-D3B77CAED127}" sibTransId="{3FF2B4C9-11F3-47CD-B4AF-28A8FDAC003C}"/>
    <dgm:cxn modelId="{655F5FCE-6B5B-4D58-B481-54397380E8B8}" srcId="{51A68813-2364-478A-AADA-7BF13919C982}" destId="{BA748038-1DA4-44F4-908E-387C8246B849}" srcOrd="1" destOrd="0" parTransId="{5A080C16-301D-4C8A-BFFD-355F02A0469A}" sibTransId="{4C8B5D80-D0BD-425F-9121-698372D596B6}"/>
    <dgm:cxn modelId="{381E1FE8-D106-4674-9CB9-2A5BF07C8C39}" srcId="{90A3CB98-E39E-414E-AD97-653D04FF9580}" destId="{FD762571-0ED0-4357-BD07-8C42CE29B14E}" srcOrd="2" destOrd="0" parTransId="{794B264B-18E2-41B1-9C74-C0F186F8CE49}" sibTransId="{70374BC3-2F94-4A82-907B-F05A3B584EBD}"/>
    <dgm:cxn modelId="{AFA223EA-08A5-4EF4-A5E3-05003EF9D499}" srcId="{90A3CB98-E39E-414E-AD97-653D04FF9580}" destId="{76D1524F-D814-459E-8544-454841FEB17B}" srcOrd="1" destOrd="0" parTransId="{F574C7D6-54D9-4F88-AADC-A5288A79CDB6}" sibTransId="{9260FA5B-1B49-4116-833D-CB25859EADB3}"/>
    <dgm:cxn modelId="{DF298105-0B40-4488-A465-B04CAC12E3D9}" type="presParOf" srcId="{B1103122-412D-4ED4-BD3F-C9EAE35A58FE}" destId="{233F6920-80F0-43BB-B814-4802BA98EEDB}" srcOrd="0" destOrd="0" presId="urn:microsoft.com/office/officeart/2005/8/layout/hList1"/>
    <dgm:cxn modelId="{588A284D-6464-4842-AAF6-2B43782AD7E6}" type="presParOf" srcId="{233F6920-80F0-43BB-B814-4802BA98EEDB}" destId="{DA946343-406B-4AA7-A7B7-26C9590EAF42}" srcOrd="0" destOrd="0" presId="urn:microsoft.com/office/officeart/2005/8/layout/hList1"/>
    <dgm:cxn modelId="{F17CF44B-2C7F-430F-8753-52709109B393}" type="presParOf" srcId="{233F6920-80F0-43BB-B814-4802BA98EEDB}" destId="{F246EC8C-7ED1-42A9-9CDA-DBE73C630740}" srcOrd="1" destOrd="0" presId="urn:microsoft.com/office/officeart/2005/8/layout/hList1"/>
    <dgm:cxn modelId="{3347C858-C93F-465C-8786-8A7CD580CC71}" type="presParOf" srcId="{B1103122-412D-4ED4-BD3F-C9EAE35A58FE}" destId="{31FC19A5-2C8F-4676-AD5C-A17D43B8BD7A}" srcOrd="1" destOrd="0" presId="urn:microsoft.com/office/officeart/2005/8/layout/hList1"/>
    <dgm:cxn modelId="{D803D6DC-8E4E-48CB-9857-1C9943F13843}" type="presParOf" srcId="{B1103122-412D-4ED4-BD3F-C9EAE35A58FE}" destId="{1405E9A9-5558-41CB-ABC1-A9463C9F69B9}" srcOrd="2" destOrd="0" presId="urn:microsoft.com/office/officeart/2005/8/layout/hList1"/>
    <dgm:cxn modelId="{57FB87A1-47CE-475F-83BB-6DB0016982D5}" type="presParOf" srcId="{1405E9A9-5558-41CB-ABC1-A9463C9F69B9}" destId="{95F87AF7-E35A-4ECA-8648-CC3E7DAB5478}" srcOrd="0" destOrd="0" presId="urn:microsoft.com/office/officeart/2005/8/layout/hList1"/>
    <dgm:cxn modelId="{9BC303FB-1977-4718-AC31-9D62551A2CCF}" type="presParOf" srcId="{1405E9A9-5558-41CB-ABC1-A9463C9F69B9}" destId="{3B97D345-39F7-4FD7-918C-40DABB43AF34}" srcOrd="1" destOrd="0" presId="urn:microsoft.com/office/officeart/2005/8/layout/hList1"/>
    <dgm:cxn modelId="{B8B12AF3-7F18-44FB-9AE7-9B2BBC0F7055}" type="presParOf" srcId="{B1103122-412D-4ED4-BD3F-C9EAE35A58FE}" destId="{FEBCC001-7AD0-43A3-9C21-47D86E682BE3}" srcOrd="3" destOrd="0" presId="urn:microsoft.com/office/officeart/2005/8/layout/hList1"/>
    <dgm:cxn modelId="{AB7B1B59-9D4F-405A-974B-30A8E4B93176}" type="presParOf" srcId="{B1103122-412D-4ED4-BD3F-C9EAE35A58FE}" destId="{22BE616F-0BC3-434A-85E2-E39A37F53778}" srcOrd="4" destOrd="0" presId="urn:microsoft.com/office/officeart/2005/8/layout/hList1"/>
    <dgm:cxn modelId="{3A9728DC-3943-40B2-B5F0-CF22516793D5}" type="presParOf" srcId="{22BE616F-0BC3-434A-85E2-E39A37F53778}" destId="{6B99F68C-2F0F-45B2-8B8B-E27FD1595CA8}" srcOrd="0" destOrd="0" presId="urn:microsoft.com/office/officeart/2005/8/layout/hList1"/>
    <dgm:cxn modelId="{7B890639-6858-43F2-8B8C-F17DB2047ABC}" type="presParOf" srcId="{22BE616F-0BC3-434A-85E2-E39A37F53778}" destId="{3DB6B80F-B216-4A31-A736-644576A81A18}" srcOrd="1" destOrd="0" presId="urn:microsoft.com/office/officeart/2005/8/layout/hList1"/>
    <dgm:cxn modelId="{659344F9-058D-40BF-9281-1606F842A30B}" type="presParOf" srcId="{B1103122-412D-4ED4-BD3F-C9EAE35A58FE}" destId="{E841CE85-B242-4490-A54F-32C9BFAA87AE}" srcOrd="5" destOrd="0" presId="urn:microsoft.com/office/officeart/2005/8/layout/hList1"/>
    <dgm:cxn modelId="{9923C6F0-C1C3-4F55-ABA4-B85B25E8FD59}" type="presParOf" srcId="{B1103122-412D-4ED4-BD3F-C9EAE35A58FE}" destId="{B6E2952F-56A0-4AEE-8162-22C803260B1C}" srcOrd="6" destOrd="0" presId="urn:microsoft.com/office/officeart/2005/8/layout/hList1"/>
    <dgm:cxn modelId="{4BA6B3AC-CF11-4A98-A997-1A25DB6D311F}" type="presParOf" srcId="{B6E2952F-56A0-4AEE-8162-22C803260B1C}" destId="{518A226C-E32C-4894-B46F-75088D3A6DC9}" srcOrd="0" destOrd="0" presId="urn:microsoft.com/office/officeart/2005/8/layout/hList1"/>
    <dgm:cxn modelId="{5C107163-89BE-417C-B247-448A53BC9EF7}" type="presParOf" srcId="{B6E2952F-56A0-4AEE-8162-22C803260B1C}" destId="{5CCBB00E-DDB6-47BC-B691-3E2A135DF8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9405CC6-6695-49AA-BA1F-A155A2225D3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5CD61A5-7A19-4CE7-8511-93DE36DE018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</a:p>
      </dgm:t>
    </dgm:pt>
    <dgm:pt modelId="{C59112DB-5639-4EDD-B3A5-A6FC3F2CCDE7}" type="parTrans" cxnId="{144C5156-4BA6-4571-84DB-E42BDC2DF0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7DA9F8-ACEE-4535-A6B7-6EAD637881FB}" type="sibTrans" cxnId="{144C5156-4BA6-4571-84DB-E42BDC2DF0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59CE5-6828-4DE8-B2B6-6C37B3816524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指令助记符及语法格式大同小异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8649CB-F945-481A-8AC6-4AB659084B0C}" type="parTrans" cxnId="{4007E8A1-3323-4E1A-9ABF-B8B715F4CB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99AF2-DEF6-4EC4-9074-E98517FB2F53}" type="sibTrans" cxnId="{4007E8A1-3323-4E1A-9ABF-B8B715F4CB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3E26E5-7773-4276-ABC4-195E005C6FFA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RISC-V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分支预测，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MIPS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延迟槽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DBF40754-8A9A-49A6-8CDD-C0838A8843AA}" type="parTrans" cxnId="{5EED400A-B6E7-4AAF-9967-7FC74A83483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7CD52-F62A-4E3F-A2BA-6C144326291A}" type="sibTrans" cxnId="{5EED400A-B6E7-4AAF-9967-7FC74A83483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E0600-3A81-4C34-B20D-6A8B5FA90DB9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RISC-V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支持变长指令扩展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590BF40-ED6C-405D-A86B-1A6D0FEE5B3D}" type="parTrans" cxnId="{FF695303-4FDF-43C2-8AF5-5E655E0BD8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87DEB0-D35B-40C2-898D-C809D2BEBF84}" type="sibTrans" cxnId="{FF695303-4FDF-43C2-8AF5-5E655E0BD8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4BFA84-D5CD-41FD-8244-BBF2DA1BA100}">
      <dgm:prSet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RISC-V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将源寄存器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rs1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rs2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和目标寄存器（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rd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）固定在同样位置，以简化指令译码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E90E02FB-8C53-4F0F-B1C5-6D7C9D8FBDAA}" type="parTrans" cxnId="{8CA9B6F2-F35A-4898-A770-6146F73FB5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BEB4A-1A01-4A0C-8B0E-4AF3E5E5659E}" type="sibTrans" cxnId="{8CA9B6F2-F35A-4898-A770-6146F73FB5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723043-5B30-4EBF-8A8F-30B966881D89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立即数分散在不同位置，但符号位固定在第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31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位，可加速符号扩展电路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F42CB3EC-BCF7-4DBA-B4A1-52CC9AEF9803}" type="parTrans" cxnId="{316C09F9-C3E2-491C-9679-190DC88865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154B21-DA67-4B6E-A400-49D77D25FF70}" type="sibTrans" cxnId="{316C09F9-C3E2-491C-9679-190DC88865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EA8444-B1AE-42D2-9856-BBE68E499B3D}" type="pres">
      <dgm:prSet presAssocID="{69405CC6-6695-49AA-BA1F-A155A2225D35}" presName="linear" presStyleCnt="0">
        <dgm:presLayoutVars>
          <dgm:dir/>
          <dgm:animLvl val="lvl"/>
          <dgm:resizeHandles val="exact"/>
        </dgm:presLayoutVars>
      </dgm:prSet>
      <dgm:spPr/>
    </dgm:pt>
    <dgm:pt modelId="{02281530-4DE4-4495-B11A-5B9FE69428C3}" type="pres">
      <dgm:prSet presAssocID="{C5CD61A5-7A19-4CE7-8511-93DE36DE018A}" presName="parentLin" presStyleCnt="0"/>
      <dgm:spPr/>
    </dgm:pt>
    <dgm:pt modelId="{E8841EBF-D84A-4D50-BDE6-2B0B36BA75C1}" type="pres">
      <dgm:prSet presAssocID="{C5CD61A5-7A19-4CE7-8511-93DE36DE018A}" presName="parentLeftMargin" presStyleLbl="node1" presStyleIdx="0" presStyleCnt="1"/>
      <dgm:spPr/>
    </dgm:pt>
    <dgm:pt modelId="{62634892-3CCD-477D-9BDD-E2198760C944}" type="pres">
      <dgm:prSet presAssocID="{C5CD61A5-7A19-4CE7-8511-93DE36DE01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F4F20B-F49E-4072-9850-CF3619A588BC}" type="pres">
      <dgm:prSet presAssocID="{C5CD61A5-7A19-4CE7-8511-93DE36DE018A}" presName="negativeSpace" presStyleCnt="0"/>
      <dgm:spPr/>
    </dgm:pt>
    <dgm:pt modelId="{CED3B8CE-DF79-4152-BC2D-FDCAD123331B}" type="pres">
      <dgm:prSet presAssocID="{C5CD61A5-7A19-4CE7-8511-93DE36DE018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F695303-4FDF-43C2-8AF5-5E655E0BD8F9}" srcId="{C5CD61A5-7A19-4CE7-8511-93DE36DE018A}" destId="{F96E0600-3A81-4C34-B20D-6A8B5FA90DB9}" srcOrd="2" destOrd="0" parTransId="{1590BF40-ED6C-405D-A86B-1A6D0FEE5B3D}" sibTransId="{D487DEB0-D35B-40C2-898D-C809D2BEBF84}"/>
    <dgm:cxn modelId="{5EED400A-B6E7-4AAF-9967-7FC74A83483B}" srcId="{C5CD61A5-7A19-4CE7-8511-93DE36DE018A}" destId="{A93E26E5-7773-4276-ABC4-195E005C6FFA}" srcOrd="1" destOrd="0" parTransId="{DBF40754-8A9A-49A6-8CDD-C0838A8843AA}" sibTransId="{E787CD52-F62A-4E3F-A2BA-6C144326291A}"/>
    <dgm:cxn modelId="{41506D28-3314-4A71-8DB5-717F1FF26736}" type="presOf" srcId="{21723043-5B30-4EBF-8A8F-30B966881D89}" destId="{CED3B8CE-DF79-4152-BC2D-FDCAD123331B}" srcOrd="0" destOrd="4" presId="urn:microsoft.com/office/officeart/2005/8/layout/list1"/>
    <dgm:cxn modelId="{264F5E50-050D-492E-BE23-015E36A3070B}" type="presOf" srcId="{C5CD61A5-7A19-4CE7-8511-93DE36DE018A}" destId="{E8841EBF-D84A-4D50-BDE6-2B0B36BA75C1}" srcOrd="0" destOrd="0" presId="urn:microsoft.com/office/officeart/2005/8/layout/list1"/>
    <dgm:cxn modelId="{144C5156-4BA6-4571-84DB-E42BDC2DF02D}" srcId="{69405CC6-6695-49AA-BA1F-A155A2225D35}" destId="{C5CD61A5-7A19-4CE7-8511-93DE36DE018A}" srcOrd="0" destOrd="0" parTransId="{C59112DB-5639-4EDD-B3A5-A6FC3F2CCDE7}" sibTransId="{817DA9F8-ACEE-4535-A6B7-6EAD637881FB}"/>
    <dgm:cxn modelId="{8D128D8A-BB84-4A0E-A3AA-0C5DAE61B101}" type="presOf" srcId="{69405CC6-6695-49AA-BA1F-A155A2225D35}" destId="{6BEA8444-B1AE-42D2-9856-BBE68E499B3D}" srcOrd="0" destOrd="0" presId="urn:microsoft.com/office/officeart/2005/8/layout/list1"/>
    <dgm:cxn modelId="{4007E8A1-3323-4E1A-9ABF-B8B715F4CB3A}" srcId="{C5CD61A5-7A19-4CE7-8511-93DE36DE018A}" destId="{AD659CE5-6828-4DE8-B2B6-6C37B3816524}" srcOrd="0" destOrd="0" parTransId="{418649CB-F945-481A-8AC6-4AB659084B0C}" sibTransId="{BCA99AF2-DEF6-4EC4-9074-E98517FB2F53}"/>
    <dgm:cxn modelId="{817014AE-9461-41B2-BC98-9629F6A0914F}" type="presOf" srcId="{F74BFA84-D5CD-41FD-8244-BBF2DA1BA100}" destId="{CED3B8CE-DF79-4152-BC2D-FDCAD123331B}" srcOrd="0" destOrd="3" presId="urn:microsoft.com/office/officeart/2005/8/layout/list1"/>
    <dgm:cxn modelId="{15E9CDD9-A15E-4260-84A0-3088F5C61DD0}" type="presOf" srcId="{AD659CE5-6828-4DE8-B2B6-6C37B3816524}" destId="{CED3B8CE-DF79-4152-BC2D-FDCAD123331B}" srcOrd="0" destOrd="0" presId="urn:microsoft.com/office/officeart/2005/8/layout/list1"/>
    <dgm:cxn modelId="{F4FF08E2-53F3-4E7E-A058-8ABBBA6B86AE}" type="presOf" srcId="{A93E26E5-7773-4276-ABC4-195E005C6FFA}" destId="{CED3B8CE-DF79-4152-BC2D-FDCAD123331B}" srcOrd="0" destOrd="1" presId="urn:microsoft.com/office/officeart/2005/8/layout/list1"/>
    <dgm:cxn modelId="{AD3D32EA-241F-43AC-9028-D3141001A01A}" type="presOf" srcId="{C5CD61A5-7A19-4CE7-8511-93DE36DE018A}" destId="{62634892-3CCD-477D-9BDD-E2198760C944}" srcOrd="1" destOrd="0" presId="urn:microsoft.com/office/officeart/2005/8/layout/list1"/>
    <dgm:cxn modelId="{8CA9B6F2-F35A-4898-A770-6146F73FB5C6}" srcId="{C5CD61A5-7A19-4CE7-8511-93DE36DE018A}" destId="{F74BFA84-D5CD-41FD-8244-BBF2DA1BA100}" srcOrd="3" destOrd="0" parTransId="{E90E02FB-8C53-4F0F-B1C5-6D7C9D8FBDAA}" sibTransId="{2FDBEB4A-1A01-4A0C-8B0E-4AF3E5E5659E}"/>
    <dgm:cxn modelId="{316C09F9-C3E2-491C-9679-190DC8886562}" srcId="{C5CD61A5-7A19-4CE7-8511-93DE36DE018A}" destId="{21723043-5B30-4EBF-8A8F-30B966881D89}" srcOrd="4" destOrd="0" parTransId="{F42CB3EC-BCF7-4DBA-B4A1-52CC9AEF9803}" sibTransId="{03154B21-DA67-4B6E-A400-49D77D25FF70}"/>
    <dgm:cxn modelId="{2A92F9FA-FB9D-4FB8-B0AE-FAB476434CC3}" type="presOf" srcId="{F96E0600-3A81-4C34-B20D-6A8B5FA90DB9}" destId="{CED3B8CE-DF79-4152-BC2D-FDCAD123331B}" srcOrd="0" destOrd="2" presId="urn:microsoft.com/office/officeart/2005/8/layout/list1"/>
    <dgm:cxn modelId="{79AD60E8-5ABB-4DC5-B22C-459BA647D23B}" type="presParOf" srcId="{6BEA8444-B1AE-42D2-9856-BBE68E499B3D}" destId="{02281530-4DE4-4495-B11A-5B9FE69428C3}" srcOrd="0" destOrd="0" presId="urn:microsoft.com/office/officeart/2005/8/layout/list1"/>
    <dgm:cxn modelId="{26566C81-EC35-4CDB-B157-EB246372A711}" type="presParOf" srcId="{02281530-4DE4-4495-B11A-5B9FE69428C3}" destId="{E8841EBF-D84A-4D50-BDE6-2B0B36BA75C1}" srcOrd="0" destOrd="0" presId="urn:microsoft.com/office/officeart/2005/8/layout/list1"/>
    <dgm:cxn modelId="{10498FE3-8FAB-42AB-AC7F-DFC35719ED6E}" type="presParOf" srcId="{02281530-4DE4-4495-B11A-5B9FE69428C3}" destId="{62634892-3CCD-477D-9BDD-E2198760C944}" srcOrd="1" destOrd="0" presId="urn:microsoft.com/office/officeart/2005/8/layout/list1"/>
    <dgm:cxn modelId="{0B6C60C3-7434-428B-A5D6-63F0AAA27A30}" type="presParOf" srcId="{6BEA8444-B1AE-42D2-9856-BBE68E499B3D}" destId="{8EF4F20B-F49E-4072-9850-CF3619A588BC}" srcOrd="1" destOrd="0" presId="urn:microsoft.com/office/officeart/2005/8/layout/list1"/>
    <dgm:cxn modelId="{BF1C0041-55DE-48AD-8157-8634F367FBE3}" type="presParOf" srcId="{6BEA8444-B1AE-42D2-9856-BBE68E499B3D}" destId="{CED3B8CE-DF79-4152-BC2D-FDCAD12333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BD934-428A-444D-8214-D9ED74AE05C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F7ECAD4-928E-48D7-9BF2-F82F0C623388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软件设计人员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27C20E12-0E3D-4C3F-8387-C055A2F4ECE3}" type="parTrans" cxnId="{F0BE0EFF-537B-4DE5-ABAF-69F1CBA482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34DD3-5B0A-4BE7-B639-79E458C3EC29}" type="sibTrans" cxnId="{F0BE0EFF-537B-4DE5-ABAF-69F1CBA482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7DAA87-8E32-471B-B5FB-C1CC936834AA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硬件设计人员</a:t>
          </a:r>
          <a:endParaRPr lang="zh-CN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4347D311-3AFC-4071-BB45-79C861F8F152}" type="parTrans" cxnId="{B183E990-5DB8-44F1-91CF-133101F97A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415FB-CECE-44CE-AEA4-7E8035E3DA21}" type="sibTrans" cxnId="{B183E990-5DB8-44F1-91CF-133101F97A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03625B-8688-4190-A3D7-E1C6815AD9A9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利用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它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编制</a:t>
          </a:r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系统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软件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和应用软件</a:t>
          </a:r>
        </a:p>
      </dgm:t>
    </dgm:pt>
    <dgm:pt modelId="{3AEE6733-2AF6-420D-B6E1-D21DD096453B}" type="parTrans" cxnId="{A155573B-EC41-4F96-A0D8-DB00D20D7C59}">
      <dgm:prSet/>
      <dgm:spPr/>
      <dgm:t>
        <a:bodyPr/>
        <a:lstStyle/>
        <a:p>
          <a:endParaRPr lang="zh-CN" altLang="en-US" sz="2000"/>
        </a:p>
      </dgm:t>
    </dgm:pt>
    <dgm:pt modelId="{8D6E6677-D354-49D1-8CA0-0427A67D167C}" type="sibTrans" cxnId="{A155573B-EC41-4F96-A0D8-DB00D20D7C59}">
      <dgm:prSet/>
      <dgm:spPr/>
      <dgm:t>
        <a:bodyPr/>
        <a:lstStyle/>
        <a:p>
          <a:endParaRPr lang="zh-CN" altLang="en-US" sz="2000"/>
        </a:p>
      </dgm:t>
    </dgm:pt>
    <dgm:pt modelId="{7C0804D3-9D05-4E93-8DBF-1C000ED18BEB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采用各种手段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实现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它</a:t>
          </a:r>
        </a:p>
      </dgm:t>
    </dgm:pt>
    <dgm:pt modelId="{5FE7E129-F868-4973-8BE2-F8DF201EDD66}" type="parTrans" cxnId="{7DDF5038-2DCB-4016-AFEC-77CA11ACF268}">
      <dgm:prSet/>
      <dgm:spPr/>
      <dgm:t>
        <a:bodyPr/>
        <a:lstStyle/>
        <a:p>
          <a:endParaRPr lang="zh-CN" altLang="en-US" sz="2000"/>
        </a:p>
      </dgm:t>
    </dgm:pt>
    <dgm:pt modelId="{2476A1A7-27EE-4B4A-A002-BC03DFF4A63A}" type="sibTrans" cxnId="{7DDF5038-2DCB-4016-AFEC-77CA11ACF268}">
      <dgm:prSet/>
      <dgm:spPr/>
      <dgm:t>
        <a:bodyPr/>
        <a:lstStyle/>
        <a:p>
          <a:endParaRPr lang="zh-CN" altLang="en-US" sz="2000"/>
        </a:p>
      </dgm:t>
    </dgm:pt>
    <dgm:pt modelId="{56773BAF-F96B-4CFC-83A3-F348EFB72BAB}" type="pres">
      <dgm:prSet presAssocID="{EE9BD934-428A-444D-8214-D9ED74AE05C1}" presName="linear" presStyleCnt="0">
        <dgm:presLayoutVars>
          <dgm:dir/>
          <dgm:animLvl val="lvl"/>
          <dgm:resizeHandles val="exact"/>
        </dgm:presLayoutVars>
      </dgm:prSet>
      <dgm:spPr/>
    </dgm:pt>
    <dgm:pt modelId="{64FD2675-908A-4FAD-B972-88D78161E7EA}" type="pres">
      <dgm:prSet presAssocID="{8F7ECAD4-928E-48D7-9BF2-F82F0C623388}" presName="parentLin" presStyleCnt="0"/>
      <dgm:spPr/>
    </dgm:pt>
    <dgm:pt modelId="{E383ED10-B014-4E40-850F-9BF2642E4D92}" type="pres">
      <dgm:prSet presAssocID="{8F7ECAD4-928E-48D7-9BF2-F82F0C623388}" presName="parentLeftMargin" presStyleLbl="node1" presStyleIdx="0" presStyleCnt="2"/>
      <dgm:spPr/>
    </dgm:pt>
    <dgm:pt modelId="{399A29B9-6531-4CB1-B9B6-56D02D58C118}" type="pres">
      <dgm:prSet presAssocID="{8F7ECAD4-928E-48D7-9BF2-F82F0C6233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D8DA4F-FA00-4494-8828-76782334E6A6}" type="pres">
      <dgm:prSet presAssocID="{8F7ECAD4-928E-48D7-9BF2-F82F0C623388}" presName="negativeSpace" presStyleCnt="0"/>
      <dgm:spPr/>
    </dgm:pt>
    <dgm:pt modelId="{0888C470-B959-4835-88F8-734D963EA460}" type="pres">
      <dgm:prSet presAssocID="{8F7ECAD4-928E-48D7-9BF2-F82F0C623388}" presName="childText" presStyleLbl="conFgAcc1" presStyleIdx="0" presStyleCnt="2">
        <dgm:presLayoutVars>
          <dgm:bulletEnabled val="1"/>
        </dgm:presLayoutVars>
      </dgm:prSet>
      <dgm:spPr/>
    </dgm:pt>
    <dgm:pt modelId="{EE581DF7-DDF6-45F0-AA61-49D4DC0B0A82}" type="pres">
      <dgm:prSet presAssocID="{89434DD3-5B0A-4BE7-B639-79E458C3EC29}" presName="spaceBetweenRectangles" presStyleCnt="0"/>
      <dgm:spPr/>
    </dgm:pt>
    <dgm:pt modelId="{8F9B1CA8-B00D-469A-9EB2-811B95A3DBE8}" type="pres">
      <dgm:prSet presAssocID="{577DAA87-8E32-471B-B5FB-C1CC936834AA}" presName="parentLin" presStyleCnt="0"/>
      <dgm:spPr/>
    </dgm:pt>
    <dgm:pt modelId="{F6F71A17-88C8-434C-9CC7-6EE700C30A6C}" type="pres">
      <dgm:prSet presAssocID="{577DAA87-8E32-471B-B5FB-C1CC936834AA}" presName="parentLeftMargin" presStyleLbl="node1" presStyleIdx="0" presStyleCnt="2"/>
      <dgm:spPr/>
    </dgm:pt>
    <dgm:pt modelId="{F2EDFB95-EE7F-441F-9C7D-9C547F5CCE11}" type="pres">
      <dgm:prSet presAssocID="{577DAA87-8E32-471B-B5FB-C1CC936834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CDD863-49DC-4C39-8B97-32D5C42E677E}" type="pres">
      <dgm:prSet presAssocID="{577DAA87-8E32-471B-B5FB-C1CC936834AA}" presName="negativeSpace" presStyleCnt="0"/>
      <dgm:spPr/>
    </dgm:pt>
    <dgm:pt modelId="{963BA490-7124-4F80-929A-E1D3FE9CDFC1}" type="pres">
      <dgm:prSet presAssocID="{577DAA87-8E32-471B-B5FB-C1CC936834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E86A0A-8AE6-4C3A-9454-5AC0CB296956}" type="presOf" srcId="{7C0804D3-9D05-4E93-8DBF-1C000ED18BEB}" destId="{963BA490-7124-4F80-929A-E1D3FE9CDFC1}" srcOrd="0" destOrd="0" presId="urn:microsoft.com/office/officeart/2005/8/layout/list1"/>
    <dgm:cxn modelId="{869DC913-949C-40C9-B589-06E427EEE5A9}" type="presOf" srcId="{577DAA87-8E32-471B-B5FB-C1CC936834AA}" destId="{F6F71A17-88C8-434C-9CC7-6EE700C30A6C}" srcOrd="0" destOrd="0" presId="urn:microsoft.com/office/officeart/2005/8/layout/list1"/>
    <dgm:cxn modelId="{7E554427-FB49-4091-B224-1DAE99B242EF}" type="presOf" srcId="{1A03625B-8688-4190-A3D7-E1C6815AD9A9}" destId="{0888C470-B959-4835-88F8-734D963EA460}" srcOrd="0" destOrd="0" presId="urn:microsoft.com/office/officeart/2005/8/layout/list1"/>
    <dgm:cxn modelId="{7C74DA29-E626-4432-9958-9705BDDD9867}" type="presOf" srcId="{8F7ECAD4-928E-48D7-9BF2-F82F0C623388}" destId="{E383ED10-B014-4E40-850F-9BF2642E4D92}" srcOrd="0" destOrd="0" presId="urn:microsoft.com/office/officeart/2005/8/layout/list1"/>
    <dgm:cxn modelId="{7DDF5038-2DCB-4016-AFEC-77CA11ACF268}" srcId="{577DAA87-8E32-471B-B5FB-C1CC936834AA}" destId="{7C0804D3-9D05-4E93-8DBF-1C000ED18BEB}" srcOrd="0" destOrd="0" parTransId="{5FE7E129-F868-4973-8BE2-F8DF201EDD66}" sibTransId="{2476A1A7-27EE-4B4A-A002-BC03DFF4A63A}"/>
    <dgm:cxn modelId="{A155573B-EC41-4F96-A0D8-DB00D20D7C59}" srcId="{8F7ECAD4-928E-48D7-9BF2-F82F0C623388}" destId="{1A03625B-8688-4190-A3D7-E1C6815AD9A9}" srcOrd="0" destOrd="0" parTransId="{3AEE6733-2AF6-420D-B6E1-D21DD096453B}" sibTransId="{8D6E6677-D354-49D1-8CA0-0427A67D167C}"/>
    <dgm:cxn modelId="{B183E990-5DB8-44F1-91CF-133101F97AB0}" srcId="{EE9BD934-428A-444D-8214-D9ED74AE05C1}" destId="{577DAA87-8E32-471B-B5FB-C1CC936834AA}" srcOrd="1" destOrd="0" parTransId="{4347D311-3AFC-4071-BB45-79C861F8F152}" sibTransId="{300415FB-CECE-44CE-AEA4-7E8035E3DA21}"/>
    <dgm:cxn modelId="{1B03BF96-276C-4FE3-901C-A7700CB7417C}" type="presOf" srcId="{EE9BD934-428A-444D-8214-D9ED74AE05C1}" destId="{56773BAF-F96B-4CFC-83A3-F348EFB72BAB}" srcOrd="0" destOrd="0" presId="urn:microsoft.com/office/officeart/2005/8/layout/list1"/>
    <dgm:cxn modelId="{0DC0469D-7410-4B30-88AC-D7AE68A0ED34}" type="presOf" srcId="{577DAA87-8E32-471B-B5FB-C1CC936834AA}" destId="{F2EDFB95-EE7F-441F-9C7D-9C547F5CCE11}" srcOrd="1" destOrd="0" presId="urn:microsoft.com/office/officeart/2005/8/layout/list1"/>
    <dgm:cxn modelId="{0BF5CBA0-CFD1-460B-A4D2-11197D6E5E57}" type="presOf" srcId="{8F7ECAD4-928E-48D7-9BF2-F82F0C623388}" destId="{399A29B9-6531-4CB1-B9B6-56D02D58C118}" srcOrd="1" destOrd="0" presId="urn:microsoft.com/office/officeart/2005/8/layout/list1"/>
    <dgm:cxn modelId="{F0BE0EFF-537B-4DE5-ABAF-69F1CBA482B0}" srcId="{EE9BD934-428A-444D-8214-D9ED74AE05C1}" destId="{8F7ECAD4-928E-48D7-9BF2-F82F0C623388}" srcOrd="0" destOrd="0" parTransId="{27C20E12-0E3D-4C3F-8387-C055A2F4ECE3}" sibTransId="{89434DD3-5B0A-4BE7-B639-79E458C3EC29}"/>
    <dgm:cxn modelId="{E3C894B3-90E7-4240-BF2E-34C135C77EBF}" type="presParOf" srcId="{56773BAF-F96B-4CFC-83A3-F348EFB72BAB}" destId="{64FD2675-908A-4FAD-B972-88D78161E7EA}" srcOrd="0" destOrd="0" presId="urn:microsoft.com/office/officeart/2005/8/layout/list1"/>
    <dgm:cxn modelId="{528D72AF-2FB8-49D3-B79A-1A714F400C1A}" type="presParOf" srcId="{64FD2675-908A-4FAD-B972-88D78161E7EA}" destId="{E383ED10-B014-4E40-850F-9BF2642E4D92}" srcOrd="0" destOrd="0" presId="urn:microsoft.com/office/officeart/2005/8/layout/list1"/>
    <dgm:cxn modelId="{DF26C2E8-D97F-49D9-BE89-66CA15CDFA99}" type="presParOf" srcId="{64FD2675-908A-4FAD-B972-88D78161E7EA}" destId="{399A29B9-6531-4CB1-B9B6-56D02D58C118}" srcOrd="1" destOrd="0" presId="urn:microsoft.com/office/officeart/2005/8/layout/list1"/>
    <dgm:cxn modelId="{DF01B5BA-7F83-467E-A643-2D1EE5C14B5A}" type="presParOf" srcId="{56773BAF-F96B-4CFC-83A3-F348EFB72BAB}" destId="{2CD8DA4F-FA00-4494-8828-76782334E6A6}" srcOrd="1" destOrd="0" presId="urn:microsoft.com/office/officeart/2005/8/layout/list1"/>
    <dgm:cxn modelId="{479BC42E-8143-49A7-9DFD-36004E904BE6}" type="presParOf" srcId="{56773BAF-F96B-4CFC-83A3-F348EFB72BAB}" destId="{0888C470-B959-4835-88F8-734D963EA460}" srcOrd="2" destOrd="0" presId="urn:microsoft.com/office/officeart/2005/8/layout/list1"/>
    <dgm:cxn modelId="{694C62D2-F60E-4447-A2C7-F00B20A2BD9C}" type="presParOf" srcId="{56773BAF-F96B-4CFC-83A3-F348EFB72BAB}" destId="{EE581DF7-DDF6-45F0-AA61-49D4DC0B0A82}" srcOrd="3" destOrd="0" presId="urn:microsoft.com/office/officeart/2005/8/layout/list1"/>
    <dgm:cxn modelId="{6DC87302-458B-41BF-8C38-AD1CA9FA20F2}" type="presParOf" srcId="{56773BAF-F96B-4CFC-83A3-F348EFB72BAB}" destId="{8F9B1CA8-B00D-469A-9EB2-811B95A3DBE8}" srcOrd="4" destOrd="0" presId="urn:microsoft.com/office/officeart/2005/8/layout/list1"/>
    <dgm:cxn modelId="{4ECFC6E9-4C73-4B75-8171-17196EFED2F4}" type="presParOf" srcId="{8F9B1CA8-B00D-469A-9EB2-811B95A3DBE8}" destId="{F6F71A17-88C8-434C-9CC7-6EE700C30A6C}" srcOrd="0" destOrd="0" presId="urn:microsoft.com/office/officeart/2005/8/layout/list1"/>
    <dgm:cxn modelId="{E1DCAF2A-E493-4D91-8247-F65BB653B3BC}" type="presParOf" srcId="{8F9B1CA8-B00D-469A-9EB2-811B95A3DBE8}" destId="{F2EDFB95-EE7F-441F-9C7D-9C547F5CCE11}" srcOrd="1" destOrd="0" presId="urn:microsoft.com/office/officeart/2005/8/layout/list1"/>
    <dgm:cxn modelId="{08D52789-7AC9-455B-9E2C-D566D2768692}" type="presParOf" srcId="{56773BAF-F96B-4CFC-83A3-F348EFB72BAB}" destId="{2CCDD863-49DC-4C39-8B97-32D5C42E677E}" srcOrd="5" destOrd="0" presId="urn:microsoft.com/office/officeart/2005/8/layout/list1"/>
    <dgm:cxn modelId="{DC68AA3F-12F9-4610-A122-BDEA9B75782C}" type="presParOf" srcId="{56773BAF-F96B-4CFC-83A3-F348EFB72BAB}" destId="{963BA490-7124-4F80-929A-E1D3FE9CDFC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65C669-27C7-49FB-A83E-E39594E8686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022E1A7-61DD-4543-9A7C-C9D0B45ADFDE}">
      <dgm:prSet phldrT="[文本]" custT="1"/>
      <dgm:spPr/>
      <dgm:t>
        <a:bodyPr/>
        <a:lstStyle/>
        <a:p>
          <a:r>
            <a:rPr lang="zh-CN" altLang="en-US" sz="20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指令系统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BFB5A3-28EB-4500-9B27-FAD212735679}" type="parTrans" cxnId="{011C266E-DB9C-4A4E-A2A5-8A4D9272A6C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36A72E-73F0-4565-A039-DF1E38E902FC}" type="sibTrans" cxnId="{011C266E-DB9C-4A4E-A2A5-8A4D9272A6C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06AED3-3A56-4771-8E3C-6A62BB518079}">
      <dgm:prSet custT="1"/>
      <dgm:spPr/>
      <dgm:t>
        <a:bodyPr lIns="360000" rIns="360000"/>
        <a:lstStyle/>
        <a:p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又称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指令集，</a:t>
          </a:r>
          <a:r>
            <a:rPr lang="zh-CN" altLang="en-US" sz="200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一台计算机中</a:t>
          </a:r>
          <a:r>
            <a:rPr lang="zh-CN" altLang="en-US" sz="2000" b="1" kern="120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onsolas" panose="020B0609020204030204" pitchFamily="49" charset="0"/>
            </a:rPr>
            <a:t>所有机</a:t>
          </a:r>
          <a:r>
            <a:rPr lang="zh-CN" altLang="en-US" sz="2000" b="1" kern="120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器指令的集合</a:t>
          </a:r>
          <a:endParaRPr lang="en-US" altLang="zh-CN" sz="2000" b="1" kern="1200" noProof="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90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36A80492-E7AA-4F93-B684-33ED8709B379}" type="parTrans" cxnId="{2363BE4A-46FF-4046-B486-C69BB7EC975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A14EC-1017-4022-A986-F550B119BAF6}" type="sibTrans" cxnId="{2363BE4A-46FF-4046-B486-C69BB7EC975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8B9DF1-3B37-4AD4-A241-3851624E2901}">
      <dgm:prSet custT="1"/>
      <dgm:spPr/>
      <dgm:t>
        <a:bodyPr lIns="360000" rIns="360000"/>
        <a:lstStyle/>
        <a:p>
          <a:r>
            <a:rPr lang="zh-CN" altLang="en-US" sz="200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表征一台计算机性能的重要因素 </a:t>
          </a:r>
          <a:endParaRPr lang="en-US" altLang="zh-CN" sz="2000" kern="1200" noProof="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E0DA040C-CE13-4C4E-8FBE-D090C2186256}" type="parTrans" cxnId="{A1055071-52B9-46FD-B8A2-8FC152D3151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6EE2E-EC5B-4E75-936D-EA1727CAD8C4}" type="sibTrans" cxnId="{A1055071-52B9-46FD-B8A2-8FC152D3151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9671C5-3EFB-4F9B-8907-035E5FACAF47}">
      <dgm:prSet custT="1"/>
      <dgm:spPr/>
      <dgm:t>
        <a:bodyPr lIns="360000" rIns="360000"/>
        <a:lstStyle/>
        <a:p>
          <a:r>
            <a:rPr lang="zh-CN" altLang="en-US" sz="200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影响计算机的硬件结构、系统软件，机器的适用范围</a:t>
          </a:r>
          <a:endParaRPr lang="en-US" altLang="zh-CN" sz="2000" kern="1200" noProof="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421653A8-7901-4BFE-8A8B-ED45753FD750}" type="parTrans" cxnId="{4CFB89CB-378C-47AD-8DB5-F50FC712A8F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37E1D1-FF60-40AE-BC01-D38613D02FA6}" type="sibTrans" cxnId="{4CFB89CB-378C-47AD-8DB5-F50FC712A8F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C8610-A3BB-4647-B9E8-77DC74A283F2}">
      <dgm:prSet custT="1"/>
      <dgm:spPr/>
      <dgm:t>
        <a:bodyPr lIns="360000" rIns="360000"/>
        <a:lstStyle/>
        <a:p>
          <a:r>
            <a:rPr lang="zh-CN" altLang="en-US" sz="20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指令集架构 </a:t>
          </a:r>
          <a:r>
            <a:rPr lang="en-US" altLang="zh-CN" sz="16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(Instruction Set Architecture, ISA)</a:t>
          </a:r>
          <a:endParaRPr lang="zh-CN" altLang="en-US" sz="16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829A7F16-21F3-46F7-851D-A740C1DCC666}" type="parTrans" cxnId="{1DFF6CA0-E77E-4FB8-A3E7-33EFB97B1C7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5AED6-F79C-4627-B182-B0EB812CD733}" type="sibTrans" cxnId="{1DFF6CA0-E77E-4FB8-A3E7-33EFB97B1C7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4F9F38-A02E-40D0-8882-8767A8D9EFFA}">
      <dgm:prSet custT="1"/>
      <dgm:spPr/>
      <dgm:t>
        <a:bodyPr lIns="360000" rIns="360000"/>
        <a:lstStyle/>
        <a:p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又称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指令集体系，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是计算机体系结构中与程序设计有关的部分。包含了基本数据类型，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，寄存器，寻址模式，存储体系，中断，异常处理以及外部</a:t>
          </a:r>
          <a:r>
            <a:rPr lang="en-US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I/O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。</a:t>
          </a:r>
        </a:p>
      </dgm:t>
    </dgm:pt>
    <dgm:pt modelId="{AC8CAFC6-A8D1-4795-B05E-C86A916A9CC2}" type="parTrans" cxnId="{7337B5DE-C2A8-449A-8813-3E5B2D1FC060}">
      <dgm:prSet/>
      <dgm:spPr/>
      <dgm:t>
        <a:bodyPr/>
        <a:lstStyle/>
        <a:p>
          <a:endParaRPr lang="zh-CN" altLang="en-US" sz="2000"/>
        </a:p>
      </dgm:t>
    </dgm:pt>
    <dgm:pt modelId="{5E298C87-F095-4256-8FC0-8D1318826C12}" type="sibTrans" cxnId="{7337B5DE-C2A8-449A-8813-3E5B2D1FC060}">
      <dgm:prSet/>
      <dgm:spPr/>
      <dgm:t>
        <a:bodyPr/>
        <a:lstStyle/>
        <a:p>
          <a:endParaRPr lang="zh-CN" altLang="en-US" sz="2000"/>
        </a:p>
      </dgm:t>
    </dgm:pt>
    <dgm:pt modelId="{577CA32C-111A-457A-A126-A67CB982DEE9}" type="pres">
      <dgm:prSet presAssocID="{7F65C669-27C7-49FB-A83E-E39594E86867}" presName="linear" presStyleCnt="0">
        <dgm:presLayoutVars>
          <dgm:dir/>
          <dgm:animLvl val="lvl"/>
          <dgm:resizeHandles val="exact"/>
        </dgm:presLayoutVars>
      </dgm:prSet>
      <dgm:spPr/>
    </dgm:pt>
    <dgm:pt modelId="{BB15D783-286B-41FB-ADD5-F02A5FFF5EA5}" type="pres">
      <dgm:prSet presAssocID="{A022E1A7-61DD-4543-9A7C-C9D0B45ADFDE}" presName="parentLin" presStyleCnt="0"/>
      <dgm:spPr/>
    </dgm:pt>
    <dgm:pt modelId="{4ED930A6-9BEE-4D7C-AAE9-40E0C57355C3}" type="pres">
      <dgm:prSet presAssocID="{A022E1A7-61DD-4543-9A7C-C9D0B45ADFDE}" presName="parentLeftMargin" presStyleLbl="node1" presStyleIdx="0" presStyleCnt="2"/>
      <dgm:spPr/>
    </dgm:pt>
    <dgm:pt modelId="{3FE66EF3-A554-4172-9912-4497A5E4E62A}" type="pres">
      <dgm:prSet presAssocID="{A022E1A7-61DD-4543-9A7C-C9D0B45ADF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3D033D-C803-490F-9793-870AFD296D52}" type="pres">
      <dgm:prSet presAssocID="{A022E1A7-61DD-4543-9A7C-C9D0B45ADFDE}" presName="negativeSpace" presStyleCnt="0"/>
      <dgm:spPr/>
    </dgm:pt>
    <dgm:pt modelId="{18FAAF6F-CF54-4148-81E9-18259F077B58}" type="pres">
      <dgm:prSet presAssocID="{A022E1A7-61DD-4543-9A7C-C9D0B45ADFDE}" presName="childText" presStyleLbl="conFgAcc1" presStyleIdx="0" presStyleCnt="2">
        <dgm:presLayoutVars>
          <dgm:bulletEnabled val="1"/>
        </dgm:presLayoutVars>
      </dgm:prSet>
      <dgm:spPr/>
    </dgm:pt>
    <dgm:pt modelId="{3EC2B0C2-54F1-41CD-B3D4-EB219D36BDFC}" type="pres">
      <dgm:prSet presAssocID="{2336A72E-73F0-4565-A039-DF1E38E902FC}" presName="spaceBetweenRectangles" presStyleCnt="0"/>
      <dgm:spPr/>
    </dgm:pt>
    <dgm:pt modelId="{E9ADB969-0E88-4438-9F0D-1292E66FFD5D}" type="pres">
      <dgm:prSet presAssocID="{410C8610-A3BB-4647-B9E8-77DC74A283F2}" presName="parentLin" presStyleCnt="0"/>
      <dgm:spPr/>
    </dgm:pt>
    <dgm:pt modelId="{55359649-C942-401D-B05E-C7511DFFD382}" type="pres">
      <dgm:prSet presAssocID="{410C8610-A3BB-4647-B9E8-77DC74A283F2}" presName="parentLeftMargin" presStyleLbl="node1" presStyleIdx="0" presStyleCnt="2"/>
      <dgm:spPr/>
    </dgm:pt>
    <dgm:pt modelId="{863E7477-4DA1-4D8C-9834-9EFC47701DBA}" type="pres">
      <dgm:prSet presAssocID="{410C8610-A3BB-4647-B9E8-77DC74A283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BBB927-D24F-47FD-8599-A9DC12785243}" type="pres">
      <dgm:prSet presAssocID="{410C8610-A3BB-4647-B9E8-77DC74A283F2}" presName="negativeSpace" presStyleCnt="0"/>
      <dgm:spPr/>
    </dgm:pt>
    <dgm:pt modelId="{D13E1D61-BC21-4D07-AC8F-1C2951B3A863}" type="pres">
      <dgm:prSet presAssocID="{410C8610-A3BB-4647-B9E8-77DC74A283F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AC8704-3EAC-42B3-B084-599DAAE11118}" type="presOf" srcId="{410C8610-A3BB-4647-B9E8-77DC74A283F2}" destId="{55359649-C942-401D-B05E-C7511DFFD382}" srcOrd="0" destOrd="0" presId="urn:microsoft.com/office/officeart/2005/8/layout/list1"/>
    <dgm:cxn modelId="{CB8BE505-BA8E-4899-8EEB-A65CB2C0F447}" type="presOf" srcId="{F94F9F38-A02E-40D0-8882-8767A8D9EFFA}" destId="{D13E1D61-BC21-4D07-AC8F-1C2951B3A863}" srcOrd="0" destOrd="0" presId="urn:microsoft.com/office/officeart/2005/8/layout/list1"/>
    <dgm:cxn modelId="{0DCFBE27-82BF-4E43-A435-B36C114C7D14}" type="presOf" srcId="{7F65C669-27C7-49FB-A83E-E39594E86867}" destId="{577CA32C-111A-457A-A126-A67CB982DEE9}" srcOrd="0" destOrd="0" presId="urn:microsoft.com/office/officeart/2005/8/layout/list1"/>
    <dgm:cxn modelId="{296C6A45-0F8D-40E9-829F-1F623B1D47CF}" type="presOf" srcId="{B48B9DF1-3B37-4AD4-A241-3851624E2901}" destId="{18FAAF6F-CF54-4148-81E9-18259F077B58}" srcOrd="0" destOrd="1" presId="urn:microsoft.com/office/officeart/2005/8/layout/list1"/>
    <dgm:cxn modelId="{85720F66-8447-4BBB-AD4C-95B81F2B3AC7}" type="presOf" srcId="{A022E1A7-61DD-4543-9A7C-C9D0B45ADFDE}" destId="{4ED930A6-9BEE-4D7C-AAE9-40E0C57355C3}" srcOrd="0" destOrd="0" presId="urn:microsoft.com/office/officeart/2005/8/layout/list1"/>
    <dgm:cxn modelId="{2363BE4A-46FF-4046-B486-C69BB7EC9752}" srcId="{A022E1A7-61DD-4543-9A7C-C9D0B45ADFDE}" destId="{9306AED3-3A56-4771-8E3C-6A62BB518079}" srcOrd="0" destOrd="0" parTransId="{36A80492-E7AA-4F93-B684-33ED8709B379}" sibTransId="{B04A14EC-1017-4022-A986-F550B119BAF6}"/>
    <dgm:cxn modelId="{011C266E-DB9C-4A4E-A2A5-8A4D9272A6C1}" srcId="{7F65C669-27C7-49FB-A83E-E39594E86867}" destId="{A022E1A7-61DD-4543-9A7C-C9D0B45ADFDE}" srcOrd="0" destOrd="0" parTransId="{47BFB5A3-28EB-4500-9B27-FAD212735679}" sibTransId="{2336A72E-73F0-4565-A039-DF1E38E902FC}"/>
    <dgm:cxn modelId="{A1055071-52B9-46FD-B8A2-8FC152D31512}" srcId="{A022E1A7-61DD-4543-9A7C-C9D0B45ADFDE}" destId="{B48B9DF1-3B37-4AD4-A241-3851624E2901}" srcOrd="1" destOrd="0" parTransId="{E0DA040C-CE13-4C4E-8FBE-D090C2186256}" sibTransId="{A9B6EE2E-EC5B-4E75-936D-EA1727CAD8C4}"/>
    <dgm:cxn modelId="{5772567C-A52B-4C52-9D8E-23A9CFC6204C}" type="presOf" srcId="{9306AED3-3A56-4771-8E3C-6A62BB518079}" destId="{18FAAF6F-CF54-4148-81E9-18259F077B58}" srcOrd="0" destOrd="0" presId="urn:microsoft.com/office/officeart/2005/8/layout/list1"/>
    <dgm:cxn modelId="{28FF589E-6086-4D23-A77D-6FE967C1F8FF}" type="presOf" srcId="{410C8610-A3BB-4647-B9E8-77DC74A283F2}" destId="{863E7477-4DA1-4D8C-9834-9EFC47701DBA}" srcOrd="1" destOrd="0" presId="urn:microsoft.com/office/officeart/2005/8/layout/list1"/>
    <dgm:cxn modelId="{1DFF6CA0-E77E-4FB8-A3E7-33EFB97B1C77}" srcId="{7F65C669-27C7-49FB-A83E-E39594E86867}" destId="{410C8610-A3BB-4647-B9E8-77DC74A283F2}" srcOrd="1" destOrd="0" parTransId="{829A7F16-21F3-46F7-851D-A740C1DCC666}" sibTransId="{4F85AED6-F79C-4627-B182-B0EB812CD733}"/>
    <dgm:cxn modelId="{4CFB89CB-378C-47AD-8DB5-F50FC712A8F2}" srcId="{A022E1A7-61DD-4543-9A7C-C9D0B45ADFDE}" destId="{8B9671C5-3EFB-4F9B-8907-035E5FACAF47}" srcOrd="2" destOrd="0" parTransId="{421653A8-7901-4BFE-8A8B-ED45753FD750}" sibTransId="{0937E1D1-FF60-40AE-BC01-D38613D02FA6}"/>
    <dgm:cxn modelId="{7337B5DE-C2A8-449A-8813-3E5B2D1FC060}" srcId="{410C8610-A3BB-4647-B9E8-77DC74A283F2}" destId="{F94F9F38-A02E-40D0-8882-8767A8D9EFFA}" srcOrd="0" destOrd="0" parTransId="{AC8CAFC6-A8D1-4795-B05E-C86A916A9CC2}" sibTransId="{5E298C87-F095-4256-8FC0-8D1318826C12}"/>
    <dgm:cxn modelId="{779D68ED-252B-407F-8016-F0FE36769479}" type="presOf" srcId="{8B9671C5-3EFB-4F9B-8907-035E5FACAF47}" destId="{18FAAF6F-CF54-4148-81E9-18259F077B58}" srcOrd="0" destOrd="2" presId="urn:microsoft.com/office/officeart/2005/8/layout/list1"/>
    <dgm:cxn modelId="{A16980F7-7A5E-429E-849B-A8FB0A3814D9}" type="presOf" srcId="{A022E1A7-61DD-4543-9A7C-C9D0B45ADFDE}" destId="{3FE66EF3-A554-4172-9912-4497A5E4E62A}" srcOrd="1" destOrd="0" presId="urn:microsoft.com/office/officeart/2005/8/layout/list1"/>
    <dgm:cxn modelId="{BDD6B8B4-6EB4-40AF-B208-FEA7B77501B0}" type="presParOf" srcId="{577CA32C-111A-457A-A126-A67CB982DEE9}" destId="{BB15D783-286B-41FB-ADD5-F02A5FFF5EA5}" srcOrd="0" destOrd="0" presId="urn:microsoft.com/office/officeart/2005/8/layout/list1"/>
    <dgm:cxn modelId="{CC180168-5971-4D5D-A05B-5AFAB8C517E0}" type="presParOf" srcId="{BB15D783-286B-41FB-ADD5-F02A5FFF5EA5}" destId="{4ED930A6-9BEE-4D7C-AAE9-40E0C57355C3}" srcOrd="0" destOrd="0" presId="urn:microsoft.com/office/officeart/2005/8/layout/list1"/>
    <dgm:cxn modelId="{C86CDB73-8A90-4D99-987A-B09F853A123C}" type="presParOf" srcId="{BB15D783-286B-41FB-ADD5-F02A5FFF5EA5}" destId="{3FE66EF3-A554-4172-9912-4497A5E4E62A}" srcOrd="1" destOrd="0" presId="urn:microsoft.com/office/officeart/2005/8/layout/list1"/>
    <dgm:cxn modelId="{FBDD4AD4-87EF-47EA-AFF7-C92E95599D5D}" type="presParOf" srcId="{577CA32C-111A-457A-A126-A67CB982DEE9}" destId="{763D033D-C803-490F-9793-870AFD296D52}" srcOrd="1" destOrd="0" presId="urn:microsoft.com/office/officeart/2005/8/layout/list1"/>
    <dgm:cxn modelId="{F6CF7112-4E00-492A-B0F3-40C6CE079950}" type="presParOf" srcId="{577CA32C-111A-457A-A126-A67CB982DEE9}" destId="{18FAAF6F-CF54-4148-81E9-18259F077B58}" srcOrd="2" destOrd="0" presId="urn:microsoft.com/office/officeart/2005/8/layout/list1"/>
    <dgm:cxn modelId="{0F48C774-57CB-42EA-AB36-4A0749DC3F43}" type="presParOf" srcId="{577CA32C-111A-457A-A126-A67CB982DEE9}" destId="{3EC2B0C2-54F1-41CD-B3D4-EB219D36BDFC}" srcOrd="3" destOrd="0" presId="urn:microsoft.com/office/officeart/2005/8/layout/list1"/>
    <dgm:cxn modelId="{D076E658-25FC-468D-A235-4C48471FA7DB}" type="presParOf" srcId="{577CA32C-111A-457A-A126-A67CB982DEE9}" destId="{E9ADB969-0E88-4438-9F0D-1292E66FFD5D}" srcOrd="4" destOrd="0" presId="urn:microsoft.com/office/officeart/2005/8/layout/list1"/>
    <dgm:cxn modelId="{6A6B5D44-B7BC-4F5D-8555-17A3EAAAE056}" type="presParOf" srcId="{E9ADB969-0E88-4438-9F0D-1292E66FFD5D}" destId="{55359649-C942-401D-B05E-C7511DFFD382}" srcOrd="0" destOrd="0" presId="urn:microsoft.com/office/officeart/2005/8/layout/list1"/>
    <dgm:cxn modelId="{37EA0F31-B232-458E-92EB-1EA63C7D57BB}" type="presParOf" srcId="{E9ADB969-0E88-4438-9F0D-1292E66FFD5D}" destId="{863E7477-4DA1-4D8C-9834-9EFC47701DBA}" srcOrd="1" destOrd="0" presId="urn:microsoft.com/office/officeart/2005/8/layout/list1"/>
    <dgm:cxn modelId="{506B249E-8A2C-4CCB-8999-6A655A679719}" type="presParOf" srcId="{577CA32C-111A-457A-A126-A67CB982DEE9}" destId="{31BBB927-D24F-47FD-8599-A9DC12785243}" srcOrd="5" destOrd="0" presId="urn:microsoft.com/office/officeart/2005/8/layout/list1"/>
    <dgm:cxn modelId="{3E78E147-5C56-48CE-8C20-3E04DD442180}" type="presParOf" srcId="{577CA32C-111A-457A-A126-A67CB982DEE9}" destId="{D13E1D61-BC21-4D07-AC8F-1C2951B3A8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C5E936-BD15-40BF-A913-5177E20BBAA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D53E56F-E5EA-438C-A2A4-F5D0B6F691E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系列计算机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19264-92D4-49D7-86F6-CE877F668549}" type="parTrans" cxnId="{A05CCC1E-4EA8-4AE9-B63A-318251306A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5B0E1-CABF-4E53-9320-7F111EDA595B}" type="sibTrans" cxnId="{A05CCC1E-4EA8-4AE9-B63A-318251306A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D1F69-BE63-4F3D-9C5B-87EA7C03DAAD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基本指令系统相同、基本体系结构相同的一系列计算机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ED372D90-E910-4E6C-BA7F-AACBA80D8A72}" type="parTrans" cxnId="{A8D3817F-8E89-43AC-B952-7ADA83D0FB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F5B60-97B0-4623-A9E6-4B9AEEC15CBA}" type="sibTrans" cxnId="{A8D3817F-8E89-43AC-B952-7ADA83D0FB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0D99C-E363-4093-9B68-4F24DF5F40FA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同一系列的各机种有共同的指令集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40F8561-1797-4BC4-BAAD-CBBA64D33E67}" type="parTrans" cxnId="{9DBABC9C-FC79-43DD-9B0D-9004F48B64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65569-D4CF-499B-B981-C4DE48D6629E}" type="sibTrans" cxnId="{9DBABC9C-FC79-43DD-9B0D-9004F48B64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8F4EF9-86A7-43CB-B2F9-547A536E1000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指令集向下兼容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B8F4D8E0-761D-4974-96B3-3C552EBF0C20}" type="parTrans" cxnId="{32695E1D-F7A9-45CB-87C1-337562C686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EF4DC7-78AB-41A6-989B-402335BFEE26}" type="sibTrans" cxnId="{32695E1D-F7A9-45CB-87C1-337562C686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F3AA4D-9EBF-42C4-B045-0AAFD7D31F96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例如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7530848F-3AD3-4AE9-8D91-7C4A96DD9F47}" type="parTrans" cxnId="{2ED453D6-E3CD-4188-BDA0-6E4126459C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B684E-383A-4946-A561-F76368D28AE0}" type="sibTrans" cxnId="{2ED453D6-E3CD-4188-BDA0-6E4126459C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8DB9A4-9274-4A95-A2EF-BF1C6271CDC0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X86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系列、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ARM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系列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694F22-FA37-4C8F-810B-C15BC428FEEE}" type="parTrans" cxnId="{17E40892-3169-4659-B458-5ADA50CD6B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6FC881-16ED-4B31-9253-2510C63E3BB4}" type="sibTrans" cxnId="{17E40892-3169-4659-B458-5ADA50CD6B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1627A3-1132-45E8-9762-C1673857C049}" type="pres">
      <dgm:prSet presAssocID="{C2C5E936-BD15-40BF-A913-5177E20BBAA0}" presName="linear" presStyleCnt="0">
        <dgm:presLayoutVars>
          <dgm:dir/>
          <dgm:animLvl val="lvl"/>
          <dgm:resizeHandles val="exact"/>
        </dgm:presLayoutVars>
      </dgm:prSet>
      <dgm:spPr/>
    </dgm:pt>
    <dgm:pt modelId="{2FC4A935-4277-49E7-AB06-2728A3D810F8}" type="pres">
      <dgm:prSet presAssocID="{5D53E56F-E5EA-438C-A2A4-F5D0B6F691E4}" presName="parentLin" presStyleCnt="0"/>
      <dgm:spPr/>
    </dgm:pt>
    <dgm:pt modelId="{26E765D2-B4C7-4292-8124-68FECB130CA1}" type="pres">
      <dgm:prSet presAssocID="{5D53E56F-E5EA-438C-A2A4-F5D0B6F691E4}" presName="parentLeftMargin" presStyleLbl="node1" presStyleIdx="0" presStyleCnt="2"/>
      <dgm:spPr/>
    </dgm:pt>
    <dgm:pt modelId="{1FC6E408-09E4-4AB1-BB42-742D5492A830}" type="pres">
      <dgm:prSet presAssocID="{5D53E56F-E5EA-438C-A2A4-F5D0B6F691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82C2D8-A63D-4678-B796-F5EDC2953311}" type="pres">
      <dgm:prSet presAssocID="{5D53E56F-E5EA-438C-A2A4-F5D0B6F691E4}" presName="negativeSpace" presStyleCnt="0"/>
      <dgm:spPr/>
    </dgm:pt>
    <dgm:pt modelId="{AB49B5FE-E2E9-4187-92AE-7FA1B2DCD908}" type="pres">
      <dgm:prSet presAssocID="{5D53E56F-E5EA-438C-A2A4-F5D0B6F691E4}" presName="childText" presStyleLbl="conFgAcc1" presStyleIdx="0" presStyleCnt="2">
        <dgm:presLayoutVars>
          <dgm:bulletEnabled val="1"/>
        </dgm:presLayoutVars>
      </dgm:prSet>
      <dgm:spPr/>
    </dgm:pt>
    <dgm:pt modelId="{2D55C2AB-6AC9-43EF-8654-35110A1C602F}" type="pres">
      <dgm:prSet presAssocID="{3BC5B0E1-CABF-4E53-9320-7F111EDA595B}" presName="spaceBetweenRectangles" presStyleCnt="0"/>
      <dgm:spPr/>
    </dgm:pt>
    <dgm:pt modelId="{7BDDAC89-0E13-4F7E-884F-E14C1BC608EA}" type="pres">
      <dgm:prSet presAssocID="{77F3AA4D-9EBF-42C4-B045-0AAFD7D31F96}" presName="parentLin" presStyleCnt="0"/>
      <dgm:spPr/>
    </dgm:pt>
    <dgm:pt modelId="{223369A2-BCEC-4E09-951E-F91F9C62A956}" type="pres">
      <dgm:prSet presAssocID="{77F3AA4D-9EBF-42C4-B045-0AAFD7D31F96}" presName="parentLeftMargin" presStyleLbl="node1" presStyleIdx="0" presStyleCnt="2"/>
      <dgm:spPr/>
    </dgm:pt>
    <dgm:pt modelId="{8E95AB6A-0504-49BC-B282-01A72A1F6391}" type="pres">
      <dgm:prSet presAssocID="{77F3AA4D-9EBF-42C4-B045-0AAFD7D31F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3C698A-FA98-40F4-9FF9-ADE89EAAC8E4}" type="pres">
      <dgm:prSet presAssocID="{77F3AA4D-9EBF-42C4-B045-0AAFD7D31F96}" presName="negativeSpace" presStyleCnt="0"/>
      <dgm:spPr/>
    </dgm:pt>
    <dgm:pt modelId="{679EB4BE-E884-49B0-BF93-820380A3F196}" type="pres">
      <dgm:prSet presAssocID="{77F3AA4D-9EBF-42C4-B045-0AAFD7D31F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2695E1D-F7A9-45CB-87C1-337562C686CC}" srcId="{5D53E56F-E5EA-438C-A2A4-F5D0B6F691E4}" destId="{508F4EF9-86A7-43CB-B2F9-547A536E1000}" srcOrd="2" destOrd="0" parTransId="{B8F4D8E0-761D-4974-96B3-3C552EBF0C20}" sibTransId="{47EF4DC7-78AB-41A6-989B-402335BFEE26}"/>
    <dgm:cxn modelId="{A05CCC1E-4EA8-4AE9-B63A-318251306A9B}" srcId="{C2C5E936-BD15-40BF-A913-5177E20BBAA0}" destId="{5D53E56F-E5EA-438C-A2A4-F5D0B6F691E4}" srcOrd="0" destOrd="0" parTransId="{8D519264-92D4-49D7-86F6-CE877F668549}" sibTransId="{3BC5B0E1-CABF-4E53-9320-7F111EDA595B}"/>
    <dgm:cxn modelId="{0272961F-D2D9-468E-AD5F-D1557B7E6640}" type="presOf" srcId="{B22D1F69-BE63-4F3D-9C5B-87EA7C03DAAD}" destId="{AB49B5FE-E2E9-4187-92AE-7FA1B2DCD908}" srcOrd="0" destOrd="0" presId="urn:microsoft.com/office/officeart/2005/8/layout/list1"/>
    <dgm:cxn modelId="{6634D069-3CED-487E-BFB5-F5BAC59ED004}" type="presOf" srcId="{5D53E56F-E5EA-438C-A2A4-F5D0B6F691E4}" destId="{26E765D2-B4C7-4292-8124-68FECB130CA1}" srcOrd="0" destOrd="0" presId="urn:microsoft.com/office/officeart/2005/8/layout/list1"/>
    <dgm:cxn modelId="{91789150-1FBC-4D0C-A0FC-A4956C287A9C}" type="presOf" srcId="{A98DB9A4-9274-4A95-A2EF-BF1C6271CDC0}" destId="{679EB4BE-E884-49B0-BF93-820380A3F196}" srcOrd="0" destOrd="0" presId="urn:microsoft.com/office/officeart/2005/8/layout/list1"/>
    <dgm:cxn modelId="{FA498172-DC51-45C9-A897-A9341DD512DA}" type="presOf" srcId="{5D53E56F-E5EA-438C-A2A4-F5D0B6F691E4}" destId="{1FC6E408-09E4-4AB1-BB42-742D5492A830}" srcOrd="1" destOrd="0" presId="urn:microsoft.com/office/officeart/2005/8/layout/list1"/>
    <dgm:cxn modelId="{A8D3817F-8E89-43AC-B952-7ADA83D0FBA0}" srcId="{5D53E56F-E5EA-438C-A2A4-F5D0B6F691E4}" destId="{B22D1F69-BE63-4F3D-9C5B-87EA7C03DAAD}" srcOrd="0" destOrd="0" parTransId="{ED372D90-E910-4E6C-BA7F-AACBA80D8A72}" sibTransId="{478F5B60-97B0-4623-A9E6-4B9AEEC15CBA}"/>
    <dgm:cxn modelId="{0BEE188A-A3E2-4925-9AE8-21724FAB5019}" type="presOf" srcId="{07A0D99C-E363-4093-9B68-4F24DF5F40FA}" destId="{AB49B5FE-E2E9-4187-92AE-7FA1B2DCD908}" srcOrd="0" destOrd="1" presId="urn:microsoft.com/office/officeart/2005/8/layout/list1"/>
    <dgm:cxn modelId="{17E40892-3169-4659-B458-5ADA50CD6B94}" srcId="{77F3AA4D-9EBF-42C4-B045-0AAFD7D31F96}" destId="{A98DB9A4-9274-4A95-A2EF-BF1C6271CDC0}" srcOrd="0" destOrd="0" parTransId="{46694F22-FA37-4C8F-810B-C15BC428FEEE}" sibTransId="{4A6FC881-16ED-4B31-9253-2510C63E3BB4}"/>
    <dgm:cxn modelId="{8CBCAD98-AA5D-41C1-87CA-BB06AD8E2A38}" type="presOf" srcId="{77F3AA4D-9EBF-42C4-B045-0AAFD7D31F96}" destId="{8E95AB6A-0504-49BC-B282-01A72A1F6391}" srcOrd="1" destOrd="0" presId="urn:microsoft.com/office/officeart/2005/8/layout/list1"/>
    <dgm:cxn modelId="{9DBABC9C-FC79-43DD-9B0D-9004F48B64E1}" srcId="{5D53E56F-E5EA-438C-A2A4-F5D0B6F691E4}" destId="{07A0D99C-E363-4093-9B68-4F24DF5F40FA}" srcOrd="1" destOrd="0" parTransId="{640F8561-1797-4BC4-BAAD-CBBA64D33E67}" sibTransId="{B1F65569-D4CF-499B-B981-C4DE48D6629E}"/>
    <dgm:cxn modelId="{FFDFB7AC-AFAC-4B7D-AA6D-D2C9BB51CED5}" type="presOf" srcId="{77F3AA4D-9EBF-42C4-B045-0AAFD7D31F96}" destId="{223369A2-BCEC-4E09-951E-F91F9C62A956}" srcOrd="0" destOrd="0" presId="urn:microsoft.com/office/officeart/2005/8/layout/list1"/>
    <dgm:cxn modelId="{D07A4ED4-EC16-48DE-A7D9-0B54A6735D50}" type="presOf" srcId="{C2C5E936-BD15-40BF-A913-5177E20BBAA0}" destId="{FB1627A3-1132-45E8-9762-C1673857C049}" srcOrd="0" destOrd="0" presId="urn:microsoft.com/office/officeart/2005/8/layout/list1"/>
    <dgm:cxn modelId="{2ED453D6-E3CD-4188-BDA0-6E4126459C11}" srcId="{C2C5E936-BD15-40BF-A913-5177E20BBAA0}" destId="{77F3AA4D-9EBF-42C4-B045-0AAFD7D31F96}" srcOrd="1" destOrd="0" parTransId="{7530848F-3AD3-4AE9-8D91-7C4A96DD9F47}" sibTransId="{800B684E-383A-4946-A561-F76368D28AE0}"/>
    <dgm:cxn modelId="{FECFFFE8-6582-4109-B360-D4614D1B489B}" type="presOf" srcId="{508F4EF9-86A7-43CB-B2F9-547A536E1000}" destId="{AB49B5FE-E2E9-4187-92AE-7FA1B2DCD908}" srcOrd="0" destOrd="2" presId="urn:microsoft.com/office/officeart/2005/8/layout/list1"/>
    <dgm:cxn modelId="{60D35FF1-76AE-42A7-ACB3-A0509F593A85}" type="presParOf" srcId="{FB1627A3-1132-45E8-9762-C1673857C049}" destId="{2FC4A935-4277-49E7-AB06-2728A3D810F8}" srcOrd="0" destOrd="0" presId="urn:microsoft.com/office/officeart/2005/8/layout/list1"/>
    <dgm:cxn modelId="{71326C82-368D-4C15-B994-91D766BB6A32}" type="presParOf" srcId="{2FC4A935-4277-49E7-AB06-2728A3D810F8}" destId="{26E765D2-B4C7-4292-8124-68FECB130CA1}" srcOrd="0" destOrd="0" presId="urn:microsoft.com/office/officeart/2005/8/layout/list1"/>
    <dgm:cxn modelId="{420F49C1-7347-49D0-92E9-A803516E448E}" type="presParOf" srcId="{2FC4A935-4277-49E7-AB06-2728A3D810F8}" destId="{1FC6E408-09E4-4AB1-BB42-742D5492A830}" srcOrd="1" destOrd="0" presId="urn:microsoft.com/office/officeart/2005/8/layout/list1"/>
    <dgm:cxn modelId="{6212162F-78DC-4732-830E-F818FE3E6BCF}" type="presParOf" srcId="{FB1627A3-1132-45E8-9762-C1673857C049}" destId="{7982C2D8-A63D-4678-B796-F5EDC2953311}" srcOrd="1" destOrd="0" presId="urn:microsoft.com/office/officeart/2005/8/layout/list1"/>
    <dgm:cxn modelId="{F01ACB6A-2A2A-4183-BD9C-D5903AD6EB6D}" type="presParOf" srcId="{FB1627A3-1132-45E8-9762-C1673857C049}" destId="{AB49B5FE-E2E9-4187-92AE-7FA1B2DCD908}" srcOrd="2" destOrd="0" presId="urn:microsoft.com/office/officeart/2005/8/layout/list1"/>
    <dgm:cxn modelId="{1A0D844C-AFDB-4B66-9E9C-62CB1AD900FC}" type="presParOf" srcId="{FB1627A3-1132-45E8-9762-C1673857C049}" destId="{2D55C2AB-6AC9-43EF-8654-35110A1C602F}" srcOrd="3" destOrd="0" presId="urn:microsoft.com/office/officeart/2005/8/layout/list1"/>
    <dgm:cxn modelId="{B757DE1C-BF41-43AA-9DD0-5166EEF96EA5}" type="presParOf" srcId="{FB1627A3-1132-45E8-9762-C1673857C049}" destId="{7BDDAC89-0E13-4F7E-884F-E14C1BC608EA}" srcOrd="4" destOrd="0" presId="urn:microsoft.com/office/officeart/2005/8/layout/list1"/>
    <dgm:cxn modelId="{2F4643B4-1FBE-4304-B357-823C96A69569}" type="presParOf" srcId="{7BDDAC89-0E13-4F7E-884F-E14C1BC608EA}" destId="{223369A2-BCEC-4E09-951E-F91F9C62A956}" srcOrd="0" destOrd="0" presId="urn:microsoft.com/office/officeart/2005/8/layout/list1"/>
    <dgm:cxn modelId="{4B1B29E5-0B08-4AC5-9789-2D9BC865484E}" type="presParOf" srcId="{7BDDAC89-0E13-4F7E-884F-E14C1BC608EA}" destId="{8E95AB6A-0504-49BC-B282-01A72A1F6391}" srcOrd="1" destOrd="0" presId="urn:microsoft.com/office/officeart/2005/8/layout/list1"/>
    <dgm:cxn modelId="{DC15F2E8-8A03-4DEE-8CE5-DDE029BABF8E}" type="presParOf" srcId="{FB1627A3-1132-45E8-9762-C1673857C049}" destId="{823C698A-FA98-40F4-9FF9-ADE89EAAC8E4}" srcOrd="5" destOrd="0" presId="urn:microsoft.com/office/officeart/2005/8/layout/list1"/>
    <dgm:cxn modelId="{6FE321C6-9C33-4F70-B4A8-3A385A804433}" type="presParOf" srcId="{FB1627A3-1132-45E8-9762-C1673857C049}" destId="{679EB4BE-E884-49B0-BF93-820380A3F1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3CB26-B8B5-4806-8588-EE8D7E6D64F6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BF5AE53-C47F-430D-87FF-6BC79828BE34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CISC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FBA773-2BDA-4CAC-9EDC-4EDF19BBCB49}" type="parTrans" cxnId="{4E5EAD36-CE6C-4361-927E-F19E922105D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F66375-5A83-4191-BB54-A7B68AAA176C}" type="sibTrans" cxnId="{4E5EAD36-CE6C-4361-927E-F19E922105D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B0A240-C8A9-421D-ADA6-8C2112F7DF59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RISC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08F2E-5B39-484C-B3B0-F3617E1B681C}" type="parTrans" cxnId="{B6C8E21F-9221-4CB7-B183-E67841990E1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0030C6-D805-4226-A237-AC2B9F0F4781}" type="sibTrans" cxnId="{B6C8E21F-9221-4CB7-B183-E67841990E1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A531FC-01E1-4F3D-BB50-1B1F3293B991}" type="pres">
      <dgm:prSet presAssocID="{89A3CB26-B8B5-4806-8588-EE8D7E6D64F6}" presName="Name0" presStyleCnt="0">
        <dgm:presLayoutVars>
          <dgm:dir/>
          <dgm:resizeHandles val="exact"/>
        </dgm:presLayoutVars>
      </dgm:prSet>
      <dgm:spPr/>
    </dgm:pt>
    <dgm:pt modelId="{1D4BAFA4-069D-466E-887F-62B87E6C4582}" type="pres">
      <dgm:prSet presAssocID="{7BF5AE53-C47F-430D-87FF-6BC79828BE34}" presName="Name5" presStyleLbl="vennNode1" presStyleIdx="0" presStyleCnt="2">
        <dgm:presLayoutVars>
          <dgm:bulletEnabled val="1"/>
        </dgm:presLayoutVars>
      </dgm:prSet>
      <dgm:spPr/>
    </dgm:pt>
    <dgm:pt modelId="{19C6F3B5-0D48-4786-9043-444F979C8970}" type="pres">
      <dgm:prSet presAssocID="{96F66375-5A83-4191-BB54-A7B68AAA176C}" presName="space" presStyleCnt="0"/>
      <dgm:spPr/>
    </dgm:pt>
    <dgm:pt modelId="{5B9B5D72-4658-49F8-A7C0-B1217843681F}" type="pres">
      <dgm:prSet presAssocID="{5AB0A240-C8A9-421D-ADA6-8C2112F7DF59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B6C8E21F-9221-4CB7-B183-E67841990E1B}" srcId="{89A3CB26-B8B5-4806-8588-EE8D7E6D64F6}" destId="{5AB0A240-C8A9-421D-ADA6-8C2112F7DF59}" srcOrd="1" destOrd="0" parTransId="{0CC08F2E-5B39-484C-B3B0-F3617E1B681C}" sibTransId="{EC0030C6-D805-4226-A237-AC2B9F0F4781}"/>
    <dgm:cxn modelId="{4E5EAD36-CE6C-4361-927E-F19E922105D3}" srcId="{89A3CB26-B8B5-4806-8588-EE8D7E6D64F6}" destId="{7BF5AE53-C47F-430D-87FF-6BC79828BE34}" srcOrd="0" destOrd="0" parTransId="{47FBA773-2BDA-4CAC-9EDC-4EDF19BBCB49}" sibTransId="{96F66375-5A83-4191-BB54-A7B68AAA176C}"/>
    <dgm:cxn modelId="{45096637-8E1B-43F9-ACCE-F603E4FF36C1}" type="presOf" srcId="{89A3CB26-B8B5-4806-8588-EE8D7E6D64F6}" destId="{81A531FC-01E1-4F3D-BB50-1B1F3293B991}" srcOrd="0" destOrd="0" presId="urn:microsoft.com/office/officeart/2005/8/layout/venn3"/>
    <dgm:cxn modelId="{881695C2-C2B3-45C0-8D20-0DA64418959A}" type="presOf" srcId="{5AB0A240-C8A9-421D-ADA6-8C2112F7DF59}" destId="{5B9B5D72-4658-49F8-A7C0-B1217843681F}" srcOrd="0" destOrd="0" presId="urn:microsoft.com/office/officeart/2005/8/layout/venn3"/>
    <dgm:cxn modelId="{4DD674EB-C7AA-4F90-A62A-1B2A90C0F18A}" type="presOf" srcId="{7BF5AE53-C47F-430D-87FF-6BC79828BE34}" destId="{1D4BAFA4-069D-466E-887F-62B87E6C4582}" srcOrd="0" destOrd="0" presId="urn:microsoft.com/office/officeart/2005/8/layout/venn3"/>
    <dgm:cxn modelId="{5F01EC65-AC99-4C61-BDEE-0165F90A05A4}" type="presParOf" srcId="{81A531FC-01E1-4F3D-BB50-1B1F3293B991}" destId="{1D4BAFA4-069D-466E-887F-62B87E6C4582}" srcOrd="0" destOrd="0" presId="urn:microsoft.com/office/officeart/2005/8/layout/venn3"/>
    <dgm:cxn modelId="{197D2BE6-50B6-4012-B8DD-A46271022971}" type="presParOf" srcId="{81A531FC-01E1-4F3D-BB50-1B1F3293B991}" destId="{19C6F3B5-0D48-4786-9043-444F979C8970}" srcOrd="1" destOrd="0" presId="urn:microsoft.com/office/officeart/2005/8/layout/venn3"/>
    <dgm:cxn modelId="{8BD452BC-39AE-4E31-8C7C-2C8B8CCFFEC1}" type="presParOf" srcId="{81A531FC-01E1-4F3D-BB50-1B1F3293B991}" destId="{5B9B5D72-4658-49F8-A7C0-B1217843681F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282031-0453-4659-A68A-0183F3217E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168A76-0903-434D-B783-551A0AD0AD1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操作码</a:t>
          </a:r>
          <a:b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（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Operation Code, OP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）</a:t>
          </a:r>
          <a:endParaRPr lang="zh-CN" altLang="en-US" dirty="0"/>
        </a:p>
      </dgm:t>
    </dgm:pt>
    <dgm:pt modelId="{28C59B03-02B8-4DF5-83B1-7BE75B9562E9}" type="parTrans" cxnId="{31035556-4CA0-49A6-83A7-DF411C3A7C8D}">
      <dgm:prSet/>
      <dgm:spPr/>
      <dgm:t>
        <a:bodyPr/>
        <a:lstStyle/>
        <a:p>
          <a:endParaRPr lang="zh-CN" altLang="en-US"/>
        </a:p>
      </dgm:t>
    </dgm:pt>
    <dgm:pt modelId="{B1C8A083-CE9E-4281-B936-D242E4FCF7AF}" type="sibTrans" cxnId="{31035556-4CA0-49A6-83A7-DF411C3A7C8D}">
      <dgm:prSet/>
      <dgm:spPr/>
      <dgm:t>
        <a:bodyPr/>
        <a:lstStyle/>
        <a:p>
          <a:endParaRPr lang="zh-CN" altLang="en-US"/>
        </a:p>
      </dgm:t>
    </dgm:pt>
    <dgm:pt modelId="{030AED0F-A20A-4ED7-B8A7-641154358B3A}">
      <dgm:prSet/>
      <dgm:spPr/>
      <dgm:t>
        <a:bodyPr lIns="180000" rIns="18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该指令进行什么操作，编码表示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09459692-6498-45BC-86E8-1A34A034FB84}" type="parTrans" cxnId="{E0851880-AB02-444B-96B6-EE74DAF2B57E}">
      <dgm:prSet/>
      <dgm:spPr/>
      <dgm:t>
        <a:bodyPr/>
        <a:lstStyle/>
        <a:p>
          <a:endParaRPr lang="zh-CN" altLang="en-US"/>
        </a:p>
      </dgm:t>
    </dgm:pt>
    <dgm:pt modelId="{2D43B4B3-70E7-4CC8-A3B6-8CC6B0E225A2}" type="sibTrans" cxnId="{E0851880-AB02-444B-96B6-EE74DAF2B57E}">
      <dgm:prSet/>
      <dgm:spPr/>
      <dgm:t>
        <a:bodyPr/>
        <a:lstStyle/>
        <a:p>
          <a:endParaRPr lang="zh-CN" altLang="en-US"/>
        </a:p>
      </dgm:t>
    </dgm:pt>
    <dgm:pt modelId="{94A0632A-85CD-428B-99DE-B08A87BDB9A2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地址码</a:t>
          </a:r>
          <a:b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（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Address Code, AC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）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D22F268-1F48-439A-8BDA-21A9AE708047}" type="parTrans" cxnId="{57002C4F-777A-4787-BA36-522E067E990F}">
      <dgm:prSet/>
      <dgm:spPr/>
      <dgm:t>
        <a:bodyPr/>
        <a:lstStyle/>
        <a:p>
          <a:endParaRPr lang="zh-CN" altLang="en-US"/>
        </a:p>
      </dgm:t>
    </dgm:pt>
    <dgm:pt modelId="{50F59D8C-5DF0-4E27-BEEC-8BD267D714D6}" type="sibTrans" cxnId="{57002C4F-777A-4787-BA36-522E067E990F}">
      <dgm:prSet/>
      <dgm:spPr/>
      <dgm:t>
        <a:bodyPr/>
        <a:lstStyle/>
        <a:p>
          <a:endParaRPr lang="zh-CN" altLang="en-US"/>
        </a:p>
      </dgm:t>
    </dgm:pt>
    <dgm:pt modelId="{427AA4C0-3C36-484C-BC71-34E2F98AF686}">
      <dgm:prSet/>
      <dgm:spPr/>
      <dgm:t>
        <a:bodyPr lIns="180000" rIns="18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描述指令的操作对象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83473A36-ED9C-47C0-904D-BDDCC795FA5D}" type="parTrans" cxnId="{9D369ED6-1717-49A8-AE23-E8F6DEE4BEED}">
      <dgm:prSet/>
      <dgm:spPr/>
      <dgm:t>
        <a:bodyPr/>
        <a:lstStyle/>
        <a:p>
          <a:endParaRPr lang="zh-CN" altLang="en-US"/>
        </a:p>
      </dgm:t>
    </dgm:pt>
    <dgm:pt modelId="{9E2BA333-FB3C-4D01-9440-EE71AB5E8EBB}" type="sibTrans" cxnId="{9D369ED6-1717-49A8-AE23-E8F6DEE4BEED}">
      <dgm:prSet/>
      <dgm:spPr/>
      <dgm:t>
        <a:bodyPr/>
        <a:lstStyle/>
        <a:p>
          <a:endParaRPr lang="zh-CN" altLang="en-US"/>
        </a:p>
      </dgm:t>
    </dgm:pt>
    <dgm:pt modelId="{A730509D-5711-4086-8899-765B8E779720}">
      <dgm:prSet/>
      <dgm:spPr/>
      <dgm:t>
        <a:bodyPr lIns="180000" rIns="18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可以是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操作数本身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，也可以是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操作数的位置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0872D0E4-58E8-4C4A-8573-F9CE3320EB1B}" type="parTrans" cxnId="{573FC9F2-E0A3-42BF-8DBB-A55A003DD1D7}">
      <dgm:prSet/>
      <dgm:spPr/>
      <dgm:t>
        <a:bodyPr/>
        <a:lstStyle/>
        <a:p>
          <a:endParaRPr lang="zh-CN" altLang="en-US"/>
        </a:p>
      </dgm:t>
    </dgm:pt>
    <dgm:pt modelId="{1C255A10-07D0-43BA-B4E0-A05F06692B7C}" type="sibTrans" cxnId="{573FC9F2-E0A3-42BF-8DBB-A55A003DD1D7}">
      <dgm:prSet/>
      <dgm:spPr/>
      <dgm:t>
        <a:bodyPr/>
        <a:lstStyle/>
        <a:p>
          <a:endParaRPr lang="zh-CN" altLang="en-US"/>
        </a:p>
      </dgm:t>
    </dgm:pt>
    <dgm:pt modelId="{C4305A3F-4593-4665-A130-594BD262A9DA}" type="pres">
      <dgm:prSet presAssocID="{B6282031-0453-4659-A68A-0183F3217EC6}" presName="Name0" presStyleCnt="0">
        <dgm:presLayoutVars>
          <dgm:dir/>
          <dgm:animLvl val="lvl"/>
          <dgm:resizeHandles val="exact"/>
        </dgm:presLayoutVars>
      </dgm:prSet>
      <dgm:spPr/>
    </dgm:pt>
    <dgm:pt modelId="{B3449F4D-D6C1-4325-9963-68E509A8BB4C}" type="pres">
      <dgm:prSet presAssocID="{05168A76-0903-434D-B783-551A0AD0AD19}" presName="composite" presStyleCnt="0"/>
      <dgm:spPr/>
    </dgm:pt>
    <dgm:pt modelId="{268B24F7-6B15-4307-8087-B1EA449FD661}" type="pres">
      <dgm:prSet presAssocID="{05168A76-0903-434D-B783-551A0AD0AD1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1AAE142-33AD-48E9-B9EB-B7CA86EC4AB3}" type="pres">
      <dgm:prSet presAssocID="{05168A76-0903-434D-B783-551A0AD0AD19}" presName="desTx" presStyleLbl="alignAccFollowNode1" presStyleIdx="0" presStyleCnt="2">
        <dgm:presLayoutVars>
          <dgm:bulletEnabled val="1"/>
        </dgm:presLayoutVars>
      </dgm:prSet>
      <dgm:spPr/>
    </dgm:pt>
    <dgm:pt modelId="{4F2C5936-8F11-4954-BF54-AA3BBA608152}" type="pres">
      <dgm:prSet presAssocID="{B1C8A083-CE9E-4281-B936-D242E4FCF7AF}" presName="space" presStyleCnt="0"/>
      <dgm:spPr/>
    </dgm:pt>
    <dgm:pt modelId="{CF9BC345-0D6F-4B16-B30B-A3D728BEF53E}" type="pres">
      <dgm:prSet presAssocID="{94A0632A-85CD-428B-99DE-B08A87BDB9A2}" presName="composite" presStyleCnt="0"/>
      <dgm:spPr/>
    </dgm:pt>
    <dgm:pt modelId="{9D1C06A1-49C5-4088-AF0B-2129DA8AE828}" type="pres">
      <dgm:prSet presAssocID="{94A0632A-85CD-428B-99DE-B08A87BDB9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5A65DD0-0AD5-4814-88CB-BAC257C0D10B}" type="pres">
      <dgm:prSet presAssocID="{94A0632A-85CD-428B-99DE-B08A87BDB9A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B401123-E72F-429B-9308-44369FDC3CAE}" type="presOf" srcId="{05168A76-0903-434D-B783-551A0AD0AD19}" destId="{268B24F7-6B15-4307-8087-B1EA449FD661}" srcOrd="0" destOrd="0" presId="urn:microsoft.com/office/officeart/2005/8/layout/hList1"/>
    <dgm:cxn modelId="{57002C4F-777A-4787-BA36-522E067E990F}" srcId="{B6282031-0453-4659-A68A-0183F3217EC6}" destId="{94A0632A-85CD-428B-99DE-B08A87BDB9A2}" srcOrd="1" destOrd="0" parTransId="{6D22F268-1F48-439A-8BDA-21A9AE708047}" sibTransId="{50F59D8C-5DF0-4E27-BEEC-8BD267D714D6}"/>
    <dgm:cxn modelId="{31035556-4CA0-49A6-83A7-DF411C3A7C8D}" srcId="{B6282031-0453-4659-A68A-0183F3217EC6}" destId="{05168A76-0903-434D-B783-551A0AD0AD19}" srcOrd="0" destOrd="0" parTransId="{28C59B03-02B8-4DF5-83B1-7BE75B9562E9}" sibTransId="{B1C8A083-CE9E-4281-B936-D242E4FCF7AF}"/>
    <dgm:cxn modelId="{E0851880-AB02-444B-96B6-EE74DAF2B57E}" srcId="{05168A76-0903-434D-B783-551A0AD0AD19}" destId="{030AED0F-A20A-4ED7-B8A7-641154358B3A}" srcOrd="0" destOrd="0" parTransId="{09459692-6498-45BC-86E8-1A34A034FB84}" sibTransId="{2D43B4B3-70E7-4CC8-A3B6-8CC6B0E225A2}"/>
    <dgm:cxn modelId="{6F860093-31B7-4ECC-9D66-54A0380B2BEE}" type="presOf" srcId="{94A0632A-85CD-428B-99DE-B08A87BDB9A2}" destId="{9D1C06A1-49C5-4088-AF0B-2129DA8AE828}" srcOrd="0" destOrd="0" presId="urn:microsoft.com/office/officeart/2005/8/layout/hList1"/>
    <dgm:cxn modelId="{E676C793-6174-4754-99BF-4C886806368B}" type="presOf" srcId="{B6282031-0453-4659-A68A-0183F3217EC6}" destId="{C4305A3F-4593-4665-A130-594BD262A9DA}" srcOrd="0" destOrd="0" presId="urn:microsoft.com/office/officeart/2005/8/layout/hList1"/>
    <dgm:cxn modelId="{493B7EBD-3F34-4FE5-B2ED-1C189B8502D9}" type="presOf" srcId="{030AED0F-A20A-4ED7-B8A7-641154358B3A}" destId="{31AAE142-33AD-48E9-B9EB-B7CA86EC4AB3}" srcOrd="0" destOrd="0" presId="urn:microsoft.com/office/officeart/2005/8/layout/hList1"/>
    <dgm:cxn modelId="{0BE994C8-7437-44D6-B0A5-2D9BF3BAD2DD}" type="presOf" srcId="{427AA4C0-3C36-484C-BC71-34E2F98AF686}" destId="{D5A65DD0-0AD5-4814-88CB-BAC257C0D10B}" srcOrd="0" destOrd="0" presId="urn:microsoft.com/office/officeart/2005/8/layout/hList1"/>
    <dgm:cxn modelId="{9D369ED6-1717-49A8-AE23-E8F6DEE4BEED}" srcId="{94A0632A-85CD-428B-99DE-B08A87BDB9A2}" destId="{427AA4C0-3C36-484C-BC71-34E2F98AF686}" srcOrd="0" destOrd="0" parTransId="{83473A36-ED9C-47C0-904D-BDDCC795FA5D}" sibTransId="{9E2BA333-FB3C-4D01-9440-EE71AB5E8EBB}"/>
    <dgm:cxn modelId="{A3D7CCF1-38A8-4679-9A92-9B45CE3B233E}" type="presOf" srcId="{A730509D-5711-4086-8899-765B8E779720}" destId="{D5A65DD0-0AD5-4814-88CB-BAC257C0D10B}" srcOrd="0" destOrd="1" presId="urn:microsoft.com/office/officeart/2005/8/layout/hList1"/>
    <dgm:cxn modelId="{573FC9F2-E0A3-42BF-8DBB-A55A003DD1D7}" srcId="{94A0632A-85CD-428B-99DE-B08A87BDB9A2}" destId="{A730509D-5711-4086-8899-765B8E779720}" srcOrd="1" destOrd="0" parTransId="{0872D0E4-58E8-4C4A-8573-F9CE3320EB1B}" sibTransId="{1C255A10-07D0-43BA-B4E0-A05F06692B7C}"/>
    <dgm:cxn modelId="{87619AEC-C403-4B48-BFCA-48AF705A141B}" type="presParOf" srcId="{C4305A3F-4593-4665-A130-594BD262A9DA}" destId="{B3449F4D-D6C1-4325-9963-68E509A8BB4C}" srcOrd="0" destOrd="0" presId="urn:microsoft.com/office/officeart/2005/8/layout/hList1"/>
    <dgm:cxn modelId="{AA202FD9-A657-4FA9-8922-C1C2F83AC173}" type="presParOf" srcId="{B3449F4D-D6C1-4325-9963-68E509A8BB4C}" destId="{268B24F7-6B15-4307-8087-B1EA449FD661}" srcOrd="0" destOrd="0" presId="urn:microsoft.com/office/officeart/2005/8/layout/hList1"/>
    <dgm:cxn modelId="{FFF829AD-1D10-4BA8-9F52-ACE335F8B678}" type="presParOf" srcId="{B3449F4D-D6C1-4325-9963-68E509A8BB4C}" destId="{31AAE142-33AD-48E9-B9EB-B7CA86EC4AB3}" srcOrd="1" destOrd="0" presId="urn:microsoft.com/office/officeart/2005/8/layout/hList1"/>
    <dgm:cxn modelId="{90FB2E43-62C7-4D96-B2C5-5C9207CB6F43}" type="presParOf" srcId="{C4305A3F-4593-4665-A130-594BD262A9DA}" destId="{4F2C5936-8F11-4954-BF54-AA3BBA608152}" srcOrd="1" destOrd="0" presId="urn:microsoft.com/office/officeart/2005/8/layout/hList1"/>
    <dgm:cxn modelId="{AFE605FE-CBAC-4DEF-B143-16EB23469B11}" type="presParOf" srcId="{C4305A3F-4593-4665-A130-594BD262A9DA}" destId="{CF9BC345-0D6F-4B16-B30B-A3D728BEF53E}" srcOrd="2" destOrd="0" presId="urn:microsoft.com/office/officeart/2005/8/layout/hList1"/>
    <dgm:cxn modelId="{58267506-2332-48B2-B5D4-F8442C3CB20D}" type="presParOf" srcId="{CF9BC345-0D6F-4B16-B30B-A3D728BEF53E}" destId="{9D1C06A1-49C5-4088-AF0B-2129DA8AE828}" srcOrd="0" destOrd="0" presId="urn:microsoft.com/office/officeart/2005/8/layout/hList1"/>
    <dgm:cxn modelId="{B9E9EF20-2066-4728-8FF0-5946AE5BEED5}" type="presParOf" srcId="{CF9BC345-0D6F-4B16-B30B-A3D728BEF53E}" destId="{D5A65DD0-0AD5-4814-88CB-BAC257C0D1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999094-3413-44DA-8B3A-F274164031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A3BC0E2-D12C-48A7-B6EA-55286C1CF0F5}">
      <dgm:prSet custT="1"/>
      <dgm:spPr/>
      <dgm:t>
        <a:bodyPr lIns="180000" rIns="180000"/>
        <a:lstStyle/>
        <a:p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无需操作数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，如：</a:t>
          </a:r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NOP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、</a:t>
          </a:r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HLT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停机指令等</a:t>
          </a:r>
        </a:p>
      </dgm:t>
    </dgm:pt>
    <dgm:pt modelId="{FFD753A0-A786-440B-96D7-A2C76484DD68}" type="parTrans" cxnId="{06100285-597A-4385-BDC4-08D3E0FD746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470CE6-9982-4587-8D54-6C9C176CBAE0}" type="sibTrans" cxnId="{06100285-597A-4385-BDC4-08D3E0FD746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4A6E4-54B4-4392-A8C7-8A177248FF6A}">
      <dgm:prSet custT="1"/>
      <dgm:spPr/>
      <dgm:t>
        <a:bodyPr lIns="180000" rIns="180000"/>
        <a:lstStyle/>
        <a:p>
          <a:r>
            <a: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操作数为默认的（或称隐含的）</a:t>
          </a:r>
          <a:r>
            <a:rPr lang="zh-CN" altLang="en-US" sz="2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如：</a:t>
          </a:r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PUSHF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、</a:t>
          </a:r>
          <a:r>
            <a: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RET</a:t>
          </a:r>
          <a:r>
            <a: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</a:t>
          </a:r>
        </a:p>
      </dgm:t>
    </dgm:pt>
    <dgm:pt modelId="{DF8A0353-6283-4DA8-B83B-5B199E766E40}" type="parTrans" cxnId="{5CDA7690-8C4B-4F70-9D77-EB89ABE3441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C763FC-4928-4C94-855C-54767A985766}" type="sibTrans" cxnId="{5CDA7690-8C4B-4F70-9D77-EB89ABE3441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D7976-297F-405B-9346-3EBBA1AC6328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零地址指令</a:t>
          </a:r>
        </a:p>
      </dgm:t>
    </dgm:pt>
    <dgm:pt modelId="{5AEB1FDF-AE65-48D0-BF00-ED982F16F9CA}" type="parTrans" cxnId="{E9728E98-4E66-4F8A-AAA5-537354D6229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3BF600-34CC-43AC-B343-B60F88165147}" type="sibTrans" cxnId="{E9728E98-4E66-4F8A-AAA5-537354D6229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1B02DD-B4B6-4D2A-BCEB-347B2B96DCEA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</a:p>
      </dgm:t>
    </dgm:pt>
    <dgm:pt modelId="{7DF0992E-775D-472B-97E3-B62082AED339}" type="parTrans" cxnId="{DED1EEFA-5989-4008-9423-3CB9C051AB7A}">
      <dgm:prSet/>
      <dgm:spPr/>
      <dgm:t>
        <a:bodyPr/>
        <a:lstStyle/>
        <a:p>
          <a:endParaRPr lang="zh-CN" altLang="en-US" sz="2000"/>
        </a:p>
      </dgm:t>
    </dgm:pt>
    <dgm:pt modelId="{5EE72D74-FD47-4868-B8BD-FD2CA298DB7E}" type="sibTrans" cxnId="{DED1EEFA-5989-4008-9423-3CB9C051AB7A}">
      <dgm:prSet/>
      <dgm:spPr/>
      <dgm:t>
        <a:bodyPr/>
        <a:lstStyle/>
        <a:p>
          <a:endParaRPr lang="zh-CN" altLang="en-US" sz="2000"/>
        </a:p>
      </dgm:t>
    </dgm:pt>
    <dgm:pt modelId="{C389D446-0799-431A-A067-3F95A2A52D9C}">
      <dgm:prSet phldrT="[文本]" custT="1"/>
      <dgm:spPr/>
      <dgm:t>
        <a:bodyPr lIns="360000"/>
        <a:lstStyle/>
        <a:p>
          <a:pPr>
            <a:buNone/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指令字中</a:t>
          </a:r>
          <a:r>
            <a: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只有操作码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，而没有地址码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5D424-91B7-4F03-8DB0-120EFBEC6E74}" type="parTrans" cxnId="{C696C321-177F-4DA4-AA4D-4532E0A7C278}">
      <dgm:prSet/>
      <dgm:spPr/>
      <dgm:t>
        <a:bodyPr/>
        <a:lstStyle/>
        <a:p>
          <a:endParaRPr lang="zh-CN" altLang="en-US"/>
        </a:p>
      </dgm:t>
    </dgm:pt>
    <dgm:pt modelId="{2628C077-5DB2-4B20-9811-78A19D0A53C6}" type="sibTrans" cxnId="{C696C321-177F-4DA4-AA4D-4532E0A7C278}">
      <dgm:prSet/>
      <dgm:spPr/>
      <dgm:t>
        <a:bodyPr/>
        <a:lstStyle/>
        <a:p>
          <a:endParaRPr lang="zh-CN" altLang="en-US"/>
        </a:p>
      </dgm:t>
    </dgm:pt>
    <dgm:pt modelId="{42E4ACB9-F2E9-4730-B3B3-2F0EB3928692}" type="pres">
      <dgm:prSet presAssocID="{63999094-3413-44DA-8B3A-F27416403169}" presName="linear" presStyleCnt="0">
        <dgm:presLayoutVars>
          <dgm:dir/>
          <dgm:animLvl val="lvl"/>
          <dgm:resizeHandles val="exact"/>
        </dgm:presLayoutVars>
      </dgm:prSet>
      <dgm:spPr/>
    </dgm:pt>
    <dgm:pt modelId="{0DC9517C-36AA-418F-99C7-F3953AA6179E}" type="pres">
      <dgm:prSet presAssocID="{8AAD7976-297F-405B-9346-3EBBA1AC6328}" presName="parentLin" presStyleCnt="0"/>
      <dgm:spPr/>
    </dgm:pt>
    <dgm:pt modelId="{212B6E21-79C8-4667-83D2-4B442CB294EA}" type="pres">
      <dgm:prSet presAssocID="{8AAD7976-297F-405B-9346-3EBBA1AC6328}" presName="parentLeftMargin" presStyleLbl="node1" presStyleIdx="0" presStyleCnt="2"/>
      <dgm:spPr/>
    </dgm:pt>
    <dgm:pt modelId="{6CC965D1-5CA0-49CE-83B6-BF9F46382AC6}" type="pres">
      <dgm:prSet presAssocID="{8AAD7976-297F-405B-9346-3EBBA1AC63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BF5E65-2324-4654-A346-FD0B71C98101}" type="pres">
      <dgm:prSet presAssocID="{8AAD7976-297F-405B-9346-3EBBA1AC6328}" presName="negativeSpace" presStyleCnt="0"/>
      <dgm:spPr/>
    </dgm:pt>
    <dgm:pt modelId="{74B29C0F-362E-4BBF-95E1-D2FB5B9EAF37}" type="pres">
      <dgm:prSet presAssocID="{8AAD7976-297F-405B-9346-3EBBA1AC6328}" presName="childText" presStyleLbl="conFgAcc1" presStyleIdx="0" presStyleCnt="2">
        <dgm:presLayoutVars>
          <dgm:bulletEnabled val="1"/>
        </dgm:presLayoutVars>
      </dgm:prSet>
      <dgm:spPr/>
    </dgm:pt>
    <dgm:pt modelId="{5F366175-A1D7-4BD1-9670-A32474E8B448}" type="pres">
      <dgm:prSet presAssocID="{F63BF600-34CC-43AC-B343-B60F88165147}" presName="spaceBetweenRectangles" presStyleCnt="0"/>
      <dgm:spPr/>
    </dgm:pt>
    <dgm:pt modelId="{41DA2CED-E67E-4679-B9D8-F9C0228CB813}" type="pres">
      <dgm:prSet presAssocID="{1E1B02DD-B4B6-4D2A-BCEB-347B2B96DCEA}" presName="parentLin" presStyleCnt="0"/>
      <dgm:spPr/>
    </dgm:pt>
    <dgm:pt modelId="{8C0487D2-52F1-4515-B648-FAB9B099E33D}" type="pres">
      <dgm:prSet presAssocID="{1E1B02DD-B4B6-4D2A-BCEB-347B2B96DCEA}" presName="parentLeftMargin" presStyleLbl="node1" presStyleIdx="0" presStyleCnt="2"/>
      <dgm:spPr/>
    </dgm:pt>
    <dgm:pt modelId="{68DDC5AA-6334-4FB0-91A8-E47CFA0BB1E5}" type="pres">
      <dgm:prSet presAssocID="{1E1B02DD-B4B6-4D2A-BCEB-347B2B96DC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3A2A01-2872-4D06-9882-03BDB08D2291}" type="pres">
      <dgm:prSet presAssocID="{1E1B02DD-B4B6-4D2A-BCEB-347B2B96DCEA}" presName="negativeSpace" presStyleCnt="0"/>
      <dgm:spPr/>
    </dgm:pt>
    <dgm:pt modelId="{66D10A28-69FE-4037-B1C1-C9A42A6F1B97}" type="pres">
      <dgm:prSet presAssocID="{1E1B02DD-B4B6-4D2A-BCEB-347B2B96DCE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180801-AA81-4C23-9B0F-04BB50043AF3}" type="presOf" srcId="{FA74A6E4-54B4-4392-A8C7-8A177248FF6A}" destId="{66D10A28-69FE-4037-B1C1-C9A42A6F1B97}" srcOrd="0" destOrd="1" presId="urn:microsoft.com/office/officeart/2005/8/layout/list1"/>
    <dgm:cxn modelId="{C106D214-66A5-4AE4-AE9A-8D13E0E31754}" type="presOf" srcId="{8AAD7976-297F-405B-9346-3EBBA1AC6328}" destId="{212B6E21-79C8-4667-83D2-4B442CB294EA}" srcOrd="0" destOrd="0" presId="urn:microsoft.com/office/officeart/2005/8/layout/list1"/>
    <dgm:cxn modelId="{C696C321-177F-4DA4-AA4D-4532E0A7C278}" srcId="{8AAD7976-297F-405B-9346-3EBBA1AC6328}" destId="{C389D446-0799-431A-A067-3F95A2A52D9C}" srcOrd="0" destOrd="0" parTransId="{F475D424-91B7-4F03-8DB0-120EFBEC6E74}" sibTransId="{2628C077-5DB2-4B20-9811-78A19D0A53C6}"/>
    <dgm:cxn modelId="{34F74B2A-6EB0-4B65-9DA0-70DB4DD0EA1E}" type="presOf" srcId="{1E1B02DD-B4B6-4D2A-BCEB-347B2B96DCEA}" destId="{8C0487D2-52F1-4515-B648-FAB9B099E33D}" srcOrd="0" destOrd="0" presId="urn:microsoft.com/office/officeart/2005/8/layout/list1"/>
    <dgm:cxn modelId="{E236AE6A-EBFF-474F-A334-B44BA2F1ACD7}" type="presOf" srcId="{FA3BC0E2-D12C-48A7-B6EA-55286C1CF0F5}" destId="{66D10A28-69FE-4037-B1C1-C9A42A6F1B97}" srcOrd="0" destOrd="0" presId="urn:microsoft.com/office/officeart/2005/8/layout/list1"/>
    <dgm:cxn modelId="{06100285-597A-4385-BDC4-08D3E0FD7461}" srcId="{1E1B02DD-B4B6-4D2A-BCEB-347B2B96DCEA}" destId="{FA3BC0E2-D12C-48A7-B6EA-55286C1CF0F5}" srcOrd="0" destOrd="0" parTransId="{FFD753A0-A786-440B-96D7-A2C76484DD68}" sibTransId="{AB470CE6-9982-4587-8D54-6C9C176CBAE0}"/>
    <dgm:cxn modelId="{A47EBE8D-819C-496B-947F-827570E8029E}" type="presOf" srcId="{63999094-3413-44DA-8B3A-F27416403169}" destId="{42E4ACB9-F2E9-4730-B3B3-2F0EB3928692}" srcOrd="0" destOrd="0" presId="urn:microsoft.com/office/officeart/2005/8/layout/list1"/>
    <dgm:cxn modelId="{5CDA7690-8C4B-4F70-9D77-EB89ABE34418}" srcId="{1E1B02DD-B4B6-4D2A-BCEB-347B2B96DCEA}" destId="{FA74A6E4-54B4-4392-A8C7-8A177248FF6A}" srcOrd="1" destOrd="0" parTransId="{DF8A0353-6283-4DA8-B83B-5B199E766E40}" sibTransId="{48C763FC-4928-4C94-855C-54767A985766}"/>
    <dgm:cxn modelId="{E9728E98-4E66-4F8A-AAA5-537354D6229B}" srcId="{63999094-3413-44DA-8B3A-F27416403169}" destId="{8AAD7976-297F-405B-9346-3EBBA1AC6328}" srcOrd="0" destOrd="0" parTransId="{5AEB1FDF-AE65-48D0-BF00-ED982F16F9CA}" sibTransId="{F63BF600-34CC-43AC-B343-B60F88165147}"/>
    <dgm:cxn modelId="{C89222AE-1CB3-40CD-B567-80448FB4BF5C}" type="presOf" srcId="{C389D446-0799-431A-A067-3F95A2A52D9C}" destId="{74B29C0F-362E-4BBF-95E1-D2FB5B9EAF37}" srcOrd="0" destOrd="0" presId="urn:microsoft.com/office/officeart/2005/8/layout/list1"/>
    <dgm:cxn modelId="{9C91A3DF-883F-4BBE-BCFD-FE6A1F9250E2}" type="presOf" srcId="{1E1B02DD-B4B6-4D2A-BCEB-347B2B96DCEA}" destId="{68DDC5AA-6334-4FB0-91A8-E47CFA0BB1E5}" srcOrd="1" destOrd="0" presId="urn:microsoft.com/office/officeart/2005/8/layout/list1"/>
    <dgm:cxn modelId="{C35850E9-19C5-4792-8619-1EC4D2F8065F}" type="presOf" srcId="{8AAD7976-297F-405B-9346-3EBBA1AC6328}" destId="{6CC965D1-5CA0-49CE-83B6-BF9F46382AC6}" srcOrd="1" destOrd="0" presId="urn:microsoft.com/office/officeart/2005/8/layout/list1"/>
    <dgm:cxn modelId="{DED1EEFA-5989-4008-9423-3CB9C051AB7A}" srcId="{63999094-3413-44DA-8B3A-F27416403169}" destId="{1E1B02DD-B4B6-4D2A-BCEB-347B2B96DCEA}" srcOrd="1" destOrd="0" parTransId="{7DF0992E-775D-472B-97E3-B62082AED339}" sibTransId="{5EE72D74-FD47-4868-B8BD-FD2CA298DB7E}"/>
    <dgm:cxn modelId="{87F59ACE-B9F0-4B7E-993A-278683662F20}" type="presParOf" srcId="{42E4ACB9-F2E9-4730-B3B3-2F0EB3928692}" destId="{0DC9517C-36AA-418F-99C7-F3953AA6179E}" srcOrd="0" destOrd="0" presId="urn:microsoft.com/office/officeart/2005/8/layout/list1"/>
    <dgm:cxn modelId="{C013605B-D6A6-403D-B974-7559D155C169}" type="presParOf" srcId="{0DC9517C-36AA-418F-99C7-F3953AA6179E}" destId="{212B6E21-79C8-4667-83D2-4B442CB294EA}" srcOrd="0" destOrd="0" presId="urn:microsoft.com/office/officeart/2005/8/layout/list1"/>
    <dgm:cxn modelId="{5C22DEDE-1C1D-46AD-B5C6-CBA80EDD874E}" type="presParOf" srcId="{0DC9517C-36AA-418F-99C7-F3953AA6179E}" destId="{6CC965D1-5CA0-49CE-83B6-BF9F46382AC6}" srcOrd="1" destOrd="0" presId="urn:microsoft.com/office/officeart/2005/8/layout/list1"/>
    <dgm:cxn modelId="{918C3C3C-5281-4DCD-910E-FB0E550864E9}" type="presParOf" srcId="{42E4ACB9-F2E9-4730-B3B3-2F0EB3928692}" destId="{1BBF5E65-2324-4654-A346-FD0B71C98101}" srcOrd="1" destOrd="0" presId="urn:microsoft.com/office/officeart/2005/8/layout/list1"/>
    <dgm:cxn modelId="{7914F059-BF52-436D-B959-E2094109588A}" type="presParOf" srcId="{42E4ACB9-F2E9-4730-B3B3-2F0EB3928692}" destId="{74B29C0F-362E-4BBF-95E1-D2FB5B9EAF37}" srcOrd="2" destOrd="0" presId="urn:microsoft.com/office/officeart/2005/8/layout/list1"/>
    <dgm:cxn modelId="{700154E0-4565-4C2E-9F61-018EAE246FBE}" type="presParOf" srcId="{42E4ACB9-F2E9-4730-B3B3-2F0EB3928692}" destId="{5F366175-A1D7-4BD1-9670-A32474E8B448}" srcOrd="3" destOrd="0" presId="urn:microsoft.com/office/officeart/2005/8/layout/list1"/>
    <dgm:cxn modelId="{1A685F38-7B56-4593-805D-21F9993BAC1F}" type="presParOf" srcId="{42E4ACB9-F2E9-4730-B3B3-2F0EB3928692}" destId="{41DA2CED-E67E-4679-B9D8-F9C0228CB813}" srcOrd="4" destOrd="0" presId="urn:microsoft.com/office/officeart/2005/8/layout/list1"/>
    <dgm:cxn modelId="{6516D98F-0826-4F62-80F5-685643A5E764}" type="presParOf" srcId="{41DA2CED-E67E-4679-B9D8-F9C0228CB813}" destId="{8C0487D2-52F1-4515-B648-FAB9B099E33D}" srcOrd="0" destOrd="0" presId="urn:microsoft.com/office/officeart/2005/8/layout/list1"/>
    <dgm:cxn modelId="{31144F2A-3458-4E07-9960-0957BE097985}" type="presParOf" srcId="{41DA2CED-E67E-4679-B9D8-F9C0228CB813}" destId="{68DDC5AA-6334-4FB0-91A8-E47CFA0BB1E5}" srcOrd="1" destOrd="0" presId="urn:microsoft.com/office/officeart/2005/8/layout/list1"/>
    <dgm:cxn modelId="{5D454BC6-4A1D-4AE5-BF05-0DC36BE0AEF7}" type="presParOf" srcId="{42E4ACB9-F2E9-4730-B3B3-2F0EB3928692}" destId="{933A2A01-2872-4D06-9882-03BDB08D2291}" srcOrd="5" destOrd="0" presId="urn:microsoft.com/office/officeart/2005/8/layout/list1"/>
    <dgm:cxn modelId="{28DB7B25-F591-4DB7-99D2-4A50B4E7C6D6}" type="presParOf" srcId="{42E4ACB9-F2E9-4730-B3B3-2F0EB3928692}" destId="{66D10A28-69FE-4037-B1C1-C9A42A6F1B9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135854-630A-43AD-90CD-F4CEB6D6A04F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6E78C8D-43B0-48D0-8BB3-187D5553BAF6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一地址指令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284754-2402-41A3-93AD-D808F77E4489}" type="parTrans" cxnId="{AEB809B2-7D34-420C-9B78-A1E87DFC08E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63321-EF29-4734-BAD1-6F388993B523}" type="sibTrans" cxnId="{AEB809B2-7D34-420C-9B78-A1E87DFC08E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D21C2B-9921-4712-ADE7-BCD3D8B323BB}">
      <dgm:prSet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AC0F14A6-8214-44CA-974F-38E47EBD57CB}" type="parTrans" cxnId="{C9845A69-A7EB-4EE5-A31C-5D1CABF6414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F094E3-22B1-4E87-8F9B-DF71F1593A94}" type="sibTrans" cxnId="{C9845A69-A7EB-4EE5-A31C-5D1CABF6414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80E098-F97E-4ACF-A274-76DEB99463DA}">
      <dgm:prSet custT="1"/>
      <dgm:spPr/>
      <dgm:t>
        <a:bodyPr lIns="360000" rIns="360000"/>
        <a:lstStyle/>
        <a:p>
          <a:pPr algn="just"/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可能是单操作数运算，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给出的地址既作为操作数的地址，也作为结果的地址</a:t>
          </a:r>
          <a:b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</a:b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  (A)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A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如：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INC  AX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8DA7F212-F5E9-49D8-A27B-FDD768D3A45E}" type="parTrans" cxnId="{6763A2E3-BE3F-437A-835D-F4F402AFFFD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50EB5-DE73-4219-80D5-9601C571953C}" type="sibTrans" cxnId="{6763A2E3-BE3F-437A-835D-F4F402AFFFD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4BFA9C-E105-4EF9-B012-A9249D0E48EF}">
      <dgm:prSet custT="1"/>
      <dgm:spPr/>
      <dgm:t>
        <a:bodyPr lIns="360000" rIns="360000"/>
        <a:lstStyle/>
        <a:p>
          <a:pPr algn="just"/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也可能是二元运算，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指令中提供一个操作数，</a:t>
          </a:r>
          <a:r>
            <a:rPr lang="zh-CN" altLang="en-US" sz="16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另一个操作数则是隐含的</a:t>
          </a:r>
          <a:r>
            <a:rPr lang="en-US" altLang="zh-CN" sz="16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br>
            <a:rPr lang="en-US" altLang="zh-CN" sz="16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</a:br>
          <a:r>
            <a:rPr lang="en-US" altLang="zh-CN" sz="16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Consolas" panose="020B0609020204030204" pitchFamily="49" charset="0"/>
            </a:rPr>
            <a:t>(A)  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  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(AC) 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A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，如：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MUL  BX</a:t>
          </a: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　</a:t>
          </a:r>
        </a:p>
      </dgm:t>
    </dgm:pt>
    <dgm:pt modelId="{55B02ED8-E2C5-400A-B56A-B7C2855BDEE3}" type="parTrans" cxnId="{4CCB259F-B27E-4735-BC58-F391E5F2694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B5604-0621-4CA1-8A4D-A383CCFE1F20}" type="sibTrans" cxnId="{4CCB259F-B27E-4735-BC58-F391E5F2694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9C343-5D6F-4326-96C4-B96227BC3D9A}">
      <dgm:prSet phldrT="[文本]" custT="1"/>
      <dgm:spPr/>
      <dgm:t>
        <a:bodyPr lIns="360000" rIns="360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指令中只有一个地址码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2FBD9C-00AF-4547-AEDE-55C99133875F}" type="sibTrans" cxnId="{DC8CDE89-9EFF-4444-84B9-EAC8764DBAB3}">
      <dgm:prSet/>
      <dgm:spPr/>
      <dgm:t>
        <a:bodyPr/>
        <a:lstStyle/>
        <a:p>
          <a:endParaRPr lang="zh-CN" altLang="en-US" sz="1600"/>
        </a:p>
      </dgm:t>
    </dgm:pt>
    <dgm:pt modelId="{56B310E2-45E7-470F-8777-AFCF8D644CF4}" type="parTrans" cxnId="{DC8CDE89-9EFF-4444-84B9-EAC8764DBAB3}">
      <dgm:prSet/>
      <dgm:spPr/>
      <dgm:t>
        <a:bodyPr/>
        <a:lstStyle/>
        <a:p>
          <a:endParaRPr lang="zh-CN" altLang="en-US" sz="1600"/>
        </a:p>
      </dgm:t>
    </dgm:pt>
    <dgm:pt modelId="{3257BBED-1B9E-42E7-912F-9EF53903202C}" type="pres">
      <dgm:prSet presAssocID="{DE135854-630A-43AD-90CD-F4CEB6D6A04F}" presName="linear" presStyleCnt="0">
        <dgm:presLayoutVars>
          <dgm:dir/>
          <dgm:animLvl val="lvl"/>
          <dgm:resizeHandles val="exact"/>
        </dgm:presLayoutVars>
      </dgm:prSet>
      <dgm:spPr/>
    </dgm:pt>
    <dgm:pt modelId="{5CD8CE59-0915-4C25-A109-028F43A4D4D4}" type="pres">
      <dgm:prSet presAssocID="{A6E78C8D-43B0-48D0-8BB3-187D5553BAF6}" presName="parentLin" presStyleCnt="0"/>
      <dgm:spPr/>
    </dgm:pt>
    <dgm:pt modelId="{E8853608-DAF5-4380-B8E9-607E6978F390}" type="pres">
      <dgm:prSet presAssocID="{A6E78C8D-43B0-48D0-8BB3-187D5553BAF6}" presName="parentLeftMargin" presStyleLbl="node1" presStyleIdx="0" presStyleCnt="2"/>
      <dgm:spPr/>
    </dgm:pt>
    <dgm:pt modelId="{23230DA6-A43F-4D11-B36B-E7AA56D5FCC7}" type="pres">
      <dgm:prSet presAssocID="{A6E78C8D-43B0-48D0-8BB3-187D5553BA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0D2847-CE71-4D6E-93DC-589A5BDFD117}" type="pres">
      <dgm:prSet presAssocID="{A6E78C8D-43B0-48D0-8BB3-187D5553BAF6}" presName="negativeSpace" presStyleCnt="0"/>
      <dgm:spPr/>
    </dgm:pt>
    <dgm:pt modelId="{7E064DA5-1204-4531-89AB-AC776C6B7E1E}" type="pres">
      <dgm:prSet presAssocID="{A6E78C8D-43B0-48D0-8BB3-187D5553BAF6}" presName="childText" presStyleLbl="conFgAcc1" presStyleIdx="0" presStyleCnt="2">
        <dgm:presLayoutVars>
          <dgm:bulletEnabled val="1"/>
        </dgm:presLayoutVars>
      </dgm:prSet>
      <dgm:spPr/>
    </dgm:pt>
    <dgm:pt modelId="{CAE4015B-B3F3-4554-9943-928129912323}" type="pres">
      <dgm:prSet presAssocID="{27063321-EF29-4734-BAD1-6F388993B523}" presName="spaceBetweenRectangles" presStyleCnt="0"/>
      <dgm:spPr/>
    </dgm:pt>
    <dgm:pt modelId="{B5158AA5-257D-43DF-8839-F65BF32595E1}" type="pres">
      <dgm:prSet presAssocID="{EFD21C2B-9921-4712-ADE7-BCD3D8B323BB}" presName="parentLin" presStyleCnt="0"/>
      <dgm:spPr/>
    </dgm:pt>
    <dgm:pt modelId="{664C6BE5-9FF9-46F9-B7CB-64C4DAB848D9}" type="pres">
      <dgm:prSet presAssocID="{EFD21C2B-9921-4712-ADE7-BCD3D8B323BB}" presName="parentLeftMargin" presStyleLbl="node1" presStyleIdx="0" presStyleCnt="2"/>
      <dgm:spPr/>
    </dgm:pt>
    <dgm:pt modelId="{CD9B2B90-4FE1-4696-9D31-B40D690A07A4}" type="pres">
      <dgm:prSet presAssocID="{EFD21C2B-9921-4712-ADE7-BCD3D8B323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68F021-307B-4C8C-9D64-6DCD5E7534A7}" type="pres">
      <dgm:prSet presAssocID="{EFD21C2B-9921-4712-ADE7-BCD3D8B323BB}" presName="negativeSpace" presStyleCnt="0"/>
      <dgm:spPr/>
    </dgm:pt>
    <dgm:pt modelId="{77961D9B-3E07-4EF1-863E-4C60C9ED8970}" type="pres">
      <dgm:prSet presAssocID="{EFD21C2B-9921-4712-ADE7-BCD3D8B323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A4CF09-D43E-48BD-9F39-CCBFD06E9F9E}" type="presOf" srcId="{EFD21C2B-9921-4712-ADE7-BCD3D8B323BB}" destId="{664C6BE5-9FF9-46F9-B7CB-64C4DAB848D9}" srcOrd="0" destOrd="0" presId="urn:microsoft.com/office/officeart/2005/8/layout/list1"/>
    <dgm:cxn modelId="{C9845A69-A7EB-4EE5-A31C-5D1CABF64143}" srcId="{DE135854-630A-43AD-90CD-F4CEB6D6A04F}" destId="{EFD21C2B-9921-4712-ADE7-BCD3D8B323BB}" srcOrd="1" destOrd="0" parTransId="{AC0F14A6-8214-44CA-974F-38E47EBD57CB}" sibTransId="{E1F094E3-22B1-4E87-8F9B-DF71F1593A94}"/>
    <dgm:cxn modelId="{404A9F69-2AC1-4E6C-ABEC-F6F046627E05}" type="presOf" srcId="{A6E78C8D-43B0-48D0-8BB3-187D5553BAF6}" destId="{E8853608-DAF5-4380-B8E9-607E6978F390}" srcOrd="0" destOrd="0" presId="urn:microsoft.com/office/officeart/2005/8/layout/list1"/>
    <dgm:cxn modelId="{53023353-A1D1-4C35-BD74-B37D267A7C82}" type="presOf" srcId="{A6E78C8D-43B0-48D0-8BB3-187D5553BAF6}" destId="{23230DA6-A43F-4D11-B36B-E7AA56D5FCC7}" srcOrd="1" destOrd="0" presId="urn:microsoft.com/office/officeart/2005/8/layout/list1"/>
    <dgm:cxn modelId="{5B027D59-59DD-48EC-BE9E-C66C5121FB6F}" type="presOf" srcId="{7C89C343-5D6F-4326-96C4-B96227BC3D9A}" destId="{7E064DA5-1204-4531-89AB-AC776C6B7E1E}" srcOrd="0" destOrd="0" presId="urn:microsoft.com/office/officeart/2005/8/layout/list1"/>
    <dgm:cxn modelId="{98625A88-2A42-480B-8091-47274DCB4DD1}" type="presOf" srcId="{EFD21C2B-9921-4712-ADE7-BCD3D8B323BB}" destId="{CD9B2B90-4FE1-4696-9D31-B40D690A07A4}" srcOrd="1" destOrd="0" presId="urn:microsoft.com/office/officeart/2005/8/layout/list1"/>
    <dgm:cxn modelId="{DC8CDE89-9EFF-4444-84B9-EAC8764DBAB3}" srcId="{A6E78C8D-43B0-48D0-8BB3-187D5553BAF6}" destId="{7C89C343-5D6F-4326-96C4-B96227BC3D9A}" srcOrd="0" destOrd="0" parTransId="{56B310E2-45E7-470F-8777-AFCF8D644CF4}" sibTransId="{D02FBD9C-00AF-4547-AEDE-55C99133875F}"/>
    <dgm:cxn modelId="{4122B590-A742-4B18-8144-BFA088899CD1}" type="presOf" srcId="{304BFA9C-E105-4EF9-B012-A9249D0E48EF}" destId="{77961D9B-3E07-4EF1-863E-4C60C9ED8970}" srcOrd="0" destOrd="1" presId="urn:microsoft.com/office/officeart/2005/8/layout/list1"/>
    <dgm:cxn modelId="{4CCB259F-B27E-4735-BC58-F391E5F26940}" srcId="{EFD21C2B-9921-4712-ADE7-BCD3D8B323BB}" destId="{304BFA9C-E105-4EF9-B012-A9249D0E48EF}" srcOrd="1" destOrd="0" parTransId="{55B02ED8-E2C5-400A-B56A-B7C2855BDEE3}" sibTransId="{5A4B5604-0621-4CA1-8A4D-A383CCFE1F20}"/>
    <dgm:cxn modelId="{41E3C8A5-AD37-4A42-91F2-D44F8724FF3D}" type="presOf" srcId="{9C80E098-F97E-4ACF-A274-76DEB99463DA}" destId="{77961D9B-3E07-4EF1-863E-4C60C9ED8970}" srcOrd="0" destOrd="0" presId="urn:microsoft.com/office/officeart/2005/8/layout/list1"/>
    <dgm:cxn modelId="{AEB809B2-7D34-420C-9B78-A1E87DFC08ED}" srcId="{DE135854-630A-43AD-90CD-F4CEB6D6A04F}" destId="{A6E78C8D-43B0-48D0-8BB3-187D5553BAF6}" srcOrd="0" destOrd="0" parTransId="{23284754-2402-41A3-93AD-D808F77E4489}" sibTransId="{27063321-EF29-4734-BAD1-6F388993B523}"/>
    <dgm:cxn modelId="{ECA8F1D1-0FAB-4C42-8802-86CB34F6BB9D}" type="presOf" srcId="{DE135854-630A-43AD-90CD-F4CEB6D6A04F}" destId="{3257BBED-1B9E-42E7-912F-9EF53903202C}" srcOrd="0" destOrd="0" presId="urn:microsoft.com/office/officeart/2005/8/layout/list1"/>
    <dgm:cxn modelId="{6763A2E3-BE3F-437A-835D-F4F402AFFFD5}" srcId="{EFD21C2B-9921-4712-ADE7-BCD3D8B323BB}" destId="{9C80E098-F97E-4ACF-A274-76DEB99463DA}" srcOrd="0" destOrd="0" parTransId="{8DA7F212-F5E9-49D8-A27B-FDD768D3A45E}" sibTransId="{8F450EB5-DE73-4219-80D5-9601C571953C}"/>
    <dgm:cxn modelId="{92FBD933-6195-4250-ACBD-9E39B3D91CF1}" type="presParOf" srcId="{3257BBED-1B9E-42E7-912F-9EF53903202C}" destId="{5CD8CE59-0915-4C25-A109-028F43A4D4D4}" srcOrd="0" destOrd="0" presId="urn:microsoft.com/office/officeart/2005/8/layout/list1"/>
    <dgm:cxn modelId="{582879FF-F523-4BAA-865F-B3BBC3DECAF3}" type="presParOf" srcId="{5CD8CE59-0915-4C25-A109-028F43A4D4D4}" destId="{E8853608-DAF5-4380-B8E9-607E6978F390}" srcOrd="0" destOrd="0" presId="urn:microsoft.com/office/officeart/2005/8/layout/list1"/>
    <dgm:cxn modelId="{CD2E90A4-7E96-452A-8919-A5F48A996E98}" type="presParOf" srcId="{5CD8CE59-0915-4C25-A109-028F43A4D4D4}" destId="{23230DA6-A43F-4D11-B36B-E7AA56D5FCC7}" srcOrd="1" destOrd="0" presId="urn:microsoft.com/office/officeart/2005/8/layout/list1"/>
    <dgm:cxn modelId="{5A0A101A-994E-4890-B215-E0EAAB1FD08A}" type="presParOf" srcId="{3257BBED-1B9E-42E7-912F-9EF53903202C}" destId="{950D2847-CE71-4D6E-93DC-589A5BDFD117}" srcOrd="1" destOrd="0" presId="urn:microsoft.com/office/officeart/2005/8/layout/list1"/>
    <dgm:cxn modelId="{C260C0DB-8D4A-44DF-9775-C1F5120DF805}" type="presParOf" srcId="{3257BBED-1B9E-42E7-912F-9EF53903202C}" destId="{7E064DA5-1204-4531-89AB-AC776C6B7E1E}" srcOrd="2" destOrd="0" presId="urn:microsoft.com/office/officeart/2005/8/layout/list1"/>
    <dgm:cxn modelId="{2B0B6BE4-D69D-479B-9296-95E1A7930A95}" type="presParOf" srcId="{3257BBED-1B9E-42E7-912F-9EF53903202C}" destId="{CAE4015B-B3F3-4554-9943-928129912323}" srcOrd="3" destOrd="0" presId="urn:microsoft.com/office/officeart/2005/8/layout/list1"/>
    <dgm:cxn modelId="{757DFA6B-473B-4E5F-B123-1679114DC2A2}" type="presParOf" srcId="{3257BBED-1B9E-42E7-912F-9EF53903202C}" destId="{B5158AA5-257D-43DF-8839-F65BF32595E1}" srcOrd="4" destOrd="0" presId="urn:microsoft.com/office/officeart/2005/8/layout/list1"/>
    <dgm:cxn modelId="{6726D608-56EA-48C8-8D9E-2F9B002A3B00}" type="presParOf" srcId="{B5158AA5-257D-43DF-8839-F65BF32595E1}" destId="{664C6BE5-9FF9-46F9-B7CB-64C4DAB848D9}" srcOrd="0" destOrd="0" presId="urn:microsoft.com/office/officeart/2005/8/layout/list1"/>
    <dgm:cxn modelId="{434B01C5-942F-43FF-9EA9-FCE53CC27B05}" type="presParOf" srcId="{B5158AA5-257D-43DF-8839-F65BF32595E1}" destId="{CD9B2B90-4FE1-4696-9D31-B40D690A07A4}" srcOrd="1" destOrd="0" presId="urn:microsoft.com/office/officeart/2005/8/layout/list1"/>
    <dgm:cxn modelId="{07CB98D5-9CF0-4C4F-90FD-982A099351A3}" type="presParOf" srcId="{3257BBED-1B9E-42E7-912F-9EF53903202C}" destId="{9568F021-307B-4C8C-9D64-6DCD5E7534A7}" srcOrd="5" destOrd="0" presId="urn:microsoft.com/office/officeart/2005/8/layout/list1"/>
    <dgm:cxn modelId="{8DFEB183-6620-49EF-BD8D-F572992578C5}" type="presParOf" srcId="{3257BBED-1B9E-42E7-912F-9EF53903202C}" destId="{77961D9B-3E07-4EF1-863E-4C60C9ED89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3D571-71CF-4039-ADDB-3FE5D99015AB}">
      <dsp:nvSpPr>
        <dsp:cNvPr id="0" name=""/>
        <dsp:cNvSpPr/>
      </dsp:nvSpPr>
      <dsp:spPr>
        <a:xfrm>
          <a:off x="37" y="326895"/>
          <a:ext cx="3587418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程序</a:t>
          </a:r>
          <a:endParaRPr lang="en-US" altLang="zh-C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7" y="326895"/>
        <a:ext cx="3587418" cy="806400"/>
      </dsp:txXfrm>
    </dsp:sp>
    <dsp:sp modelId="{387313BF-3126-424F-B9B0-E2837F2C3F56}">
      <dsp:nvSpPr>
        <dsp:cNvPr id="0" name=""/>
        <dsp:cNvSpPr/>
      </dsp:nvSpPr>
      <dsp:spPr>
        <a:xfrm>
          <a:off x="37" y="1133295"/>
          <a:ext cx="3587418" cy="27165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由一系列的机器指令</a:t>
          </a: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组成</a:t>
          </a:r>
          <a:endParaRPr lang="en-US" altLang="zh-CN" sz="2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7" y="1133295"/>
        <a:ext cx="3587418" cy="2716520"/>
      </dsp:txXfrm>
    </dsp:sp>
    <dsp:sp modelId="{3BDA1919-D63D-43AC-8E15-CBC5A583ACB5}">
      <dsp:nvSpPr>
        <dsp:cNvPr id="0" name=""/>
        <dsp:cNvSpPr/>
      </dsp:nvSpPr>
      <dsp:spPr>
        <a:xfrm>
          <a:off x="4089694" y="326895"/>
          <a:ext cx="3587418" cy="8064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</a:t>
          </a:r>
          <a:endParaRPr lang="en-US" altLang="zh-CN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4089694" y="326895"/>
        <a:ext cx="3587418" cy="806400"/>
      </dsp:txXfrm>
    </dsp:sp>
    <dsp:sp modelId="{B9095523-3B4A-4750-841A-645FD7E33EFA}">
      <dsp:nvSpPr>
        <dsp:cNvPr id="0" name=""/>
        <dsp:cNvSpPr/>
      </dsp:nvSpPr>
      <dsp:spPr>
        <a:xfrm>
          <a:off x="4089694" y="1133295"/>
          <a:ext cx="3587418" cy="271652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计算机执行某种操作的命令</a:t>
          </a:r>
          <a:endParaRPr lang="en-US" altLang="zh-CN" sz="2800" b="1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每个指令的执行过程依靠硬件实现</a:t>
          </a:r>
        </a:p>
      </dsp:txBody>
      <dsp:txXfrm>
        <a:off x="4089694" y="1133295"/>
        <a:ext cx="3587418" cy="27165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7298B-A3A1-49AF-A7AD-CD38F807C7C7}">
      <dsp:nvSpPr>
        <dsp:cNvPr id="0" name=""/>
        <dsp:cNvSpPr/>
      </dsp:nvSpPr>
      <dsp:spPr>
        <a:xfrm>
          <a:off x="0" y="285749"/>
          <a:ext cx="76771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74904" rIns="360000" bIns="128016" numCol="1" spcCol="1270" anchor="t" anchorCtr="0">
          <a:noAutofit/>
        </a:bodyPr>
        <a:lstStyle/>
        <a:p>
          <a:pPr marL="180000" lvl="1" indent="-180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运算结果保存在其中一个操作数的地址码中，原来的数据被覆盖</a:t>
          </a:r>
        </a:p>
      </dsp:txBody>
      <dsp:txXfrm>
        <a:off x="0" y="285749"/>
        <a:ext cx="7677150" cy="907200"/>
      </dsp:txXfrm>
    </dsp:sp>
    <dsp:sp modelId="{51A60CB2-2D1B-464E-A021-B5AD80AFCAC9}">
      <dsp:nvSpPr>
        <dsp:cNvPr id="0" name=""/>
        <dsp:cNvSpPr/>
      </dsp:nvSpPr>
      <dsp:spPr>
        <a:xfrm>
          <a:off x="383857" y="20069"/>
          <a:ext cx="5374005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二地址指令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9796" y="46008"/>
        <a:ext cx="5322127" cy="479482"/>
      </dsp:txXfrm>
    </dsp:sp>
    <dsp:sp modelId="{767E58F7-DC11-42A3-8DC4-BD430448DE82}">
      <dsp:nvSpPr>
        <dsp:cNvPr id="0" name=""/>
        <dsp:cNvSpPr/>
      </dsp:nvSpPr>
      <dsp:spPr>
        <a:xfrm>
          <a:off x="0" y="1555829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74904" rIns="360000" bIns="128016" numCol="1" spcCol="1270" anchor="t" anchorCtr="0">
          <a:noAutofit/>
        </a:bodyPr>
        <a:lstStyle/>
        <a:p>
          <a:pPr marL="180000" lvl="1" indent="-180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</a:t>
          </a:r>
          <a:r>
            <a:rPr lang="en-US" altLang="zh-CN" sz="18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A1</a:t>
          </a:r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兼做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存放操作结果的地址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80000" lvl="1" indent="-180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(A1)   </a:t>
          </a:r>
          <a:r>
            <a:rPr lang="en-US" altLang="zh-CN" sz="18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 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(A2)  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 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A1</a:t>
          </a:r>
          <a:r>
            <a:rPr lang="zh-CN" altLang="en-US" sz="18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，如：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MOV AX, BX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555829"/>
        <a:ext cx="7677150" cy="1304100"/>
      </dsp:txXfrm>
    </dsp:sp>
    <dsp:sp modelId="{CB6FBDFF-A642-4821-B61E-6B821E21F606}">
      <dsp:nvSpPr>
        <dsp:cNvPr id="0" name=""/>
        <dsp:cNvSpPr/>
      </dsp:nvSpPr>
      <dsp:spPr>
        <a:xfrm>
          <a:off x="383857" y="1290150"/>
          <a:ext cx="5374005" cy="53136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0" tIns="0" rIns="360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说明</a:t>
          </a:r>
        </a:p>
      </dsp:txBody>
      <dsp:txXfrm>
        <a:off x="409796" y="1316089"/>
        <a:ext cx="5322127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936C2-FB67-45FA-B2CA-9654AA08A474}">
      <dsp:nvSpPr>
        <dsp:cNvPr id="0" name=""/>
        <dsp:cNvSpPr/>
      </dsp:nvSpPr>
      <dsp:spPr>
        <a:xfrm>
          <a:off x="0" y="299924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操作结束后，原来的操作数不改变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299924"/>
        <a:ext cx="7677150" cy="878850"/>
      </dsp:txXfrm>
    </dsp:sp>
    <dsp:sp modelId="{50CAA866-54D2-4B9B-BD65-5C59E88BA1C4}">
      <dsp:nvSpPr>
        <dsp:cNvPr id="0" name=""/>
        <dsp:cNvSpPr/>
      </dsp:nvSpPr>
      <dsp:spPr>
        <a:xfrm>
          <a:off x="383857" y="34244"/>
          <a:ext cx="537400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三地址指令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9796" y="60183"/>
        <a:ext cx="5322127" cy="479482"/>
      </dsp:txXfrm>
    </dsp:sp>
    <dsp:sp modelId="{7D15CFBB-650A-4A26-9CBA-30ED9EFEF94B}">
      <dsp:nvSpPr>
        <dsp:cNvPr id="0" name=""/>
        <dsp:cNvSpPr/>
      </dsp:nvSpPr>
      <dsp:spPr>
        <a:xfrm>
          <a:off x="0" y="1541654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(A1)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(A2)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A1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和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A2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为源操作数地址；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A3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为目的操作数地址 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541654"/>
        <a:ext cx="7677150" cy="1304100"/>
      </dsp:txXfrm>
    </dsp:sp>
    <dsp:sp modelId="{84510639-D39C-45F5-BAC3-B81370006084}">
      <dsp:nvSpPr>
        <dsp:cNvPr id="0" name=""/>
        <dsp:cNvSpPr/>
      </dsp:nvSpPr>
      <dsp:spPr>
        <a:xfrm>
          <a:off x="383857" y="1275974"/>
          <a:ext cx="5374005" cy="53136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说明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9796" y="1301913"/>
        <a:ext cx="5322127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EC9EC-113B-4869-8E71-05914293F01B}">
      <dsp:nvSpPr>
        <dsp:cNvPr id="0" name=""/>
        <dsp:cNvSpPr/>
      </dsp:nvSpPr>
      <dsp:spPr>
        <a:xfrm>
          <a:off x="2399" y="6094"/>
          <a:ext cx="2339131" cy="9356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65024" rIns="36000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存储器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-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存储器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(Storage-Storage, SS) 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型指令：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9" y="6094"/>
        <a:ext cx="2339131" cy="935652"/>
      </dsp:txXfrm>
    </dsp:sp>
    <dsp:sp modelId="{53655FBE-62F8-4CA6-88F0-E8D81F32CE61}">
      <dsp:nvSpPr>
        <dsp:cNvPr id="0" name=""/>
        <dsp:cNvSpPr/>
      </dsp:nvSpPr>
      <dsp:spPr>
        <a:xfrm>
          <a:off x="2399" y="941746"/>
          <a:ext cx="2339131" cy="19324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36000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多次访问内存</a:t>
          </a:r>
        </a:p>
      </dsp:txBody>
      <dsp:txXfrm>
        <a:off x="2399" y="941746"/>
        <a:ext cx="2339131" cy="1932480"/>
      </dsp:txXfrm>
    </dsp:sp>
    <dsp:sp modelId="{4C218CB2-9D48-445D-9D9F-1AB35F524E3A}">
      <dsp:nvSpPr>
        <dsp:cNvPr id="0" name=""/>
        <dsp:cNvSpPr/>
      </dsp:nvSpPr>
      <dsp:spPr>
        <a:xfrm>
          <a:off x="2669009" y="6094"/>
          <a:ext cx="2339131" cy="935652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65024" rIns="36000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-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(Register-Register, RR) 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型指令：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669009" y="6094"/>
        <a:ext cx="2339131" cy="935652"/>
      </dsp:txXfrm>
    </dsp:sp>
    <dsp:sp modelId="{665A9B87-DE10-4D5E-89FA-53113F443122}">
      <dsp:nvSpPr>
        <dsp:cNvPr id="0" name=""/>
        <dsp:cNvSpPr/>
      </dsp:nvSpPr>
      <dsp:spPr>
        <a:xfrm>
          <a:off x="2669009" y="941746"/>
          <a:ext cx="2339131" cy="1932480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36000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</a:t>
          </a:r>
          <a:endParaRPr lang="en-US" altLang="zh-CN" sz="1600" kern="1200" dirty="0">
            <a:effectLst/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执行速度快，不需要访问内存</a:t>
          </a:r>
        </a:p>
      </dsp:txBody>
      <dsp:txXfrm>
        <a:off x="2669009" y="941746"/>
        <a:ext cx="2339131" cy="1932480"/>
      </dsp:txXfrm>
    </dsp:sp>
    <dsp:sp modelId="{B4BD8511-76A9-4849-8945-F22602E692EE}">
      <dsp:nvSpPr>
        <dsp:cNvPr id="0" name=""/>
        <dsp:cNvSpPr/>
      </dsp:nvSpPr>
      <dsp:spPr>
        <a:xfrm>
          <a:off x="5335619" y="6094"/>
          <a:ext cx="2339131" cy="93565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65024" rIns="36000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-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存储器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(Register-Storage, RS) 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型指令：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5335619" y="6094"/>
        <a:ext cx="2339131" cy="935652"/>
      </dsp:txXfrm>
    </dsp:sp>
    <dsp:sp modelId="{AC2A3E85-762B-4BB1-9918-AC5FAD8A44C3}">
      <dsp:nvSpPr>
        <dsp:cNvPr id="0" name=""/>
        <dsp:cNvSpPr/>
      </dsp:nvSpPr>
      <dsp:spPr>
        <a:xfrm>
          <a:off x="5335619" y="941746"/>
          <a:ext cx="2339131" cy="193248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36000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  <a:endParaRPr lang="zh-CN" altLang="en-US" sz="1600" kern="1200" dirty="0">
            <a:effectLst/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6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Storage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Register </a:t>
          </a:r>
          <a:endParaRPr lang="zh-CN" altLang="en-US" sz="1600" kern="1200" dirty="0">
            <a:effectLst/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既要访问内存单元，又要访问寄存器</a:t>
          </a:r>
        </a:p>
      </dsp:txBody>
      <dsp:txXfrm>
        <a:off x="5335619" y="941746"/>
        <a:ext cx="2339131" cy="19324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1A612-824F-40BC-8D25-17F668CB38B6}">
      <dsp:nvSpPr>
        <dsp:cNvPr id="0" name=""/>
        <dsp:cNvSpPr/>
      </dsp:nvSpPr>
      <dsp:spPr>
        <a:xfrm>
          <a:off x="0" y="367919"/>
          <a:ext cx="767715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指令字长度等于两个或多个机器字长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367919"/>
        <a:ext cx="7677150" cy="1058400"/>
      </dsp:txXfrm>
    </dsp:sp>
    <dsp:sp modelId="{2899C51D-9650-4BBD-8209-3DFAE519EFEC}">
      <dsp:nvSpPr>
        <dsp:cNvPr id="0" name=""/>
        <dsp:cNvSpPr/>
      </dsp:nvSpPr>
      <dsp:spPr>
        <a:xfrm>
          <a:off x="383857" y="13679"/>
          <a:ext cx="5374005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多字长指令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8442" y="48264"/>
        <a:ext cx="5304835" cy="6393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D3B0F-3B19-49D6-8519-25E23B1047E3}">
      <dsp:nvSpPr>
        <dsp:cNvPr id="0" name=""/>
        <dsp:cNvSpPr/>
      </dsp:nvSpPr>
      <dsp:spPr>
        <a:xfrm>
          <a:off x="31" y="4862"/>
          <a:ext cx="3028007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优点</a:t>
          </a:r>
          <a:endParaRPr lang="zh-CN" altLang="en-US" sz="2000" kern="1200" dirty="0"/>
        </a:p>
      </dsp:txBody>
      <dsp:txXfrm>
        <a:off x="31" y="4862"/>
        <a:ext cx="3028007" cy="633600"/>
      </dsp:txXfrm>
    </dsp:sp>
    <dsp:sp modelId="{EF3569D1-288B-4CA5-8332-4131A2DB9097}">
      <dsp:nvSpPr>
        <dsp:cNvPr id="0" name=""/>
        <dsp:cNvSpPr/>
      </dsp:nvSpPr>
      <dsp:spPr>
        <a:xfrm>
          <a:off x="31" y="638462"/>
          <a:ext cx="3028007" cy="1460683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 val="4000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地址码更多，解决内存的寻址问题</a:t>
          </a:r>
        </a:p>
      </dsp:txBody>
      <dsp:txXfrm>
        <a:off x="31" y="638462"/>
        <a:ext cx="3028007" cy="1460683"/>
      </dsp:txXfrm>
    </dsp:sp>
    <dsp:sp modelId="{6139AE9F-B065-484F-A4EF-C54894BCF1C6}">
      <dsp:nvSpPr>
        <dsp:cNvPr id="0" name=""/>
        <dsp:cNvSpPr/>
      </dsp:nvSpPr>
      <dsp:spPr>
        <a:xfrm>
          <a:off x="3451960" y="4862"/>
          <a:ext cx="3028007" cy="6336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缺点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451960" y="4862"/>
        <a:ext cx="3028007" cy="633600"/>
      </dsp:txXfrm>
    </dsp:sp>
    <dsp:sp modelId="{49651008-3F18-4D79-819A-84FF151662EB}">
      <dsp:nvSpPr>
        <dsp:cNvPr id="0" name=""/>
        <dsp:cNvSpPr/>
      </dsp:nvSpPr>
      <dsp:spPr>
        <a:xfrm>
          <a:off x="3451960" y="638462"/>
          <a:ext cx="3028007" cy="1460683"/>
        </a:xfrm>
        <a:prstGeom prst="rect">
          <a:avLst/>
        </a:prstGeom>
        <a:solidFill>
          <a:schemeClr val="accent2">
            <a:tint val="40000"/>
            <a:hueOff val="-1195736"/>
            <a:satOff val="-42564"/>
            <a:lumOff val="-2706"/>
            <a:alpha val="40000"/>
          </a:schemeClr>
        </a:solidFill>
        <a:ln w="15875" cap="flat" cmpd="sng" algn="ctr">
          <a:solidFill>
            <a:schemeClr val="accent2">
              <a:tint val="40000"/>
              <a:hueOff val="-1195736"/>
              <a:satOff val="-42564"/>
              <a:lumOff val="-2706"/>
              <a:alpha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多次访存才能取得一条指令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，降低了速度，占用存储空间大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1960" y="638462"/>
        <a:ext cx="3028007" cy="14606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1B47-C074-4811-A666-C7B6D13B2760}">
      <dsp:nvSpPr>
        <dsp:cNvPr id="0" name=""/>
        <dsp:cNvSpPr/>
      </dsp:nvSpPr>
      <dsp:spPr>
        <a:xfrm>
          <a:off x="0" y="1246"/>
          <a:ext cx="7677150" cy="6164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等长指令：所有指令长度相等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30093" y="31339"/>
        <a:ext cx="7616964" cy="556280"/>
      </dsp:txXfrm>
    </dsp:sp>
    <dsp:sp modelId="{8BA7E179-22C0-4C9E-AE96-57E01E5BF9E5}">
      <dsp:nvSpPr>
        <dsp:cNvPr id="0" name=""/>
        <dsp:cNvSpPr/>
      </dsp:nvSpPr>
      <dsp:spPr>
        <a:xfrm>
          <a:off x="0" y="617713"/>
          <a:ext cx="7677150" cy="946620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结构简单，控制线路简单</a:t>
          </a:r>
          <a:endParaRPr lang="en-US" altLang="zh-CN" sz="200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如：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MIPS</a:t>
          </a: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ARM</a:t>
          </a:r>
          <a:endParaRPr lang="zh-CN" altLang="en-US" sz="2000" b="1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617713"/>
        <a:ext cx="7677150" cy="946620"/>
      </dsp:txXfrm>
    </dsp:sp>
    <dsp:sp modelId="{AA9FA54F-5F29-4B60-8ECD-88484C1EB326}">
      <dsp:nvSpPr>
        <dsp:cNvPr id="0" name=""/>
        <dsp:cNvSpPr/>
      </dsp:nvSpPr>
      <dsp:spPr>
        <a:xfrm>
          <a:off x="0" y="1564334"/>
          <a:ext cx="7677150" cy="616466"/>
        </a:xfrm>
        <a:prstGeom prst="roundRect">
          <a:avLst/>
        </a:prstGeom>
        <a:solidFill>
          <a:srgbClr val="77C7C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变长指令：指令字长度随功能而异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30093" y="1594427"/>
        <a:ext cx="7616964" cy="556280"/>
      </dsp:txXfrm>
    </dsp:sp>
    <dsp:sp modelId="{EBD2307B-0B4F-44C0-85E0-0FF51B4F1BE1}">
      <dsp:nvSpPr>
        <dsp:cNvPr id="0" name=""/>
        <dsp:cNvSpPr/>
      </dsp:nvSpPr>
      <dsp:spPr>
        <a:xfrm>
          <a:off x="0" y="2180800"/>
          <a:ext cx="7677150" cy="946620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结构灵活，控制较复杂</a:t>
          </a:r>
          <a:endParaRPr lang="en-US" altLang="zh-CN" sz="200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如：</a:t>
          </a:r>
          <a:r>
            <a:rPr lang="en-US" altLang="zh-CN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</a:p>
      </dsp:txBody>
      <dsp:txXfrm>
        <a:off x="0" y="2180800"/>
        <a:ext cx="7677150" cy="946620"/>
      </dsp:txXfrm>
    </dsp:sp>
    <dsp:sp modelId="{9154541E-D3E0-46FF-9F43-AFFF25CEB86E}">
      <dsp:nvSpPr>
        <dsp:cNvPr id="0" name=""/>
        <dsp:cNvSpPr/>
      </dsp:nvSpPr>
      <dsp:spPr>
        <a:xfrm>
          <a:off x="0" y="3127421"/>
          <a:ext cx="7677150" cy="616466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现在指令字长一般为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32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位固定长度</a:t>
          </a:r>
        </a:p>
      </dsp:txBody>
      <dsp:txXfrm>
        <a:off x="30093" y="3157514"/>
        <a:ext cx="7616964" cy="5562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8AEC8-9151-472D-9EE0-7A8FAE361563}">
      <dsp:nvSpPr>
        <dsp:cNvPr id="0" name=""/>
        <dsp:cNvSpPr/>
      </dsp:nvSpPr>
      <dsp:spPr>
        <a:xfrm>
          <a:off x="0" y="296024"/>
          <a:ext cx="767715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24000" rIns="360000" bIns="142240" numCol="1" spcCol="1270" anchor="t" anchorCtr="0">
          <a:noAutofit/>
        </a:bodyPr>
        <a:lstStyle/>
        <a:p>
          <a:pPr marL="360000" lvl="1" indent="-3600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字长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地址指令</a:t>
          </a:r>
        </a:p>
        <a:p>
          <a:pPr marL="360000" lvl="1" indent="-3600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操作码字段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OP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可以指定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条指令。 </a:t>
          </a:r>
        </a:p>
        <a:p>
          <a:pPr marL="360000" lvl="1" indent="-3600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源寄存器和目标寄存器都是通用寄存器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个，所以是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型指令，两个操作数均在寄存器中。</a:t>
          </a:r>
        </a:p>
      </dsp:txBody>
      <dsp:txXfrm>
        <a:off x="0" y="296024"/>
        <a:ext cx="7677150" cy="2583000"/>
      </dsp:txXfrm>
    </dsp:sp>
    <dsp:sp modelId="{B158353B-6130-4FFD-B477-625A5AEB3E2B}">
      <dsp:nvSpPr>
        <dsp:cNvPr id="0" name=""/>
        <dsp:cNvSpPr/>
      </dsp:nvSpPr>
      <dsp:spPr>
        <a:xfrm>
          <a:off x="383857" y="824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指令格式特点 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678" y="29645"/>
        <a:ext cx="5316363" cy="5327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8AEC8-9151-472D-9EE0-7A8FAE361563}">
      <dsp:nvSpPr>
        <dsp:cNvPr id="0" name=""/>
        <dsp:cNvSpPr/>
      </dsp:nvSpPr>
      <dsp:spPr>
        <a:xfrm>
          <a:off x="0" y="296024"/>
          <a:ext cx="767715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24000" rIns="360000" bIns="142240" numCol="1" spcCol="1270" anchor="t" anchorCtr="0">
          <a:noAutofit/>
        </a:bodyPr>
        <a:lstStyle/>
        <a:p>
          <a:pPr marL="360000" lvl="1" indent="-3600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字长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地址指令</a:t>
          </a:r>
        </a:p>
        <a:p>
          <a:pPr marL="360000" lvl="1" indent="-3600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操作码字段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OP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可以指定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条指令。 </a:t>
          </a:r>
        </a:p>
        <a:p>
          <a:pPr marL="360000" lvl="1" indent="-3600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源操作数使用通用寄存器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个，另一个操作数是存储器操作数所以是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________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型指令。</a:t>
          </a:r>
        </a:p>
      </dsp:txBody>
      <dsp:txXfrm>
        <a:off x="0" y="296024"/>
        <a:ext cx="7677150" cy="2583000"/>
      </dsp:txXfrm>
    </dsp:sp>
    <dsp:sp modelId="{B158353B-6130-4FFD-B477-625A5AEB3E2B}">
      <dsp:nvSpPr>
        <dsp:cNvPr id="0" name=""/>
        <dsp:cNvSpPr/>
      </dsp:nvSpPr>
      <dsp:spPr>
        <a:xfrm>
          <a:off x="383857" y="824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指令格式特点 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678" y="29645"/>
        <a:ext cx="5316363" cy="53275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B8CCF-BFD8-4CA3-918B-C76BD5F6D76F}">
      <dsp:nvSpPr>
        <dsp:cNvPr id="0" name=""/>
        <dsp:cNvSpPr/>
      </dsp:nvSpPr>
      <dsp:spPr>
        <a:xfrm>
          <a:off x="0" y="330567"/>
          <a:ext cx="756084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333248" rIns="5868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R(Register)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型指令：所有的算术运算，数据必须放在通用寄存器中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I(</a:t>
          </a:r>
          <a:r>
            <a:rPr lang="en-US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immediate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型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指令：访问存储器需要使用数据传送指令</a:t>
          </a:r>
        </a:p>
      </dsp:txBody>
      <dsp:txXfrm>
        <a:off x="0" y="330567"/>
        <a:ext cx="7560840" cy="1159200"/>
      </dsp:txXfrm>
    </dsp:sp>
    <dsp:sp modelId="{D1AD693A-B459-4F9B-900F-1126CF7EAC88}">
      <dsp:nvSpPr>
        <dsp:cNvPr id="0" name=""/>
        <dsp:cNvSpPr/>
      </dsp:nvSpPr>
      <dsp:spPr>
        <a:xfrm>
          <a:off x="378042" y="94407"/>
          <a:ext cx="529258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</a:p>
      </dsp:txBody>
      <dsp:txXfrm>
        <a:off x="401099" y="117464"/>
        <a:ext cx="5246474" cy="4262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C7901-2CFE-47D7-9D62-DEFBA54E799C}">
      <dsp:nvSpPr>
        <dsp:cNvPr id="0" name=""/>
        <dsp:cNvSpPr/>
      </dsp:nvSpPr>
      <dsp:spPr>
        <a:xfrm>
          <a:off x="547751" y="152396"/>
          <a:ext cx="3352917" cy="10477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701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：操作码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47751" y="152396"/>
        <a:ext cx="3352917" cy="1047786"/>
      </dsp:txXfrm>
    </dsp:sp>
    <dsp:sp modelId="{1854B7E8-ED57-4B30-97A8-246B835591AB}">
      <dsp:nvSpPr>
        <dsp:cNvPr id="0" name=""/>
        <dsp:cNvSpPr/>
      </dsp:nvSpPr>
      <dsp:spPr>
        <a:xfrm>
          <a:off x="408047" y="1049"/>
          <a:ext cx="733450" cy="110017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D6DBF-4455-4F01-B4FE-4553636A1E47}">
      <dsp:nvSpPr>
        <dsp:cNvPr id="0" name=""/>
        <dsp:cNvSpPr/>
      </dsp:nvSpPr>
      <dsp:spPr>
        <a:xfrm>
          <a:off x="4160288" y="152396"/>
          <a:ext cx="3352917" cy="10477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701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Rs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：第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源操作数寄存器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160288" y="152396"/>
        <a:ext cx="3352917" cy="1047786"/>
      </dsp:txXfrm>
    </dsp:sp>
    <dsp:sp modelId="{77ADBA4C-3AC0-4B76-A26B-23CC8E9083F8}">
      <dsp:nvSpPr>
        <dsp:cNvPr id="0" name=""/>
        <dsp:cNvSpPr/>
      </dsp:nvSpPr>
      <dsp:spPr>
        <a:xfrm>
          <a:off x="4020583" y="1049"/>
          <a:ext cx="733450" cy="1100176"/>
        </a:xfrm>
        <a:prstGeom prst="rect">
          <a:avLst/>
        </a:prstGeom>
        <a:solidFill>
          <a:schemeClr val="accent4">
            <a:tint val="50000"/>
            <a:hueOff val="-1384502"/>
            <a:satOff val="-2293"/>
            <a:lumOff val="-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F22C7-C6F2-4AFE-B5AC-4D131D86C60E}">
      <dsp:nvSpPr>
        <dsp:cNvPr id="0" name=""/>
        <dsp:cNvSpPr/>
      </dsp:nvSpPr>
      <dsp:spPr>
        <a:xfrm>
          <a:off x="594546" y="1484498"/>
          <a:ext cx="3255260" cy="10172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03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Rt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en-US" altLang="zh-CN" sz="1800" b="1" i="0" kern="120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altLang="zh-CN" sz="1800" b="0" i="0" kern="120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arget Register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  <a:b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</a:b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目的操作数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/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第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2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源操作数寄存器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594546" y="1484498"/>
        <a:ext cx="3255260" cy="1017268"/>
      </dsp:txXfrm>
    </dsp:sp>
    <dsp:sp modelId="{D60CF99A-3265-4086-BDF9-D2BEBDDAD37C}">
      <dsp:nvSpPr>
        <dsp:cNvPr id="0" name=""/>
        <dsp:cNvSpPr/>
      </dsp:nvSpPr>
      <dsp:spPr>
        <a:xfrm>
          <a:off x="458910" y="1337559"/>
          <a:ext cx="712088" cy="1068132"/>
        </a:xfrm>
        <a:prstGeom prst="rect">
          <a:avLst/>
        </a:prstGeom>
        <a:solidFill>
          <a:schemeClr val="accent4">
            <a:tint val="50000"/>
            <a:hueOff val="-2769005"/>
            <a:satOff val="-4586"/>
            <a:lumOff val="-1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E3D2E-6973-4DE9-B870-C518E10DC7EE}">
      <dsp:nvSpPr>
        <dsp:cNvPr id="0" name=""/>
        <dsp:cNvSpPr/>
      </dsp:nvSpPr>
      <dsp:spPr>
        <a:xfrm>
          <a:off x="4109424" y="1471443"/>
          <a:ext cx="3352917" cy="10477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701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偏移量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：访存指令中操作数的偏移量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109424" y="1471443"/>
        <a:ext cx="3352917" cy="1047786"/>
      </dsp:txXfrm>
    </dsp:sp>
    <dsp:sp modelId="{AC1C9529-4851-4FF8-863C-A752441B3EB0}">
      <dsp:nvSpPr>
        <dsp:cNvPr id="0" name=""/>
        <dsp:cNvSpPr/>
      </dsp:nvSpPr>
      <dsp:spPr>
        <a:xfrm>
          <a:off x="3969719" y="1320096"/>
          <a:ext cx="733450" cy="1100176"/>
        </a:xfrm>
        <a:prstGeom prst="rect">
          <a:avLst/>
        </a:prstGeom>
        <a:solidFill>
          <a:schemeClr val="accent4">
            <a:tint val="50000"/>
            <a:hueOff val="-4153507"/>
            <a:satOff val="-6879"/>
            <a:lumOff val="-1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55A2-7B95-4AFB-98A2-A20AF60A4918}">
      <dsp:nvSpPr>
        <dsp:cNvPr id="0" name=""/>
        <dsp:cNvSpPr/>
      </dsp:nvSpPr>
      <dsp:spPr>
        <a:xfrm>
          <a:off x="5188" y="802555"/>
          <a:ext cx="2241116" cy="167294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微程序级的指令，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</a:t>
          </a:r>
        </a:p>
      </dsp:txBody>
      <dsp:txXfrm>
        <a:off x="44387" y="841754"/>
        <a:ext cx="2162718" cy="1633746"/>
      </dsp:txXfrm>
    </dsp:sp>
    <dsp:sp modelId="{CCE2BAFA-845D-43DD-AAE3-F8DA8679D4F5}">
      <dsp:nvSpPr>
        <dsp:cNvPr id="0" name=""/>
        <dsp:cNvSpPr/>
      </dsp:nvSpPr>
      <dsp:spPr>
        <a:xfrm>
          <a:off x="5188" y="2475501"/>
          <a:ext cx="2241116" cy="7193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微指令</a:t>
          </a:r>
        </a:p>
      </dsp:txBody>
      <dsp:txXfrm>
        <a:off x="5188" y="2475501"/>
        <a:ext cx="1578250" cy="719366"/>
      </dsp:txXfrm>
    </dsp:sp>
    <dsp:sp modelId="{88B7E2A2-7D37-4ACC-9066-A3E4B05244FB}">
      <dsp:nvSpPr>
        <dsp:cNvPr id="0" name=""/>
        <dsp:cNvSpPr/>
      </dsp:nvSpPr>
      <dsp:spPr>
        <a:xfrm>
          <a:off x="1646837" y="2589765"/>
          <a:ext cx="784390" cy="78439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F3CB1-53BF-4A28-9774-B39E792061D9}">
      <dsp:nvSpPr>
        <dsp:cNvPr id="0" name=""/>
        <dsp:cNvSpPr/>
      </dsp:nvSpPr>
      <dsp:spPr>
        <a:xfrm>
          <a:off x="2625555" y="802555"/>
          <a:ext cx="2241116" cy="167294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微指令和宏指令之间，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简称“指令”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完成独立的算数运算或逻辑运算</a:t>
          </a:r>
        </a:p>
      </dsp:txBody>
      <dsp:txXfrm>
        <a:off x="2664754" y="841754"/>
        <a:ext cx="2162718" cy="1633746"/>
      </dsp:txXfrm>
    </dsp:sp>
    <dsp:sp modelId="{71D7858D-D547-474F-81F5-52F249C80597}">
      <dsp:nvSpPr>
        <dsp:cNvPr id="0" name=""/>
        <dsp:cNvSpPr/>
      </dsp:nvSpPr>
      <dsp:spPr>
        <a:xfrm>
          <a:off x="2625555" y="2475501"/>
          <a:ext cx="2241116" cy="719366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机器指令</a:t>
          </a:r>
        </a:p>
      </dsp:txBody>
      <dsp:txXfrm>
        <a:off x="2625555" y="2475501"/>
        <a:ext cx="1578250" cy="719366"/>
      </dsp:txXfrm>
    </dsp:sp>
    <dsp:sp modelId="{633D07EC-0EA6-4513-83B9-B5CE28ABB6B7}">
      <dsp:nvSpPr>
        <dsp:cNvPr id="0" name=""/>
        <dsp:cNvSpPr/>
      </dsp:nvSpPr>
      <dsp:spPr>
        <a:xfrm>
          <a:off x="4267203" y="2589765"/>
          <a:ext cx="784390" cy="784390"/>
        </a:xfrm>
        <a:prstGeom prst="ellipse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7DB31-FFCC-442E-88F4-D31D7E8B47E2}">
      <dsp:nvSpPr>
        <dsp:cNvPr id="0" name=""/>
        <dsp:cNvSpPr/>
      </dsp:nvSpPr>
      <dsp:spPr>
        <a:xfrm>
          <a:off x="5245922" y="802555"/>
          <a:ext cx="2241116" cy="167294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若干条机器指令组成的软件指令，软件</a:t>
          </a:r>
        </a:p>
      </dsp:txBody>
      <dsp:txXfrm>
        <a:off x="5285121" y="841754"/>
        <a:ext cx="2162718" cy="1633746"/>
      </dsp:txXfrm>
    </dsp:sp>
    <dsp:sp modelId="{6C3233B0-FE5F-4F74-A0A8-54ADC84DFD15}">
      <dsp:nvSpPr>
        <dsp:cNvPr id="0" name=""/>
        <dsp:cNvSpPr/>
      </dsp:nvSpPr>
      <dsp:spPr>
        <a:xfrm>
          <a:off x="5245922" y="2475501"/>
          <a:ext cx="2241116" cy="719366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宏指令</a:t>
          </a:r>
        </a:p>
      </dsp:txBody>
      <dsp:txXfrm>
        <a:off x="5245922" y="2475501"/>
        <a:ext cx="1578250" cy="719366"/>
      </dsp:txXfrm>
    </dsp:sp>
    <dsp:sp modelId="{BE989EAF-5BA3-4D1D-96E9-E356B4DB0084}">
      <dsp:nvSpPr>
        <dsp:cNvPr id="0" name=""/>
        <dsp:cNvSpPr/>
      </dsp:nvSpPr>
      <dsp:spPr>
        <a:xfrm>
          <a:off x="6887570" y="2589765"/>
          <a:ext cx="784390" cy="784390"/>
        </a:xfrm>
        <a:prstGeom prst="ellipse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87681-4956-406A-B9EB-08114AE5F516}">
      <dsp:nvSpPr>
        <dsp:cNvPr id="0" name=""/>
        <dsp:cNvSpPr/>
      </dsp:nvSpPr>
      <dsp:spPr>
        <a:xfrm>
          <a:off x="218188" y="424805"/>
          <a:ext cx="3555449" cy="111107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57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：操作码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8188" y="424805"/>
        <a:ext cx="3555449" cy="1111078"/>
      </dsp:txXfrm>
    </dsp:sp>
    <dsp:sp modelId="{17287196-4A10-4164-AE53-A858356C5875}">
      <dsp:nvSpPr>
        <dsp:cNvPr id="0" name=""/>
        <dsp:cNvSpPr/>
      </dsp:nvSpPr>
      <dsp:spPr>
        <a:xfrm>
          <a:off x="70045" y="264315"/>
          <a:ext cx="777754" cy="1166631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2E1A-0D53-412F-9B5A-D416B36E9EB1}">
      <dsp:nvSpPr>
        <dsp:cNvPr id="0" name=""/>
        <dsp:cNvSpPr/>
      </dsp:nvSpPr>
      <dsp:spPr>
        <a:xfrm>
          <a:off x="4053900" y="425105"/>
          <a:ext cx="3553204" cy="11103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095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立即数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：跳转指令，用一个26位的立即数作为跳转的目标地址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53900" y="425105"/>
        <a:ext cx="3553204" cy="1110376"/>
      </dsp:txXfrm>
    </dsp:sp>
    <dsp:sp modelId="{F06C1475-3DC1-4E59-9685-56C803D71FC2}">
      <dsp:nvSpPr>
        <dsp:cNvPr id="0" name=""/>
        <dsp:cNvSpPr/>
      </dsp:nvSpPr>
      <dsp:spPr>
        <a:xfrm>
          <a:off x="3905849" y="264717"/>
          <a:ext cx="777263" cy="1165895"/>
        </a:xfrm>
        <a:prstGeom prst="rect">
          <a:avLst/>
        </a:prstGeom>
        <a:solidFill>
          <a:schemeClr val="accent3">
            <a:tint val="50000"/>
            <a:hueOff val="16425991"/>
            <a:satOff val="-2289"/>
            <a:lumOff val="7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46343-406B-4AA7-A7B7-26C9590EAF42}">
      <dsp:nvSpPr>
        <dsp:cNvPr id="0" name=""/>
        <dsp:cNvSpPr/>
      </dsp:nvSpPr>
      <dsp:spPr>
        <a:xfrm>
          <a:off x="2886" y="153915"/>
          <a:ext cx="1735605" cy="69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地址数据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86" y="153915"/>
        <a:ext cx="1735605" cy="691200"/>
      </dsp:txXfrm>
    </dsp:sp>
    <dsp:sp modelId="{F246EC8C-7ED1-42A9-9CDA-DBE73C630740}">
      <dsp:nvSpPr>
        <dsp:cNvPr id="0" name=""/>
        <dsp:cNvSpPr/>
      </dsp:nvSpPr>
      <dsp:spPr>
        <a:xfrm>
          <a:off x="2886" y="845115"/>
          <a:ext cx="1735605" cy="31776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96012" rIns="36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主存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有效地址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无符号整数</a:t>
          </a:r>
        </a:p>
      </dsp:txBody>
      <dsp:txXfrm>
        <a:off x="2886" y="845115"/>
        <a:ext cx="1735605" cy="3177680"/>
      </dsp:txXfrm>
    </dsp:sp>
    <dsp:sp modelId="{95F87AF7-E35A-4ECA-8648-CC3E7DAB5478}">
      <dsp:nvSpPr>
        <dsp:cNvPr id="0" name=""/>
        <dsp:cNvSpPr/>
      </dsp:nvSpPr>
      <dsp:spPr>
        <a:xfrm>
          <a:off x="1981476" y="153915"/>
          <a:ext cx="1735605" cy="691200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数值数据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1981476" y="153915"/>
        <a:ext cx="1735605" cy="691200"/>
      </dsp:txXfrm>
    </dsp:sp>
    <dsp:sp modelId="{3B97D345-39F7-4FD7-918C-40DABB43AF34}">
      <dsp:nvSpPr>
        <dsp:cNvPr id="0" name=""/>
        <dsp:cNvSpPr/>
      </dsp:nvSpPr>
      <dsp:spPr>
        <a:xfrm>
          <a:off x="1981476" y="845115"/>
          <a:ext cx="1735605" cy="3177680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96012" rIns="36000" bIns="144018" numCol="1" spcCol="1270" anchor="t" anchorCtr="0">
          <a:noAutofit/>
        </a:bodyPr>
        <a:lstStyle/>
        <a:p>
          <a:pPr marL="216000" lvl="1" indent="-216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定点数</a:t>
          </a:r>
        </a:p>
        <a:p>
          <a:pPr marL="216000" lvl="1" indent="-216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浮点数</a:t>
          </a:r>
        </a:p>
        <a:p>
          <a:pPr marL="216000" lvl="1" indent="-216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压缩十进制数</a:t>
          </a:r>
        </a:p>
        <a:p>
          <a:pPr marL="17145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1981476" y="845115"/>
        <a:ext cx="1735605" cy="3177680"/>
      </dsp:txXfrm>
    </dsp:sp>
    <dsp:sp modelId="{6B99F68C-2F0F-45B2-8B8B-E27FD1595CA8}">
      <dsp:nvSpPr>
        <dsp:cNvPr id="0" name=""/>
        <dsp:cNvSpPr/>
      </dsp:nvSpPr>
      <dsp:spPr>
        <a:xfrm>
          <a:off x="3960067" y="153915"/>
          <a:ext cx="1735605" cy="691200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字符数据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960067" y="153915"/>
        <a:ext cx="1735605" cy="691200"/>
      </dsp:txXfrm>
    </dsp:sp>
    <dsp:sp modelId="{3DB6B80F-B216-4A31-A736-644576A81A18}">
      <dsp:nvSpPr>
        <dsp:cNvPr id="0" name=""/>
        <dsp:cNvSpPr/>
      </dsp:nvSpPr>
      <dsp:spPr>
        <a:xfrm>
          <a:off x="3960067" y="845115"/>
          <a:ext cx="1735605" cy="3177680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96012" rIns="36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字符或字符串，使用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ASCII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码</a:t>
          </a:r>
        </a:p>
      </dsp:txBody>
      <dsp:txXfrm>
        <a:off x="3960067" y="845115"/>
        <a:ext cx="1735605" cy="3177680"/>
      </dsp:txXfrm>
    </dsp:sp>
    <dsp:sp modelId="{518A226C-E32C-4894-B46F-75088D3A6DC9}">
      <dsp:nvSpPr>
        <dsp:cNvPr id="0" name=""/>
        <dsp:cNvSpPr/>
      </dsp:nvSpPr>
      <dsp:spPr>
        <a:xfrm>
          <a:off x="5938657" y="153915"/>
          <a:ext cx="1735605" cy="6912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逻辑数据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5938657" y="153915"/>
        <a:ext cx="1735605" cy="691200"/>
      </dsp:txXfrm>
    </dsp:sp>
    <dsp:sp modelId="{5CCBB00E-DDB6-47BC-B691-3E2A135DF8C1}">
      <dsp:nvSpPr>
        <dsp:cNvPr id="0" name=""/>
        <dsp:cNvSpPr/>
      </dsp:nvSpPr>
      <dsp:spPr>
        <a:xfrm>
          <a:off x="5938657" y="845115"/>
          <a:ext cx="1735605" cy="317768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96012" rIns="36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一个单元中有几位二进制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bit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项组成，每个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bit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的值可以是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可单独对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位或多位进行计算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5938657" y="845115"/>
        <a:ext cx="1735605" cy="31776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3B8CE-DF79-4152-BC2D-FDCAD123331B}">
      <dsp:nvSpPr>
        <dsp:cNvPr id="0" name=""/>
        <dsp:cNvSpPr/>
      </dsp:nvSpPr>
      <dsp:spPr>
        <a:xfrm>
          <a:off x="0" y="271399"/>
          <a:ext cx="5256583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969" tIns="249936" rIns="40796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指令助记符及语法格式大同小异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RISC-V 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分支预测，</a:t>
          </a: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MIPS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延迟槽</a:t>
          </a:r>
          <a:endParaRPr lang="en-US" altLang="zh-CN" sz="12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RISC-V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支持变长指令扩展</a:t>
          </a:r>
          <a:endParaRPr lang="en-US" altLang="zh-CN" sz="12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RISC-V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将源寄存器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rs1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rs2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和目标寄存器（</a:t>
          </a:r>
          <a:r>
            <a:rPr lang="en-US" altLang="zh-CN" sz="1200" kern="1200" dirty="0" err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rd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）固定在同样位置，以简化指令译码</a:t>
          </a:r>
          <a:endParaRPr lang="en-US" altLang="zh-CN" sz="12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立即数分散在不同位置，但符号位固定在第</a:t>
          </a: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31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位，可加速符号扩展电路</a:t>
          </a:r>
          <a:endParaRPr lang="en-US" altLang="zh-CN" sz="12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71399"/>
        <a:ext cx="5256583" cy="2154600"/>
      </dsp:txXfrm>
    </dsp:sp>
    <dsp:sp modelId="{62634892-3CCD-477D-9BDD-E2198760C944}">
      <dsp:nvSpPr>
        <dsp:cNvPr id="0" name=""/>
        <dsp:cNvSpPr/>
      </dsp:nvSpPr>
      <dsp:spPr>
        <a:xfrm>
          <a:off x="262829" y="94279"/>
          <a:ext cx="3679608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80" tIns="0" rIns="13908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说明</a:t>
          </a:r>
        </a:p>
      </dsp:txBody>
      <dsp:txXfrm>
        <a:off x="280122" y="111572"/>
        <a:ext cx="3645022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8C470-B959-4835-88F8-734D963EA460}">
      <dsp:nvSpPr>
        <dsp:cNvPr id="0" name=""/>
        <dsp:cNvSpPr/>
      </dsp:nvSpPr>
      <dsp:spPr>
        <a:xfrm>
          <a:off x="0" y="514087"/>
          <a:ext cx="3659187" cy="16372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687324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利用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它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编制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系统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软件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和应用软件</a:t>
          </a:r>
        </a:p>
      </dsp:txBody>
      <dsp:txXfrm>
        <a:off x="0" y="514087"/>
        <a:ext cx="3659187" cy="1637212"/>
      </dsp:txXfrm>
    </dsp:sp>
    <dsp:sp modelId="{399A29B9-6531-4CB1-B9B6-56D02D58C118}">
      <dsp:nvSpPr>
        <dsp:cNvPr id="0" name=""/>
        <dsp:cNvSpPr/>
      </dsp:nvSpPr>
      <dsp:spPr>
        <a:xfrm>
          <a:off x="182959" y="27007"/>
          <a:ext cx="2561430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软件设计人员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30514" y="74562"/>
        <a:ext cx="2466320" cy="879050"/>
      </dsp:txXfrm>
    </dsp:sp>
    <dsp:sp modelId="{963BA490-7124-4F80-929A-E1D3FE9CDFC1}">
      <dsp:nvSpPr>
        <dsp:cNvPr id="0" name=""/>
        <dsp:cNvSpPr/>
      </dsp:nvSpPr>
      <dsp:spPr>
        <a:xfrm>
          <a:off x="0" y="2816579"/>
          <a:ext cx="3659187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687324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采用各种手段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实现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它</a:t>
          </a:r>
        </a:p>
      </dsp:txBody>
      <dsp:txXfrm>
        <a:off x="0" y="2816579"/>
        <a:ext cx="3659187" cy="1247400"/>
      </dsp:txXfrm>
    </dsp:sp>
    <dsp:sp modelId="{F2EDFB95-EE7F-441F-9C7D-9C547F5CCE11}">
      <dsp:nvSpPr>
        <dsp:cNvPr id="0" name=""/>
        <dsp:cNvSpPr/>
      </dsp:nvSpPr>
      <dsp:spPr>
        <a:xfrm>
          <a:off x="182959" y="2329499"/>
          <a:ext cx="2561430" cy="9741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硬件设计人员</a:t>
          </a:r>
          <a:endParaRPr lang="zh-CN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30514" y="2377054"/>
        <a:ext cx="2466320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AAF6F-CF54-4148-81E9-18259F077B58}">
      <dsp:nvSpPr>
        <dsp:cNvPr id="0" name=""/>
        <dsp:cNvSpPr/>
      </dsp:nvSpPr>
      <dsp:spPr>
        <a:xfrm>
          <a:off x="0" y="288693"/>
          <a:ext cx="76771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又称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指令集，</a:t>
          </a:r>
          <a:r>
            <a:rPr lang="zh-CN" altLang="en-US" sz="200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一台计算机中</a:t>
          </a:r>
          <a:r>
            <a:rPr lang="zh-CN" altLang="en-US" sz="2000" b="1" kern="120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onsolas" panose="020B0609020204030204" pitchFamily="49" charset="0"/>
            </a:rPr>
            <a:t>所有机</a:t>
          </a:r>
          <a:r>
            <a:rPr lang="zh-CN" altLang="en-US" sz="2000" b="1" kern="120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器指令的集合</a:t>
          </a:r>
          <a:endParaRPr lang="en-US" altLang="zh-CN" sz="2000" b="1" kern="1200" noProof="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90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表征一台计算机性能的重要因素 </a:t>
          </a:r>
          <a:endParaRPr lang="en-US" altLang="zh-CN" sz="2000" kern="1200" noProof="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影响计算机的硬件结构、系统软件，机器的适用范围</a:t>
          </a:r>
          <a:endParaRPr lang="en-US" altLang="zh-CN" sz="2000" kern="1200" noProof="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288693"/>
        <a:ext cx="7677150" cy="1820700"/>
      </dsp:txXfrm>
    </dsp:sp>
    <dsp:sp modelId="{3FE66EF3-A554-4172-9912-4497A5E4E62A}">
      <dsp:nvSpPr>
        <dsp:cNvPr id="0" name=""/>
        <dsp:cNvSpPr/>
      </dsp:nvSpPr>
      <dsp:spPr>
        <a:xfrm>
          <a:off x="383857" y="37773"/>
          <a:ext cx="537400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指令系统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55" y="62271"/>
        <a:ext cx="5325009" cy="452844"/>
      </dsp:txXfrm>
    </dsp:sp>
    <dsp:sp modelId="{D13E1D61-BC21-4D07-AC8F-1C2951B3A863}">
      <dsp:nvSpPr>
        <dsp:cNvPr id="0" name=""/>
        <dsp:cNvSpPr/>
      </dsp:nvSpPr>
      <dsp:spPr>
        <a:xfrm>
          <a:off x="0" y="2452113"/>
          <a:ext cx="7677150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又称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指令集体系，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是计算机体系结构中与程序设计有关的部分。包含了基本数据类型，</a:t>
          </a:r>
          <a:r>
            <a:rPr lang="zh-CN" altLang="en-US" sz="2000" b="1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，寄存器，寻址模式，存储体系，中断，异常处理以及外部</a:t>
          </a:r>
          <a:r>
            <a:rPr lang="en-US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I/O</a:t>
          </a:r>
          <a:r>
            <a:rPr lang="zh-CN" altLang="en-US" sz="2000" b="0" kern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。</a:t>
          </a:r>
        </a:p>
      </dsp:txBody>
      <dsp:txXfrm>
        <a:off x="0" y="2452113"/>
        <a:ext cx="7677150" cy="1686825"/>
      </dsp:txXfrm>
    </dsp:sp>
    <dsp:sp modelId="{863E7477-4DA1-4D8C-9834-9EFC47701DBA}">
      <dsp:nvSpPr>
        <dsp:cNvPr id="0" name=""/>
        <dsp:cNvSpPr/>
      </dsp:nvSpPr>
      <dsp:spPr>
        <a:xfrm>
          <a:off x="383857" y="2201193"/>
          <a:ext cx="5374005" cy="50184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0" tIns="0" rIns="360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指令集架构 </a:t>
          </a:r>
          <a:r>
            <a:rPr lang="en-US" altLang="zh-CN" sz="16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(Instruction Set Architecture, ISA)</a:t>
          </a:r>
          <a:endParaRPr lang="zh-CN" altLang="en-US" sz="16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8355" y="2225691"/>
        <a:ext cx="5325009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9B5FE-E2E9-4187-92AE-7FA1B2DCD908}">
      <dsp:nvSpPr>
        <dsp:cNvPr id="0" name=""/>
        <dsp:cNvSpPr/>
      </dsp:nvSpPr>
      <dsp:spPr>
        <a:xfrm>
          <a:off x="0" y="601106"/>
          <a:ext cx="767715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基本指令系统相同、基本体系结构相同的一系列计算机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同一系列的各机种有共同的指令集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指令集向下兼容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601106"/>
        <a:ext cx="7677150" cy="1890000"/>
      </dsp:txXfrm>
    </dsp:sp>
    <dsp:sp modelId="{1FC6E408-09E4-4AB1-BB42-742D5492A830}">
      <dsp:nvSpPr>
        <dsp:cNvPr id="0" name=""/>
        <dsp:cNvSpPr/>
      </dsp:nvSpPr>
      <dsp:spPr>
        <a:xfrm>
          <a:off x="383857" y="305905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系列计算机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678" y="334726"/>
        <a:ext cx="5316363" cy="532758"/>
      </dsp:txXfrm>
    </dsp:sp>
    <dsp:sp modelId="{679EB4BE-E884-49B0-BF93-820380A3F196}">
      <dsp:nvSpPr>
        <dsp:cNvPr id="0" name=""/>
        <dsp:cNvSpPr/>
      </dsp:nvSpPr>
      <dsp:spPr>
        <a:xfrm>
          <a:off x="0" y="2894305"/>
          <a:ext cx="7677150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X86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系列、</a:t>
          </a: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ARM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系列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94305"/>
        <a:ext cx="7677150" cy="976500"/>
      </dsp:txXfrm>
    </dsp:sp>
    <dsp:sp modelId="{8E95AB6A-0504-49BC-B282-01A72A1F6391}">
      <dsp:nvSpPr>
        <dsp:cNvPr id="0" name=""/>
        <dsp:cNvSpPr/>
      </dsp:nvSpPr>
      <dsp:spPr>
        <a:xfrm>
          <a:off x="383857" y="2599106"/>
          <a:ext cx="5374005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例如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412678" y="2627927"/>
        <a:ext cx="531636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BAFA4-069D-466E-887F-62B87E6C4582}">
      <dsp:nvSpPr>
        <dsp:cNvPr id="0" name=""/>
        <dsp:cNvSpPr/>
      </dsp:nvSpPr>
      <dsp:spPr>
        <a:xfrm>
          <a:off x="1824332" y="1302"/>
          <a:ext cx="2013619" cy="201361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16" tIns="62230" rIns="110816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CISC</a:t>
          </a:r>
          <a:endParaRPr lang="zh-CN" altLang="en-US" sz="4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19220" y="296190"/>
        <a:ext cx="1423843" cy="1423843"/>
      </dsp:txXfrm>
    </dsp:sp>
    <dsp:sp modelId="{5B9B5D72-4658-49F8-A7C0-B1217843681F}">
      <dsp:nvSpPr>
        <dsp:cNvPr id="0" name=""/>
        <dsp:cNvSpPr/>
      </dsp:nvSpPr>
      <dsp:spPr>
        <a:xfrm>
          <a:off x="3435228" y="1302"/>
          <a:ext cx="2013619" cy="2013619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16" tIns="62230" rIns="110816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RISC</a:t>
          </a:r>
          <a:endParaRPr lang="zh-CN" altLang="en-US" sz="4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0116" y="296190"/>
        <a:ext cx="1423843" cy="1423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B24F7-6B15-4307-8087-B1EA449FD661}">
      <dsp:nvSpPr>
        <dsp:cNvPr id="0" name=""/>
        <dsp:cNvSpPr/>
      </dsp:nvSpPr>
      <dsp:spPr>
        <a:xfrm>
          <a:off x="29" y="421795"/>
          <a:ext cx="2848570" cy="867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操作码</a:t>
          </a:r>
          <a:b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（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Operation Code, OP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）</a:t>
          </a:r>
          <a:endParaRPr lang="zh-CN" altLang="en-US" sz="1800" kern="1200" dirty="0"/>
        </a:p>
      </dsp:txBody>
      <dsp:txXfrm>
        <a:off x="29" y="421795"/>
        <a:ext cx="2848570" cy="867728"/>
      </dsp:txXfrm>
    </dsp:sp>
    <dsp:sp modelId="{31AAE142-33AD-48E9-B9EB-B7CA86EC4AB3}">
      <dsp:nvSpPr>
        <dsp:cNvPr id="0" name=""/>
        <dsp:cNvSpPr/>
      </dsp:nvSpPr>
      <dsp:spPr>
        <a:xfrm>
          <a:off x="29" y="1289524"/>
          <a:ext cx="2848570" cy="1385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96012" rIns="180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该指令进行什么操作，编码表示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9" y="1289524"/>
        <a:ext cx="2848570" cy="1385024"/>
      </dsp:txXfrm>
    </dsp:sp>
    <dsp:sp modelId="{9D1C06A1-49C5-4088-AF0B-2129DA8AE828}">
      <dsp:nvSpPr>
        <dsp:cNvPr id="0" name=""/>
        <dsp:cNvSpPr/>
      </dsp:nvSpPr>
      <dsp:spPr>
        <a:xfrm>
          <a:off x="3247399" y="421795"/>
          <a:ext cx="2848570" cy="867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地址码</a:t>
          </a:r>
          <a:b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（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Address Code, AC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）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247399" y="421795"/>
        <a:ext cx="2848570" cy="867728"/>
      </dsp:txXfrm>
    </dsp:sp>
    <dsp:sp modelId="{D5A65DD0-0AD5-4814-88CB-BAC257C0D10B}">
      <dsp:nvSpPr>
        <dsp:cNvPr id="0" name=""/>
        <dsp:cNvSpPr/>
      </dsp:nvSpPr>
      <dsp:spPr>
        <a:xfrm>
          <a:off x="3247399" y="1289524"/>
          <a:ext cx="2848570" cy="1385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96012" rIns="180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描述指令的操作对象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可以是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操作数本身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，也可以是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操作数的位置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247399" y="1289524"/>
        <a:ext cx="2848570" cy="13850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29C0F-362E-4BBF-95E1-D2FB5B9EAF37}">
      <dsp:nvSpPr>
        <dsp:cNvPr id="0" name=""/>
        <dsp:cNvSpPr/>
      </dsp:nvSpPr>
      <dsp:spPr>
        <a:xfrm>
          <a:off x="0" y="256162"/>
          <a:ext cx="7677150" cy="91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指令字中</a:t>
          </a:r>
          <a:r>
            <a:rPr lang="zh-CN" altLang="en-US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只有操作码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，而没有地址码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6162"/>
        <a:ext cx="7677150" cy="910350"/>
      </dsp:txXfrm>
    </dsp:sp>
    <dsp:sp modelId="{6CC965D1-5CA0-49CE-83B6-BF9F46382AC6}">
      <dsp:nvSpPr>
        <dsp:cNvPr id="0" name=""/>
        <dsp:cNvSpPr/>
      </dsp:nvSpPr>
      <dsp:spPr>
        <a:xfrm>
          <a:off x="383857" y="5242"/>
          <a:ext cx="537400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零地址指令</a:t>
          </a:r>
        </a:p>
      </dsp:txBody>
      <dsp:txXfrm>
        <a:off x="408355" y="29740"/>
        <a:ext cx="5325009" cy="452844"/>
      </dsp:txXfrm>
    </dsp:sp>
    <dsp:sp modelId="{66D10A28-69FE-4037-B1C1-C9A42A6F1B97}">
      <dsp:nvSpPr>
        <dsp:cNvPr id="0" name=""/>
        <dsp:cNvSpPr/>
      </dsp:nvSpPr>
      <dsp:spPr>
        <a:xfrm>
          <a:off x="0" y="1509232"/>
          <a:ext cx="7677150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54076" rIns="18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无需操作数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，如：</a:t>
          </a: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NOP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、</a:t>
          </a: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HLT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停机指令等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操作数为默认的（或称隐含的）</a:t>
          </a:r>
          <a:r>
            <a:rPr lang="zh-CN" altLang="en-US" sz="20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如：</a:t>
          </a: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PUSHF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、</a:t>
          </a:r>
          <a:r>
            <a:rPr lang="en-US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RET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</a:t>
          </a:r>
        </a:p>
      </dsp:txBody>
      <dsp:txXfrm>
        <a:off x="0" y="1509232"/>
        <a:ext cx="7677150" cy="1365525"/>
      </dsp:txXfrm>
    </dsp:sp>
    <dsp:sp modelId="{68DDC5AA-6334-4FB0-91A8-E47CFA0BB1E5}">
      <dsp:nvSpPr>
        <dsp:cNvPr id="0" name=""/>
        <dsp:cNvSpPr/>
      </dsp:nvSpPr>
      <dsp:spPr>
        <a:xfrm>
          <a:off x="383857" y="1258312"/>
          <a:ext cx="5374005" cy="5018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</a:p>
      </dsp:txBody>
      <dsp:txXfrm>
        <a:off x="408355" y="1282810"/>
        <a:ext cx="5325009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64DA5-1204-4531-89AB-AC776C6B7E1E}">
      <dsp:nvSpPr>
        <dsp:cNvPr id="0" name=""/>
        <dsp:cNvSpPr/>
      </dsp:nvSpPr>
      <dsp:spPr>
        <a:xfrm>
          <a:off x="0" y="262124"/>
          <a:ext cx="7677150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指令中只有一个地址码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2124"/>
        <a:ext cx="7677150" cy="803250"/>
      </dsp:txXfrm>
    </dsp:sp>
    <dsp:sp modelId="{23230DA6-A43F-4D11-B36B-E7AA56D5FCC7}">
      <dsp:nvSpPr>
        <dsp:cNvPr id="0" name=""/>
        <dsp:cNvSpPr/>
      </dsp:nvSpPr>
      <dsp:spPr>
        <a:xfrm>
          <a:off x="383857" y="11204"/>
          <a:ext cx="537400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一地址指令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55" y="35702"/>
        <a:ext cx="5325009" cy="452844"/>
      </dsp:txXfrm>
    </dsp:sp>
    <dsp:sp modelId="{77961D9B-3E07-4EF1-863E-4C60C9ED8970}">
      <dsp:nvSpPr>
        <dsp:cNvPr id="0" name=""/>
        <dsp:cNvSpPr/>
      </dsp:nvSpPr>
      <dsp:spPr>
        <a:xfrm>
          <a:off x="0" y="1408095"/>
          <a:ext cx="76771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可能是单操作数运算，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给出的地址既作为操作数的地址，也作为结果的地址</a:t>
          </a:r>
          <a:b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</a:b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  (A)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A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如：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INC  AX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也可能是二元运算，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指令中提供一个操作数，</a:t>
          </a:r>
          <a:r>
            <a:rPr lang="zh-CN" altLang="en-US" sz="16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另一个操作数则是隐含的</a:t>
          </a:r>
          <a:r>
            <a:rPr lang="en-US" altLang="zh-CN" sz="16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br>
            <a:rPr lang="en-US" altLang="zh-CN" sz="16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</a:br>
          <a:r>
            <a:rPr lang="en-US" altLang="zh-CN" sz="16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Consolas" panose="020B0609020204030204" pitchFamily="49" charset="0"/>
            </a:rPr>
            <a:t>(A)  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OP  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(AC) 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 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A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，如：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MUL  BX</a:t>
          </a: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　　</a:t>
          </a:r>
        </a:p>
      </dsp:txBody>
      <dsp:txXfrm>
        <a:off x="0" y="1408095"/>
        <a:ext cx="7677150" cy="1820700"/>
      </dsp:txXfrm>
    </dsp:sp>
    <dsp:sp modelId="{CD9B2B90-4FE1-4696-9D31-B40D690A07A4}">
      <dsp:nvSpPr>
        <dsp:cNvPr id="0" name=""/>
        <dsp:cNvSpPr/>
      </dsp:nvSpPr>
      <dsp:spPr>
        <a:xfrm>
          <a:off x="383857" y="1157175"/>
          <a:ext cx="5374005" cy="5018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408355" y="1181673"/>
        <a:ext cx="532500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hans/PowerPC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nblogs.com/EmbeddedLiving/archive/2011/04/12/2014269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3662505/article/details/11937463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csdn.net/maopig/article/details/121324070" TargetMode="External"/><Relationship Id="rId4" Type="http://schemas.openxmlformats.org/officeDocument/2006/relationships/hyperlink" Target="https://baike.baidu.com/item/MCS-51%E5%8D%95%E7%89%87%E6%9C%BA/24846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8406407/article/details/111048791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reamingoutloudly/p/13067099.html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冯诺依曼结构主要思想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存储程序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程序控制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29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是字长</a:t>
            </a:r>
            <a:r>
              <a:rPr lang="en-US" altLang="zh-CN" dirty="0"/>
              <a:t>32</a:t>
            </a:r>
            <a:r>
              <a:rPr lang="zh-CN" altLang="en-US" dirty="0"/>
              <a:t>位的嵌入式处理器。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6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当数据以这种方式看待时，称为逻辑性数据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85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3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hlinkClick r:id="rId3"/>
              </a:rPr>
              <a:t>PowerPC - </a:t>
            </a:r>
            <a:r>
              <a:rPr lang="zh-CN" altLang="en-US" dirty="0">
                <a:hlinkClick r:id="rId3"/>
              </a:rPr>
              <a:t>维基百科，自由的百科全书 </a:t>
            </a:r>
            <a:r>
              <a:rPr lang="en-US" altLang="zh-CN" dirty="0">
                <a:hlinkClick r:id="rId3"/>
              </a:rPr>
              <a:t>(wikipedia.org)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>
                <a:hlinkClick r:id="rId4"/>
              </a:rPr>
              <a:t>看懂</a:t>
            </a:r>
            <a:r>
              <a:rPr lang="en-US" altLang="zh-CN" dirty="0">
                <a:hlinkClick r:id="rId4"/>
              </a:rPr>
              <a:t>PowerPC</a:t>
            </a:r>
            <a:r>
              <a:rPr lang="zh-CN" altLang="en-US" dirty="0">
                <a:hlinkClick r:id="rId4"/>
              </a:rPr>
              <a:t>汇编之指令集架构 </a:t>
            </a:r>
            <a:r>
              <a:rPr lang="en-US" altLang="zh-CN" dirty="0">
                <a:hlinkClick r:id="rId4"/>
              </a:rPr>
              <a:t>- Embedded Living - </a:t>
            </a:r>
            <a:r>
              <a:rPr lang="zh-CN" altLang="en-US" dirty="0">
                <a:hlinkClick r:id="rId4"/>
              </a:rPr>
              <a:t>博客园 </a:t>
            </a:r>
            <a:r>
              <a:rPr lang="en-US" altLang="zh-CN" dirty="0">
                <a:hlinkClick r:id="rId4"/>
              </a:rPr>
              <a:t>(cnblogs.com)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0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pt-BR" dirty="0">
                <a:hlinkClick r:id="rId3"/>
              </a:rPr>
              <a:t>概念整理</a:t>
            </a:r>
            <a:r>
              <a:rPr lang="pt-BR" altLang="zh-CN" dirty="0">
                <a:hlinkClick r:id="rId3"/>
              </a:rPr>
              <a:t>ia32/x86/amd64/ia64/arm64_arm64 ia32-CSDN</a:t>
            </a:r>
            <a:r>
              <a:rPr lang="zh-CN" altLang="pt-BR" dirty="0">
                <a:hlinkClick r:id="rId3"/>
              </a:rPr>
              <a:t>博客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MCS-51</a:t>
            </a:r>
            <a:r>
              <a:rPr lang="zh-CN" altLang="en-US" dirty="0">
                <a:hlinkClick r:id="rId4"/>
              </a:rPr>
              <a:t>单片机</a:t>
            </a:r>
            <a:r>
              <a:rPr lang="en-US" altLang="zh-CN" dirty="0">
                <a:hlinkClick r:id="rId4"/>
              </a:rPr>
              <a:t>_</a:t>
            </a:r>
            <a:r>
              <a:rPr lang="zh-CN" altLang="en-US" dirty="0">
                <a:hlinkClick r:id="rId4"/>
              </a:rPr>
              <a:t>百度百科 </a:t>
            </a:r>
            <a:r>
              <a:rPr lang="en-US" altLang="zh-CN" dirty="0">
                <a:hlinkClick r:id="rId4"/>
              </a:rPr>
              <a:t>(baidu.com)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超大规模集成电路（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Very Large Scale Integration Circuit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VLSI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hlinkClick r:id="rId5"/>
              </a:rPr>
              <a:t>四大主流芯片架构（</a:t>
            </a:r>
            <a:r>
              <a:rPr lang="en-US" altLang="zh-CN" dirty="0">
                <a:hlinkClick r:id="rId5"/>
              </a:rPr>
              <a:t>X86</a:t>
            </a:r>
            <a:r>
              <a:rPr lang="zh-CN" altLang="en-US" dirty="0">
                <a:hlinkClick r:id="rId5"/>
              </a:rPr>
              <a:t>、</a:t>
            </a:r>
            <a:r>
              <a:rPr lang="en-US" altLang="zh-CN" dirty="0">
                <a:hlinkClick r:id="rId5"/>
              </a:rPr>
              <a:t>ARM</a:t>
            </a:r>
            <a:r>
              <a:rPr lang="zh-CN" altLang="en-US" dirty="0">
                <a:hlinkClick r:id="rId5"/>
              </a:rPr>
              <a:t>、</a:t>
            </a:r>
            <a:r>
              <a:rPr lang="en-US" altLang="zh-CN" dirty="0">
                <a:hlinkClick r:id="rId5"/>
              </a:rPr>
              <a:t>RISC-V</a:t>
            </a:r>
            <a:r>
              <a:rPr lang="zh-CN" altLang="en-US" dirty="0">
                <a:hlinkClick r:id="rId5"/>
              </a:rPr>
              <a:t>和</a:t>
            </a:r>
            <a:r>
              <a:rPr lang="en-US" altLang="zh-CN" dirty="0">
                <a:hlinkClick r:id="rId5"/>
              </a:rPr>
              <a:t>MIPS</a:t>
            </a:r>
            <a:r>
              <a:rPr lang="zh-CN" altLang="en-US" dirty="0">
                <a:hlinkClick r:id="rId5"/>
              </a:rPr>
              <a:t>）</a:t>
            </a:r>
            <a:r>
              <a:rPr lang="en-US" altLang="zh-CN" dirty="0">
                <a:hlinkClick r:id="rId5"/>
              </a:rPr>
              <a:t>_</a:t>
            </a:r>
            <a:r>
              <a:rPr lang="zh-CN" altLang="en-US" dirty="0">
                <a:hlinkClick r:id="rId5"/>
              </a:rPr>
              <a:t>服务器除了</a:t>
            </a:r>
            <a:r>
              <a:rPr lang="en-US" altLang="zh-CN" dirty="0">
                <a:hlinkClick r:id="rId5"/>
              </a:rPr>
              <a:t>x86</a:t>
            </a:r>
            <a:r>
              <a:rPr lang="zh-CN" altLang="en-US" dirty="0">
                <a:hlinkClick r:id="rId5"/>
              </a:rPr>
              <a:t>还有什么架构</a:t>
            </a:r>
            <a:r>
              <a:rPr lang="en-US" altLang="zh-CN" dirty="0">
                <a:hlinkClick r:id="rId5"/>
              </a:rPr>
              <a:t>-CSDN</a:t>
            </a:r>
            <a:r>
              <a:rPr lang="zh-CN" altLang="en-US" dirty="0">
                <a:hlinkClick r:id="rId5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7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各个字段的长度是受限的，是有约束的。操作码的长度决定了指令的规模，地址码的长度限定了其寻址方式。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92963-CE65-4A44-8B97-6FF45CA11898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02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最常见的指令格式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Storage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某单元中取操作数，结果存放至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Storage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另一单元中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3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解析</a:t>
            </a:r>
            <a:r>
              <a:rPr lang="en-US" altLang="zh-CN" dirty="0">
                <a:hlinkClick r:id="rId3"/>
              </a:rPr>
              <a:t>x86</a:t>
            </a:r>
            <a:r>
              <a:rPr lang="zh-CN" altLang="en-US" dirty="0">
                <a:hlinkClick r:id="rId3"/>
              </a:rPr>
              <a:t>指令格式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lang="zh-CN" altLang="en-US" dirty="0"/>
              <a:t>前缀：可以包括</a:t>
            </a:r>
            <a:r>
              <a:rPr lang="en-US" altLang="zh-CN" dirty="0"/>
              <a:t>REP</a:t>
            </a:r>
            <a:r>
              <a:rPr lang="zh-CN" altLang="en-US" dirty="0"/>
              <a:t>等重复指令，或者段寄存器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21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命運多舛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是一個成語，讀音是：</a:t>
            </a:r>
            <a:r>
              <a:rPr lang="en-US" altLang="zh-TW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mìng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yùn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duō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chuǎn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0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 R4000</a:t>
            </a:r>
            <a:r>
              <a:rPr lang="zh-CN" altLang="en-US" dirty="0"/>
              <a:t>是</a:t>
            </a:r>
            <a:r>
              <a:rPr lang="en-US" altLang="zh-CN" dirty="0"/>
              <a:t>80</a:t>
            </a:r>
            <a:r>
              <a:rPr lang="zh-CN" altLang="en-US" dirty="0"/>
              <a:t>年代推出的</a:t>
            </a:r>
            <a:r>
              <a:rPr lang="en-US" altLang="zh-CN" dirty="0"/>
              <a:t>RISC</a:t>
            </a:r>
            <a:r>
              <a:rPr lang="zh-CN" altLang="en-US" dirty="0"/>
              <a:t>系统，字长</a:t>
            </a:r>
            <a:r>
              <a:rPr lang="en-US" altLang="zh-CN" dirty="0"/>
              <a:t>32</a:t>
            </a:r>
            <a:r>
              <a:rPr lang="zh-CN" altLang="en-US" dirty="0"/>
              <a:t>位，直接寻址。格式简单，指令数少。通用寄存器</a:t>
            </a:r>
            <a:r>
              <a:rPr lang="en-US" altLang="zh-CN" dirty="0"/>
              <a:t>32</a:t>
            </a:r>
            <a:r>
              <a:rPr lang="zh-CN" altLang="en-US" dirty="0"/>
              <a:t>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7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计算机组成的一些总结（</a:t>
            </a:r>
            <a:r>
              <a:rPr lang="en-US" altLang="zh-CN" dirty="0">
                <a:hlinkClick r:id="rId3"/>
              </a:rPr>
              <a:t>9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MIPS</a:t>
            </a:r>
            <a:r>
              <a:rPr lang="zh-CN" altLang="en-US" dirty="0">
                <a:hlinkClick r:id="rId3"/>
              </a:rPr>
              <a:t>指令简介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书院二小松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A4C471-EE6B-4FC8-9E61-A341FD7B58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focus.com/baike/52252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第四章  指令系统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4.1 </a:t>
            </a:r>
            <a:r>
              <a:rPr lang="zh-CN" altLang="en-US" dirty="0">
                <a:sym typeface="Consolas" panose="020B0609020204030204" pitchFamily="49" charset="0"/>
              </a:rPr>
              <a:t>指令系统的发展与性能要求</a:t>
            </a:r>
          </a:p>
          <a:p>
            <a:r>
              <a:rPr lang="en-US" altLang="zh-CN" dirty="0">
                <a:sym typeface="Consolas" panose="020B0609020204030204" pitchFamily="49" charset="0"/>
              </a:rPr>
              <a:t>4.2 </a:t>
            </a:r>
            <a:r>
              <a:rPr lang="zh-CN" altLang="en-US" dirty="0">
                <a:sym typeface="Consolas" panose="020B0609020204030204" pitchFamily="49" charset="0"/>
              </a:rPr>
              <a:t>指令格式</a:t>
            </a:r>
          </a:p>
          <a:p>
            <a:r>
              <a:rPr lang="en-US" altLang="zh-CN" dirty="0">
                <a:sym typeface="Consolas" panose="020B0609020204030204" pitchFamily="49" charset="0"/>
              </a:rPr>
              <a:t>4.3 </a:t>
            </a:r>
            <a:r>
              <a:rPr lang="zh-CN" altLang="en-US" dirty="0">
                <a:sym typeface="Consolas" panose="020B0609020204030204" pitchFamily="49" charset="0"/>
              </a:rPr>
              <a:t>操作数类型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Consolas" panose="020B0609020204030204" pitchFamily="49" charset="0"/>
              </a:rPr>
              <a:t>4.4 </a:t>
            </a:r>
            <a:r>
              <a:rPr lang="zh-CN" altLang="en-US" b="1" dirty="0">
                <a:solidFill>
                  <a:srgbClr val="FF0000"/>
                </a:solidFill>
                <a:sym typeface="Consolas" panose="020B0609020204030204" pitchFamily="49" charset="0"/>
              </a:rPr>
              <a:t>指令和数据的寻址方式</a:t>
            </a:r>
          </a:p>
          <a:p>
            <a:r>
              <a:rPr lang="en-US" altLang="zh-CN" dirty="0">
                <a:sym typeface="Consolas" panose="020B0609020204030204" pitchFamily="49" charset="0"/>
              </a:rPr>
              <a:t>4.5 </a:t>
            </a:r>
            <a:r>
              <a:rPr lang="zh-CN" altLang="en-US" dirty="0">
                <a:sym typeface="Consolas" panose="020B0609020204030204" pitchFamily="49" charset="0"/>
              </a:rPr>
              <a:t>典型指令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4D47E-E275-D3F8-7222-0A9C105B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指令集分类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9D2D7BE-3503-C501-EA60-00E957BF3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592041"/>
              </p:ext>
            </p:extLst>
          </p:nvPr>
        </p:nvGraphicFramePr>
        <p:xfrm>
          <a:off x="1043608" y="2780928"/>
          <a:ext cx="7273181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3F728-EEC6-6CC3-B2F8-8AB524278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66B49-8863-AEF7-B6BB-8C359CB0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99BBC8-0148-2DFA-D143-CCD2503CE03A}"/>
              </a:ext>
            </a:extLst>
          </p:cNvPr>
          <p:cNvSpPr txBox="1"/>
          <p:nvPr/>
        </p:nvSpPr>
        <p:spPr>
          <a:xfrm>
            <a:off x="611560" y="1628800"/>
            <a:ext cx="8136904" cy="172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C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omplex 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nstruction 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et 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C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omputer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单条指令功能复杂，整个指令系统数量庞大</a:t>
            </a:r>
            <a:endParaRPr lang="en-US" altLang="zh-CN" sz="18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控制器研制开发周期变长，正确性难以保证，调试维护困难</a:t>
            </a:r>
            <a:endParaRPr lang="en-US" altLang="zh-CN" sz="18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X86\IA32\IA64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Intel MCS-51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F67FDD-5467-CEC8-45AF-85A81C29AD7F}"/>
              </a:ext>
            </a:extLst>
          </p:cNvPr>
          <p:cNvSpPr txBox="1"/>
          <p:nvPr/>
        </p:nvSpPr>
        <p:spPr>
          <a:xfrm>
            <a:off x="2627784" y="4653136"/>
            <a:ext cx="3744416" cy="1390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educed 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nstruction 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et 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C</a:t>
            </a: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omputer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克服</a:t>
            </a:r>
            <a:r>
              <a:rPr lang="en-US" altLang="zh-CN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CISC</a:t>
            </a: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缺点，便于</a:t>
            </a:r>
            <a:r>
              <a:rPr lang="en-US" altLang="zh-CN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VLSI</a:t>
            </a: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技术实现</a:t>
            </a:r>
            <a:endParaRPr lang="en-US" altLang="zh-CN" sz="18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单条指令功能简单</a:t>
            </a:r>
            <a:endParaRPr lang="en-US" altLang="zh-CN" sz="18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降低控制器设计难度</a:t>
            </a:r>
            <a:endParaRPr lang="en-US" altLang="zh-CN" sz="18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622761-A442-089C-3F3D-89CABB17A79F}"/>
              </a:ext>
            </a:extLst>
          </p:cNvPr>
          <p:cNvSpPr txBox="1"/>
          <p:nvPr/>
        </p:nvSpPr>
        <p:spPr>
          <a:xfrm>
            <a:off x="3707904" y="2924944"/>
            <a:ext cx="4579454" cy="42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2/8</a:t>
            </a:r>
            <a:r>
              <a:rPr lang="zh-CN" altLang="en-US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规则：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80%</a:t>
            </a:r>
            <a:r>
              <a:rPr lang="zh-CN" altLang="en-US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的指令完成</a:t>
            </a:r>
            <a:r>
              <a:rPr lang="en-US" altLang="zh-CN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20%</a:t>
            </a:r>
            <a:r>
              <a:rPr lang="zh-CN" altLang="en-US" sz="20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的功能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5C416B-81EA-C22F-4022-F20957D2990F}"/>
              </a:ext>
            </a:extLst>
          </p:cNvPr>
          <p:cNvSpPr txBox="1"/>
          <p:nvPr/>
        </p:nvSpPr>
        <p:spPr>
          <a:xfrm>
            <a:off x="6588224" y="4687976"/>
            <a:ext cx="1440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RISC-V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MIPS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SPARC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AVR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38CCB-8853-404D-A444-55F349DB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RISC</a:t>
            </a:r>
            <a:r>
              <a:rPr lang="zh-CN" altLang="en-US" sz="3600" dirty="0"/>
              <a:t>家族指令系统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B3831-80E4-4095-8564-796A71A1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ARM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/>
              <a:t>dvanced 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ISC 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/>
              <a:t>achine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RISC-V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MIPS</a:t>
            </a:r>
            <a:r>
              <a:rPr lang="en-US" altLang="zh-CN" sz="2400" b="1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/>
              <a:t>icroprocessor without 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nterlocked 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/>
              <a:t>ipeline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tages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SPARC</a:t>
            </a:r>
            <a:r>
              <a:rPr lang="en-US" altLang="zh-CN" sz="2400" b="1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calable 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/>
              <a:t>rocessor </a:t>
            </a:r>
            <a:r>
              <a:rPr lang="en-US" altLang="zh-CN" sz="2400" dirty="0">
                <a:solidFill>
                  <a:srgbClr val="FF0000"/>
                </a:solidFill>
              </a:rPr>
              <a:t>Arc</a:t>
            </a:r>
            <a:r>
              <a:rPr lang="en-US" altLang="zh-CN" sz="2400" dirty="0"/>
              <a:t>hitecture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AVR</a:t>
            </a:r>
            <a:r>
              <a:rPr lang="en-US" altLang="zh-CN" sz="2400" dirty="0"/>
              <a:t>: 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dirty="0"/>
              <a:t>lf and 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en-US" altLang="zh-CN" sz="2400" dirty="0"/>
              <a:t>egard's 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ISC processor</a:t>
            </a:r>
            <a:endParaRPr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506DB-F300-03B5-571F-E1A179808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BB2E1-1764-C193-DB1D-F4ECAD25C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10923-4A9F-DF4B-1CAF-A73F5143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4.2 </a:t>
            </a:r>
            <a:r>
              <a:rPr lang="zh-CN" altLang="en-US" dirty="0">
                <a:sym typeface="Consolas" panose="020B0609020204030204" pitchFamily="49" charset="0"/>
              </a:rPr>
              <a:t>指令格式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8BF482-5762-18F9-8F79-026681161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65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5A47C91-D0F7-5F1C-79FD-B2D13061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3EF2A-02E8-3B45-0E5C-9A1770E8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一条指令的二进制串称为指令字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F452A-62A8-7A48-F851-A23FE6021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39CF9-5A4A-12E7-2DCF-9D2D6B3C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指令格式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指令格式：用二进制代码表示的结构形式</a:t>
            </a:r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zh-CN" altLang="en-US" dirty="0">
              <a:sym typeface="Consolas" panose="020B0609020204030204" pitchFamily="49" charset="0"/>
            </a:endParaRPr>
          </a:p>
        </p:txBody>
      </p:sp>
      <p:graphicFrame>
        <p:nvGraphicFramePr>
          <p:cNvPr id="2" name="Group 52">
            <a:extLst>
              <a:ext uri="{FF2B5EF4-FFF2-40B4-BE49-F238E27FC236}">
                <a16:creationId xmlns:a16="http://schemas.microsoft.com/office/drawing/2014/main" id="{25F75A35-D019-7B30-1231-F5E4410E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378"/>
              </p:ext>
            </p:extLst>
          </p:nvPr>
        </p:nvGraphicFramePr>
        <p:xfrm>
          <a:off x="1979712" y="2708920"/>
          <a:ext cx="4319999" cy="432000"/>
        </p:xfrm>
        <a:graphic>
          <a:graphicData uri="http://schemas.openxmlformats.org/drawingml/2006/table">
            <a:tbl>
              <a:tblPr/>
              <a:tblGrid>
                <a:gridCol w="213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36">
                  <a:extLst>
                    <a:ext uri="{9D8B030D-6E8A-4147-A177-3AD203B41FA5}">
                      <a16:colId xmlns:a16="http://schemas.microsoft.com/office/drawing/2014/main" val="416596479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操作码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C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地址码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8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A8CB428-26B0-62E9-BA76-F2B72F7070C8}"/>
              </a:ext>
            </a:extLst>
          </p:cNvPr>
          <p:cNvSpPr txBox="1"/>
          <p:nvPr/>
        </p:nvSpPr>
        <p:spPr>
          <a:xfrm>
            <a:off x="7236296" y="4797152"/>
            <a:ext cx="1584176" cy="1156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存储器地址</a:t>
            </a:r>
            <a:endPara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寄存器编号</a:t>
            </a:r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端口号</a:t>
            </a:r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46B57B4A-E094-0A8A-7096-4703ED30A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823379"/>
              </p:ext>
            </p:extLst>
          </p:nvPr>
        </p:nvGraphicFramePr>
        <p:xfrm>
          <a:off x="1115616" y="3068960"/>
          <a:ext cx="6096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E0B88-90F4-DF71-27F0-2CCD8A8CD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3BDD49-3157-907B-9D9C-4D77803DD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6B72BEB-49CD-312C-498F-24D97C64C819}"/>
              </a:ext>
            </a:extLst>
          </p:cNvPr>
          <p:cNvSpPr/>
          <p:nvPr/>
        </p:nvSpPr>
        <p:spPr>
          <a:xfrm>
            <a:off x="6804248" y="5301208"/>
            <a:ext cx="432048" cy="2237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10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  <p:bldP spid="7" grpId="0" animBg="1"/>
      <p:bldGraphic spid="9" grpId="0">
        <p:bldAsOne/>
      </p:bldGraphic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2A0E6-1D6D-4983-42BF-DE138FE0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4.2.2 </a:t>
            </a:r>
            <a:r>
              <a:rPr lang="zh-CN" altLang="en-US" dirty="0">
                <a:sym typeface="Consolas" panose="020B0609020204030204" pitchFamily="49" charset="0"/>
              </a:rPr>
              <a:t>地址码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EFF4B-56F0-8A59-8E05-45AEC2C8C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操作数有三种：</a:t>
            </a:r>
            <a:r>
              <a:rPr lang="zh-CN" altLang="en-US" b="1" dirty="0">
                <a:sym typeface="Consolas" panose="020B0609020204030204" pitchFamily="49" charset="0"/>
              </a:rPr>
              <a:t>被操作数</a:t>
            </a:r>
            <a:r>
              <a:rPr lang="zh-CN" altLang="en-US" dirty="0">
                <a:sym typeface="Consolas" panose="020B0609020204030204" pitchFamily="49" charset="0"/>
              </a:rPr>
              <a:t>、</a:t>
            </a:r>
            <a:r>
              <a:rPr lang="zh-CN" altLang="en-US" b="1" dirty="0">
                <a:sym typeface="Consolas" panose="020B0609020204030204" pitchFamily="49" charset="0"/>
              </a:rPr>
              <a:t>操作数</a:t>
            </a:r>
            <a:r>
              <a:rPr lang="zh-CN" altLang="en-US" dirty="0">
                <a:sym typeface="Consolas" panose="020B0609020204030204" pitchFamily="49" charset="0"/>
              </a:rPr>
              <a:t>及</a:t>
            </a:r>
            <a:r>
              <a:rPr lang="zh-CN" altLang="en-US" b="1" dirty="0">
                <a:sym typeface="Consolas" panose="020B0609020204030204" pitchFamily="49" charset="0"/>
              </a:rPr>
              <a:t>操作结果</a:t>
            </a:r>
            <a:endParaRPr lang="en-US" altLang="zh-CN" b="1" dirty="0">
              <a:sym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16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1486E6-6101-E8FF-C9B3-CEDF640A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根据指令中是否包含地址码分类</a:t>
            </a:r>
          </a:p>
        </p:txBody>
      </p:sp>
      <p:sp>
        <p:nvSpPr>
          <p:cNvPr id="12306" name="Rectangle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2780928"/>
            <a:ext cx="16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三地址指令</a:t>
            </a:r>
          </a:p>
        </p:txBody>
      </p:sp>
      <p:sp>
        <p:nvSpPr>
          <p:cNvPr id="12307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72200" y="3285000"/>
            <a:ext cx="16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二地址指令</a:t>
            </a:r>
          </a:p>
        </p:txBody>
      </p:sp>
      <p:sp>
        <p:nvSpPr>
          <p:cNvPr id="1230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72200" y="3789072"/>
            <a:ext cx="16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一地址指令</a:t>
            </a:r>
          </a:p>
        </p:txBody>
      </p:sp>
      <p:sp>
        <p:nvSpPr>
          <p:cNvPr id="1230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72200" y="4293144"/>
            <a:ext cx="162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零地址指令</a:t>
            </a:r>
          </a:p>
        </p:txBody>
      </p:sp>
      <p:graphicFrame>
        <p:nvGraphicFramePr>
          <p:cNvPr id="2" name="Group 52">
            <a:extLst>
              <a:ext uri="{FF2B5EF4-FFF2-40B4-BE49-F238E27FC236}">
                <a16:creationId xmlns:a16="http://schemas.microsoft.com/office/drawing/2014/main" id="{4DE87925-D44B-E45D-B298-4F442932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25885"/>
              </p:ext>
            </p:extLst>
          </p:nvPr>
        </p:nvGraphicFramePr>
        <p:xfrm>
          <a:off x="1476056" y="4293144"/>
          <a:ext cx="4320000" cy="432000"/>
        </p:xfrm>
        <a:graphic>
          <a:graphicData uri="http://schemas.openxmlformats.org/drawingml/2006/table">
            <a:tbl>
              <a:tblPr/>
              <a:tblGrid>
                <a:gridCol w="104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AF2A06EE-27D1-4FF3-8C2A-118B2218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77766"/>
              </p:ext>
            </p:extLst>
          </p:nvPr>
        </p:nvGraphicFramePr>
        <p:xfrm>
          <a:off x="1476056" y="3789072"/>
          <a:ext cx="4319999" cy="432000"/>
        </p:xfrm>
        <a:graphic>
          <a:graphicData uri="http://schemas.openxmlformats.org/drawingml/2006/table">
            <a:tbl>
              <a:tblPr/>
              <a:tblGrid>
                <a:gridCol w="10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52">
            <a:extLst>
              <a:ext uri="{FF2B5EF4-FFF2-40B4-BE49-F238E27FC236}">
                <a16:creationId xmlns:a16="http://schemas.microsoft.com/office/drawing/2014/main" id="{2C21272B-08E2-0F26-6B42-D1088992A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4074"/>
              </p:ext>
            </p:extLst>
          </p:nvPr>
        </p:nvGraphicFramePr>
        <p:xfrm>
          <a:off x="1476056" y="3285000"/>
          <a:ext cx="4320000" cy="432000"/>
        </p:xfrm>
        <a:graphic>
          <a:graphicData uri="http://schemas.openxmlformats.org/drawingml/2006/table">
            <a:tbl>
              <a:tblPr/>
              <a:tblGrid>
                <a:gridCol w="104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802">
                  <a:extLst>
                    <a:ext uri="{9D8B030D-6E8A-4147-A177-3AD203B41FA5}">
                      <a16:colId xmlns:a16="http://schemas.microsoft.com/office/drawing/2014/main" val="20040304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2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36204B50-8EE6-7A37-3491-448781FE0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53238"/>
              </p:ext>
            </p:extLst>
          </p:nvPr>
        </p:nvGraphicFramePr>
        <p:xfrm>
          <a:off x="1476056" y="2780928"/>
          <a:ext cx="4319999" cy="432000"/>
        </p:xfrm>
        <a:graphic>
          <a:graphicData uri="http://schemas.openxmlformats.org/drawingml/2006/table">
            <a:tbl>
              <a:tblPr/>
              <a:tblGrid>
                <a:gridCol w="10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8">
                  <a:extLst>
                    <a:ext uri="{9D8B030D-6E8A-4147-A177-3AD203B41FA5}">
                      <a16:colId xmlns:a16="http://schemas.microsoft.com/office/drawing/2014/main" val="4165964792"/>
                    </a:ext>
                  </a:extLst>
                </a:gridCol>
                <a:gridCol w="1091868">
                  <a:extLst>
                    <a:ext uri="{9D8B030D-6E8A-4147-A177-3AD203B41FA5}">
                      <a16:colId xmlns:a16="http://schemas.microsoft.com/office/drawing/2014/main" val="86013956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1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2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3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ADBF578-FC8B-22B0-3A9F-997A88BF7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C57A154-EE00-FB3C-3143-5CC2B1047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零地址指令 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E85A91D-E47F-0E83-EAFE-739F9AA94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00968"/>
              </p:ext>
            </p:extLst>
          </p:nvPr>
        </p:nvGraphicFramePr>
        <p:xfrm>
          <a:off x="855663" y="1916113"/>
          <a:ext cx="767715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Group 52">
            <a:extLst>
              <a:ext uri="{FF2B5EF4-FFF2-40B4-BE49-F238E27FC236}">
                <a16:creationId xmlns:a16="http://schemas.microsoft.com/office/drawing/2014/main" id="{D01AF6D1-45D3-E721-9CF3-BDFF63A4D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87871"/>
              </p:ext>
            </p:extLst>
          </p:nvPr>
        </p:nvGraphicFramePr>
        <p:xfrm>
          <a:off x="1476056" y="4941216"/>
          <a:ext cx="4320000" cy="432000"/>
        </p:xfrm>
        <a:graphic>
          <a:graphicData uri="http://schemas.openxmlformats.org/drawingml/2006/table">
            <a:tbl>
              <a:tblPr/>
              <a:tblGrid>
                <a:gridCol w="104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21">
            <a:extLst>
              <a:ext uri="{FF2B5EF4-FFF2-40B4-BE49-F238E27FC236}">
                <a16:creationId xmlns:a16="http://schemas.microsoft.com/office/drawing/2014/main" id="{65C621F5-CEBE-70A6-4BC3-77FAFA11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41216"/>
            <a:ext cx="18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零地址指令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F72006-4685-4FF7-8110-2B7BA8B95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5C040-CEF7-297C-2B3A-2F3172F39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一地址指令 </a:t>
            </a:r>
            <a:r>
              <a:rPr lang="en-US" altLang="zh-CN" dirty="0">
                <a:sym typeface="Consolas" panose="020B0609020204030204" pitchFamily="49" charset="0"/>
              </a:rPr>
              <a:t>(</a:t>
            </a:r>
            <a:r>
              <a:rPr lang="zh-CN" altLang="en-US" sz="3600" dirty="0">
                <a:sym typeface="Consolas" panose="020B0609020204030204" pitchFamily="49" charset="0"/>
              </a:rPr>
              <a:t>单操作数指令</a:t>
            </a:r>
            <a:r>
              <a:rPr lang="en-US" altLang="zh-CN" sz="3600" dirty="0">
                <a:sym typeface="Consolas" panose="020B0609020204030204" pitchFamily="49" charset="0"/>
              </a:rPr>
              <a:t>)</a:t>
            </a:r>
            <a:endParaRPr lang="zh-CN" altLang="en-US" dirty="0">
              <a:sym typeface="Consolas" panose="020B0609020204030204" pitchFamily="49" charset="0"/>
            </a:endParaRP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968DDBE0-25DB-B823-9D69-871286D55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607903"/>
              </p:ext>
            </p:extLst>
          </p:nvPr>
        </p:nvGraphicFramePr>
        <p:xfrm>
          <a:off x="855663" y="1916113"/>
          <a:ext cx="767715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0">
            <a:extLst>
              <a:ext uri="{FF2B5EF4-FFF2-40B4-BE49-F238E27FC236}">
                <a16:creationId xmlns:a16="http://schemas.microsoft.com/office/drawing/2014/main" id="{CDA48EEB-9539-A5EB-4500-17100448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73264"/>
            <a:ext cx="18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一地址指令</a:t>
            </a:r>
          </a:p>
        </p:txBody>
      </p:sp>
      <p:graphicFrame>
        <p:nvGraphicFramePr>
          <p:cNvPr id="7" name="Group 52">
            <a:extLst>
              <a:ext uri="{FF2B5EF4-FFF2-40B4-BE49-F238E27FC236}">
                <a16:creationId xmlns:a16="http://schemas.microsoft.com/office/drawing/2014/main" id="{833FB330-4C6D-D5AF-6488-897EE93C9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8324"/>
              </p:ext>
            </p:extLst>
          </p:nvPr>
        </p:nvGraphicFramePr>
        <p:xfrm>
          <a:off x="1476056" y="5373264"/>
          <a:ext cx="4319999" cy="432000"/>
        </p:xfrm>
        <a:graphic>
          <a:graphicData uri="http://schemas.openxmlformats.org/drawingml/2006/table">
            <a:tbl>
              <a:tblPr/>
              <a:tblGrid>
                <a:gridCol w="10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908E419-C61F-2421-7FA2-C6495F07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DF916-4D65-1118-5857-5BEDF70BC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二地址指令 </a:t>
            </a:r>
            <a:r>
              <a:rPr lang="en-US" altLang="zh-CN" dirty="0">
                <a:sym typeface="Consolas" panose="020B0609020204030204" pitchFamily="49" charset="0"/>
              </a:rPr>
              <a:t>(</a:t>
            </a:r>
            <a:r>
              <a:rPr lang="zh-CN" altLang="en-US" dirty="0">
                <a:sym typeface="Consolas" panose="020B0609020204030204" pitchFamily="49" charset="0"/>
              </a:rPr>
              <a:t>双操作数指令</a:t>
            </a:r>
            <a:r>
              <a:rPr lang="en-US" altLang="zh-CN" dirty="0">
                <a:sym typeface="Consolas" panose="020B0609020204030204" pitchFamily="49" charset="0"/>
              </a:rPr>
              <a:t>)</a:t>
            </a:r>
            <a:endParaRPr lang="zh-CN" altLang="en-US" dirty="0">
              <a:sym typeface="Consolas" panose="020B0609020204030204" pitchFamily="49" charset="0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C24C80C-37CA-D410-4CD4-8DBC13613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9395"/>
              </p:ext>
            </p:extLst>
          </p:nvPr>
        </p:nvGraphicFramePr>
        <p:xfrm>
          <a:off x="855663" y="1916113"/>
          <a:ext cx="767715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19">
            <a:extLst>
              <a:ext uri="{FF2B5EF4-FFF2-40B4-BE49-F238E27FC236}">
                <a16:creationId xmlns:a16="http://schemas.microsoft.com/office/drawing/2014/main" id="{77C3F27F-89DF-BF11-CDE9-77D90913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41216"/>
            <a:ext cx="18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二地址指令</a:t>
            </a:r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2F3E286E-6359-00FD-67BB-F83B57FB9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10611"/>
              </p:ext>
            </p:extLst>
          </p:nvPr>
        </p:nvGraphicFramePr>
        <p:xfrm>
          <a:off x="1476056" y="4941216"/>
          <a:ext cx="4320000" cy="432000"/>
        </p:xfrm>
        <a:graphic>
          <a:graphicData uri="http://schemas.openxmlformats.org/drawingml/2006/table">
            <a:tbl>
              <a:tblPr/>
              <a:tblGrid>
                <a:gridCol w="104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802">
                  <a:extLst>
                    <a:ext uri="{9D8B030D-6E8A-4147-A177-3AD203B41FA5}">
                      <a16:colId xmlns:a16="http://schemas.microsoft.com/office/drawing/2014/main" val="20040304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2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D9A19-A976-C23D-9915-AA74BB2E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940923-6A97-EB0B-3AD4-B6603924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C538-2F15-8067-843B-8ABBB06B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Consolas" panose="020B0609020204030204" pitchFamily="49" charset="0"/>
              </a:rPr>
              <a:t>4.1 </a:t>
            </a:r>
            <a:r>
              <a:rPr lang="zh-CN" altLang="en-US" dirty="0">
                <a:sym typeface="Consolas" panose="020B0609020204030204" pitchFamily="49" charset="0"/>
              </a:rPr>
              <a:t>指令系统的发展与</a:t>
            </a:r>
            <a:br>
              <a:rPr lang="en-US" altLang="zh-CN" dirty="0">
                <a:sym typeface="Consolas" panose="020B0609020204030204" pitchFamily="49" charset="0"/>
              </a:rPr>
            </a:br>
            <a:r>
              <a:rPr lang="en-US" altLang="zh-CN" dirty="0">
                <a:sym typeface="Consolas" panose="020B0609020204030204" pitchFamily="49" charset="0"/>
              </a:rPr>
              <a:t>    </a:t>
            </a:r>
            <a:r>
              <a:rPr lang="zh-CN" altLang="en-US" dirty="0">
                <a:sym typeface="Consolas" panose="020B0609020204030204" pitchFamily="49" charset="0"/>
              </a:rPr>
              <a:t>性能要求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50EFAD1-A5EB-EE6C-BA23-9A906233A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7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三地址指令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2C93A2A-A7C6-F5FF-BEF5-0427BADF8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858262"/>
              </p:ext>
            </p:extLst>
          </p:nvPr>
        </p:nvGraphicFramePr>
        <p:xfrm>
          <a:off x="855663" y="1916113"/>
          <a:ext cx="767715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8">
            <a:extLst>
              <a:ext uri="{FF2B5EF4-FFF2-40B4-BE49-F238E27FC236}">
                <a16:creationId xmlns:a16="http://schemas.microsoft.com/office/drawing/2014/main" id="{0D3C251F-5F42-CAA7-C164-EF939E21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41216"/>
            <a:ext cx="18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三地址指令</a:t>
            </a:r>
          </a:p>
        </p:txBody>
      </p:sp>
      <p:graphicFrame>
        <p:nvGraphicFramePr>
          <p:cNvPr id="3" name="Group 52">
            <a:extLst>
              <a:ext uri="{FF2B5EF4-FFF2-40B4-BE49-F238E27FC236}">
                <a16:creationId xmlns:a16="http://schemas.microsoft.com/office/drawing/2014/main" id="{570825F5-FFF0-E2FB-C0F6-309B5921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78813"/>
              </p:ext>
            </p:extLst>
          </p:nvPr>
        </p:nvGraphicFramePr>
        <p:xfrm>
          <a:off x="1476056" y="4941216"/>
          <a:ext cx="4319999" cy="432000"/>
        </p:xfrm>
        <a:graphic>
          <a:graphicData uri="http://schemas.openxmlformats.org/drawingml/2006/table">
            <a:tbl>
              <a:tblPr/>
              <a:tblGrid>
                <a:gridCol w="10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68">
                  <a:extLst>
                    <a:ext uri="{9D8B030D-6E8A-4147-A177-3AD203B41FA5}">
                      <a16:colId xmlns:a16="http://schemas.microsoft.com/office/drawing/2014/main" val="4165964792"/>
                    </a:ext>
                  </a:extLst>
                </a:gridCol>
                <a:gridCol w="1091868">
                  <a:extLst>
                    <a:ext uri="{9D8B030D-6E8A-4147-A177-3AD203B41FA5}">
                      <a16:colId xmlns:a16="http://schemas.microsoft.com/office/drawing/2014/main" val="86013956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OP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1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2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3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D9F46C-76A1-0C33-5CA4-38FDECCEE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7122-BD82-D7BE-7C0E-E76A4FE05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7946EE-AE73-3731-990C-8154265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ym typeface="Consolas" panose="020B0609020204030204" pitchFamily="49" charset="0"/>
              </a:rPr>
              <a:t>操作数的物理位置划分为三种类型</a:t>
            </a:r>
            <a:endParaRPr lang="zh-CN" altLang="en-US" sz="28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6C1639-3285-035C-5586-F81E23A31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285652"/>
              </p:ext>
            </p:extLst>
          </p:nvPr>
        </p:nvGraphicFramePr>
        <p:xfrm>
          <a:off x="855663" y="2564903"/>
          <a:ext cx="7677150" cy="288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0A80269-83BF-8CF9-4FC8-36C8A2844F84}"/>
              </a:ext>
            </a:extLst>
          </p:cNvPr>
          <p:cNvSpPr txBox="1"/>
          <p:nvPr/>
        </p:nvSpPr>
        <p:spPr>
          <a:xfrm>
            <a:off x="899592" y="1844824"/>
            <a:ext cx="6552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sym typeface="Consolas" panose="020B0609020204030204" pitchFamily="49" charset="0"/>
              </a:rPr>
              <a:t>在二</a:t>
            </a:r>
            <a:r>
              <a:rPr lang="en-US" altLang="zh-CN" sz="2000" dirty="0">
                <a:solidFill>
                  <a:schemeClr val="bg1"/>
                </a:solidFill>
                <a:sym typeface="Consolas" panose="020B0609020204030204" pitchFamily="49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sym typeface="Consolas" panose="020B0609020204030204" pitchFamily="49" charset="0"/>
              </a:rPr>
              <a:t>三地址指令格式中，涉及源操作数和目的操作数时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4FCDD24-E776-873A-3483-3C96A30F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91FA6-EE56-69A3-8ACB-573344B1C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B5A54-BD0B-C697-FA43-F6116D7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4.2.3 </a:t>
            </a:r>
            <a:r>
              <a:rPr lang="zh-CN" altLang="en-US" dirty="0">
                <a:sym typeface="Consolas" panose="020B0609020204030204" pitchFamily="49" charset="0"/>
              </a:rPr>
              <a:t>指令字长度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78AE45-8DD8-281C-8A74-0705D4751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9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ym typeface="Consolas" panose="020B0609020204030204" pitchFamily="49" charset="0"/>
              </a:rPr>
              <a:t>指令字长度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onsolas" panose="020B0609020204030204" pitchFamily="49" charset="0"/>
              </a:rPr>
              <a:t>一条指令的</a:t>
            </a:r>
            <a:r>
              <a:rPr lang="zh-CN" altLang="en-US" b="1" dirty="0">
                <a:solidFill>
                  <a:srgbClr val="C00000"/>
                </a:solidFill>
                <a:sym typeface="Consolas" panose="020B0609020204030204" pitchFamily="49" charset="0"/>
              </a:rPr>
              <a:t>二进制位数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Consolas" panose="020B0609020204030204" pitchFamily="49" charset="0"/>
              </a:rPr>
              <a:t>为了取指方便，一般为机器字长</a:t>
            </a:r>
            <a:r>
              <a:rPr lang="zh-CN" altLang="en-US" b="1" dirty="0">
                <a:solidFill>
                  <a:srgbClr val="00B050"/>
                </a:solidFill>
                <a:sym typeface="Consolas" panose="020B0609020204030204" pitchFamily="49" charset="0"/>
              </a:rPr>
              <a:t>倍数</a:t>
            </a:r>
            <a:endParaRPr lang="en-US" altLang="zh-CN" b="1" dirty="0">
              <a:solidFill>
                <a:srgbClr val="00B050"/>
              </a:solidFill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onsolas" panose="020B0609020204030204" pitchFamily="49" charset="0"/>
              </a:rPr>
              <a:t>包括：</a:t>
            </a:r>
            <a:endParaRPr lang="en-US" altLang="zh-CN" dirty="0"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Consolas" panose="020B0609020204030204" pitchFamily="49" charset="0"/>
              </a:rPr>
              <a:t>单字长</a:t>
            </a:r>
            <a:endParaRPr lang="en-US" altLang="zh-CN" dirty="0">
              <a:solidFill>
                <a:schemeClr val="bg1"/>
              </a:solidFill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Consolas" panose="020B0609020204030204" pitchFamily="49" charset="0"/>
              </a:rPr>
              <a:t>半字长</a:t>
            </a:r>
            <a:endParaRPr lang="en-US" altLang="zh-CN" dirty="0">
              <a:solidFill>
                <a:schemeClr val="bg1"/>
              </a:solidFill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Consolas" panose="020B0609020204030204" pitchFamily="49" charset="0"/>
              </a:rPr>
              <a:t>双字长</a:t>
            </a:r>
            <a:endParaRPr lang="en-US" altLang="zh-CN" dirty="0">
              <a:solidFill>
                <a:schemeClr val="bg1"/>
              </a:solidFill>
              <a:sym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3037FCE-EB24-E5D1-2423-A0F73080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9616A3-498C-E58C-4472-FCC63B8D1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EF8E73B3-DD65-E1D8-3ABE-52DEE88CF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13474"/>
              </p:ext>
            </p:extLst>
          </p:nvPr>
        </p:nvGraphicFramePr>
        <p:xfrm>
          <a:off x="2843808" y="3950392"/>
          <a:ext cx="2160000" cy="288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6809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52">
            <a:extLst>
              <a:ext uri="{FF2B5EF4-FFF2-40B4-BE49-F238E27FC236}">
                <a16:creationId xmlns:a16="http://schemas.microsoft.com/office/drawing/2014/main" id="{608CEA20-1A11-70E3-30DA-72A67EEB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41873"/>
              </p:ext>
            </p:extLst>
          </p:nvPr>
        </p:nvGraphicFramePr>
        <p:xfrm>
          <a:off x="2843808" y="4490468"/>
          <a:ext cx="1080000" cy="288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CA5784D1-3CF3-8217-1B41-5170594E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41762"/>
              </p:ext>
            </p:extLst>
          </p:nvPr>
        </p:nvGraphicFramePr>
        <p:xfrm>
          <a:off x="2843808" y="5030512"/>
          <a:ext cx="2160000" cy="288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6809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84471884-1309-1372-4A9B-5B1A829A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6446"/>
              </p:ext>
            </p:extLst>
          </p:nvPr>
        </p:nvGraphicFramePr>
        <p:xfrm>
          <a:off x="5076056" y="5030512"/>
          <a:ext cx="2160000" cy="288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86809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等线 Light" panose="02010600030101010101" pitchFamily="2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242CF-1B69-E511-7B4D-458DDC4B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多字长指令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724588D-CFB1-12E2-701D-5D2C57C82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93077"/>
              </p:ext>
            </p:extLst>
          </p:nvPr>
        </p:nvGraphicFramePr>
        <p:xfrm>
          <a:off x="855663" y="1916113"/>
          <a:ext cx="767715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6290B-0313-8FBC-2BE4-9E643022F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48C85-7B73-89B6-85E9-751F8C70B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B02D035-5D9A-C0BB-0AB5-BE7448E1A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257144"/>
              </p:ext>
            </p:extLst>
          </p:nvPr>
        </p:nvGraphicFramePr>
        <p:xfrm>
          <a:off x="1332000" y="3701256"/>
          <a:ext cx="6480000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7802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70672F3-FE5D-70D7-DCCA-77FF1195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指令集中所有指令长度是否相等</a:t>
            </a:r>
            <a:r>
              <a:rPr lang="en-US" altLang="zh-CN" dirty="0">
                <a:sym typeface="Consolas" panose="020B0609020204030204" pitchFamily="49" charset="0"/>
              </a:rPr>
              <a:t>?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C06A11F-7780-16AE-F062-8B6B1BB35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370990"/>
              </p:ext>
            </p:extLst>
          </p:nvPr>
        </p:nvGraphicFramePr>
        <p:xfrm>
          <a:off x="855663" y="1916113"/>
          <a:ext cx="7677150" cy="374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45AFF8-1FC7-1DFA-46D9-36CD28A6C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DEC8CB-C62D-D8CD-8BA3-E41B3D391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1B8D-7CC3-DF16-B3D0-7FDFE258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4.2.4 </a:t>
            </a:r>
            <a:r>
              <a:rPr lang="zh-CN" altLang="en-US" dirty="0">
                <a:sym typeface="Consolas" panose="020B0609020204030204" pitchFamily="49" charset="0"/>
              </a:rPr>
              <a:t>指令助记符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37D60-38B4-7FF6-6F00-41C278411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723829-D891-EFAF-560C-0B1D7D7D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ym typeface="Consolas" panose="020B0609020204030204" pitchFamily="49" charset="0"/>
              </a:rPr>
              <a:t>指令助记符</a:t>
            </a:r>
            <a:endParaRPr lang="zh-CN" alt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400" dirty="0">
                <a:sym typeface="Consolas" panose="020B0609020204030204" pitchFamily="49" charset="0"/>
              </a:rPr>
              <a:t>为了便于书写和阅读，指令通常用</a:t>
            </a:r>
            <a:r>
              <a:rPr lang="en-US" altLang="zh-CN" sz="2400" dirty="0">
                <a:sym typeface="Consolas" panose="020B0609020204030204" pitchFamily="49" charset="0"/>
              </a:rPr>
              <a:t>3</a:t>
            </a:r>
            <a:r>
              <a:rPr lang="zh-CN" altLang="en-US" sz="2400" dirty="0">
                <a:sym typeface="Consolas" panose="020B0609020204030204" pitchFamily="49" charset="0"/>
              </a:rPr>
              <a:t>个或</a:t>
            </a:r>
            <a:r>
              <a:rPr lang="en-US" altLang="zh-CN" sz="2400" dirty="0">
                <a:sym typeface="Consolas" panose="020B0609020204030204" pitchFamily="49" charset="0"/>
              </a:rPr>
              <a:t>4</a:t>
            </a:r>
            <a:r>
              <a:rPr lang="zh-CN" altLang="en-US" sz="2400" dirty="0">
                <a:sym typeface="Consolas" panose="020B0609020204030204" pitchFamily="49" charset="0"/>
              </a:rPr>
              <a:t>个英文缩写字母来表示。这种缩写码叫做</a:t>
            </a:r>
            <a:r>
              <a:rPr lang="zh-CN" altLang="en-US" sz="2400" b="1" dirty="0">
                <a:sym typeface="Consolas" panose="020B0609020204030204" pitchFamily="49" charset="0"/>
              </a:rPr>
              <a:t>指令助记符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9AC3B1-1F09-1EAC-C569-18DFE8AC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57645"/>
              </p:ext>
            </p:extLst>
          </p:nvPr>
        </p:nvGraphicFramePr>
        <p:xfrm>
          <a:off x="1259632" y="2996952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1040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5001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359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指令功能</a:t>
                      </a:r>
                      <a:endParaRPr lang="zh-CN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指令助记符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二进制操作码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9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加法</a:t>
                      </a:r>
                      <a:endParaRPr lang="zh-CN" altLang="en-US" b="0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ADD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001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减法</a:t>
                      </a:r>
                      <a:endParaRPr lang="zh-CN" altLang="en-US" b="0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SUB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010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传送</a:t>
                      </a:r>
                      <a:endParaRPr lang="zh-CN" altLang="en-US" b="0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MOV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011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1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JMP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100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8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转子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JSR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101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STR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110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读数</a:t>
                      </a:r>
                      <a:endParaRPr lang="zh-CN" altLang="en-US" b="0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LDA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111</a:t>
                      </a:r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9185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CDD1C-4DB1-8B0A-2A29-37A62022E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7D647-77FE-532B-C255-836079142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6A69-5602-2A08-368E-2019946A9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指令格式举例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91A8019-5242-E0CF-F7DE-042E60372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80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BDE8-3154-C40A-8CDF-2A9481C7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系列指令格式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F32D3-20B0-87A0-3B21-7558E3576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0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D461E-CF18-8546-BBDB-17FB214D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en-US" dirty="0">
                <a:sym typeface="Consolas" panose="020B0609020204030204" pitchFamily="49" charset="0"/>
              </a:rPr>
              <a:t>4.1.1  </a:t>
            </a:r>
            <a:r>
              <a:rPr lang="en-US" altLang="en-US" dirty="0" err="1">
                <a:sym typeface="Consolas" panose="020B0609020204030204" pitchFamily="49" charset="0"/>
              </a:rPr>
              <a:t>指令系统的发展</a:t>
            </a:r>
            <a:r>
              <a:rPr lang="en-US" altLang="en-US" dirty="0">
                <a:sym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797B9B-FCBB-121C-5A7E-3271D756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5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E58DF-311A-4665-9E1A-534674AB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系列指令格式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D0DC4-A0E9-4A36-BB15-6413A4C0C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211886" cy="4090392"/>
          </a:xfrm>
        </p:spPr>
        <p:txBody>
          <a:bodyPr/>
          <a:lstStyle/>
          <a:p>
            <a:r>
              <a:rPr lang="zh-CN" altLang="en-US" sz="2000" dirty="0"/>
              <a:t>指令长度</a:t>
            </a:r>
            <a:r>
              <a:rPr lang="zh-CN" altLang="en-US" sz="2000" b="1" dirty="0">
                <a:solidFill>
                  <a:srgbClr val="FF0000"/>
                </a:solidFill>
              </a:rPr>
              <a:t>可变</a:t>
            </a:r>
            <a:r>
              <a:rPr lang="zh-CN" altLang="en-US" sz="2000" dirty="0"/>
              <a:t>，</a:t>
            </a:r>
            <a:r>
              <a:rPr lang="en-US" altLang="zh-CN" sz="2000" dirty="0"/>
              <a:t>1~15B</a:t>
            </a:r>
          </a:p>
          <a:p>
            <a:r>
              <a:rPr lang="zh-CN" altLang="en-US" sz="2000" dirty="0"/>
              <a:t>典型的</a:t>
            </a:r>
            <a:r>
              <a:rPr lang="en-US" altLang="zh-CN" sz="2000" b="1" dirty="0">
                <a:solidFill>
                  <a:srgbClr val="FF0000"/>
                </a:solidFill>
              </a:rPr>
              <a:t>CISC</a:t>
            </a:r>
            <a:r>
              <a:rPr lang="zh-CN" altLang="en-US" sz="2000" dirty="0"/>
              <a:t>指令系统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60C9C-9CC0-CDEB-AF9C-F880BC6F3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E2F7C-8CD5-84F3-56EB-4CD542952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E738A85-505F-BF61-486B-95FC98A2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44502"/>
              </p:ext>
            </p:extLst>
          </p:nvPr>
        </p:nvGraphicFramePr>
        <p:xfrm>
          <a:off x="827584" y="6858000"/>
          <a:ext cx="6615728" cy="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04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472552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708828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708828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472552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708828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708828">
                  <a:extLst>
                    <a:ext uri="{9D8B030D-6E8A-4147-A177-3AD203B41FA5}">
                      <a16:colId xmlns:a16="http://schemas.microsoft.com/office/drawing/2014/main" val="2070051464"/>
                    </a:ext>
                  </a:extLst>
                </a:gridCol>
                <a:gridCol w="945104">
                  <a:extLst>
                    <a:ext uri="{9D8B030D-6E8A-4147-A177-3AD203B41FA5}">
                      <a16:colId xmlns:a16="http://schemas.microsoft.com/office/drawing/2014/main" val="2583923306"/>
                    </a:ext>
                  </a:extLst>
                </a:gridCol>
                <a:gridCol w="945104">
                  <a:extLst>
                    <a:ext uri="{9D8B030D-6E8A-4147-A177-3AD203B41FA5}">
                      <a16:colId xmlns:a16="http://schemas.microsoft.com/office/drawing/2014/main" val="4173839969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2B</a:t>
                      </a:r>
                      <a:endParaRPr lang="zh-CN" altLang="en-US" sz="12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1B</a:t>
                      </a:r>
                      <a:endParaRPr lang="zh-CN" altLang="en-US" sz="12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1B</a:t>
                      </a:r>
                      <a:endParaRPr lang="zh-CN" altLang="en-US" sz="12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0,1,2,4 B</a:t>
                      </a:r>
                      <a:endParaRPr lang="zh-CN" altLang="en-US" sz="12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0,1,2,4 B</a:t>
                      </a:r>
                      <a:endParaRPr lang="zh-CN" altLang="en-US" sz="12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操作码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Mod</a:t>
                      </a:r>
                      <a:endParaRPr lang="zh-CN" alt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reg/</a:t>
                      </a:r>
                      <a:br>
                        <a:rPr lang="en-US" altLang="zh-CN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操作码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R/M</a:t>
                      </a:r>
                      <a:endParaRPr lang="zh-CN" alt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比例</a:t>
                      </a:r>
                      <a:r>
                        <a:rPr lang="en-US" altLang="zh-CN" sz="1200" b="1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200" b="1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变址</a:t>
                      </a:r>
                      <a:r>
                        <a:rPr lang="en-US" altLang="zh-CN" sz="1200" b="1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200" b="1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基址</a:t>
                      </a:r>
                      <a:r>
                        <a:rPr lang="en-US" altLang="zh-CN" sz="1200" b="1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200" b="1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位移量</a:t>
                      </a:r>
                    </a:p>
                  </a:txBody>
                  <a:tcPr marL="36010" marR="36010" marT="45752" marB="45752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立即数</a:t>
                      </a:r>
                    </a:p>
                  </a:txBody>
                  <a:tcPr marL="36010" marR="36010" marT="45752" marB="45752" anchor="ctr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CEEE583-A31D-DED4-1135-75535590A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44824"/>
            <a:ext cx="4536504" cy="16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内容占位符 12">
            <a:extLst>
              <a:ext uri="{FF2B5EF4-FFF2-40B4-BE49-F238E27FC236}">
                <a16:creationId xmlns:a16="http://schemas.microsoft.com/office/drawing/2014/main" id="{0F6FF3C6-6C56-9D28-9AB0-6E15287C3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784056"/>
              </p:ext>
            </p:extLst>
          </p:nvPr>
        </p:nvGraphicFramePr>
        <p:xfrm>
          <a:off x="827584" y="3645024"/>
          <a:ext cx="7560000" cy="172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8110353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88301168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9832506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62870056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8571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Prefixes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指令前缀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0~4B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，可选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SIB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寻址方式的地址补充说明，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1B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，可选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04663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Opcode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操作码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1~3B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必须有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Displacement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偏移地址，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4B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，可选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60914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ModR</a:t>
                      </a:r>
                      <a:r>
                        <a:rPr lang="en-US" altLang="zh-CN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/M</a:t>
                      </a:r>
                      <a:endParaRPr lang="zh-CN" altLang="en-US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寻址方式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1B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，可选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Immediate</a:t>
                      </a:r>
                      <a:endParaRPr lang="zh-CN" altLang="en-US" sz="14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立即数，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4B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，可选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3759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2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指令格式举例   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6A6002-AA83-5A60-710A-62DC41328B3D}"/>
              </a:ext>
            </a:extLst>
          </p:cNvPr>
          <p:cNvGrpSpPr/>
          <p:nvPr/>
        </p:nvGrpSpPr>
        <p:grpSpPr>
          <a:xfrm>
            <a:off x="3348424" y="1870524"/>
            <a:ext cx="2892937" cy="610896"/>
            <a:chOff x="3118903" y="1870524"/>
            <a:chExt cx="2892937" cy="610896"/>
          </a:xfrm>
        </p:grpSpPr>
        <p:graphicFrame>
          <p:nvGraphicFramePr>
            <p:cNvPr id="6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7822783"/>
                </p:ext>
              </p:extLst>
            </p:nvPr>
          </p:nvGraphicFramePr>
          <p:xfrm>
            <a:off x="3131840" y="1870524"/>
            <a:ext cx="2880000" cy="25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2669544"/>
                </p:ext>
              </p:extLst>
            </p:nvPr>
          </p:nvGraphicFramePr>
          <p:xfrm>
            <a:off x="3118903" y="2121420"/>
            <a:ext cx="2880000" cy="360000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0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JE</a:t>
                        </a:r>
                        <a:endParaRPr lang="zh-CN" altLang="en-US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67" marR="91467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cond.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67" marR="91467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displacement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67" marR="91467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0BBF3B-A5F0-3547-2139-43DF6D308749}"/>
              </a:ext>
            </a:extLst>
          </p:cNvPr>
          <p:cNvGrpSpPr/>
          <p:nvPr/>
        </p:nvGrpSpPr>
        <p:grpSpPr>
          <a:xfrm>
            <a:off x="3348424" y="2830249"/>
            <a:ext cx="5040000" cy="616063"/>
            <a:chOff x="3126047" y="2729454"/>
            <a:chExt cx="5040000" cy="616063"/>
          </a:xfrm>
        </p:grpSpPr>
        <p:graphicFrame>
          <p:nvGraphicFramePr>
            <p:cNvPr id="1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6036519"/>
                </p:ext>
              </p:extLst>
            </p:nvPr>
          </p:nvGraphicFramePr>
          <p:xfrm>
            <a:off x="3126047" y="2729454"/>
            <a:ext cx="5040000" cy="25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4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32bits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1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30459438"/>
                </p:ext>
              </p:extLst>
            </p:nvPr>
          </p:nvGraphicFramePr>
          <p:xfrm>
            <a:off x="3126047" y="2985517"/>
            <a:ext cx="5040000" cy="360000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14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0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CALL</a:t>
                        </a:r>
                        <a:endParaRPr lang="zh-CN" altLang="en-US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56" marR="91456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offset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56" marR="91456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1817367-5C4D-3C08-700B-7687DB86536F}"/>
              </a:ext>
            </a:extLst>
          </p:cNvPr>
          <p:cNvGrpSpPr/>
          <p:nvPr/>
        </p:nvGrpSpPr>
        <p:grpSpPr>
          <a:xfrm>
            <a:off x="3348424" y="3795141"/>
            <a:ext cx="1440000" cy="617206"/>
            <a:chOff x="3131840" y="3891914"/>
            <a:chExt cx="1440000" cy="617206"/>
          </a:xfrm>
        </p:grpSpPr>
        <p:graphicFrame>
          <p:nvGraphicFramePr>
            <p:cNvPr id="19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0367041"/>
                </p:ext>
              </p:extLst>
            </p:nvPr>
          </p:nvGraphicFramePr>
          <p:xfrm>
            <a:off x="3131840" y="3891914"/>
            <a:ext cx="1440000" cy="25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201432"/>
                </p:ext>
              </p:extLst>
            </p:nvPr>
          </p:nvGraphicFramePr>
          <p:xfrm>
            <a:off x="3131840" y="4149120"/>
            <a:ext cx="1440000" cy="360000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90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0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PUSH</a:t>
                        </a:r>
                        <a:endParaRPr lang="zh-CN" altLang="en-US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62" marR="91462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reg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91462" marR="91462" marT="45798" marB="45798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3CA98-3FEE-C974-C91E-21FE222A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390248-CA17-8235-A68F-37BBF7DF1B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398DDCE-7A02-B3BF-DCF3-4444CE8F72DE}"/>
              </a:ext>
            </a:extLst>
          </p:cNvPr>
          <p:cNvGrpSpPr/>
          <p:nvPr/>
        </p:nvGrpSpPr>
        <p:grpSpPr>
          <a:xfrm>
            <a:off x="3348424" y="4761176"/>
            <a:ext cx="4320000" cy="618534"/>
            <a:chOff x="3059832" y="4761176"/>
            <a:chExt cx="4320000" cy="618534"/>
          </a:xfrm>
        </p:grpSpPr>
        <p:graphicFrame>
          <p:nvGraphicFramePr>
            <p:cNvPr id="22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5582387"/>
                </p:ext>
              </p:extLst>
            </p:nvPr>
          </p:nvGraphicFramePr>
          <p:xfrm>
            <a:off x="3059832" y="5019710"/>
            <a:ext cx="4320000" cy="360000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108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60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MOV</a:t>
                        </a:r>
                        <a:endParaRPr lang="zh-CN" altLang="en-US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68594" marR="68594" marT="34069" marB="34069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d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68594" marR="68594" marT="34069" marB="34069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w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68594" marR="68594" marT="34069" marB="34069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 err="1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postbyte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68594" marR="68594" marT="34069" marB="34069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displacement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a:txBody>
                    <a:tcPr marL="68594" marR="68594" marT="34069" marB="34069" anchor="ctr">
                      <a:lnL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" name="内容占位符 4">
              <a:extLst>
                <a:ext uri="{FF2B5EF4-FFF2-40B4-BE49-F238E27FC236}">
                  <a16:creationId xmlns:a16="http://schemas.microsoft.com/office/drawing/2014/main" id="{A0EFF5C5-CB9D-77F4-E31A-941D0EBD52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2207582"/>
                </p:ext>
              </p:extLst>
            </p:nvPr>
          </p:nvGraphicFramePr>
          <p:xfrm>
            <a:off x="3059832" y="4761176"/>
            <a:ext cx="4209231" cy="25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8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80000">
                    <a:extLst>
                      <a:ext uri="{9D8B030D-6E8A-4147-A177-3AD203B41FA5}">
                        <a16:colId xmlns:a16="http://schemas.microsoft.com/office/drawing/2014/main" val="4270811896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3529770395"/>
                      </a:ext>
                    </a:extLst>
                  </a:gridCol>
                  <a:gridCol w="1329231">
                    <a:extLst>
                      <a:ext uri="{9D8B030D-6E8A-4147-A177-3AD203B41FA5}">
                        <a16:colId xmlns:a16="http://schemas.microsoft.com/office/drawing/2014/main" val="3499346910"/>
                      </a:ext>
                    </a:extLst>
                  </a:gridCol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8bits</a:t>
                        </a:r>
                        <a:endParaRPr lang="zh-CN" altLang="en-US" sz="1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0" marR="0" marT="0" marB="0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E8C3EF7-F7DE-87DA-6C23-31A32B97445E}"/>
              </a:ext>
            </a:extLst>
          </p:cNvPr>
          <p:cNvSpPr txBox="1"/>
          <p:nvPr/>
        </p:nvSpPr>
        <p:spPr>
          <a:xfrm>
            <a:off x="755576" y="2081310"/>
            <a:ext cx="1872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JE</a:t>
            </a:r>
            <a:r>
              <a:rPr lang="en-US" altLang="zh-CN" b="1" dirty="0">
                <a:solidFill>
                  <a:schemeClr val="bg1"/>
                </a:solidFill>
              </a:rPr>
              <a:t>  20H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B4AAA7-648A-ABEB-A07A-32D905CFE607}"/>
              </a:ext>
            </a:extLst>
          </p:cNvPr>
          <p:cNvSpPr txBox="1"/>
          <p:nvPr/>
        </p:nvSpPr>
        <p:spPr>
          <a:xfrm>
            <a:off x="755576" y="3047407"/>
            <a:ext cx="2376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CALL</a:t>
            </a:r>
            <a:r>
              <a:rPr lang="en-US" altLang="zh-CN" b="1" dirty="0">
                <a:solidFill>
                  <a:schemeClr val="bg1"/>
                </a:solidFill>
              </a:rPr>
              <a:t> HEX2BIN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4E5DD9-0C45-06F0-15FC-50640A33EACB}"/>
              </a:ext>
            </a:extLst>
          </p:cNvPr>
          <p:cNvSpPr txBox="1"/>
          <p:nvPr/>
        </p:nvSpPr>
        <p:spPr>
          <a:xfrm>
            <a:off x="755576" y="4013504"/>
            <a:ext cx="1872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PUSH</a:t>
            </a:r>
            <a:r>
              <a:rPr lang="en-US" altLang="zh-CN" b="1" dirty="0">
                <a:solidFill>
                  <a:schemeClr val="bg1"/>
                </a:solidFill>
              </a:rPr>
              <a:t> ESI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DC52B1-FC0A-2D10-878B-D4BA42ECD06C}"/>
              </a:ext>
            </a:extLst>
          </p:cNvPr>
          <p:cNvSpPr txBox="1"/>
          <p:nvPr/>
        </p:nvSpPr>
        <p:spPr>
          <a:xfrm>
            <a:off x="755576" y="4979600"/>
            <a:ext cx="2571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</a:rPr>
              <a:t>MOV</a:t>
            </a:r>
            <a:r>
              <a:rPr lang="en-US" altLang="zh-CN" b="1" dirty="0">
                <a:solidFill>
                  <a:schemeClr val="bg1"/>
                </a:solidFill>
              </a:rPr>
              <a:t> EBX, [EDI+45]</a:t>
            </a:r>
          </a:p>
        </p:txBody>
      </p:sp>
    </p:spTree>
    <p:extLst>
      <p:ext uri="{BB962C8B-B14F-4D97-AF65-F5344CB8AC3E}">
        <p14:creationId xmlns:p14="http://schemas.microsoft.com/office/powerpoint/2010/main" val="2509108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090E-C5DD-B729-1AF6-8891198D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4.2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某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16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位机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X86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指令格式如下所示，其中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为操作码，试分析指令格式的特点。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40A0B67-C1B1-5082-A6E9-2BB3B5D41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22094"/>
              </p:ext>
            </p:extLst>
          </p:nvPr>
        </p:nvGraphicFramePr>
        <p:xfrm>
          <a:off x="855663" y="3141439"/>
          <a:ext cx="7677150" cy="28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371FF-7AEF-53D8-03BF-F3C51089DF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544EB-5B18-F7CB-CA21-16CBA8A7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33331BD-406D-E817-39C1-23CDF131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86889"/>
              </p:ext>
            </p:extLst>
          </p:nvPr>
        </p:nvGraphicFramePr>
        <p:xfrm>
          <a:off x="1217444" y="1700808"/>
          <a:ext cx="694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50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2F450AB-3156-7AA6-164E-C68ED2779554}"/>
              </a:ext>
            </a:extLst>
          </p:cNvPr>
          <p:cNvSpPr txBox="1"/>
          <p:nvPr/>
        </p:nvSpPr>
        <p:spPr>
          <a:xfrm>
            <a:off x="1227383" y="2175044"/>
            <a:ext cx="3024000" cy="4680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OP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906759-7325-64F6-9083-95532781423C}"/>
              </a:ext>
            </a:extLst>
          </p:cNvPr>
          <p:cNvSpPr txBox="1"/>
          <p:nvPr/>
        </p:nvSpPr>
        <p:spPr>
          <a:xfrm>
            <a:off x="4698678" y="2175044"/>
            <a:ext cx="1728000" cy="4680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源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REG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EEBBB2-5B50-C44D-1D94-000BC406CFD7}"/>
              </a:ext>
            </a:extLst>
          </p:cNvPr>
          <p:cNvSpPr txBox="1"/>
          <p:nvPr/>
        </p:nvSpPr>
        <p:spPr>
          <a:xfrm>
            <a:off x="6439430" y="2175044"/>
            <a:ext cx="1728000" cy="4680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目标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REG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97B931-C324-92C5-C6C3-02A1BDD96882}"/>
              </a:ext>
            </a:extLst>
          </p:cNvPr>
          <p:cNvSpPr txBox="1"/>
          <p:nvPr/>
        </p:nvSpPr>
        <p:spPr>
          <a:xfrm>
            <a:off x="1763688" y="3892516"/>
            <a:ext cx="49742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29D757-37DE-476B-2181-8A5BAD4F1D21}"/>
              </a:ext>
            </a:extLst>
          </p:cNvPr>
          <p:cNvSpPr txBox="1"/>
          <p:nvPr/>
        </p:nvSpPr>
        <p:spPr>
          <a:xfrm>
            <a:off x="3188350" y="3892516"/>
            <a:ext cx="49742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A50FC0-1702-6FDC-7919-84441336D05A}"/>
              </a:ext>
            </a:extLst>
          </p:cNvPr>
          <p:cNvSpPr txBox="1"/>
          <p:nvPr/>
        </p:nvSpPr>
        <p:spPr>
          <a:xfrm>
            <a:off x="4572000" y="4422086"/>
            <a:ext cx="1008112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2</a:t>
            </a:r>
            <a:r>
              <a:rPr lang="en-US" altLang="zh-CN" sz="2000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=128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D52F7A-C7CB-12AB-35D1-BBA044433D67}"/>
              </a:ext>
            </a:extLst>
          </p:cNvPr>
          <p:cNvSpPr txBox="1"/>
          <p:nvPr/>
        </p:nvSpPr>
        <p:spPr>
          <a:xfrm>
            <a:off x="6043791" y="4941640"/>
            <a:ext cx="57606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16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ED892D-5766-6821-4EB0-31CD5A5471EE}"/>
              </a:ext>
            </a:extLst>
          </p:cNvPr>
          <p:cNvSpPr txBox="1"/>
          <p:nvPr/>
        </p:nvSpPr>
        <p:spPr>
          <a:xfrm>
            <a:off x="1713295" y="5456028"/>
            <a:ext cx="57606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RR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/>
      <p:bldP spid="7" grpId="0"/>
      <p:bldP spid="8" grpId="0"/>
      <p:bldP spid="9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090E-C5DD-B729-1AF6-8891198D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4.3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某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16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位机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X86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指令格式如下所示，其中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为操作码，试分析指令格式的特点。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40A0B67-C1B1-5082-A6E9-2BB3B5D41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540264"/>
              </p:ext>
            </p:extLst>
          </p:nvPr>
        </p:nvGraphicFramePr>
        <p:xfrm>
          <a:off x="855663" y="3140968"/>
          <a:ext cx="7677150" cy="28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371FF-7AEF-53D8-03BF-F3C51089DF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544EB-5B18-F7CB-CA21-16CBA8A7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33331BD-406D-E817-39C1-23CDF131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24425"/>
              </p:ext>
            </p:extLst>
          </p:nvPr>
        </p:nvGraphicFramePr>
        <p:xfrm>
          <a:off x="1217444" y="1700808"/>
          <a:ext cx="6948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50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434250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899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2F450AB-3156-7AA6-164E-C68ED2779554}"/>
              </a:ext>
            </a:extLst>
          </p:cNvPr>
          <p:cNvSpPr txBox="1"/>
          <p:nvPr/>
        </p:nvSpPr>
        <p:spPr>
          <a:xfrm>
            <a:off x="1227383" y="2175044"/>
            <a:ext cx="2592000" cy="4680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OP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906759-7325-64F6-9083-95532781423C}"/>
              </a:ext>
            </a:extLst>
          </p:cNvPr>
          <p:cNvSpPr txBox="1"/>
          <p:nvPr/>
        </p:nvSpPr>
        <p:spPr>
          <a:xfrm>
            <a:off x="4698678" y="2175044"/>
            <a:ext cx="1728000" cy="4680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源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REG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EEBBB2-5B50-C44D-1D94-000BC406CFD7}"/>
              </a:ext>
            </a:extLst>
          </p:cNvPr>
          <p:cNvSpPr txBox="1"/>
          <p:nvPr/>
        </p:nvSpPr>
        <p:spPr>
          <a:xfrm>
            <a:off x="6439430" y="2175044"/>
            <a:ext cx="1728000" cy="4680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变址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REG</a:t>
            </a:r>
            <a:endParaRPr lang="zh-CN" alt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97B931-C324-92C5-C6C3-02A1BDD96882}"/>
              </a:ext>
            </a:extLst>
          </p:cNvPr>
          <p:cNvSpPr txBox="1"/>
          <p:nvPr/>
        </p:nvSpPr>
        <p:spPr>
          <a:xfrm>
            <a:off x="1763688" y="3892045"/>
            <a:ext cx="49742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29D757-37DE-476B-2181-8A5BAD4F1D21}"/>
              </a:ext>
            </a:extLst>
          </p:cNvPr>
          <p:cNvSpPr txBox="1"/>
          <p:nvPr/>
        </p:nvSpPr>
        <p:spPr>
          <a:xfrm>
            <a:off x="3188350" y="3892045"/>
            <a:ext cx="49742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A50FC0-1702-6FDC-7919-84441336D05A}"/>
              </a:ext>
            </a:extLst>
          </p:cNvPr>
          <p:cNvSpPr txBox="1"/>
          <p:nvPr/>
        </p:nvSpPr>
        <p:spPr>
          <a:xfrm>
            <a:off x="4572000" y="4421615"/>
            <a:ext cx="1008112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2</a:t>
            </a:r>
            <a:r>
              <a:rPr lang="en-US" altLang="zh-CN" sz="2000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=64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D52F7A-C7CB-12AB-35D1-BBA044433D67}"/>
              </a:ext>
            </a:extLst>
          </p:cNvPr>
          <p:cNvSpPr txBox="1"/>
          <p:nvPr/>
        </p:nvSpPr>
        <p:spPr>
          <a:xfrm>
            <a:off x="4572000" y="4941169"/>
            <a:ext cx="57606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16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ED892D-5766-6821-4EB0-31CD5A5471EE}"/>
              </a:ext>
            </a:extLst>
          </p:cNvPr>
          <p:cNvSpPr txBox="1"/>
          <p:nvPr/>
        </p:nvSpPr>
        <p:spPr>
          <a:xfrm>
            <a:off x="3506952" y="5455557"/>
            <a:ext cx="57606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onsolas" panose="020B0609020204030204" pitchFamily="49" charset="0"/>
              </a:rPr>
              <a:t>RS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E933A-9BCE-767E-1A8C-15BEA984F747}"/>
              </a:ext>
            </a:extLst>
          </p:cNvPr>
          <p:cNvSpPr txBox="1"/>
          <p:nvPr/>
        </p:nvSpPr>
        <p:spPr>
          <a:xfrm>
            <a:off x="1222792" y="2636912"/>
            <a:ext cx="6948000" cy="46800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位移量</a:t>
            </a:r>
          </a:p>
        </p:txBody>
      </p:sp>
    </p:spTree>
    <p:extLst>
      <p:ext uri="{BB962C8B-B14F-4D97-AF65-F5344CB8AC3E}">
        <p14:creationId xmlns:p14="http://schemas.microsoft.com/office/powerpoint/2010/main" val="39238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/>
      <p:bldP spid="7" grpId="0"/>
      <p:bldP spid="8" grpId="0"/>
      <p:bldP spid="9" grpId="0"/>
      <p:bldP spid="15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18865-0A27-47ED-740D-333BD5BF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MIPS</a:t>
            </a:r>
            <a:r>
              <a:rPr lang="zh-CN" altLang="en-US" dirty="0">
                <a:sym typeface="Consolas" panose="020B0609020204030204" pitchFamily="49" charset="0"/>
              </a:rPr>
              <a:t>架构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322AE-EBD0-9DE1-32C7-01BA730A2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68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MIPS</a:t>
            </a:r>
            <a:r>
              <a:rPr lang="zh-CN" altLang="en-US" dirty="0">
                <a:sym typeface="Consolas" panose="020B0609020204030204" pitchFamily="49" charset="0"/>
              </a:rPr>
              <a:t>架构历史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Microprocessor without Interlocked Pipelined Stages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）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ISA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是经典的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RISC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架构之一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1981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年由斯坦福大学的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Hennessy 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团队研制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1984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年被 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 Technologies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公司商业化，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1992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SGI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收购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2013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Imagination Technologies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公司收购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2017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年卖给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Tallwood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，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2018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Wave Computing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收购（命运多舛）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2019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年成为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 Open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，正式开源（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2020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年闭源）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ISA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版本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MIPS32/MIPS64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多个版本</a:t>
            </a:r>
            <a:endPara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基于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ISA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的处理器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龙芯系列，君正系列</a:t>
            </a:r>
            <a:endPara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94FA5-1CB1-FB8E-2A49-4AD84FF05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3D530-58ED-6F89-EBC0-D380A659C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EC3B11-372E-4555-077B-2FC3411F9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t="10955" r="10377" b="9154"/>
          <a:stretch/>
        </p:blipFill>
        <p:spPr bwMode="auto">
          <a:xfrm>
            <a:off x="5076056" y="4581128"/>
            <a:ext cx="1351503" cy="13012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13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31DB7-3B0E-45B8-AF9D-35DA4F0B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H&amp;P </a:t>
            </a:r>
            <a:r>
              <a:rPr lang="zh-CN" altLang="en-US" dirty="0">
                <a:sym typeface="Consolas" panose="020B0609020204030204" pitchFamily="49" charset="0"/>
              </a:rPr>
              <a:t>和 </a:t>
            </a:r>
            <a:r>
              <a:rPr lang="en-US" altLang="zh-CN" dirty="0">
                <a:sym typeface="Consolas" panose="020B0609020204030204" pitchFamily="49" charset="0"/>
              </a:rPr>
              <a:t>RISC</a:t>
            </a:r>
            <a:endParaRPr lang="zh-CN" altLang="en-US" dirty="0">
              <a:sym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1F06E-18D2-44E0-AEC7-500F9C5E67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600" b="1" dirty="0">
                <a:sym typeface="Consolas" panose="020B0609020204030204" pitchFamily="49" charset="0"/>
              </a:rPr>
              <a:t>John Hennessy</a:t>
            </a:r>
          </a:p>
          <a:p>
            <a:pPr marL="360000" lvl="1" indent="-180000"/>
            <a:r>
              <a:rPr lang="en-US" altLang="zh-CN" sz="1400" dirty="0">
                <a:sym typeface="Consolas" panose="020B0609020204030204" pitchFamily="49" charset="0"/>
              </a:rPr>
              <a:t>MIPS</a:t>
            </a:r>
            <a:r>
              <a:rPr lang="zh-CN" altLang="en-US" sz="1400" dirty="0">
                <a:sym typeface="Consolas" panose="020B0609020204030204" pitchFamily="49" charset="0"/>
              </a:rPr>
              <a:t>是在是其在</a:t>
            </a:r>
            <a:r>
              <a:rPr lang="en-US" altLang="zh-CN" sz="1400" dirty="0">
                <a:sym typeface="Consolas" panose="020B0609020204030204" pitchFamily="49" charset="0"/>
              </a:rPr>
              <a:t>Stanford</a:t>
            </a:r>
            <a:r>
              <a:rPr lang="zh-CN" altLang="en-US" sz="1400" dirty="0">
                <a:sym typeface="Consolas" panose="020B0609020204030204" pitchFamily="49" charset="0"/>
              </a:rPr>
              <a:t>的研究成果</a:t>
            </a:r>
            <a:endParaRPr lang="en-US" altLang="zh-CN" sz="1400" dirty="0">
              <a:sym typeface="Consolas" panose="020B0609020204030204" pitchFamily="49" charset="0"/>
            </a:endParaRPr>
          </a:p>
          <a:p>
            <a:pPr marL="360000" lvl="1" indent="-180000"/>
            <a:r>
              <a:rPr lang="zh-CN" altLang="en-US" sz="1400" dirty="0">
                <a:sym typeface="Consolas" panose="020B0609020204030204" pitchFamily="49" charset="0"/>
              </a:rPr>
              <a:t>最早的、最成功的</a:t>
            </a:r>
            <a:r>
              <a:rPr lang="en-US" altLang="zh-CN" sz="1400" dirty="0">
                <a:sym typeface="Consolas" panose="020B0609020204030204" pitchFamily="49" charset="0"/>
              </a:rPr>
              <a:t>RISC</a:t>
            </a:r>
            <a:r>
              <a:rPr lang="zh-CN" altLang="en-US" sz="1400" dirty="0">
                <a:sym typeface="Consolas" panose="020B0609020204030204" pitchFamily="49" charset="0"/>
              </a:rPr>
              <a:t>处理器之一</a:t>
            </a:r>
            <a:endParaRPr lang="en-US" altLang="zh-CN" sz="1400" dirty="0">
              <a:sym typeface="Consolas" panose="020B0609020204030204" pitchFamily="49" charset="0"/>
            </a:endParaRPr>
          </a:p>
          <a:p>
            <a:pPr marL="360000" lvl="1" indent="-180000"/>
            <a:r>
              <a:rPr lang="en-US" altLang="zh-CN" sz="1400" dirty="0">
                <a:sym typeface="Consolas" panose="020B0609020204030204" pitchFamily="49" charset="0"/>
              </a:rPr>
              <a:t>Hennessy</a:t>
            </a:r>
            <a:r>
              <a:rPr lang="zh-CN" altLang="en-US" sz="1400" dirty="0">
                <a:sym typeface="Consolas" panose="020B0609020204030204" pitchFamily="49" charset="0"/>
              </a:rPr>
              <a:t>于</a:t>
            </a:r>
            <a:r>
              <a:rPr lang="en-US" altLang="zh-CN" sz="1400" dirty="0">
                <a:sym typeface="Consolas" panose="020B0609020204030204" pitchFamily="49" charset="0"/>
              </a:rPr>
              <a:t>1984</a:t>
            </a:r>
            <a:r>
              <a:rPr lang="zh-CN" altLang="en-US" sz="1400" dirty="0">
                <a:sym typeface="Consolas" panose="020B0609020204030204" pitchFamily="49" charset="0"/>
              </a:rPr>
              <a:t>年在硅谷创立了</a:t>
            </a:r>
            <a:r>
              <a:rPr lang="en-US" altLang="zh-CN" sz="1400" dirty="0">
                <a:sym typeface="Consolas" panose="020B0609020204030204" pitchFamily="49" charset="0"/>
              </a:rPr>
              <a:t>MIPS</a:t>
            </a:r>
            <a:r>
              <a:rPr lang="zh-CN" altLang="en-US" sz="1400" dirty="0">
                <a:sym typeface="Consolas" panose="020B0609020204030204" pitchFamily="49" charset="0"/>
              </a:rPr>
              <a:t>公司</a:t>
            </a:r>
            <a:endParaRPr lang="en-US" altLang="zh-CN" sz="1400" dirty="0">
              <a:sym typeface="Consolas" panose="020B0609020204030204" pitchFamily="49" charset="0"/>
            </a:endParaRPr>
          </a:p>
          <a:p>
            <a:pPr marL="360000" lvl="1" indent="-180000"/>
            <a:r>
              <a:rPr lang="zh-CN" altLang="en-US" sz="1400" dirty="0">
                <a:sym typeface="Consolas" panose="020B0609020204030204" pitchFamily="49" charset="0"/>
              </a:rPr>
              <a:t>后任</a:t>
            </a:r>
            <a:r>
              <a:rPr lang="en-US" altLang="zh-CN" sz="1400" dirty="0">
                <a:sym typeface="Consolas" panose="020B0609020204030204" pitchFamily="49" charset="0"/>
              </a:rPr>
              <a:t>Stanford</a:t>
            </a:r>
            <a:r>
              <a:rPr lang="zh-CN" altLang="en-US" sz="1400" dirty="0">
                <a:sym typeface="Consolas" panose="020B0609020204030204" pitchFamily="49" charset="0"/>
              </a:rPr>
              <a:t>大学校长</a:t>
            </a:r>
            <a:endParaRPr lang="en-US" altLang="zh-CN" sz="1400" dirty="0">
              <a:sym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78990-E65F-D882-8780-CB489A913D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1600" b="1" dirty="0">
                <a:sym typeface="Consolas" panose="020B0609020204030204" pitchFamily="49" charset="0"/>
              </a:rPr>
              <a:t>David Patterson</a:t>
            </a:r>
          </a:p>
          <a:p>
            <a:pPr marL="360000" lvl="1" indent="-180000">
              <a:buClr>
                <a:schemeClr val="accent6">
                  <a:lumMod val="75000"/>
                </a:schemeClr>
              </a:buClr>
            </a:pPr>
            <a:r>
              <a:rPr lang="en-US" altLang="zh-CN" sz="1400" dirty="0">
                <a:sym typeface="Consolas" panose="020B0609020204030204" pitchFamily="49" charset="0"/>
              </a:rPr>
              <a:t>RISC</a:t>
            </a:r>
            <a:r>
              <a:rPr lang="zh-CN" altLang="en-US" sz="1400" dirty="0">
                <a:sym typeface="Consolas" panose="020B0609020204030204" pitchFamily="49" charset="0"/>
              </a:rPr>
              <a:t>的倡导人，加州大学伯克利分校教授，其研研究成果发展出</a:t>
            </a:r>
            <a:r>
              <a:rPr lang="en-US" altLang="zh-CN" sz="1400" dirty="0">
                <a:sym typeface="Consolas" panose="020B0609020204030204" pitchFamily="49" charset="0"/>
              </a:rPr>
              <a:t>SUN</a:t>
            </a:r>
            <a:r>
              <a:rPr lang="zh-CN" altLang="en-US" sz="1400" dirty="0">
                <a:sym typeface="Consolas" panose="020B0609020204030204" pitchFamily="49" charset="0"/>
              </a:rPr>
              <a:t>公司</a:t>
            </a:r>
            <a:r>
              <a:rPr lang="en-US" altLang="zh-CN" sz="1400" dirty="0">
                <a:sym typeface="Consolas" panose="020B0609020204030204" pitchFamily="49" charset="0"/>
              </a:rPr>
              <a:t>SPARC</a:t>
            </a:r>
            <a:r>
              <a:rPr lang="zh-CN" altLang="en-US" sz="1400" dirty="0">
                <a:sym typeface="Consolas" panose="020B0609020204030204" pitchFamily="49" charset="0"/>
              </a:rPr>
              <a:t>处理器</a:t>
            </a:r>
            <a:endParaRPr lang="en-US" altLang="zh-CN" sz="1400" dirty="0">
              <a:sym typeface="Consolas" panose="020B0609020204030204" pitchFamily="49" charset="0"/>
            </a:endParaRPr>
          </a:p>
          <a:p>
            <a:pPr marL="360000" lvl="1" indent="-180000">
              <a:buClr>
                <a:schemeClr val="accent6">
                  <a:lumMod val="75000"/>
                </a:schemeClr>
              </a:buClr>
            </a:pPr>
            <a:r>
              <a:rPr lang="zh-CN" altLang="en-US" sz="1400" dirty="0"/>
              <a:t>是谷歌的杰出工程师</a:t>
            </a:r>
            <a:endParaRPr lang="en-US" altLang="zh-CN" sz="1400" dirty="0"/>
          </a:p>
          <a:p>
            <a:pPr marL="360000" lvl="1" indent="-180000">
              <a:buClr>
                <a:schemeClr val="accent6">
                  <a:lumMod val="75000"/>
                </a:schemeClr>
              </a:buClr>
            </a:pPr>
            <a:r>
              <a:rPr lang="en-US" altLang="zh-CN" sz="1400" dirty="0"/>
              <a:t>RISC-V Foundation </a:t>
            </a:r>
            <a:r>
              <a:rPr lang="zh-CN" altLang="en-US" sz="1400" dirty="0"/>
              <a:t>董事会副主席</a:t>
            </a:r>
            <a:endParaRPr lang="en-US" altLang="zh-CN" sz="1400" dirty="0"/>
          </a:p>
          <a:p>
            <a:endParaRPr lang="zh-CN" altLang="en-US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402C3-672F-EF56-A76B-D72D8B68B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0F398-CBDF-7198-7811-C07CDF233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4" descr="2017图灵奖得主揭晓：体系结构大师获奖 谷歌成赢家">
            <a:extLst>
              <a:ext uri="{FF2B5EF4-FFF2-40B4-BE49-F238E27FC236}">
                <a16:creationId xmlns:a16="http://schemas.microsoft.com/office/drawing/2014/main" id="{0B9E8C97-E4BE-B240-03E4-E3DF23B26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7032"/>
            <a:ext cx="3240360" cy="21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92C6A8-B039-4DF9-2C14-C6CA8616B681}"/>
              </a:ext>
            </a:extLst>
          </p:cNvPr>
          <p:cNvSpPr txBox="1"/>
          <p:nvPr/>
        </p:nvSpPr>
        <p:spPr>
          <a:xfrm>
            <a:off x="5508104" y="5877272"/>
            <a:ext cx="236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Consolas" panose="020B0609020204030204" pitchFamily="49" charset="0"/>
              </a:rPr>
              <a:t>2017 ACM </a:t>
            </a:r>
            <a:r>
              <a:rPr lang="zh-CN" altLang="en-US" dirty="0">
                <a:solidFill>
                  <a:schemeClr val="bg1"/>
                </a:solidFill>
                <a:sym typeface="Consolas" panose="020B0609020204030204" pitchFamily="49" charset="0"/>
              </a:rPr>
              <a:t>图灵奖</a:t>
            </a:r>
            <a:endParaRPr lang="en-US" altLang="zh-CN" dirty="0">
              <a:solidFill>
                <a:schemeClr val="bg1"/>
              </a:solidFill>
              <a:sym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33B70-B756-6B64-3355-2B305006C15D}"/>
              </a:ext>
            </a:extLst>
          </p:cNvPr>
          <p:cNvSpPr txBox="1"/>
          <p:nvPr/>
        </p:nvSpPr>
        <p:spPr>
          <a:xfrm>
            <a:off x="755576" y="3861048"/>
            <a:ext cx="3960440" cy="1839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sym typeface="Consolas" panose="020B0609020204030204" pitchFamily="49" charset="0"/>
              </a:rPr>
              <a:t>两人出版了两本著名的教科书：</a:t>
            </a:r>
            <a:endParaRPr lang="en-US" altLang="zh-CN" sz="1600" dirty="0">
              <a:solidFill>
                <a:schemeClr val="bg1"/>
              </a:solidFill>
              <a:sym typeface="Consolas" panose="020B0609020204030204" pitchFamily="49" charset="0"/>
            </a:endParaRPr>
          </a:p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sym typeface="Consolas" panose="020B0609020204030204" pitchFamily="49" charset="0"/>
              </a:rPr>
              <a:t>Computer Organization and Design : The Hardware/Software Interface(</a:t>
            </a:r>
            <a:r>
              <a:rPr lang="zh-CN" altLang="en-US" sz="1600" dirty="0">
                <a:solidFill>
                  <a:schemeClr val="bg1"/>
                </a:solidFill>
                <a:sym typeface="Consolas" panose="020B0609020204030204" pitchFamily="49" charset="0"/>
              </a:rPr>
              <a:t>计算机组成与设计：硬件</a:t>
            </a:r>
            <a:r>
              <a:rPr lang="en-US" altLang="zh-CN" sz="1600" dirty="0">
                <a:solidFill>
                  <a:schemeClr val="bg1"/>
                </a:solidFill>
                <a:sym typeface="Consolas" panose="020B0609020204030204" pitchFamily="49" charset="0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sym typeface="Consolas" panose="020B0609020204030204" pitchFamily="49" charset="0"/>
              </a:rPr>
              <a:t>软件接口</a:t>
            </a:r>
            <a:r>
              <a:rPr lang="en-US" altLang="zh-CN" sz="1600" dirty="0">
                <a:solidFill>
                  <a:schemeClr val="bg1"/>
                </a:solidFill>
                <a:sym typeface="Consolas" panose="020B0609020204030204" pitchFamily="49" charset="0"/>
              </a:rPr>
              <a:t>)</a:t>
            </a:r>
          </a:p>
          <a:p>
            <a:pPr marL="180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sym typeface="Consolas" panose="020B0609020204030204" pitchFamily="49" charset="0"/>
              </a:rPr>
              <a:t>Computer Architecture : A Quantitative Approach(</a:t>
            </a:r>
            <a:r>
              <a:rPr lang="zh-CN" altLang="en-US" sz="1600" dirty="0">
                <a:solidFill>
                  <a:schemeClr val="bg1"/>
                </a:solidFill>
                <a:sym typeface="Consolas" panose="020B0609020204030204" pitchFamily="49" charset="0"/>
              </a:rPr>
              <a:t>计算机体系结构：量化方法</a:t>
            </a:r>
            <a:r>
              <a:rPr lang="en-US" altLang="zh-CN" sz="1600" dirty="0">
                <a:solidFill>
                  <a:schemeClr val="bg1"/>
                </a:solidFill>
                <a:sym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5202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MIPS</a:t>
            </a:r>
            <a:r>
              <a:rPr lang="zh-CN" altLang="en-US" dirty="0">
                <a:sym typeface="Consolas" panose="020B0609020204030204" pitchFamily="49" charset="0"/>
              </a:rPr>
              <a:t>指令集特点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056C22-D569-4803-939E-D286AAA233EC}"/>
              </a:ext>
            </a:extLst>
          </p:cNvPr>
          <p:cNvGrpSpPr/>
          <p:nvPr/>
        </p:nvGrpSpPr>
        <p:grpSpPr>
          <a:xfrm>
            <a:off x="855663" y="1975419"/>
            <a:ext cx="7677150" cy="3757837"/>
            <a:chOff x="855663" y="1975419"/>
            <a:chExt cx="7677150" cy="3757837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8A575A3-F94D-64B2-CA1E-30E4D4E9142C}"/>
                </a:ext>
              </a:extLst>
            </p:cNvPr>
            <p:cNvSpPr/>
            <p:nvPr/>
          </p:nvSpPr>
          <p:spPr>
            <a:xfrm>
              <a:off x="855663" y="2196819"/>
              <a:ext cx="7677150" cy="864000"/>
            </a:xfrm>
            <a:custGeom>
              <a:avLst/>
              <a:gdLst>
                <a:gd name="connsiteX0" fmla="*/ 0 w 7677150"/>
                <a:gd name="connsiteY0" fmla="*/ 0 h 1086750"/>
                <a:gd name="connsiteX1" fmla="*/ 7677150 w 7677150"/>
                <a:gd name="connsiteY1" fmla="*/ 0 h 1086750"/>
                <a:gd name="connsiteX2" fmla="*/ 7677150 w 7677150"/>
                <a:gd name="connsiteY2" fmla="*/ 1086750 h 1086750"/>
                <a:gd name="connsiteX3" fmla="*/ 0 w 7677150"/>
                <a:gd name="connsiteY3" fmla="*/ 1086750 h 1086750"/>
                <a:gd name="connsiteX4" fmla="*/ 0 w 7677150"/>
                <a:gd name="connsiteY4" fmla="*/ 0 h 108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1086750">
                  <a:moveTo>
                    <a:pt x="0" y="0"/>
                  </a:moveTo>
                  <a:lnTo>
                    <a:pt x="7677150" y="0"/>
                  </a:lnTo>
                  <a:lnTo>
                    <a:pt x="7677150" y="1086750"/>
                  </a:lnTo>
                  <a:lnTo>
                    <a:pt x="0" y="1086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5832" tIns="312420" rIns="595832" bIns="106680" numCol="1" spcCol="1270" anchor="t" anchorCtr="0">
              <a:noAutofit/>
            </a:bodyPr>
            <a:lstStyle/>
            <a:p>
              <a:pPr marL="180000" lvl="1" indent="-180000" defTabSz="666750">
                <a:lnSpc>
                  <a:spcPct val="150000"/>
                </a:lnSpc>
                <a:spcAft>
                  <a:spcPts val="0"/>
                </a:spcAft>
                <a:buFontTx/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定长指令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：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指令长度为</a:t>
              </a:r>
              <a: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4 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字节</a:t>
              </a:r>
              <a: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=32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位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8148BA8-E8AA-E0BD-B26D-CDF8A8FBF967}"/>
                </a:ext>
              </a:extLst>
            </p:cNvPr>
            <p:cNvSpPr/>
            <p:nvPr/>
          </p:nvSpPr>
          <p:spPr>
            <a:xfrm>
              <a:off x="1239520" y="1975419"/>
              <a:ext cx="5374005" cy="442800"/>
            </a:xfrm>
            <a:custGeom>
              <a:avLst/>
              <a:gdLst>
                <a:gd name="connsiteX0" fmla="*/ 0 w 5374005"/>
                <a:gd name="connsiteY0" fmla="*/ 73801 h 442800"/>
                <a:gd name="connsiteX1" fmla="*/ 73801 w 5374005"/>
                <a:gd name="connsiteY1" fmla="*/ 0 h 442800"/>
                <a:gd name="connsiteX2" fmla="*/ 5300204 w 5374005"/>
                <a:gd name="connsiteY2" fmla="*/ 0 h 442800"/>
                <a:gd name="connsiteX3" fmla="*/ 5374005 w 5374005"/>
                <a:gd name="connsiteY3" fmla="*/ 73801 h 442800"/>
                <a:gd name="connsiteX4" fmla="*/ 5374005 w 5374005"/>
                <a:gd name="connsiteY4" fmla="*/ 368999 h 442800"/>
                <a:gd name="connsiteX5" fmla="*/ 5300204 w 5374005"/>
                <a:gd name="connsiteY5" fmla="*/ 442800 h 442800"/>
                <a:gd name="connsiteX6" fmla="*/ 73801 w 5374005"/>
                <a:gd name="connsiteY6" fmla="*/ 442800 h 442800"/>
                <a:gd name="connsiteX7" fmla="*/ 0 w 5374005"/>
                <a:gd name="connsiteY7" fmla="*/ 368999 h 442800"/>
                <a:gd name="connsiteX8" fmla="*/ 0 w 5374005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4005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300204" y="0"/>
                  </a:lnTo>
                  <a:cubicBezTo>
                    <a:pt x="5340963" y="0"/>
                    <a:pt x="5374005" y="33042"/>
                    <a:pt x="5374005" y="73801"/>
                  </a:cubicBezTo>
                  <a:lnTo>
                    <a:pt x="5374005" y="368999"/>
                  </a:lnTo>
                  <a:cubicBezTo>
                    <a:pt x="5374005" y="409758"/>
                    <a:pt x="5340963" y="442800"/>
                    <a:pt x="5300204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4741" tIns="21616" rIns="224741" bIns="21616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单字长指令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5B874EB-7C9E-8093-C491-62F4644176B9}"/>
                </a:ext>
              </a:extLst>
            </p:cNvPr>
            <p:cNvSpPr/>
            <p:nvPr/>
          </p:nvSpPr>
          <p:spPr>
            <a:xfrm>
              <a:off x="855663" y="3501104"/>
              <a:ext cx="7677150" cy="864000"/>
            </a:xfrm>
            <a:custGeom>
              <a:avLst/>
              <a:gdLst>
                <a:gd name="connsiteX0" fmla="*/ 0 w 7677150"/>
                <a:gd name="connsiteY0" fmla="*/ 0 h 1086750"/>
                <a:gd name="connsiteX1" fmla="*/ 7677150 w 7677150"/>
                <a:gd name="connsiteY1" fmla="*/ 0 h 1086750"/>
                <a:gd name="connsiteX2" fmla="*/ 7677150 w 7677150"/>
                <a:gd name="connsiteY2" fmla="*/ 1086750 h 1086750"/>
                <a:gd name="connsiteX3" fmla="*/ 0 w 7677150"/>
                <a:gd name="connsiteY3" fmla="*/ 1086750 h 1086750"/>
                <a:gd name="connsiteX4" fmla="*/ 0 w 7677150"/>
                <a:gd name="connsiteY4" fmla="*/ 0 h 108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1086750">
                  <a:moveTo>
                    <a:pt x="0" y="0"/>
                  </a:moveTo>
                  <a:lnTo>
                    <a:pt x="7677150" y="0"/>
                  </a:lnTo>
                  <a:lnTo>
                    <a:pt x="7677150" y="1086750"/>
                  </a:lnTo>
                  <a:lnTo>
                    <a:pt x="0" y="1086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102852"/>
                <a:satOff val="-5923"/>
                <a:lumOff val="202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5832" tIns="312420" rIns="595832" bIns="106680" numCol="1" spcCol="1270" anchor="t" anchorCtr="0">
              <a:noAutofit/>
            </a:bodyPr>
            <a:lstStyle/>
            <a:p>
              <a:pPr marL="180000" lvl="1" indent="-180000" algn="l" defTabSz="66675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32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个</a:t>
              </a:r>
              <a: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32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位的通用寄存器：</a:t>
              </a:r>
              <a: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$0, $1, $2, … $30, $31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35DFC2D-EA46-33E5-BD9F-642D88731B3A}"/>
                </a:ext>
              </a:extLst>
            </p:cNvPr>
            <p:cNvSpPr/>
            <p:nvPr/>
          </p:nvSpPr>
          <p:spPr>
            <a:xfrm>
              <a:off x="1239520" y="3279704"/>
              <a:ext cx="5374005" cy="442800"/>
            </a:xfrm>
            <a:custGeom>
              <a:avLst/>
              <a:gdLst>
                <a:gd name="connsiteX0" fmla="*/ 0 w 5374005"/>
                <a:gd name="connsiteY0" fmla="*/ 73801 h 442800"/>
                <a:gd name="connsiteX1" fmla="*/ 73801 w 5374005"/>
                <a:gd name="connsiteY1" fmla="*/ 0 h 442800"/>
                <a:gd name="connsiteX2" fmla="*/ 5300204 w 5374005"/>
                <a:gd name="connsiteY2" fmla="*/ 0 h 442800"/>
                <a:gd name="connsiteX3" fmla="*/ 5374005 w 5374005"/>
                <a:gd name="connsiteY3" fmla="*/ 73801 h 442800"/>
                <a:gd name="connsiteX4" fmla="*/ 5374005 w 5374005"/>
                <a:gd name="connsiteY4" fmla="*/ 368999 h 442800"/>
                <a:gd name="connsiteX5" fmla="*/ 5300204 w 5374005"/>
                <a:gd name="connsiteY5" fmla="*/ 442800 h 442800"/>
                <a:gd name="connsiteX6" fmla="*/ 73801 w 5374005"/>
                <a:gd name="connsiteY6" fmla="*/ 442800 h 442800"/>
                <a:gd name="connsiteX7" fmla="*/ 0 w 5374005"/>
                <a:gd name="connsiteY7" fmla="*/ 368999 h 442800"/>
                <a:gd name="connsiteX8" fmla="*/ 0 w 5374005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4005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300204" y="0"/>
                  </a:lnTo>
                  <a:cubicBezTo>
                    <a:pt x="5340963" y="0"/>
                    <a:pt x="5374005" y="33042"/>
                    <a:pt x="5374005" y="73801"/>
                  </a:cubicBezTo>
                  <a:lnTo>
                    <a:pt x="5374005" y="368999"/>
                  </a:lnTo>
                  <a:cubicBezTo>
                    <a:pt x="5374005" y="409758"/>
                    <a:pt x="5340963" y="442800"/>
                    <a:pt x="5300204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4741" tIns="21616" rIns="224741" bIns="21616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大部分为三地址指令，</a:t>
              </a:r>
              <a:r>
                <a:rPr lang="en-US" altLang="zh-CN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RR</a:t>
              </a: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型</a:t>
              </a:r>
              <a:endPara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BCCB53F-A5FC-1F82-50C9-250B4500D838}"/>
                </a:ext>
              </a:extLst>
            </p:cNvPr>
            <p:cNvSpPr/>
            <p:nvPr/>
          </p:nvSpPr>
          <p:spPr>
            <a:xfrm>
              <a:off x="1239520" y="4610056"/>
              <a:ext cx="5374005" cy="442800"/>
            </a:xfrm>
            <a:custGeom>
              <a:avLst/>
              <a:gdLst>
                <a:gd name="connsiteX0" fmla="*/ 0 w 5374005"/>
                <a:gd name="connsiteY0" fmla="*/ 73801 h 442800"/>
                <a:gd name="connsiteX1" fmla="*/ 73801 w 5374005"/>
                <a:gd name="connsiteY1" fmla="*/ 0 h 442800"/>
                <a:gd name="connsiteX2" fmla="*/ 5300204 w 5374005"/>
                <a:gd name="connsiteY2" fmla="*/ 0 h 442800"/>
                <a:gd name="connsiteX3" fmla="*/ 5374005 w 5374005"/>
                <a:gd name="connsiteY3" fmla="*/ 73801 h 442800"/>
                <a:gd name="connsiteX4" fmla="*/ 5374005 w 5374005"/>
                <a:gd name="connsiteY4" fmla="*/ 368999 h 442800"/>
                <a:gd name="connsiteX5" fmla="*/ 5300204 w 5374005"/>
                <a:gd name="connsiteY5" fmla="*/ 442800 h 442800"/>
                <a:gd name="connsiteX6" fmla="*/ 73801 w 5374005"/>
                <a:gd name="connsiteY6" fmla="*/ 442800 h 442800"/>
                <a:gd name="connsiteX7" fmla="*/ 0 w 5374005"/>
                <a:gd name="connsiteY7" fmla="*/ 368999 h 442800"/>
                <a:gd name="connsiteX8" fmla="*/ 0 w 5374005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4005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300204" y="0"/>
                  </a:lnTo>
                  <a:cubicBezTo>
                    <a:pt x="5340963" y="0"/>
                    <a:pt x="5374005" y="33042"/>
                    <a:pt x="5374005" y="73801"/>
                  </a:cubicBezTo>
                  <a:lnTo>
                    <a:pt x="5374005" y="368999"/>
                  </a:lnTo>
                  <a:cubicBezTo>
                    <a:pt x="5374005" y="409758"/>
                    <a:pt x="5340963" y="442800"/>
                    <a:pt x="5300204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4741" tIns="21616" rIns="224741" bIns="21616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内存按字节编址，内存严格</a:t>
              </a:r>
              <a:r>
                <a:rPr lang="en-US" altLang="zh-CN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4</a:t>
              </a:r>
              <a:r>
                <a:rPr lang="zh-CN" altLang="en-US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字节对齐</a:t>
              </a:r>
              <a:r>
                <a:rPr lang="zh-CN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访问</a:t>
              </a:r>
              <a:endPara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46807CF-E060-C81D-B830-76467F5B9B9E}"/>
                </a:ext>
              </a:extLst>
            </p:cNvPr>
            <p:cNvSpPr/>
            <p:nvPr/>
          </p:nvSpPr>
          <p:spPr>
            <a:xfrm>
              <a:off x="1239520" y="5290456"/>
              <a:ext cx="5374005" cy="442800"/>
            </a:xfrm>
            <a:custGeom>
              <a:avLst/>
              <a:gdLst>
                <a:gd name="connsiteX0" fmla="*/ 0 w 5374005"/>
                <a:gd name="connsiteY0" fmla="*/ 73801 h 442800"/>
                <a:gd name="connsiteX1" fmla="*/ 73801 w 5374005"/>
                <a:gd name="connsiteY1" fmla="*/ 0 h 442800"/>
                <a:gd name="connsiteX2" fmla="*/ 5300204 w 5374005"/>
                <a:gd name="connsiteY2" fmla="*/ 0 h 442800"/>
                <a:gd name="connsiteX3" fmla="*/ 5374005 w 5374005"/>
                <a:gd name="connsiteY3" fmla="*/ 73801 h 442800"/>
                <a:gd name="connsiteX4" fmla="*/ 5374005 w 5374005"/>
                <a:gd name="connsiteY4" fmla="*/ 368999 h 442800"/>
                <a:gd name="connsiteX5" fmla="*/ 5300204 w 5374005"/>
                <a:gd name="connsiteY5" fmla="*/ 442800 h 442800"/>
                <a:gd name="connsiteX6" fmla="*/ 73801 w 5374005"/>
                <a:gd name="connsiteY6" fmla="*/ 442800 h 442800"/>
                <a:gd name="connsiteX7" fmla="*/ 0 w 5374005"/>
                <a:gd name="connsiteY7" fmla="*/ 368999 h 442800"/>
                <a:gd name="connsiteX8" fmla="*/ 0 w 5374005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4005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300204" y="0"/>
                  </a:lnTo>
                  <a:cubicBezTo>
                    <a:pt x="5340963" y="0"/>
                    <a:pt x="5374005" y="33042"/>
                    <a:pt x="5374005" y="73801"/>
                  </a:cubicBezTo>
                  <a:lnTo>
                    <a:pt x="5374005" y="368999"/>
                  </a:lnTo>
                  <a:cubicBezTo>
                    <a:pt x="5374005" y="409758"/>
                    <a:pt x="5340963" y="442800"/>
                    <a:pt x="5300204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4741" tIns="21616" rIns="224741" bIns="21616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kern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MIPS</a:t>
              </a:r>
              <a:r>
                <a:rPr lang="zh-CN" altLang="en-US" b="1" kern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Consolas" panose="020B0609020204030204" pitchFamily="49" charset="0"/>
                </a:rPr>
                <a:t>里没有状态码，没有标志寄存器</a:t>
              </a:r>
              <a:endPara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4C3E28-EB9C-69B2-3B8E-A8C9F7359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3101C-6886-8206-0E4D-71A9B8237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21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2B0D-64BC-4AF8-985F-8F6AEA09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 R4000 </a:t>
            </a:r>
            <a:r>
              <a:rPr lang="zh-CN" altLang="en-US" dirty="0"/>
              <a:t>指令格式 </a:t>
            </a: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DB1624E7-FB4E-AA77-CD05-67616F6958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584" y="2740889"/>
          <a:ext cx="7560000" cy="172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8110353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883011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832506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62870056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8571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操作码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，指明指令的基本操作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目的操作数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寄存器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，最多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04663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个源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寄存器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，最多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shamt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移位值，用于移位指令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60914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个源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寄存器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，最多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funct</a:t>
                      </a:r>
                      <a:endParaRPr lang="zh-CN" altLang="en-US" sz="14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函数码，指定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型指令的特定操作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3759911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644CBC8-FAE8-1CBA-0E58-DFBECE9F19CF}"/>
              </a:ext>
            </a:extLst>
          </p:cNvPr>
          <p:cNvGraphicFramePr>
            <a:graphicFrameLocks noGrp="1"/>
          </p:cNvGraphicFramePr>
          <p:nvPr/>
        </p:nvGraphicFramePr>
        <p:xfrm>
          <a:off x="831918" y="1484784"/>
          <a:ext cx="756083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76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62914048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070051464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95439371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883899590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58392330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16097518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45922743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736609584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173839969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35412533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41541496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26951385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36414455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043406750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84175945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45457909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800" b="1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24036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(6)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 (5)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47269"/>
                  </a:ext>
                </a:extLst>
              </a:tr>
            </a:tbl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F61DE13F-75A0-F87B-9E65-9CC6BCF79E41}"/>
              </a:ext>
            </a:extLst>
          </p:cNvPr>
          <p:cNvGraphicFramePr/>
          <p:nvPr/>
        </p:nvGraphicFramePr>
        <p:xfrm>
          <a:off x="827584" y="4509120"/>
          <a:ext cx="75608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10BB2-779A-5743-DBAA-6533EF800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43FB73-6B1A-7F8F-E34C-4CF2EA186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0D6075-B234-0AEB-D46F-F5092FE7909B}"/>
              </a:ext>
            </a:extLst>
          </p:cNvPr>
          <p:cNvSpPr txBox="1"/>
          <p:nvPr/>
        </p:nvSpPr>
        <p:spPr>
          <a:xfrm>
            <a:off x="489214" y="1805817"/>
            <a:ext cx="324000" cy="324000"/>
          </a:xfrm>
          <a:prstGeom prst="rect">
            <a:avLst/>
          </a:prstGeom>
          <a:solidFill>
            <a:srgbClr val="92D050"/>
          </a:solidFill>
        </p:spPr>
        <p:txBody>
          <a:bodyPr wrap="square" lIns="18000" rIns="18000" anchor="ctr" anchorCtr="0">
            <a:noAutofit/>
          </a:bodyPr>
          <a:lstStyle/>
          <a:p>
            <a:pPr lvl="0" algn="ctr"/>
            <a:r>
              <a:rPr lang="en-US" altLang="zh-CN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endParaRPr lang="zh-CN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5A0FB9-DAFF-4A6E-337C-38A7414D2086}"/>
              </a:ext>
            </a:extLst>
          </p:cNvPr>
          <p:cNvSpPr txBox="1"/>
          <p:nvPr/>
        </p:nvSpPr>
        <p:spPr>
          <a:xfrm>
            <a:off x="489214" y="2204900"/>
            <a:ext cx="324000" cy="324000"/>
          </a:xfrm>
          <a:prstGeom prst="rect">
            <a:avLst/>
          </a:prstGeom>
          <a:solidFill>
            <a:srgbClr val="FFFF00"/>
          </a:solidFill>
        </p:spPr>
        <p:txBody>
          <a:bodyPr wrap="square" lIns="18000" rIns="18000" anchor="ctr" anchorCtr="0">
            <a:noAutofit/>
          </a:bodyPr>
          <a:lstStyle/>
          <a:p>
            <a:pPr lvl="0" algn="ctr"/>
            <a:r>
              <a:rPr lang="en-US" altLang="zh-CN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endParaRPr lang="zh-CN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256F17F-A7A3-140A-7EA7-BF34C3E1574A}"/>
              </a:ext>
            </a:extLst>
          </p:cNvPr>
          <p:cNvGraphicFramePr>
            <a:graphicFrameLocks noGrp="1"/>
          </p:cNvGraphicFramePr>
          <p:nvPr/>
        </p:nvGraphicFramePr>
        <p:xfrm>
          <a:off x="831918" y="2204864"/>
          <a:ext cx="7560832" cy="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56">
                  <a:extLst>
                    <a:ext uri="{9D8B030D-6E8A-4147-A177-3AD203B41FA5}">
                      <a16:colId xmlns:a16="http://schemas.microsoft.com/office/drawing/2014/main" val="3476005417"/>
                    </a:ext>
                  </a:extLst>
                </a:gridCol>
                <a:gridCol w="1181380">
                  <a:extLst>
                    <a:ext uri="{9D8B030D-6E8A-4147-A177-3AD203B41FA5}">
                      <a16:colId xmlns:a16="http://schemas.microsoft.com/office/drawing/2014/main" val="2269201900"/>
                    </a:ext>
                  </a:extLst>
                </a:gridCol>
                <a:gridCol w="1181380">
                  <a:extLst>
                    <a:ext uri="{9D8B030D-6E8A-4147-A177-3AD203B41FA5}">
                      <a16:colId xmlns:a16="http://schemas.microsoft.com/office/drawing/2014/main" val="2545397713"/>
                    </a:ext>
                  </a:extLst>
                </a:gridCol>
                <a:gridCol w="3780416">
                  <a:extLst>
                    <a:ext uri="{9D8B030D-6E8A-4147-A177-3AD203B41FA5}">
                      <a16:colId xmlns:a16="http://schemas.microsoft.com/office/drawing/2014/main" val="1673693399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(6)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 (5)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常数或地址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(address)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05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>
                <a:sym typeface="Consolas" panose="020B0609020204030204" pitchFamily="49" charset="0"/>
              </a:rPr>
              <a:t>MIPS</a:t>
            </a:r>
            <a:r>
              <a:rPr lang="zh-CN" altLang="en-US">
                <a:sym typeface="Consolas" panose="020B0609020204030204" pitchFamily="49" charset="0"/>
              </a:rPr>
              <a:t>指令格式</a:t>
            </a:r>
          </a:p>
        </p:txBody>
      </p:sp>
      <p:sp>
        <p:nvSpPr>
          <p:cNvPr id="13" name="矩形 7"/>
          <p:cNvSpPr/>
          <p:nvPr/>
        </p:nvSpPr>
        <p:spPr>
          <a:xfrm>
            <a:off x="2489720" y="1992312"/>
            <a:ext cx="1036638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4" name="矩形 24"/>
          <p:cNvSpPr/>
          <p:nvPr/>
        </p:nvSpPr>
        <p:spPr>
          <a:xfrm>
            <a:off x="3583508" y="1992312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5" name="矩形 25"/>
          <p:cNvSpPr/>
          <p:nvPr/>
        </p:nvSpPr>
        <p:spPr>
          <a:xfrm>
            <a:off x="4497908" y="1992312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矩形 26"/>
          <p:cNvSpPr/>
          <p:nvPr/>
        </p:nvSpPr>
        <p:spPr>
          <a:xfrm>
            <a:off x="6328295" y="1992312"/>
            <a:ext cx="857250" cy="360000"/>
          </a:xfrm>
          <a:prstGeom prst="rect">
            <a:avLst/>
          </a:prstGeom>
          <a:solidFill>
            <a:srgbClr val="90B6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shamt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7" name="矩形 27"/>
          <p:cNvSpPr/>
          <p:nvPr/>
        </p:nvSpPr>
        <p:spPr>
          <a:xfrm>
            <a:off x="5412308" y="1992312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7195" y="1622425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" name="矩形 26"/>
          <p:cNvSpPr/>
          <p:nvPr/>
        </p:nvSpPr>
        <p:spPr>
          <a:xfrm>
            <a:off x="7242695" y="1992312"/>
            <a:ext cx="1001713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funct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0808" y="1622425"/>
            <a:ext cx="8905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4408" y="1622425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1033" y="1622425"/>
            <a:ext cx="8905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6070" y="1622425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4133" y="1622425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8" name="矩形 7"/>
          <p:cNvSpPr/>
          <p:nvPr/>
        </p:nvSpPr>
        <p:spPr>
          <a:xfrm>
            <a:off x="2489720" y="3495675"/>
            <a:ext cx="1036638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9" name="矩形 24"/>
          <p:cNvSpPr/>
          <p:nvPr/>
        </p:nvSpPr>
        <p:spPr>
          <a:xfrm>
            <a:off x="3583508" y="3495675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0" name="矩形 25"/>
          <p:cNvSpPr/>
          <p:nvPr/>
        </p:nvSpPr>
        <p:spPr>
          <a:xfrm>
            <a:off x="4497908" y="3495675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7195" y="3125788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4" name="矩形 26"/>
          <p:cNvSpPr/>
          <p:nvPr/>
        </p:nvSpPr>
        <p:spPr>
          <a:xfrm>
            <a:off x="5412308" y="3495675"/>
            <a:ext cx="2832100" cy="360000"/>
          </a:xfrm>
          <a:prstGeom prst="rect">
            <a:avLst/>
          </a:prstGeom>
          <a:solidFill>
            <a:srgbClr val="90B6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偏移量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0808" y="3125788"/>
            <a:ext cx="8905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34408" y="3125788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6070" y="3125788"/>
            <a:ext cx="1008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0" name="矩形 7"/>
          <p:cNvSpPr/>
          <p:nvPr/>
        </p:nvSpPr>
        <p:spPr>
          <a:xfrm>
            <a:off x="2489720" y="5016500"/>
            <a:ext cx="1036638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7195" y="4646613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4" name="矩形 26"/>
          <p:cNvSpPr/>
          <p:nvPr/>
        </p:nvSpPr>
        <p:spPr>
          <a:xfrm>
            <a:off x="3583508" y="5016500"/>
            <a:ext cx="4660900" cy="360000"/>
          </a:xfrm>
          <a:prstGeom prst="rect">
            <a:avLst/>
          </a:prstGeom>
          <a:solidFill>
            <a:srgbClr val="90B6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地址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71033" y="4646613"/>
            <a:ext cx="1036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26bits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50" name="矩形 7">
            <a:hlinkClick r:id="rId2" action="ppaction://hlinksldjump"/>
          </p:cNvPr>
          <p:cNvSpPr/>
          <p:nvPr/>
        </p:nvSpPr>
        <p:spPr>
          <a:xfrm>
            <a:off x="1122883" y="1992313"/>
            <a:ext cx="1295400" cy="360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 </a:t>
            </a:r>
            <a:r>
              <a:rPr lang="zh-CN" altLang="en-US" b="1" i="0" kern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型指令</a:t>
            </a:r>
          </a:p>
        </p:txBody>
      </p:sp>
      <p:sp>
        <p:nvSpPr>
          <p:cNvPr id="51" name="矩形 7">
            <a:hlinkClick r:id="rId3" action="ppaction://hlinksldjump"/>
          </p:cNvPr>
          <p:cNvSpPr/>
          <p:nvPr/>
        </p:nvSpPr>
        <p:spPr>
          <a:xfrm>
            <a:off x="1122883" y="3495675"/>
            <a:ext cx="1295400" cy="360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 </a:t>
            </a:r>
            <a:r>
              <a:rPr lang="zh-CN" altLang="en-US" b="1" i="0" kern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型指令</a:t>
            </a:r>
          </a:p>
        </p:txBody>
      </p:sp>
      <p:sp>
        <p:nvSpPr>
          <p:cNvPr id="52" name="矩形 7">
            <a:hlinkClick r:id="rId4" action="ppaction://hlinksldjump"/>
          </p:cNvPr>
          <p:cNvSpPr/>
          <p:nvPr/>
        </p:nvSpPr>
        <p:spPr>
          <a:xfrm>
            <a:off x="1122883" y="5016500"/>
            <a:ext cx="1295400" cy="360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J </a:t>
            </a:r>
            <a:r>
              <a:rPr lang="zh-CN" altLang="en-US" b="1" i="0" kern="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型指令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4AEE5-4544-40CC-8BD6-6FAA9303FC8F}"/>
              </a:ext>
            </a:extLst>
          </p:cNvPr>
          <p:cNvSpPr/>
          <p:nvPr/>
        </p:nvSpPr>
        <p:spPr>
          <a:xfrm>
            <a:off x="783774" y="2412762"/>
            <a:ext cx="1888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Register</a:t>
            </a:r>
            <a:r>
              <a:rPr lang="en-US" altLang="zh-CN" b="1" spc="-8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format</a:t>
            </a:r>
            <a:endParaRPr lang="zh-CN" altLang="en-US" b="1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D9C77B-534E-4A62-81E6-964038A788DA}"/>
              </a:ext>
            </a:extLst>
          </p:cNvPr>
          <p:cNvSpPr/>
          <p:nvPr/>
        </p:nvSpPr>
        <p:spPr>
          <a:xfrm>
            <a:off x="654570" y="3937000"/>
            <a:ext cx="2162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Immediate</a:t>
            </a:r>
            <a:r>
              <a:rPr lang="en-US" altLang="zh-CN" b="1" spc="-7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format</a:t>
            </a:r>
            <a:endParaRPr lang="zh-CN" altLang="en-US" b="1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7F3B7D-1D85-4878-9699-10642B30A1AF}"/>
              </a:ext>
            </a:extLst>
          </p:cNvPr>
          <p:cNvSpPr/>
          <p:nvPr/>
        </p:nvSpPr>
        <p:spPr>
          <a:xfrm>
            <a:off x="843435" y="5517232"/>
            <a:ext cx="1617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Jump</a:t>
            </a:r>
            <a:r>
              <a:rPr lang="en-US" altLang="zh-CN" b="1" spc="-7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format</a:t>
            </a:r>
            <a:endParaRPr lang="zh-CN" altLang="en-US" b="1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072357F-4AED-7C0B-4494-D72AD7F4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2632-C93B-8D04-F7A3-67243D714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D3C455B-DCEF-023F-128B-4C640CA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程序和指令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DAB6F52C-7D66-9538-8415-AC0F90405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29900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495DE90-E06E-5379-ACCA-3C7B3627E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D4EEB0-47B5-E9C6-560B-EA7A43FE0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34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Consolas" panose="020B0609020204030204" pitchFamily="49" charset="0"/>
              </a:rPr>
              <a:t>MIPS</a:t>
            </a:r>
            <a:r>
              <a:rPr lang="zh-CN" altLang="en-US" sz="3200" dirty="0">
                <a:sym typeface="Consolas" panose="020B0609020204030204" pitchFamily="49" charset="0"/>
              </a:rPr>
              <a:t>指令格式 </a:t>
            </a:r>
            <a:r>
              <a:rPr lang="en-US" altLang="zh-CN" sz="3200" dirty="0">
                <a:sym typeface="Consolas" panose="020B0609020204030204" pitchFamily="49" charset="0"/>
              </a:rPr>
              <a:t>—— R</a:t>
            </a:r>
            <a:r>
              <a:rPr lang="zh-CN" altLang="en-US" sz="3200" dirty="0">
                <a:sym typeface="Consolas" panose="020B0609020204030204" pitchFamily="49" charset="0"/>
              </a:rPr>
              <a:t>型指令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DB05AC1-9478-F158-4FA3-376AE82C0C24}"/>
              </a:ext>
            </a:extLst>
          </p:cNvPr>
          <p:cNvSpPr/>
          <p:nvPr/>
        </p:nvSpPr>
        <p:spPr>
          <a:xfrm>
            <a:off x="827584" y="3179300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5019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操作码，所有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型指令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为全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0</a:t>
            </a:r>
            <a:endPara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CF5532-4F55-60BD-18D3-F091CD02DFA7}"/>
              </a:ext>
            </a:extLst>
          </p:cNvPr>
          <p:cNvSpPr/>
          <p:nvPr/>
        </p:nvSpPr>
        <p:spPr>
          <a:xfrm>
            <a:off x="611560" y="3071602"/>
            <a:ext cx="684000" cy="78287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0" tIns="36000" rIns="0" bIns="36000" anchor="ctr" anchorCtr="0"/>
          <a:lstStyle/>
          <a:p>
            <a:pPr algn="ctr"/>
            <a:r>
              <a:rPr lang="en-US" altLang="zh-CN" sz="1800" b="1" kern="12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E096720-B9E8-C7C5-0F40-915DA3C0F4ED}"/>
              </a:ext>
            </a:extLst>
          </p:cNvPr>
          <p:cNvSpPr/>
          <p:nvPr/>
        </p:nvSpPr>
        <p:spPr>
          <a:xfrm>
            <a:off x="3492136" y="3179300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5019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第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1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个源操作数寄存器</a:t>
            </a:r>
            <a:endPara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C9B210-731A-C6D8-988F-D37761328D56}"/>
              </a:ext>
            </a:extLst>
          </p:cNvPr>
          <p:cNvSpPr/>
          <p:nvPr/>
        </p:nvSpPr>
        <p:spPr>
          <a:xfrm>
            <a:off x="3276112" y="3071602"/>
            <a:ext cx="684000" cy="78287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-624813"/>
              <a:satOff val="-2338"/>
              <a:lumOff val="212"/>
              <a:alphaOff val="0"/>
            </a:schemeClr>
          </a:fillRef>
          <a:effectRef idx="0">
            <a:schemeClr val="accent5">
              <a:tint val="50000"/>
              <a:hueOff val="-624813"/>
              <a:satOff val="-2338"/>
              <a:lumOff val="21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0" tIns="36000" rIns="0" bIns="36000" anchor="ctr" anchorCtr="0"/>
          <a:lstStyle/>
          <a:p>
            <a:pPr algn="ctr"/>
            <a:r>
              <a:rPr lang="en-US" altLang="zh-CN" sz="1800" b="1" kern="12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kern="1200" baseline="-25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6C556FF-BD69-80F3-F326-6FAF6C26E3C5}"/>
              </a:ext>
            </a:extLst>
          </p:cNvPr>
          <p:cNvSpPr/>
          <p:nvPr/>
        </p:nvSpPr>
        <p:spPr>
          <a:xfrm>
            <a:off x="6146526" y="3179300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5019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Register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)</a:t>
            </a:r>
          </a:p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第</a:t>
            </a:r>
            <a:r>
              <a: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2</a:t>
            </a: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个源操作寄存器</a:t>
            </a:r>
            <a:endPara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BDBB57-5EC8-B1D3-28C4-575DDD51D5FB}"/>
              </a:ext>
            </a:extLst>
          </p:cNvPr>
          <p:cNvSpPr/>
          <p:nvPr/>
        </p:nvSpPr>
        <p:spPr>
          <a:xfrm>
            <a:off x="5930502" y="3071602"/>
            <a:ext cx="684000" cy="78287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-1249626"/>
              <a:satOff val="-4677"/>
              <a:lumOff val="424"/>
              <a:alphaOff val="0"/>
            </a:schemeClr>
          </a:fillRef>
          <a:effectRef idx="0">
            <a:schemeClr val="accent5">
              <a:tint val="50000"/>
              <a:hueOff val="-1249626"/>
              <a:satOff val="-4677"/>
              <a:lumOff val="42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0" tIns="36000" rIns="0" bIns="36000" anchor="ctr" anchorCtr="0"/>
          <a:lstStyle/>
          <a:p>
            <a:pPr algn="ctr"/>
            <a:r>
              <a:rPr lang="en-US" altLang="zh-CN" sz="1800" b="1" kern="12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kern="1200" baseline="-25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735CCED-5A1C-B357-75D8-5F2B826CF11F}"/>
              </a:ext>
            </a:extLst>
          </p:cNvPr>
          <p:cNvSpPr/>
          <p:nvPr/>
        </p:nvSpPr>
        <p:spPr>
          <a:xfrm>
            <a:off x="827584" y="4117925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5019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存放结果的目的操作寄存器</a:t>
            </a:r>
            <a:endPara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BA441D-A40A-D1BD-F435-B4D952BB267D}"/>
              </a:ext>
            </a:extLst>
          </p:cNvPr>
          <p:cNvSpPr/>
          <p:nvPr/>
        </p:nvSpPr>
        <p:spPr>
          <a:xfrm>
            <a:off x="611560" y="4010228"/>
            <a:ext cx="684000" cy="78287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-1874438"/>
              <a:satOff val="-7015"/>
              <a:lumOff val="636"/>
              <a:alphaOff val="0"/>
            </a:schemeClr>
          </a:fillRef>
          <a:effectRef idx="0">
            <a:schemeClr val="accent5">
              <a:tint val="50000"/>
              <a:hueOff val="-1874438"/>
              <a:satOff val="-7015"/>
              <a:lumOff val="63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0" tIns="36000" rIns="0" bIns="36000" anchor="ctr" anchorCtr="0"/>
          <a:lstStyle/>
          <a:p>
            <a:pPr algn="ctr"/>
            <a:r>
              <a:rPr lang="en-US" altLang="zh-CN" sz="1800" b="1" kern="12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kern="1200" baseline="-25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BC136697-3EC0-361C-AE01-EB234EC515B8}"/>
              </a:ext>
            </a:extLst>
          </p:cNvPr>
          <p:cNvSpPr/>
          <p:nvPr/>
        </p:nvSpPr>
        <p:spPr>
          <a:xfrm>
            <a:off x="3492136" y="4117925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5019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偏移量，用于移位指令</a:t>
            </a:r>
            <a:endPara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24BFFE-F3B5-E9B8-1C84-324BD7696856}"/>
              </a:ext>
            </a:extLst>
          </p:cNvPr>
          <p:cNvSpPr/>
          <p:nvPr/>
        </p:nvSpPr>
        <p:spPr>
          <a:xfrm>
            <a:off x="3276112" y="4010228"/>
            <a:ext cx="684000" cy="78287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-2499251"/>
              <a:satOff val="-9354"/>
              <a:lumOff val="848"/>
              <a:alphaOff val="0"/>
            </a:schemeClr>
          </a:fillRef>
          <a:effectRef idx="0">
            <a:schemeClr val="accent5">
              <a:tint val="50000"/>
              <a:hueOff val="-2499251"/>
              <a:satOff val="-9354"/>
              <a:lumOff val="84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0" tIns="36000" rIns="0" bIns="36000" anchor="ctr" anchorCtr="0"/>
          <a:lstStyle/>
          <a:p>
            <a:pPr algn="ctr"/>
            <a:r>
              <a:rPr lang="en-US" altLang="zh-CN" sz="1800" b="1" kern="12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shamt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89232FD-6244-2EE5-B1D8-13576D5E28E6}"/>
              </a:ext>
            </a:extLst>
          </p:cNvPr>
          <p:cNvSpPr/>
          <p:nvPr/>
        </p:nvSpPr>
        <p:spPr>
          <a:xfrm>
            <a:off x="6146526" y="4117925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5019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函数码，对操作码进行补充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52C011-8188-63B1-CDD8-F32B9BC31524}"/>
              </a:ext>
            </a:extLst>
          </p:cNvPr>
          <p:cNvSpPr/>
          <p:nvPr/>
        </p:nvSpPr>
        <p:spPr>
          <a:xfrm>
            <a:off x="5930502" y="4010228"/>
            <a:ext cx="684000" cy="78287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-3124064"/>
              <a:satOff val="-11692"/>
              <a:lumOff val="1060"/>
              <a:alphaOff val="0"/>
            </a:schemeClr>
          </a:fillRef>
          <a:effectRef idx="0">
            <a:schemeClr val="accent5">
              <a:tint val="50000"/>
              <a:hueOff val="-3124064"/>
              <a:satOff val="-11692"/>
              <a:lumOff val="106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0" tIns="36000" rIns="0" bIns="36000" anchor="ctr" anchorCtr="0"/>
          <a:lstStyle/>
          <a:p>
            <a:pPr algn="ctr"/>
            <a:r>
              <a:rPr lang="en-US" altLang="zh-CN" sz="1800" b="1" kern="12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funct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A39174A-CE26-6283-A1B0-69D2E6E9C240}"/>
              </a:ext>
            </a:extLst>
          </p:cNvPr>
          <p:cNvSpPr/>
          <p:nvPr/>
        </p:nvSpPr>
        <p:spPr>
          <a:xfrm>
            <a:off x="3275856" y="5013176"/>
            <a:ext cx="2385914" cy="745598"/>
          </a:xfrm>
          <a:custGeom>
            <a:avLst/>
            <a:gdLst>
              <a:gd name="connsiteX0" fmla="*/ 0 w 2385914"/>
              <a:gd name="connsiteY0" fmla="*/ 0 h 745598"/>
              <a:gd name="connsiteX1" fmla="*/ 2385914 w 2385914"/>
              <a:gd name="connsiteY1" fmla="*/ 0 h 745598"/>
              <a:gd name="connsiteX2" fmla="*/ 2385914 w 2385914"/>
              <a:gd name="connsiteY2" fmla="*/ 745598 h 745598"/>
              <a:gd name="connsiteX3" fmla="*/ 0 w 2385914"/>
              <a:gd name="connsiteY3" fmla="*/ 745598 h 745598"/>
              <a:gd name="connsiteX4" fmla="*/ 0 w 2385914"/>
              <a:gd name="connsiteY4" fmla="*/ 0 h 7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914" h="745598">
                <a:moveTo>
                  <a:pt x="0" y="0"/>
                </a:moveTo>
                <a:lnTo>
                  <a:pt x="2385914" y="0"/>
                </a:lnTo>
                <a:lnTo>
                  <a:pt x="2385914" y="745598"/>
                </a:lnTo>
                <a:lnTo>
                  <a:pt x="0" y="7455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主要是运算类指令</a:t>
            </a:r>
            <a:endParaRPr lang="en-US" altLang="zh-CN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1691680" y="2136279"/>
            <a:ext cx="1036637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2785467" y="2136279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3699867" y="2136279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530255" y="2136279"/>
            <a:ext cx="85725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shamt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1" name="矩形 27"/>
          <p:cNvSpPr/>
          <p:nvPr/>
        </p:nvSpPr>
        <p:spPr>
          <a:xfrm>
            <a:off x="4615855" y="2136279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155" y="1766392"/>
            <a:ext cx="8905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6444655" y="2136279"/>
            <a:ext cx="1001712" cy="3600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funct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2767" y="1766392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6367" y="1766392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992" y="1766392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8030" y="1766392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6092" y="1766392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B1E4C7-127B-C163-7CB1-07EE0FED5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980BD-189B-8E60-40CC-418692B46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4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Consolas" panose="020B0609020204030204" pitchFamily="49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Consolas" panose="020B0609020204030204" pitchFamily="49" charset="0"/>
              </a:rPr>
              <a:t>4.4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 4000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汇编语言中</a:t>
            </a:r>
            <a:r>
              <a:rPr lang="en-US" altLang="zh-CN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$s0~$s7</a:t>
            </a:r>
            <a:r>
              <a:rPr lang="zh-CN" alt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对应寄存器编号为</a:t>
            </a:r>
            <a:r>
              <a:rPr lang="en-US" altLang="zh-CN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16~23</a:t>
            </a:r>
            <a:r>
              <a:rPr lang="zh-CN" alt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，寄存器</a:t>
            </a:r>
            <a:r>
              <a:rPr lang="en-US" altLang="zh-CN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$t0~$t7</a:t>
            </a:r>
            <a:r>
              <a:rPr lang="zh-CN" alt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对应寄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存器编号为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8~15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。将下列</a:t>
            </a:r>
            <a:b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型汇编指令翻译为机器指令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980BD-189B-8E60-40CC-418692B46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B1E4C7-127B-C163-7CB1-07EE0FED5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矩形 7"/>
          <p:cNvSpPr/>
          <p:nvPr/>
        </p:nvSpPr>
        <p:spPr>
          <a:xfrm>
            <a:off x="3131840" y="2136279"/>
            <a:ext cx="864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4112416" y="2136279"/>
            <a:ext cx="720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sz="1800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4948992" y="2136279"/>
            <a:ext cx="720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i="0" kern="0" baseline="-2500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sz="1800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6622144" y="2136279"/>
            <a:ext cx="72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shamt</a:t>
            </a:r>
            <a:endParaRPr lang="zh-CN" altLang="en-US" sz="1800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1" name="矩形 27"/>
          <p:cNvSpPr/>
          <p:nvPr/>
        </p:nvSpPr>
        <p:spPr>
          <a:xfrm>
            <a:off x="5785568" y="2136279"/>
            <a:ext cx="720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776440"/>
            <a:ext cx="864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7458720" y="2136279"/>
            <a:ext cx="864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funct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2416" y="1776440"/>
            <a:ext cx="720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8992" y="1776440"/>
            <a:ext cx="720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5568" y="1776440"/>
            <a:ext cx="720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144" y="1776440"/>
            <a:ext cx="720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8720" y="1776440"/>
            <a:ext cx="864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CEF48D3-B189-BDB8-A23E-C3CBE1762826}"/>
              </a:ext>
            </a:extLst>
          </p:cNvPr>
          <p:cNvSpPr txBox="1"/>
          <p:nvPr/>
        </p:nvSpPr>
        <p:spPr>
          <a:xfrm>
            <a:off x="755576" y="2917482"/>
            <a:ext cx="2088232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b="1" i="0" spc="-5" dirty="0">
                <a:solidFill>
                  <a:srgbClr val="C0000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add</a:t>
            </a:r>
            <a:r>
              <a:rPr b="1" i="0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$s1, </a:t>
            </a:r>
            <a:r>
              <a:rPr lang="en-US"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$s2,</a:t>
            </a:r>
            <a:r>
              <a:rPr b="1" i="0" spc="-7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b="1" i="0" spc="-7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$s3</a:t>
            </a:r>
            <a:endParaRPr i="0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95FEE-E671-8469-BCAA-34B2FD9F4F5B}"/>
              </a:ext>
            </a:extLst>
          </p:cNvPr>
          <p:cNvSpPr/>
          <p:nvPr/>
        </p:nvSpPr>
        <p:spPr>
          <a:xfrm>
            <a:off x="5049148" y="3336977"/>
            <a:ext cx="1467068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0x02538820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2ECCBE52-6ADF-C0BD-C965-4A3AB8C0B811}"/>
              </a:ext>
            </a:extLst>
          </p:cNvPr>
          <p:cNvSpPr txBox="1"/>
          <p:nvPr/>
        </p:nvSpPr>
        <p:spPr>
          <a:xfrm>
            <a:off x="1043608" y="3357032"/>
            <a:ext cx="1861864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 </a:t>
            </a:r>
            <a:r>
              <a:rPr lang="en-US" altLang="zh-CN" b="1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= </a:t>
            </a:r>
            <a:r>
              <a:rPr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i="0" dirty="0">
                <a:solidFill>
                  <a:srgbClr val="26BA66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+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$s3</a:t>
            </a:r>
            <a:endParaRPr i="0" dirty="0">
              <a:solidFill>
                <a:schemeClr val="accent2">
                  <a:lumMod val="7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0E50B99D-0ABA-A463-A062-56ADF348E254}"/>
              </a:ext>
            </a:extLst>
          </p:cNvPr>
          <p:cNvSpPr txBox="1"/>
          <p:nvPr/>
        </p:nvSpPr>
        <p:spPr>
          <a:xfrm>
            <a:off x="3131840" y="2917482"/>
            <a:ext cx="864096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000000</a:t>
            </a:r>
            <a:endParaRPr dirty="0">
              <a:solidFill>
                <a:srgbClr val="309FBD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519F018A-9C43-D7F6-3576-D91C80869FD7}"/>
              </a:ext>
            </a:extLst>
          </p:cNvPr>
          <p:cNvSpPr txBox="1"/>
          <p:nvPr/>
        </p:nvSpPr>
        <p:spPr>
          <a:xfrm>
            <a:off x="4112416" y="2917482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10010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90AF6C46-4A90-B091-6FCD-E47B8C705021}"/>
              </a:ext>
            </a:extLst>
          </p:cNvPr>
          <p:cNvSpPr txBox="1"/>
          <p:nvPr/>
        </p:nvSpPr>
        <p:spPr>
          <a:xfrm>
            <a:off x="4948992" y="2917482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10011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2A9F256F-C086-37DF-366F-D17C521ADA0E}"/>
              </a:ext>
            </a:extLst>
          </p:cNvPr>
          <p:cNvSpPr txBox="1"/>
          <p:nvPr/>
        </p:nvSpPr>
        <p:spPr>
          <a:xfrm>
            <a:off x="5785568" y="2917482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10001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286DFC4A-FB3D-8020-0DC3-97FF12921514}"/>
              </a:ext>
            </a:extLst>
          </p:cNvPr>
          <p:cNvSpPr txBox="1"/>
          <p:nvPr/>
        </p:nvSpPr>
        <p:spPr>
          <a:xfrm>
            <a:off x="6622144" y="2917482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8BAF4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</a:t>
            </a:r>
            <a:endParaRPr dirty="0">
              <a:solidFill>
                <a:srgbClr val="8BAF4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4315B63C-C632-4179-19AA-410925881299}"/>
              </a:ext>
            </a:extLst>
          </p:cNvPr>
          <p:cNvSpPr txBox="1"/>
          <p:nvPr/>
        </p:nvSpPr>
        <p:spPr>
          <a:xfrm>
            <a:off x="7458720" y="2917482"/>
            <a:ext cx="864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</a:t>
            </a:r>
            <a:r>
              <a:rPr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</a:t>
            </a:r>
            <a:endParaRPr dirty="0">
              <a:solidFill>
                <a:srgbClr val="309FBD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AA89D21-9EA8-CF21-7066-4BE812541129}"/>
              </a:ext>
            </a:extLst>
          </p:cNvPr>
          <p:cNvSpPr/>
          <p:nvPr/>
        </p:nvSpPr>
        <p:spPr>
          <a:xfrm>
            <a:off x="5049148" y="4613066"/>
            <a:ext cx="1467068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0x02538822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F7209629-9969-A649-AA31-2E825268F8E1}"/>
              </a:ext>
            </a:extLst>
          </p:cNvPr>
          <p:cNvSpPr txBox="1"/>
          <p:nvPr/>
        </p:nvSpPr>
        <p:spPr>
          <a:xfrm>
            <a:off x="1043608" y="4613066"/>
            <a:ext cx="1861864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 </a:t>
            </a:r>
            <a:r>
              <a:rPr lang="en-US" altLang="zh-CN" b="1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= </a:t>
            </a:r>
            <a:r>
              <a:rPr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i="0" dirty="0">
                <a:solidFill>
                  <a:srgbClr val="26BA66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-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$s3</a:t>
            </a:r>
            <a:endParaRPr i="0" dirty="0">
              <a:solidFill>
                <a:schemeClr val="accent2">
                  <a:lumMod val="7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1" name="object 8">
            <a:extLst>
              <a:ext uri="{FF2B5EF4-FFF2-40B4-BE49-F238E27FC236}">
                <a16:creationId xmlns:a16="http://schemas.microsoft.com/office/drawing/2014/main" id="{E593F635-FEBB-C9F0-5F8A-D9CAF36BFC99}"/>
              </a:ext>
            </a:extLst>
          </p:cNvPr>
          <p:cNvSpPr txBox="1"/>
          <p:nvPr/>
        </p:nvSpPr>
        <p:spPr>
          <a:xfrm>
            <a:off x="3131840" y="4193571"/>
            <a:ext cx="864096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000000</a:t>
            </a:r>
            <a:endParaRPr dirty="0">
              <a:solidFill>
                <a:srgbClr val="309FBD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8150E305-EE8C-90A5-FC77-61A06E8A85B9}"/>
              </a:ext>
            </a:extLst>
          </p:cNvPr>
          <p:cNvSpPr txBox="1"/>
          <p:nvPr/>
        </p:nvSpPr>
        <p:spPr>
          <a:xfrm>
            <a:off x="4112416" y="419357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10010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3" name="object 8">
            <a:extLst>
              <a:ext uri="{FF2B5EF4-FFF2-40B4-BE49-F238E27FC236}">
                <a16:creationId xmlns:a16="http://schemas.microsoft.com/office/drawing/2014/main" id="{9461F1FD-B649-8EB7-8585-7FD1AF772315}"/>
              </a:ext>
            </a:extLst>
          </p:cNvPr>
          <p:cNvSpPr txBox="1"/>
          <p:nvPr/>
        </p:nvSpPr>
        <p:spPr>
          <a:xfrm>
            <a:off x="4948992" y="419357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10011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28" name="object 8">
            <a:extLst>
              <a:ext uri="{FF2B5EF4-FFF2-40B4-BE49-F238E27FC236}">
                <a16:creationId xmlns:a16="http://schemas.microsoft.com/office/drawing/2014/main" id="{7C667694-6D72-4089-B5E2-66B8AA546788}"/>
              </a:ext>
            </a:extLst>
          </p:cNvPr>
          <p:cNvSpPr txBox="1"/>
          <p:nvPr/>
        </p:nvSpPr>
        <p:spPr>
          <a:xfrm>
            <a:off x="5785568" y="419357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10001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29" name="object 8">
            <a:extLst>
              <a:ext uri="{FF2B5EF4-FFF2-40B4-BE49-F238E27FC236}">
                <a16:creationId xmlns:a16="http://schemas.microsoft.com/office/drawing/2014/main" id="{31BBC52C-5269-462B-5210-43DC5299C476}"/>
              </a:ext>
            </a:extLst>
          </p:cNvPr>
          <p:cNvSpPr txBox="1"/>
          <p:nvPr/>
        </p:nvSpPr>
        <p:spPr>
          <a:xfrm>
            <a:off x="6622144" y="419357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8BAF4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</a:t>
            </a:r>
            <a:endParaRPr dirty="0">
              <a:solidFill>
                <a:srgbClr val="8BAF4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1" name="object 8">
            <a:extLst>
              <a:ext uri="{FF2B5EF4-FFF2-40B4-BE49-F238E27FC236}">
                <a16:creationId xmlns:a16="http://schemas.microsoft.com/office/drawing/2014/main" id="{A5767049-37A7-47F3-9717-5E8DF0FF3430}"/>
              </a:ext>
            </a:extLst>
          </p:cNvPr>
          <p:cNvSpPr txBox="1"/>
          <p:nvPr/>
        </p:nvSpPr>
        <p:spPr>
          <a:xfrm>
            <a:off x="7458720" y="4193571"/>
            <a:ext cx="864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</a:t>
            </a:r>
            <a:r>
              <a:rPr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</a:t>
            </a:r>
            <a:r>
              <a:rPr lang="en-US"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</a:t>
            </a:r>
            <a:r>
              <a:rPr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</a:t>
            </a:r>
            <a:endParaRPr dirty="0">
              <a:solidFill>
                <a:srgbClr val="309FBD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42" name="object 7">
            <a:extLst>
              <a:ext uri="{FF2B5EF4-FFF2-40B4-BE49-F238E27FC236}">
                <a16:creationId xmlns:a16="http://schemas.microsoft.com/office/drawing/2014/main" id="{6E9D084D-60B7-1502-23A9-99423FE00A00}"/>
              </a:ext>
            </a:extLst>
          </p:cNvPr>
          <p:cNvSpPr txBox="1"/>
          <p:nvPr/>
        </p:nvSpPr>
        <p:spPr>
          <a:xfrm>
            <a:off x="755576" y="4193571"/>
            <a:ext cx="2088232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spc="-5" dirty="0">
                <a:solidFill>
                  <a:srgbClr val="C0000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sub</a:t>
            </a:r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$s1,  $s2,</a:t>
            </a:r>
            <a:r>
              <a:rPr lang="en-US" altLang="zh-CN" b="1" spc="-7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 </a:t>
            </a:r>
            <a:r>
              <a:rPr lang="en-US" altLang="zh-CN" b="1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$s3</a:t>
            </a:r>
            <a:endParaRPr lang="en-US" altLang="zh-CN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A660AF8-E837-FE98-2497-62CDE14E31B0}"/>
              </a:ext>
            </a:extLst>
          </p:cNvPr>
          <p:cNvCxnSpPr>
            <a:cxnSpLocks/>
            <a:stCxn id="4" idx="1"/>
            <a:endCxn id="40" idx="0"/>
          </p:cNvCxnSpPr>
          <p:nvPr/>
        </p:nvCxnSpPr>
        <p:spPr>
          <a:xfrm rot="10800000" flipH="1">
            <a:off x="755576" y="2917482"/>
            <a:ext cx="2808312" cy="180000"/>
          </a:xfrm>
          <a:prstGeom prst="bentConnector4">
            <a:avLst>
              <a:gd name="adj1" fmla="val -8140"/>
              <a:gd name="adj2" fmla="val 187923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9B4267D-59E6-47BE-DA6A-ABF7F60FBC50}"/>
              </a:ext>
            </a:extLst>
          </p:cNvPr>
          <p:cNvCxnSpPr>
            <a:cxnSpLocks/>
            <a:stCxn id="4" idx="1"/>
            <a:endCxn id="45" idx="0"/>
          </p:cNvCxnSpPr>
          <p:nvPr/>
        </p:nvCxnSpPr>
        <p:spPr>
          <a:xfrm rot="10800000" flipH="1">
            <a:off x="755576" y="2917482"/>
            <a:ext cx="7135144" cy="180000"/>
          </a:xfrm>
          <a:prstGeom prst="bentConnector4">
            <a:avLst>
              <a:gd name="adj1" fmla="val -3204"/>
              <a:gd name="adj2" fmla="val 227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2" grpId="0"/>
      <p:bldP spid="40" grpId="0"/>
      <p:bldP spid="41" grpId="0"/>
      <p:bldP spid="42" grpId="0"/>
      <p:bldP spid="43" grpId="0"/>
      <p:bldP spid="44" grpId="0"/>
      <p:bldP spid="45" grpId="0"/>
      <p:bldP spid="59" grpId="0"/>
      <p:bldP spid="60" grpId="0"/>
      <p:bldP spid="61" grpId="0"/>
      <p:bldP spid="62" grpId="0"/>
      <p:bldP spid="63" grpId="0"/>
      <p:bldP spid="22528" grpId="0"/>
      <p:bldP spid="22529" grpId="0"/>
      <p:bldP spid="22531" grpId="0"/>
      <p:bldP spid="225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Consolas" panose="020B0609020204030204" pitchFamily="49" charset="0"/>
              </a:rPr>
              <a:t>MIPS</a:t>
            </a:r>
            <a:r>
              <a:rPr lang="zh-CN" altLang="en-US" sz="3200" dirty="0">
                <a:sym typeface="Consolas" panose="020B0609020204030204" pitchFamily="49" charset="0"/>
              </a:rPr>
              <a:t>指令格式 </a:t>
            </a:r>
            <a:r>
              <a:rPr lang="en-US" altLang="zh-CN" sz="3200" dirty="0">
                <a:sym typeface="Consolas" panose="020B0609020204030204" pitchFamily="49" charset="0"/>
              </a:rPr>
              <a:t>—— I</a:t>
            </a:r>
            <a:r>
              <a:rPr lang="zh-CN" altLang="en-US" sz="3200" dirty="0">
                <a:sym typeface="Consolas" panose="020B0609020204030204" pitchFamily="49" charset="0"/>
              </a:rPr>
              <a:t>型指令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8B2B952-4F64-B971-545C-28DFB716C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002837"/>
              </p:ext>
            </p:extLst>
          </p:nvPr>
        </p:nvGraphicFramePr>
        <p:xfrm>
          <a:off x="611560" y="3068961"/>
          <a:ext cx="792125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矩形 7">
            <a:extLst>
              <a:ext uri="{FF2B5EF4-FFF2-40B4-BE49-F238E27FC236}">
                <a16:creationId xmlns:a16="http://schemas.microsoft.com/office/drawing/2014/main" id="{2C1E9198-E4AC-4E34-87F6-3A87B7E42247}"/>
              </a:ext>
            </a:extLst>
          </p:cNvPr>
          <p:cNvSpPr/>
          <p:nvPr/>
        </p:nvSpPr>
        <p:spPr>
          <a:xfrm>
            <a:off x="1691680" y="2132856"/>
            <a:ext cx="1036638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A75A2FF6-0128-4841-A702-483028C3F6DF}"/>
              </a:ext>
            </a:extLst>
          </p:cNvPr>
          <p:cNvSpPr/>
          <p:nvPr/>
        </p:nvSpPr>
        <p:spPr>
          <a:xfrm>
            <a:off x="2785468" y="2132856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" name="矩形 25">
            <a:extLst>
              <a:ext uri="{FF2B5EF4-FFF2-40B4-BE49-F238E27FC236}">
                <a16:creationId xmlns:a16="http://schemas.microsoft.com/office/drawing/2014/main" id="{03FB0FE2-8088-40BE-A58F-27833129C581}"/>
              </a:ext>
            </a:extLst>
          </p:cNvPr>
          <p:cNvSpPr/>
          <p:nvPr/>
        </p:nvSpPr>
        <p:spPr>
          <a:xfrm>
            <a:off x="3699868" y="2132856"/>
            <a:ext cx="85725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b="1" i="0" kern="0" baseline="-2500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75DDFB30-3F93-4FD2-BE4D-39FD210BE8A0}"/>
              </a:ext>
            </a:extLst>
          </p:cNvPr>
          <p:cNvSpPr txBox="1"/>
          <p:nvPr/>
        </p:nvSpPr>
        <p:spPr>
          <a:xfrm>
            <a:off x="1809155" y="1762969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i="0" kern="0" dirty="0">
              <a:solidFill>
                <a:srgbClr val="0070C0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4" name="矩形 26">
            <a:extLst>
              <a:ext uri="{FF2B5EF4-FFF2-40B4-BE49-F238E27FC236}">
                <a16:creationId xmlns:a16="http://schemas.microsoft.com/office/drawing/2014/main" id="{809230D8-F339-40F4-B3BA-961FDE8C61D2}"/>
              </a:ext>
            </a:extLst>
          </p:cNvPr>
          <p:cNvSpPr/>
          <p:nvPr/>
        </p:nvSpPr>
        <p:spPr>
          <a:xfrm>
            <a:off x="4614268" y="2132856"/>
            <a:ext cx="28321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偏移量</a:t>
            </a:r>
          </a:p>
        </p:txBody>
      </p:sp>
      <p:sp>
        <p:nvSpPr>
          <p:cNvPr id="25" name="TextBox 34">
            <a:extLst>
              <a:ext uri="{FF2B5EF4-FFF2-40B4-BE49-F238E27FC236}">
                <a16:creationId xmlns:a16="http://schemas.microsoft.com/office/drawing/2014/main" id="{480EFC25-63D8-49B5-A910-65A93703297F}"/>
              </a:ext>
            </a:extLst>
          </p:cNvPr>
          <p:cNvSpPr txBox="1"/>
          <p:nvPr/>
        </p:nvSpPr>
        <p:spPr>
          <a:xfrm>
            <a:off x="2772768" y="1762969"/>
            <a:ext cx="8905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i="0" kern="0" dirty="0">
              <a:solidFill>
                <a:srgbClr val="0070C0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A141755B-5C44-4C88-BEAD-F812633482C0}"/>
              </a:ext>
            </a:extLst>
          </p:cNvPr>
          <p:cNvSpPr txBox="1"/>
          <p:nvPr/>
        </p:nvSpPr>
        <p:spPr>
          <a:xfrm>
            <a:off x="3636368" y="1762969"/>
            <a:ext cx="8921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i="0" kern="0" dirty="0">
              <a:solidFill>
                <a:srgbClr val="0070C0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7D1720DB-B9F7-4D79-A9A8-FA6A4845EFA4}"/>
              </a:ext>
            </a:extLst>
          </p:cNvPr>
          <p:cNvSpPr txBox="1"/>
          <p:nvPr/>
        </p:nvSpPr>
        <p:spPr>
          <a:xfrm>
            <a:off x="5508030" y="1762969"/>
            <a:ext cx="1050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16bits</a:t>
            </a:r>
            <a:endParaRPr lang="zh-CN" altLang="en-US" i="0" kern="0" dirty="0">
              <a:solidFill>
                <a:srgbClr val="0070C0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E28AD0-15B4-5DA8-B127-33D1A56A1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8A7CBB-6A82-7F23-2679-9E834E8B4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53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Consolas" panose="020B0609020204030204" pitchFamily="49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Consolas" panose="020B0609020204030204" pitchFamily="49" charset="0"/>
              </a:rPr>
              <a:t>4.4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MIPS 4000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汇编语言中</a:t>
            </a:r>
            <a:r>
              <a:rPr lang="en-US" altLang="zh-CN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$s0~$s7</a:t>
            </a:r>
            <a:r>
              <a:rPr lang="zh-CN" alt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对应寄存器编号为</a:t>
            </a:r>
            <a:r>
              <a:rPr lang="en-US" altLang="zh-CN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16~23</a:t>
            </a:r>
            <a:r>
              <a:rPr lang="zh-CN" alt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，寄存器</a:t>
            </a:r>
            <a:r>
              <a:rPr lang="en-US" altLang="zh-CN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$t0~$t7</a:t>
            </a:r>
            <a:r>
              <a:rPr lang="zh-CN" alt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对应寄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存器编号为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8~15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。将下列 </a:t>
            </a:r>
            <a:b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型汇编指令翻译为机器指令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980BD-189B-8E60-40CC-418692B46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B1E4C7-127B-C163-7CB1-07EE0FED5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矩形 7"/>
          <p:cNvSpPr/>
          <p:nvPr/>
        </p:nvSpPr>
        <p:spPr>
          <a:xfrm>
            <a:off x="3131840" y="2136279"/>
            <a:ext cx="864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4112416" y="2136279"/>
            <a:ext cx="720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</a:t>
            </a:r>
            <a:endParaRPr lang="zh-CN" altLang="en-US" sz="1800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4948992" y="2136279"/>
            <a:ext cx="720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en-US" altLang="zh-CN" sz="1800" b="1" i="0" kern="0" baseline="-25000" dirty="0" err="1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t</a:t>
            </a:r>
            <a:endParaRPr lang="zh-CN" altLang="en-US" sz="1800" b="1" i="0" kern="0" baseline="-250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785568" y="2136279"/>
            <a:ext cx="2304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偏移量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1840" y="1776440"/>
            <a:ext cx="864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2416" y="1776440"/>
            <a:ext cx="720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8992" y="1776440"/>
            <a:ext cx="720000" cy="360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5bits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5568" y="1776440"/>
            <a:ext cx="2304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16bits</a:t>
            </a:r>
            <a:endParaRPr lang="zh-CN" altLang="en-US" sz="1600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2" name="object 7">
            <a:extLst>
              <a:ext uri="{FF2B5EF4-FFF2-40B4-BE49-F238E27FC236}">
                <a16:creationId xmlns:a16="http://schemas.microsoft.com/office/drawing/2014/main" id="{CC685E9E-F10B-5230-936A-6A59834080AF}"/>
              </a:ext>
            </a:extLst>
          </p:cNvPr>
          <p:cNvSpPr txBox="1"/>
          <p:nvPr/>
        </p:nvSpPr>
        <p:spPr>
          <a:xfrm>
            <a:off x="755576" y="2917441"/>
            <a:ext cx="2088232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spc="-5" dirty="0" err="1">
                <a:solidFill>
                  <a:srgbClr val="C0000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lw</a:t>
            </a:r>
            <a:r>
              <a:rPr b="1" i="0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$s1, </a:t>
            </a:r>
            <a:r>
              <a:rPr lang="en-US"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100(</a:t>
            </a:r>
            <a:r>
              <a:rPr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</a:t>
            </a:r>
            <a:r>
              <a:rPr lang="en-US" b="1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)</a:t>
            </a:r>
            <a:endParaRPr i="0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3" name="矩形 22532">
            <a:extLst>
              <a:ext uri="{FF2B5EF4-FFF2-40B4-BE49-F238E27FC236}">
                <a16:creationId xmlns:a16="http://schemas.microsoft.com/office/drawing/2014/main" id="{6D3B1826-6CE7-7444-A223-989C27BAB837}"/>
              </a:ext>
            </a:extLst>
          </p:cNvPr>
          <p:cNvSpPr/>
          <p:nvPr/>
        </p:nvSpPr>
        <p:spPr>
          <a:xfrm>
            <a:off x="5049148" y="3336936"/>
            <a:ext cx="1510350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0x8E510064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4" name="object 7">
            <a:extLst>
              <a:ext uri="{FF2B5EF4-FFF2-40B4-BE49-F238E27FC236}">
                <a16:creationId xmlns:a16="http://schemas.microsoft.com/office/drawing/2014/main" id="{9A491AC5-C9D3-579A-D01D-F201619C8295}"/>
              </a:ext>
            </a:extLst>
          </p:cNvPr>
          <p:cNvSpPr txBox="1"/>
          <p:nvPr/>
        </p:nvSpPr>
        <p:spPr>
          <a:xfrm>
            <a:off x="1043608" y="3356991"/>
            <a:ext cx="2952328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 </a:t>
            </a:r>
            <a:r>
              <a:rPr lang="en-US" altLang="zh-CN" b="1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= Memory[</a:t>
            </a:r>
            <a:r>
              <a:rPr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i="0" dirty="0">
                <a:solidFill>
                  <a:schemeClr val="bg1">
                    <a:lumMod val="95000"/>
                    <a:lumOff val="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+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spc="-5" dirty="0">
                <a:solidFill>
                  <a:srgbClr val="8BAF4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</a:t>
            </a:r>
            <a:r>
              <a:rPr lang="en-US" altLang="zh-CN" b="1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]</a:t>
            </a:r>
            <a:endParaRPr i="0" dirty="0">
              <a:solidFill>
                <a:schemeClr val="accent2">
                  <a:lumMod val="7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5" name="object 8">
            <a:extLst>
              <a:ext uri="{FF2B5EF4-FFF2-40B4-BE49-F238E27FC236}">
                <a16:creationId xmlns:a16="http://schemas.microsoft.com/office/drawing/2014/main" id="{4FD7D669-91F3-0C33-4E6F-36D870935632}"/>
              </a:ext>
            </a:extLst>
          </p:cNvPr>
          <p:cNvSpPr txBox="1"/>
          <p:nvPr/>
        </p:nvSpPr>
        <p:spPr>
          <a:xfrm>
            <a:off x="3131840" y="2917441"/>
            <a:ext cx="864096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</a:t>
            </a:r>
            <a:r>
              <a:rPr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011</a:t>
            </a:r>
            <a:endParaRPr dirty="0">
              <a:solidFill>
                <a:srgbClr val="309FBD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6" name="object 8">
            <a:extLst>
              <a:ext uri="{FF2B5EF4-FFF2-40B4-BE49-F238E27FC236}">
                <a16:creationId xmlns:a16="http://schemas.microsoft.com/office/drawing/2014/main" id="{35A40F74-8DF0-3AC5-CFFC-097E94589E62}"/>
              </a:ext>
            </a:extLst>
          </p:cNvPr>
          <p:cNvSpPr txBox="1"/>
          <p:nvPr/>
        </p:nvSpPr>
        <p:spPr>
          <a:xfrm>
            <a:off x="4112416" y="291744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10010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7" name="object 8">
            <a:extLst>
              <a:ext uri="{FF2B5EF4-FFF2-40B4-BE49-F238E27FC236}">
                <a16:creationId xmlns:a16="http://schemas.microsoft.com/office/drawing/2014/main" id="{7C83A0BF-C1EB-79DC-523F-134BCCD074ED}"/>
              </a:ext>
            </a:extLst>
          </p:cNvPr>
          <p:cNvSpPr txBox="1"/>
          <p:nvPr/>
        </p:nvSpPr>
        <p:spPr>
          <a:xfrm>
            <a:off x="4948992" y="291744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10001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538" name="object 8">
            <a:extLst>
              <a:ext uri="{FF2B5EF4-FFF2-40B4-BE49-F238E27FC236}">
                <a16:creationId xmlns:a16="http://schemas.microsoft.com/office/drawing/2014/main" id="{65CB5CB6-2EAB-4241-850C-D84925A0C875}"/>
              </a:ext>
            </a:extLst>
          </p:cNvPr>
          <p:cNvSpPr txBox="1"/>
          <p:nvPr/>
        </p:nvSpPr>
        <p:spPr>
          <a:xfrm>
            <a:off x="5785568" y="2917441"/>
            <a:ext cx="2304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8BAF4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00000000 001100100</a:t>
            </a:r>
            <a:endParaRPr dirty="0">
              <a:solidFill>
                <a:srgbClr val="8BAF4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EFBE911A-B678-F5AE-DE49-69BADAD93567}"/>
              </a:ext>
            </a:extLst>
          </p:cNvPr>
          <p:cNvSpPr txBox="1"/>
          <p:nvPr/>
        </p:nvSpPr>
        <p:spPr>
          <a:xfrm>
            <a:off x="755576" y="4193571"/>
            <a:ext cx="2088232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spc="-5" dirty="0" err="1">
                <a:solidFill>
                  <a:srgbClr val="C0000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sw</a:t>
            </a:r>
            <a:r>
              <a:rPr b="1" i="0" spc="-5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$s1, </a:t>
            </a:r>
            <a:r>
              <a:rPr lang="en-US"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100(</a:t>
            </a:r>
            <a:r>
              <a:rPr b="1" i="0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</a:t>
            </a:r>
            <a:r>
              <a:rPr lang="en-US" b="1" dirty="0">
                <a:solidFill>
                  <a:schemeClr val="bg1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)</a:t>
            </a:r>
            <a:endParaRPr i="0" dirty="0">
              <a:solidFill>
                <a:schemeClr val="bg1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056E780-7FDE-61C8-9458-EE8E2D00ED31}"/>
              </a:ext>
            </a:extLst>
          </p:cNvPr>
          <p:cNvSpPr/>
          <p:nvPr/>
        </p:nvSpPr>
        <p:spPr>
          <a:xfrm>
            <a:off x="5049148" y="4613066"/>
            <a:ext cx="152477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0xA2510064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2348F70D-135A-04EA-0830-3F11547ACFA1}"/>
              </a:ext>
            </a:extLst>
          </p:cNvPr>
          <p:cNvSpPr txBox="1"/>
          <p:nvPr/>
        </p:nvSpPr>
        <p:spPr>
          <a:xfrm>
            <a:off x="1043608" y="4633121"/>
            <a:ext cx="2952328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$s1 </a:t>
            </a:r>
            <a:r>
              <a:rPr lang="en-US" altLang="zh-CN" b="1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= Memory[</a:t>
            </a:r>
            <a:r>
              <a:rPr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$s2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i="0" dirty="0">
                <a:solidFill>
                  <a:schemeClr val="bg1">
                    <a:lumMod val="95000"/>
                    <a:lumOff val="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+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b="1" spc="-5" dirty="0">
                <a:solidFill>
                  <a:srgbClr val="8BAF4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</a:t>
            </a:r>
            <a:r>
              <a:rPr lang="en-US" altLang="zh-CN" b="1" spc="-5" dirty="0">
                <a:solidFill>
                  <a:schemeClr val="accent2">
                    <a:lumMod val="75000"/>
                  </a:schemeClr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]</a:t>
            </a:r>
            <a:endParaRPr i="0" dirty="0">
              <a:solidFill>
                <a:schemeClr val="accent2">
                  <a:lumMod val="75000"/>
                </a:schemeClr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C28DF05A-D69B-7696-BF83-0D75307AD3AD}"/>
              </a:ext>
            </a:extLst>
          </p:cNvPr>
          <p:cNvSpPr txBox="1"/>
          <p:nvPr/>
        </p:nvSpPr>
        <p:spPr>
          <a:xfrm>
            <a:off x="3131840" y="4193571"/>
            <a:ext cx="864096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b="1" dirty="0">
                <a:solidFill>
                  <a:srgbClr val="309FBD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101000</a:t>
            </a:r>
            <a:endParaRPr dirty="0">
              <a:solidFill>
                <a:srgbClr val="309FBD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F0024E58-228D-A807-3966-2C56A575C2AA}"/>
              </a:ext>
            </a:extLst>
          </p:cNvPr>
          <p:cNvSpPr txBox="1"/>
          <p:nvPr/>
        </p:nvSpPr>
        <p:spPr>
          <a:xfrm>
            <a:off x="4112416" y="419357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10010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4874EFC5-D350-D272-A634-FBC7FF2A2FCD}"/>
              </a:ext>
            </a:extLst>
          </p:cNvPr>
          <p:cNvSpPr txBox="1"/>
          <p:nvPr/>
        </p:nvSpPr>
        <p:spPr>
          <a:xfrm>
            <a:off x="4948992" y="4193571"/>
            <a:ext cx="720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F18627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10001</a:t>
            </a:r>
            <a:endParaRPr dirty="0">
              <a:solidFill>
                <a:srgbClr val="F18627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50E2AA2C-A5BC-F8F5-1271-38B8576EE6A2}"/>
              </a:ext>
            </a:extLst>
          </p:cNvPr>
          <p:cNvSpPr txBox="1"/>
          <p:nvPr/>
        </p:nvSpPr>
        <p:spPr>
          <a:xfrm>
            <a:off x="5785568" y="4193571"/>
            <a:ext cx="2304000" cy="36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12689" algn="ctr">
              <a:lnSpc>
                <a:spcPts val="2872"/>
              </a:lnSpc>
            </a:pPr>
            <a:r>
              <a:rPr lang="en-US" altLang="zh-CN" b="1" dirty="0">
                <a:solidFill>
                  <a:srgbClr val="8BAF4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00000000 001100100</a:t>
            </a:r>
            <a:endParaRPr dirty="0">
              <a:solidFill>
                <a:srgbClr val="8BAF4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  <p:bldP spid="22535" grpId="0"/>
      <p:bldP spid="22536" grpId="0"/>
      <p:bldP spid="22537" grpId="0"/>
      <p:bldP spid="22538" grpId="0"/>
      <p:bldP spid="27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Consolas" panose="020B0609020204030204" pitchFamily="49" charset="0"/>
              </a:rPr>
              <a:t>MIPS</a:t>
            </a:r>
            <a:r>
              <a:rPr lang="zh-CN" altLang="en-US" sz="3200" dirty="0">
                <a:sym typeface="Consolas" panose="020B0609020204030204" pitchFamily="49" charset="0"/>
              </a:rPr>
              <a:t>指令格式 </a:t>
            </a:r>
            <a:r>
              <a:rPr lang="en-US" altLang="zh-CN" sz="3200" dirty="0">
                <a:sym typeface="Consolas" panose="020B0609020204030204" pitchFamily="49" charset="0"/>
              </a:rPr>
              <a:t>—— J</a:t>
            </a:r>
            <a:r>
              <a:rPr lang="zh-CN" altLang="en-US" sz="3200" dirty="0">
                <a:sym typeface="Consolas" panose="020B0609020204030204" pitchFamily="49" charset="0"/>
              </a:rPr>
              <a:t>型指令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DEF396-1450-CE00-D46B-2D12F8A03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4925"/>
              </p:ext>
            </p:extLst>
          </p:nvPr>
        </p:nvGraphicFramePr>
        <p:xfrm>
          <a:off x="855663" y="3717033"/>
          <a:ext cx="7677150" cy="18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1A27F9-52CA-C575-9C33-7FEA214E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B3275B-6661-F165-C8D9-822C079C7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4FE95699-2958-079D-6BB2-89C5AB6DE78E}"/>
              </a:ext>
            </a:extLst>
          </p:cNvPr>
          <p:cNvSpPr/>
          <p:nvPr/>
        </p:nvSpPr>
        <p:spPr>
          <a:xfrm>
            <a:off x="1678012" y="2349810"/>
            <a:ext cx="1036638" cy="428625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" name="TextBox 42">
            <a:extLst>
              <a:ext uri="{FF2B5EF4-FFF2-40B4-BE49-F238E27FC236}">
                <a16:creationId xmlns:a16="http://schemas.microsoft.com/office/drawing/2014/main" id="{DAFC774F-6085-8A28-214A-45942EC9EFC0}"/>
              </a:ext>
            </a:extLst>
          </p:cNvPr>
          <p:cNvSpPr txBox="1"/>
          <p:nvPr/>
        </p:nvSpPr>
        <p:spPr>
          <a:xfrm>
            <a:off x="1795487" y="1979923"/>
            <a:ext cx="8905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7" name="矩形 26">
            <a:extLst>
              <a:ext uri="{FF2B5EF4-FFF2-40B4-BE49-F238E27FC236}">
                <a16:creationId xmlns:a16="http://schemas.microsoft.com/office/drawing/2014/main" id="{C1A3344E-D069-6042-FF71-8AD8A31D98D8}"/>
              </a:ext>
            </a:extLst>
          </p:cNvPr>
          <p:cNvSpPr/>
          <p:nvPr/>
        </p:nvSpPr>
        <p:spPr>
          <a:xfrm>
            <a:off x="2771800" y="2349810"/>
            <a:ext cx="4660900" cy="428625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地址</a:t>
            </a: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5AD9322-80C1-7ACE-FFD5-2813D9E7E370}"/>
              </a:ext>
            </a:extLst>
          </p:cNvPr>
          <p:cNvSpPr txBox="1"/>
          <p:nvPr/>
        </p:nvSpPr>
        <p:spPr>
          <a:xfrm>
            <a:off x="4559325" y="1979923"/>
            <a:ext cx="1036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0" kern="0" dirty="0">
                <a:solidFill>
                  <a:srgbClr val="0070C0"/>
                </a:solidFill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26bits</a:t>
            </a:r>
            <a:endParaRPr lang="zh-CN" altLang="en-US" b="1" i="0" kern="0" dirty="0">
              <a:solidFill>
                <a:srgbClr val="0070C0"/>
              </a:solidFill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9F9A-A1A0-A7DE-A82F-15718A5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指令格式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BD33C-0292-DB01-D242-817F0DE1E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78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2B0D-64BC-4AF8-985F-8F6AEA09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指令格式 </a:t>
            </a: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DB1624E7-FB4E-AA77-CD05-67616F6958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584" y="2740889"/>
          <a:ext cx="7560000" cy="254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8110353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8830116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832506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62870056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8571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cond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条件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，与条件转移相关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设置状态，与条件转移相关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7904663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指令类型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，当需要时该字段设置不同的指令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400" b="1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4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目的寄存器，共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个寄存器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37960914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是否含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立即数</a:t>
                      </a:r>
                      <a:endParaRPr lang="en-US" altLang="zh-CN" sz="1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若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I=0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，第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个源操作数据在寄存器中；若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I=1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，第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个源操作数是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位立即数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400" b="1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4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源寄存器，共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个寄存器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5375991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opcode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操作码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，指明指令的基本操作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operand2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个源操作数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63839799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644CBC8-FAE8-1CBA-0E58-DFBECE9F19CF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844824"/>
          <a:ext cx="756083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76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62914048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070051464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95439371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883899590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583923306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16097518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45922743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736609584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4173839969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354125333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415414961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26951385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364144558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3043406750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2841759452"/>
                    </a:ext>
                  </a:extLst>
                </a:gridCol>
                <a:gridCol w="236276">
                  <a:extLst>
                    <a:ext uri="{9D8B030D-6E8A-4147-A177-3AD203B41FA5}">
                      <a16:colId xmlns:a16="http://schemas.microsoft.com/office/drawing/2014/main" val="145457909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kern="1200" dirty="0">
                          <a:solidFill>
                            <a:srgbClr val="26BA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800" b="1" kern="1200" dirty="0">
                        <a:solidFill>
                          <a:srgbClr val="26BA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2403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opcode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200" b="1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2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200" b="1" baseline="-25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2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operand2</a:t>
                      </a:r>
                      <a:endParaRPr lang="zh-CN" altLang="en-US" sz="1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4B88F-72B8-FA49-29A2-1CF3C816B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37C1C-8B40-DDC5-CFA5-8D142A6624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7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43F3F-51CD-5F17-4B27-E9AFA88F2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4.3 </a:t>
            </a:r>
            <a:r>
              <a:rPr lang="zh-CN" altLang="en-US" dirty="0">
                <a:sym typeface="Consolas" panose="020B0609020204030204" pitchFamily="49" charset="0"/>
              </a:rPr>
              <a:t>操作数类型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E4336-7E3F-3217-601B-AF3E9AB90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14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操作数类型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6F19B45-8F3C-2381-10EF-7628F9EA6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99031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0D6BF1E-F0A5-4695-9267-78DCA3E5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45ED-C1BF-705B-3645-8F205E047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83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EAF6-FA18-407D-E358-77EA7461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数据类型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F3B62D0-4082-FB25-D474-E50A76BA5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82432"/>
              </p:ext>
            </p:extLst>
          </p:nvPr>
        </p:nvGraphicFramePr>
        <p:xfrm>
          <a:off x="855663" y="1916113"/>
          <a:ext cx="7677148" cy="424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8105">
                  <a:extLst>
                    <a:ext uri="{9D8B030D-6E8A-4147-A177-3AD203B41FA5}">
                      <a16:colId xmlns:a16="http://schemas.microsoft.com/office/drawing/2014/main" val="2363933151"/>
                    </a:ext>
                  </a:extLst>
                </a:gridCol>
                <a:gridCol w="6049043">
                  <a:extLst>
                    <a:ext uri="{9D8B030D-6E8A-4147-A177-3AD203B41FA5}">
                      <a16:colId xmlns:a16="http://schemas.microsoft.com/office/drawing/2014/main" val="2335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9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常规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字节、字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(2B)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、双字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(4B)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、四字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(8B)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，可位于任意存储位置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字节、字、双字、四字中的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有符号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二进制数，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进制补码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3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字节、字、双字、四字中</a:t>
                      </a:r>
                      <a:r>
                        <a:rPr lang="zh-CN" altLang="en-US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无符号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未压缩的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BCD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每个字节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个数字，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19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压缩的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BCD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每个字节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个数字，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0~99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2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近指针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段内偏移的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位有效地址。用于不分段存储器中的所有指针和分段存储器中的段内访问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8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一个连续的位序列，每个位置都是一个独立的单位。能以任何字节的任何位置开始一个位串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一个连续的字节、字或双字的序列。最长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1" baseline="30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-1B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0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单精度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(32b)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、双精度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(64b)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、扩展双精度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(80b)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58220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14099E-A667-4C39-143F-FF4C080AF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40E1F-3CCF-E0E6-76BD-EDC3BE38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指令分类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EF6DA142-5E31-A398-2213-F9B09DDF2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718456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35618C2-5E51-1332-C9BF-3176DAC58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624CAA-08A2-567A-C65A-55A051B05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01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DA24-7C91-463C-AF8F-B0807FAC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Power</a:t>
            </a:r>
            <a:r>
              <a:rPr lang="en-US" altLang="zh-CN" dirty="0"/>
              <a:t> Pc</a:t>
            </a:r>
            <a:r>
              <a:rPr lang="zh-CN" altLang="en-US" dirty="0"/>
              <a:t>数据类型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6B866-2CDC-3E29-21BC-E695A3EE6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2F7D5-E884-49A8-0A5C-81F9FF42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4B61041-3BC6-A071-D177-FCE586DFD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29807"/>
              </p:ext>
            </p:extLst>
          </p:nvPr>
        </p:nvGraphicFramePr>
        <p:xfrm>
          <a:off x="855663" y="1916113"/>
          <a:ext cx="7677148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105">
                  <a:extLst>
                    <a:ext uri="{9D8B030D-6E8A-4147-A177-3AD203B41FA5}">
                      <a16:colId xmlns:a16="http://schemas.microsoft.com/office/drawing/2014/main" val="2363933151"/>
                    </a:ext>
                  </a:extLst>
                </a:gridCol>
                <a:gridCol w="6049043">
                  <a:extLst>
                    <a:ext uri="{9D8B030D-6E8A-4147-A177-3AD203B41FA5}">
                      <a16:colId xmlns:a16="http://schemas.microsoft.com/office/drawing/2014/main" val="2335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9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无符号字节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用于逻辑和整数算数运算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无符号半字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同无符号字节，只是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16b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3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无符号字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32b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逻辑运算，或地址指针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19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无符号双字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64b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9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有符号半字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16b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算数运算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6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有符号字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32b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算数运算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2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字节串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一个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0~128B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的字节序列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IEEE754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中定义的单、双精度浮点数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0332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7ABA423-D74D-5F94-F2B1-A54B0A3E8147}"/>
              </a:ext>
            </a:extLst>
          </p:cNvPr>
          <p:cNvSpPr txBox="1"/>
          <p:nvPr/>
        </p:nvSpPr>
        <p:spPr>
          <a:xfrm>
            <a:off x="827584" y="5445224"/>
            <a:ext cx="795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Power PC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RISC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，能处理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8b(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16b(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半字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32b(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64(</a:t>
            </a:r>
            <a:r>
              <a:rPr lang="zh-CN" altLang="en-US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双字</a:t>
            </a: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5C69A-A52F-CFF7-F68D-B0C29DDD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04" y="476672"/>
            <a:ext cx="1368152" cy="13681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80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RISC-V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b="1" dirty="0">
                <a:latin typeface="+mn-lt"/>
                <a:cs typeface="+mn-ea"/>
                <a:sym typeface="+mn-lt"/>
              </a:rPr>
              <a:t>完全开放</a:t>
            </a:r>
            <a:endParaRPr lang="zh-CN" altLang="en-US" sz="2800" dirty="0">
              <a:latin typeface="+mn-lt"/>
              <a:cs typeface="+mn-ea"/>
              <a:sym typeface="+mn-lt"/>
            </a:endParaRPr>
          </a:p>
          <a:p>
            <a:r>
              <a:rPr lang="zh-CN" altLang="en-US" sz="2800" b="1" dirty="0">
                <a:latin typeface="+mn-lt"/>
                <a:cs typeface="+mn-ea"/>
                <a:sym typeface="+mn-lt"/>
              </a:rPr>
              <a:t>大道至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简</a:t>
            </a:r>
            <a:endParaRPr lang="en-US" altLang="zh-CN" sz="2800" b="1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cs typeface="+mn-ea"/>
                <a:sym typeface="+mn-lt"/>
              </a:rPr>
              <a:t>包含一个最小的</a:t>
            </a:r>
            <a:r>
              <a:rPr lang="zh-CN" altLang="en-US" b="1" dirty="0">
                <a:latin typeface="+mn-lt"/>
                <a:cs typeface="+mn-ea"/>
                <a:sym typeface="+mn-lt"/>
              </a:rPr>
              <a:t>核心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ISA 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cs typeface="+mn-ea"/>
                <a:sym typeface="+mn-lt"/>
              </a:rPr>
              <a:t>适合硬件实现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sz="2800" b="1" dirty="0">
                <a:latin typeface="+mn-lt"/>
                <a:cs typeface="+mn-ea"/>
                <a:sym typeface="+mn-lt"/>
              </a:rPr>
              <a:t>轻装上阵的后发优势</a:t>
            </a:r>
            <a:endParaRPr lang="en-US" altLang="zh-CN" sz="2800" b="1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模块化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的可扩展指令集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cs typeface="+mn-ea"/>
                <a:sym typeface="+mn-lt"/>
              </a:rPr>
              <a:t>方便</a:t>
            </a:r>
            <a:r>
              <a:rPr lang="zh-CN" altLang="en-US" b="1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简化硬件实现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，提升性能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cs typeface="+mn-ea"/>
                <a:sym typeface="+mn-lt"/>
              </a:rPr>
              <a:t>更</a:t>
            </a:r>
            <a:r>
              <a:rPr lang="zh-CN" altLang="en-US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规整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的指令编码、更</a:t>
            </a:r>
            <a:r>
              <a:rPr lang="zh-CN" altLang="en-US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简洁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的运算指令和访存模式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高效</a:t>
            </a:r>
            <a:r>
              <a:rPr lang="zh-CN" altLang="en-US" dirty="0">
                <a:latin typeface="+mn-lt"/>
                <a:cs typeface="+mn-ea"/>
                <a:sym typeface="+mn-lt"/>
              </a:rPr>
              <a:t>分支跳转指令（减少指令数目）、简洁的子程序调用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无</a:t>
            </a:r>
            <a:r>
              <a:rPr lang="zh-CN" altLang="en-US" dirty="0">
                <a:latin typeface="+mn-lt"/>
                <a:cs typeface="+mn-ea"/>
                <a:sym typeface="+mn-lt"/>
              </a:rPr>
              <a:t>条件码执行、</a:t>
            </a:r>
            <a:r>
              <a:rPr lang="zh-CN" altLang="en-US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无</a:t>
            </a:r>
            <a:r>
              <a:rPr lang="zh-CN" altLang="en-US" dirty="0">
                <a:latin typeface="+mn-lt"/>
                <a:cs typeface="+mn-ea"/>
                <a:sym typeface="+mn-lt"/>
              </a:rPr>
              <a:t>分支延迟槽、</a:t>
            </a:r>
            <a:r>
              <a:rPr lang="zh-CN" altLang="en-US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无</a:t>
            </a:r>
            <a:r>
              <a:rPr lang="zh-CN" altLang="en-US" dirty="0">
                <a:latin typeface="+mn-lt"/>
                <a:cs typeface="+mn-ea"/>
                <a:sym typeface="+mn-lt"/>
              </a:rPr>
              <a:t>零开销硬件循环（支持</a:t>
            </a:r>
            <a:r>
              <a:rPr lang="en-US" altLang="zh-CN" dirty="0">
                <a:latin typeface="+mn-lt"/>
                <a:cs typeface="+mn-ea"/>
                <a:sym typeface="+mn-lt"/>
              </a:rPr>
              <a:t>for</a:t>
            </a:r>
            <a:r>
              <a:rPr lang="zh-CN" altLang="en-US" dirty="0">
                <a:latin typeface="+mn-lt"/>
                <a:cs typeface="+mn-ea"/>
                <a:sym typeface="+mn-lt"/>
              </a:rPr>
              <a:t>循环的硬件支撑）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0688"/>
            <a:ext cx="1770485" cy="1770485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1BDD7-CD28-BE27-1200-EF2177E1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3164F-D6D2-2F91-2808-42C6F3723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57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MIPS 32 &amp; RISC-V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22841"/>
            <a:ext cx="6274358" cy="2142463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B5321C4-3B02-D124-674D-82D8C27D0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530793"/>
              </p:ext>
            </p:extLst>
          </p:nvPr>
        </p:nvGraphicFramePr>
        <p:xfrm>
          <a:off x="899592" y="1484784"/>
          <a:ext cx="525658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28800"/>
            <a:ext cx="2642091" cy="438903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AFF87D-ACBC-B6AB-23DA-F7B6860CF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9D195-B7F9-D44E-CC3A-70E211CCF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7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D184-E039-48B0-95C4-6F9388CE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/>
              <a:t>RISC-V </a:t>
            </a:r>
            <a:r>
              <a:rPr lang="zh-CN" altLang="en-US" dirty="0"/>
              <a:t>（</a:t>
            </a:r>
            <a:r>
              <a:rPr lang="en-US" altLang="zh-CN" dirty="0"/>
              <a:t>2022</a:t>
            </a:r>
            <a:r>
              <a:rPr lang="zh-CN" altLang="en-US" dirty="0"/>
              <a:t>年）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75BB3F4-C0B4-4808-9FED-9716B9DA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sz="2400" dirty="0"/>
              <a:t>三大事件：</a:t>
            </a:r>
            <a:endParaRPr lang="en-US" altLang="zh-CN" sz="2400" dirty="0"/>
          </a:p>
          <a:p>
            <a:pPr lvl="1"/>
            <a:r>
              <a:rPr lang="zh-CN" altLang="en-US" sz="2000" dirty="0"/>
              <a:t>第一，发布首台</a:t>
            </a:r>
            <a:r>
              <a:rPr lang="en-US" altLang="zh-CN" sz="2000" dirty="0"/>
              <a:t>RISC-V</a:t>
            </a:r>
            <a:r>
              <a:rPr lang="zh-CN" altLang="en-US" sz="2000" dirty="0"/>
              <a:t>的便携式计算机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第二，</a:t>
            </a:r>
            <a:r>
              <a:rPr lang="en-US" altLang="zh-CN" sz="2000" dirty="0"/>
              <a:t>Intel</a:t>
            </a:r>
            <a:r>
              <a:rPr lang="zh-CN" altLang="en-US" sz="2000" dirty="0"/>
              <a:t>设立创新基金，支持</a:t>
            </a:r>
            <a:r>
              <a:rPr lang="en-US" altLang="zh-CN" sz="2000" dirty="0"/>
              <a:t>RISC-V</a:t>
            </a:r>
            <a:r>
              <a:rPr lang="zh-CN" altLang="en-US" sz="2000" dirty="0"/>
              <a:t>生态；</a:t>
            </a:r>
            <a:endParaRPr lang="en-US" altLang="zh-CN" sz="2000" dirty="0"/>
          </a:p>
          <a:p>
            <a:pPr lvl="1"/>
            <a:r>
              <a:rPr lang="zh-CN" altLang="en-US" sz="2000" dirty="0"/>
              <a:t>第三，</a:t>
            </a:r>
            <a:r>
              <a:rPr lang="en-US" altLang="zh-CN" sz="2000" dirty="0" err="1"/>
              <a:t>SiFive</a:t>
            </a:r>
            <a:r>
              <a:rPr lang="zh-CN" altLang="en-US" sz="2000" dirty="0"/>
              <a:t>估值超</a:t>
            </a:r>
            <a:r>
              <a:rPr lang="en-US" altLang="zh-CN" sz="2000" dirty="0"/>
              <a:t>25</a:t>
            </a:r>
            <a:r>
              <a:rPr lang="zh-CN" altLang="en-US" sz="2000" dirty="0"/>
              <a:t>亿美元</a:t>
            </a:r>
          </a:p>
          <a:p>
            <a:r>
              <a:rPr lang="en-US" altLang="zh-CN" sz="2400" dirty="0"/>
              <a:t>RISC-V</a:t>
            </a:r>
            <a:r>
              <a:rPr lang="zh-CN" altLang="en-US" sz="2400" dirty="0"/>
              <a:t>全球会员超过</a:t>
            </a:r>
            <a:r>
              <a:rPr lang="en-US" altLang="zh-CN" sz="2400" dirty="0"/>
              <a:t>3100</a:t>
            </a:r>
            <a:r>
              <a:rPr lang="zh-CN" altLang="en-US" sz="2400" dirty="0"/>
              <a:t>家，超过</a:t>
            </a:r>
            <a:r>
              <a:rPr lang="en-US" altLang="zh-CN" sz="2400" dirty="0"/>
              <a:t>160</a:t>
            </a:r>
            <a:r>
              <a:rPr lang="zh-CN" altLang="en-US" sz="2400" dirty="0"/>
              <a:t>个核开源；</a:t>
            </a:r>
            <a:endParaRPr lang="en-US" altLang="zh-CN" sz="2400" dirty="0"/>
          </a:p>
          <a:p>
            <a:r>
              <a:rPr lang="en-US" altLang="zh-CN" sz="2400" dirty="0" err="1"/>
              <a:t>SPECint</a:t>
            </a:r>
            <a:r>
              <a:rPr lang="zh-CN" altLang="en-US" sz="2400" dirty="0"/>
              <a:t>首次超过</a:t>
            </a:r>
            <a:r>
              <a:rPr lang="en-US" altLang="zh-CN" sz="2400" dirty="0"/>
              <a:t>10</a:t>
            </a:r>
            <a:r>
              <a:rPr lang="zh-CN" altLang="en-US" sz="2400" dirty="0"/>
              <a:t>分，进入高性能计算行列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IoT</a:t>
            </a:r>
            <a:r>
              <a:rPr lang="zh-CN" altLang="en-US" sz="2400" dirty="0"/>
              <a:t>领域的应用规模超过</a:t>
            </a:r>
            <a:r>
              <a:rPr lang="en-US" altLang="zh-CN" sz="2400" dirty="0"/>
              <a:t>100</a:t>
            </a:r>
            <a:r>
              <a:rPr lang="zh-CN" altLang="en-US" sz="2400" dirty="0"/>
              <a:t>亿颗</a:t>
            </a:r>
            <a:endParaRPr lang="en-US" altLang="zh-CN" sz="2400" dirty="0"/>
          </a:p>
          <a:p>
            <a:r>
              <a:rPr lang="zh-CN" altLang="en-US" sz="2400" dirty="0"/>
              <a:t>中国公司的出货量占据</a:t>
            </a:r>
            <a:r>
              <a:rPr lang="en-US" altLang="zh-CN" sz="2400" dirty="0"/>
              <a:t>50%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73718-300A-5069-2168-A72C8068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8BE50-A62C-CC91-3E01-D2821AE2D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39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4385-7A66-4711-849C-B233969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</a:t>
            </a:r>
            <a:r>
              <a:rPr lang="zh-CN" altLang="en-US" dirty="0"/>
              <a:t>（</a:t>
            </a:r>
            <a:r>
              <a:rPr lang="en-US" altLang="zh-CN" dirty="0"/>
              <a:t>2022</a:t>
            </a:r>
            <a:r>
              <a:rPr lang="zh-CN" altLang="en-US" dirty="0"/>
              <a:t>年）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D4A9C-8D6D-49AF-A50B-32C0E6F8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阿里平头哥发布了高性能</a:t>
            </a:r>
            <a:r>
              <a:rPr lang="en-US" altLang="zh-CN" sz="2400" dirty="0"/>
              <a:t>RISC-V</a:t>
            </a:r>
            <a:r>
              <a:rPr lang="zh-CN" altLang="en-US" sz="2400" dirty="0">
                <a:hlinkClick r:id="rId2"/>
              </a:rPr>
              <a:t>芯片</a:t>
            </a:r>
            <a:r>
              <a:rPr lang="zh-CN" altLang="en-US" sz="2400" dirty="0"/>
              <a:t>平台“</a:t>
            </a:r>
            <a:r>
              <a:rPr lang="zh-CN" altLang="en-US" sz="2400" dirty="0">
                <a:highlight>
                  <a:srgbClr val="FFFF00"/>
                </a:highlight>
              </a:rPr>
              <a:t>无剑</a:t>
            </a:r>
            <a:r>
              <a:rPr lang="en-US" altLang="zh-CN" sz="2400" dirty="0">
                <a:highlight>
                  <a:srgbClr val="FFFF00"/>
                </a:highlight>
              </a:rPr>
              <a:t>600</a:t>
            </a:r>
            <a:r>
              <a:rPr lang="en-US" altLang="zh-CN" sz="2400" dirty="0"/>
              <a:t>”</a:t>
            </a:r>
            <a:r>
              <a:rPr lang="zh-CN" altLang="en-US" sz="2400" dirty="0"/>
              <a:t>及</a:t>
            </a:r>
            <a:r>
              <a:rPr lang="en-US" altLang="zh-CN" sz="2400" dirty="0"/>
              <a:t>SoC</a:t>
            </a:r>
            <a:r>
              <a:rPr lang="zh-CN" altLang="en-US" sz="2400" dirty="0"/>
              <a:t>原型“曳影</a:t>
            </a:r>
            <a:r>
              <a:rPr lang="en-US" altLang="zh-CN" sz="2400" dirty="0"/>
              <a:t>1520”</a:t>
            </a:r>
            <a:r>
              <a:rPr lang="zh-CN" altLang="en-US" sz="2400" dirty="0"/>
              <a:t>，兼容龙蜥操作系统</a:t>
            </a:r>
            <a:r>
              <a:rPr lang="en-US" altLang="zh-CN" sz="2400" dirty="0"/>
              <a:t>,</a:t>
            </a:r>
            <a:r>
              <a:rPr lang="zh-CN" altLang="en-US" sz="2400" dirty="0"/>
              <a:t>并成功运行</a:t>
            </a:r>
            <a:r>
              <a:rPr lang="en-US" altLang="zh-CN" sz="2400" dirty="0"/>
              <a:t>LibreOffice</a:t>
            </a:r>
          </a:p>
          <a:p>
            <a:r>
              <a:rPr lang="zh-CN" altLang="en-US" sz="2400" dirty="0"/>
              <a:t>无剑</a:t>
            </a:r>
            <a:r>
              <a:rPr lang="en-US" altLang="zh-CN" sz="2400" dirty="0"/>
              <a:t>600</a:t>
            </a:r>
            <a:r>
              <a:rPr lang="zh-CN" altLang="en-US" sz="2400" dirty="0"/>
              <a:t>平台是当前全球性能最高的可量产</a:t>
            </a:r>
            <a:r>
              <a:rPr lang="en-US" altLang="zh-CN" sz="2400" dirty="0"/>
              <a:t>RISC-V</a:t>
            </a:r>
            <a:r>
              <a:rPr lang="zh-CN" altLang="en-US" sz="2400" dirty="0"/>
              <a:t>平台：支持</a:t>
            </a:r>
            <a:r>
              <a:rPr lang="en-US" altLang="zh-CN" sz="2400" dirty="0"/>
              <a:t>4</a:t>
            </a:r>
            <a:r>
              <a:rPr lang="zh-CN" altLang="en-US" sz="2400" dirty="0"/>
              <a:t>核</a:t>
            </a:r>
            <a:r>
              <a:rPr lang="en-US" altLang="zh-CN" sz="2400" dirty="0"/>
              <a:t>RISC-V</a:t>
            </a:r>
            <a:r>
              <a:rPr lang="zh-CN" altLang="en-US" sz="2400" dirty="0"/>
              <a:t>处理器，主频可达</a:t>
            </a:r>
            <a:r>
              <a:rPr lang="en-US" altLang="zh-CN" sz="2400" dirty="0"/>
              <a:t>2.5GHz</a:t>
            </a:r>
            <a:r>
              <a:rPr lang="zh-CN" altLang="en-US" sz="2400" dirty="0"/>
              <a:t>，</a:t>
            </a:r>
            <a:r>
              <a:rPr lang="en-US" altLang="zh-CN" sz="2400" dirty="0"/>
              <a:t>CPU+XPU</a:t>
            </a:r>
            <a:r>
              <a:rPr lang="zh-CN" altLang="en-US" sz="2400" dirty="0"/>
              <a:t>异构架构；支持</a:t>
            </a:r>
            <a:r>
              <a:rPr lang="en-US" altLang="zh-CN" sz="2400" dirty="0"/>
              <a:t>64</a:t>
            </a:r>
            <a:r>
              <a:rPr lang="zh-CN" altLang="en-US" sz="2400" dirty="0"/>
              <a:t>位</a:t>
            </a:r>
            <a:r>
              <a:rPr lang="en-US" altLang="zh-CN" sz="2400" dirty="0"/>
              <a:t>LPDDR4X</a:t>
            </a:r>
            <a:r>
              <a:rPr lang="zh-CN" altLang="en-US" sz="2400" dirty="0"/>
              <a:t>，最高吞吐率</a:t>
            </a:r>
            <a:r>
              <a:rPr lang="en-US" altLang="zh-CN" sz="2400" dirty="0"/>
              <a:t>4266MT</a:t>
            </a:r>
            <a:r>
              <a:rPr lang="zh-CN" altLang="en-US" sz="2400" dirty="0"/>
              <a:t>；整合</a:t>
            </a:r>
            <a:r>
              <a:rPr lang="en-US" altLang="zh-CN" sz="2400" dirty="0"/>
              <a:t>4TOPs</a:t>
            </a:r>
            <a:r>
              <a:rPr lang="zh-CN" altLang="en-US" sz="2400" dirty="0"/>
              <a:t>的</a:t>
            </a:r>
            <a:r>
              <a:rPr lang="en-US" altLang="zh-CN" sz="2400" dirty="0"/>
              <a:t>Int8 AI</a:t>
            </a:r>
            <a:r>
              <a:rPr lang="zh-CN" altLang="en-US" sz="2400" dirty="0"/>
              <a:t>算力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F51E-9A54-123A-4E69-A960BB93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4662B-E8CC-8D04-04D6-10D321862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pPr lvl="0"/>
            <a:r>
              <a:rPr lang="zh-CN" altLang="en-US" dirty="0">
                <a:sym typeface="Consolas" panose="020B0609020204030204" pitchFamily="49" charset="0"/>
              </a:rPr>
              <a:t>怎样使用指令？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52A429B-0247-182A-BB09-08775981E9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7253983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BFA1C7E1-B4ED-A7C4-A238-68377A771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2768415"/>
            <a:ext cx="3656013" cy="195458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7BA92F7-AA19-79C1-B80D-4248E976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F3CF36-B74C-A361-5FDC-4E3652459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6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AFA939A-756D-89F3-0BAB-791AA8C7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noProof="0" dirty="0">
                <a:sym typeface="Consolas" panose="020B0609020204030204" pitchFamily="49" charset="0"/>
              </a:rPr>
              <a:t>指令系统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A531525B-7C8E-92E7-B668-81740362E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6432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FD367-B51C-669F-E327-53DA5A7F9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D9332-73AA-FD7F-5E72-A36415993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4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6997-25AB-4D06-9B32-CCE1F748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noProof="0" dirty="0">
                <a:sym typeface="Consolas" panose="020B0609020204030204" pitchFamily="49" charset="0"/>
              </a:rPr>
              <a:t>指令系统</a:t>
            </a:r>
            <a:r>
              <a:rPr lang="zh-CN" altLang="en-US" dirty="0">
                <a:sym typeface="Consolas" panose="020B0609020204030204" pitchFamily="49" charset="0"/>
              </a:rPr>
              <a:t>举例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04D1F-90BA-BB42-2599-E1B8E867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1905266" cy="302937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D7F9E8-5F12-49AD-DB9C-12C2BCF58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65" y="1980924"/>
            <a:ext cx="5752047" cy="303225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8CB708-D79F-BE92-5D06-CB3ACA8C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E21114-EEFA-58B1-D5C4-30FF08424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系列计算机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A16BE923-4E44-F340-B827-83AE496C5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85788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EC0A9-98C6-69E0-3407-D73B10407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AC38B-581A-4284-100D-EF3DE3A919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53376</TotalTime>
  <Words>3535</Words>
  <Application>Microsoft Office PowerPoint</Application>
  <PresentationFormat>全屏显示(4:3)</PresentationFormat>
  <Paragraphs>818</Paragraphs>
  <Slides>54</Slides>
  <Notes>13</Notes>
  <HiddenSlides>7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Helvetica Neue</vt:lpstr>
      <vt:lpstr>等线</vt:lpstr>
      <vt:lpstr>黑体</vt:lpstr>
      <vt:lpstr>楷体</vt:lpstr>
      <vt:lpstr>微软雅黑</vt:lpstr>
      <vt:lpstr>Arial</vt:lpstr>
      <vt:lpstr>Arial</vt:lpstr>
      <vt:lpstr>Courier New</vt:lpstr>
      <vt:lpstr>Times New Roman</vt:lpstr>
      <vt:lpstr>Tw Cen MT</vt:lpstr>
      <vt:lpstr>Wingdings</vt:lpstr>
      <vt:lpstr>电路</vt:lpstr>
      <vt:lpstr>第四章  指令系统</vt:lpstr>
      <vt:lpstr>4.1 指令系统的发展与     性能要求</vt:lpstr>
      <vt:lpstr>4.1.1  指令系统的发展 </vt:lpstr>
      <vt:lpstr>程序和指令</vt:lpstr>
      <vt:lpstr>指令分类</vt:lpstr>
      <vt:lpstr>怎样使用指令？</vt:lpstr>
      <vt:lpstr>指令系统</vt:lpstr>
      <vt:lpstr>指令系统举例</vt:lpstr>
      <vt:lpstr>系列计算机</vt:lpstr>
      <vt:lpstr>指令集分类</vt:lpstr>
      <vt:lpstr>RISC家族指令系统</vt:lpstr>
      <vt:lpstr>4.2 指令格式</vt:lpstr>
      <vt:lpstr>指令字</vt:lpstr>
      <vt:lpstr>指令格式</vt:lpstr>
      <vt:lpstr>4.2.2 地址码</vt:lpstr>
      <vt:lpstr>根据指令中是否包含地址码分类</vt:lpstr>
      <vt:lpstr>零地址指令  </vt:lpstr>
      <vt:lpstr>一地址指令 (单操作数指令)</vt:lpstr>
      <vt:lpstr>二地址指令 (双操作数指令)</vt:lpstr>
      <vt:lpstr>三地址指令</vt:lpstr>
      <vt:lpstr>操作数的物理位置划分为三种类型</vt:lpstr>
      <vt:lpstr>4.2.3 指令字长度</vt:lpstr>
      <vt:lpstr>指令字长度</vt:lpstr>
      <vt:lpstr>多字长指令</vt:lpstr>
      <vt:lpstr>指令集中所有指令长度是否相等?</vt:lpstr>
      <vt:lpstr>4.2.4 指令助记符</vt:lpstr>
      <vt:lpstr>指令助记符</vt:lpstr>
      <vt:lpstr>指令格式举例</vt:lpstr>
      <vt:lpstr>X86系列指令格式</vt:lpstr>
      <vt:lpstr>X86系列指令格式 </vt:lpstr>
      <vt:lpstr>X86指令格式举例   </vt:lpstr>
      <vt:lpstr>例4.2 某16位机的X86指令格式如下所示，其中OP为操作码，试分析指令格式的特点。</vt:lpstr>
      <vt:lpstr>例4.3 某16位机的X86指令格式如下所示，其中OP为操作码，试分析指令格式的特点。</vt:lpstr>
      <vt:lpstr>MIPS架构</vt:lpstr>
      <vt:lpstr>MIPS架构历史</vt:lpstr>
      <vt:lpstr>H&amp;P 和 RISC</vt:lpstr>
      <vt:lpstr>MIPS指令集特点</vt:lpstr>
      <vt:lpstr>MIPS R4000 指令格式 </vt:lpstr>
      <vt:lpstr>MIPS指令格式</vt:lpstr>
      <vt:lpstr>MIPS指令格式 —— R型指令</vt:lpstr>
      <vt:lpstr>例4.4 MIPS 4000汇编语言中$s0~$s7对应寄存器编号为16~23，寄存器$t0~$t7对应寄存器编号为8~15。将下列 R型汇编指令翻译为机器指令</vt:lpstr>
      <vt:lpstr>MIPS指令格式 —— I型指令</vt:lpstr>
      <vt:lpstr>例4.4 MIPS 4000汇编语言中$s0~$s7对应寄存器编号为16~23，寄存器$t0~$t7对应寄存器编号为8~15。将下列  I 型汇编指令翻译为机器指令</vt:lpstr>
      <vt:lpstr>MIPS指令格式 —— J型指令</vt:lpstr>
      <vt:lpstr>ARM指令格式 </vt:lpstr>
      <vt:lpstr>ARM指令格式 </vt:lpstr>
      <vt:lpstr>4.3 操作数类型</vt:lpstr>
      <vt:lpstr>操作数类型</vt:lpstr>
      <vt:lpstr>X86数据类型</vt:lpstr>
      <vt:lpstr>Power Pc数据类型</vt:lpstr>
      <vt:lpstr>RISC-V</vt:lpstr>
      <vt:lpstr>MIPS 32 &amp; RISC-V</vt:lpstr>
      <vt:lpstr>RISC-V （2022年）</vt:lpstr>
      <vt:lpstr>RISC-V （2022年）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Hong Wang</cp:lastModifiedBy>
  <cp:revision>1170</cp:revision>
  <dcterms:created xsi:type="dcterms:W3CDTF">2005-06-26T12:14:54Z</dcterms:created>
  <dcterms:modified xsi:type="dcterms:W3CDTF">2023-10-17T14:19:28Z</dcterms:modified>
</cp:coreProperties>
</file>