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5"/>
  </p:notesMasterIdLst>
  <p:sldIdLst>
    <p:sldId id="257" r:id="rId2"/>
    <p:sldId id="258" r:id="rId3"/>
    <p:sldId id="428" r:id="rId4"/>
    <p:sldId id="429" r:id="rId5"/>
    <p:sldId id="308" r:id="rId6"/>
    <p:sldId id="360" r:id="rId7"/>
    <p:sldId id="443" r:id="rId8"/>
    <p:sldId id="359" r:id="rId9"/>
    <p:sldId id="437" r:id="rId10"/>
    <p:sldId id="313" r:id="rId11"/>
    <p:sldId id="438" r:id="rId12"/>
    <p:sldId id="310" r:id="rId13"/>
    <p:sldId id="312" r:id="rId14"/>
    <p:sldId id="430" r:id="rId15"/>
    <p:sldId id="314" r:id="rId16"/>
    <p:sldId id="341" r:id="rId17"/>
    <p:sldId id="342" r:id="rId18"/>
    <p:sldId id="444" r:id="rId19"/>
    <p:sldId id="345" r:id="rId20"/>
    <p:sldId id="347" r:id="rId21"/>
    <p:sldId id="346" r:id="rId22"/>
    <p:sldId id="431" r:id="rId23"/>
    <p:sldId id="340" r:id="rId24"/>
    <p:sldId id="322" r:id="rId25"/>
    <p:sldId id="432" r:id="rId26"/>
    <p:sldId id="389" r:id="rId27"/>
    <p:sldId id="384" r:id="rId28"/>
    <p:sldId id="425" r:id="rId29"/>
    <p:sldId id="387" r:id="rId30"/>
    <p:sldId id="450" r:id="rId31"/>
    <p:sldId id="423" r:id="rId32"/>
    <p:sldId id="278" r:id="rId33"/>
    <p:sldId id="440" r:id="rId34"/>
    <p:sldId id="363" r:id="rId35"/>
    <p:sldId id="270" r:id="rId36"/>
    <p:sldId id="337" r:id="rId37"/>
    <p:sldId id="271" r:id="rId38"/>
    <p:sldId id="442" r:id="rId39"/>
    <p:sldId id="286" r:id="rId40"/>
    <p:sldId id="414" r:id="rId41"/>
    <p:sldId id="445" r:id="rId42"/>
    <p:sldId id="390" r:id="rId43"/>
    <p:sldId id="305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  <p:cmAuthor id="2" name="webuser" initials="webuser" lastIdx="1" clrIdx="1">
    <p:extLst>
      <p:ext uri="{19B8F6BF-5375-455C-9EA6-DF929625EA0E}">
        <p15:presenceInfo xmlns:p15="http://schemas.microsoft.com/office/powerpoint/2012/main" userId="we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7C4"/>
    <a:srgbClr val="DAEAE1"/>
    <a:srgbClr val="EDF5F1"/>
    <a:srgbClr val="EAEDF0"/>
    <a:srgbClr val="8AC4A7"/>
    <a:srgbClr val="63A0CC"/>
    <a:srgbClr val="F57778"/>
    <a:srgbClr val="FAA93A"/>
    <a:srgbClr val="ECEFF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4" autoAdjust="0"/>
    <p:restoredTop sz="88436" autoAdjust="0"/>
  </p:normalViewPr>
  <p:slideViewPr>
    <p:cSldViewPr>
      <p:cViewPr varScale="1">
        <p:scale>
          <a:sx n="77" d="100"/>
          <a:sy n="77" d="100"/>
        </p:scale>
        <p:origin x="15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52CD-5F74-486E-85EE-66B6D21F4E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992EBE-307B-49F6-9E69-6FAEC8B61F5B}">
      <dgm:prSet phldrT="[文本]"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C912F-76FD-45DF-941E-1137D1CAA52F}" type="par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C29FA-4BAB-4144-8FEF-4177D8A05ACE}" type="sib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8A1A2-6A12-4641-809C-05D79860F472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72BD0C4-493E-4DF7-9EFD-632B8E9A5222}" type="par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0068C-58B2-49C8-B3CA-510D52C3CCB2}" type="sib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A3C3B-8C20-43AC-8E57-742286DFF77B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gm:t>
    </dgm:pt>
    <dgm:pt modelId="{961B96BC-EED8-44D1-A95F-E3D586B4F626}" type="par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73353-7451-481F-A8DE-5B91F753E0CA}" type="sib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2721B-AA5F-443B-916F-A07A0043291A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BC63B9F-2379-4B80-853B-333452C3E108}" type="par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801816-7279-4A03-A03C-76C9DCC7E1F8}" type="sib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E182C-C4F0-40CE-8B31-F73795192160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CEED14B-AC42-447E-B019-B721DBDA793F}" type="par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24861-623B-4D63-A5B9-F3C089BFA4CE}" type="sib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B7BDE-75CE-4647-A3A8-F9D8FF33A199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AEF8B63-16CE-4B7B-B90E-7F3B761EECD0}" type="par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C734A-0C6A-450F-AE24-D94A0B63D303}" type="sib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10331-86F4-48C4-A3AD-F0ADED3BD4E1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4E27AF7-C44D-44C5-8596-D52C6C63ABD4}" type="par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20393-C8C2-4178-9F10-9FC1B9195E00}" type="sib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7DDB96-DFFC-467E-8CE3-9C71CFAE419F}" type="pres">
      <dgm:prSet presAssocID="{7A7A52CD-5F74-486E-85EE-66B6D21F4EBA}" presName="linear" presStyleCnt="0">
        <dgm:presLayoutVars>
          <dgm:animLvl val="lvl"/>
          <dgm:resizeHandles val="exact"/>
        </dgm:presLayoutVars>
      </dgm:prSet>
      <dgm:spPr/>
    </dgm:pt>
    <dgm:pt modelId="{5B344BB5-3EF2-4E7C-B563-32696A3B8834}" type="pres">
      <dgm:prSet presAssocID="{23992EBE-307B-49F6-9E69-6FAEC8B61F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864FEA-D218-43BC-814F-3C634E727516}" type="pres">
      <dgm:prSet presAssocID="{A6EC29FA-4BAB-4144-8FEF-4177D8A05ACE}" presName="spacer" presStyleCnt="0"/>
      <dgm:spPr/>
    </dgm:pt>
    <dgm:pt modelId="{AC7C35D5-3D5D-4E97-B4BC-139746ED3850}" type="pres">
      <dgm:prSet presAssocID="{FB48A1A2-6A12-4641-809C-05D79860F47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DB90C9-8F69-4E91-AB62-F7752F64EB81}" type="pres">
      <dgm:prSet presAssocID="{FCA0068C-58B2-49C8-B3CA-510D52C3CCB2}" presName="spacer" presStyleCnt="0"/>
      <dgm:spPr/>
    </dgm:pt>
    <dgm:pt modelId="{3467D2AA-8966-4B9F-9671-5D39352E2907}" type="pres">
      <dgm:prSet presAssocID="{06CA3C3B-8C20-43AC-8E57-742286DFF77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C86607-2AF9-432A-BD23-886656D416E9}" type="pres">
      <dgm:prSet presAssocID="{82973353-7451-481F-A8DE-5B91F753E0CA}" presName="spacer" presStyleCnt="0"/>
      <dgm:spPr/>
    </dgm:pt>
    <dgm:pt modelId="{6D4D4FA5-E737-488D-84E9-DE0CA83505F2}" type="pres">
      <dgm:prSet presAssocID="{CAC2721B-AA5F-443B-916F-A07A004329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15211A-9F30-437C-9BAB-A0876FE9D6A4}" type="pres">
      <dgm:prSet presAssocID="{45801816-7279-4A03-A03C-76C9DCC7E1F8}" presName="spacer" presStyleCnt="0"/>
      <dgm:spPr/>
    </dgm:pt>
    <dgm:pt modelId="{BBA0D119-2844-40CD-905A-CB0B6CBB6B05}" type="pres">
      <dgm:prSet presAssocID="{D70E182C-C4F0-40CE-8B31-F7379519216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358092A-342B-4529-9815-1F0AE5B36549}" type="pres">
      <dgm:prSet presAssocID="{6BC24861-623B-4D63-A5B9-F3C089BFA4CE}" presName="spacer" presStyleCnt="0"/>
      <dgm:spPr/>
    </dgm:pt>
    <dgm:pt modelId="{7EBAFCAA-D280-4F13-B304-F9BB02392470}" type="pres">
      <dgm:prSet presAssocID="{D0AB7BDE-75CE-4647-A3A8-F9D8FF33A19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F19AD4-6692-4A34-8077-84D2660AB261}" type="pres">
      <dgm:prSet presAssocID="{3CCC734A-0C6A-450F-AE24-D94A0B63D303}" presName="spacer" presStyleCnt="0"/>
      <dgm:spPr/>
    </dgm:pt>
    <dgm:pt modelId="{31B3BBB6-C9AA-4A05-BDC4-92348BE5DBA0}" type="pres">
      <dgm:prSet presAssocID="{C4510331-86F4-48C4-A3AD-F0ADED3BD4E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1AE910A-A1DC-4F0A-A710-BACEE496CFC1}" type="presOf" srcId="{06CA3C3B-8C20-43AC-8E57-742286DFF77B}" destId="{3467D2AA-8966-4B9F-9671-5D39352E2907}" srcOrd="0" destOrd="0" presId="urn:microsoft.com/office/officeart/2005/8/layout/vList2"/>
    <dgm:cxn modelId="{233CBE24-D04E-4A91-9DDD-D71834BFEF1A}" srcId="{7A7A52CD-5F74-486E-85EE-66B6D21F4EBA}" destId="{CAC2721B-AA5F-443B-916F-A07A0043291A}" srcOrd="3" destOrd="0" parTransId="{FBC63B9F-2379-4B80-853B-333452C3E108}" sibTransId="{45801816-7279-4A03-A03C-76C9DCC7E1F8}"/>
    <dgm:cxn modelId="{56ED5529-5DAF-4407-A6A3-DCB16EE48D62}" srcId="{7A7A52CD-5F74-486E-85EE-66B6D21F4EBA}" destId="{D70E182C-C4F0-40CE-8B31-F73795192160}" srcOrd="4" destOrd="0" parTransId="{7CEED14B-AC42-447E-B019-B721DBDA793F}" sibTransId="{6BC24861-623B-4D63-A5B9-F3C089BFA4CE}"/>
    <dgm:cxn modelId="{F43B8860-C6D8-417E-A0A1-952EEE065944}" type="presOf" srcId="{D0AB7BDE-75CE-4647-A3A8-F9D8FF33A199}" destId="{7EBAFCAA-D280-4F13-B304-F9BB02392470}" srcOrd="0" destOrd="0" presId="urn:microsoft.com/office/officeart/2005/8/layout/vList2"/>
    <dgm:cxn modelId="{25CC1950-A31C-42BA-8248-B4EED27E2B4B}" srcId="{7A7A52CD-5F74-486E-85EE-66B6D21F4EBA}" destId="{C4510331-86F4-48C4-A3AD-F0ADED3BD4E1}" srcOrd="6" destOrd="0" parTransId="{E4E27AF7-C44D-44C5-8596-D52C6C63ABD4}" sibTransId="{A1420393-C8C2-4178-9F10-9FC1B9195E00}"/>
    <dgm:cxn modelId="{A9BFFE74-88CF-41BB-A10F-5C669ACD7433}" type="presOf" srcId="{D70E182C-C4F0-40CE-8B31-F73795192160}" destId="{BBA0D119-2844-40CD-905A-CB0B6CBB6B05}" srcOrd="0" destOrd="0" presId="urn:microsoft.com/office/officeart/2005/8/layout/vList2"/>
    <dgm:cxn modelId="{346D607F-4CE2-47CE-952E-3AF5FC6CEC08}" type="presOf" srcId="{C4510331-86F4-48C4-A3AD-F0ADED3BD4E1}" destId="{31B3BBB6-C9AA-4A05-BDC4-92348BE5DBA0}" srcOrd="0" destOrd="0" presId="urn:microsoft.com/office/officeart/2005/8/layout/vList2"/>
    <dgm:cxn modelId="{9F702F92-217A-4FE9-BFF5-23A61D750892}" srcId="{7A7A52CD-5F74-486E-85EE-66B6D21F4EBA}" destId="{FB48A1A2-6A12-4641-809C-05D79860F472}" srcOrd="1" destOrd="0" parTransId="{772BD0C4-493E-4DF7-9EFD-632B8E9A5222}" sibTransId="{FCA0068C-58B2-49C8-B3CA-510D52C3CCB2}"/>
    <dgm:cxn modelId="{87BCDA99-C283-4B4B-801A-CD2F40A116DD}" type="presOf" srcId="{23992EBE-307B-49F6-9E69-6FAEC8B61F5B}" destId="{5B344BB5-3EF2-4E7C-B563-32696A3B8834}" srcOrd="0" destOrd="0" presId="urn:microsoft.com/office/officeart/2005/8/layout/vList2"/>
    <dgm:cxn modelId="{8D02949D-C7BC-4EA0-BFFE-ED391A1DA36C}" type="presOf" srcId="{7A7A52CD-5F74-486E-85EE-66B6D21F4EBA}" destId="{F07DDB96-DFFC-467E-8CE3-9C71CFAE419F}" srcOrd="0" destOrd="0" presId="urn:microsoft.com/office/officeart/2005/8/layout/vList2"/>
    <dgm:cxn modelId="{403A61AA-123B-4504-A2E1-8104F94D90A0}" srcId="{7A7A52CD-5F74-486E-85EE-66B6D21F4EBA}" destId="{06CA3C3B-8C20-43AC-8E57-742286DFF77B}" srcOrd="2" destOrd="0" parTransId="{961B96BC-EED8-44D1-A95F-E3D586B4F626}" sibTransId="{82973353-7451-481F-A8DE-5B91F753E0CA}"/>
    <dgm:cxn modelId="{415174AE-0614-4EF0-8632-81DDDD4CB1DF}" srcId="{7A7A52CD-5F74-486E-85EE-66B6D21F4EBA}" destId="{D0AB7BDE-75CE-4647-A3A8-F9D8FF33A199}" srcOrd="5" destOrd="0" parTransId="{AAEF8B63-16CE-4B7B-B90E-7F3B761EECD0}" sibTransId="{3CCC734A-0C6A-450F-AE24-D94A0B63D303}"/>
    <dgm:cxn modelId="{41A841BC-CF86-4BBC-BF1B-6BD37421B146}" type="presOf" srcId="{FB48A1A2-6A12-4641-809C-05D79860F472}" destId="{AC7C35D5-3D5D-4E97-B4BC-139746ED3850}" srcOrd="0" destOrd="0" presId="urn:microsoft.com/office/officeart/2005/8/layout/vList2"/>
    <dgm:cxn modelId="{F095F7DA-A8A5-4CB1-BEED-B02C9598A755}" srcId="{7A7A52CD-5F74-486E-85EE-66B6D21F4EBA}" destId="{23992EBE-307B-49F6-9E69-6FAEC8B61F5B}" srcOrd="0" destOrd="0" parTransId="{0E2C912F-76FD-45DF-941E-1137D1CAA52F}" sibTransId="{A6EC29FA-4BAB-4144-8FEF-4177D8A05ACE}"/>
    <dgm:cxn modelId="{DCAC63DB-7514-4818-A9C6-14110F600210}" type="presOf" srcId="{CAC2721B-AA5F-443B-916F-A07A0043291A}" destId="{6D4D4FA5-E737-488D-84E9-DE0CA83505F2}" srcOrd="0" destOrd="0" presId="urn:microsoft.com/office/officeart/2005/8/layout/vList2"/>
    <dgm:cxn modelId="{0D920C27-7D4F-4E1C-B276-A221F1FE9FD5}" type="presParOf" srcId="{F07DDB96-DFFC-467E-8CE3-9C71CFAE419F}" destId="{5B344BB5-3EF2-4E7C-B563-32696A3B8834}" srcOrd="0" destOrd="0" presId="urn:microsoft.com/office/officeart/2005/8/layout/vList2"/>
    <dgm:cxn modelId="{D937A00E-B63F-4E7C-A956-581C9D01085B}" type="presParOf" srcId="{F07DDB96-DFFC-467E-8CE3-9C71CFAE419F}" destId="{64864FEA-D218-43BC-814F-3C634E727516}" srcOrd="1" destOrd="0" presId="urn:microsoft.com/office/officeart/2005/8/layout/vList2"/>
    <dgm:cxn modelId="{858636E4-B154-47F5-AF4F-278F6119DFC4}" type="presParOf" srcId="{F07DDB96-DFFC-467E-8CE3-9C71CFAE419F}" destId="{AC7C35D5-3D5D-4E97-B4BC-139746ED3850}" srcOrd="2" destOrd="0" presId="urn:microsoft.com/office/officeart/2005/8/layout/vList2"/>
    <dgm:cxn modelId="{C84E9AB1-C729-4984-8D6C-4914EA50499B}" type="presParOf" srcId="{F07DDB96-DFFC-467E-8CE3-9C71CFAE419F}" destId="{07DB90C9-8F69-4E91-AB62-F7752F64EB81}" srcOrd="3" destOrd="0" presId="urn:microsoft.com/office/officeart/2005/8/layout/vList2"/>
    <dgm:cxn modelId="{DE73CDAE-D3AB-4921-970B-7C627A1B755C}" type="presParOf" srcId="{F07DDB96-DFFC-467E-8CE3-9C71CFAE419F}" destId="{3467D2AA-8966-4B9F-9671-5D39352E2907}" srcOrd="4" destOrd="0" presId="urn:microsoft.com/office/officeart/2005/8/layout/vList2"/>
    <dgm:cxn modelId="{C7C52446-FFDB-4840-8629-A0508080D215}" type="presParOf" srcId="{F07DDB96-DFFC-467E-8CE3-9C71CFAE419F}" destId="{1FC86607-2AF9-432A-BD23-886656D416E9}" srcOrd="5" destOrd="0" presId="urn:microsoft.com/office/officeart/2005/8/layout/vList2"/>
    <dgm:cxn modelId="{68CE4625-A65C-4102-BB0D-E6E5D5B10BAD}" type="presParOf" srcId="{F07DDB96-DFFC-467E-8CE3-9C71CFAE419F}" destId="{6D4D4FA5-E737-488D-84E9-DE0CA83505F2}" srcOrd="6" destOrd="0" presId="urn:microsoft.com/office/officeart/2005/8/layout/vList2"/>
    <dgm:cxn modelId="{C55BB48C-E680-4637-9C6E-EBA226BBE203}" type="presParOf" srcId="{F07DDB96-DFFC-467E-8CE3-9C71CFAE419F}" destId="{DC15211A-9F30-437C-9BAB-A0876FE9D6A4}" srcOrd="7" destOrd="0" presId="urn:microsoft.com/office/officeart/2005/8/layout/vList2"/>
    <dgm:cxn modelId="{E19121A0-A314-4BD9-BA86-CB030A7AFFF8}" type="presParOf" srcId="{F07DDB96-DFFC-467E-8CE3-9C71CFAE419F}" destId="{BBA0D119-2844-40CD-905A-CB0B6CBB6B05}" srcOrd="8" destOrd="0" presId="urn:microsoft.com/office/officeart/2005/8/layout/vList2"/>
    <dgm:cxn modelId="{C0AEBF90-0ABB-4FEA-BB38-B7463CDF5945}" type="presParOf" srcId="{F07DDB96-DFFC-467E-8CE3-9C71CFAE419F}" destId="{E358092A-342B-4529-9815-1F0AE5B36549}" srcOrd="9" destOrd="0" presId="urn:microsoft.com/office/officeart/2005/8/layout/vList2"/>
    <dgm:cxn modelId="{7E1CDE9A-15AC-4686-8011-8232FC208D20}" type="presParOf" srcId="{F07DDB96-DFFC-467E-8CE3-9C71CFAE419F}" destId="{7EBAFCAA-D280-4F13-B304-F9BB02392470}" srcOrd="10" destOrd="0" presId="urn:microsoft.com/office/officeart/2005/8/layout/vList2"/>
    <dgm:cxn modelId="{6D823C42-DD34-4E65-88D4-408D5A1BCD1E}" type="presParOf" srcId="{F07DDB96-DFFC-467E-8CE3-9C71CFAE419F}" destId="{0CF19AD4-6692-4A34-8077-84D2660AB261}" srcOrd="11" destOrd="0" presId="urn:microsoft.com/office/officeart/2005/8/layout/vList2"/>
    <dgm:cxn modelId="{B32CA1A2-5690-46E5-B9A0-674C1C1CD488}" type="presParOf" srcId="{F07DDB96-DFFC-467E-8CE3-9C71CFAE419F}" destId="{31B3BBB6-C9AA-4A05-BDC4-92348BE5DB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543F83-5AB3-49D0-BD8A-5A37EC68772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2370C7B-7FF3-4ECD-AB09-18BA2582B7C3}">
      <dgm:prSet phldrT="[文本]" custT="1"/>
      <dgm:spPr/>
      <dgm:t>
        <a:bodyPr/>
        <a:lstStyle/>
        <a:p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在程序</a:t>
          </a:r>
          <a:r>
            <a:rPr lang="zh-CN" altLang="en-US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开始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执行前</a:t>
          </a:r>
          <a:endParaRPr lang="zh-CN" altLang="en-US" sz="18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39C25D-6048-485F-B40F-67DBF117931C}" type="parTrans" cxnId="{9D3C523A-F1C0-4B8C-AF72-F2FD81CF2892}">
      <dgm:prSet/>
      <dgm:spPr/>
      <dgm:t>
        <a:bodyPr/>
        <a:lstStyle/>
        <a:p>
          <a:endParaRPr lang="zh-CN" altLang="en-US" sz="1800"/>
        </a:p>
      </dgm:t>
    </dgm:pt>
    <dgm:pt modelId="{77DF7ABD-F350-4E7A-9E26-F3E2C2FC08E6}" type="sibTrans" cxnId="{9D3C523A-F1C0-4B8C-AF72-F2FD81CF2892}">
      <dgm:prSet/>
      <dgm:spPr/>
      <dgm:t>
        <a:bodyPr/>
        <a:lstStyle/>
        <a:p>
          <a:endParaRPr lang="zh-CN" altLang="en-US" sz="1800"/>
        </a:p>
      </dgm:t>
    </dgm:pt>
    <dgm:pt modelId="{B67F3AA8-1B0B-4E8B-B0FD-0F0CE3B31373}">
      <dgm:prSet custT="1"/>
      <dgm:spPr/>
      <dgm:t>
        <a:bodyPr/>
        <a:lstStyle/>
        <a:p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执行中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，修改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PC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的内容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06D14AB-AD60-4CA0-BC41-EA8BA078C1F8}" type="parTrans" cxnId="{C4BAC228-4426-4EB8-9471-302506ECA7CC}">
      <dgm:prSet/>
      <dgm:spPr/>
      <dgm:t>
        <a:bodyPr/>
        <a:lstStyle/>
        <a:p>
          <a:endParaRPr lang="zh-CN" altLang="en-US" sz="1800"/>
        </a:p>
      </dgm:t>
    </dgm:pt>
    <dgm:pt modelId="{8FFF029A-29A4-4778-A64F-95CC2C52EEBA}" type="sibTrans" cxnId="{C4BAC228-4426-4EB8-9471-302506ECA7CC}">
      <dgm:prSet/>
      <dgm:spPr/>
      <dgm:t>
        <a:bodyPr/>
        <a:lstStyle/>
        <a:p>
          <a:endParaRPr lang="zh-CN" altLang="en-US" sz="1800"/>
        </a:p>
      </dgm:t>
    </dgm:pt>
    <dgm:pt modelId="{724DD6AD-53C3-453C-9BDA-4D36441F32E7}">
      <dgm:prSet custT="1"/>
      <dgm:spPr/>
      <dgm:t>
        <a:bodyPr lIns="180000" rIns="180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顺序寻址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PC+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常量</a:t>
          </a:r>
          <a:b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（常量与指令长度有关）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E7F901E-625D-4C76-AC35-508FB8865CA8}" type="parTrans" cxnId="{9C4BDD27-E2A6-45A1-992A-5F2A8B6588AC}">
      <dgm:prSet/>
      <dgm:spPr/>
      <dgm:t>
        <a:bodyPr/>
        <a:lstStyle/>
        <a:p>
          <a:endParaRPr lang="zh-CN" altLang="en-US" sz="1800"/>
        </a:p>
      </dgm:t>
    </dgm:pt>
    <dgm:pt modelId="{8860661E-CC05-4001-B13B-84BB63F67EAB}" type="sibTrans" cxnId="{9C4BDD27-E2A6-45A1-992A-5F2A8B6588AC}">
      <dgm:prSet/>
      <dgm:spPr/>
      <dgm:t>
        <a:bodyPr/>
        <a:lstStyle/>
        <a:p>
          <a:endParaRPr lang="zh-CN" altLang="en-US" sz="1800"/>
        </a:p>
      </dgm:t>
    </dgm:pt>
    <dgm:pt modelId="{1E47523E-D89E-4EB8-98A6-9D0DE1883A34}">
      <dgm:prSet custT="1"/>
      <dgm:spPr/>
      <dgm:t>
        <a:bodyPr lIns="180000" rIns="180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相对寻址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PC+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偏移量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B61050CF-0322-4C54-A0B5-600D17CEAAAC}" type="parTrans" cxnId="{1BC56063-909F-481E-A607-ABDF878FC8E2}">
      <dgm:prSet/>
      <dgm:spPr/>
      <dgm:t>
        <a:bodyPr/>
        <a:lstStyle/>
        <a:p>
          <a:endParaRPr lang="zh-CN" altLang="en-US" sz="1800"/>
        </a:p>
      </dgm:t>
    </dgm:pt>
    <dgm:pt modelId="{71D8C757-5386-4704-8B32-A8D667804BD0}" type="sibTrans" cxnId="{1BC56063-909F-481E-A607-ABDF878FC8E2}">
      <dgm:prSet/>
      <dgm:spPr/>
      <dgm:t>
        <a:bodyPr/>
        <a:lstStyle/>
        <a:p>
          <a:endParaRPr lang="zh-CN" altLang="en-US" sz="1800"/>
        </a:p>
      </dgm:t>
    </dgm:pt>
    <dgm:pt modelId="{43B0DA7E-78D3-460A-9131-FF23125B9180}">
      <dgm:prSet custT="1"/>
      <dgm:spPr/>
      <dgm:t>
        <a:bodyPr lIns="180000" rIns="180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跳跃寻址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偏移量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0A1E1B7-DFC8-46FD-9B1D-B5C3A52D9B0E}" type="parTrans" cxnId="{387B5107-8E58-4765-A12C-2104A19C965D}">
      <dgm:prSet/>
      <dgm:spPr/>
      <dgm:t>
        <a:bodyPr/>
        <a:lstStyle/>
        <a:p>
          <a:endParaRPr lang="zh-CN" altLang="en-US" sz="1800"/>
        </a:p>
      </dgm:t>
    </dgm:pt>
    <dgm:pt modelId="{B8788461-E0B3-4CB6-ACC9-0153D18E030E}" type="sibTrans" cxnId="{387B5107-8E58-4765-A12C-2104A19C965D}">
      <dgm:prSet/>
      <dgm:spPr/>
      <dgm:t>
        <a:bodyPr/>
        <a:lstStyle/>
        <a:p>
          <a:endParaRPr lang="zh-CN" altLang="en-US" sz="1800"/>
        </a:p>
      </dgm:t>
    </dgm:pt>
    <dgm:pt modelId="{F6F62C22-7E7C-457D-9DC6-76FDBE0592B1}">
      <dgm:prSet phldrT="[文本]" custT="1"/>
      <dgm:spPr/>
      <dgm:t>
        <a:bodyPr lIns="180000" rIns="180000"/>
        <a:lstStyle/>
        <a:p>
          <a:pPr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起始地址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入口地址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送入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FFEDD9E-7C36-4429-8732-98CC5A2DD64B}" type="parTrans" cxnId="{A889F287-513A-46FE-8709-3B7F863AE4D8}">
      <dgm:prSet/>
      <dgm:spPr/>
      <dgm:t>
        <a:bodyPr/>
        <a:lstStyle/>
        <a:p>
          <a:endParaRPr lang="zh-CN" altLang="en-US" sz="1800"/>
        </a:p>
      </dgm:t>
    </dgm:pt>
    <dgm:pt modelId="{2BFC294B-EEDB-407D-9B80-CD573616A4FD}" type="sibTrans" cxnId="{A889F287-513A-46FE-8709-3B7F863AE4D8}">
      <dgm:prSet/>
      <dgm:spPr/>
      <dgm:t>
        <a:bodyPr/>
        <a:lstStyle/>
        <a:p>
          <a:endParaRPr lang="zh-CN" altLang="en-US" sz="1800"/>
        </a:p>
      </dgm:t>
    </dgm:pt>
    <dgm:pt modelId="{0D9BC553-354C-447E-A106-D02E1C7C8113}" type="pres">
      <dgm:prSet presAssocID="{52543F83-5AB3-49D0-BD8A-5A37EC68772E}" presName="linear" presStyleCnt="0">
        <dgm:presLayoutVars>
          <dgm:dir/>
          <dgm:animLvl val="lvl"/>
          <dgm:resizeHandles val="exact"/>
        </dgm:presLayoutVars>
      </dgm:prSet>
      <dgm:spPr/>
    </dgm:pt>
    <dgm:pt modelId="{B9B4B403-5964-4F89-B4FF-FB0F3F9CF3A1}" type="pres">
      <dgm:prSet presAssocID="{D2370C7B-7FF3-4ECD-AB09-18BA2582B7C3}" presName="parentLin" presStyleCnt="0"/>
      <dgm:spPr/>
    </dgm:pt>
    <dgm:pt modelId="{17F6264F-0584-4D98-B513-89A1481FF7F1}" type="pres">
      <dgm:prSet presAssocID="{D2370C7B-7FF3-4ECD-AB09-18BA2582B7C3}" presName="parentLeftMargin" presStyleLbl="node1" presStyleIdx="0" presStyleCnt="2"/>
      <dgm:spPr/>
    </dgm:pt>
    <dgm:pt modelId="{F5891241-776D-4A17-A854-D760586ADBC5}" type="pres">
      <dgm:prSet presAssocID="{D2370C7B-7FF3-4ECD-AB09-18BA2582B7C3}" presName="parentText" presStyleLbl="node1" presStyleIdx="0" presStyleCnt="2" custScaleX="119568">
        <dgm:presLayoutVars>
          <dgm:chMax val="0"/>
          <dgm:bulletEnabled val="1"/>
        </dgm:presLayoutVars>
      </dgm:prSet>
      <dgm:spPr/>
    </dgm:pt>
    <dgm:pt modelId="{459F1837-58C4-4F08-8593-725CDC0EDEB5}" type="pres">
      <dgm:prSet presAssocID="{D2370C7B-7FF3-4ECD-AB09-18BA2582B7C3}" presName="negativeSpace" presStyleCnt="0"/>
      <dgm:spPr/>
    </dgm:pt>
    <dgm:pt modelId="{52ECB808-D78F-4074-99D6-7B35198B5CEB}" type="pres">
      <dgm:prSet presAssocID="{D2370C7B-7FF3-4ECD-AB09-18BA2582B7C3}" presName="childText" presStyleLbl="conFgAcc1" presStyleIdx="0" presStyleCnt="2">
        <dgm:presLayoutVars>
          <dgm:bulletEnabled val="1"/>
        </dgm:presLayoutVars>
      </dgm:prSet>
      <dgm:spPr/>
    </dgm:pt>
    <dgm:pt modelId="{476E22BA-158B-4919-9793-332B62E77C04}" type="pres">
      <dgm:prSet presAssocID="{77DF7ABD-F350-4E7A-9E26-F3E2C2FC08E6}" presName="spaceBetweenRectangles" presStyleCnt="0"/>
      <dgm:spPr/>
    </dgm:pt>
    <dgm:pt modelId="{C5576A40-ED39-4399-BF44-9A4072CAECCF}" type="pres">
      <dgm:prSet presAssocID="{B67F3AA8-1B0B-4E8B-B0FD-0F0CE3B31373}" presName="parentLin" presStyleCnt="0"/>
      <dgm:spPr/>
    </dgm:pt>
    <dgm:pt modelId="{06EFF52D-ED26-4729-BCA0-B05EFA57E7CC}" type="pres">
      <dgm:prSet presAssocID="{B67F3AA8-1B0B-4E8B-B0FD-0F0CE3B31373}" presName="parentLeftMargin" presStyleLbl="node1" presStyleIdx="0" presStyleCnt="2"/>
      <dgm:spPr/>
    </dgm:pt>
    <dgm:pt modelId="{BEFCE1A2-94F3-4EF5-944F-CC45FABA759B}" type="pres">
      <dgm:prSet presAssocID="{B67F3AA8-1B0B-4E8B-B0FD-0F0CE3B31373}" presName="parentText" presStyleLbl="node1" presStyleIdx="1" presStyleCnt="2" custScaleX="119568">
        <dgm:presLayoutVars>
          <dgm:chMax val="0"/>
          <dgm:bulletEnabled val="1"/>
        </dgm:presLayoutVars>
      </dgm:prSet>
      <dgm:spPr/>
    </dgm:pt>
    <dgm:pt modelId="{E5F1BCA4-8CEF-43F0-8F00-A544FA8C0803}" type="pres">
      <dgm:prSet presAssocID="{B67F3AA8-1B0B-4E8B-B0FD-0F0CE3B31373}" presName="negativeSpace" presStyleCnt="0"/>
      <dgm:spPr/>
    </dgm:pt>
    <dgm:pt modelId="{AC863407-A039-4EA9-ABB2-08E56947B5BD}" type="pres">
      <dgm:prSet presAssocID="{B67F3AA8-1B0B-4E8B-B0FD-0F0CE3B313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7B5107-8E58-4765-A12C-2104A19C965D}" srcId="{B67F3AA8-1B0B-4E8B-B0FD-0F0CE3B31373}" destId="{43B0DA7E-78D3-460A-9131-FF23125B9180}" srcOrd="2" destOrd="0" parTransId="{D0A1E1B7-DFC8-46FD-9B1D-B5C3A52D9B0E}" sibTransId="{B8788461-E0B3-4CB6-ACC9-0153D18E030E}"/>
    <dgm:cxn modelId="{9C4BDD27-E2A6-45A1-992A-5F2A8B6588AC}" srcId="{B67F3AA8-1B0B-4E8B-B0FD-0F0CE3B31373}" destId="{724DD6AD-53C3-453C-9BDA-4D36441F32E7}" srcOrd="0" destOrd="0" parTransId="{8E7F901E-625D-4C76-AC35-508FB8865CA8}" sibTransId="{8860661E-CC05-4001-B13B-84BB63F67EAB}"/>
    <dgm:cxn modelId="{C4BAC228-4426-4EB8-9471-302506ECA7CC}" srcId="{52543F83-5AB3-49D0-BD8A-5A37EC68772E}" destId="{B67F3AA8-1B0B-4E8B-B0FD-0F0CE3B31373}" srcOrd="1" destOrd="0" parTransId="{A06D14AB-AD60-4CA0-BC41-EA8BA078C1F8}" sibTransId="{8FFF029A-29A4-4778-A64F-95CC2C52EEBA}"/>
    <dgm:cxn modelId="{9D3C523A-F1C0-4B8C-AF72-F2FD81CF2892}" srcId="{52543F83-5AB3-49D0-BD8A-5A37EC68772E}" destId="{D2370C7B-7FF3-4ECD-AB09-18BA2582B7C3}" srcOrd="0" destOrd="0" parTransId="{DF39C25D-6048-485F-B40F-67DBF117931C}" sibTransId="{77DF7ABD-F350-4E7A-9E26-F3E2C2FC08E6}"/>
    <dgm:cxn modelId="{1BC56063-909F-481E-A607-ABDF878FC8E2}" srcId="{B67F3AA8-1B0B-4E8B-B0FD-0F0CE3B31373}" destId="{1E47523E-D89E-4EB8-98A6-9D0DE1883A34}" srcOrd="1" destOrd="0" parTransId="{B61050CF-0322-4C54-A0B5-600D17CEAAAC}" sibTransId="{71D8C757-5386-4704-8B32-A8D667804BD0}"/>
    <dgm:cxn modelId="{93A4F24D-BF98-4537-9C9E-77FB58D89077}" type="presOf" srcId="{52543F83-5AB3-49D0-BD8A-5A37EC68772E}" destId="{0D9BC553-354C-447E-A106-D02E1C7C8113}" srcOrd="0" destOrd="0" presId="urn:microsoft.com/office/officeart/2005/8/layout/list1"/>
    <dgm:cxn modelId="{0B0F4D56-FFA8-494B-B090-F21CA8B9085B}" type="presOf" srcId="{B67F3AA8-1B0B-4E8B-B0FD-0F0CE3B31373}" destId="{06EFF52D-ED26-4729-BCA0-B05EFA57E7CC}" srcOrd="0" destOrd="0" presId="urn:microsoft.com/office/officeart/2005/8/layout/list1"/>
    <dgm:cxn modelId="{A889F287-513A-46FE-8709-3B7F863AE4D8}" srcId="{D2370C7B-7FF3-4ECD-AB09-18BA2582B7C3}" destId="{F6F62C22-7E7C-457D-9DC6-76FDBE0592B1}" srcOrd="0" destOrd="0" parTransId="{1FFEDD9E-7C36-4429-8732-98CC5A2DD64B}" sibTransId="{2BFC294B-EEDB-407D-9B80-CD573616A4FD}"/>
    <dgm:cxn modelId="{37BBB68E-1B63-4683-BDFB-65977C3A83B0}" type="presOf" srcId="{1E47523E-D89E-4EB8-98A6-9D0DE1883A34}" destId="{AC863407-A039-4EA9-ABB2-08E56947B5BD}" srcOrd="0" destOrd="1" presId="urn:microsoft.com/office/officeart/2005/8/layout/list1"/>
    <dgm:cxn modelId="{7A115AB6-8916-4E35-B6AF-D381D9098C96}" type="presOf" srcId="{724DD6AD-53C3-453C-9BDA-4D36441F32E7}" destId="{AC863407-A039-4EA9-ABB2-08E56947B5BD}" srcOrd="0" destOrd="0" presId="urn:microsoft.com/office/officeart/2005/8/layout/list1"/>
    <dgm:cxn modelId="{E37D21B8-EC29-478B-B86A-AD8199C938B1}" type="presOf" srcId="{D2370C7B-7FF3-4ECD-AB09-18BA2582B7C3}" destId="{17F6264F-0584-4D98-B513-89A1481FF7F1}" srcOrd="0" destOrd="0" presId="urn:microsoft.com/office/officeart/2005/8/layout/list1"/>
    <dgm:cxn modelId="{D12F79CF-D556-4B4E-B1ED-5588EE0CA397}" type="presOf" srcId="{F6F62C22-7E7C-457D-9DC6-76FDBE0592B1}" destId="{52ECB808-D78F-4074-99D6-7B35198B5CEB}" srcOrd="0" destOrd="0" presId="urn:microsoft.com/office/officeart/2005/8/layout/list1"/>
    <dgm:cxn modelId="{163998DA-9E46-474F-BAE6-8C82FBA19E2F}" type="presOf" srcId="{B67F3AA8-1B0B-4E8B-B0FD-0F0CE3B31373}" destId="{BEFCE1A2-94F3-4EF5-944F-CC45FABA759B}" srcOrd="1" destOrd="0" presId="urn:microsoft.com/office/officeart/2005/8/layout/list1"/>
    <dgm:cxn modelId="{70C208E7-5E56-4549-B73B-C4F3D7796972}" type="presOf" srcId="{D2370C7B-7FF3-4ECD-AB09-18BA2582B7C3}" destId="{F5891241-776D-4A17-A854-D760586ADBC5}" srcOrd="1" destOrd="0" presId="urn:microsoft.com/office/officeart/2005/8/layout/list1"/>
    <dgm:cxn modelId="{431791F8-7404-46DE-A3EA-9CC5F07CE8CE}" type="presOf" srcId="{43B0DA7E-78D3-460A-9131-FF23125B9180}" destId="{AC863407-A039-4EA9-ABB2-08E56947B5BD}" srcOrd="0" destOrd="2" presId="urn:microsoft.com/office/officeart/2005/8/layout/list1"/>
    <dgm:cxn modelId="{81198B66-4D30-49CA-97FD-599557C08994}" type="presParOf" srcId="{0D9BC553-354C-447E-A106-D02E1C7C8113}" destId="{B9B4B403-5964-4F89-B4FF-FB0F3F9CF3A1}" srcOrd="0" destOrd="0" presId="urn:microsoft.com/office/officeart/2005/8/layout/list1"/>
    <dgm:cxn modelId="{31459E24-A42B-414F-BEA9-58EF41AA9725}" type="presParOf" srcId="{B9B4B403-5964-4F89-B4FF-FB0F3F9CF3A1}" destId="{17F6264F-0584-4D98-B513-89A1481FF7F1}" srcOrd="0" destOrd="0" presId="urn:microsoft.com/office/officeart/2005/8/layout/list1"/>
    <dgm:cxn modelId="{D2950D38-8D4C-4381-9929-8C5C3311B468}" type="presParOf" srcId="{B9B4B403-5964-4F89-B4FF-FB0F3F9CF3A1}" destId="{F5891241-776D-4A17-A854-D760586ADBC5}" srcOrd="1" destOrd="0" presId="urn:microsoft.com/office/officeart/2005/8/layout/list1"/>
    <dgm:cxn modelId="{C6C43B31-671B-40C9-849A-DD46C1BFE38B}" type="presParOf" srcId="{0D9BC553-354C-447E-A106-D02E1C7C8113}" destId="{459F1837-58C4-4F08-8593-725CDC0EDEB5}" srcOrd="1" destOrd="0" presId="urn:microsoft.com/office/officeart/2005/8/layout/list1"/>
    <dgm:cxn modelId="{CCE98033-D116-438B-8015-840FD039A629}" type="presParOf" srcId="{0D9BC553-354C-447E-A106-D02E1C7C8113}" destId="{52ECB808-D78F-4074-99D6-7B35198B5CEB}" srcOrd="2" destOrd="0" presId="urn:microsoft.com/office/officeart/2005/8/layout/list1"/>
    <dgm:cxn modelId="{3D6B7C4D-1F85-43E1-9B15-38A054EC4FE0}" type="presParOf" srcId="{0D9BC553-354C-447E-A106-D02E1C7C8113}" destId="{476E22BA-158B-4919-9793-332B62E77C04}" srcOrd="3" destOrd="0" presId="urn:microsoft.com/office/officeart/2005/8/layout/list1"/>
    <dgm:cxn modelId="{594A69AE-9D3D-4FC5-9876-D19704889652}" type="presParOf" srcId="{0D9BC553-354C-447E-A106-D02E1C7C8113}" destId="{C5576A40-ED39-4399-BF44-9A4072CAECCF}" srcOrd="4" destOrd="0" presId="urn:microsoft.com/office/officeart/2005/8/layout/list1"/>
    <dgm:cxn modelId="{89B69C4F-B7AA-4425-BD10-CE68D63E3964}" type="presParOf" srcId="{C5576A40-ED39-4399-BF44-9A4072CAECCF}" destId="{06EFF52D-ED26-4729-BCA0-B05EFA57E7CC}" srcOrd="0" destOrd="0" presId="urn:microsoft.com/office/officeart/2005/8/layout/list1"/>
    <dgm:cxn modelId="{4803B3E6-09BF-49C7-82FC-9CC57F59A087}" type="presParOf" srcId="{C5576A40-ED39-4399-BF44-9A4072CAECCF}" destId="{BEFCE1A2-94F3-4EF5-944F-CC45FABA759B}" srcOrd="1" destOrd="0" presId="urn:microsoft.com/office/officeart/2005/8/layout/list1"/>
    <dgm:cxn modelId="{D1BA4A47-59C9-4B9F-A359-31DBFF83B7DB}" type="presParOf" srcId="{0D9BC553-354C-447E-A106-D02E1C7C8113}" destId="{E5F1BCA4-8CEF-43F0-8F00-A544FA8C0803}" srcOrd="5" destOrd="0" presId="urn:microsoft.com/office/officeart/2005/8/layout/list1"/>
    <dgm:cxn modelId="{1130979C-E88E-4C40-85D3-99C2E4EB520B}" type="presParOf" srcId="{0D9BC553-354C-447E-A106-D02E1C7C8113}" destId="{AC863407-A039-4EA9-ABB2-08E56947B5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1D1540-8729-47B0-94F8-CCDA5BAE762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FCB27C5-DE15-4900-97A8-BC57D1BD54C1}">
      <dgm:prSet phldrT="[文本]" custT="1"/>
      <dgm:spPr/>
      <dgm:t>
        <a:bodyPr/>
        <a:lstStyle/>
        <a:p>
          <a:r>
            <a:rPr lang="zh-CN" alt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20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A24BF0-99A0-4215-9B26-E78B1FF3A704}" type="parTrans" cxnId="{0907C3AE-0E27-4834-B92E-25AB5741AB6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5CDCD6-4C14-4FB4-81D7-35E9079D4863}" type="sibTrans" cxnId="{0907C3AE-0E27-4834-B92E-25AB5741AB6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9F1249-B39E-4B6E-A557-DD4AB53C3518}">
      <dgm:prSet custT="1"/>
      <dgm:spPr/>
      <dgm:t>
        <a:bodyPr lIns="144000" rIns="144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保存访问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数据存储器的地址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D61537D-604C-4027-BEB0-3DF1E957A1FF}" type="parTrans" cxnId="{4DFF98EC-56F5-4A41-B125-81489E05B70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C91582-1045-4A93-B4F6-FA2665429D6C}" type="sibTrans" cxnId="{4DFF98EC-56F5-4A41-B125-81489E05B70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AC2AEF-886B-4757-9BD0-5B95935976D8}">
      <dgm:prSet custT="1"/>
      <dgm:spPr/>
      <dgm:t>
        <a:bodyPr lIns="144000" rIns="144000"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本例中为访问数据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单元的地址</a:t>
          </a:r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F7BAFEA-7CDD-43A4-8F54-91CC5D20315F}" type="parTrans" cxnId="{D66A3EEA-A817-40B7-B7FE-E2583CAAAA5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6C7034-6B87-4194-8726-9DA367E52430}" type="sibTrans" cxnId="{D66A3EEA-A817-40B7-B7FE-E2583CAAAA5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ED6368-0884-475D-96BA-DA209C54D529}" type="pres">
      <dgm:prSet presAssocID="{941D1540-8729-47B0-94F8-CCDA5BAE7629}" presName="linear" presStyleCnt="0">
        <dgm:presLayoutVars>
          <dgm:dir/>
          <dgm:animLvl val="lvl"/>
          <dgm:resizeHandles val="exact"/>
        </dgm:presLayoutVars>
      </dgm:prSet>
      <dgm:spPr/>
    </dgm:pt>
    <dgm:pt modelId="{D155D25A-BF7C-444A-AC67-A2A9708A3A84}" type="pres">
      <dgm:prSet presAssocID="{3FCB27C5-DE15-4900-97A8-BC57D1BD54C1}" presName="parentLin" presStyleCnt="0"/>
      <dgm:spPr/>
    </dgm:pt>
    <dgm:pt modelId="{9F5161B3-AD74-49EB-B273-CE76B42C7768}" type="pres">
      <dgm:prSet presAssocID="{3FCB27C5-DE15-4900-97A8-BC57D1BD54C1}" presName="parentLeftMargin" presStyleLbl="node1" presStyleIdx="0" presStyleCnt="1"/>
      <dgm:spPr/>
    </dgm:pt>
    <dgm:pt modelId="{0A93906B-E5E4-4DEA-B40B-6ADC267E99EC}" type="pres">
      <dgm:prSet presAssocID="{3FCB27C5-DE15-4900-97A8-BC57D1BD54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7D57F3-EFA4-4691-8C1B-9E8FB423185E}" type="pres">
      <dgm:prSet presAssocID="{3FCB27C5-DE15-4900-97A8-BC57D1BD54C1}" presName="negativeSpace" presStyleCnt="0"/>
      <dgm:spPr/>
    </dgm:pt>
    <dgm:pt modelId="{5CAC09C8-7CF4-469C-BE4D-BD9CBCA288ED}" type="pres">
      <dgm:prSet presAssocID="{3FCB27C5-DE15-4900-97A8-BC57D1BD54C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3F6C6C-5CE4-4125-8D9C-1D2DCCFA9EB7}" type="presOf" srcId="{AC9F1249-B39E-4B6E-A557-DD4AB53C3518}" destId="{5CAC09C8-7CF4-469C-BE4D-BD9CBCA288ED}" srcOrd="0" destOrd="0" presId="urn:microsoft.com/office/officeart/2005/8/layout/list1"/>
    <dgm:cxn modelId="{5E49AD50-A200-4597-A440-BF1A64ACD775}" type="presOf" srcId="{3FCB27C5-DE15-4900-97A8-BC57D1BD54C1}" destId="{9F5161B3-AD74-49EB-B273-CE76B42C7768}" srcOrd="0" destOrd="0" presId="urn:microsoft.com/office/officeart/2005/8/layout/list1"/>
    <dgm:cxn modelId="{86BF4287-64F1-4CE9-B2DF-FF555CA44AF9}" type="presOf" srcId="{941D1540-8729-47B0-94F8-CCDA5BAE7629}" destId="{F9ED6368-0884-475D-96BA-DA209C54D529}" srcOrd="0" destOrd="0" presId="urn:microsoft.com/office/officeart/2005/8/layout/list1"/>
    <dgm:cxn modelId="{0907C3AE-0E27-4834-B92E-25AB5741AB6C}" srcId="{941D1540-8729-47B0-94F8-CCDA5BAE7629}" destId="{3FCB27C5-DE15-4900-97A8-BC57D1BD54C1}" srcOrd="0" destOrd="0" parTransId="{EBA24BF0-99A0-4215-9B26-E78B1FF3A704}" sibTransId="{5F5CDCD6-4C14-4FB4-81D7-35E9079D4863}"/>
    <dgm:cxn modelId="{A6F071B5-6F6C-4205-BC4C-B691824845C3}" type="presOf" srcId="{FFAC2AEF-886B-4757-9BD0-5B95935976D8}" destId="{5CAC09C8-7CF4-469C-BE4D-BD9CBCA288ED}" srcOrd="0" destOrd="1" presId="urn:microsoft.com/office/officeart/2005/8/layout/list1"/>
    <dgm:cxn modelId="{D66A3EEA-A817-40B7-B7FE-E2583CAAAA54}" srcId="{3FCB27C5-DE15-4900-97A8-BC57D1BD54C1}" destId="{FFAC2AEF-886B-4757-9BD0-5B95935976D8}" srcOrd="1" destOrd="0" parTransId="{FF7BAFEA-7CDD-43A4-8F54-91CC5D20315F}" sibTransId="{A36C7034-6B87-4194-8726-9DA367E52430}"/>
    <dgm:cxn modelId="{4DFF98EC-56F5-4A41-B125-81489E05B70F}" srcId="{3FCB27C5-DE15-4900-97A8-BC57D1BD54C1}" destId="{AC9F1249-B39E-4B6E-A557-DD4AB53C3518}" srcOrd="0" destOrd="0" parTransId="{4D61537D-604C-4027-BEB0-3DF1E957A1FF}" sibTransId="{7CC91582-1045-4A93-B4F6-FA2665429D6C}"/>
    <dgm:cxn modelId="{DED833F2-2316-4318-BD83-ED07193BB2B0}" type="presOf" srcId="{3FCB27C5-DE15-4900-97A8-BC57D1BD54C1}" destId="{0A93906B-E5E4-4DEA-B40B-6ADC267E99EC}" srcOrd="1" destOrd="0" presId="urn:microsoft.com/office/officeart/2005/8/layout/list1"/>
    <dgm:cxn modelId="{64F53E29-5B8F-4C14-8040-1BFF61A51E68}" type="presParOf" srcId="{F9ED6368-0884-475D-96BA-DA209C54D529}" destId="{D155D25A-BF7C-444A-AC67-A2A9708A3A84}" srcOrd="0" destOrd="0" presId="urn:microsoft.com/office/officeart/2005/8/layout/list1"/>
    <dgm:cxn modelId="{B66650EF-4ACC-4958-A361-536E38F1146F}" type="presParOf" srcId="{D155D25A-BF7C-444A-AC67-A2A9708A3A84}" destId="{9F5161B3-AD74-49EB-B273-CE76B42C7768}" srcOrd="0" destOrd="0" presId="urn:microsoft.com/office/officeart/2005/8/layout/list1"/>
    <dgm:cxn modelId="{32A01E28-DCEF-4599-8687-FFDE9385B0F3}" type="presParOf" srcId="{D155D25A-BF7C-444A-AC67-A2A9708A3A84}" destId="{0A93906B-E5E4-4DEA-B40B-6ADC267E99EC}" srcOrd="1" destOrd="0" presId="urn:microsoft.com/office/officeart/2005/8/layout/list1"/>
    <dgm:cxn modelId="{4DF84F53-DC1A-47E7-821D-7F452D5AA56E}" type="presParOf" srcId="{F9ED6368-0884-475D-96BA-DA209C54D529}" destId="{117D57F3-EFA4-4691-8C1B-9E8FB423185E}" srcOrd="1" destOrd="0" presId="urn:microsoft.com/office/officeart/2005/8/layout/list1"/>
    <dgm:cxn modelId="{3268B695-1146-4D8B-9780-ABF3B134817E}" type="presParOf" srcId="{F9ED6368-0884-475D-96BA-DA209C54D529}" destId="{5CAC09C8-7CF4-469C-BE4D-BD9CBCA288E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A89FA3-CFB8-452B-AE94-9A77E342F9B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23FAA09-F6ED-403E-B03B-03CD69DE31C4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说明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CB2F97-3EFA-43EA-92C7-0BE9CF2F248C}" type="parTrans" cxnId="{D6954739-DD9B-43D8-A661-914956B88B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A87457-D5C3-4753-ABBF-89BDA2E32E95}" type="sibTrans" cxnId="{D6954739-DD9B-43D8-A661-914956B88B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0CEE1F-100D-472E-AD80-A9935A7DC03F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模型中有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个通用寄存器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R0~R3</a:t>
          </a:r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2D511F0-2135-43FB-88DC-7702738647DD}" type="parTrans" cxnId="{14B35377-B3DB-443C-BA52-DC6D26CDF25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111D5C-F73B-4366-A37F-2449E5D3323A}" type="sibTrans" cxnId="{14B35377-B3DB-443C-BA52-DC6D26CDF25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6EF57A-6CF8-4929-9A5B-4EFF92F27334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作为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的数据源和目的</a:t>
          </a:r>
        </a:p>
      </dgm:t>
    </dgm:pt>
    <dgm:pt modelId="{D069AF8C-B120-4E11-B2D8-C9E2BC497189}" type="parTrans" cxnId="{1AFD2835-FE70-4016-A623-65081655B19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833F42-A51C-41AB-8E98-BA53262DA034}" type="sibTrans" cxnId="{1AFD2835-FE70-4016-A623-65081655B19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1FD80E-6202-43B4-9310-09A92D540B4D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用作</a:t>
          </a:r>
          <a:r>
            <a: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地址指示器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、</a:t>
          </a:r>
          <a:r>
            <a: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变址寄存器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、</a:t>
          </a:r>
          <a:r>
            <a: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堆栈指示器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</a:t>
          </a:r>
        </a:p>
      </dgm:t>
    </dgm:pt>
    <dgm:pt modelId="{02FC1DBB-6080-445B-838C-96187B0124E7}" type="parTrans" cxnId="{E8FAAE4B-4824-4A3A-A40D-DCB2B1A368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9415E7-2D8E-4FD2-A5C9-B6D121AC7037}" type="sibTrans" cxnId="{E8FAAE4B-4824-4A3A-A40D-DCB2B1A368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1352D-515A-431F-81BC-0EB66E51F4F7}" type="pres">
      <dgm:prSet presAssocID="{72A89FA3-CFB8-452B-AE94-9A77E342F9BA}" presName="linear" presStyleCnt="0">
        <dgm:presLayoutVars>
          <dgm:dir/>
          <dgm:animLvl val="lvl"/>
          <dgm:resizeHandles val="exact"/>
        </dgm:presLayoutVars>
      </dgm:prSet>
      <dgm:spPr/>
    </dgm:pt>
    <dgm:pt modelId="{696FBBE3-7EE1-439B-A480-19E30951CE96}" type="pres">
      <dgm:prSet presAssocID="{923FAA09-F6ED-403E-B03B-03CD69DE31C4}" presName="parentLin" presStyleCnt="0"/>
      <dgm:spPr/>
    </dgm:pt>
    <dgm:pt modelId="{46D73DC7-E144-46B6-B10C-011B9BAA118A}" type="pres">
      <dgm:prSet presAssocID="{923FAA09-F6ED-403E-B03B-03CD69DE31C4}" presName="parentLeftMargin" presStyleLbl="node1" presStyleIdx="0" presStyleCnt="1"/>
      <dgm:spPr/>
    </dgm:pt>
    <dgm:pt modelId="{C7B47BE5-FF56-49C9-9305-59F5CD1918CC}" type="pres">
      <dgm:prSet presAssocID="{923FAA09-F6ED-403E-B03B-03CD69DE31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7B82454-3B79-42BF-81AB-E3D4E0AC0610}" type="pres">
      <dgm:prSet presAssocID="{923FAA09-F6ED-403E-B03B-03CD69DE31C4}" presName="negativeSpace" presStyleCnt="0"/>
      <dgm:spPr/>
    </dgm:pt>
    <dgm:pt modelId="{567A3196-C854-440E-B9CA-A7681667880C}" type="pres">
      <dgm:prSet presAssocID="{923FAA09-F6ED-403E-B03B-03CD69DE31C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AFD2835-FE70-4016-A623-65081655B197}" srcId="{923FAA09-F6ED-403E-B03B-03CD69DE31C4}" destId="{DC6EF57A-6CF8-4929-9A5B-4EFF92F27334}" srcOrd="1" destOrd="0" parTransId="{D069AF8C-B120-4E11-B2D8-C9E2BC497189}" sibTransId="{D2833F42-A51C-41AB-8E98-BA53262DA034}"/>
    <dgm:cxn modelId="{D6954739-DD9B-43D8-A661-914956B88B31}" srcId="{72A89FA3-CFB8-452B-AE94-9A77E342F9BA}" destId="{923FAA09-F6ED-403E-B03B-03CD69DE31C4}" srcOrd="0" destOrd="0" parTransId="{87CB2F97-3EFA-43EA-92C7-0BE9CF2F248C}" sibTransId="{27A87457-D5C3-4753-ABBF-89BDA2E32E95}"/>
    <dgm:cxn modelId="{E342E142-0829-47EC-8302-20FBDB938CC2}" type="presOf" srcId="{72A89FA3-CFB8-452B-AE94-9A77E342F9BA}" destId="{3881352D-515A-431F-81BC-0EB66E51F4F7}" srcOrd="0" destOrd="0" presId="urn:microsoft.com/office/officeart/2005/8/layout/list1"/>
    <dgm:cxn modelId="{75F22965-8CC6-4886-9559-0139A9BC571F}" type="presOf" srcId="{DC6EF57A-6CF8-4929-9A5B-4EFF92F27334}" destId="{567A3196-C854-440E-B9CA-A7681667880C}" srcOrd="0" destOrd="1" presId="urn:microsoft.com/office/officeart/2005/8/layout/list1"/>
    <dgm:cxn modelId="{E8FAAE4B-4824-4A3A-A40D-DCB2B1A368DB}" srcId="{923FAA09-F6ED-403E-B03B-03CD69DE31C4}" destId="{E81FD80E-6202-43B4-9310-09A92D540B4D}" srcOrd="2" destOrd="0" parTransId="{02FC1DBB-6080-445B-838C-96187B0124E7}" sibTransId="{069415E7-2D8E-4FD2-A5C9-B6D121AC7037}"/>
    <dgm:cxn modelId="{B01D496E-D614-4EFB-BABC-76D58C339860}" type="presOf" srcId="{923FAA09-F6ED-403E-B03B-03CD69DE31C4}" destId="{C7B47BE5-FF56-49C9-9305-59F5CD1918CC}" srcOrd="1" destOrd="0" presId="urn:microsoft.com/office/officeart/2005/8/layout/list1"/>
    <dgm:cxn modelId="{14B35377-B3DB-443C-BA52-DC6D26CDF25E}" srcId="{923FAA09-F6ED-403E-B03B-03CD69DE31C4}" destId="{120CEE1F-100D-472E-AD80-A9935A7DC03F}" srcOrd="0" destOrd="0" parTransId="{72D511F0-2135-43FB-88DC-7702738647DD}" sibTransId="{22111D5C-F73B-4366-A37F-2449E5D3323A}"/>
    <dgm:cxn modelId="{9D4E50A2-7128-4A50-ACB1-AC3EB40C991E}" type="presOf" srcId="{E81FD80E-6202-43B4-9310-09A92D540B4D}" destId="{567A3196-C854-440E-B9CA-A7681667880C}" srcOrd="0" destOrd="2" presId="urn:microsoft.com/office/officeart/2005/8/layout/list1"/>
    <dgm:cxn modelId="{2EB15EE9-E43C-411A-831C-0A4783070C6B}" type="presOf" srcId="{923FAA09-F6ED-403E-B03B-03CD69DE31C4}" destId="{46D73DC7-E144-46B6-B10C-011B9BAA118A}" srcOrd="0" destOrd="0" presId="urn:microsoft.com/office/officeart/2005/8/layout/list1"/>
    <dgm:cxn modelId="{C34EA0F9-95EE-40B0-9312-C56991AEA520}" type="presOf" srcId="{120CEE1F-100D-472E-AD80-A9935A7DC03F}" destId="{567A3196-C854-440E-B9CA-A7681667880C}" srcOrd="0" destOrd="0" presId="urn:microsoft.com/office/officeart/2005/8/layout/list1"/>
    <dgm:cxn modelId="{023AEA0D-0584-4302-9359-3914C8324B44}" type="presParOf" srcId="{3881352D-515A-431F-81BC-0EB66E51F4F7}" destId="{696FBBE3-7EE1-439B-A480-19E30951CE96}" srcOrd="0" destOrd="0" presId="urn:microsoft.com/office/officeart/2005/8/layout/list1"/>
    <dgm:cxn modelId="{E532FD45-8F72-4894-819D-360975AB3D1F}" type="presParOf" srcId="{696FBBE3-7EE1-439B-A480-19E30951CE96}" destId="{46D73DC7-E144-46B6-B10C-011B9BAA118A}" srcOrd="0" destOrd="0" presId="urn:microsoft.com/office/officeart/2005/8/layout/list1"/>
    <dgm:cxn modelId="{EC42FFD5-A859-48B2-9DE3-C32609FF27C2}" type="presParOf" srcId="{696FBBE3-7EE1-439B-A480-19E30951CE96}" destId="{C7B47BE5-FF56-49C9-9305-59F5CD1918CC}" srcOrd="1" destOrd="0" presId="urn:microsoft.com/office/officeart/2005/8/layout/list1"/>
    <dgm:cxn modelId="{C59F1B5C-33CD-4C53-B79C-362C86024E8C}" type="presParOf" srcId="{3881352D-515A-431F-81BC-0EB66E51F4F7}" destId="{A7B82454-3B79-42BF-81AB-E3D4E0AC0610}" srcOrd="1" destOrd="0" presId="urn:microsoft.com/office/officeart/2005/8/layout/list1"/>
    <dgm:cxn modelId="{8294218C-FE32-4D67-9CF7-3D451D3A45CC}" type="presParOf" srcId="{3881352D-515A-431F-81BC-0EB66E51F4F7}" destId="{567A3196-C854-440E-B9CA-A7681667880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246D6B-B683-4D81-963F-C7BB021F0D7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A1E19A-55EE-4FCC-9961-AED06F01ED0B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EFA6BF-4EAE-4704-B03D-F32DBD1E7267}" type="parTrans" cxnId="{CD7FDDE6-8E42-48EF-846C-0D51DC1741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78FC87-BD60-4F84-9B41-1991ACD52A37}" type="sibTrans" cxnId="{CD7FDDE6-8E42-48EF-846C-0D51DC1741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0188E-D344-40C2-88E2-33AF96C380A6}">
      <dgm:prSet custT="1"/>
      <dgm:spPr/>
      <dgm:t>
        <a:bodyPr lIns="180000" rIns="180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一个由各种状态条件标志拼凑而成的寄存器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E051B25-6740-4231-95CB-B8BD265F30A6}" type="parTrans" cxnId="{951487E7-441C-46F0-8FD0-2945B731C5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9D6D3B-B747-4185-89BB-664B3D0C2B1F}" type="sibTrans" cxnId="{951487E7-441C-46F0-8FD0-2945B731C5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45FC7F-62F2-4B49-A9F9-ACBA52A1B3FC}">
      <dgm:prSet custT="1"/>
      <dgm:spPr/>
      <dgm:t>
        <a:bodyPr lIns="180000" rIns="180000"/>
        <a:lstStyle/>
        <a:p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PSW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的运算结果设置</a:t>
          </a:r>
        </a:p>
      </dgm:t>
    </dgm:pt>
    <dgm:pt modelId="{28E3CE18-1A0A-43DB-9A53-A1D1B46A3724}" type="parTrans" cxnId="{7DDAD082-8565-462B-95EE-BBA73F16E29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08A9DA-82D3-4F1C-83B4-1B73C5EEB268}" type="sibTrans" cxnId="{7DDAD082-8565-462B-95EE-BBA73F16E29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3FD66-6C41-47A8-9BBC-7C71361B74BC}">
      <dgm:prSet custT="1"/>
      <dgm:spPr/>
      <dgm:t>
        <a:bodyPr lIns="180000" rIns="180000"/>
        <a:lstStyle/>
        <a:p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还保存中断和系统工作状态等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6048E5C-6B3E-4ADF-8687-3AFADA662703}" type="parTrans" cxnId="{5237F410-2018-40A8-8AD5-FFAB23D18AF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2DE705-DDEF-4B08-9E21-EBE1F4D6734B}" type="sibTrans" cxnId="{5237F410-2018-40A8-8AD5-FFAB23D18AF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E75A8E-E2BC-42B0-BDAF-89AD58E56873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例如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8358627-6800-455C-99C6-D893B51B4C55}" type="parTrans" cxnId="{4E93B7A8-519A-415C-B7ED-FBD4F7C8EC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3737-2DEA-4901-A87E-A141BE562563}" type="sibTrans" cxnId="{4E93B7A8-519A-415C-B7ED-FBD4F7C8EC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D37879-C6A3-4947-9AB3-3B7E765B31C4}">
      <dgm:prSet custT="1"/>
      <dgm:spPr/>
      <dgm:t>
        <a:bodyPr lIns="180000" rIns="180000"/>
        <a:lstStyle/>
        <a:p>
          <a:pPr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X86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FLAGS</a:t>
          </a:r>
        </a:p>
      </dgm:t>
    </dgm:pt>
    <dgm:pt modelId="{1D15A616-3E6A-4C3A-B1CA-85538D8DA050}" type="parTrans" cxnId="{AC7986F8-3F5B-4B18-B977-5AEA90118B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312D96-F88F-4B1B-8E2D-EE53728F6509}" type="sibTrans" cxnId="{AC7986F8-3F5B-4B18-B977-5AEA90118B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DDB4C-8BD3-4DB7-BE81-52F734EC6EF6}">
      <dgm:prSet custT="1"/>
      <dgm:spPr/>
      <dgm:t>
        <a:bodyPr lIns="180000" rIns="180000"/>
        <a:lstStyle/>
        <a:p>
          <a:pPr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MIPS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：无</a:t>
          </a:r>
        </a:p>
      </dgm:t>
    </dgm:pt>
    <dgm:pt modelId="{34B7645A-8AC6-4143-8953-D1F69E0DE23B}" type="parTrans" cxnId="{B3A7F41D-1437-4A2A-95A6-E2FDD067196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334BFB-E785-45F1-BBF3-8584247E82A1}" type="sibTrans" cxnId="{B3A7F41D-1437-4A2A-95A6-E2FDD067196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0C63CE-84E5-4880-ABCC-B74E130D00B3}" type="pres">
      <dgm:prSet presAssocID="{55246D6B-B683-4D81-963F-C7BB021F0D7C}" presName="linear" presStyleCnt="0">
        <dgm:presLayoutVars>
          <dgm:dir/>
          <dgm:animLvl val="lvl"/>
          <dgm:resizeHandles val="exact"/>
        </dgm:presLayoutVars>
      </dgm:prSet>
      <dgm:spPr/>
    </dgm:pt>
    <dgm:pt modelId="{CB0EB57C-1205-47EF-8B5F-1D5618CC213F}" type="pres">
      <dgm:prSet presAssocID="{03A1E19A-55EE-4FCC-9961-AED06F01ED0B}" presName="parentLin" presStyleCnt="0"/>
      <dgm:spPr/>
    </dgm:pt>
    <dgm:pt modelId="{46EC98AE-EB98-4E14-8216-B6924EBF5653}" type="pres">
      <dgm:prSet presAssocID="{03A1E19A-55EE-4FCC-9961-AED06F01ED0B}" presName="parentLeftMargin" presStyleLbl="node1" presStyleIdx="0" presStyleCnt="2"/>
      <dgm:spPr/>
    </dgm:pt>
    <dgm:pt modelId="{9A47FD95-836A-4E6D-9F31-0B4A10EBBB1F}" type="pres">
      <dgm:prSet presAssocID="{03A1E19A-55EE-4FCC-9961-AED06F01ED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F9D187-85D8-4C0A-A3A9-8C2E3DB5B283}" type="pres">
      <dgm:prSet presAssocID="{03A1E19A-55EE-4FCC-9961-AED06F01ED0B}" presName="negativeSpace" presStyleCnt="0"/>
      <dgm:spPr/>
    </dgm:pt>
    <dgm:pt modelId="{4DC9D9B6-78EE-4EAC-860A-DB9C302ACA5D}" type="pres">
      <dgm:prSet presAssocID="{03A1E19A-55EE-4FCC-9961-AED06F01ED0B}" presName="childText" presStyleLbl="conFgAcc1" presStyleIdx="0" presStyleCnt="2">
        <dgm:presLayoutVars>
          <dgm:bulletEnabled val="1"/>
        </dgm:presLayoutVars>
      </dgm:prSet>
      <dgm:spPr/>
    </dgm:pt>
    <dgm:pt modelId="{90E39CBC-799A-4222-9BA8-E2BBDF3E665A}" type="pres">
      <dgm:prSet presAssocID="{9D78FC87-BD60-4F84-9B41-1991ACD52A37}" presName="spaceBetweenRectangles" presStyleCnt="0"/>
      <dgm:spPr/>
    </dgm:pt>
    <dgm:pt modelId="{C18378B6-5BCA-4A50-8605-7487333205B1}" type="pres">
      <dgm:prSet presAssocID="{36E75A8E-E2BC-42B0-BDAF-89AD58E56873}" presName="parentLin" presStyleCnt="0"/>
      <dgm:spPr/>
    </dgm:pt>
    <dgm:pt modelId="{584DD6E1-FCA7-402E-8BFD-FAE1DA28E2DD}" type="pres">
      <dgm:prSet presAssocID="{36E75A8E-E2BC-42B0-BDAF-89AD58E56873}" presName="parentLeftMargin" presStyleLbl="node1" presStyleIdx="0" presStyleCnt="2"/>
      <dgm:spPr/>
    </dgm:pt>
    <dgm:pt modelId="{982117AE-9381-4DDD-A27D-6CB14F6185F3}" type="pres">
      <dgm:prSet presAssocID="{36E75A8E-E2BC-42B0-BDAF-89AD58E568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6D43FA-A41D-472D-B3CA-6DB24F7BB457}" type="pres">
      <dgm:prSet presAssocID="{36E75A8E-E2BC-42B0-BDAF-89AD58E56873}" presName="negativeSpace" presStyleCnt="0"/>
      <dgm:spPr/>
    </dgm:pt>
    <dgm:pt modelId="{DA4CE907-A7C7-4298-BA49-801DAE8CB69D}" type="pres">
      <dgm:prSet presAssocID="{36E75A8E-E2BC-42B0-BDAF-89AD58E568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37F410-2018-40A8-8AD5-FFAB23D18AFF}" srcId="{03A1E19A-55EE-4FCC-9961-AED06F01ED0B}" destId="{BAC3FD66-6C41-47A8-9BBC-7C71361B74BC}" srcOrd="2" destOrd="0" parTransId="{66048E5C-6B3E-4ADF-8687-3AFADA662703}" sibTransId="{FF2DE705-DDEF-4B08-9E21-EBE1F4D6734B}"/>
    <dgm:cxn modelId="{3B2A0D18-08CC-4DEE-A85D-E3957E2D48CB}" type="presOf" srcId="{03A1E19A-55EE-4FCC-9961-AED06F01ED0B}" destId="{46EC98AE-EB98-4E14-8216-B6924EBF5653}" srcOrd="0" destOrd="0" presId="urn:microsoft.com/office/officeart/2005/8/layout/list1"/>
    <dgm:cxn modelId="{B3A7F41D-1437-4A2A-95A6-E2FDD0671966}" srcId="{36E75A8E-E2BC-42B0-BDAF-89AD58E56873}" destId="{459DDB4C-8BD3-4DB7-BE81-52F734EC6EF6}" srcOrd="1" destOrd="0" parTransId="{34B7645A-8AC6-4143-8953-D1F69E0DE23B}" sibTransId="{84334BFB-E785-45F1-BBF3-8584247E82A1}"/>
    <dgm:cxn modelId="{F534FF2E-EAFA-4122-94A8-DF07E84F10C7}" type="presOf" srcId="{BAC3FD66-6C41-47A8-9BBC-7C71361B74BC}" destId="{4DC9D9B6-78EE-4EAC-860A-DB9C302ACA5D}" srcOrd="0" destOrd="2" presId="urn:microsoft.com/office/officeart/2005/8/layout/list1"/>
    <dgm:cxn modelId="{83DE6033-FA71-4B5D-AED7-64AF5EA40F4E}" type="presOf" srcId="{55246D6B-B683-4D81-963F-C7BB021F0D7C}" destId="{230C63CE-84E5-4880-ABCC-B74E130D00B3}" srcOrd="0" destOrd="0" presId="urn:microsoft.com/office/officeart/2005/8/layout/list1"/>
    <dgm:cxn modelId="{7E93C43B-529F-4FEB-8C06-CC16F52AFEBA}" type="presOf" srcId="{459DDB4C-8BD3-4DB7-BE81-52F734EC6EF6}" destId="{DA4CE907-A7C7-4298-BA49-801DAE8CB69D}" srcOrd="0" destOrd="1" presId="urn:microsoft.com/office/officeart/2005/8/layout/list1"/>
    <dgm:cxn modelId="{5240673E-23F4-40C2-869D-BA732201F941}" type="presOf" srcId="{36E75A8E-E2BC-42B0-BDAF-89AD58E56873}" destId="{982117AE-9381-4DDD-A27D-6CB14F6185F3}" srcOrd="1" destOrd="0" presId="urn:microsoft.com/office/officeart/2005/8/layout/list1"/>
    <dgm:cxn modelId="{ACDF055C-628D-45B6-9672-14FCF3F7B78A}" type="presOf" srcId="{C545FC7F-62F2-4B49-A9F9-ACBA52A1B3FC}" destId="{4DC9D9B6-78EE-4EAC-860A-DB9C302ACA5D}" srcOrd="0" destOrd="1" presId="urn:microsoft.com/office/officeart/2005/8/layout/list1"/>
    <dgm:cxn modelId="{330E2569-560A-4DEB-9E38-0C271287AF83}" type="presOf" srcId="{D2D37879-C6A3-4947-9AB3-3B7E765B31C4}" destId="{DA4CE907-A7C7-4298-BA49-801DAE8CB69D}" srcOrd="0" destOrd="0" presId="urn:microsoft.com/office/officeart/2005/8/layout/list1"/>
    <dgm:cxn modelId="{C707C270-52E8-4649-B9EF-4AC02B2ED8B1}" type="presOf" srcId="{E780188E-D344-40C2-88E2-33AF96C380A6}" destId="{4DC9D9B6-78EE-4EAC-860A-DB9C302ACA5D}" srcOrd="0" destOrd="0" presId="urn:microsoft.com/office/officeart/2005/8/layout/list1"/>
    <dgm:cxn modelId="{7DDAD082-8565-462B-95EE-BBA73F16E29F}" srcId="{03A1E19A-55EE-4FCC-9961-AED06F01ED0B}" destId="{C545FC7F-62F2-4B49-A9F9-ACBA52A1B3FC}" srcOrd="1" destOrd="0" parTransId="{28E3CE18-1A0A-43DB-9A53-A1D1B46A3724}" sibTransId="{CD08A9DA-82D3-4F1C-83B4-1B73C5EEB268}"/>
    <dgm:cxn modelId="{4E93B7A8-519A-415C-B7ED-FBD4F7C8ECF8}" srcId="{55246D6B-B683-4D81-963F-C7BB021F0D7C}" destId="{36E75A8E-E2BC-42B0-BDAF-89AD58E56873}" srcOrd="1" destOrd="0" parTransId="{58358627-6800-455C-99C6-D893B51B4C55}" sibTransId="{C2F83737-2DEA-4901-A87E-A141BE562563}"/>
    <dgm:cxn modelId="{E774C0C5-5903-4FAB-8317-793D985EA03B}" type="presOf" srcId="{03A1E19A-55EE-4FCC-9961-AED06F01ED0B}" destId="{9A47FD95-836A-4E6D-9F31-0B4A10EBBB1F}" srcOrd="1" destOrd="0" presId="urn:microsoft.com/office/officeart/2005/8/layout/list1"/>
    <dgm:cxn modelId="{798F40DE-5D3F-49A6-8E83-4EFCA0CDAB7C}" type="presOf" srcId="{36E75A8E-E2BC-42B0-BDAF-89AD58E56873}" destId="{584DD6E1-FCA7-402E-8BFD-FAE1DA28E2DD}" srcOrd="0" destOrd="0" presId="urn:microsoft.com/office/officeart/2005/8/layout/list1"/>
    <dgm:cxn modelId="{CD7FDDE6-8E42-48EF-846C-0D51DC1741D6}" srcId="{55246D6B-B683-4D81-963F-C7BB021F0D7C}" destId="{03A1E19A-55EE-4FCC-9961-AED06F01ED0B}" srcOrd="0" destOrd="0" parTransId="{95EFA6BF-4EAE-4704-B03D-F32DBD1E7267}" sibTransId="{9D78FC87-BD60-4F84-9B41-1991ACD52A37}"/>
    <dgm:cxn modelId="{951487E7-441C-46F0-8FD0-2945B731C575}" srcId="{03A1E19A-55EE-4FCC-9961-AED06F01ED0B}" destId="{E780188E-D344-40C2-88E2-33AF96C380A6}" srcOrd="0" destOrd="0" parTransId="{2E051B25-6740-4231-95CB-B8BD265F30A6}" sibTransId="{FE9D6D3B-B747-4185-89BB-664B3D0C2B1F}"/>
    <dgm:cxn modelId="{AC7986F8-3F5B-4B18-B977-5AEA90118BF8}" srcId="{36E75A8E-E2BC-42B0-BDAF-89AD58E56873}" destId="{D2D37879-C6A3-4947-9AB3-3B7E765B31C4}" srcOrd="0" destOrd="0" parTransId="{1D15A616-3E6A-4C3A-B1CA-85538D8DA050}" sibTransId="{57312D96-F88F-4B1B-8E2D-EE53728F6509}"/>
    <dgm:cxn modelId="{A98BD2FB-5643-4BB8-B5B6-F6BA8F50DC29}" type="presParOf" srcId="{230C63CE-84E5-4880-ABCC-B74E130D00B3}" destId="{CB0EB57C-1205-47EF-8B5F-1D5618CC213F}" srcOrd="0" destOrd="0" presId="urn:microsoft.com/office/officeart/2005/8/layout/list1"/>
    <dgm:cxn modelId="{D56FF43E-EC67-465A-8582-2B87D2F252B3}" type="presParOf" srcId="{CB0EB57C-1205-47EF-8B5F-1D5618CC213F}" destId="{46EC98AE-EB98-4E14-8216-B6924EBF5653}" srcOrd="0" destOrd="0" presId="urn:microsoft.com/office/officeart/2005/8/layout/list1"/>
    <dgm:cxn modelId="{AD260126-662E-4732-B534-30C9B6BA2953}" type="presParOf" srcId="{CB0EB57C-1205-47EF-8B5F-1D5618CC213F}" destId="{9A47FD95-836A-4E6D-9F31-0B4A10EBBB1F}" srcOrd="1" destOrd="0" presId="urn:microsoft.com/office/officeart/2005/8/layout/list1"/>
    <dgm:cxn modelId="{1E5D1B1D-B444-4E5B-B2EB-20FB21DF1FD0}" type="presParOf" srcId="{230C63CE-84E5-4880-ABCC-B74E130D00B3}" destId="{8CF9D187-85D8-4C0A-A3A9-8C2E3DB5B283}" srcOrd="1" destOrd="0" presId="urn:microsoft.com/office/officeart/2005/8/layout/list1"/>
    <dgm:cxn modelId="{D881702C-9469-45B2-B004-938FED82A95B}" type="presParOf" srcId="{230C63CE-84E5-4880-ABCC-B74E130D00B3}" destId="{4DC9D9B6-78EE-4EAC-860A-DB9C302ACA5D}" srcOrd="2" destOrd="0" presId="urn:microsoft.com/office/officeart/2005/8/layout/list1"/>
    <dgm:cxn modelId="{362E35B5-F3E4-4A81-80DC-3F3D425ABBF7}" type="presParOf" srcId="{230C63CE-84E5-4880-ABCC-B74E130D00B3}" destId="{90E39CBC-799A-4222-9BA8-E2BBDF3E665A}" srcOrd="3" destOrd="0" presId="urn:microsoft.com/office/officeart/2005/8/layout/list1"/>
    <dgm:cxn modelId="{C1AA2F92-68E7-4BEF-B382-388AE10988D8}" type="presParOf" srcId="{230C63CE-84E5-4880-ABCC-B74E130D00B3}" destId="{C18378B6-5BCA-4A50-8605-7487333205B1}" srcOrd="4" destOrd="0" presId="urn:microsoft.com/office/officeart/2005/8/layout/list1"/>
    <dgm:cxn modelId="{C2D3AABD-2AD4-44E7-936D-60365F4E52A4}" type="presParOf" srcId="{C18378B6-5BCA-4A50-8605-7487333205B1}" destId="{584DD6E1-FCA7-402E-8BFD-FAE1DA28E2DD}" srcOrd="0" destOrd="0" presId="urn:microsoft.com/office/officeart/2005/8/layout/list1"/>
    <dgm:cxn modelId="{DC25EA2D-9A32-483B-BD8D-AE50E0A5BE0B}" type="presParOf" srcId="{C18378B6-5BCA-4A50-8605-7487333205B1}" destId="{982117AE-9381-4DDD-A27D-6CB14F6185F3}" srcOrd="1" destOrd="0" presId="urn:microsoft.com/office/officeart/2005/8/layout/list1"/>
    <dgm:cxn modelId="{DB63074B-0D57-4BD4-B335-B77538097817}" type="presParOf" srcId="{230C63CE-84E5-4880-ABCC-B74E130D00B3}" destId="{3A6D43FA-A41D-472D-B3CA-6DB24F7BB457}" srcOrd="5" destOrd="0" presId="urn:microsoft.com/office/officeart/2005/8/layout/list1"/>
    <dgm:cxn modelId="{F6AB55BA-148F-49F8-BFFF-763FB73A07E3}" type="presParOf" srcId="{230C63CE-84E5-4880-ABCC-B74E130D00B3}" destId="{DA4CE907-A7C7-4298-BA49-801DAE8CB6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C4FFF31-76AE-4197-B78A-D40B12EA06D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E74710-4631-4001-89B5-664762FF0DC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操作控制器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579DA3D-28DA-400E-9D85-694AFC83DD8D}" type="parTrans" cxnId="{3D7CCD9E-9230-4D82-93C9-241BDB2679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FB27A-63AB-4F68-99D6-1A67E8496A18}" type="sibTrans" cxnId="{3D7CCD9E-9230-4D82-93C9-241BDB2679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A4F267-A692-431C-A055-9A2019B6843C}">
      <dgm:prSet/>
      <dgm:spPr>
        <a:ln>
          <a:solidFill>
            <a:schemeClr val="accent2">
              <a:lumMod val="75000"/>
            </a:schemeClr>
          </a:solidFill>
        </a:ln>
      </dgm:spPr>
      <dgm:t>
        <a:bodyPr lIns="180000" rIns="180000"/>
        <a:lstStyle/>
        <a:p>
          <a:r>
            <a: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根据指令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OP</a:t>
          </a:r>
          <a:r>
            <a: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码和时序信号，</a:t>
          </a:r>
          <a:r>
            <a:rPr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产生各种操作控制信号</a:t>
          </a:r>
          <a:r>
            <a: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，以便正确地建立数据通路，从而完成取指令和执行指令的控制。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在寄存器间建立数据通路</a:t>
          </a:r>
          <a:endParaRPr lang="zh-CN" altLang="en-US" b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CB2CF6D-887F-4920-B4CC-D6B014A45F95}" type="parTrans" cxnId="{EB9D3173-119A-454B-8303-EF3CF80ABF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CF735-8FB5-468F-A66C-8058FF4B7889}" type="sibTrans" cxnId="{EB9D3173-119A-454B-8303-EF3CF80ABF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3D272F-00D6-4E9A-9247-3A3170FE6264}">
      <dgm:prSet/>
      <dgm:spPr>
        <a:ln>
          <a:solidFill>
            <a:schemeClr val="accent2">
              <a:lumMod val="75000"/>
            </a:schemeClr>
          </a:solidFill>
        </a:ln>
      </dgm:spPr>
      <dgm:t>
        <a:bodyPr lIns="108000" rIns="108000"/>
        <a:lstStyle/>
        <a:p>
          <a:pPr>
            <a:buSzPct val="60000"/>
            <a:buFont typeface="+mj-ea"/>
            <a:buAutoNum type="circleNumDbPlain"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硬布线控制器：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采用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时序逻辑技术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B819BFDF-D6D8-475D-9E1E-24B081DBD95E}" type="parTrans" cxnId="{94CB0128-74FA-4629-8C84-66404F20582C}">
      <dgm:prSet/>
      <dgm:spPr/>
      <dgm:t>
        <a:bodyPr/>
        <a:lstStyle/>
        <a:p>
          <a:endParaRPr lang="zh-CN" altLang="en-US"/>
        </a:p>
      </dgm:t>
    </dgm:pt>
    <dgm:pt modelId="{98D3B965-BA5E-4A26-89A3-BCBF7A70FF31}" type="sibTrans" cxnId="{94CB0128-74FA-4629-8C84-66404F20582C}">
      <dgm:prSet/>
      <dgm:spPr/>
      <dgm:t>
        <a:bodyPr/>
        <a:lstStyle/>
        <a:p>
          <a:endParaRPr lang="zh-CN" altLang="en-US"/>
        </a:p>
      </dgm:t>
    </dgm:pt>
    <dgm:pt modelId="{60F9708F-09DF-4AE6-9C0A-3D5037941F95}">
      <dgm:prSet/>
      <dgm:spPr>
        <a:ln>
          <a:solidFill>
            <a:schemeClr val="accent2">
              <a:lumMod val="75000"/>
            </a:schemeClr>
          </a:solidFill>
        </a:ln>
      </dgm:spPr>
      <dgm:t>
        <a:bodyPr lIns="108000" rIns="108000"/>
        <a:lstStyle/>
        <a:p>
          <a:pPr>
            <a:buSzPct val="60000"/>
            <a:buFont typeface="+mj-ea"/>
            <a:buAutoNum type="circleNumDbPlain"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微程序控制器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：采用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存储逻辑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92DB09A7-C32B-438D-A58E-B49E10ABDEB8}" type="parTrans" cxnId="{C17BDF78-50B5-493C-BF5A-09EFE969AC0B}">
      <dgm:prSet/>
      <dgm:spPr/>
      <dgm:t>
        <a:bodyPr/>
        <a:lstStyle/>
        <a:p>
          <a:endParaRPr lang="zh-CN" altLang="en-US"/>
        </a:p>
      </dgm:t>
    </dgm:pt>
    <dgm:pt modelId="{5E091D1C-2672-4BE7-891F-AFBE13721DDF}" type="sibTrans" cxnId="{C17BDF78-50B5-493C-BF5A-09EFE969AC0B}">
      <dgm:prSet/>
      <dgm:spPr/>
      <dgm:t>
        <a:bodyPr/>
        <a:lstStyle/>
        <a:p>
          <a:endParaRPr lang="zh-CN" altLang="en-US"/>
        </a:p>
      </dgm:t>
    </dgm:pt>
    <dgm:pt modelId="{9A1CB148-F74F-41F8-85D6-2FEA44D9AE46}" type="pres">
      <dgm:prSet presAssocID="{CC4FFF31-76AE-4197-B78A-D40B12EA06D1}" presName="linear" presStyleCnt="0">
        <dgm:presLayoutVars>
          <dgm:dir/>
          <dgm:animLvl val="lvl"/>
          <dgm:resizeHandles val="exact"/>
        </dgm:presLayoutVars>
      </dgm:prSet>
      <dgm:spPr/>
    </dgm:pt>
    <dgm:pt modelId="{06509501-BC0D-4B8F-B214-455D16C5158A}" type="pres">
      <dgm:prSet presAssocID="{AFE74710-4631-4001-89B5-664762FF0DCD}" presName="parentLin" presStyleCnt="0"/>
      <dgm:spPr/>
    </dgm:pt>
    <dgm:pt modelId="{83CB0851-B4C3-4341-9A35-057CCD74554E}" type="pres">
      <dgm:prSet presAssocID="{AFE74710-4631-4001-89B5-664762FF0DCD}" presName="parentLeftMargin" presStyleLbl="node1" presStyleIdx="0" presStyleCnt="1"/>
      <dgm:spPr/>
    </dgm:pt>
    <dgm:pt modelId="{2E7F5EC3-8E8C-451C-A326-4E22FC0874BC}" type="pres">
      <dgm:prSet presAssocID="{AFE74710-4631-4001-89B5-664762FF0D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5BB48A-0561-42E3-A5AA-54F004C8CE98}" type="pres">
      <dgm:prSet presAssocID="{AFE74710-4631-4001-89B5-664762FF0DCD}" presName="negativeSpace" presStyleCnt="0"/>
      <dgm:spPr/>
    </dgm:pt>
    <dgm:pt modelId="{88BBBE83-5E41-443E-B2B5-AA71E4AE9B34}" type="pres">
      <dgm:prSet presAssocID="{AFE74710-4631-4001-89B5-664762FF0DC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F2D410-8ADF-4C58-8CB6-367CA16FF0C8}" type="presOf" srcId="{003D272F-00D6-4E9A-9247-3A3170FE6264}" destId="{88BBBE83-5E41-443E-B2B5-AA71E4AE9B34}" srcOrd="0" destOrd="1" presId="urn:microsoft.com/office/officeart/2005/8/layout/list1"/>
    <dgm:cxn modelId="{94CB0128-74FA-4629-8C84-66404F20582C}" srcId="{AFE74710-4631-4001-89B5-664762FF0DCD}" destId="{003D272F-00D6-4E9A-9247-3A3170FE6264}" srcOrd="1" destOrd="0" parTransId="{B819BFDF-D6D8-475D-9E1E-24B081DBD95E}" sibTransId="{98D3B965-BA5E-4A26-89A3-BCBF7A70FF31}"/>
    <dgm:cxn modelId="{EB9D3173-119A-454B-8303-EF3CF80ABF47}" srcId="{AFE74710-4631-4001-89B5-664762FF0DCD}" destId="{1FA4F267-A692-431C-A055-9A2019B6843C}" srcOrd="0" destOrd="0" parTransId="{9CB2CF6D-887F-4920-B4CC-D6B014A45F95}" sibTransId="{4F8CF735-8FB5-468F-A66C-8058FF4B7889}"/>
    <dgm:cxn modelId="{C17BDF78-50B5-493C-BF5A-09EFE969AC0B}" srcId="{AFE74710-4631-4001-89B5-664762FF0DCD}" destId="{60F9708F-09DF-4AE6-9C0A-3D5037941F95}" srcOrd="2" destOrd="0" parTransId="{92DB09A7-C32B-438D-A58E-B49E10ABDEB8}" sibTransId="{5E091D1C-2672-4BE7-891F-AFBE13721DDF}"/>
    <dgm:cxn modelId="{61622E9C-ABC3-4352-9012-2FAB272345CC}" type="presOf" srcId="{AFE74710-4631-4001-89B5-664762FF0DCD}" destId="{2E7F5EC3-8E8C-451C-A326-4E22FC0874BC}" srcOrd="1" destOrd="0" presId="urn:microsoft.com/office/officeart/2005/8/layout/list1"/>
    <dgm:cxn modelId="{3D7CCD9E-9230-4D82-93C9-241BDB2679B2}" srcId="{CC4FFF31-76AE-4197-B78A-D40B12EA06D1}" destId="{AFE74710-4631-4001-89B5-664762FF0DCD}" srcOrd="0" destOrd="0" parTransId="{C579DA3D-28DA-400E-9D85-694AFC83DD8D}" sibTransId="{B9DFB27A-63AB-4F68-99D6-1A67E8496A18}"/>
    <dgm:cxn modelId="{DCFE10B9-B0C7-4C58-B1C3-B09F06383163}" type="presOf" srcId="{1FA4F267-A692-431C-A055-9A2019B6843C}" destId="{88BBBE83-5E41-443E-B2B5-AA71E4AE9B34}" srcOrd="0" destOrd="0" presId="urn:microsoft.com/office/officeart/2005/8/layout/list1"/>
    <dgm:cxn modelId="{08FA3ECC-33BC-44E2-B949-21D5A6A1577B}" type="presOf" srcId="{CC4FFF31-76AE-4197-B78A-D40B12EA06D1}" destId="{9A1CB148-F74F-41F8-85D6-2FEA44D9AE46}" srcOrd="0" destOrd="0" presId="urn:microsoft.com/office/officeart/2005/8/layout/list1"/>
    <dgm:cxn modelId="{6F24CAD8-8482-4D3F-843D-BA7B52BCDA79}" type="presOf" srcId="{AFE74710-4631-4001-89B5-664762FF0DCD}" destId="{83CB0851-B4C3-4341-9A35-057CCD74554E}" srcOrd="0" destOrd="0" presId="urn:microsoft.com/office/officeart/2005/8/layout/list1"/>
    <dgm:cxn modelId="{31527BF1-8800-4C7C-B4C7-210C7771764A}" type="presOf" srcId="{60F9708F-09DF-4AE6-9C0A-3D5037941F95}" destId="{88BBBE83-5E41-443E-B2B5-AA71E4AE9B34}" srcOrd="0" destOrd="2" presId="urn:microsoft.com/office/officeart/2005/8/layout/list1"/>
    <dgm:cxn modelId="{CAF57329-E6A0-45ED-A06B-9874E7983D1F}" type="presParOf" srcId="{9A1CB148-F74F-41F8-85D6-2FEA44D9AE46}" destId="{06509501-BC0D-4B8F-B214-455D16C5158A}" srcOrd="0" destOrd="0" presId="urn:microsoft.com/office/officeart/2005/8/layout/list1"/>
    <dgm:cxn modelId="{47496225-6D83-4F46-99A5-1F867298639E}" type="presParOf" srcId="{06509501-BC0D-4B8F-B214-455D16C5158A}" destId="{83CB0851-B4C3-4341-9A35-057CCD74554E}" srcOrd="0" destOrd="0" presId="urn:microsoft.com/office/officeart/2005/8/layout/list1"/>
    <dgm:cxn modelId="{CB01D016-DE49-4228-AA20-5D4BF803C3F4}" type="presParOf" srcId="{06509501-BC0D-4B8F-B214-455D16C5158A}" destId="{2E7F5EC3-8E8C-451C-A326-4E22FC0874BC}" srcOrd="1" destOrd="0" presId="urn:microsoft.com/office/officeart/2005/8/layout/list1"/>
    <dgm:cxn modelId="{EA96FF02-0BE1-4CBA-82F1-536033150C1C}" type="presParOf" srcId="{9A1CB148-F74F-41F8-85D6-2FEA44D9AE46}" destId="{2A5BB48A-0561-42E3-A5AA-54F004C8CE98}" srcOrd="1" destOrd="0" presId="urn:microsoft.com/office/officeart/2005/8/layout/list1"/>
    <dgm:cxn modelId="{57DC56E8-8948-46E6-B592-1390CE31D9AE}" type="presParOf" srcId="{9A1CB148-F74F-41F8-85D6-2FEA44D9AE46}" destId="{88BBBE83-5E41-443E-B2B5-AA71E4AE9B3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D9E5BF-A179-4A9A-97D1-6A03D5A5177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8C86E03-D813-4CC4-AF51-525CDEB171D8}">
      <dgm:prSet custT="1"/>
      <dgm:spPr/>
      <dgm:t>
        <a:bodyPr lIns="108000" rIns="108000"/>
        <a:lstStyle/>
        <a:p>
          <a:pPr>
            <a:lnSpc>
              <a:spcPct val="100000"/>
            </a:lnSpc>
            <a:spcAft>
              <a:spcPts val="0"/>
            </a:spcAft>
            <a:buSzPct val="60000"/>
            <a:buFont typeface="+mj-ea"/>
            <a:buAutoNum type="circleNumDbPlain"/>
          </a:pP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Microsoft YaHei"/>
              <a:cs typeface="+mn-ea"/>
              <a:sym typeface="+mn-lt"/>
            </a:rPr>
            <a:t>时序产生器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7E5DE24-27E7-481D-AF4C-902D8A270CB8}" type="parTrans" cxnId="{A50AF4A3-F5F7-4A69-A3EE-7D98A5E09A03}">
      <dgm:prSet/>
      <dgm:spPr/>
      <dgm:t>
        <a:bodyPr/>
        <a:lstStyle/>
        <a:p>
          <a:endParaRPr lang="zh-CN" altLang="en-US" sz="2400"/>
        </a:p>
      </dgm:t>
    </dgm:pt>
    <dgm:pt modelId="{83D63325-0956-4A3E-A122-C034E00168E4}" type="sibTrans" cxnId="{A50AF4A3-F5F7-4A69-A3EE-7D98A5E09A03}">
      <dgm:prSet/>
      <dgm:spPr/>
      <dgm:t>
        <a:bodyPr/>
        <a:lstStyle/>
        <a:p>
          <a:endParaRPr lang="zh-CN" altLang="en-US" sz="2400"/>
        </a:p>
      </dgm:t>
    </dgm:pt>
    <dgm:pt modelId="{F50356B6-125F-485F-B414-B98D07B41E8C}">
      <dgm:prSet custT="1"/>
      <dgm:spPr/>
      <dgm:t>
        <a:bodyPr lIns="108000" rIns="108000" bIns="1188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产生并发出计算机所需要的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时序控制信号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D06D833-ACF2-48F6-8EC6-40E167627E1F}" type="parTrans" cxnId="{8F5D7115-36A1-4D2B-8CEE-8BDED4FCBD1D}">
      <dgm:prSet/>
      <dgm:spPr/>
      <dgm:t>
        <a:bodyPr/>
        <a:lstStyle/>
        <a:p>
          <a:endParaRPr lang="zh-CN" altLang="en-US" sz="2400"/>
        </a:p>
      </dgm:t>
    </dgm:pt>
    <dgm:pt modelId="{AB591B95-8215-457A-9AC5-4FE857E2EF47}" type="sibTrans" cxnId="{8F5D7115-36A1-4D2B-8CEE-8BDED4FCBD1D}">
      <dgm:prSet/>
      <dgm:spPr/>
      <dgm:t>
        <a:bodyPr/>
        <a:lstStyle/>
        <a:p>
          <a:endParaRPr lang="zh-CN" altLang="en-US" sz="2400"/>
        </a:p>
      </dgm:t>
    </dgm:pt>
    <dgm:pt modelId="{94D3E3CC-8BB0-4F2E-B00B-86DFFD836F6C}">
      <dgm:prSet custT="1"/>
      <dgm:spPr/>
      <dgm:t>
        <a:bodyPr lIns="108000" rIns="108000" bIns="1188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对各种控制信号实施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上的控制</a:t>
          </a:r>
        </a:p>
      </dgm:t>
    </dgm:pt>
    <dgm:pt modelId="{64DBF2D8-F4AB-4D87-8B93-DBFFFFFD9912}" type="parTrans" cxnId="{2AC3E711-7B39-406E-BBDB-EFFB43F78419}">
      <dgm:prSet/>
      <dgm:spPr/>
      <dgm:t>
        <a:bodyPr/>
        <a:lstStyle/>
        <a:p>
          <a:endParaRPr lang="zh-CN" altLang="en-US" sz="2400"/>
        </a:p>
      </dgm:t>
    </dgm:pt>
    <dgm:pt modelId="{11837597-CE67-4DB3-8F5A-C960DC6830EA}" type="sibTrans" cxnId="{2AC3E711-7B39-406E-BBDB-EFFB43F78419}">
      <dgm:prSet/>
      <dgm:spPr/>
      <dgm:t>
        <a:bodyPr/>
        <a:lstStyle/>
        <a:p>
          <a:endParaRPr lang="zh-CN" altLang="en-US" sz="2400"/>
        </a:p>
      </dgm:t>
    </dgm:pt>
    <dgm:pt modelId="{D09139C9-1327-479A-9026-8A0474208274}" type="pres">
      <dgm:prSet presAssocID="{43D9E5BF-A179-4A9A-97D1-6A03D5A5177B}" presName="linear" presStyleCnt="0">
        <dgm:presLayoutVars>
          <dgm:dir/>
          <dgm:animLvl val="lvl"/>
          <dgm:resizeHandles val="exact"/>
        </dgm:presLayoutVars>
      </dgm:prSet>
      <dgm:spPr/>
    </dgm:pt>
    <dgm:pt modelId="{43646FF1-B978-4E4D-B12C-40DB47EC3A36}" type="pres">
      <dgm:prSet presAssocID="{E8C86E03-D813-4CC4-AF51-525CDEB171D8}" presName="parentLin" presStyleCnt="0"/>
      <dgm:spPr/>
    </dgm:pt>
    <dgm:pt modelId="{EF84DD14-6A3F-4BB6-879A-FA5E7EE154CC}" type="pres">
      <dgm:prSet presAssocID="{E8C86E03-D813-4CC4-AF51-525CDEB171D8}" presName="parentLeftMargin" presStyleLbl="node1" presStyleIdx="0" presStyleCnt="1"/>
      <dgm:spPr/>
    </dgm:pt>
    <dgm:pt modelId="{7ADE5439-4040-459D-8148-4FC3AAADDD86}" type="pres">
      <dgm:prSet presAssocID="{E8C86E03-D813-4CC4-AF51-525CDEB171D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CB7507-0436-4247-B393-54CE7796FCD2}" type="pres">
      <dgm:prSet presAssocID="{E8C86E03-D813-4CC4-AF51-525CDEB171D8}" presName="negativeSpace" presStyleCnt="0"/>
      <dgm:spPr/>
    </dgm:pt>
    <dgm:pt modelId="{DD5C4BE9-B663-43E3-A471-627C747FEF00}" type="pres">
      <dgm:prSet presAssocID="{E8C86E03-D813-4CC4-AF51-525CDEB171D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AC3E711-7B39-406E-BBDB-EFFB43F78419}" srcId="{E8C86E03-D813-4CC4-AF51-525CDEB171D8}" destId="{94D3E3CC-8BB0-4F2E-B00B-86DFFD836F6C}" srcOrd="1" destOrd="0" parTransId="{64DBF2D8-F4AB-4D87-8B93-DBFFFFFD9912}" sibTransId="{11837597-CE67-4DB3-8F5A-C960DC6830EA}"/>
    <dgm:cxn modelId="{8F5D7115-36A1-4D2B-8CEE-8BDED4FCBD1D}" srcId="{E8C86E03-D813-4CC4-AF51-525CDEB171D8}" destId="{F50356B6-125F-485F-B414-B98D07B41E8C}" srcOrd="0" destOrd="0" parTransId="{FD06D833-ACF2-48F6-8EC6-40E167627E1F}" sibTransId="{AB591B95-8215-457A-9AC5-4FE857E2EF47}"/>
    <dgm:cxn modelId="{DD58A532-617F-4624-B543-A2B6B2C4820E}" type="presOf" srcId="{94D3E3CC-8BB0-4F2E-B00B-86DFFD836F6C}" destId="{DD5C4BE9-B663-43E3-A471-627C747FEF00}" srcOrd="0" destOrd="1" presId="urn:microsoft.com/office/officeart/2005/8/layout/list1"/>
    <dgm:cxn modelId="{1C1EBF72-181D-43CB-ACE8-12E0E68B3A4C}" type="presOf" srcId="{F50356B6-125F-485F-B414-B98D07B41E8C}" destId="{DD5C4BE9-B663-43E3-A471-627C747FEF00}" srcOrd="0" destOrd="0" presId="urn:microsoft.com/office/officeart/2005/8/layout/list1"/>
    <dgm:cxn modelId="{947F3278-572E-4C18-94CB-607F346F14F1}" type="presOf" srcId="{43D9E5BF-A179-4A9A-97D1-6A03D5A5177B}" destId="{D09139C9-1327-479A-9026-8A0474208274}" srcOrd="0" destOrd="0" presId="urn:microsoft.com/office/officeart/2005/8/layout/list1"/>
    <dgm:cxn modelId="{A50AF4A3-F5F7-4A69-A3EE-7D98A5E09A03}" srcId="{43D9E5BF-A179-4A9A-97D1-6A03D5A5177B}" destId="{E8C86E03-D813-4CC4-AF51-525CDEB171D8}" srcOrd="0" destOrd="0" parTransId="{E7E5DE24-27E7-481D-AF4C-902D8A270CB8}" sibTransId="{83D63325-0956-4A3E-A122-C034E00168E4}"/>
    <dgm:cxn modelId="{BB6F85C4-1E05-4DA1-AA06-E528CA48ED6C}" type="presOf" srcId="{E8C86E03-D813-4CC4-AF51-525CDEB171D8}" destId="{EF84DD14-6A3F-4BB6-879A-FA5E7EE154CC}" srcOrd="0" destOrd="0" presId="urn:microsoft.com/office/officeart/2005/8/layout/list1"/>
    <dgm:cxn modelId="{610AE0C8-B7D3-4A19-8FE5-02397626A403}" type="presOf" srcId="{E8C86E03-D813-4CC4-AF51-525CDEB171D8}" destId="{7ADE5439-4040-459D-8148-4FC3AAADDD86}" srcOrd="1" destOrd="0" presId="urn:microsoft.com/office/officeart/2005/8/layout/list1"/>
    <dgm:cxn modelId="{B7A09FD4-0DC8-489F-9942-1C604DA8E818}" type="presParOf" srcId="{D09139C9-1327-479A-9026-8A0474208274}" destId="{43646FF1-B978-4E4D-B12C-40DB47EC3A36}" srcOrd="0" destOrd="0" presId="urn:microsoft.com/office/officeart/2005/8/layout/list1"/>
    <dgm:cxn modelId="{7FAE43BC-DDA9-4567-BDBD-38680B8439EE}" type="presParOf" srcId="{43646FF1-B978-4E4D-B12C-40DB47EC3A36}" destId="{EF84DD14-6A3F-4BB6-879A-FA5E7EE154CC}" srcOrd="0" destOrd="0" presId="urn:microsoft.com/office/officeart/2005/8/layout/list1"/>
    <dgm:cxn modelId="{9A81A733-1F4B-4529-85C0-FC8B64F61F34}" type="presParOf" srcId="{43646FF1-B978-4E4D-B12C-40DB47EC3A36}" destId="{7ADE5439-4040-459D-8148-4FC3AAADDD86}" srcOrd="1" destOrd="0" presId="urn:microsoft.com/office/officeart/2005/8/layout/list1"/>
    <dgm:cxn modelId="{3CF50A8D-5430-4C0C-9C32-D7E2103345C1}" type="presParOf" srcId="{D09139C9-1327-479A-9026-8A0474208274}" destId="{C8CB7507-0436-4247-B393-54CE7796FCD2}" srcOrd="1" destOrd="0" presId="urn:microsoft.com/office/officeart/2005/8/layout/list1"/>
    <dgm:cxn modelId="{8BD37631-3696-4EAE-BF86-4A1568B5FBB5}" type="presParOf" srcId="{D09139C9-1327-479A-9026-8A0474208274}" destId="{DD5C4BE9-B663-43E3-A471-627C747FEF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F2ADB55-FCC7-4B69-971D-7A9950951F99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947A20F-9ADD-4C49-86A5-9C815F8452E7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操作码位数</a:t>
          </a:r>
        </a:p>
      </dgm:t>
    </dgm:pt>
    <dgm:pt modelId="{0380D55A-D8C4-4E39-BAF1-16AD0D167242}" type="parTrans" cxnId="{712FBAF7-5F33-4A7B-A853-698E3F36A5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C6C87-01EC-4F04-BAAD-340E713C2F63}" type="sibTrans" cxnId="{712FBAF7-5F33-4A7B-A853-698E3F36A5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F12D-6797-4557-A3DA-E3152ED50961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地址码位数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A5CD0-4AD1-4095-A78A-92CA8FA5AE3A}" type="parTrans" cxnId="{7446A128-9430-4F5C-970C-EA74CA8BF7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CC53C-60B0-4839-9EC3-94AB88E78246}" type="sibTrans" cxnId="{7446A128-9430-4F5C-970C-EA74CA8BF7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764BF-F1B8-4E00-8714-76D47BDC6611}">
      <dgm:prSet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偏移量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63F3A2-883B-49A2-A01F-CB90D65DAE44}" type="parTrans" cxnId="{1575C5A7-454B-4E9D-8E11-60737957F8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7FDE1E-5A1C-4F98-8CFD-A88E93DF084F}" type="sibTrans" cxnId="{1575C5A7-454B-4E9D-8E11-60737957F8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569530-1E94-4EB0-BE55-6D85D283FBC2}">
      <dgm:prSet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寄存器位数：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</a:p>
      </dgm:t>
    </dgm:pt>
    <dgm:pt modelId="{F3F3CB92-2C94-45BA-8B0B-B5FDAAE02BC7}" type="parTrans" cxnId="{8C10ED4C-3023-494D-87B9-98BBD2F445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6A6D3-931E-4710-8FB0-C6925BDA7F19}" type="sibTrans" cxnId="{8C10ED4C-3023-494D-87B9-98BBD2F445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5903D-A192-4267-AC61-1982A246E23D}">
      <dgm:prSet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数据寻址方式</a:t>
          </a:r>
          <a:endParaRPr lang="en-US" altLang="zh-CN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7C557F-71D1-4924-8592-143E222D617B}" type="parTrans" cxnId="{9EF1E977-7BB2-466C-92CF-DC5072EEED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A7C780-AED7-4B95-A404-DFD6F17A31C2}" type="sibTrans" cxnId="{9EF1E977-7BB2-466C-92CF-DC5072EEED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FF182-ACF0-4D12-8324-56B6698B2E4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直接寻址</a:t>
          </a:r>
          <a:endParaRPr lang="en-US" altLang="zh-CN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2AF382-8DC4-43A1-8D74-BAEBA4760695}" type="parTrans" cxnId="{3C995CB1-7DCC-468F-8DE2-04E5EF2AC5C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96ACC4-5B9C-4CE0-982F-A4CDE20C59B5}" type="sibTrans" cxnId="{3C995CB1-7DCC-468F-8DE2-04E5EF2AC5C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D02134-5BAE-4714-A146-102F6E715C08}">
      <dgm:prSet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指令寻址方式</a:t>
          </a:r>
          <a:endParaRPr lang="en-US" altLang="zh-CN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03EF3-637E-4F6F-91E8-DE99B75B75A4}" type="parTrans" cxnId="{86737D5C-8610-4125-A87D-4D00E00342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A8F1A-D054-4C1F-BDAD-B8746E253B69}" type="sibTrans" cxnId="{86737D5C-8610-4125-A87D-4D00E00342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A0A65C-D10A-4BA9-AA91-08C282CE316E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顺序寻址</a:t>
          </a:r>
          <a:endParaRPr lang="en-US" altLang="zh-CN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97B0B-99B1-4D95-871E-960CA2A5D4B5}" type="parTrans" cxnId="{E2BF5CC6-847F-4457-8395-59A2B0DA4F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58B53-446D-436B-9012-2D03F0A18C7B}" type="sibTrans" cxnId="{E2BF5CC6-847F-4457-8395-59A2B0DA4F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4EC27-65CF-4815-899A-448AC5D77A6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不设定寻址特征位，由操作码默认指定寻址方式</a:t>
          </a:r>
        </a:p>
      </dgm:t>
    </dgm:pt>
    <dgm:pt modelId="{F211E2D0-7CF0-487A-BD87-88501A959DB4}" type="parTrans" cxnId="{B9E4905B-BDA0-413D-98C0-7F4F1CA9BA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C933AF-99D3-4EE2-85DA-36AAAF726311}" type="sibTrans" cxnId="{B9E4905B-BDA0-413D-98C0-7F4F1CA9BA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88D5D-B2AB-4AE0-B290-9C81C603DA3B}">
      <dgm:prSet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双操作数、单操作数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4BA12-7880-470A-843C-A51934111502}" type="parTrans" cxnId="{D643D4EC-E732-494A-A41C-3BF4664A46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4D955-3567-4F5B-8B95-016FE450557F}" type="sibTrans" cxnId="{D643D4EC-E732-494A-A41C-3BF4664A46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8202ED-4446-4C08-B55D-0600FE11AA0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跳跃寻址</a:t>
          </a:r>
          <a:endParaRPr lang="en-US" altLang="zh-CN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B9FB45-384E-4169-B595-F09428342781}" type="parTrans" cxnId="{08A4D5E0-2B9A-4D5B-8709-82B2CEBD40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72B9C1-5022-46EF-90B7-8BE2D45681B8}" type="sibTrans" cxnId="{08A4D5E0-2B9A-4D5B-8709-82B2CEBD40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FE556-7646-4750-ABBE-755D096FB18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寄存器寻址</a:t>
          </a:r>
          <a:endParaRPr lang="en-US" altLang="zh-CN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EBC4F8-2757-47A3-B50D-8FF62AB74F3B}" type="parTrans" cxnId="{EC7B9E90-4954-447D-A192-4008388870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515596-EFE3-4E97-98B3-904B6DCE6896}" type="sibTrans" cxnId="{EC7B9E90-4954-447D-A192-4008388870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1D5676-D2CF-4B6C-90EF-462A72B2C5A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寄存器</a:t>
          </a: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间接寻址</a:t>
          </a:r>
          <a:endParaRPr lang="en-US" altLang="zh-CN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C0ED2-B95C-46A8-903F-D4DEF77AA71F}" type="parTrans" cxnId="{02933D47-2EC2-4157-8C0F-AC325C003A7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860E8C-C926-49C2-9AB5-C093302DB902}" type="sibTrans" cxnId="{02933D47-2EC2-4157-8C0F-AC325C003A7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5DDDC-7474-49EA-8A29-85B31C96C5EE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寻址特征位</a:t>
          </a:r>
        </a:p>
      </dgm:t>
    </dgm:pt>
    <dgm:pt modelId="{8D786042-F5DC-41CE-9234-4975BA9F293C}" type="parTrans" cxnId="{4E5DC8CE-D91B-4EBE-B6B6-BF05E64FA0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A254D-7092-4E95-9D02-18D656AAA9C4}" type="sibTrans" cxnId="{4E5DC8CE-D91B-4EBE-B6B6-BF05E64FA0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97D52D-BD0F-4FBA-940A-ACEF54472189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gm:t>
    </dgm:pt>
    <dgm:pt modelId="{23AA02FA-A0D3-48B0-B2EE-65159C8CC326}" type="parTrans" cxnId="{0E365CD7-FCF5-4B90-A1D5-898AF31698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243E9-7E5F-40AE-8124-8F5DAF695F16}" type="sibTrans" cxnId="{0E365CD7-FCF5-4B90-A1D5-898AF31698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5A629-A8A1-4891-9ABF-63287AF697E9}" type="pres">
      <dgm:prSet presAssocID="{3F2ADB55-FCC7-4B69-971D-7A9950951F99}" presName="diagram" presStyleCnt="0">
        <dgm:presLayoutVars>
          <dgm:dir/>
          <dgm:animLvl val="lvl"/>
          <dgm:resizeHandles val="exact"/>
        </dgm:presLayoutVars>
      </dgm:prSet>
      <dgm:spPr/>
    </dgm:pt>
    <dgm:pt modelId="{8578F79D-CE28-4669-85BF-FCF835263E45}" type="pres">
      <dgm:prSet presAssocID="{B947A20F-9ADD-4C49-86A5-9C815F8452E7}" presName="compNode" presStyleCnt="0"/>
      <dgm:spPr/>
    </dgm:pt>
    <dgm:pt modelId="{05ADE3F6-2242-494B-AC56-B2C18452CBA5}" type="pres">
      <dgm:prSet presAssocID="{B947A20F-9ADD-4C49-86A5-9C815F8452E7}" presName="childRect" presStyleLbl="bgAcc1" presStyleIdx="0" presStyleCnt="5">
        <dgm:presLayoutVars>
          <dgm:bulletEnabled val="1"/>
        </dgm:presLayoutVars>
      </dgm:prSet>
      <dgm:spPr/>
    </dgm:pt>
    <dgm:pt modelId="{11DD4728-FA70-4CAC-A4E0-1A8EDD02B438}" type="pres">
      <dgm:prSet presAssocID="{B947A20F-9ADD-4C49-86A5-9C815F8452E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C81DA6E-BFCD-4B48-98E1-AB0BB96BB53F}" type="pres">
      <dgm:prSet presAssocID="{B947A20F-9ADD-4C49-86A5-9C815F8452E7}" presName="parentRect" presStyleLbl="alignNode1" presStyleIdx="0" presStyleCnt="5"/>
      <dgm:spPr/>
    </dgm:pt>
    <dgm:pt modelId="{35424DB4-DE73-49F6-8E2D-DEC3EC4B195E}" type="pres">
      <dgm:prSet presAssocID="{B947A20F-9ADD-4C49-86A5-9C815F8452E7}" presName="adorn" presStyleLbl="fgAccFollowNode1" presStyleIdx="0" presStyleCnt="5"/>
      <dgm:spPr/>
    </dgm:pt>
    <dgm:pt modelId="{A9BA787A-7A16-42A1-8BC8-D9457EAE7D5B}" type="pres">
      <dgm:prSet presAssocID="{4A5C6C87-01EC-4F04-BAAD-340E713C2F63}" presName="sibTrans" presStyleLbl="sibTrans2D1" presStyleIdx="0" presStyleCnt="0"/>
      <dgm:spPr/>
    </dgm:pt>
    <dgm:pt modelId="{A932B50D-7044-48E5-ABEB-333F045E5DF8}" type="pres">
      <dgm:prSet presAssocID="{2CABF12D-6797-4557-A3DA-E3152ED50961}" presName="compNode" presStyleCnt="0"/>
      <dgm:spPr/>
    </dgm:pt>
    <dgm:pt modelId="{9F1A0E45-D08B-47DF-8382-524D7F6FD2B2}" type="pres">
      <dgm:prSet presAssocID="{2CABF12D-6797-4557-A3DA-E3152ED50961}" presName="childRect" presStyleLbl="bgAcc1" presStyleIdx="1" presStyleCnt="5">
        <dgm:presLayoutVars>
          <dgm:bulletEnabled val="1"/>
        </dgm:presLayoutVars>
      </dgm:prSet>
      <dgm:spPr/>
    </dgm:pt>
    <dgm:pt modelId="{A8487E94-003D-41CE-9B4F-14E213E47AF6}" type="pres">
      <dgm:prSet presAssocID="{2CABF12D-6797-4557-A3DA-E3152ED509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7A2EF11-8A15-41BA-8B4A-B30D87E17B30}" type="pres">
      <dgm:prSet presAssocID="{2CABF12D-6797-4557-A3DA-E3152ED50961}" presName="parentRect" presStyleLbl="alignNode1" presStyleIdx="1" presStyleCnt="5"/>
      <dgm:spPr/>
    </dgm:pt>
    <dgm:pt modelId="{70EA6F3F-2C24-4E6A-B63E-746D7E30C314}" type="pres">
      <dgm:prSet presAssocID="{2CABF12D-6797-4557-A3DA-E3152ED50961}" presName="adorn" presStyleLbl="fgAccFollowNode1" presStyleIdx="1" presStyleCnt="5"/>
      <dgm:spPr/>
    </dgm:pt>
    <dgm:pt modelId="{43C83F98-CFD1-4F8A-936E-2736583F0824}" type="pres">
      <dgm:prSet presAssocID="{F37CC53C-60B0-4839-9EC3-94AB88E78246}" presName="sibTrans" presStyleLbl="sibTrans2D1" presStyleIdx="0" presStyleCnt="0"/>
      <dgm:spPr/>
    </dgm:pt>
    <dgm:pt modelId="{112FB908-6BAA-48BC-A3E7-7A73F94BF1C0}" type="pres">
      <dgm:prSet presAssocID="{EE65903D-A192-4267-AC61-1982A246E23D}" presName="compNode" presStyleCnt="0"/>
      <dgm:spPr/>
    </dgm:pt>
    <dgm:pt modelId="{CB87921A-007C-4184-83FA-E11562F163F6}" type="pres">
      <dgm:prSet presAssocID="{EE65903D-A192-4267-AC61-1982A246E23D}" presName="childRect" presStyleLbl="bgAcc1" presStyleIdx="2" presStyleCnt="5">
        <dgm:presLayoutVars>
          <dgm:bulletEnabled val="1"/>
        </dgm:presLayoutVars>
      </dgm:prSet>
      <dgm:spPr/>
    </dgm:pt>
    <dgm:pt modelId="{6C9B3782-ACDB-47D3-A57C-F2817E0EE010}" type="pres">
      <dgm:prSet presAssocID="{EE65903D-A192-4267-AC61-1982A246E23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356512A-5695-4FD2-B49B-30681B43BF12}" type="pres">
      <dgm:prSet presAssocID="{EE65903D-A192-4267-AC61-1982A246E23D}" presName="parentRect" presStyleLbl="alignNode1" presStyleIdx="2" presStyleCnt="5"/>
      <dgm:spPr/>
    </dgm:pt>
    <dgm:pt modelId="{375C160C-BF63-4A73-9334-1C6F5B9257CD}" type="pres">
      <dgm:prSet presAssocID="{EE65903D-A192-4267-AC61-1982A246E23D}" presName="adorn" presStyleLbl="fgAccFollowNode1" presStyleIdx="2" presStyleCnt="5"/>
      <dgm:spPr/>
    </dgm:pt>
    <dgm:pt modelId="{25FB2ECD-A2D2-4241-BE72-8464EF0E3B74}" type="pres">
      <dgm:prSet presAssocID="{2FA7C780-AED7-4B95-A404-DFD6F17A31C2}" presName="sibTrans" presStyleLbl="sibTrans2D1" presStyleIdx="0" presStyleCnt="0"/>
      <dgm:spPr/>
    </dgm:pt>
    <dgm:pt modelId="{51BA4C27-0685-4F07-8CE5-A8359F809DDE}" type="pres">
      <dgm:prSet presAssocID="{01D02134-5BAE-4714-A146-102F6E715C08}" presName="compNode" presStyleCnt="0"/>
      <dgm:spPr/>
    </dgm:pt>
    <dgm:pt modelId="{CCA50BEB-CF31-4271-BED0-33F814073F60}" type="pres">
      <dgm:prSet presAssocID="{01D02134-5BAE-4714-A146-102F6E715C08}" presName="childRect" presStyleLbl="bgAcc1" presStyleIdx="3" presStyleCnt="5">
        <dgm:presLayoutVars>
          <dgm:bulletEnabled val="1"/>
        </dgm:presLayoutVars>
      </dgm:prSet>
      <dgm:spPr/>
    </dgm:pt>
    <dgm:pt modelId="{EA123A59-9CE5-43B9-9FF6-76E0C0D38126}" type="pres">
      <dgm:prSet presAssocID="{01D02134-5BAE-4714-A146-102F6E715C0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34D73AE-3E4A-4DC1-9270-875BC41FF375}" type="pres">
      <dgm:prSet presAssocID="{01D02134-5BAE-4714-A146-102F6E715C08}" presName="parentRect" presStyleLbl="alignNode1" presStyleIdx="3" presStyleCnt="5"/>
      <dgm:spPr/>
    </dgm:pt>
    <dgm:pt modelId="{FCB6A4F4-3670-49F2-BD83-862312C12668}" type="pres">
      <dgm:prSet presAssocID="{01D02134-5BAE-4714-A146-102F6E715C08}" presName="adorn" presStyleLbl="fgAccFollowNode1" presStyleIdx="3" presStyleCnt="5"/>
      <dgm:spPr/>
    </dgm:pt>
    <dgm:pt modelId="{52BB22E5-C0AE-4BAF-8FC0-694F77958F46}" type="pres">
      <dgm:prSet presAssocID="{3FCA8F1A-D054-4C1F-BDAD-B8746E253B69}" presName="sibTrans" presStyleLbl="sibTrans2D1" presStyleIdx="0" presStyleCnt="0"/>
      <dgm:spPr/>
    </dgm:pt>
    <dgm:pt modelId="{E0D05101-EF66-4DB9-891D-302ECF6CE2FE}" type="pres">
      <dgm:prSet presAssocID="{54F5DDDC-7474-49EA-8A29-85B31C96C5EE}" presName="compNode" presStyleCnt="0"/>
      <dgm:spPr/>
    </dgm:pt>
    <dgm:pt modelId="{B86F684E-C643-4900-9A36-310FE49F8A09}" type="pres">
      <dgm:prSet presAssocID="{54F5DDDC-7474-49EA-8A29-85B31C96C5EE}" presName="childRect" presStyleLbl="bgAcc1" presStyleIdx="4" presStyleCnt="5">
        <dgm:presLayoutVars>
          <dgm:bulletEnabled val="1"/>
        </dgm:presLayoutVars>
      </dgm:prSet>
      <dgm:spPr/>
    </dgm:pt>
    <dgm:pt modelId="{7DDCB425-988F-4E28-A6DC-642BFE906113}" type="pres">
      <dgm:prSet presAssocID="{54F5DDDC-7474-49EA-8A29-85B31C96C5E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2247168-319D-4DA1-A383-2AD1B74288A5}" type="pres">
      <dgm:prSet presAssocID="{54F5DDDC-7474-49EA-8A29-85B31C96C5EE}" presName="parentRect" presStyleLbl="alignNode1" presStyleIdx="4" presStyleCnt="5"/>
      <dgm:spPr/>
    </dgm:pt>
    <dgm:pt modelId="{6DDE5E97-1D5B-4AC5-B5F8-F3269A74265C}" type="pres">
      <dgm:prSet presAssocID="{54F5DDDC-7474-49EA-8A29-85B31C96C5EE}" presName="adorn" presStyleLbl="fgAccFollowNode1" presStyleIdx="4" presStyleCnt="5"/>
      <dgm:spPr/>
    </dgm:pt>
  </dgm:ptLst>
  <dgm:cxnLst>
    <dgm:cxn modelId="{DF30530C-1F31-40D5-8E89-4DCFEBE06B94}" type="presOf" srcId="{F3CFE556-7646-4750-ABBE-755D096FB182}" destId="{CB87921A-007C-4184-83FA-E11562F163F6}" srcOrd="0" destOrd="1" presId="urn:microsoft.com/office/officeart/2005/8/layout/bList2"/>
    <dgm:cxn modelId="{29649B16-6992-4F18-A272-815C653603A8}" type="presOf" srcId="{18569530-1E94-4EB0-BE55-6D85D283FBC2}" destId="{9F1A0E45-D08B-47DF-8382-524D7F6FD2B2}" srcOrd="0" destOrd="2" presId="urn:microsoft.com/office/officeart/2005/8/layout/bList2"/>
    <dgm:cxn modelId="{7446A128-9430-4F5C-970C-EA74CA8BF787}" srcId="{3F2ADB55-FCC7-4B69-971D-7A9950951F99}" destId="{2CABF12D-6797-4557-A3DA-E3152ED50961}" srcOrd="1" destOrd="0" parTransId="{E3FA5CD0-4AD1-4095-A78A-92CA8FA5AE3A}" sibTransId="{F37CC53C-60B0-4839-9EC3-94AB88E78246}"/>
    <dgm:cxn modelId="{A992933D-4445-4CCD-A74F-7A07445C81A5}" type="presOf" srcId="{4A5C6C87-01EC-4F04-BAAD-340E713C2F63}" destId="{A9BA787A-7A16-42A1-8BC8-D9457EAE7D5B}" srcOrd="0" destOrd="0" presId="urn:microsoft.com/office/officeart/2005/8/layout/bList2"/>
    <dgm:cxn modelId="{B9E4905B-BDA0-413D-98C0-7F4F1CA9BA07}" srcId="{54F5DDDC-7474-49EA-8A29-85B31C96C5EE}" destId="{1544EC27-65CF-4815-899A-448AC5D77A6B}" srcOrd="0" destOrd="0" parTransId="{F211E2D0-7CF0-487A-BD87-88501A959DB4}" sibTransId="{48C933AF-99D3-4EE2-85DA-36AAAF726311}"/>
    <dgm:cxn modelId="{7733C05B-EBFB-43A8-B898-D53B442439BD}" type="presOf" srcId="{EE65903D-A192-4267-AC61-1982A246E23D}" destId="{D356512A-5695-4FD2-B49B-30681B43BF12}" srcOrd="1" destOrd="0" presId="urn:microsoft.com/office/officeart/2005/8/layout/bList2"/>
    <dgm:cxn modelId="{86737D5C-8610-4125-A87D-4D00E0034270}" srcId="{3F2ADB55-FCC7-4B69-971D-7A9950951F99}" destId="{01D02134-5BAE-4714-A146-102F6E715C08}" srcOrd="3" destOrd="0" parTransId="{78703EF3-637E-4F6F-91E8-DE99B75B75A4}" sibTransId="{3FCA8F1A-D054-4C1F-BDAD-B8746E253B69}"/>
    <dgm:cxn modelId="{C43C6E42-DA90-475D-AE69-10E46B6A9614}" type="presOf" srcId="{AA1764BF-F1B8-4E00-8714-76D47BDC6611}" destId="{9F1A0E45-D08B-47DF-8382-524D7F6FD2B2}" srcOrd="0" destOrd="1" presId="urn:microsoft.com/office/officeart/2005/8/layout/bList2"/>
    <dgm:cxn modelId="{D6CB8A43-66D4-4E86-B916-306339FB9B03}" type="presOf" srcId="{54F5DDDC-7474-49EA-8A29-85B31C96C5EE}" destId="{32247168-319D-4DA1-A383-2AD1B74288A5}" srcOrd="1" destOrd="0" presId="urn:microsoft.com/office/officeart/2005/8/layout/bList2"/>
    <dgm:cxn modelId="{B4AE0B65-531B-4CBB-BB2F-C536BA0E51B6}" type="presOf" srcId="{2CABF12D-6797-4557-A3DA-E3152ED50961}" destId="{77A2EF11-8A15-41BA-8B4A-B30D87E17B30}" srcOrd="1" destOrd="0" presId="urn:microsoft.com/office/officeart/2005/8/layout/bList2"/>
    <dgm:cxn modelId="{02D8BA65-B908-4D48-B116-A8EAA93A1E40}" type="presOf" srcId="{3FCA8F1A-D054-4C1F-BDAD-B8746E253B69}" destId="{52BB22E5-C0AE-4BAF-8FC0-694F77958F46}" srcOrd="0" destOrd="0" presId="urn:microsoft.com/office/officeart/2005/8/layout/bList2"/>
    <dgm:cxn modelId="{79920646-42E8-413B-831E-42900E44DAC4}" type="presOf" srcId="{B947A20F-9ADD-4C49-86A5-9C815F8452E7}" destId="{11DD4728-FA70-4CAC-A4E0-1A8EDD02B438}" srcOrd="0" destOrd="0" presId="urn:microsoft.com/office/officeart/2005/8/layout/bList2"/>
    <dgm:cxn modelId="{02933D47-2EC2-4157-8C0F-AC325C003A75}" srcId="{EE65903D-A192-4267-AC61-1982A246E23D}" destId="{351D5676-D2CF-4B6C-90EF-462A72B2C5A3}" srcOrd="2" destOrd="0" parTransId="{A28C0ED2-B95C-46A8-903F-D4DEF77AA71F}" sibTransId="{F5860E8C-C926-49C2-9AB5-C093302DB902}"/>
    <dgm:cxn modelId="{B7D4B148-18AB-4D2D-B761-678CC6D5E90E}" type="presOf" srcId="{3F2ADB55-FCC7-4B69-971D-7A9950951F99}" destId="{3CE5A629-A8A1-4891-9ABF-63287AF697E9}" srcOrd="0" destOrd="0" presId="urn:microsoft.com/office/officeart/2005/8/layout/bList2"/>
    <dgm:cxn modelId="{8C10ED4C-3023-494D-87B9-98BBD2F44556}" srcId="{2CABF12D-6797-4557-A3DA-E3152ED50961}" destId="{18569530-1E94-4EB0-BE55-6D85D283FBC2}" srcOrd="2" destOrd="0" parTransId="{F3F3CB92-2C94-45BA-8B0B-B5FDAAE02BC7}" sibTransId="{C646A6D3-931E-4710-8FB0-C6925BDA7F19}"/>
    <dgm:cxn modelId="{DD8EC850-756B-43BA-827D-7AF87212A03E}" type="presOf" srcId="{351D5676-D2CF-4B6C-90EF-462A72B2C5A3}" destId="{CB87921A-007C-4184-83FA-E11562F163F6}" srcOrd="0" destOrd="2" presId="urn:microsoft.com/office/officeart/2005/8/layout/bList2"/>
    <dgm:cxn modelId="{9EF1E977-7BB2-466C-92CF-DC5072EEEDA4}" srcId="{3F2ADB55-FCC7-4B69-971D-7A9950951F99}" destId="{EE65903D-A192-4267-AC61-1982A246E23D}" srcOrd="2" destOrd="0" parTransId="{2D7C557F-71D1-4924-8592-143E222D617B}" sibTransId="{2FA7C780-AED7-4B95-A404-DFD6F17A31C2}"/>
    <dgm:cxn modelId="{3BED2E90-FE06-49DA-AB97-85D50590DFB4}" type="presOf" srcId="{2FA7C780-AED7-4B95-A404-DFD6F17A31C2}" destId="{25FB2ECD-A2D2-4241-BE72-8464EF0E3B74}" srcOrd="0" destOrd="0" presId="urn:microsoft.com/office/officeart/2005/8/layout/bList2"/>
    <dgm:cxn modelId="{EC7B9E90-4954-447D-A192-4008388870D4}" srcId="{EE65903D-A192-4267-AC61-1982A246E23D}" destId="{F3CFE556-7646-4750-ABBE-755D096FB182}" srcOrd="1" destOrd="0" parTransId="{3FEBC4F8-2757-47A3-B50D-8FF62AB74F3B}" sibTransId="{74515596-EFE3-4E97-98B3-904B6DCE6896}"/>
    <dgm:cxn modelId="{F07AD694-D169-4DD3-AF5A-5C7144BC2FDD}" type="presOf" srcId="{EE65903D-A192-4267-AC61-1982A246E23D}" destId="{6C9B3782-ACDB-47D3-A57C-F2817E0EE010}" srcOrd="0" destOrd="0" presId="urn:microsoft.com/office/officeart/2005/8/layout/bList2"/>
    <dgm:cxn modelId="{B452559A-11C5-4DE2-B1B6-54B7FB51811D}" type="presOf" srcId="{6FFFF182-ACF0-4D12-8324-56B6698B2E45}" destId="{CB87921A-007C-4184-83FA-E11562F163F6}" srcOrd="0" destOrd="0" presId="urn:microsoft.com/office/officeart/2005/8/layout/bList2"/>
    <dgm:cxn modelId="{1575C5A7-454B-4E9D-8E11-60737957F80B}" srcId="{2CABF12D-6797-4557-A3DA-E3152ED50961}" destId="{AA1764BF-F1B8-4E00-8714-76D47BDC6611}" srcOrd="1" destOrd="0" parTransId="{C663F3A2-883B-49A2-A01F-CB90D65DAE44}" sibTransId="{977FDE1E-5A1C-4F98-8CFD-A88E93DF084F}"/>
    <dgm:cxn modelId="{3C995CB1-7DCC-468F-8DE2-04E5EF2AC5CA}" srcId="{EE65903D-A192-4267-AC61-1982A246E23D}" destId="{6FFFF182-ACF0-4D12-8324-56B6698B2E45}" srcOrd="0" destOrd="0" parTransId="{0A2AF382-8DC4-43A1-8D74-BAEBA4760695}" sibTransId="{2E96ACC4-5B9C-4CE0-982F-A4CDE20C59B5}"/>
    <dgm:cxn modelId="{77F74CB4-EF37-4B3B-9B61-FE235137E79A}" type="presOf" srcId="{1544EC27-65CF-4815-899A-448AC5D77A6B}" destId="{B86F684E-C643-4900-9A36-310FE49F8A09}" srcOrd="0" destOrd="0" presId="urn:microsoft.com/office/officeart/2005/8/layout/bList2"/>
    <dgm:cxn modelId="{674763B6-385D-46FB-B9FF-CF4F9EF97022}" type="presOf" srcId="{01D02134-5BAE-4714-A146-102F6E715C08}" destId="{234D73AE-3E4A-4DC1-9270-875BC41FF375}" srcOrd="1" destOrd="0" presId="urn:microsoft.com/office/officeart/2005/8/layout/bList2"/>
    <dgm:cxn modelId="{6BF794BE-5F94-49FE-B588-AD3D48C14C12}" type="presOf" srcId="{2CABF12D-6797-4557-A3DA-E3152ED50961}" destId="{A8487E94-003D-41CE-9B4F-14E213E47AF6}" srcOrd="0" destOrd="0" presId="urn:microsoft.com/office/officeart/2005/8/layout/bList2"/>
    <dgm:cxn modelId="{4B0FBFC2-FDDC-40F9-A113-308080552C62}" type="presOf" srcId="{FA97D52D-BD0F-4FBA-940A-ACEF54472189}" destId="{05ADE3F6-2242-494B-AC56-B2C18452CBA5}" srcOrd="0" destOrd="0" presId="urn:microsoft.com/office/officeart/2005/8/layout/bList2"/>
    <dgm:cxn modelId="{E2BF5CC6-847F-4457-8395-59A2B0DA4FC4}" srcId="{01D02134-5BAE-4714-A146-102F6E715C08}" destId="{3AA0A65C-D10A-4BA9-AA91-08C282CE316E}" srcOrd="0" destOrd="0" parTransId="{B8597B0B-99B1-4D95-871E-960CA2A5D4B5}" sibTransId="{A8C58B53-446D-436B-9012-2D03F0A18C7B}"/>
    <dgm:cxn modelId="{472F5BC8-F163-4805-89B7-AF44FBFAD021}" type="presOf" srcId="{F37CC53C-60B0-4839-9EC3-94AB88E78246}" destId="{43C83F98-CFD1-4F8A-936E-2736583F0824}" srcOrd="0" destOrd="0" presId="urn:microsoft.com/office/officeart/2005/8/layout/bList2"/>
    <dgm:cxn modelId="{AFD25DC8-F338-4438-BCEA-B45CA70E5B78}" type="presOf" srcId="{B947A20F-9ADD-4C49-86A5-9C815F8452E7}" destId="{EC81DA6E-BFCD-4B48-98E1-AB0BB96BB53F}" srcOrd="1" destOrd="0" presId="urn:microsoft.com/office/officeart/2005/8/layout/bList2"/>
    <dgm:cxn modelId="{4E5DC8CE-D91B-4EBE-B6B6-BF05E64FA05F}" srcId="{3F2ADB55-FCC7-4B69-971D-7A9950951F99}" destId="{54F5DDDC-7474-49EA-8A29-85B31C96C5EE}" srcOrd="4" destOrd="0" parTransId="{8D786042-F5DC-41CE-9234-4975BA9F293C}" sibTransId="{369A254D-7092-4E95-9D02-18D656AAA9C4}"/>
    <dgm:cxn modelId="{7822D8D6-E9AE-4736-A172-A53D72CCB44D}" type="presOf" srcId="{54F5DDDC-7474-49EA-8A29-85B31C96C5EE}" destId="{7DDCB425-988F-4E28-A6DC-642BFE906113}" srcOrd="0" destOrd="0" presId="urn:microsoft.com/office/officeart/2005/8/layout/bList2"/>
    <dgm:cxn modelId="{0E365CD7-FCF5-4B90-A1D5-898AF3169834}" srcId="{B947A20F-9ADD-4C49-86A5-9C815F8452E7}" destId="{FA97D52D-BD0F-4FBA-940A-ACEF54472189}" srcOrd="0" destOrd="0" parTransId="{23AA02FA-A0D3-48B0-B2EE-65159C8CC326}" sibTransId="{67E243E9-7E5F-40AE-8124-8F5DAF695F16}"/>
    <dgm:cxn modelId="{05D7C7D8-3CED-4F43-89F4-11AE9354A667}" type="presOf" srcId="{3AA0A65C-D10A-4BA9-AA91-08C282CE316E}" destId="{CCA50BEB-CF31-4271-BED0-33F814073F60}" srcOrd="0" destOrd="0" presId="urn:microsoft.com/office/officeart/2005/8/layout/bList2"/>
    <dgm:cxn modelId="{133850DA-8B94-4634-A655-B840519BF8A2}" type="presOf" srcId="{01D02134-5BAE-4714-A146-102F6E715C08}" destId="{EA123A59-9CE5-43B9-9FF6-76E0C0D38126}" srcOrd="0" destOrd="0" presId="urn:microsoft.com/office/officeart/2005/8/layout/bList2"/>
    <dgm:cxn modelId="{08A4D5E0-2B9A-4D5B-8709-82B2CEBD40EE}" srcId="{01D02134-5BAE-4714-A146-102F6E715C08}" destId="{048202ED-4446-4C08-B55D-0600FE11AA06}" srcOrd="1" destOrd="0" parTransId="{74B9FB45-384E-4169-B595-F09428342781}" sibTransId="{5A72B9C1-5022-46EF-90B7-8BE2D45681B8}"/>
    <dgm:cxn modelId="{D643D4EC-E732-494A-A41C-3BF4664A4609}" srcId="{2CABF12D-6797-4557-A3DA-E3152ED50961}" destId="{2E188D5D-B2AB-4AE0-B290-9C81C603DA3B}" srcOrd="0" destOrd="0" parTransId="{1104BA12-7880-470A-843C-A51934111502}" sibTransId="{97F4D955-3567-4F5B-8B95-016FE450557F}"/>
    <dgm:cxn modelId="{712FBAF7-5F33-4A7B-A853-698E3F36A503}" srcId="{3F2ADB55-FCC7-4B69-971D-7A9950951F99}" destId="{B947A20F-9ADD-4C49-86A5-9C815F8452E7}" srcOrd="0" destOrd="0" parTransId="{0380D55A-D8C4-4E39-BAF1-16AD0D167242}" sibTransId="{4A5C6C87-01EC-4F04-BAAD-340E713C2F63}"/>
    <dgm:cxn modelId="{85DEECFA-4361-4616-8EFB-3711AB3ECEBE}" type="presOf" srcId="{048202ED-4446-4C08-B55D-0600FE11AA06}" destId="{CCA50BEB-CF31-4271-BED0-33F814073F60}" srcOrd="0" destOrd="1" presId="urn:microsoft.com/office/officeart/2005/8/layout/bList2"/>
    <dgm:cxn modelId="{016447FF-15F4-4D5B-A550-E4A0570ECB46}" type="presOf" srcId="{2E188D5D-B2AB-4AE0-B290-9C81C603DA3B}" destId="{9F1A0E45-D08B-47DF-8382-524D7F6FD2B2}" srcOrd="0" destOrd="0" presId="urn:microsoft.com/office/officeart/2005/8/layout/bList2"/>
    <dgm:cxn modelId="{6810ABCC-0064-4483-8263-BB2364610111}" type="presParOf" srcId="{3CE5A629-A8A1-4891-9ABF-63287AF697E9}" destId="{8578F79D-CE28-4669-85BF-FCF835263E45}" srcOrd="0" destOrd="0" presId="urn:microsoft.com/office/officeart/2005/8/layout/bList2"/>
    <dgm:cxn modelId="{522D1C3E-0B37-4045-B9FE-88FA8EA38DD5}" type="presParOf" srcId="{8578F79D-CE28-4669-85BF-FCF835263E45}" destId="{05ADE3F6-2242-494B-AC56-B2C18452CBA5}" srcOrd="0" destOrd="0" presId="urn:microsoft.com/office/officeart/2005/8/layout/bList2"/>
    <dgm:cxn modelId="{F8C733EE-AE9E-46AE-AEB3-5221C2BD7E07}" type="presParOf" srcId="{8578F79D-CE28-4669-85BF-FCF835263E45}" destId="{11DD4728-FA70-4CAC-A4E0-1A8EDD02B438}" srcOrd="1" destOrd="0" presId="urn:microsoft.com/office/officeart/2005/8/layout/bList2"/>
    <dgm:cxn modelId="{B4E4E9A4-036F-4271-AA16-8BA84C38D41D}" type="presParOf" srcId="{8578F79D-CE28-4669-85BF-FCF835263E45}" destId="{EC81DA6E-BFCD-4B48-98E1-AB0BB96BB53F}" srcOrd="2" destOrd="0" presId="urn:microsoft.com/office/officeart/2005/8/layout/bList2"/>
    <dgm:cxn modelId="{A36BCBD6-58BD-4049-881B-B6C22D04C5B0}" type="presParOf" srcId="{8578F79D-CE28-4669-85BF-FCF835263E45}" destId="{35424DB4-DE73-49F6-8E2D-DEC3EC4B195E}" srcOrd="3" destOrd="0" presId="urn:microsoft.com/office/officeart/2005/8/layout/bList2"/>
    <dgm:cxn modelId="{C101A175-CABD-41C5-9D56-0025714F8B70}" type="presParOf" srcId="{3CE5A629-A8A1-4891-9ABF-63287AF697E9}" destId="{A9BA787A-7A16-42A1-8BC8-D9457EAE7D5B}" srcOrd="1" destOrd="0" presId="urn:microsoft.com/office/officeart/2005/8/layout/bList2"/>
    <dgm:cxn modelId="{26659DF5-45C6-46AD-A2AB-2ADBF82439BC}" type="presParOf" srcId="{3CE5A629-A8A1-4891-9ABF-63287AF697E9}" destId="{A932B50D-7044-48E5-ABEB-333F045E5DF8}" srcOrd="2" destOrd="0" presId="urn:microsoft.com/office/officeart/2005/8/layout/bList2"/>
    <dgm:cxn modelId="{E6723745-ACF8-4825-AE89-4B13755E12BD}" type="presParOf" srcId="{A932B50D-7044-48E5-ABEB-333F045E5DF8}" destId="{9F1A0E45-D08B-47DF-8382-524D7F6FD2B2}" srcOrd="0" destOrd="0" presId="urn:microsoft.com/office/officeart/2005/8/layout/bList2"/>
    <dgm:cxn modelId="{A8FDC16C-5F20-40F9-8D5C-92706EA7EE0E}" type="presParOf" srcId="{A932B50D-7044-48E5-ABEB-333F045E5DF8}" destId="{A8487E94-003D-41CE-9B4F-14E213E47AF6}" srcOrd="1" destOrd="0" presId="urn:microsoft.com/office/officeart/2005/8/layout/bList2"/>
    <dgm:cxn modelId="{844CD3E5-60D8-4462-B9F1-DB495CEDB4CC}" type="presParOf" srcId="{A932B50D-7044-48E5-ABEB-333F045E5DF8}" destId="{77A2EF11-8A15-41BA-8B4A-B30D87E17B30}" srcOrd="2" destOrd="0" presId="urn:microsoft.com/office/officeart/2005/8/layout/bList2"/>
    <dgm:cxn modelId="{3C986ABF-7F53-4B82-A848-3732E97D781B}" type="presParOf" srcId="{A932B50D-7044-48E5-ABEB-333F045E5DF8}" destId="{70EA6F3F-2C24-4E6A-B63E-746D7E30C314}" srcOrd="3" destOrd="0" presId="urn:microsoft.com/office/officeart/2005/8/layout/bList2"/>
    <dgm:cxn modelId="{E4E9D8C7-9501-4369-890F-2434742C0BAA}" type="presParOf" srcId="{3CE5A629-A8A1-4891-9ABF-63287AF697E9}" destId="{43C83F98-CFD1-4F8A-936E-2736583F0824}" srcOrd="3" destOrd="0" presId="urn:microsoft.com/office/officeart/2005/8/layout/bList2"/>
    <dgm:cxn modelId="{5F1652B0-DA48-4320-B62B-D332F9483E0E}" type="presParOf" srcId="{3CE5A629-A8A1-4891-9ABF-63287AF697E9}" destId="{112FB908-6BAA-48BC-A3E7-7A73F94BF1C0}" srcOrd="4" destOrd="0" presId="urn:microsoft.com/office/officeart/2005/8/layout/bList2"/>
    <dgm:cxn modelId="{2779B607-81DF-4011-869E-81102FC3EF04}" type="presParOf" srcId="{112FB908-6BAA-48BC-A3E7-7A73F94BF1C0}" destId="{CB87921A-007C-4184-83FA-E11562F163F6}" srcOrd="0" destOrd="0" presId="urn:microsoft.com/office/officeart/2005/8/layout/bList2"/>
    <dgm:cxn modelId="{BD23344A-6D79-44A3-82A9-351C9B6FE9CB}" type="presParOf" srcId="{112FB908-6BAA-48BC-A3E7-7A73F94BF1C0}" destId="{6C9B3782-ACDB-47D3-A57C-F2817E0EE010}" srcOrd="1" destOrd="0" presId="urn:microsoft.com/office/officeart/2005/8/layout/bList2"/>
    <dgm:cxn modelId="{B23D987A-FCFD-468B-B85A-0E7F6892FC3D}" type="presParOf" srcId="{112FB908-6BAA-48BC-A3E7-7A73F94BF1C0}" destId="{D356512A-5695-4FD2-B49B-30681B43BF12}" srcOrd="2" destOrd="0" presId="urn:microsoft.com/office/officeart/2005/8/layout/bList2"/>
    <dgm:cxn modelId="{F36F736E-9678-4C94-9E26-4C50B40615F3}" type="presParOf" srcId="{112FB908-6BAA-48BC-A3E7-7A73F94BF1C0}" destId="{375C160C-BF63-4A73-9334-1C6F5B9257CD}" srcOrd="3" destOrd="0" presId="urn:microsoft.com/office/officeart/2005/8/layout/bList2"/>
    <dgm:cxn modelId="{AF984E14-C365-4E57-AA5F-7990469C4FE6}" type="presParOf" srcId="{3CE5A629-A8A1-4891-9ABF-63287AF697E9}" destId="{25FB2ECD-A2D2-4241-BE72-8464EF0E3B74}" srcOrd="5" destOrd="0" presId="urn:microsoft.com/office/officeart/2005/8/layout/bList2"/>
    <dgm:cxn modelId="{EDBDE352-137C-4DD4-BBA5-8C0012814FFF}" type="presParOf" srcId="{3CE5A629-A8A1-4891-9ABF-63287AF697E9}" destId="{51BA4C27-0685-4F07-8CE5-A8359F809DDE}" srcOrd="6" destOrd="0" presId="urn:microsoft.com/office/officeart/2005/8/layout/bList2"/>
    <dgm:cxn modelId="{05A9F915-8E98-44AA-95BD-B70B3E884C8F}" type="presParOf" srcId="{51BA4C27-0685-4F07-8CE5-A8359F809DDE}" destId="{CCA50BEB-CF31-4271-BED0-33F814073F60}" srcOrd="0" destOrd="0" presId="urn:microsoft.com/office/officeart/2005/8/layout/bList2"/>
    <dgm:cxn modelId="{5EB0329F-AC25-4EB8-A4BE-3A6ECD6DF1B4}" type="presParOf" srcId="{51BA4C27-0685-4F07-8CE5-A8359F809DDE}" destId="{EA123A59-9CE5-43B9-9FF6-76E0C0D38126}" srcOrd="1" destOrd="0" presId="urn:microsoft.com/office/officeart/2005/8/layout/bList2"/>
    <dgm:cxn modelId="{A5C4DA29-D7E0-4DC2-8B46-A9D1312FFE8E}" type="presParOf" srcId="{51BA4C27-0685-4F07-8CE5-A8359F809DDE}" destId="{234D73AE-3E4A-4DC1-9270-875BC41FF375}" srcOrd="2" destOrd="0" presId="urn:microsoft.com/office/officeart/2005/8/layout/bList2"/>
    <dgm:cxn modelId="{1696AA51-F20A-41A0-86F5-BC3A2542174A}" type="presParOf" srcId="{51BA4C27-0685-4F07-8CE5-A8359F809DDE}" destId="{FCB6A4F4-3670-49F2-BD83-862312C12668}" srcOrd="3" destOrd="0" presId="urn:microsoft.com/office/officeart/2005/8/layout/bList2"/>
    <dgm:cxn modelId="{982FBD96-92D2-460B-A1B6-34D6B2B44A26}" type="presParOf" srcId="{3CE5A629-A8A1-4891-9ABF-63287AF697E9}" destId="{52BB22E5-C0AE-4BAF-8FC0-694F77958F46}" srcOrd="7" destOrd="0" presId="urn:microsoft.com/office/officeart/2005/8/layout/bList2"/>
    <dgm:cxn modelId="{5EE34A58-4D6B-4F34-8E5E-4FB236AAA4D5}" type="presParOf" srcId="{3CE5A629-A8A1-4891-9ABF-63287AF697E9}" destId="{E0D05101-EF66-4DB9-891D-302ECF6CE2FE}" srcOrd="8" destOrd="0" presId="urn:microsoft.com/office/officeart/2005/8/layout/bList2"/>
    <dgm:cxn modelId="{82BB4809-55C0-4910-BACB-9AB4C734F006}" type="presParOf" srcId="{E0D05101-EF66-4DB9-891D-302ECF6CE2FE}" destId="{B86F684E-C643-4900-9A36-310FE49F8A09}" srcOrd="0" destOrd="0" presId="urn:microsoft.com/office/officeart/2005/8/layout/bList2"/>
    <dgm:cxn modelId="{2909FB0B-CE51-438A-A063-0D6A694B06AC}" type="presParOf" srcId="{E0D05101-EF66-4DB9-891D-302ECF6CE2FE}" destId="{7DDCB425-988F-4E28-A6DC-642BFE906113}" srcOrd="1" destOrd="0" presId="urn:microsoft.com/office/officeart/2005/8/layout/bList2"/>
    <dgm:cxn modelId="{BEAC4264-F303-4CB0-B97E-11C5A9ADF0C3}" type="presParOf" srcId="{E0D05101-EF66-4DB9-891D-302ECF6CE2FE}" destId="{32247168-319D-4DA1-A383-2AD1B74288A5}" srcOrd="2" destOrd="0" presId="urn:microsoft.com/office/officeart/2005/8/layout/bList2"/>
    <dgm:cxn modelId="{C7096195-2D23-475A-BA90-0F17B881967C}" type="presParOf" srcId="{E0D05101-EF66-4DB9-891D-302ECF6CE2FE}" destId="{6DDE5E97-1D5B-4AC5-B5F8-F3269A7426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ED0FB7A-A50B-4960-BCAD-B3D4328F0D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C7679D8-661A-4941-A911-1DFBE545CE2C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指令寻址方式</a:t>
          </a:r>
        </a:p>
      </dgm:t>
    </dgm:pt>
    <dgm:pt modelId="{47FA38C2-6321-43D5-8B53-74F20F6448D1}" type="parTrans" cxnId="{C9FA0F41-6D20-4DD8-9D1E-F15F488519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FD0F2F-0622-4A11-B8A1-1876737B08B4}" type="sibTrans" cxnId="{C9FA0F41-6D20-4DD8-9D1E-F15F488519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13234-03D2-488E-A2F2-B82A01CB7384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顺序寻址：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= PC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+ 1</a:t>
          </a:r>
        </a:p>
      </dgm:t>
    </dgm:pt>
    <dgm:pt modelId="{904C246B-5C2B-46D1-A125-6CAA33001656}" type="parTrans" cxnId="{93985079-E481-4399-AB16-0FDD6A6975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6D117F-9D97-4CB4-99DC-B16734FAD798}" type="sibTrans" cxnId="{93985079-E481-4399-AB16-0FDD6A6975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29A96-5B05-44C3-9BC8-32E5F40BED52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跳跃寻址：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偏移量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E8F6D7-15AB-46A0-8966-743AB4FBB552}" type="parTrans" cxnId="{16C0E31B-6C29-4792-91FD-8DC2AE7303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60543A-17D1-406D-A6CF-1D0111D381C6}" type="sibTrans" cxnId="{16C0E31B-6C29-4792-91FD-8DC2AE7303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EF40F0-0C72-41AC-936C-377BC6BA4408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数据寻址方式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44C75F-3F36-41B4-B106-6AFD3B5121B1}" type="parTrans" cxnId="{8B4FEB4D-1BFA-4C64-933F-57ECD5BE3C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25B06-E294-4CA6-B672-A4579A27A6A1}" type="sibTrans" cxnId="{8B4FEB4D-1BFA-4C64-933F-57ECD5BE3C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F8DA85-D27F-434D-AC94-6F6E8B7FD2BF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偏移量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A984483-3B28-42B8-8D5A-E8FCB7AAA00E}" type="parTrans" cxnId="{8B5D99EF-92D0-49D8-A4F0-FEC6C6429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3049F-BF3A-4CB6-8DE4-F367566E86C9}" type="sibTrans" cxnId="{8B5D99EF-92D0-49D8-A4F0-FEC6C6429A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C63073-2520-4EB1-A70D-0EF4F065C7F0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寄存器寻址：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= R</a:t>
          </a:r>
        </a:p>
      </dgm:t>
    </dgm:pt>
    <dgm:pt modelId="{EAEB1F59-59E7-4020-8B86-6723A357321A}" type="parTrans" cxnId="{F858425D-4075-4E26-99FC-1A350EDC3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3933B9-10CB-4769-8032-26FDE2D3DC51}" type="sibTrans" cxnId="{F858425D-4075-4E26-99FC-1A350EDC3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67AD66-3696-42DA-B9E5-204E48D71D2F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= (R)</a:t>
          </a:r>
        </a:p>
      </dgm:t>
    </dgm:pt>
    <dgm:pt modelId="{6C444E0F-5DF7-4567-9F38-8A27B71315DA}" type="parTrans" cxnId="{FF73E983-EAF0-458A-A497-E4BFD894D6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419B55-8239-4A95-A909-97CE2FC46E16}" type="sibTrans" cxnId="{FF73E983-EAF0-458A-A497-E4BFD894D6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053D89-6F09-4DFB-8C74-2E777B9049CA}" type="pres">
      <dgm:prSet presAssocID="{4ED0FB7A-A50B-4960-BCAD-B3D4328F0D81}" presName="linear" presStyleCnt="0">
        <dgm:presLayoutVars>
          <dgm:dir/>
          <dgm:animLvl val="lvl"/>
          <dgm:resizeHandles val="exact"/>
        </dgm:presLayoutVars>
      </dgm:prSet>
      <dgm:spPr/>
    </dgm:pt>
    <dgm:pt modelId="{A0065611-6C49-410C-8CDE-863875FE1258}" type="pres">
      <dgm:prSet presAssocID="{9C7679D8-661A-4941-A911-1DFBE545CE2C}" presName="parentLin" presStyleCnt="0"/>
      <dgm:spPr/>
    </dgm:pt>
    <dgm:pt modelId="{C9ECE3C0-5FEF-49C6-8C4F-25C603B02F91}" type="pres">
      <dgm:prSet presAssocID="{9C7679D8-661A-4941-A911-1DFBE545CE2C}" presName="parentLeftMargin" presStyleLbl="node1" presStyleIdx="0" presStyleCnt="2"/>
      <dgm:spPr/>
    </dgm:pt>
    <dgm:pt modelId="{ADC1F0C5-E1F0-40B3-9CA7-EAFD4EE26BBD}" type="pres">
      <dgm:prSet presAssocID="{9C7679D8-661A-4941-A911-1DFBE545CE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B7C46E-4551-4986-BBA9-06D955837754}" type="pres">
      <dgm:prSet presAssocID="{9C7679D8-661A-4941-A911-1DFBE545CE2C}" presName="negativeSpace" presStyleCnt="0"/>
      <dgm:spPr/>
    </dgm:pt>
    <dgm:pt modelId="{F7D3E75C-01A7-4281-9A03-782DD9148A3B}" type="pres">
      <dgm:prSet presAssocID="{9C7679D8-661A-4941-A911-1DFBE545CE2C}" presName="childText" presStyleLbl="conFgAcc1" presStyleIdx="0" presStyleCnt="2">
        <dgm:presLayoutVars>
          <dgm:bulletEnabled val="1"/>
        </dgm:presLayoutVars>
      </dgm:prSet>
      <dgm:spPr/>
    </dgm:pt>
    <dgm:pt modelId="{2B0C7E06-E768-4F01-88CA-F8700608C6C3}" type="pres">
      <dgm:prSet presAssocID="{A0FD0F2F-0622-4A11-B8A1-1876737B08B4}" presName="spaceBetweenRectangles" presStyleCnt="0"/>
      <dgm:spPr/>
    </dgm:pt>
    <dgm:pt modelId="{D37F299B-3847-4D0A-BBF5-FE028F6E83A6}" type="pres">
      <dgm:prSet presAssocID="{CCEF40F0-0C72-41AC-936C-377BC6BA4408}" presName="parentLin" presStyleCnt="0"/>
      <dgm:spPr/>
    </dgm:pt>
    <dgm:pt modelId="{8C934863-D16B-410D-BC1F-61E67A80C6E5}" type="pres">
      <dgm:prSet presAssocID="{CCEF40F0-0C72-41AC-936C-377BC6BA4408}" presName="parentLeftMargin" presStyleLbl="node1" presStyleIdx="0" presStyleCnt="2"/>
      <dgm:spPr/>
    </dgm:pt>
    <dgm:pt modelId="{AD57F825-EDB6-497C-A882-9C436526D8E7}" type="pres">
      <dgm:prSet presAssocID="{CCEF40F0-0C72-41AC-936C-377BC6BA44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E32DCDD-06BC-471E-8FB5-5AEE3775F30B}" type="pres">
      <dgm:prSet presAssocID="{CCEF40F0-0C72-41AC-936C-377BC6BA4408}" presName="negativeSpace" presStyleCnt="0"/>
      <dgm:spPr/>
    </dgm:pt>
    <dgm:pt modelId="{C5B79DA2-7E20-490D-B297-1D7929AAECA8}" type="pres">
      <dgm:prSet presAssocID="{CCEF40F0-0C72-41AC-936C-377BC6BA44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C0E31B-6C29-4792-91FD-8DC2AE730315}" srcId="{9C7679D8-661A-4941-A911-1DFBE545CE2C}" destId="{DF629A96-5B05-44C3-9BC8-32E5F40BED52}" srcOrd="1" destOrd="0" parTransId="{F7E8F6D7-15AB-46A0-8966-743AB4FBB552}" sibTransId="{EA60543A-17D1-406D-A6CF-1D0111D381C6}"/>
    <dgm:cxn modelId="{F858425D-4075-4E26-99FC-1A350EDC386F}" srcId="{CCEF40F0-0C72-41AC-936C-377BC6BA4408}" destId="{83C63073-2520-4EB1-A70D-0EF4F065C7F0}" srcOrd="1" destOrd="0" parTransId="{EAEB1F59-59E7-4020-8B86-6723A357321A}" sibTransId="{763933B9-10CB-4769-8032-26FDE2D3DC51}"/>
    <dgm:cxn modelId="{C9FA0F41-6D20-4DD8-9D1E-F15F488519E1}" srcId="{4ED0FB7A-A50B-4960-BCAD-B3D4328F0D81}" destId="{9C7679D8-661A-4941-A911-1DFBE545CE2C}" srcOrd="0" destOrd="0" parTransId="{47FA38C2-6321-43D5-8B53-74F20F6448D1}" sibTransId="{A0FD0F2F-0622-4A11-B8A1-1876737B08B4}"/>
    <dgm:cxn modelId="{8B4FEB4D-1BFA-4C64-933F-57ECD5BE3CA8}" srcId="{4ED0FB7A-A50B-4960-BCAD-B3D4328F0D81}" destId="{CCEF40F0-0C72-41AC-936C-377BC6BA4408}" srcOrd="1" destOrd="0" parTransId="{EF44C75F-3F36-41B4-B106-6AFD3B5121B1}" sibTransId="{85325B06-E294-4CA6-B672-A4579A27A6A1}"/>
    <dgm:cxn modelId="{B240B852-E093-4EED-96AD-051BD984EF0A}" type="presOf" srcId="{7EB13234-03D2-488E-A2F2-B82A01CB7384}" destId="{F7D3E75C-01A7-4281-9A03-782DD9148A3B}" srcOrd="0" destOrd="0" presId="urn:microsoft.com/office/officeart/2005/8/layout/list1"/>
    <dgm:cxn modelId="{CE0E8E55-A943-48C4-9654-C2B6A13D8EE5}" type="presOf" srcId="{9C7679D8-661A-4941-A911-1DFBE545CE2C}" destId="{ADC1F0C5-E1F0-40B3-9CA7-EAFD4EE26BBD}" srcOrd="1" destOrd="0" presId="urn:microsoft.com/office/officeart/2005/8/layout/list1"/>
    <dgm:cxn modelId="{8069CD75-FC8D-4C55-BBB7-30C3B7E71289}" type="presOf" srcId="{B2F8DA85-D27F-434D-AC94-6F6E8B7FD2BF}" destId="{C5B79DA2-7E20-490D-B297-1D7929AAECA8}" srcOrd="0" destOrd="0" presId="urn:microsoft.com/office/officeart/2005/8/layout/list1"/>
    <dgm:cxn modelId="{93985079-E481-4399-AB16-0FDD6A6975E1}" srcId="{9C7679D8-661A-4941-A911-1DFBE545CE2C}" destId="{7EB13234-03D2-488E-A2F2-B82A01CB7384}" srcOrd="0" destOrd="0" parTransId="{904C246B-5C2B-46D1-A125-6CAA33001656}" sibTransId="{A66D117F-9D97-4CB4-99DC-B16734FAD798}"/>
    <dgm:cxn modelId="{FF73E983-EAF0-458A-A497-E4BFD894D6E5}" srcId="{CCEF40F0-0C72-41AC-936C-377BC6BA4408}" destId="{8A67AD66-3696-42DA-B9E5-204E48D71D2F}" srcOrd="2" destOrd="0" parTransId="{6C444E0F-5DF7-4567-9F38-8A27B71315DA}" sibTransId="{20419B55-8239-4A95-A909-97CE2FC46E16}"/>
    <dgm:cxn modelId="{63294D87-388D-4BFD-BC12-2429720F0D06}" type="presOf" srcId="{4ED0FB7A-A50B-4960-BCAD-B3D4328F0D81}" destId="{36053D89-6F09-4DFB-8C74-2E777B9049CA}" srcOrd="0" destOrd="0" presId="urn:microsoft.com/office/officeart/2005/8/layout/list1"/>
    <dgm:cxn modelId="{1FF57787-5D38-44AC-A7DB-AB0776DC175B}" type="presOf" srcId="{CCEF40F0-0C72-41AC-936C-377BC6BA4408}" destId="{8C934863-D16B-410D-BC1F-61E67A80C6E5}" srcOrd="0" destOrd="0" presId="urn:microsoft.com/office/officeart/2005/8/layout/list1"/>
    <dgm:cxn modelId="{6593DC8A-3AB9-4347-A8EB-B0E980816E14}" type="presOf" srcId="{9C7679D8-661A-4941-A911-1DFBE545CE2C}" destId="{C9ECE3C0-5FEF-49C6-8C4F-25C603B02F91}" srcOrd="0" destOrd="0" presId="urn:microsoft.com/office/officeart/2005/8/layout/list1"/>
    <dgm:cxn modelId="{FED49B93-AEC0-42C8-A58C-9E2E5330E988}" type="presOf" srcId="{83C63073-2520-4EB1-A70D-0EF4F065C7F0}" destId="{C5B79DA2-7E20-490D-B297-1D7929AAECA8}" srcOrd="0" destOrd="1" presId="urn:microsoft.com/office/officeart/2005/8/layout/list1"/>
    <dgm:cxn modelId="{EA38649F-2208-4A32-AA1E-4548406C207A}" type="presOf" srcId="{DF629A96-5B05-44C3-9BC8-32E5F40BED52}" destId="{F7D3E75C-01A7-4281-9A03-782DD9148A3B}" srcOrd="0" destOrd="1" presId="urn:microsoft.com/office/officeart/2005/8/layout/list1"/>
    <dgm:cxn modelId="{D0E748A9-8212-455F-A25C-1DF4A757E0A1}" type="presOf" srcId="{8A67AD66-3696-42DA-B9E5-204E48D71D2F}" destId="{C5B79DA2-7E20-490D-B297-1D7929AAECA8}" srcOrd="0" destOrd="2" presId="urn:microsoft.com/office/officeart/2005/8/layout/list1"/>
    <dgm:cxn modelId="{64A613B7-1262-432D-820A-69E332B8289F}" type="presOf" srcId="{CCEF40F0-0C72-41AC-936C-377BC6BA4408}" destId="{AD57F825-EDB6-497C-A882-9C436526D8E7}" srcOrd="1" destOrd="0" presId="urn:microsoft.com/office/officeart/2005/8/layout/list1"/>
    <dgm:cxn modelId="{8B5D99EF-92D0-49D8-A4F0-FEC6C6429ABF}" srcId="{CCEF40F0-0C72-41AC-936C-377BC6BA4408}" destId="{B2F8DA85-D27F-434D-AC94-6F6E8B7FD2BF}" srcOrd="0" destOrd="0" parTransId="{0A984483-3B28-42B8-8D5A-E8FCB7AAA00E}" sibTransId="{C9C3049F-BF3A-4CB6-8DE4-F367566E86C9}"/>
    <dgm:cxn modelId="{8889BF84-7087-4591-96C6-88C67D11ACF1}" type="presParOf" srcId="{36053D89-6F09-4DFB-8C74-2E777B9049CA}" destId="{A0065611-6C49-410C-8CDE-863875FE1258}" srcOrd="0" destOrd="0" presId="urn:microsoft.com/office/officeart/2005/8/layout/list1"/>
    <dgm:cxn modelId="{E93548E6-C4EE-4032-97E1-37EE0298BA47}" type="presParOf" srcId="{A0065611-6C49-410C-8CDE-863875FE1258}" destId="{C9ECE3C0-5FEF-49C6-8C4F-25C603B02F91}" srcOrd="0" destOrd="0" presId="urn:microsoft.com/office/officeart/2005/8/layout/list1"/>
    <dgm:cxn modelId="{A4FAAE8B-7901-493D-A458-A8A6D5E9F958}" type="presParOf" srcId="{A0065611-6C49-410C-8CDE-863875FE1258}" destId="{ADC1F0C5-E1F0-40B3-9CA7-EAFD4EE26BBD}" srcOrd="1" destOrd="0" presId="urn:microsoft.com/office/officeart/2005/8/layout/list1"/>
    <dgm:cxn modelId="{FC158D10-1301-4FA9-92C6-6A3A70483308}" type="presParOf" srcId="{36053D89-6F09-4DFB-8C74-2E777B9049CA}" destId="{9EB7C46E-4551-4986-BBA9-06D955837754}" srcOrd="1" destOrd="0" presId="urn:microsoft.com/office/officeart/2005/8/layout/list1"/>
    <dgm:cxn modelId="{002216DA-C6EE-4985-9B0B-2E93273D7245}" type="presParOf" srcId="{36053D89-6F09-4DFB-8C74-2E777B9049CA}" destId="{F7D3E75C-01A7-4281-9A03-782DD9148A3B}" srcOrd="2" destOrd="0" presId="urn:microsoft.com/office/officeart/2005/8/layout/list1"/>
    <dgm:cxn modelId="{8D41B747-B0CE-41F1-B6BE-60C905F2C286}" type="presParOf" srcId="{36053D89-6F09-4DFB-8C74-2E777B9049CA}" destId="{2B0C7E06-E768-4F01-88CA-F8700608C6C3}" srcOrd="3" destOrd="0" presId="urn:microsoft.com/office/officeart/2005/8/layout/list1"/>
    <dgm:cxn modelId="{2E723C95-EEA4-4543-9E93-B1DEB063DC06}" type="presParOf" srcId="{36053D89-6F09-4DFB-8C74-2E777B9049CA}" destId="{D37F299B-3847-4D0A-BBF5-FE028F6E83A6}" srcOrd="4" destOrd="0" presId="urn:microsoft.com/office/officeart/2005/8/layout/list1"/>
    <dgm:cxn modelId="{B0A83A4E-E949-4E1D-B9B1-84D5FC160ACA}" type="presParOf" srcId="{D37F299B-3847-4D0A-BBF5-FE028F6E83A6}" destId="{8C934863-D16B-410D-BC1F-61E67A80C6E5}" srcOrd="0" destOrd="0" presId="urn:microsoft.com/office/officeart/2005/8/layout/list1"/>
    <dgm:cxn modelId="{596849C3-65D0-4261-A9E9-0AAC4DB417E2}" type="presParOf" srcId="{D37F299B-3847-4D0A-BBF5-FE028F6E83A6}" destId="{AD57F825-EDB6-497C-A882-9C436526D8E7}" srcOrd="1" destOrd="0" presId="urn:microsoft.com/office/officeart/2005/8/layout/list1"/>
    <dgm:cxn modelId="{82CEFC86-D979-4B4F-A3FF-BD218312BBE5}" type="presParOf" srcId="{36053D89-6F09-4DFB-8C74-2E777B9049CA}" destId="{6E32DCDD-06BC-471E-8FB5-5AEE3775F30B}" srcOrd="5" destOrd="0" presId="urn:microsoft.com/office/officeart/2005/8/layout/list1"/>
    <dgm:cxn modelId="{B6D5D1DC-3CD4-4514-B34C-BC9D6813F487}" type="presParOf" srcId="{36053D89-6F09-4DFB-8C74-2E777B9049CA}" destId="{C5B79DA2-7E20-490D-B297-1D7929AAECA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6D9A2D6-49F8-487A-89B3-0693115A3AA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2A699B3-8237-4B0D-9404-650F3869E889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MOV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endParaRPr lang="zh-CN" altLang="en-US" sz="2000" b="1" baseline="-25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275217-6665-458A-9E73-F49F5A5A97E0}" type="parTrans" cxnId="{F65C1417-51E4-4F35-9DCC-F03BF03635C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36DA5C-A3B1-42A9-A95E-195AB258F270}" type="sibTrans" cxnId="{F65C1417-51E4-4F35-9DCC-F03BF03635C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1CAC85-719C-4947-8A8A-A4107EA5221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寄存器寻址</a:t>
          </a:r>
          <a:r>
            <a:rPr lang="en-US" altLang="zh-CN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双操作数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0504BC3-4288-491D-ADAE-0D726CD90A2B}" type="parTrans" cxnId="{B80942B4-16E2-4DDB-B3F5-78ECA098146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B22E5A-A3D2-4D2C-BE7A-52052B1302E1}" type="sibTrans" cxnId="{B80942B4-16E2-4DDB-B3F5-78ECA098146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6E1351-4F80-4A2B-8209-C556C8CF0BDE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</a:p>
      </dgm:t>
    </dgm:pt>
    <dgm:pt modelId="{4CEF3584-3287-4F29-B899-18FF4C950D04}" type="parTrans" cxnId="{D6518C64-B3EA-4C34-9BD7-B97558B817A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A855D4-E42B-4E10-A79C-F9E44786DCAE}" type="sibTrans" cxnId="{D6518C64-B3EA-4C34-9BD7-B97558B817A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C7CCCAF-6CC4-49B4-B03E-CA442080667B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LAD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A </a:t>
          </a:r>
        </a:p>
      </dgm:t>
    </dgm:pt>
    <dgm:pt modelId="{9C2CAF62-BFC6-48F3-AE52-C9BCC9755214}" type="parTrans" cxnId="{794F95DF-A870-4DB5-9B28-FC055806263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1BF393-A5F0-47ED-97E5-4AAE3A1C4931}" type="sibTrans" cxnId="{794F95DF-A870-4DB5-9B28-FC055806263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875D62-6E90-4A99-BAE7-FEA6857DE8AD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F3A9FF8-21C7-4D19-8873-9D3913698B7E}" type="parTrans" cxnId="{D8746117-4E7D-41C5-993E-F8AEBAE6A4E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7DA9B5B-DD87-49EE-8AF1-27C9A9F16200}" type="sibTrans" cxnId="{D8746117-4E7D-41C5-993E-F8AEBAE6A4E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E64DC28-1212-40EC-B6AB-0509610D7D5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(A)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</a:p>
      </dgm:t>
    </dgm:pt>
    <dgm:pt modelId="{B303707F-4199-492B-BF39-DFB567F98903}" type="parTrans" cxnId="{AF0BF2FE-3891-4CE5-A78B-C95C69B470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2BEE86D-3C20-47D3-9845-5166F092DF0E}" type="sibTrans" cxnId="{AF0BF2FE-3891-4CE5-A78B-C95C69B470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7CF9602-1C51-4CDA-BB4E-77B43FAF53E1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STO 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(R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</a:p>
      </dgm:t>
    </dgm:pt>
    <dgm:pt modelId="{4AF11EFC-04C5-4D5F-87F1-E36DF1962F75}" type="parTrans" cxnId="{C943BBAE-C4A5-4841-AFAD-CF8460DA8B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CF1A5B5-0E69-4DB5-884A-3593855D4383}" type="sibTrans" cxnId="{C943BBAE-C4A5-4841-AFAD-CF8460DA8B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6D9AF9-8469-402F-8E82-22C7B78710D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6CCC454-8773-4B15-BEA7-25CD683D7A1C}" type="parTrans" cxnId="{8E3DB952-FC91-4A9D-88C4-A6C19E9A8D3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3832D59-D0CF-496B-A1D5-C1B1A565D4A8}" type="sibTrans" cxnId="{8E3DB952-FC91-4A9D-88C4-A6C19E9A8D3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61659C7-A6FE-4D03-8A45-BCBA37FFA3F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</a:t>
          </a:r>
        </a:p>
      </dgm:t>
    </dgm:pt>
    <dgm:pt modelId="{EE7688FF-72AE-4538-8136-D0F05FB50AEE}" type="parTrans" cxnId="{5C7F3DC3-3560-453E-BEB5-100DACB529D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BEA8E1-0635-47CC-A97F-06B4A5173AF6}" type="sibTrans" cxnId="{5C7F3DC3-3560-453E-BEB5-100DACB529D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22816D1-03F8-46E8-BF08-8B2A15343C3F}" type="pres">
      <dgm:prSet presAssocID="{06D9A2D6-49F8-487A-89B3-0693115A3AA2}" presName="linear" presStyleCnt="0">
        <dgm:presLayoutVars>
          <dgm:dir/>
          <dgm:animLvl val="lvl"/>
          <dgm:resizeHandles val="exact"/>
        </dgm:presLayoutVars>
      </dgm:prSet>
      <dgm:spPr/>
    </dgm:pt>
    <dgm:pt modelId="{37F1753A-55A8-4303-9BED-12DC1EDE9C6B}" type="pres">
      <dgm:prSet presAssocID="{C2A699B3-8237-4B0D-9404-650F3869E889}" presName="parentLin" presStyleCnt="0"/>
      <dgm:spPr/>
    </dgm:pt>
    <dgm:pt modelId="{50164439-3118-4692-8638-5BA84AD1BFD9}" type="pres">
      <dgm:prSet presAssocID="{C2A699B3-8237-4B0D-9404-650F3869E889}" presName="parentLeftMargin" presStyleLbl="node1" presStyleIdx="0" presStyleCnt="3"/>
      <dgm:spPr/>
    </dgm:pt>
    <dgm:pt modelId="{C4EA7A0E-1C6C-47E9-8F22-4477A593A440}" type="pres">
      <dgm:prSet presAssocID="{C2A699B3-8237-4B0D-9404-650F3869E889}" presName="parentText" presStyleLbl="node1" presStyleIdx="0" presStyleCnt="3" custScaleX="40193">
        <dgm:presLayoutVars>
          <dgm:chMax val="0"/>
          <dgm:bulletEnabled val="1"/>
        </dgm:presLayoutVars>
      </dgm:prSet>
      <dgm:spPr/>
    </dgm:pt>
    <dgm:pt modelId="{E8F382B2-EF89-408A-814D-C7C9C25E0D28}" type="pres">
      <dgm:prSet presAssocID="{C2A699B3-8237-4B0D-9404-650F3869E889}" presName="negativeSpace" presStyleCnt="0"/>
      <dgm:spPr/>
    </dgm:pt>
    <dgm:pt modelId="{F121A0E7-098F-418E-B254-1C4E4958D77C}" type="pres">
      <dgm:prSet presAssocID="{C2A699B3-8237-4B0D-9404-650F3869E889}" presName="childText" presStyleLbl="conFgAcc1" presStyleIdx="0" presStyleCnt="3">
        <dgm:presLayoutVars>
          <dgm:bulletEnabled val="1"/>
        </dgm:presLayoutVars>
      </dgm:prSet>
      <dgm:spPr/>
    </dgm:pt>
    <dgm:pt modelId="{8B7F3122-2AF4-4978-9F53-6A320F89B9D7}" type="pres">
      <dgm:prSet presAssocID="{ED36DA5C-A3B1-42A9-A95E-195AB258F270}" presName="spaceBetweenRectangles" presStyleCnt="0"/>
      <dgm:spPr/>
    </dgm:pt>
    <dgm:pt modelId="{F2F8388A-FAAB-4A2F-8C15-BF20FA90FCE2}" type="pres">
      <dgm:prSet presAssocID="{1C7CCCAF-6CC4-49B4-B03E-CA442080667B}" presName="parentLin" presStyleCnt="0"/>
      <dgm:spPr/>
    </dgm:pt>
    <dgm:pt modelId="{2330F0EA-70F4-4867-975B-BC3E9262FA71}" type="pres">
      <dgm:prSet presAssocID="{1C7CCCAF-6CC4-49B4-B03E-CA442080667B}" presName="parentLeftMargin" presStyleLbl="node1" presStyleIdx="0" presStyleCnt="3"/>
      <dgm:spPr/>
    </dgm:pt>
    <dgm:pt modelId="{E49FA791-6141-419A-AEAF-2B63BD27FE56}" type="pres">
      <dgm:prSet presAssocID="{1C7CCCAF-6CC4-49B4-B03E-CA442080667B}" presName="parentText" presStyleLbl="node1" presStyleIdx="1" presStyleCnt="3" custScaleX="40193">
        <dgm:presLayoutVars>
          <dgm:chMax val="0"/>
          <dgm:bulletEnabled val="1"/>
        </dgm:presLayoutVars>
      </dgm:prSet>
      <dgm:spPr/>
    </dgm:pt>
    <dgm:pt modelId="{F78BF378-71EE-4AF3-9144-1040CB67FD66}" type="pres">
      <dgm:prSet presAssocID="{1C7CCCAF-6CC4-49B4-B03E-CA442080667B}" presName="negativeSpace" presStyleCnt="0"/>
      <dgm:spPr/>
    </dgm:pt>
    <dgm:pt modelId="{4B61F7D1-46E1-4AEC-BEA8-AEB867898CDF}" type="pres">
      <dgm:prSet presAssocID="{1C7CCCAF-6CC4-49B4-B03E-CA442080667B}" presName="childText" presStyleLbl="conFgAcc1" presStyleIdx="1" presStyleCnt="3">
        <dgm:presLayoutVars>
          <dgm:bulletEnabled val="1"/>
        </dgm:presLayoutVars>
      </dgm:prSet>
      <dgm:spPr/>
    </dgm:pt>
    <dgm:pt modelId="{2E1B4FDF-13EE-4451-BC6B-F3A6B7EA77BC}" type="pres">
      <dgm:prSet presAssocID="{621BF393-A5F0-47ED-97E5-4AAE3A1C4931}" presName="spaceBetweenRectangles" presStyleCnt="0"/>
      <dgm:spPr/>
    </dgm:pt>
    <dgm:pt modelId="{DA7BCED5-39AF-46CC-AD1C-3B70B17730D5}" type="pres">
      <dgm:prSet presAssocID="{E7CF9602-1C51-4CDA-BB4E-77B43FAF53E1}" presName="parentLin" presStyleCnt="0"/>
      <dgm:spPr/>
    </dgm:pt>
    <dgm:pt modelId="{9C2E638B-6F10-46C8-90B6-A3AA343F3473}" type="pres">
      <dgm:prSet presAssocID="{E7CF9602-1C51-4CDA-BB4E-77B43FAF53E1}" presName="parentLeftMargin" presStyleLbl="node1" presStyleIdx="1" presStyleCnt="3"/>
      <dgm:spPr/>
    </dgm:pt>
    <dgm:pt modelId="{21B156F4-A9C8-4C55-BA19-D89D05C01E06}" type="pres">
      <dgm:prSet presAssocID="{E7CF9602-1C51-4CDA-BB4E-77B43FAF53E1}" presName="parentText" presStyleLbl="node1" presStyleIdx="2" presStyleCnt="3" custScaleX="40193">
        <dgm:presLayoutVars>
          <dgm:chMax val="0"/>
          <dgm:bulletEnabled val="1"/>
        </dgm:presLayoutVars>
      </dgm:prSet>
      <dgm:spPr/>
    </dgm:pt>
    <dgm:pt modelId="{5C242BAC-2370-4FC2-AF91-74E7D8CA0A27}" type="pres">
      <dgm:prSet presAssocID="{E7CF9602-1C51-4CDA-BB4E-77B43FAF53E1}" presName="negativeSpace" presStyleCnt="0"/>
      <dgm:spPr/>
    </dgm:pt>
    <dgm:pt modelId="{7BD85AAD-3BFC-4A7B-808B-803FBD5F1550}" type="pres">
      <dgm:prSet presAssocID="{E7CF9602-1C51-4CDA-BB4E-77B43FAF53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F85605-F080-4DE5-95F9-F8BD0DE89F74}" type="presOf" srcId="{346E1351-4F80-4A2B-8209-C556C8CF0BDE}" destId="{F121A0E7-098F-418E-B254-1C4E4958D77C}" srcOrd="0" destOrd="1" presId="urn:microsoft.com/office/officeart/2005/8/layout/list1"/>
    <dgm:cxn modelId="{59A8C70D-9066-484E-BAA4-08FDE61A8ECC}" type="presOf" srcId="{1C7CCCAF-6CC4-49B4-B03E-CA442080667B}" destId="{2330F0EA-70F4-4867-975B-BC3E9262FA71}" srcOrd="0" destOrd="0" presId="urn:microsoft.com/office/officeart/2005/8/layout/list1"/>
    <dgm:cxn modelId="{F65C1417-51E4-4F35-9DCC-F03BF03635C1}" srcId="{06D9A2D6-49F8-487A-89B3-0693115A3AA2}" destId="{C2A699B3-8237-4B0D-9404-650F3869E889}" srcOrd="0" destOrd="0" parTransId="{C8275217-6665-458A-9E73-F49F5A5A97E0}" sibTransId="{ED36DA5C-A3B1-42A9-A95E-195AB258F270}"/>
    <dgm:cxn modelId="{D8746117-4E7D-41C5-993E-F8AEBAE6A4E8}" srcId="{1C7CCCAF-6CC4-49B4-B03E-CA442080667B}" destId="{1D875D62-6E90-4A99-BAE7-FEA6857DE8AD}" srcOrd="0" destOrd="0" parTransId="{0F3A9FF8-21C7-4D19-8873-9D3913698B7E}" sibTransId="{17DA9B5B-DD87-49EE-8AF1-27C9A9F16200}"/>
    <dgm:cxn modelId="{D9FAB332-F3CD-4E43-BD4E-6B45A954F074}" type="presOf" srcId="{BA1CAC85-719C-4947-8A8A-A4107EA52216}" destId="{F121A0E7-098F-418E-B254-1C4E4958D77C}" srcOrd="0" destOrd="0" presId="urn:microsoft.com/office/officeart/2005/8/layout/list1"/>
    <dgm:cxn modelId="{941FC532-8368-4FC4-8A7B-D17E860311E2}" type="presOf" srcId="{E7CF9602-1C51-4CDA-BB4E-77B43FAF53E1}" destId="{9C2E638B-6F10-46C8-90B6-A3AA343F3473}" srcOrd="0" destOrd="0" presId="urn:microsoft.com/office/officeart/2005/8/layout/list1"/>
    <dgm:cxn modelId="{43B3603C-834C-48D3-B597-EC250842766A}" type="presOf" srcId="{186D9AF9-8469-402F-8E82-22C7B78710D7}" destId="{7BD85AAD-3BFC-4A7B-808B-803FBD5F1550}" srcOrd="0" destOrd="0" presId="urn:microsoft.com/office/officeart/2005/8/layout/list1"/>
    <dgm:cxn modelId="{68BDBF3F-082F-4529-8E4E-6E9535B7B496}" type="presOf" srcId="{1D875D62-6E90-4A99-BAE7-FEA6857DE8AD}" destId="{4B61F7D1-46E1-4AEC-BEA8-AEB867898CDF}" srcOrd="0" destOrd="0" presId="urn:microsoft.com/office/officeart/2005/8/layout/list1"/>
    <dgm:cxn modelId="{D6518C64-B3EA-4C34-9BD7-B97558B817A6}" srcId="{C2A699B3-8237-4B0D-9404-650F3869E889}" destId="{346E1351-4F80-4A2B-8209-C556C8CF0BDE}" srcOrd="1" destOrd="0" parTransId="{4CEF3584-3287-4F29-B899-18FF4C950D04}" sibTransId="{A6A855D4-E42B-4E10-A79C-F9E44786DCAE}"/>
    <dgm:cxn modelId="{8C7D1267-EAFD-49A5-8E81-21A861D6A147}" type="presOf" srcId="{AE64DC28-1212-40EC-B6AB-0509610D7D5F}" destId="{4B61F7D1-46E1-4AEC-BEA8-AEB867898CDF}" srcOrd="0" destOrd="1" presId="urn:microsoft.com/office/officeart/2005/8/layout/list1"/>
    <dgm:cxn modelId="{F0F6FC6A-62D1-4633-B09A-79AB8ABEA49F}" type="presOf" srcId="{E7CF9602-1C51-4CDA-BB4E-77B43FAF53E1}" destId="{21B156F4-A9C8-4C55-BA19-D89D05C01E06}" srcOrd="1" destOrd="0" presId="urn:microsoft.com/office/officeart/2005/8/layout/list1"/>
    <dgm:cxn modelId="{0B6E686C-AD69-4E49-9031-0094A6558A53}" type="presOf" srcId="{1C7CCCAF-6CC4-49B4-B03E-CA442080667B}" destId="{E49FA791-6141-419A-AEAF-2B63BD27FE56}" srcOrd="1" destOrd="0" presId="urn:microsoft.com/office/officeart/2005/8/layout/list1"/>
    <dgm:cxn modelId="{3E6E8472-46DC-49EF-B96D-8D195B485D80}" type="presOf" srcId="{C2A699B3-8237-4B0D-9404-650F3869E889}" destId="{C4EA7A0E-1C6C-47E9-8F22-4477A593A440}" srcOrd="1" destOrd="0" presId="urn:microsoft.com/office/officeart/2005/8/layout/list1"/>
    <dgm:cxn modelId="{8E3DB952-FC91-4A9D-88C4-A6C19E9A8D3F}" srcId="{E7CF9602-1C51-4CDA-BB4E-77B43FAF53E1}" destId="{186D9AF9-8469-402F-8E82-22C7B78710D7}" srcOrd="0" destOrd="0" parTransId="{E6CCC454-8773-4B15-BEA7-25CD683D7A1C}" sibTransId="{83832D59-D0CF-496B-A1D5-C1B1A565D4A8}"/>
    <dgm:cxn modelId="{C943BBAE-C4A5-4841-AFAD-CF8460DA8B63}" srcId="{06D9A2D6-49F8-487A-89B3-0693115A3AA2}" destId="{E7CF9602-1C51-4CDA-BB4E-77B43FAF53E1}" srcOrd="2" destOrd="0" parTransId="{4AF11EFC-04C5-4D5F-87F1-E36DF1962F75}" sibTransId="{BCF1A5B5-0E69-4DB5-884A-3593855D4383}"/>
    <dgm:cxn modelId="{B80942B4-16E2-4DDB-B3F5-78ECA098146F}" srcId="{C2A699B3-8237-4B0D-9404-650F3869E889}" destId="{BA1CAC85-719C-4947-8A8A-A4107EA52216}" srcOrd="0" destOrd="0" parTransId="{80504BC3-4288-491D-ADAE-0D726CD90A2B}" sibTransId="{9DB22E5A-A3D2-4D2C-BE7A-52052B1302E1}"/>
    <dgm:cxn modelId="{DB2B44B9-D17B-46DF-8BE8-F9A3B8B81660}" type="presOf" srcId="{C61659C7-A6FE-4D03-8A45-BCBA37FFA3FF}" destId="{7BD85AAD-3BFC-4A7B-808B-803FBD5F1550}" srcOrd="0" destOrd="1" presId="urn:microsoft.com/office/officeart/2005/8/layout/list1"/>
    <dgm:cxn modelId="{5C7F3DC3-3560-453E-BEB5-100DACB529DA}" srcId="{E7CF9602-1C51-4CDA-BB4E-77B43FAF53E1}" destId="{C61659C7-A6FE-4D03-8A45-BCBA37FFA3FF}" srcOrd="1" destOrd="0" parTransId="{EE7688FF-72AE-4538-8136-D0F05FB50AEE}" sibTransId="{8EBEA8E1-0635-47CC-A97F-06B4A5173AF6}"/>
    <dgm:cxn modelId="{6FFA9ACC-FD82-4837-89C6-BDCDCB89AB67}" type="presOf" srcId="{C2A699B3-8237-4B0D-9404-650F3869E889}" destId="{50164439-3118-4692-8638-5BA84AD1BFD9}" srcOrd="0" destOrd="0" presId="urn:microsoft.com/office/officeart/2005/8/layout/list1"/>
    <dgm:cxn modelId="{794F95DF-A870-4DB5-9B28-FC0558062630}" srcId="{06D9A2D6-49F8-487A-89B3-0693115A3AA2}" destId="{1C7CCCAF-6CC4-49B4-B03E-CA442080667B}" srcOrd="1" destOrd="0" parTransId="{9C2CAF62-BFC6-48F3-AE52-C9BCC9755214}" sibTransId="{621BF393-A5F0-47ED-97E5-4AAE3A1C4931}"/>
    <dgm:cxn modelId="{8B0968F2-4519-48B4-9FDE-62A6F69842BD}" type="presOf" srcId="{06D9A2D6-49F8-487A-89B3-0693115A3AA2}" destId="{322816D1-03F8-46E8-BF08-8B2A15343C3F}" srcOrd="0" destOrd="0" presId="urn:microsoft.com/office/officeart/2005/8/layout/list1"/>
    <dgm:cxn modelId="{AF0BF2FE-3891-4CE5-A78B-C95C69B47063}" srcId="{1C7CCCAF-6CC4-49B4-B03E-CA442080667B}" destId="{AE64DC28-1212-40EC-B6AB-0509610D7D5F}" srcOrd="1" destOrd="0" parTransId="{B303707F-4199-492B-BF39-DFB567F98903}" sibTransId="{D2BEE86D-3C20-47D3-9845-5166F092DF0E}"/>
    <dgm:cxn modelId="{152B90F5-E2FC-485E-A199-D9A9038EDA87}" type="presParOf" srcId="{322816D1-03F8-46E8-BF08-8B2A15343C3F}" destId="{37F1753A-55A8-4303-9BED-12DC1EDE9C6B}" srcOrd="0" destOrd="0" presId="urn:microsoft.com/office/officeart/2005/8/layout/list1"/>
    <dgm:cxn modelId="{87C6C272-97EA-4CB7-9D00-A13FA29FE30F}" type="presParOf" srcId="{37F1753A-55A8-4303-9BED-12DC1EDE9C6B}" destId="{50164439-3118-4692-8638-5BA84AD1BFD9}" srcOrd="0" destOrd="0" presId="urn:microsoft.com/office/officeart/2005/8/layout/list1"/>
    <dgm:cxn modelId="{FCEEF112-5AA9-4141-876F-A9FF395544F9}" type="presParOf" srcId="{37F1753A-55A8-4303-9BED-12DC1EDE9C6B}" destId="{C4EA7A0E-1C6C-47E9-8F22-4477A593A440}" srcOrd="1" destOrd="0" presId="urn:microsoft.com/office/officeart/2005/8/layout/list1"/>
    <dgm:cxn modelId="{E08B4BCA-2302-4460-A237-F661C9EC664A}" type="presParOf" srcId="{322816D1-03F8-46E8-BF08-8B2A15343C3F}" destId="{E8F382B2-EF89-408A-814D-C7C9C25E0D28}" srcOrd="1" destOrd="0" presId="urn:microsoft.com/office/officeart/2005/8/layout/list1"/>
    <dgm:cxn modelId="{0DCFD399-1A7D-41A4-97D1-96636602460B}" type="presParOf" srcId="{322816D1-03F8-46E8-BF08-8B2A15343C3F}" destId="{F121A0E7-098F-418E-B254-1C4E4958D77C}" srcOrd="2" destOrd="0" presId="urn:microsoft.com/office/officeart/2005/8/layout/list1"/>
    <dgm:cxn modelId="{43CB4844-C50A-485B-94DE-F8B9A6F2E6C7}" type="presParOf" srcId="{322816D1-03F8-46E8-BF08-8B2A15343C3F}" destId="{8B7F3122-2AF4-4978-9F53-6A320F89B9D7}" srcOrd="3" destOrd="0" presId="urn:microsoft.com/office/officeart/2005/8/layout/list1"/>
    <dgm:cxn modelId="{48D54D37-5FF6-4228-86B6-AF3788050C49}" type="presParOf" srcId="{322816D1-03F8-46E8-BF08-8B2A15343C3F}" destId="{F2F8388A-FAAB-4A2F-8C15-BF20FA90FCE2}" srcOrd="4" destOrd="0" presId="urn:microsoft.com/office/officeart/2005/8/layout/list1"/>
    <dgm:cxn modelId="{99CB845F-FBE9-401C-A613-7F65DDF140ED}" type="presParOf" srcId="{F2F8388A-FAAB-4A2F-8C15-BF20FA90FCE2}" destId="{2330F0EA-70F4-4867-975B-BC3E9262FA71}" srcOrd="0" destOrd="0" presId="urn:microsoft.com/office/officeart/2005/8/layout/list1"/>
    <dgm:cxn modelId="{F49D3846-DE67-40A5-90D1-2D370E7F98B2}" type="presParOf" srcId="{F2F8388A-FAAB-4A2F-8C15-BF20FA90FCE2}" destId="{E49FA791-6141-419A-AEAF-2B63BD27FE56}" srcOrd="1" destOrd="0" presId="urn:microsoft.com/office/officeart/2005/8/layout/list1"/>
    <dgm:cxn modelId="{563969C0-1A47-4BD8-8FA9-8E6DB3306F26}" type="presParOf" srcId="{322816D1-03F8-46E8-BF08-8B2A15343C3F}" destId="{F78BF378-71EE-4AF3-9144-1040CB67FD66}" srcOrd="5" destOrd="0" presId="urn:microsoft.com/office/officeart/2005/8/layout/list1"/>
    <dgm:cxn modelId="{2AF1BD66-2A80-4A05-98C1-D456C9F3813D}" type="presParOf" srcId="{322816D1-03F8-46E8-BF08-8B2A15343C3F}" destId="{4B61F7D1-46E1-4AEC-BEA8-AEB867898CDF}" srcOrd="6" destOrd="0" presId="urn:microsoft.com/office/officeart/2005/8/layout/list1"/>
    <dgm:cxn modelId="{46B51BEA-F511-4452-9BC0-323CD1F6594C}" type="presParOf" srcId="{322816D1-03F8-46E8-BF08-8B2A15343C3F}" destId="{2E1B4FDF-13EE-4451-BC6B-F3A6B7EA77BC}" srcOrd="7" destOrd="0" presId="urn:microsoft.com/office/officeart/2005/8/layout/list1"/>
    <dgm:cxn modelId="{95E23F1C-92EA-4AD3-8425-423FA04D2153}" type="presParOf" srcId="{322816D1-03F8-46E8-BF08-8B2A15343C3F}" destId="{DA7BCED5-39AF-46CC-AD1C-3B70B17730D5}" srcOrd="8" destOrd="0" presId="urn:microsoft.com/office/officeart/2005/8/layout/list1"/>
    <dgm:cxn modelId="{1739B646-E613-4969-8E5B-769DF804F58F}" type="presParOf" srcId="{DA7BCED5-39AF-46CC-AD1C-3B70B17730D5}" destId="{9C2E638B-6F10-46C8-90B6-A3AA343F3473}" srcOrd="0" destOrd="0" presId="urn:microsoft.com/office/officeart/2005/8/layout/list1"/>
    <dgm:cxn modelId="{3570C92D-3FCF-455B-A0D1-656EA016F36A}" type="presParOf" srcId="{DA7BCED5-39AF-46CC-AD1C-3B70B17730D5}" destId="{21B156F4-A9C8-4C55-BA19-D89D05C01E06}" srcOrd="1" destOrd="0" presId="urn:microsoft.com/office/officeart/2005/8/layout/list1"/>
    <dgm:cxn modelId="{7CBBDE58-0147-4A93-9F33-85D5AB028AAB}" type="presParOf" srcId="{322816D1-03F8-46E8-BF08-8B2A15343C3F}" destId="{5C242BAC-2370-4FC2-AF91-74E7D8CA0A27}" srcOrd="9" destOrd="0" presId="urn:microsoft.com/office/officeart/2005/8/layout/list1"/>
    <dgm:cxn modelId="{E13AC131-8FB9-44F7-AC92-29B5951F0DC0}" type="presParOf" srcId="{322816D1-03F8-46E8-BF08-8B2A15343C3F}" destId="{7BD85AAD-3BFC-4A7B-808B-803FBD5F155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6D9A2D6-49F8-487A-89B3-0693115A3AA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2A699B3-8237-4B0D-9404-650F3869E889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JMP  A</a:t>
          </a:r>
          <a:endParaRPr lang="zh-CN" altLang="en-US" sz="2000" b="1" baseline="-25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275217-6665-458A-9E73-F49F5A5A97E0}" type="parTrans" cxnId="{F65C1417-51E4-4F35-9DCC-F03BF03635C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36DA5C-A3B1-42A9-A95E-195AB258F270}" type="sibTrans" cxnId="{F65C1417-51E4-4F35-9DCC-F03BF03635C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1CAC85-719C-4947-8A8A-A4107EA52216}">
      <dgm:prSet custT="1"/>
      <dgm:spPr/>
      <dgm:t>
        <a:bodyPr/>
        <a:lstStyle/>
        <a:p>
          <a:pPr marL="171450">
            <a:lnSpc>
              <a:spcPct val="100000"/>
            </a:lnSpc>
            <a:spcAft>
              <a:spcPts val="0"/>
            </a:spcAft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跳跃寻址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0504BC3-4288-491D-ADAE-0D726CD90A2B}" type="parTrans" cxnId="{B80942B4-16E2-4DDB-B3F5-78ECA098146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B22E5A-A3D2-4D2C-BE7A-52052B1302E1}" type="sibTrans" cxnId="{B80942B4-16E2-4DDB-B3F5-78ECA098146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6E1351-4F80-4A2B-8209-C556C8CF0BDE}">
      <dgm:prSet custT="1"/>
      <dgm:spPr/>
      <dgm:t>
        <a:bodyPr/>
        <a:lstStyle/>
        <a:p>
          <a:pPr marL="171450">
            <a:lnSpc>
              <a:spcPct val="100000"/>
            </a:lnSpc>
            <a:spcAft>
              <a:spcPts val="0"/>
            </a:spcAft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PC</a:t>
          </a:r>
          <a:endParaRPr lang="en-US" altLang="zh-CN" sz="1800" b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CEF3584-3287-4F29-B899-18FF4C950D04}" type="parTrans" cxnId="{D6518C64-B3EA-4C34-9BD7-B97558B817A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A855D4-E42B-4E10-A79C-F9E44786DCAE}" type="sibTrans" cxnId="{D6518C64-B3EA-4C34-9BD7-B97558B817A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C7CCCAF-6CC4-49B4-B03E-CA442080667B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ADD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gm:t>
    </dgm:pt>
    <dgm:pt modelId="{9C2CAF62-BFC6-48F3-AE52-C9BCC9755214}" type="parTrans" cxnId="{794F95DF-A870-4DB5-9B28-FC055806263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1BF393-A5F0-47ED-97E5-4AAE3A1C4931}" type="sibTrans" cxnId="{794F95DF-A870-4DB5-9B28-FC055806263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875D62-6E90-4A99-BAE7-FEA6857DE8AD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F3A9FF8-21C7-4D19-8873-9D3913698B7E}" type="parTrans" cxnId="{D8746117-4E7D-41C5-993E-F8AEBAE6A4E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7DA9B5B-DD87-49EE-8AF1-27C9A9F16200}" type="sibTrans" cxnId="{D8746117-4E7D-41C5-993E-F8AEBAE6A4E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E64DC28-1212-40EC-B6AB-0509610D7D5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</a:p>
      </dgm:t>
    </dgm:pt>
    <dgm:pt modelId="{B303707F-4199-492B-BF39-DFB567F98903}" type="parTrans" cxnId="{AF0BF2FE-3891-4CE5-A78B-C95C69B470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2BEE86D-3C20-47D3-9845-5166F092DF0E}" type="sibTrans" cxnId="{AF0BF2FE-3891-4CE5-A78B-C95C69B470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7CF9602-1C51-4CDA-BB4E-77B43FAF53E1}">
      <dgm:prSet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AND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gm:t>
    </dgm:pt>
    <dgm:pt modelId="{4AF11EFC-04C5-4D5F-87F1-E36DF1962F75}" type="parTrans" cxnId="{C943BBAE-C4A5-4841-AFAD-CF8460DA8B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CF1A5B5-0E69-4DB5-884A-3593855D4383}" type="sibTrans" cxnId="{C943BBAE-C4A5-4841-AFAD-CF8460DA8B6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6D9AF9-8469-402F-8E82-22C7B78710D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6CCC454-8773-4B15-BEA7-25CD683D7A1C}" type="parTrans" cxnId="{8E3DB952-FC91-4A9D-88C4-A6C19E9A8D3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3832D59-D0CF-496B-A1D5-C1B1A565D4A8}" type="sibTrans" cxnId="{8E3DB952-FC91-4A9D-88C4-A6C19E9A8D3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61659C7-A6FE-4D03-8A45-BCBA37FFA3F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&amp;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E7688FF-72AE-4538-8136-D0F05FB50AEE}" type="parTrans" cxnId="{5C7F3DC3-3560-453E-BEB5-100DACB529D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BEA8E1-0635-47CC-A97F-06B4A5173AF6}" type="sibTrans" cxnId="{5C7F3DC3-3560-453E-BEB5-100DACB529D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22816D1-03F8-46E8-BF08-8B2A15343C3F}" type="pres">
      <dgm:prSet presAssocID="{06D9A2D6-49F8-487A-89B3-0693115A3AA2}" presName="linear" presStyleCnt="0">
        <dgm:presLayoutVars>
          <dgm:dir/>
          <dgm:animLvl val="lvl"/>
          <dgm:resizeHandles val="exact"/>
        </dgm:presLayoutVars>
      </dgm:prSet>
      <dgm:spPr/>
    </dgm:pt>
    <dgm:pt modelId="{37F1753A-55A8-4303-9BED-12DC1EDE9C6B}" type="pres">
      <dgm:prSet presAssocID="{C2A699B3-8237-4B0D-9404-650F3869E889}" presName="parentLin" presStyleCnt="0"/>
      <dgm:spPr/>
    </dgm:pt>
    <dgm:pt modelId="{50164439-3118-4692-8638-5BA84AD1BFD9}" type="pres">
      <dgm:prSet presAssocID="{C2A699B3-8237-4B0D-9404-650F3869E889}" presName="parentLeftMargin" presStyleLbl="node1" presStyleIdx="0" presStyleCnt="3"/>
      <dgm:spPr/>
    </dgm:pt>
    <dgm:pt modelId="{C4EA7A0E-1C6C-47E9-8F22-4477A593A440}" type="pres">
      <dgm:prSet presAssocID="{C2A699B3-8237-4B0D-9404-650F3869E889}" presName="parentText" presStyleLbl="node1" presStyleIdx="0" presStyleCnt="3" custScaleX="40193">
        <dgm:presLayoutVars>
          <dgm:chMax val="0"/>
          <dgm:bulletEnabled val="1"/>
        </dgm:presLayoutVars>
      </dgm:prSet>
      <dgm:spPr/>
    </dgm:pt>
    <dgm:pt modelId="{E8F382B2-EF89-408A-814D-C7C9C25E0D28}" type="pres">
      <dgm:prSet presAssocID="{C2A699B3-8237-4B0D-9404-650F3869E889}" presName="negativeSpace" presStyleCnt="0"/>
      <dgm:spPr/>
    </dgm:pt>
    <dgm:pt modelId="{F121A0E7-098F-418E-B254-1C4E4958D77C}" type="pres">
      <dgm:prSet presAssocID="{C2A699B3-8237-4B0D-9404-650F3869E889}" presName="childText" presStyleLbl="conFgAcc1" presStyleIdx="0" presStyleCnt="3">
        <dgm:presLayoutVars>
          <dgm:bulletEnabled val="1"/>
        </dgm:presLayoutVars>
      </dgm:prSet>
      <dgm:spPr/>
    </dgm:pt>
    <dgm:pt modelId="{8B7F3122-2AF4-4978-9F53-6A320F89B9D7}" type="pres">
      <dgm:prSet presAssocID="{ED36DA5C-A3B1-42A9-A95E-195AB258F270}" presName="spaceBetweenRectangles" presStyleCnt="0"/>
      <dgm:spPr/>
    </dgm:pt>
    <dgm:pt modelId="{F2F8388A-FAAB-4A2F-8C15-BF20FA90FCE2}" type="pres">
      <dgm:prSet presAssocID="{1C7CCCAF-6CC4-49B4-B03E-CA442080667B}" presName="parentLin" presStyleCnt="0"/>
      <dgm:spPr/>
    </dgm:pt>
    <dgm:pt modelId="{2330F0EA-70F4-4867-975B-BC3E9262FA71}" type="pres">
      <dgm:prSet presAssocID="{1C7CCCAF-6CC4-49B4-B03E-CA442080667B}" presName="parentLeftMargin" presStyleLbl="node1" presStyleIdx="0" presStyleCnt="3"/>
      <dgm:spPr/>
    </dgm:pt>
    <dgm:pt modelId="{E49FA791-6141-419A-AEAF-2B63BD27FE56}" type="pres">
      <dgm:prSet presAssocID="{1C7CCCAF-6CC4-49B4-B03E-CA442080667B}" presName="parentText" presStyleLbl="node1" presStyleIdx="1" presStyleCnt="3" custScaleX="40193">
        <dgm:presLayoutVars>
          <dgm:chMax val="0"/>
          <dgm:bulletEnabled val="1"/>
        </dgm:presLayoutVars>
      </dgm:prSet>
      <dgm:spPr/>
    </dgm:pt>
    <dgm:pt modelId="{F78BF378-71EE-4AF3-9144-1040CB67FD66}" type="pres">
      <dgm:prSet presAssocID="{1C7CCCAF-6CC4-49B4-B03E-CA442080667B}" presName="negativeSpace" presStyleCnt="0"/>
      <dgm:spPr/>
    </dgm:pt>
    <dgm:pt modelId="{4B61F7D1-46E1-4AEC-BEA8-AEB867898CDF}" type="pres">
      <dgm:prSet presAssocID="{1C7CCCAF-6CC4-49B4-B03E-CA442080667B}" presName="childText" presStyleLbl="conFgAcc1" presStyleIdx="1" presStyleCnt="3">
        <dgm:presLayoutVars>
          <dgm:bulletEnabled val="1"/>
        </dgm:presLayoutVars>
      </dgm:prSet>
      <dgm:spPr/>
    </dgm:pt>
    <dgm:pt modelId="{2E1B4FDF-13EE-4451-BC6B-F3A6B7EA77BC}" type="pres">
      <dgm:prSet presAssocID="{621BF393-A5F0-47ED-97E5-4AAE3A1C4931}" presName="spaceBetweenRectangles" presStyleCnt="0"/>
      <dgm:spPr/>
    </dgm:pt>
    <dgm:pt modelId="{DA7BCED5-39AF-46CC-AD1C-3B70B17730D5}" type="pres">
      <dgm:prSet presAssocID="{E7CF9602-1C51-4CDA-BB4E-77B43FAF53E1}" presName="parentLin" presStyleCnt="0"/>
      <dgm:spPr/>
    </dgm:pt>
    <dgm:pt modelId="{9C2E638B-6F10-46C8-90B6-A3AA343F3473}" type="pres">
      <dgm:prSet presAssocID="{E7CF9602-1C51-4CDA-BB4E-77B43FAF53E1}" presName="parentLeftMargin" presStyleLbl="node1" presStyleIdx="1" presStyleCnt="3"/>
      <dgm:spPr/>
    </dgm:pt>
    <dgm:pt modelId="{21B156F4-A9C8-4C55-BA19-D89D05C01E06}" type="pres">
      <dgm:prSet presAssocID="{E7CF9602-1C51-4CDA-BB4E-77B43FAF53E1}" presName="parentText" presStyleLbl="node1" presStyleIdx="2" presStyleCnt="3" custScaleX="40193">
        <dgm:presLayoutVars>
          <dgm:chMax val="0"/>
          <dgm:bulletEnabled val="1"/>
        </dgm:presLayoutVars>
      </dgm:prSet>
      <dgm:spPr/>
    </dgm:pt>
    <dgm:pt modelId="{5C242BAC-2370-4FC2-AF91-74E7D8CA0A27}" type="pres">
      <dgm:prSet presAssocID="{E7CF9602-1C51-4CDA-BB4E-77B43FAF53E1}" presName="negativeSpace" presStyleCnt="0"/>
      <dgm:spPr/>
    </dgm:pt>
    <dgm:pt modelId="{7BD85AAD-3BFC-4A7B-808B-803FBD5F1550}" type="pres">
      <dgm:prSet presAssocID="{E7CF9602-1C51-4CDA-BB4E-77B43FAF53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F85605-F080-4DE5-95F9-F8BD0DE89F74}" type="presOf" srcId="{346E1351-4F80-4A2B-8209-C556C8CF0BDE}" destId="{F121A0E7-098F-418E-B254-1C4E4958D77C}" srcOrd="0" destOrd="1" presId="urn:microsoft.com/office/officeart/2005/8/layout/list1"/>
    <dgm:cxn modelId="{59A8C70D-9066-484E-BAA4-08FDE61A8ECC}" type="presOf" srcId="{1C7CCCAF-6CC4-49B4-B03E-CA442080667B}" destId="{2330F0EA-70F4-4867-975B-BC3E9262FA71}" srcOrd="0" destOrd="0" presId="urn:microsoft.com/office/officeart/2005/8/layout/list1"/>
    <dgm:cxn modelId="{F65C1417-51E4-4F35-9DCC-F03BF03635C1}" srcId="{06D9A2D6-49F8-487A-89B3-0693115A3AA2}" destId="{C2A699B3-8237-4B0D-9404-650F3869E889}" srcOrd="0" destOrd="0" parTransId="{C8275217-6665-458A-9E73-F49F5A5A97E0}" sibTransId="{ED36DA5C-A3B1-42A9-A95E-195AB258F270}"/>
    <dgm:cxn modelId="{D8746117-4E7D-41C5-993E-F8AEBAE6A4E8}" srcId="{1C7CCCAF-6CC4-49B4-B03E-CA442080667B}" destId="{1D875D62-6E90-4A99-BAE7-FEA6857DE8AD}" srcOrd="0" destOrd="0" parTransId="{0F3A9FF8-21C7-4D19-8873-9D3913698B7E}" sibTransId="{17DA9B5B-DD87-49EE-8AF1-27C9A9F16200}"/>
    <dgm:cxn modelId="{D9FAB332-F3CD-4E43-BD4E-6B45A954F074}" type="presOf" srcId="{BA1CAC85-719C-4947-8A8A-A4107EA52216}" destId="{F121A0E7-098F-418E-B254-1C4E4958D77C}" srcOrd="0" destOrd="0" presId="urn:microsoft.com/office/officeart/2005/8/layout/list1"/>
    <dgm:cxn modelId="{941FC532-8368-4FC4-8A7B-D17E860311E2}" type="presOf" srcId="{E7CF9602-1C51-4CDA-BB4E-77B43FAF53E1}" destId="{9C2E638B-6F10-46C8-90B6-A3AA343F3473}" srcOrd="0" destOrd="0" presId="urn:microsoft.com/office/officeart/2005/8/layout/list1"/>
    <dgm:cxn modelId="{43B3603C-834C-48D3-B597-EC250842766A}" type="presOf" srcId="{186D9AF9-8469-402F-8E82-22C7B78710D7}" destId="{7BD85AAD-3BFC-4A7B-808B-803FBD5F1550}" srcOrd="0" destOrd="0" presId="urn:microsoft.com/office/officeart/2005/8/layout/list1"/>
    <dgm:cxn modelId="{68BDBF3F-082F-4529-8E4E-6E9535B7B496}" type="presOf" srcId="{1D875D62-6E90-4A99-BAE7-FEA6857DE8AD}" destId="{4B61F7D1-46E1-4AEC-BEA8-AEB867898CDF}" srcOrd="0" destOrd="0" presId="urn:microsoft.com/office/officeart/2005/8/layout/list1"/>
    <dgm:cxn modelId="{D6518C64-B3EA-4C34-9BD7-B97558B817A6}" srcId="{C2A699B3-8237-4B0D-9404-650F3869E889}" destId="{346E1351-4F80-4A2B-8209-C556C8CF0BDE}" srcOrd="1" destOrd="0" parTransId="{4CEF3584-3287-4F29-B899-18FF4C950D04}" sibTransId="{A6A855D4-E42B-4E10-A79C-F9E44786DCAE}"/>
    <dgm:cxn modelId="{8C7D1267-EAFD-49A5-8E81-21A861D6A147}" type="presOf" srcId="{AE64DC28-1212-40EC-B6AB-0509610D7D5F}" destId="{4B61F7D1-46E1-4AEC-BEA8-AEB867898CDF}" srcOrd="0" destOrd="1" presId="urn:microsoft.com/office/officeart/2005/8/layout/list1"/>
    <dgm:cxn modelId="{F0F6FC6A-62D1-4633-B09A-79AB8ABEA49F}" type="presOf" srcId="{E7CF9602-1C51-4CDA-BB4E-77B43FAF53E1}" destId="{21B156F4-A9C8-4C55-BA19-D89D05C01E06}" srcOrd="1" destOrd="0" presId="urn:microsoft.com/office/officeart/2005/8/layout/list1"/>
    <dgm:cxn modelId="{0B6E686C-AD69-4E49-9031-0094A6558A53}" type="presOf" srcId="{1C7CCCAF-6CC4-49B4-B03E-CA442080667B}" destId="{E49FA791-6141-419A-AEAF-2B63BD27FE56}" srcOrd="1" destOrd="0" presId="urn:microsoft.com/office/officeart/2005/8/layout/list1"/>
    <dgm:cxn modelId="{3E6E8472-46DC-49EF-B96D-8D195B485D80}" type="presOf" srcId="{C2A699B3-8237-4B0D-9404-650F3869E889}" destId="{C4EA7A0E-1C6C-47E9-8F22-4477A593A440}" srcOrd="1" destOrd="0" presId="urn:microsoft.com/office/officeart/2005/8/layout/list1"/>
    <dgm:cxn modelId="{8E3DB952-FC91-4A9D-88C4-A6C19E9A8D3F}" srcId="{E7CF9602-1C51-4CDA-BB4E-77B43FAF53E1}" destId="{186D9AF9-8469-402F-8E82-22C7B78710D7}" srcOrd="0" destOrd="0" parTransId="{E6CCC454-8773-4B15-BEA7-25CD683D7A1C}" sibTransId="{83832D59-D0CF-496B-A1D5-C1B1A565D4A8}"/>
    <dgm:cxn modelId="{C943BBAE-C4A5-4841-AFAD-CF8460DA8B63}" srcId="{06D9A2D6-49F8-487A-89B3-0693115A3AA2}" destId="{E7CF9602-1C51-4CDA-BB4E-77B43FAF53E1}" srcOrd="2" destOrd="0" parTransId="{4AF11EFC-04C5-4D5F-87F1-E36DF1962F75}" sibTransId="{BCF1A5B5-0E69-4DB5-884A-3593855D4383}"/>
    <dgm:cxn modelId="{B80942B4-16E2-4DDB-B3F5-78ECA098146F}" srcId="{C2A699B3-8237-4B0D-9404-650F3869E889}" destId="{BA1CAC85-719C-4947-8A8A-A4107EA52216}" srcOrd="0" destOrd="0" parTransId="{80504BC3-4288-491D-ADAE-0D726CD90A2B}" sibTransId="{9DB22E5A-A3D2-4D2C-BE7A-52052B1302E1}"/>
    <dgm:cxn modelId="{DB2B44B9-D17B-46DF-8BE8-F9A3B8B81660}" type="presOf" srcId="{C61659C7-A6FE-4D03-8A45-BCBA37FFA3FF}" destId="{7BD85AAD-3BFC-4A7B-808B-803FBD5F1550}" srcOrd="0" destOrd="1" presId="urn:microsoft.com/office/officeart/2005/8/layout/list1"/>
    <dgm:cxn modelId="{5C7F3DC3-3560-453E-BEB5-100DACB529DA}" srcId="{E7CF9602-1C51-4CDA-BB4E-77B43FAF53E1}" destId="{C61659C7-A6FE-4D03-8A45-BCBA37FFA3FF}" srcOrd="1" destOrd="0" parTransId="{EE7688FF-72AE-4538-8136-D0F05FB50AEE}" sibTransId="{8EBEA8E1-0635-47CC-A97F-06B4A5173AF6}"/>
    <dgm:cxn modelId="{6FFA9ACC-FD82-4837-89C6-BDCDCB89AB67}" type="presOf" srcId="{C2A699B3-8237-4B0D-9404-650F3869E889}" destId="{50164439-3118-4692-8638-5BA84AD1BFD9}" srcOrd="0" destOrd="0" presId="urn:microsoft.com/office/officeart/2005/8/layout/list1"/>
    <dgm:cxn modelId="{794F95DF-A870-4DB5-9B28-FC0558062630}" srcId="{06D9A2D6-49F8-487A-89B3-0693115A3AA2}" destId="{1C7CCCAF-6CC4-49B4-B03E-CA442080667B}" srcOrd="1" destOrd="0" parTransId="{9C2CAF62-BFC6-48F3-AE52-C9BCC9755214}" sibTransId="{621BF393-A5F0-47ED-97E5-4AAE3A1C4931}"/>
    <dgm:cxn modelId="{8B0968F2-4519-48B4-9FDE-62A6F69842BD}" type="presOf" srcId="{06D9A2D6-49F8-487A-89B3-0693115A3AA2}" destId="{322816D1-03F8-46E8-BF08-8B2A15343C3F}" srcOrd="0" destOrd="0" presId="urn:microsoft.com/office/officeart/2005/8/layout/list1"/>
    <dgm:cxn modelId="{AF0BF2FE-3891-4CE5-A78B-C95C69B47063}" srcId="{1C7CCCAF-6CC4-49B4-B03E-CA442080667B}" destId="{AE64DC28-1212-40EC-B6AB-0509610D7D5F}" srcOrd="1" destOrd="0" parTransId="{B303707F-4199-492B-BF39-DFB567F98903}" sibTransId="{D2BEE86D-3C20-47D3-9845-5166F092DF0E}"/>
    <dgm:cxn modelId="{152B90F5-E2FC-485E-A199-D9A9038EDA87}" type="presParOf" srcId="{322816D1-03F8-46E8-BF08-8B2A15343C3F}" destId="{37F1753A-55A8-4303-9BED-12DC1EDE9C6B}" srcOrd="0" destOrd="0" presId="urn:microsoft.com/office/officeart/2005/8/layout/list1"/>
    <dgm:cxn modelId="{87C6C272-97EA-4CB7-9D00-A13FA29FE30F}" type="presParOf" srcId="{37F1753A-55A8-4303-9BED-12DC1EDE9C6B}" destId="{50164439-3118-4692-8638-5BA84AD1BFD9}" srcOrd="0" destOrd="0" presId="urn:microsoft.com/office/officeart/2005/8/layout/list1"/>
    <dgm:cxn modelId="{FCEEF112-5AA9-4141-876F-A9FF395544F9}" type="presParOf" srcId="{37F1753A-55A8-4303-9BED-12DC1EDE9C6B}" destId="{C4EA7A0E-1C6C-47E9-8F22-4477A593A440}" srcOrd="1" destOrd="0" presId="urn:microsoft.com/office/officeart/2005/8/layout/list1"/>
    <dgm:cxn modelId="{E08B4BCA-2302-4460-A237-F661C9EC664A}" type="presParOf" srcId="{322816D1-03F8-46E8-BF08-8B2A15343C3F}" destId="{E8F382B2-EF89-408A-814D-C7C9C25E0D28}" srcOrd="1" destOrd="0" presId="urn:microsoft.com/office/officeart/2005/8/layout/list1"/>
    <dgm:cxn modelId="{0DCFD399-1A7D-41A4-97D1-96636602460B}" type="presParOf" srcId="{322816D1-03F8-46E8-BF08-8B2A15343C3F}" destId="{F121A0E7-098F-418E-B254-1C4E4958D77C}" srcOrd="2" destOrd="0" presId="urn:microsoft.com/office/officeart/2005/8/layout/list1"/>
    <dgm:cxn modelId="{43CB4844-C50A-485B-94DE-F8B9A6F2E6C7}" type="presParOf" srcId="{322816D1-03F8-46E8-BF08-8B2A15343C3F}" destId="{8B7F3122-2AF4-4978-9F53-6A320F89B9D7}" srcOrd="3" destOrd="0" presId="urn:microsoft.com/office/officeart/2005/8/layout/list1"/>
    <dgm:cxn modelId="{48D54D37-5FF6-4228-86B6-AF3788050C49}" type="presParOf" srcId="{322816D1-03F8-46E8-BF08-8B2A15343C3F}" destId="{F2F8388A-FAAB-4A2F-8C15-BF20FA90FCE2}" srcOrd="4" destOrd="0" presId="urn:microsoft.com/office/officeart/2005/8/layout/list1"/>
    <dgm:cxn modelId="{99CB845F-FBE9-401C-A613-7F65DDF140ED}" type="presParOf" srcId="{F2F8388A-FAAB-4A2F-8C15-BF20FA90FCE2}" destId="{2330F0EA-70F4-4867-975B-BC3E9262FA71}" srcOrd="0" destOrd="0" presId="urn:microsoft.com/office/officeart/2005/8/layout/list1"/>
    <dgm:cxn modelId="{F49D3846-DE67-40A5-90D1-2D370E7F98B2}" type="presParOf" srcId="{F2F8388A-FAAB-4A2F-8C15-BF20FA90FCE2}" destId="{E49FA791-6141-419A-AEAF-2B63BD27FE56}" srcOrd="1" destOrd="0" presId="urn:microsoft.com/office/officeart/2005/8/layout/list1"/>
    <dgm:cxn modelId="{563969C0-1A47-4BD8-8FA9-8E6DB3306F26}" type="presParOf" srcId="{322816D1-03F8-46E8-BF08-8B2A15343C3F}" destId="{F78BF378-71EE-4AF3-9144-1040CB67FD66}" srcOrd="5" destOrd="0" presId="urn:microsoft.com/office/officeart/2005/8/layout/list1"/>
    <dgm:cxn modelId="{2AF1BD66-2A80-4A05-98C1-D456C9F3813D}" type="presParOf" srcId="{322816D1-03F8-46E8-BF08-8B2A15343C3F}" destId="{4B61F7D1-46E1-4AEC-BEA8-AEB867898CDF}" srcOrd="6" destOrd="0" presId="urn:microsoft.com/office/officeart/2005/8/layout/list1"/>
    <dgm:cxn modelId="{46B51BEA-F511-4452-9BC0-323CD1F6594C}" type="presParOf" srcId="{322816D1-03F8-46E8-BF08-8B2A15343C3F}" destId="{2E1B4FDF-13EE-4451-BC6B-F3A6B7EA77BC}" srcOrd="7" destOrd="0" presId="urn:microsoft.com/office/officeart/2005/8/layout/list1"/>
    <dgm:cxn modelId="{95E23F1C-92EA-4AD3-8425-423FA04D2153}" type="presParOf" srcId="{322816D1-03F8-46E8-BF08-8B2A15343C3F}" destId="{DA7BCED5-39AF-46CC-AD1C-3B70B17730D5}" srcOrd="8" destOrd="0" presId="urn:microsoft.com/office/officeart/2005/8/layout/list1"/>
    <dgm:cxn modelId="{1739B646-E613-4969-8E5B-769DF804F58F}" type="presParOf" srcId="{DA7BCED5-39AF-46CC-AD1C-3B70B17730D5}" destId="{9C2E638B-6F10-46C8-90B6-A3AA343F3473}" srcOrd="0" destOrd="0" presId="urn:microsoft.com/office/officeart/2005/8/layout/list1"/>
    <dgm:cxn modelId="{3570C92D-3FCF-455B-A0D1-656EA016F36A}" type="presParOf" srcId="{DA7BCED5-39AF-46CC-AD1C-3B70B17730D5}" destId="{21B156F4-A9C8-4C55-BA19-D89D05C01E06}" srcOrd="1" destOrd="0" presId="urn:microsoft.com/office/officeart/2005/8/layout/list1"/>
    <dgm:cxn modelId="{7CBBDE58-0147-4A93-9F33-85D5AB028AAB}" type="presParOf" srcId="{322816D1-03F8-46E8-BF08-8B2A15343C3F}" destId="{5C242BAC-2370-4FC2-AF91-74E7D8CA0A27}" srcOrd="9" destOrd="0" presId="urn:microsoft.com/office/officeart/2005/8/layout/list1"/>
    <dgm:cxn modelId="{E13AC131-8FB9-44F7-AC92-29B5951F0DC0}" type="presParOf" srcId="{322816D1-03F8-46E8-BF08-8B2A15343C3F}" destId="{7BD85AAD-3BFC-4A7B-808B-803FBD5F155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93B0D-5B35-47E2-84D2-436D28DEB7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99BC08-E19F-4BC2-847C-C166C380FE38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存储程序、程序控制思想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7EE81-71C5-49E7-B077-47D242328237}" type="parTrans" cxnId="{F236045D-B145-487C-988E-43285F1BAAF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E07A8-840F-4F40-AC4B-4A8971F8AC6B}" type="sibTrans" cxnId="{F236045D-B145-487C-988E-43285F1BAAF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4C06E-B89F-4D24-A2DF-79801AA04E64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用计算机解决某个问题时，首先编写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程序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B487949-E131-469E-9FF2-E5A16FE83FAD}" type="parTrans" cxnId="{E9CE0FE0-728F-4B2B-93AF-B7D6F7E79CE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EF8D3A-0066-4649-9AC7-A200C20259D5}" type="sibTrans" cxnId="{E9CE0FE0-728F-4B2B-93AF-B7D6F7E79CE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096AD8-D8F8-42DA-A1AD-74828F4FC9A0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程序是一个指令序列，这个序列明确告诉计算机应该逐步执行什么操作（操作码）在什么地方找到用来操作的数据，结果存到何处（地址码）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245153F-518B-4223-8A40-8117C9FE1EE8}" type="parTrans" cxnId="{72ECFD59-93C2-4BD5-A959-76E4FC7A2EE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8085B-B6D9-43B6-89C7-19C7A2A94080}" type="sibTrans" cxnId="{72ECFD59-93C2-4BD5-A959-76E4FC7A2EE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A66D06-C7AD-4256-BAB5-D70B090BCEE4}" type="pres">
      <dgm:prSet presAssocID="{08793B0D-5B35-47E2-84D2-436D28DEB720}" presName="linear" presStyleCnt="0">
        <dgm:presLayoutVars>
          <dgm:dir/>
          <dgm:animLvl val="lvl"/>
          <dgm:resizeHandles val="exact"/>
        </dgm:presLayoutVars>
      </dgm:prSet>
      <dgm:spPr/>
    </dgm:pt>
    <dgm:pt modelId="{CD0707D0-0443-4230-9D12-B0A72A2EA1AE}" type="pres">
      <dgm:prSet presAssocID="{EC99BC08-E19F-4BC2-847C-C166C380FE38}" presName="parentLin" presStyleCnt="0"/>
      <dgm:spPr/>
    </dgm:pt>
    <dgm:pt modelId="{78522884-1D82-4807-BE62-1A80C9172358}" type="pres">
      <dgm:prSet presAssocID="{EC99BC08-E19F-4BC2-847C-C166C380FE38}" presName="parentLeftMargin" presStyleLbl="node1" presStyleIdx="0" presStyleCnt="1"/>
      <dgm:spPr/>
    </dgm:pt>
    <dgm:pt modelId="{1DA86FAD-F241-4BD9-B510-32C9EF5C3B58}" type="pres">
      <dgm:prSet presAssocID="{EC99BC08-E19F-4BC2-847C-C166C380FE3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3B218E-6B07-4898-962D-945EB2F41D9C}" type="pres">
      <dgm:prSet presAssocID="{EC99BC08-E19F-4BC2-847C-C166C380FE38}" presName="negativeSpace" presStyleCnt="0"/>
      <dgm:spPr/>
    </dgm:pt>
    <dgm:pt modelId="{00BB7F5B-2635-4CD0-9CF2-DD331C98037F}" type="pres">
      <dgm:prSet presAssocID="{EC99BC08-E19F-4BC2-847C-C166C380FE3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F3B9225-FE9A-4C84-B3B6-EE4D2E0CCE84}" type="presOf" srcId="{08793B0D-5B35-47E2-84D2-436D28DEB720}" destId="{40A66D06-C7AD-4256-BAB5-D70B090BCEE4}" srcOrd="0" destOrd="0" presId="urn:microsoft.com/office/officeart/2005/8/layout/list1"/>
    <dgm:cxn modelId="{F236045D-B145-487C-988E-43285F1BAAF1}" srcId="{08793B0D-5B35-47E2-84D2-436D28DEB720}" destId="{EC99BC08-E19F-4BC2-847C-C166C380FE38}" srcOrd="0" destOrd="0" parTransId="{A8C7EE81-71C5-49E7-B077-47D242328237}" sibTransId="{CF2E07A8-840F-4F40-AC4B-4A8971F8AC6B}"/>
    <dgm:cxn modelId="{B02F9477-F9A6-45AB-BADA-7776C1C73DDB}" type="presOf" srcId="{CB096AD8-D8F8-42DA-A1AD-74828F4FC9A0}" destId="{00BB7F5B-2635-4CD0-9CF2-DD331C98037F}" srcOrd="0" destOrd="1" presId="urn:microsoft.com/office/officeart/2005/8/layout/list1"/>
    <dgm:cxn modelId="{72ECFD59-93C2-4BD5-A959-76E4FC7A2EED}" srcId="{EC99BC08-E19F-4BC2-847C-C166C380FE38}" destId="{CB096AD8-D8F8-42DA-A1AD-74828F4FC9A0}" srcOrd="1" destOrd="0" parTransId="{6245153F-518B-4223-8A40-8117C9FE1EE8}" sibTransId="{0788085B-B6D9-43B6-89C7-19C7A2A94080}"/>
    <dgm:cxn modelId="{1B084085-5D3B-4391-B0A6-AA8A2AF3E293}" type="presOf" srcId="{EC99BC08-E19F-4BC2-847C-C166C380FE38}" destId="{78522884-1D82-4807-BE62-1A80C9172358}" srcOrd="0" destOrd="0" presId="urn:microsoft.com/office/officeart/2005/8/layout/list1"/>
    <dgm:cxn modelId="{6C241A8D-B765-436D-8548-D87E58CBF366}" type="presOf" srcId="{B7C4C06E-B89F-4D24-A2DF-79801AA04E64}" destId="{00BB7F5B-2635-4CD0-9CF2-DD331C98037F}" srcOrd="0" destOrd="0" presId="urn:microsoft.com/office/officeart/2005/8/layout/list1"/>
    <dgm:cxn modelId="{7E2F73C8-12CD-49B0-B558-DB6ABEFE59CA}" type="presOf" srcId="{EC99BC08-E19F-4BC2-847C-C166C380FE38}" destId="{1DA86FAD-F241-4BD9-B510-32C9EF5C3B58}" srcOrd="1" destOrd="0" presId="urn:microsoft.com/office/officeart/2005/8/layout/list1"/>
    <dgm:cxn modelId="{E9CE0FE0-728F-4B2B-93AF-B7D6F7E79CED}" srcId="{EC99BC08-E19F-4BC2-847C-C166C380FE38}" destId="{B7C4C06E-B89F-4D24-A2DF-79801AA04E64}" srcOrd="0" destOrd="0" parTransId="{8B487949-E131-469E-9FF2-E5A16FE83FAD}" sibTransId="{BFEF8D3A-0066-4649-9AC7-A200C20259D5}"/>
    <dgm:cxn modelId="{419F9E0D-DBB0-48C7-9D33-FE3245DBBB20}" type="presParOf" srcId="{40A66D06-C7AD-4256-BAB5-D70B090BCEE4}" destId="{CD0707D0-0443-4230-9D12-B0A72A2EA1AE}" srcOrd="0" destOrd="0" presId="urn:microsoft.com/office/officeart/2005/8/layout/list1"/>
    <dgm:cxn modelId="{39C5A9A4-A355-4AE2-9D16-E95D1EBA1AC1}" type="presParOf" srcId="{CD0707D0-0443-4230-9D12-B0A72A2EA1AE}" destId="{78522884-1D82-4807-BE62-1A80C9172358}" srcOrd="0" destOrd="0" presId="urn:microsoft.com/office/officeart/2005/8/layout/list1"/>
    <dgm:cxn modelId="{76D3D549-5E06-4258-9E55-66AC3CA59589}" type="presParOf" srcId="{CD0707D0-0443-4230-9D12-B0A72A2EA1AE}" destId="{1DA86FAD-F241-4BD9-B510-32C9EF5C3B58}" srcOrd="1" destOrd="0" presId="urn:microsoft.com/office/officeart/2005/8/layout/list1"/>
    <dgm:cxn modelId="{D9ABAB79-8EED-4B73-B4B8-6DA418D4A3B3}" type="presParOf" srcId="{40A66D06-C7AD-4256-BAB5-D70B090BCEE4}" destId="{FA3B218E-6B07-4898-962D-945EB2F41D9C}" srcOrd="1" destOrd="0" presId="urn:microsoft.com/office/officeart/2005/8/layout/list1"/>
    <dgm:cxn modelId="{D5F72956-C630-403B-BE2F-E29909B5897F}" type="presParOf" srcId="{40A66D06-C7AD-4256-BAB5-D70B090BCEE4}" destId="{00BB7F5B-2635-4CD0-9CF2-DD331C98037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D7ABA98-B69C-4D42-9819-BD3DBD28585D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FE7DA8-0903-4044-8EB8-6D2ADA02D285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5A42257-82DA-4B39-A382-F352DCC99459}" type="parTrans" cxnId="{63576F35-76D2-4B08-8D4E-22C2B57D43F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933018B-7A73-41C2-834A-907A3F41ACBE}" type="sibTrans" cxnId="{63576F35-76D2-4B08-8D4E-22C2B57D43F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335D8325-9991-4055-9883-6BD338BE902B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LAD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E3D2DB88-B7E4-47CD-A8CA-1D113BA7BA14}" type="parTrans" cxnId="{021BFE84-F20C-4640-B0C1-A1F6A72FAA9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02063B10-69C2-4518-8FC1-0DE142368988}" type="sibTrans" cxnId="{021BFE84-F20C-4640-B0C1-A1F6A72FAA9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7BF116C3-74F6-4FC5-9FD5-6F4708527F0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ADD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</a:p>
      </dgm:t>
    </dgm:pt>
    <dgm:pt modelId="{8DC6B869-173F-4516-A661-DE88D7C64A5F}" type="parTrans" cxnId="{91063620-A537-4F54-B2A9-78252EDC0E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0932EAD-69C0-41BF-AB7D-D786C6EA0523}" type="sibTrans" cxnId="{91063620-A537-4F54-B2A9-78252EDC0E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E34A5A6-4D97-4A70-B324-DFB9418E844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STO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3A90C77C-E543-4299-A133-190B7DECC5FD}" type="parTrans" cxnId="{FC36BA11-BD85-4B7B-9DF7-88914623D38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8D5C8FC-E012-4AD4-9EB6-6189FFFD2344}" type="sibTrans" cxnId="{FC36BA11-BD85-4B7B-9DF7-88914623D38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D49EF0DE-6CC1-488A-9245-5F33211CA122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JMP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gm:t>
    </dgm:pt>
    <dgm:pt modelId="{1EF035CD-256D-4928-96FA-51A1C8996EA1}" type="parTrans" cxnId="{73E876EC-642D-40F5-B04E-4C34E1B4B06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562909F9-24C5-47D9-A852-FFCB77B48378}" type="sibTrans" cxnId="{73E876EC-642D-40F5-B04E-4C34E1B4B06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4507C1A0-E2EA-4889-94D9-16248D0B33BD}" type="pres">
      <dgm:prSet presAssocID="{CD7ABA98-B69C-4D42-9819-BD3DBD28585D}" presName="diagram" presStyleCnt="0">
        <dgm:presLayoutVars>
          <dgm:dir/>
          <dgm:resizeHandles val="exact"/>
        </dgm:presLayoutVars>
      </dgm:prSet>
      <dgm:spPr/>
    </dgm:pt>
    <dgm:pt modelId="{53CF442E-7D18-4C81-96D6-78BAEA8A085F}" type="pres">
      <dgm:prSet presAssocID="{25FE7DA8-0903-4044-8EB8-6D2ADA02D285}" presName="node" presStyleLbl="node1" presStyleIdx="0" presStyleCnt="5">
        <dgm:presLayoutVars>
          <dgm:bulletEnabled val="1"/>
        </dgm:presLayoutVars>
      </dgm:prSet>
      <dgm:spPr/>
    </dgm:pt>
    <dgm:pt modelId="{15F18A47-A22C-480E-8632-7B73569978BC}" type="pres">
      <dgm:prSet presAssocID="{9933018B-7A73-41C2-834A-907A3F41ACBE}" presName="sibTrans" presStyleCnt="0"/>
      <dgm:spPr/>
    </dgm:pt>
    <dgm:pt modelId="{A221B051-22A3-414D-A55A-44366E590DA4}" type="pres">
      <dgm:prSet presAssocID="{335D8325-9991-4055-9883-6BD338BE902B}" presName="node" presStyleLbl="node1" presStyleIdx="1" presStyleCnt="5">
        <dgm:presLayoutVars>
          <dgm:bulletEnabled val="1"/>
        </dgm:presLayoutVars>
      </dgm:prSet>
      <dgm:spPr/>
    </dgm:pt>
    <dgm:pt modelId="{9A662AE4-AFCD-4A71-8DDB-CC6131809317}" type="pres">
      <dgm:prSet presAssocID="{02063B10-69C2-4518-8FC1-0DE142368988}" presName="sibTrans" presStyleCnt="0"/>
      <dgm:spPr/>
    </dgm:pt>
    <dgm:pt modelId="{A0F58C07-5714-4E06-A038-B4AEEC937651}" type="pres">
      <dgm:prSet presAssocID="{7BF116C3-74F6-4FC5-9FD5-6F4708527F02}" presName="node" presStyleLbl="node1" presStyleIdx="2" presStyleCnt="5">
        <dgm:presLayoutVars>
          <dgm:bulletEnabled val="1"/>
        </dgm:presLayoutVars>
      </dgm:prSet>
      <dgm:spPr/>
    </dgm:pt>
    <dgm:pt modelId="{EAAF928F-4982-482B-9197-3F8D38677EEA}" type="pres">
      <dgm:prSet presAssocID="{90932EAD-69C0-41BF-AB7D-D786C6EA0523}" presName="sibTrans" presStyleCnt="0"/>
      <dgm:spPr/>
    </dgm:pt>
    <dgm:pt modelId="{08171EA7-E9B3-484E-B33D-4256443B7BEB}" type="pres">
      <dgm:prSet presAssocID="{DE34A5A6-4D97-4A70-B324-DFB9418E844E}" presName="node" presStyleLbl="node1" presStyleIdx="3" presStyleCnt="5">
        <dgm:presLayoutVars>
          <dgm:bulletEnabled val="1"/>
        </dgm:presLayoutVars>
      </dgm:prSet>
      <dgm:spPr/>
    </dgm:pt>
    <dgm:pt modelId="{8F8234D9-8559-4B32-A99E-8F97E3622BD8}" type="pres">
      <dgm:prSet presAssocID="{A8D5C8FC-E012-4AD4-9EB6-6189FFFD2344}" presName="sibTrans" presStyleCnt="0"/>
      <dgm:spPr/>
    </dgm:pt>
    <dgm:pt modelId="{EF43FD84-3C79-4E32-AA4B-D454A19E3694}" type="pres">
      <dgm:prSet presAssocID="{D49EF0DE-6CC1-488A-9245-5F33211CA122}" presName="node" presStyleLbl="node1" presStyleIdx="4" presStyleCnt="5">
        <dgm:presLayoutVars>
          <dgm:bulletEnabled val="1"/>
        </dgm:presLayoutVars>
      </dgm:prSet>
      <dgm:spPr/>
    </dgm:pt>
  </dgm:ptLst>
  <dgm:cxnLst>
    <dgm:cxn modelId="{FC36BA11-BD85-4B7B-9DF7-88914623D387}" srcId="{CD7ABA98-B69C-4D42-9819-BD3DBD28585D}" destId="{DE34A5A6-4D97-4A70-B324-DFB9418E844E}" srcOrd="3" destOrd="0" parTransId="{3A90C77C-E543-4299-A133-190B7DECC5FD}" sibTransId="{A8D5C8FC-E012-4AD4-9EB6-6189FFFD2344}"/>
    <dgm:cxn modelId="{91063620-A537-4F54-B2A9-78252EDC0E29}" srcId="{CD7ABA98-B69C-4D42-9819-BD3DBD28585D}" destId="{7BF116C3-74F6-4FC5-9FD5-6F4708527F02}" srcOrd="2" destOrd="0" parTransId="{8DC6B869-173F-4516-A661-DE88D7C64A5F}" sibTransId="{90932EAD-69C0-41BF-AB7D-D786C6EA0523}"/>
    <dgm:cxn modelId="{63576F35-76D2-4B08-8D4E-22C2B57D43FA}" srcId="{CD7ABA98-B69C-4D42-9819-BD3DBD28585D}" destId="{25FE7DA8-0903-4044-8EB8-6D2ADA02D285}" srcOrd="0" destOrd="0" parTransId="{65A42257-82DA-4B39-A382-F352DCC99459}" sibTransId="{9933018B-7A73-41C2-834A-907A3F41ACBE}"/>
    <dgm:cxn modelId="{E63D503B-EADF-47F6-A08F-5BE45F0E2E66}" type="presOf" srcId="{CD7ABA98-B69C-4D42-9819-BD3DBD28585D}" destId="{4507C1A0-E2EA-4889-94D9-16248D0B33BD}" srcOrd="0" destOrd="0" presId="urn:microsoft.com/office/officeart/2005/8/layout/default"/>
    <dgm:cxn modelId="{91D4FE3E-93D9-4ABD-A203-024173943EAB}" type="presOf" srcId="{335D8325-9991-4055-9883-6BD338BE902B}" destId="{A221B051-22A3-414D-A55A-44366E590DA4}" srcOrd="0" destOrd="0" presId="urn:microsoft.com/office/officeart/2005/8/layout/default"/>
    <dgm:cxn modelId="{182BCC59-8839-4F22-BAFE-E143E78E9CE5}" type="presOf" srcId="{25FE7DA8-0903-4044-8EB8-6D2ADA02D285}" destId="{53CF442E-7D18-4C81-96D6-78BAEA8A085F}" srcOrd="0" destOrd="0" presId="urn:microsoft.com/office/officeart/2005/8/layout/default"/>
    <dgm:cxn modelId="{F99D0A83-B087-4BE6-97B0-DDB048BBDC34}" type="presOf" srcId="{DE34A5A6-4D97-4A70-B324-DFB9418E844E}" destId="{08171EA7-E9B3-484E-B33D-4256443B7BEB}" srcOrd="0" destOrd="0" presId="urn:microsoft.com/office/officeart/2005/8/layout/default"/>
    <dgm:cxn modelId="{021BFE84-F20C-4640-B0C1-A1F6A72FAA95}" srcId="{CD7ABA98-B69C-4D42-9819-BD3DBD28585D}" destId="{335D8325-9991-4055-9883-6BD338BE902B}" srcOrd="1" destOrd="0" parTransId="{E3D2DB88-B7E4-47CD-A8CA-1D113BA7BA14}" sibTransId="{02063B10-69C2-4518-8FC1-0DE142368988}"/>
    <dgm:cxn modelId="{046E8AB6-2D75-4CB8-8D3F-F2F44F652C6D}" type="presOf" srcId="{7BF116C3-74F6-4FC5-9FD5-6F4708527F02}" destId="{A0F58C07-5714-4E06-A038-B4AEEC937651}" srcOrd="0" destOrd="0" presId="urn:microsoft.com/office/officeart/2005/8/layout/default"/>
    <dgm:cxn modelId="{8408D5D6-387F-43C3-93AF-428C74289EB6}" type="presOf" srcId="{D49EF0DE-6CC1-488A-9245-5F33211CA122}" destId="{EF43FD84-3C79-4E32-AA4B-D454A19E3694}" srcOrd="0" destOrd="0" presId="urn:microsoft.com/office/officeart/2005/8/layout/default"/>
    <dgm:cxn modelId="{73E876EC-642D-40F5-B04E-4C34E1B4B060}" srcId="{CD7ABA98-B69C-4D42-9819-BD3DBD28585D}" destId="{D49EF0DE-6CC1-488A-9245-5F33211CA122}" srcOrd="4" destOrd="0" parTransId="{1EF035CD-256D-4928-96FA-51A1C8996EA1}" sibTransId="{562909F9-24C5-47D9-A852-FFCB77B48378}"/>
    <dgm:cxn modelId="{6F19368F-6BD4-4F54-BE17-6FCEAC909BAE}" type="presParOf" srcId="{4507C1A0-E2EA-4889-94D9-16248D0B33BD}" destId="{53CF442E-7D18-4C81-96D6-78BAEA8A085F}" srcOrd="0" destOrd="0" presId="urn:microsoft.com/office/officeart/2005/8/layout/default"/>
    <dgm:cxn modelId="{7F480E9F-5046-4B3A-9F8B-1664096139B6}" type="presParOf" srcId="{4507C1A0-E2EA-4889-94D9-16248D0B33BD}" destId="{15F18A47-A22C-480E-8632-7B73569978BC}" srcOrd="1" destOrd="0" presId="urn:microsoft.com/office/officeart/2005/8/layout/default"/>
    <dgm:cxn modelId="{2EBB1CA9-1475-4E7D-9971-A53E82068D96}" type="presParOf" srcId="{4507C1A0-E2EA-4889-94D9-16248D0B33BD}" destId="{A221B051-22A3-414D-A55A-44366E590DA4}" srcOrd="2" destOrd="0" presId="urn:microsoft.com/office/officeart/2005/8/layout/default"/>
    <dgm:cxn modelId="{22D5F003-CBEA-4E64-A001-92FC9B45C3F9}" type="presParOf" srcId="{4507C1A0-E2EA-4889-94D9-16248D0B33BD}" destId="{9A662AE4-AFCD-4A71-8DDB-CC6131809317}" srcOrd="3" destOrd="0" presId="urn:microsoft.com/office/officeart/2005/8/layout/default"/>
    <dgm:cxn modelId="{FC2A303C-2A29-4E7A-B634-BE0ED46A1DB7}" type="presParOf" srcId="{4507C1A0-E2EA-4889-94D9-16248D0B33BD}" destId="{A0F58C07-5714-4E06-A038-B4AEEC937651}" srcOrd="4" destOrd="0" presId="urn:microsoft.com/office/officeart/2005/8/layout/default"/>
    <dgm:cxn modelId="{B07329C3-5168-4417-8514-D039253BC302}" type="presParOf" srcId="{4507C1A0-E2EA-4889-94D9-16248D0B33BD}" destId="{EAAF928F-4982-482B-9197-3F8D38677EEA}" srcOrd="5" destOrd="0" presId="urn:microsoft.com/office/officeart/2005/8/layout/default"/>
    <dgm:cxn modelId="{324B41C5-57E5-49F7-A5BD-4F9AE7F57F8F}" type="presParOf" srcId="{4507C1A0-E2EA-4889-94D9-16248D0B33BD}" destId="{08171EA7-E9B3-484E-B33D-4256443B7BEB}" srcOrd="6" destOrd="0" presId="urn:microsoft.com/office/officeart/2005/8/layout/default"/>
    <dgm:cxn modelId="{E2950452-E619-44C2-B656-88C35BC6B0DE}" type="presParOf" srcId="{4507C1A0-E2EA-4889-94D9-16248D0B33BD}" destId="{8F8234D9-8559-4B32-A99E-8F97E3622BD8}" srcOrd="7" destOrd="0" presId="urn:microsoft.com/office/officeart/2005/8/layout/default"/>
    <dgm:cxn modelId="{EC734D55-3836-4F88-8748-764FD165ADD2}" type="presParOf" srcId="{4507C1A0-E2EA-4889-94D9-16248D0B33BD}" destId="{EF43FD84-3C79-4E32-AA4B-D454A19E36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F60CC7-3575-43CB-98E2-D3E89F0319CB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</dgm:pt>
    <dgm:pt modelId="{9BEE3E65-FF2B-4F3D-911C-F4D9BCEE0FF0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取指</a:t>
          </a:r>
          <a:b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3557DD-FF5C-4182-96DB-8BBDF3BAF744}" type="parTrans" cxnId="{FBAC104B-2614-4144-930E-28ED0837C80E}">
      <dgm:prSet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6155C2-9EAF-411D-AA01-BA13CC0A4A2A}" type="sibTrans" cxnId="{FBAC104B-2614-4144-930E-28ED0837C80E}">
      <dgm:prSet custT="1"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675BAF-0478-4001-84A4-3A53256EC00C}">
      <dgm:prSet phldrT="[文本]" custT="1"/>
      <dgm:spPr/>
      <dgm:t>
        <a:bodyPr/>
        <a:lstStyle/>
        <a:p>
          <a:r>
            <a: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</a:t>
          </a:r>
          <a:br>
            <a: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 </a:t>
          </a:r>
          <a:endParaRPr lang="zh-CN" altLang="en-US" sz="24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C85DE5-2E07-4B0B-AB72-38CEEA985CB5}" type="parTrans" cxnId="{F76045A8-3583-432A-A896-DFF77675B37E}">
      <dgm:prSet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8D7B34-2FFF-42EA-97F6-03851B793F0F}" type="sibTrans" cxnId="{F76045A8-3583-432A-A896-DFF77675B37E}">
      <dgm:prSet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93DEDF-CCF9-48B5-A058-3F4F8DFCF028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</a:t>
          </a:r>
          <a:b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830061-968F-4E48-9918-FAEDD59A325F}" type="parTrans" cxnId="{0FAE8817-E7F0-4FBD-A76E-9AC268BDAEC2}">
      <dgm:prSet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46CA01-9BBD-4E01-84F0-D6D8930D8E25}" type="sibTrans" cxnId="{0FAE8817-E7F0-4FBD-A76E-9AC268BDAEC2}">
      <dgm:prSet custT="1"/>
      <dgm:spPr/>
      <dgm:t>
        <a:bodyPr/>
        <a:lstStyle/>
        <a:p>
          <a:endParaRPr lang="zh-CN" altLang="en-US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C20CDC-421D-49F0-A9D8-DF31392BDEE4}" type="pres">
      <dgm:prSet presAssocID="{3AF60CC7-3575-43CB-98E2-D3E89F0319CB}" presName="linearFlow" presStyleCnt="0">
        <dgm:presLayoutVars>
          <dgm:dir/>
          <dgm:resizeHandles val="exact"/>
        </dgm:presLayoutVars>
      </dgm:prSet>
      <dgm:spPr/>
    </dgm:pt>
    <dgm:pt modelId="{C5FA423E-411A-4368-8236-E47D411D8235}" type="pres">
      <dgm:prSet presAssocID="{9BEE3E65-FF2B-4F3D-911C-F4D9BCEE0FF0}" presName="node" presStyleLbl="node1" presStyleIdx="0" presStyleCnt="3">
        <dgm:presLayoutVars>
          <dgm:bulletEnabled val="1"/>
        </dgm:presLayoutVars>
      </dgm:prSet>
      <dgm:spPr/>
    </dgm:pt>
    <dgm:pt modelId="{A8266526-1CF3-466A-8613-F2F316867A6A}" type="pres">
      <dgm:prSet presAssocID="{E36155C2-9EAF-411D-AA01-BA13CC0A4A2A}" presName="spacerL" presStyleCnt="0"/>
      <dgm:spPr/>
    </dgm:pt>
    <dgm:pt modelId="{123538FD-0D88-4479-B92A-063EF6AD1481}" type="pres">
      <dgm:prSet presAssocID="{E36155C2-9EAF-411D-AA01-BA13CC0A4A2A}" presName="sibTrans" presStyleLbl="sibTrans2D1" presStyleIdx="0" presStyleCnt="2"/>
      <dgm:spPr/>
    </dgm:pt>
    <dgm:pt modelId="{191737D0-C46F-4C17-BD62-FAA30756F713}" type="pres">
      <dgm:prSet presAssocID="{E36155C2-9EAF-411D-AA01-BA13CC0A4A2A}" presName="spacerR" presStyleCnt="0"/>
      <dgm:spPr/>
    </dgm:pt>
    <dgm:pt modelId="{D9C45FA1-ADEA-48BD-8B01-7C686A27A890}" type="pres">
      <dgm:prSet presAssocID="{8493DEDF-CCF9-48B5-A058-3F4F8DFCF028}" presName="node" presStyleLbl="node1" presStyleIdx="1" presStyleCnt="3">
        <dgm:presLayoutVars>
          <dgm:bulletEnabled val="1"/>
        </dgm:presLayoutVars>
      </dgm:prSet>
      <dgm:spPr/>
    </dgm:pt>
    <dgm:pt modelId="{02710055-C136-4BEF-B9DC-477CBA8618FD}" type="pres">
      <dgm:prSet presAssocID="{0B46CA01-9BBD-4E01-84F0-D6D8930D8E25}" presName="spacerL" presStyleCnt="0"/>
      <dgm:spPr/>
    </dgm:pt>
    <dgm:pt modelId="{0BC07E65-8AA5-4386-B7A5-346720525082}" type="pres">
      <dgm:prSet presAssocID="{0B46CA01-9BBD-4E01-84F0-D6D8930D8E25}" presName="sibTrans" presStyleLbl="sibTrans2D1" presStyleIdx="1" presStyleCnt="2"/>
      <dgm:spPr/>
    </dgm:pt>
    <dgm:pt modelId="{90F5FA5C-9E36-4808-8945-4166B6F9F1B1}" type="pres">
      <dgm:prSet presAssocID="{0B46CA01-9BBD-4E01-84F0-D6D8930D8E25}" presName="spacerR" presStyleCnt="0"/>
      <dgm:spPr/>
    </dgm:pt>
    <dgm:pt modelId="{D41C8EC2-D640-47A2-82B3-63AC99D699E5}" type="pres">
      <dgm:prSet presAssocID="{44675BAF-0478-4001-84A4-3A53256EC00C}" presName="node" presStyleLbl="node1" presStyleIdx="2" presStyleCnt="3">
        <dgm:presLayoutVars>
          <dgm:bulletEnabled val="1"/>
        </dgm:presLayoutVars>
      </dgm:prSet>
      <dgm:spPr/>
    </dgm:pt>
  </dgm:ptLst>
  <dgm:cxnLst>
    <dgm:cxn modelId="{C652250F-9032-4A70-80A8-FF40F23C94F7}" type="presOf" srcId="{3AF60CC7-3575-43CB-98E2-D3E89F0319CB}" destId="{98C20CDC-421D-49F0-A9D8-DF31392BDEE4}" srcOrd="0" destOrd="0" presId="urn:microsoft.com/office/officeart/2005/8/layout/equation1"/>
    <dgm:cxn modelId="{0FAE8817-E7F0-4FBD-A76E-9AC268BDAEC2}" srcId="{3AF60CC7-3575-43CB-98E2-D3E89F0319CB}" destId="{8493DEDF-CCF9-48B5-A058-3F4F8DFCF028}" srcOrd="1" destOrd="0" parTransId="{6D830061-968F-4E48-9918-FAEDD59A325F}" sibTransId="{0B46CA01-9BBD-4E01-84F0-D6D8930D8E25}"/>
    <dgm:cxn modelId="{1ACB2E39-9604-4DF9-8C16-583FE15B7CAC}" type="presOf" srcId="{E36155C2-9EAF-411D-AA01-BA13CC0A4A2A}" destId="{123538FD-0D88-4479-B92A-063EF6AD1481}" srcOrd="0" destOrd="0" presId="urn:microsoft.com/office/officeart/2005/8/layout/equation1"/>
    <dgm:cxn modelId="{FBAC104B-2614-4144-930E-28ED0837C80E}" srcId="{3AF60CC7-3575-43CB-98E2-D3E89F0319CB}" destId="{9BEE3E65-FF2B-4F3D-911C-F4D9BCEE0FF0}" srcOrd="0" destOrd="0" parTransId="{203557DD-FF5C-4182-96DB-8BBDF3BAF744}" sibTransId="{E36155C2-9EAF-411D-AA01-BA13CC0A4A2A}"/>
    <dgm:cxn modelId="{EABF577E-4691-423C-8A49-7C0E505C380E}" type="presOf" srcId="{9BEE3E65-FF2B-4F3D-911C-F4D9BCEE0FF0}" destId="{C5FA423E-411A-4368-8236-E47D411D8235}" srcOrd="0" destOrd="0" presId="urn:microsoft.com/office/officeart/2005/8/layout/equation1"/>
    <dgm:cxn modelId="{5CD479A6-4C52-4141-BD70-2E96DD2DBD42}" type="presOf" srcId="{0B46CA01-9BBD-4E01-84F0-D6D8930D8E25}" destId="{0BC07E65-8AA5-4386-B7A5-346720525082}" srcOrd="0" destOrd="0" presId="urn:microsoft.com/office/officeart/2005/8/layout/equation1"/>
    <dgm:cxn modelId="{F76045A8-3583-432A-A896-DFF77675B37E}" srcId="{3AF60CC7-3575-43CB-98E2-D3E89F0319CB}" destId="{44675BAF-0478-4001-84A4-3A53256EC00C}" srcOrd="2" destOrd="0" parTransId="{6CC85DE5-2E07-4B0B-AB72-38CEEA985CB5}" sibTransId="{558D7B34-2FFF-42EA-97F6-03851B793F0F}"/>
    <dgm:cxn modelId="{20B0A1A8-816F-4EFF-82DF-4A212E8C420E}" type="presOf" srcId="{44675BAF-0478-4001-84A4-3A53256EC00C}" destId="{D41C8EC2-D640-47A2-82B3-63AC99D699E5}" srcOrd="0" destOrd="0" presId="urn:microsoft.com/office/officeart/2005/8/layout/equation1"/>
    <dgm:cxn modelId="{65B836A9-6685-45A5-B06E-0624D5DAEC01}" type="presOf" srcId="{8493DEDF-CCF9-48B5-A058-3F4F8DFCF028}" destId="{D9C45FA1-ADEA-48BD-8B01-7C686A27A890}" srcOrd="0" destOrd="0" presId="urn:microsoft.com/office/officeart/2005/8/layout/equation1"/>
    <dgm:cxn modelId="{BF367125-B5D4-4444-8A4C-97EB6290A5E2}" type="presParOf" srcId="{98C20CDC-421D-49F0-A9D8-DF31392BDEE4}" destId="{C5FA423E-411A-4368-8236-E47D411D8235}" srcOrd="0" destOrd="0" presId="urn:microsoft.com/office/officeart/2005/8/layout/equation1"/>
    <dgm:cxn modelId="{B308518C-ADE8-44EA-91FC-076D3004C41A}" type="presParOf" srcId="{98C20CDC-421D-49F0-A9D8-DF31392BDEE4}" destId="{A8266526-1CF3-466A-8613-F2F316867A6A}" srcOrd="1" destOrd="0" presId="urn:microsoft.com/office/officeart/2005/8/layout/equation1"/>
    <dgm:cxn modelId="{EFBA56CC-4C46-4EA5-A588-7F21530E39DA}" type="presParOf" srcId="{98C20CDC-421D-49F0-A9D8-DF31392BDEE4}" destId="{123538FD-0D88-4479-B92A-063EF6AD1481}" srcOrd="2" destOrd="0" presId="urn:microsoft.com/office/officeart/2005/8/layout/equation1"/>
    <dgm:cxn modelId="{91453895-CC5D-4E65-9835-5F42CA216452}" type="presParOf" srcId="{98C20CDC-421D-49F0-A9D8-DF31392BDEE4}" destId="{191737D0-C46F-4C17-BD62-FAA30756F713}" srcOrd="3" destOrd="0" presId="urn:microsoft.com/office/officeart/2005/8/layout/equation1"/>
    <dgm:cxn modelId="{6BC61DCE-0A1B-4098-8286-CCFCADFEE6DB}" type="presParOf" srcId="{98C20CDC-421D-49F0-A9D8-DF31392BDEE4}" destId="{D9C45FA1-ADEA-48BD-8B01-7C686A27A890}" srcOrd="4" destOrd="0" presId="urn:microsoft.com/office/officeart/2005/8/layout/equation1"/>
    <dgm:cxn modelId="{3B398CAB-0E58-4B8C-973F-8211F203D9BA}" type="presParOf" srcId="{98C20CDC-421D-49F0-A9D8-DF31392BDEE4}" destId="{02710055-C136-4BEF-B9DC-477CBA8618FD}" srcOrd="5" destOrd="0" presId="urn:microsoft.com/office/officeart/2005/8/layout/equation1"/>
    <dgm:cxn modelId="{ECFDFF85-1529-482F-A6B8-F37ED9DCC8A1}" type="presParOf" srcId="{98C20CDC-421D-49F0-A9D8-DF31392BDEE4}" destId="{0BC07E65-8AA5-4386-B7A5-346720525082}" srcOrd="6" destOrd="0" presId="urn:microsoft.com/office/officeart/2005/8/layout/equation1"/>
    <dgm:cxn modelId="{F2326A85-1544-45B3-BD2A-EFD7731D4583}" type="presParOf" srcId="{98C20CDC-421D-49F0-A9D8-DF31392BDEE4}" destId="{90F5FA5C-9E36-4808-8945-4166B6F9F1B1}" srcOrd="7" destOrd="0" presId="urn:microsoft.com/office/officeart/2005/8/layout/equation1"/>
    <dgm:cxn modelId="{9F0CE0C3-1021-4F33-B209-E3945B481F17}" type="presParOf" srcId="{98C20CDC-421D-49F0-A9D8-DF31392BDEE4}" destId="{D41C8EC2-D640-47A2-82B3-63AC99D699E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1BF631E-34A4-4236-9D79-E2D3AC890BC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9E2033-7048-442B-AD32-0F11689C5393}">
      <dgm:prSet phldrT="[文本]" custT="1"/>
      <dgm:spPr/>
      <dgm:t>
        <a:bodyPr/>
        <a:lstStyle/>
        <a:p>
          <a:r>
            <a: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9EEB75-6365-4C7A-B149-3FF40AA72BC1}" type="parTrans" cxnId="{539257E9-5FA7-4C35-B19B-9D9711BC620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D573FC-1781-44E6-97F3-7C91EF7BB2F9}" type="sibTrans" cxnId="{539257E9-5FA7-4C35-B19B-9D9711BC620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0B8B3-176A-48C9-A3B0-E6FC75BBF914}">
      <dgm:prSet custT="1"/>
      <dgm:spPr/>
      <dgm:t>
        <a:bodyPr bIns="1656000"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又称</a:t>
          </a: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机器周期</a:t>
          </a:r>
          <a:endParaRPr kumimoji="1"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70975309-71D3-4267-83D7-79D09F179166}" type="parTrans" cxnId="{E25AA9CA-A414-499E-BEEF-62E13E5736F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9E6469-FBC0-48EA-8F56-58AD4E3C263D}" type="sibTrans" cxnId="{E25AA9CA-A414-499E-BEEF-62E13E5736F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F03496-F3BE-4DCC-AC50-DC9F6EF44645}">
      <dgm:prSet custT="1"/>
      <dgm:spPr/>
      <dgm:t>
        <a:bodyPr bIns="1656000"/>
        <a:lstStyle/>
        <a:p>
          <a:r>
            <a: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通常指从</a:t>
          </a: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内存</a:t>
          </a:r>
          <a:r>
            <a:rPr kumimoji="1"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读一个字</a:t>
          </a:r>
          <a:r>
            <a: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的最短时间</a:t>
          </a:r>
          <a:endParaRPr kumimoji="1"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9B2265FA-10A2-41E2-9258-953C466DBBA4}" type="parTrans" cxnId="{0AAE486F-EF46-46D9-84B7-8BDB2F755952}">
      <dgm:prSet/>
      <dgm:spPr/>
      <dgm:t>
        <a:bodyPr/>
        <a:lstStyle/>
        <a:p>
          <a:endParaRPr lang="zh-CN" altLang="en-US" sz="2400"/>
        </a:p>
      </dgm:t>
    </dgm:pt>
    <dgm:pt modelId="{32C49438-E32E-4D43-A60B-38D57F5FA4A6}" type="sibTrans" cxnId="{0AAE486F-EF46-46D9-84B7-8BDB2F755952}">
      <dgm:prSet/>
      <dgm:spPr/>
      <dgm:t>
        <a:bodyPr/>
        <a:lstStyle/>
        <a:p>
          <a:endParaRPr lang="zh-CN" altLang="en-US" sz="2400"/>
        </a:p>
      </dgm:t>
    </dgm:pt>
    <dgm:pt modelId="{6ECCFE85-98C6-4636-856A-44313E4BC7FC}" type="pres">
      <dgm:prSet presAssocID="{71BF631E-34A4-4236-9D79-E2D3AC890BCF}" presName="linear" presStyleCnt="0">
        <dgm:presLayoutVars>
          <dgm:dir/>
          <dgm:animLvl val="lvl"/>
          <dgm:resizeHandles val="exact"/>
        </dgm:presLayoutVars>
      </dgm:prSet>
      <dgm:spPr/>
    </dgm:pt>
    <dgm:pt modelId="{014083D5-5299-4944-A967-2DB369880EA0}" type="pres">
      <dgm:prSet presAssocID="{E89E2033-7048-442B-AD32-0F11689C5393}" presName="parentLin" presStyleCnt="0"/>
      <dgm:spPr/>
    </dgm:pt>
    <dgm:pt modelId="{DE080D0E-4FA2-496E-8BA5-3C7F0917BBF9}" type="pres">
      <dgm:prSet presAssocID="{E89E2033-7048-442B-AD32-0F11689C5393}" presName="parentLeftMargin" presStyleLbl="node1" presStyleIdx="0" presStyleCnt="1"/>
      <dgm:spPr/>
    </dgm:pt>
    <dgm:pt modelId="{18492260-0CCA-4094-93FC-18BC46BBF3B5}" type="pres">
      <dgm:prSet presAssocID="{E89E2033-7048-442B-AD32-0F11689C53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253FBA8-4B3D-4994-B353-21D618353771}" type="pres">
      <dgm:prSet presAssocID="{E89E2033-7048-442B-AD32-0F11689C5393}" presName="negativeSpace" presStyleCnt="0"/>
      <dgm:spPr/>
    </dgm:pt>
    <dgm:pt modelId="{1F77CB72-9B05-461E-A319-6F8ABD95CD7C}" type="pres">
      <dgm:prSet presAssocID="{E89E2033-7048-442B-AD32-0F11689C539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C998200-A468-4D45-9E6E-CA1C1644CB26}" type="presOf" srcId="{E89E2033-7048-442B-AD32-0F11689C5393}" destId="{18492260-0CCA-4094-93FC-18BC46BBF3B5}" srcOrd="1" destOrd="0" presId="urn:microsoft.com/office/officeart/2005/8/layout/list1"/>
    <dgm:cxn modelId="{820CBF69-BFF6-49E8-AC5B-E31DB97AB151}" type="presOf" srcId="{CB10B8B3-176A-48C9-A3B0-E6FC75BBF914}" destId="{1F77CB72-9B05-461E-A319-6F8ABD95CD7C}" srcOrd="0" destOrd="0" presId="urn:microsoft.com/office/officeart/2005/8/layout/list1"/>
    <dgm:cxn modelId="{0AAE486F-EF46-46D9-84B7-8BDB2F755952}" srcId="{E89E2033-7048-442B-AD32-0F11689C5393}" destId="{00F03496-F3BE-4DCC-AC50-DC9F6EF44645}" srcOrd="1" destOrd="0" parTransId="{9B2265FA-10A2-41E2-9258-953C466DBBA4}" sibTransId="{32C49438-E32E-4D43-A60B-38D57F5FA4A6}"/>
    <dgm:cxn modelId="{0CD33180-814E-42D8-B05B-739CD324B3A4}" type="presOf" srcId="{E89E2033-7048-442B-AD32-0F11689C5393}" destId="{DE080D0E-4FA2-496E-8BA5-3C7F0917BBF9}" srcOrd="0" destOrd="0" presId="urn:microsoft.com/office/officeart/2005/8/layout/list1"/>
    <dgm:cxn modelId="{223E87BC-DEA7-4E82-9DEA-BADBE04946B7}" type="presOf" srcId="{71BF631E-34A4-4236-9D79-E2D3AC890BCF}" destId="{6ECCFE85-98C6-4636-856A-44313E4BC7FC}" srcOrd="0" destOrd="0" presId="urn:microsoft.com/office/officeart/2005/8/layout/list1"/>
    <dgm:cxn modelId="{E25AA9CA-A414-499E-BEEF-62E13E5736FB}" srcId="{E89E2033-7048-442B-AD32-0F11689C5393}" destId="{CB10B8B3-176A-48C9-A3B0-E6FC75BBF914}" srcOrd="0" destOrd="0" parTransId="{70975309-71D3-4267-83D7-79D09F179166}" sibTransId="{FC9E6469-FBC0-48EA-8F56-58AD4E3C263D}"/>
    <dgm:cxn modelId="{F64318D3-C003-4335-AA90-7FC5005081A7}" type="presOf" srcId="{00F03496-F3BE-4DCC-AC50-DC9F6EF44645}" destId="{1F77CB72-9B05-461E-A319-6F8ABD95CD7C}" srcOrd="0" destOrd="1" presId="urn:microsoft.com/office/officeart/2005/8/layout/list1"/>
    <dgm:cxn modelId="{539257E9-5FA7-4C35-B19B-9D9711BC620F}" srcId="{71BF631E-34A4-4236-9D79-E2D3AC890BCF}" destId="{E89E2033-7048-442B-AD32-0F11689C5393}" srcOrd="0" destOrd="0" parTransId="{DF9EEB75-6365-4C7A-B149-3FF40AA72BC1}" sibTransId="{BBD573FC-1781-44E6-97F3-7C91EF7BB2F9}"/>
    <dgm:cxn modelId="{1C1267A3-E2FE-4340-B1D0-4A7F28261BDE}" type="presParOf" srcId="{6ECCFE85-98C6-4636-856A-44313E4BC7FC}" destId="{014083D5-5299-4944-A967-2DB369880EA0}" srcOrd="0" destOrd="0" presId="urn:microsoft.com/office/officeart/2005/8/layout/list1"/>
    <dgm:cxn modelId="{34389877-753C-47AD-B153-169FDF86A4B1}" type="presParOf" srcId="{014083D5-5299-4944-A967-2DB369880EA0}" destId="{DE080D0E-4FA2-496E-8BA5-3C7F0917BBF9}" srcOrd="0" destOrd="0" presId="urn:microsoft.com/office/officeart/2005/8/layout/list1"/>
    <dgm:cxn modelId="{B80A69F9-6FA8-4039-A241-310B5854C45B}" type="presParOf" srcId="{014083D5-5299-4944-A967-2DB369880EA0}" destId="{18492260-0CCA-4094-93FC-18BC46BBF3B5}" srcOrd="1" destOrd="0" presId="urn:microsoft.com/office/officeart/2005/8/layout/list1"/>
    <dgm:cxn modelId="{47DDAD8E-1827-428B-AA72-1FF21292A75E}" type="presParOf" srcId="{6ECCFE85-98C6-4636-856A-44313E4BC7FC}" destId="{A253FBA8-4B3D-4994-B353-21D618353771}" srcOrd="1" destOrd="0" presId="urn:microsoft.com/office/officeart/2005/8/layout/list1"/>
    <dgm:cxn modelId="{B0BECA73-2DC8-48D7-9F98-905A00AB7FE8}" type="presParOf" srcId="{6ECCFE85-98C6-4636-856A-44313E4BC7FC}" destId="{1F77CB72-9B05-461E-A319-6F8ABD95CD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B219F98-0BA6-4D8C-8AE0-4A8C82B5CC2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F513F63-912D-4FF4-8936-1B6D22843DDA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gm:t>
    </dgm:pt>
    <dgm:pt modelId="{37F880BA-1998-47AB-A457-72DBF340B4D6}" type="parTrans" cxnId="{1E5E34AF-59D8-4523-BD39-5F31DAE6CDAB}">
      <dgm:prSet/>
      <dgm:spPr/>
      <dgm:t>
        <a:bodyPr/>
        <a:lstStyle/>
        <a:p>
          <a:endParaRPr lang="zh-CN" altLang="en-US" sz="2400"/>
        </a:p>
      </dgm:t>
    </dgm:pt>
    <dgm:pt modelId="{71914BA0-4760-4148-9141-5CA55176C0D8}" type="sibTrans" cxnId="{1E5E34AF-59D8-4523-BD39-5F31DAE6CDAB}">
      <dgm:prSet/>
      <dgm:spPr/>
      <dgm:t>
        <a:bodyPr/>
        <a:lstStyle/>
        <a:p>
          <a:endParaRPr lang="zh-CN" altLang="en-US" sz="2400"/>
        </a:p>
      </dgm:t>
    </dgm:pt>
    <dgm:pt modelId="{4F0EE662-5415-4211-8F4A-44C140F69E1A}">
      <dgm:prSet custT="1"/>
      <dgm:spPr/>
      <dgm:t>
        <a:bodyPr bIns="684000"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一个指令周期，划分为若干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52E9B267-D2DA-49BE-AF4E-74A74CB068C6}" type="parTrans" cxnId="{24D5BEEE-BD2C-45FF-885A-3E3B51F31BCB}">
      <dgm:prSet/>
      <dgm:spPr/>
      <dgm:t>
        <a:bodyPr/>
        <a:lstStyle/>
        <a:p>
          <a:endParaRPr lang="zh-CN" altLang="en-US" sz="2400"/>
        </a:p>
      </dgm:t>
    </dgm:pt>
    <dgm:pt modelId="{31BD6F6C-6655-4281-B7DC-A3D0345F9165}" type="sibTrans" cxnId="{24D5BEEE-BD2C-45FF-885A-3E3B51F31BCB}">
      <dgm:prSet/>
      <dgm:spPr/>
      <dgm:t>
        <a:bodyPr/>
        <a:lstStyle/>
        <a:p>
          <a:endParaRPr lang="zh-CN" altLang="en-US" sz="2400"/>
        </a:p>
      </dgm:t>
    </dgm:pt>
    <dgm:pt modelId="{683CBB71-22F7-45B4-A59C-8C3B7F20AECE}">
      <dgm:prSet custT="1"/>
      <dgm:spPr/>
      <dgm:t>
        <a:bodyPr bIns="684000"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功能不同的指令，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可能包含不同数目的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1AF530-DC40-4DE2-B37A-CB9A2148FDDF}" type="sibTrans" cxnId="{C1922505-9A5B-4113-885B-8A0ED30B75C8}">
      <dgm:prSet/>
      <dgm:spPr/>
      <dgm:t>
        <a:bodyPr/>
        <a:lstStyle/>
        <a:p>
          <a:endParaRPr lang="zh-CN" altLang="en-US" sz="2400"/>
        </a:p>
      </dgm:t>
    </dgm:pt>
    <dgm:pt modelId="{4238EFD1-9582-4D85-B218-592FA2C2A5FE}" type="parTrans" cxnId="{C1922505-9A5B-4113-885B-8A0ED30B75C8}">
      <dgm:prSet/>
      <dgm:spPr/>
      <dgm:t>
        <a:bodyPr/>
        <a:lstStyle/>
        <a:p>
          <a:endParaRPr lang="zh-CN" altLang="en-US" sz="2400"/>
        </a:p>
      </dgm:t>
    </dgm:pt>
    <dgm:pt modelId="{0E7196E5-1AB9-43AB-B20F-034D350A8D02}" type="pres">
      <dgm:prSet presAssocID="{BB219F98-0BA6-4D8C-8AE0-4A8C82B5CC26}" presName="linear" presStyleCnt="0">
        <dgm:presLayoutVars>
          <dgm:dir/>
          <dgm:animLvl val="lvl"/>
          <dgm:resizeHandles val="exact"/>
        </dgm:presLayoutVars>
      </dgm:prSet>
      <dgm:spPr/>
    </dgm:pt>
    <dgm:pt modelId="{63D658B8-1E47-48A6-9595-473E03512C16}" type="pres">
      <dgm:prSet presAssocID="{2F513F63-912D-4FF4-8936-1B6D22843DDA}" presName="parentLin" presStyleCnt="0"/>
      <dgm:spPr/>
    </dgm:pt>
    <dgm:pt modelId="{6DEE1466-D450-4947-822E-84FB3F78EB9C}" type="pres">
      <dgm:prSet presAssocID="{2F513F63-912D-4FF4-8936-1B6D22843DDA}" presName="parentLeftMargin" presStyleLbl="node1" presStyleIdx="0" presStyleCnt="1"/>
      <dgm:spPr/>
    </dgm:pt>
    <dgm:pt modelId="{982FD187-C9E8-4B80-A0AC-0A8C70ABBF0C}" type="pres">
      <dgm:prSet presAssocID="{2F513F63-912D-4FF4-8936-1B6D22843D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CF4903E-6A3F-4EF8-AFEA-9EB967A843A7}" type="pres">
      <dgm:prSet presAssocID="{2F513F63-912D-4FF4-8936-1B6D22843DDA}" presName="negativeSpace" presStyleCnt="0"/>
      <dgm:spPr/>
    </dgm:pt>
    <dgm:pt modelId="{47FE9219-A4D0-4EA3-B904-2394D1EB4B72}" type="pres">
      <dgm:prSet presAssocID="{2F513F63-912D-4FF4-8936-1B6D22843DD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1922505-9A5B-4113-885B-8A0ED30B75C8}" srcId="{2F513F63-912D-4FF4-8936-1B6D22843DDA}" destId="{683CBB71-22F7-45B4-A59C-8C3B7F20AECE}" srcOrd="1" destOrd="0" parTransId="{4238EFD1-9582-4D85-B218-592FA2C2A5FE}" sibTransId="{0C1AF530-DC40-4DE2-B37A-CB9A2148FDDF}"/>
    <dgm:cxn modelId="{AE548D19-A87E-4A86-A41D-2CBECECB90DB}" type="presOf" srcId="{2F513F63-912D-4FF4-8936-1B6D22843DDA}" destId="{982FD187-C9E8-4B80-A0AC-0A8C70ABBF0C}" srcOrd="1" destOrd="0" presId="urn:microsoft.com/office/officeart/2005/8/layout/list1"/>
    <dgm:cxn modelId="{BB8EC262-EEA4-4DB9-AFB7-D779D33CA0FE}" type="presOf" srcId="{2F513F63-912D-4FF4-8936-1B6D22843DDA}" destId="{6DEE1466-D450-4947-822E-84FB3F78EB9C}" srcOrd="0" destOrd="0" presId="urn:microsoft.com/office/officeart/2005/8/layout/list1"/>
    <dgm:cxn modelId="{80EA3468-D9E1-43FA-99EC-C333ADEF7A1C}" type="presOf" srcId="{683CBB71-22F7-45B4-A59C-8C3B7F20AECE}" destId="{47FE9219-A4D0-4EA3-B904-2394D1EB4B72}" srcOrd="0" destOrd="1" presId="urn:microsoft.com/office/officeart/2005/8/layout/list1"/>
    <dgm:cxn modelId="{0191E96D-CC39-4D9F-894D-89764F18AB83}" type="presOf" srcId="{BB219F98-0BA6-4D8C-8AE0-4A8C82B5CC26}" destId="{0E7196E5-1AB9-43AB-B20F-034D350A8D02}" srcOrd="0" destOrd="0" presId="urn:microsoft.com/office/officeart/2005/8/layout/list1"/>
    <dgm:cxn modelId="{3A2C817B-74DF-4439-B6A5-5C511DB19863}" type="presOf" srcId="{4F0EE662-5415-4211-8F4A-44C140F69E1A}" destId="{47FE9219-A4D0-4EA3-B904-2394D1EB4B72}" srcOrd="0" destOrd="0" presId="urn:microsoft.com/office/officeart/2005/8/layout/list1"/>
    <dgm:cxn modelId="{1E5E34AF-59D8-4523-BD39-5F31DAE6CDAB}" srcId="{BB219F98-0BA6-4D8C-8AE0-4A8C82B5CC26}" destId="{2F513F63-912D-4FF4-8936-1B6D22843DDA}" srcOrd="0" destOrd="0" parTransId="{37F880BA-1998-47AB-A457-72DBF340B4D6}" sibTransId="{71914BA0-4760-4148-9141-5CA55176C0D8}"/>
    <dgm:cxn modelId="{24D5BEEE-BD2C-45FF-885A-3E3B51F31BCB}" srcId="{2F513F63-912D-4FF4-8936-1B6D22843DDA}" destId="{4F0EE662-5415-4211-8F4A-44C140F69E1A}" srcOrd="0" destOrd="0" parTransId="{52E9B267-D2DA-49BE-AF4E-74A74CB068C6}" sibTransId="{31BD6F6C-6655-4281-B7DC-A3D0345F9165}"/>
    <dgm:cxn modelId="{1A74197B-5F2A-46FA-9438-4929A0F367F1}" type="presParOf" srcId="{0E7196E5-1AB9-43AB-B20F-034D350A8D02}" destId="{63D658B8-1E47-48A6-9595-473E03512C16}" srcOrd="0" destOrd="0" presId="urn:microsoft.com/office/officeart/2005/8/layout/list1"/>
    <dgm:cxn modelId="{CE4BE62F-CE00-49E3-A417-5C91353B4DC3}" type="presParOf" srcId="{63D658B8-1E47-48A6-9595-473E03512C16}" destId="{6DEE1466-D450-4947-822E-84FB3F78EB9C}" srcOrd="0" destOrd="0" presId="urn:microsoft.com/office/officeart/2005/8/layout/list1"/>
    <dgm:cxn modelId="{D78BE77A-992B-4F59-A76C-E8465409BEDE}" type="presParOf" srcId="{63D658B8-1E47-48A6-9595-473E03512C16}" destId="{982FD187-C9E8-4B80-A0AC-0A8C70ABBF0C}" srcOrd="1" destOrd="0" presId="urn:microsoft.com/office/officeart/2005/8/layout/list1"/>
    <dgm:cxn modelId="{D5191B14-592E-4391-AC73-0C03E5DE8EA3}" type="presParOf" srcId="{0E7196E5-1AB9-43AB-B20F-034D350A8D02}" destId="{9CF4903E-6A3F-4EF8-AFEA-9EB967A843A7}" srcOrd="1" destOrd="0" presId="urn:microsoft.com/office/officeart/2005/8/layout/list1"/>
    <dgm:cxn modelId="{7BB42146-19A0-4F84-94DA-9FB08C173E30}" type="presParOf" srcId="{0E7196E5-1AB9-43AB-B20F-034D350A8D02}" destId="{47FE9219-A4D0-4EA3-B904-2394D1EB4B7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F0E3E4-7C06-43C1-AC5E-BA011095AE5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9FE6D78-9F26-4DFC-B4F5-365630C5DF2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时钟周期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FC426D-7496-4899-9802-592B433CD0AE}" type="parTrans" cxnId="{9C842851-6861-4033-B049-2D7E836A2B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8339B-14AF-4D52-98E7-E86308714DA8}" type="sibTrans" cxnId="{9C842851-6861-4033-B049-2D7E836A2B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4D8E41-C53D-4026-903D-7E6624C04B6A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又称：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周期、节拍脉冲</a:t>
          </a:r>
        </a:p>
      </dgm:t>
    </dgm:pt>
    <dgm:pt modelId="{F0D2FDE2-B140-4C9B-92BA-E90C359C4BE5}" type="parTrans" cxnId="{8E38B978-9032-4004-9AF9-842BF5C77D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957BBA-4EF3-49C2-B8A3-60B71769EA10}" type="sibTrans" cxnId="{8E38B978-9032-4004-9AF9-842BF5C77D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A6E4B8-F7B3-42F7-BA1E-07EF85AD8E7A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处理操作的最基本时间单位。</a:t>
          </a:r>
          <a:r>
            <a: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如：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完成一次正确的运算；寄存器间的一次数据传送等</a:t>
          </a:r>
          <a:endParaRPr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894505E-51CB-49BB-A818-64FACBAD3428}" type="parTrans" cxnId="{F122B89D-7D8A-4FDE-8346-758562B617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EFF008-BEC6-4212-92FB-820C34289B54}" type="sibTrans" cxnId="{F122B89D-7D8A-4FDE-8346-758562B617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7C59D7-8628-4CF9-B210-984F62DBDA07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说明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3576F05-EA30-4A24-97FD-A65243B7E1F9}" type="parTrans" cxnId="{D0C765BA-D13D-465E-8B8B-D91DA057D8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5DC7E-C748-49BB-8BDF-6799CCE463A3}" type="sibTrans" cxnId="{D0C765BA-D13D-465E-8B8B-D91DA057D8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EAC5C-7A44-4D94-9739-CB7C405BE33D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若干时钟周期</a:t>
          </a:r>
        </a:p>
      </dgm:t>
    </dgm:pt>
    <dgm:pt modelId="{13DA16D2-F3E7-4A24-8896-CC83EDD90384}" type="parTrans" cxnId="{BE5BADDB-EA80-4C7B-AC36-3FD85C3A4F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6DDE83-2053-4657-B2FA-16670C6D27D5}" type="sibTrans" cxnId="{BE5BADDB-EA80-4C7B-AC36-3FD85C3A4F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BFCD3-4818-49E7-9143-54C423C81773}" type="pres">
      <dgm:prSet presAssocID="{67F0E3E4-7C06-43C1-AC5E-BA011095AE57}" presName="linear" presStyleCnt="0">
        <dgm:presLayoutVars>
          <dgm:dir/>
          <dgm:animLvl val="lvl"/>
          <dgm:resizeHandles val="exact"/>
        </dgm:presLayoutVars>
      </dgm:prSet>
      <dgm:spPr/>
    </dgm:pt>
    <dgm:pt modelId="{6076717D-7E80-470F-9E60-EA981723B339}" type="pres">
      <dgm:prSet presAssocID="{29FE6D78-9F26-4DFC-B4F5-365630C5DF26}" presName="parentLin" presStyleCnt="0"/>
      <dgm:spPr/>
    </dgm:pt>
    <dgm:pt modelId="{0E248CB9-E9A9-4BD4-9683-6000A58D3E9E}" type="pres">
      <dgm:prSet presAssocID="{29FE6D78-9F26-4DFC-B4F5-365630C5DF26}" presName="parentLeftMargin" presStyleLbl="node1" presStyleIdx="0" presStyleCnt="2"/>
      <dgm:spPr/>
    </dgm:pt>
    <dgm:pt modelId="{1F60F351-FE22-4692-847D-D08D0D2F3796}" type="pres">
      <dgm:prSet presAssocID="{29FE6D78-9F26-4DFC-B4F5-365630C5DF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36C68-6DEB-4C46-A548-8587DEF4162C}" type="pres">
      <dgm:prSet presAssocID="{29FE6D78-9F26-4DFC-B4F5-365630C5DF26}" presName="negativeSpace" presStyleCnt="0"/>
      <dgm:spPr/>
    </dgm:pt>
    <dgm:pt modelId="{2A7AFB5B-047A-4D0F-8F41-0F284AEE15D9}" type="pres">
      <dgm:prSet presAssocID="{29FE6D78-9F26-4DFC-B4F5-365630C5DF26}" presName="childText" presStyleLbl="conFgAcc1" presStyleIdx="0" presStyleCnt="2">
        <dgm:presLayoutVars>
          <dgm:bulletEnabled val="1"/>
        </dgm:presLayoutVars>
      </dgm:prSet>
      <dgm:spPr/>
    </dgm:pt>
    <dgm:pt modelId="{B1B00266-12B3-4C77-82F2-DB3257F570DB}" type="pres">
      <dgm:prSet presAssocID="{11E8339B-14AF-4D52-98E7-E86308714DA8}" presName="spaceBetweenRectangles" presStyleCnt="0"/>
      <dgm:spPr/>
    </dgm:pt>
    <dgm:pt modelId="{EA42E77B-9A84-4059-88B4-3AFEDEE70C1F}" type="pres">
      <dgm:prSet presAssocID="{BB7C59D7-8628-4CF9-B210-984F62DBDA07}" presName="parentLin" presStyleCnt="0"/>
      <dgm:spPr/>
    </dgm:pt>
    <dgm:pt modelId="{4DE55204-9A46-4E6F-8396-565C01902A48}" type="pres">
      <dgm:prSet presAssocID="{BB7C59D7-8628-4CF9-B210-984F62DBDA07}" presName="parentLeftMargin" presStyleLbl="node1" presStyleIdx="0" presStyleCnt="2"/>
      <dgm:spPr/>
    </dgm:pt>
    <dgm:pt modelId="{E60F52C7-A3D3-4D43-A7CF-47C6276565E1}" type="pres">
      <dgm:prSet presAssocID="{BB7C59D7-8628-4CF9-B210-984F62DBDA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8CFBFD-80DD-43E4-B7C2-514A2681C51A}" type="pres">
      <dgm:prSet presAssocID="{BB7C59D7-8628-4CF9-B210-984F62DBDA07}" presName="negativeSpace" presStyleCnt="0"/>
      <dgm:spPr/>
    </dgm:pt>
    <dgm:pt modelId="{8272A726-5F09-4E05-9398-AFC77857846E}" type="pres">
      <dgm:prSet presAssocID="{BB7C59D7-8628-4CF9-B210-984F62DBDA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237D4D-3ED7-4487-8441-7E41DA20C6CB}" type="presOf" srcId="{29FE6D78-9F26-4DFC-B4F5-365630C5DF26}" destId="{1F60F351-FE22-4692-847D-D08D0D2F3796}" srcOrd="1" destOrd="0" presId="urn:microsoft.com/office/officeart/2005/8/layout/list1"/>
    <dgm:cxn modelId="{9C842851-6861-4033-B049-2D7E836A2B8D}" srcId="{67F0E3E4-7C06-43C1-AC5E-BA011095AE57}" destId="{29FE6D78-9F26-4DFC-B4F5-365630C5DF26}" srcOrd="0" destOrd="0" parTransId="{17FC426D-7496-4899-9802-592B433CD0AE}" sibTransId="{11E8339B-14AF-4D52-98E7-E86308714DA8}"/>
    <dgm:cxn modelId="{E342EE53-8DCA-4287-9438-06F5D841C804}" type="presOf" srcId="{67F0E3E4-7C06-43C1-AC5E-BA011095AE57}" destId="{9DFBFCD3-4818-49E7-9143-54C423C81773}" srcOrd="0" destOrd="0" presId="urn:microsoft.com/office/officeart/2005/8/layout/list1"/>
    <dgm:cxn modelId="{4FD86358-55E7-45B7-B43F-4DD44AB7FCA1}" type="presOf" srcId="{BB7C59D7-8628-4CF9-B210-984F62DBDA07}" destId="{E60F52C7-A3D3-4D43-A7CF-47C6276565E1}" srcOrd="1" destOrd="0" presId="urn:microsoft.com/office/officeart/2005/8/layout/list1"/>
    <dgm:cxn modelId="{8E38B978-9032-4004-9AF9-842BF5C77DC0}" srcId="{29FE6D78-9F26-4DFC-B4F5-365630C5DF26}" destId="{884D8E41-C53D-4026-903D-7E6624C04B6A}" srcOrd="0" destOrd="0" parTransId="{F0D2FDE2-B140-4C9B-92BA-E90C359C4BE5}" sibTransId="{25957BBA-4EF3-49C2-B8A3-60B71769EA10}"/>
    <dgm:cxn modelId="{2F3D267B-A3A6-4400-A2C7-B5F8DF67FE73}" type="presOf" srcId="{A5DEAC5C-7A44-4D94-9739-CB7C405BE33D}" destId="{8272A726-5F09-4E05-9398-AFC77857846E}" srcOrd="0" destOrd="0" presId="urn:microsoft.com/office/officeart/2005/8/layout/list1"/>
    <dgm:cxn modelId="{F122B89D-7D8A-4FDE-8346-758562B617B4}" srcId="{29FE6D78-9F26-4DFC-B4F5-365630C5DF26}" destId="{0FA6E4B8-F7B3-42F7-BA1E-07EF85AD8E7A}" srcOrd="1" destOrd="0" parTransId="{6894505E-51CB-49BB-A818-64FACBAD3428}" sibTransId="{21EFF008-BEC6-4212-92FB-820C34289B54}"/>
    <dgm:cxn modelId="{5342F4B5-679B-4ED4-99C2-B383C883D35F}" type="presOf" srcId="{0FA6E4B8-F7B3-42F7-BA1E-07EF85AD8E7A}" destId="{2A7AFB5B-047A-4D0F-8F41-0F284AEE15D9}" srcOrd="0" destOrd="1" presId="urn:microsoft.com/office/officeart/2005/8/layout/list1"/>
    <dgm:cxn modelId="{D0C765BA-D13D-465E-8B8B-D91DA057D8B1}" srcId="{67F0E3E4-7C06-43C1-AC5E-BA011095AE57}" destId="{BB7C59D7-8628-4CF9-B210-984F62DBDA07}" srcOrd="1" destOrd="0" parTransId="{E3576F05-EA30-4A24-97FD-A65243B7E1F9}" sibTransId="{A605DC7E-C748-49BB-8BDF-6799CCE463A3}"/>
    <dgm:cxn modelId="{5249C7C6-1284-4D5E-998F-271BE3DED101}" type="presOf" srcId="{BB7C59D7-8628-4CF9-B210-984F62DBDA07}" destId="{4DE55204-9A46-4E6F-8396-565C01902A48}" srcOrd="0" destOrd="0" presId="urn:microsoft.com/office/officeart/2005/8/layout/list1"/>
    <dgm:cxn modelId="{6DFB92C7-33C6-497F-A6A9-08A197F609E6}" type="presOf" srcId="{884D8E41-C53D-4026-903D-7E6624C04B6A}" destId="{2A7AFB5B-047A-4D0F-8F41-0F284AEE15D9}" srcOrd="0" destOrd="0" presId="urn:microsoft.com/office/officeart/2005/8/layout/list1"/>
    <dgm:cxn modelId="{69744AD2-ADF4-4757-BA27-581F24276FC9}" type="presOf" srcId="{29FE6D78-9F26-4DFC-B4F5-365630C5DF26}" destId="{0E248CB9-E9A9-4BD4-9683-6000A58D3E9E}" srcOrd="0" destOrd="0" presId="urn:microsoft.com/office/officeart/2005/8/layout/list1"/>
    <dgm:cxn modelId="{BE5BADDB-EA80-4C7B-AC36-3FD85C3A4FA5}" srcId="{BB7C59D7-8628-4CF9-B210-984F62DBDA07}" destId="{A5DEAC5C-7A44-4D94-9739-CB7C405BE33D}" srcOrd="0" destOrd="0" parTransId="{13DA16D2-F3E7-4A24-8896-CC83EDD90384}" sibTransId="{786DDE83-2053-4657-B2FA-16670C6D27D5}"/>
    <dgm:cxn modelId="{C7D91A51-B847-4E3D-A6E2-69F4B129569C}" type="presParOf" srcId="{9DFBFCD3-4818-49E7-9143-54C423C81773}" destId="{6076717D-7E80-470F-9E60-EA981723B339}" srcOrd="0" destOrd="0" presId="urn:microsoft.com/office/officeart/2005/8/layout/list1"/>
    <dgm:cxn modelId="{EAE01993-A794-4352-9500-66584DBB10CD}" type="presParOf" srcId="{6076717D-7E80-470F-9E60-EA981723B339}" destId="{0E248CB9-E9A9-4BD4-9683-6000A58D3E9E}" srcOrd="0" destOrd="0" presId="urn:microsoft.com/office/officeart/2005/8/layout/list1"/>
    <dgm:cxn modelId="{243BC5CF-F63F-4C94-AAB7-D711077C5D4A}" type="presParOf" srcId="{6076717D-7E80-470F-9E60-EA981723B339}" destId="{1F60F351-FE22-4692-847D-D08D0D2F3796}" srcOrd="1" destOrd="0" presId="urn:microsoft.com/office/officeart/2005/8/layout/list1"/>
    <dgm:cxn modelId="{758A914B-54C2-4576-B0FE-755B3D7F9D3E}" type="presParOf" srcId="{9DFBFCD3-4818-49E7-9143-54C423C81773}" destId="{8B136C68-6DEB-4C46-A548-8587DEF4162C}" srcOrd="1" destOrd="0" presId="urn:microsoft.com/office/officeart/2005/8/layout/list1"/>
    <dgm:cxn modelId="{1DE9AEA3-B4A0-4893-B3FA-3DD3EE063585}" type="presParOf" srcId="{9DFBFCD3-4818-49E7-9143-54C423C81773}" destId="{2A7AFB5B-047A-4D0F-8F41-0F284AEE15D9}" srcOrd="2" destOrd="0" presId="urn:microsoft.com/office/officeart/2005/8/layout/list1"/>
    <dgm:cxn modelId="{C1FEC537-C75E-40E3-A50B-7151B161942C}" type="presParOf" srcId="{9DFBFCD3-4818-49E7-9143-54C423C81773}" destId="{B1B00266-12B3-4C77-82F2-DB3257F570DB}" srcOrd="3" destOrd="0" presId="urn:microsoft.com/office/officeart/2005/8/layout/list1"/>
    <dgm:cxn modelId="{736CEFB5-CB24-4DF0-89AA-5C7EA30EEA04}" type="presParOf" srcId="{9DFBFCD3-4818-49E7-9143-54C423C81773}" destId="{EA42E77B-9A84-4059-88B4-3AFEDEE70C1F}" srcOrd="4" destOrd="0" presId="urn:microsoft.com/office/officeart/2005/8/layout/list1"/>
    <dgm:cxn modelId="{A80D2490-291E-4DBE-9706-7FF63A3D7B55}" type="presParOf" srcId="{EA42E77B-9A84-4059-88B4-3AFEDEE70C1F}" destId="{4DE55204-9A46-4E6F-8396-565C01902A48}" srcOrd="0" destOrd="0" presId="urn:microsoft.com/office/officeart/2005/8/layout/list1"/>
    <dgm:cxn modelId="{B2C564F3-3BA6-435D-B791-9B83E2F750B4}" type="presParOf" srcId="{EA42E77B-9A84-4059-88B4-3AFEDEE70C1F}" destId="{E60F52C7-A3D3-4D43-A7CF-47C6276565E1}" srcOrd="1" destOrd="0" presId="urn:microsoft.com/office/officeart/2005/8/layout/list1"/>
    <dgm:cxn modelId="{ACC09B2C-DA54-4C09-B808-AD6FDD681954}" type="presParOf" srcId="{9DFBFCD3-4818-49E7-9143-54C423C81773}" destId="{ED8CFBFD-80DD-43E4-B7C2-514A2681C51A}" srcOrd="5" destOrd="0" presId="urn:microsoft.com/office/officeart/2005/8/layout/list1"/>
    <dgm:cxn modelId="{A277F98C-2953-4BE9-A278-61A9A957538C}" type="presParOf" srcId="{9DFBFCD3-4818-49E7-9143-54C423C81773}" destId="{8272A726-5F09-4E05-9398-AFC7785784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4A9F009-8E6A-4E78-823B-D517FE3FC88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AA27AF1-6F42-4389-B34F-0E430207E50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单周期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A015EA-0DC1-4B74-A1A9-29D7BF6F1B4F}" type="parTrans" cxnId="{E0B5C8CD-E132-422A-9A24-E85424F0C4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D165AE-8488-420A-B9E0-212128785892}" type="sibTrans" cxnId="{E0B5C8CD-E132-422A-9A24-E85424F0C4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746E2B-54A0-4065-9EE8-FA3F9B97B50D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在一个时钟周期内完成从指令取出到得到结果的所有工作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E0A7DB-040F-4B18-8560-DE19F371F41A}" type="parTrans" cxnId="{425E8AFA-6C08-4549-86EF-A8CB2E9091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63D7C1-6254-4EBD-A19F-D724905308DC}" type="sibTrans" cxnId="{425E8AFA-6C08-4549-86EF-A8CB2E9091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CF01D2-1815-4813-BA74-DB286006B83A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效率低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9A850D-FC11-4B2F-89E2-6D5F7C13DCFA}" type="parTrans" cxnId="{F8823EAD-0EA6-4864-92A5-1ED2C1F369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E1689D-33FF-415C-BFCE-08F1B9DBE670}" type="sibTrans" cxnId="{F8823EAD-0EA6-4864-92A5-1ED2C1F369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C5B4C3-C7C0-4121-BC2C-1F5D7B834086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多周期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7B6907-7F1B-439B-8C30-8ED1936E902C}" type="parTrans" cxnId="{FE632BDE-8C4C-4951-833D-C72FC00BF1C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7BA2F-530F-4803-88B3-026F3F044D1D}" type="sibTrans" cxnId="{FE632BDE-8C4C-4951-833D-C72FC00BF1C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0B828-26E6-42C6-A923-0F8738EFF1C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指令的执行分成多个阶段，每个阶段在一个时钟周期完成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7F379-4B49-4275-B5A0-D1B42E19F52A}" type="parTrans" cxnId="{420D3F55-7A3E-48C0-B367-5987F1D6CA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4464CB-F385-4E43-BFD3-65DDF37E216B}" type="sibTrans" cxnId="{420D3F55-7A3E-48C0-B367-5987F1D6CAC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F2E102-5C57-4120-A426-B9D94546820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容易流水线执行，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效率高</a:t>
          </a:r>
        </a:p>
      </dgm:t>
    </dgm:pt>
    <dgm:pt modelId="{B575CBA7-E4C2-4038-B4F1-470D40AD1F87}" type="parTrans" cxnId="{8D0E68EC-EBF2-4F46-ABBB-D48D6C897F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16AC84-D3A2-4167-A9AF-6CFED771849F}" type="sibTrans" cxnId="{8D0E68EC-EBF2-4F46-ABBB-D48D6C897F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95388B-7700-4B41-9712-DAF9939AD5EC}" type="pres">
      <dgm:prSet presAssocID="{A4A9F009-8E6A-4E78-823B-D517FE3FC88C}" presName="Name0" presStyleCnt="0">
        <dgm:presLayoutVars>
          <dgm:dir/>
          <dgm:animLvl val="lvl"/>
          <dgm:resizeHandles val="exact"/>
        </dgm:presLayoutVars>
      </dgm:prSet>
      <dgm:spPr/>
    </dgm:pt>
    <dgm:pt modelId="{0CEEE176-B85E-4ECB-AD45-54361A69FC5E}" type="pres">
      <dgm:prSet presAssocID="{6AA27AF1-6F42-4389-B34F-0E430207E502}" presName="composite" presStyleCnt="0"/>
      <dgm:spPr/>
    </dgm:pt>
    <dgm:pt modelId="{8D05A9B8-D8BE-4E51-A8F2-FDB2A26CF660}" type="pres">
      <dgm:prSet presAssocID="{6AA27AF1-6F42-4389-B34F-0E430207E50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3ACB40-BADF-4839-A5DA-693EA6F38E8E}" type="pres">
      <dgm:prSet presAssocID="{6AA27AF1-6F42-4389-B34F-0E430207E502}" presName="desTx" presStyleLbl="alignAccFollowNode1" presStyleIdx="0" presStyleCnt="2">
        <dgm:presLayoutVars>
          <dgm:bulletEnabled val="1"/>
        </dgm:presLayoutVars>
      </dgm:prSet>
      <dgm:spPr/>
    </dgm:pt>
    <dgm:pt modelId="{6C29E6BC-CD8B-45DD-AAF5-20CCC1CA2693}" type="pres">
      <dgm:prSet presAssocID="{E1D165AE-8488-420A-B9E0-212128785892}" presName="space" presStyleCnt="0"/>
      <dgm:spPr/>
    </dgm:pt>
    <dgm:pt modelId="{CC2C7607-0833-42E3-9F7E-B0DE78572A40}" type="pres">
      <dgm:prSet presAssocID="{19C5B4C3-C7C0-4121-BC2C-1F5D7B834086}" presName="composite" presStyleCnt="0"/>
      <dgm:spPr/>
    </dgm:pt>
    <dgm:pt modelId="{9872D052-9766-4753-B9E0-0DCB7C417531}" type="pres">
      <dgm:prSet presAssocID="{19C5B4C3-C7C0-4121-BC2C-1F5D7B83408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5F0D88-C635-4CA3-A1D6-F4E0D9764996}" type="pres">
      <dgm:prSet presAssocID="{19C5B4C3-C7C0-4121-BC2C-1F5D7B83408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A02812C-5F90-48D0-AF9E-AA4E91BADB1A}" type="presOf" srcId="{E7746E2B-54A0-4065-9EE8-FA3F9B97B50D}" destId="{0A3ACB40-BADF-4839-A5DA-693EA6F38E8E}" srcOrd="0" destOrd="0" presId="urn:microsoft.com/office/officeart/2005/8/layout/hList1"/>
    <dgm:cxn modelId="{8EF81A63-D77C-40D6-B5B1-2E774B809253}" type="presOf" srcId="{BAF2E102-5C57-4120-A426-B9D94546820B}" destId="{6F5F0D88-C635-4CA3-A1D6-F4E0D9764996}" srcOrd="0" destOrd="1" presId="urn:microsoft.com/office/officeart/2005/8/layout/hList1"/>
    <dgm:cxn modelId="{5BD99A54-C586-4A10-80A1-9A9D8AA25B89}" type="presOf" srcId="{4ECF01D2-1815-4813-BA74-DB286006B83A}" destId="{0A3ACB40-BADF-4839-A5DA-693EA6F38E8E}" srcOrd="0" destOrd="1" presId="urn:microsoft.com/office/officeart/2005/8/layout/hList1"/>
    <dgm:cxn modelId="{420D3F55-7A3E-48C0-B367-5987F1D6CAC7}" srcId="{19C5B4C3-C7C0-4121-BC2C-1F5D7B834086}" destId="{C6B0B828-26E6-42C6-A923-0F8738EFF1CE}" srcOrd="0" destOrd="0" parTransId="{CDE7F379-4B49-4275-B5A0-D1B42E19F52A}" sibTransId="{A94464CB-F385-4E43-BFD3-65DDF37E216B}"/>
    <dgm:cxn modelId="{D244BE80-0A19-4010-BC8D-2DA88FCFC62E}" type="presOf" srcId="{C6B0B828-26E6-42C6-A923-0F8738EFF1CE}" destId="{6F5F0D88-C635-4CA3-A1D6-F4E0D9764996}" srcOrd="0" destOrd="0" presId="urn:microsoft.com/office/officeart/2005/8/layout/hList1"/>
    <dgm:cxn modelId="{611F33AA-0035-43F2-9767-37B27C2ADEE7}" type="presOf" srcId="{19C5B4C3-C7C0-4121-BC2C-1F5D7B834086}" destId="{9872D052-9766-4753-B9E0-0DCB7C417531}" srcOrd="0" destOrd="0" presId="urn:microsoft.com/office/officeart/2005/8/layout/hList1"/>
    <dgm:cxn modelId="{F8823EAD-0EA6-4864-92A5-1ED2C1F36906}" srcId="{6AA27AF1-6F42-4389-B34F-0E430207E502}" destId="{4ECF01D2-1815-4813-BA74-DB286006B83A}" srcOrd="1" destOrd="0" parTransId="{729A850D-FC11-4B2F-89E2-6D5F7C13DCFA}" sibTransId="{A9E1689D-33FF-415C-BFCE-08F1B9DBE670}"/>
    <dgm:cxn modelId="{39BA0CAF-0092-4796-932A-3E19E8B0CECB}" type="presOf" srcId="{6AA27AF1-6F42-4389-B34F-0E430207E502}" destId="{8D05A9B8-D8BE-4E51-A8F2-FDB2A26CF660}" srcOrd="0" destOrd="0" presId="urn:microsoft.com/office/officeart/2005/8/layout/hList1"/>
    <dgm:cxn modelId="{E0B5C8CD-E132-422A-9A24-E85424F0C492}" srcId="{A4A9F009-8E6A-4E78-823B-D517FE3FC88C}" destId="{6AA27AF1-6F42-4389-B34F-0E430207E502}" srcOrd="0" destOrd="0" parTransId="{50A015EA-0DC1-4B74-A1A9-29D7BF6F1B4F}" sibTransId="{E1D165AE-8488-420A-B9E0-212128785892}"/>
    <dgm:cxn modelId="{FDD7B5D6-7C5F-4D37-B335-07DA71B40A5C}" type="presOf" srcId="{A4A9F009-8E6A-4E78-823B-D517FE3FC88C}" destId="{4995388B-7700-4B41-9712-DAF9939AD5EC}" srcOrd="0" destOrd="0" presId="urn:microsoft.com/office/officeart/2005/8/layout/hList1"/>
    <dgm:cxn modelId="{FE632BDE-8C4C-4951-833D-C72FC00BF1C1}" srcId="{A4A9F009-8E6A-4E78-823B-D517FE3FC88C}" destId="{19C5B4C3-C7C0-4121-BC2C-1F5D7B834086}" srcOrd="1" destOrd="0" parTransId="{477B6907-7F1B-439B-8C30-8ED1936E902C}" sibTransId="{08F7BA2F-530F-4803-88B3-026F3F044D1D}"/>
    <dgm:cxn modelId="{8D0E68EC-EBF2-4F46-ABBB-D48D6C897FE6}" srcId="{19C5B4C3-C7C0-4121-BC2C-1F5D7B834086}" destId="{BAF2E102-5C57-4120-A426-B9D94546820B}" srcOrd="1" destOrd="0" parTransId="{B575CBA7-E4C2-4038-B4F1-470D40AD1F87}" sibTransId="{AD16AC84-D3A2-4167-A9AF-6CFED771849F}"/>
    <dgm:cxn modelId="{425E8AFA-6C08-4549-86EF-A8CB2E9091A4}" srcId="{6AA27AF1-6F42-4389-B34F-0E430207E502}" destId="{E7746E2B-54A0-4065-9EE8-FA3F9B97B50D}" srcOrd="0" destOrd="0" parTransId="{10E0A7DB-040F-4B18-8560-DE19F371F41A}" sibTransId="{6163D7C1-6254-4EBD-A19F-D724905308DC}"/>
    <dgm:cxn modelId="{C16ED188-5598-4E8C-9874-865E970A527E}" type="presParOf" srcId="{4995388B-7700-4B41-9712-DAF9939AD5EC}" destId="{0CEEE176-B85E-4ECB-AD45-54361A69FC5E}" srcOrd="0" destOrd="0" presId="urn:microsoft.com/office/officeart/2005/8/layout/hList1"/>
    <dgm:cxn modelId="{79DEC33A-EE73-4FB2-B527-AC219DA69BCA}" type="presParOf" srcId="{0CEEE176-B85E-4ECB-AD45-54361A69FC5E}" destId="{8D05A9B8-D8BE-4E51-A8F2-FDB2A26CF660}" srcOrd="0" destOrd="0" presId="urn:microsoft.com/office/officeart/2005/8/layout/hList1"/>
    <dgm:cxn modelId="{86BAF192-708D-485D-BAED-58E301B23929}" type="presParOf" srcId="{0CEEE176-B85E-4ECB-AD45-54361A69FC5E}" destId="{0A3ACB40-BADF-4839-A5DA-693EA6F38E8E}" srcOrd="1" destOrd="0" presId="urn:microsoft.com/office/officeart/2005/8/layout/hList1"/>
    <dgm:cxn modelId="{63B7E124-3129-46F3-9364-3070861015FD}" type="presParOf" srcId="{4995388B-7700-4B41-9712-DAF9939AD5EC}" destId="{6C29E6BC-CD8B-45DD-AAF5-20CCC1CA2693}" srcOrd="1" destOrd="0" presId="urn:microsoft.com/office/officeart/2005/8/layout/hList1"/>
    <dgm:cxn modelId="{63D88563-6922-4D6A-A743-38D8CCDF7DEC}" type="presParOf" srcId="{4995388B-7700-4B41-9712-DAF9939AD5EC}" destId="{CC2C7607-0833-42E3-9F7E-B0DE78572A40}" srcOrd="2" destOrd="0" presId="urn:microsoft.com/office/officeart/2005/8/layout/hList1"/>
    <dgm:cxn modelId="{46A96462-30D2-47E0-BC9E-9E9A95131BD5}" type="presParOf" srcId="{CC2C7607-0833-42E3-9F7E-B0DE78572A40}" destId="{9872D052-9766-4753-B9E0-0DCB7C417531}" srcOrd="0" destOrd="0" presId="urn:microsoft.com/office/officeart/2005/8/layout/hList1"/>
    <dgm:cxn modelId="{83B2C89C-B53D-4DBA-BACC-E22C5C7E5D3B}" type="presParOf" srcId="{CC2C7607-0833-42E3-9F7E-B0DE78572A40}" destId="{6F5F0D88-C635-4CA3-A1D6-F4E0D97649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D977A-EB8C-49E1-B523-E4568D8964B8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979E63B-7B58-4A20-A097-0F3EEE443561}">
      <dgm:prSet phldrT="[文本]"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中央处理器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A379A92-7E2B-4B33-A905-7021A2DA309B}" type="parTrans" cxnId="{9D2C04C9-D09C-4C7E-B0DD-4F32A3EB53E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62F28C2-F356-424B-8152-F0E24043009F}" type="sibTrans" cxnId="{9D2C04C9-D09C-4C7E-B0DD-4F32A3EB53E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FA2C513-38E3-4FDC-9B00-C9A31E2B9CA3}">
      <dgm:prSet custT="1"/>
      <dgm:spPr/>
      <dgm:t>
        <a:bodyPr/>
        <a:lstStyle/>
        <a:p>
          <a:r>
            <a: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简称</a:t>
          </a:r>
          <a:r>
            <a: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endParaRPr lang="zh-CN" altLang="en-US" sz="2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960AF7B-0BE9-47F6-9E7F-CDDCAE053FFE}" type="parTrans" cxnId="{831F50AB-8734-4BE5-AA63-B92529F7AB81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5A34644-81DD-4384-80AD-D8EA25DA1ED9}" type="sibTrans" cxnId="{831F50AB-8734-4BE5-AA63-B92529F7AB81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82D4CD4-4461-4F03-A0E9-3FC55EBA84AB}">
      <dgm:prSet custT="1"/>
      <dgm:spPr/>
      <dgm:t>
        <a:bodyPr/>
        <a:lstStyle/>
        <a:p>
          <a:r>
            <a: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计算机的核心部件</a:t>
          </a:r>
          <a:endParaRPr lang="en-US" altLang="zh-CN" sz="2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6C27F47-18EA-4E26-91FE-58A9BAA4FDB2}" type="parTrans" cxnId="{CC7586A2-1286-4C8E-977C-FCF2D1585559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74D98A-F526-466D-8E40-32BD58177336}" type="sibTrans" cxnId="{CC7586A2-1286-4C8E-977C-FCF2D1585559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AC71778-6F19-487C-AF06-1984FD5F86AA}">
      <dgm:prSet custT="1"/>
      <dgm:spPr/>
      <dgm:t>
        <a:bodyPr/>
        <a:lstStyle/>
        <a:p>
          <a:r>
            <a: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控制计算机自动完成</a:t>
          </a:r>
          <a:r>
            <a: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取出指令</a:t>
          </a:r>
          <a:r>
            <a: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执行指令</a:t>
          </a:r>
          <a:r>
            <a: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任务的部件</a:t>
          </a:r>
        </a:p>
      </dgm:t>
    </dgm:pt>
    <dgm:pt modelId="{C8CC4DD2-1A1A-4E92-B404-F67D7162B75D}" type="parTrans" cxnId="{701F7BA1-873B-4BBB-99C1-D228BEF3FEB7}">
      <dgm:prSet/>
      <dgm:spPr/>
      <dgm:t>
        <a:bodyPr/>
        <a:lstStyle/>
        <a:p>
          <a:endParaRPr lang="zh-CN" altLang="en-US"/>
        </a:p>
      </dgm:t>
    </dgm:pt>
    <dgm:pt modelId="{37B607CC-144C-41C6-9DED-EE4CC489BB5A}" type="sibTrans" cxnId="{701F7BA1-873B-4BBB-99C1-D228BEF3FEB7}">
      <dgm:prSet/>
      <dgm:spPr/>
      <dgm:t>
        <a:bodyPr/>
        <a:lstStyle/>
        <a:p>
          <a:endParaRPr lang="zh-CN" altLang="en-US"/>
        </a:p>
      </dgm:t>
    </dgm:pt>
    <dgm:pt modelId="{5052BB2C-375E-4D6B-962B-D782F913DCD7}" type="pres">
      <dgm:prSet presAssocID="{363D977A-EB8C-49E1-B523-E4568D8964B8}" presName="linear" presStyleCnt="0">
        <dgm:presLayoutVars>
          <dgm:dir/>
          <dgm:animLvl val="lvl"/>
          <dgm:resizeHandles val="exact"/>
        </dgm:presLayoutVars>
      </dgm:prSet>
      <dgm:spPr/>
    </dgm:pt>
    <dgm:pt modelId="{E9F8E725-5B05-4F04-8843-1E30FFA2DAD0}" type="pres">
      <dgm:prSet presAssocID="{4979E63B-7B58-4A20-A097-0F3EEE443561}" presName="parentLin" presStyleCnt="0"/>
      <dgm:spPr/>
    </dgm:pt>
    <dgm:pt modelId="{52925564-9F1F-4246-B881-921E126255A7}" type="pres">
      <dgm:prSet presAssocID="{4979E63B-7B58-4A20-A097-0F3EEE443561}" presName="parentLeftMargin" presStyleLbl="node1" presStyleIdx="0" presStyleCnt="1"/>
      <dgm:spPr/>
    </dgm:pt>
    <dgm:pt modelId="{3EE20499-CC8E-4452-8677-9F83B0B8FE6C}" type="pres">
      <dgm:prSet presAssocID="{4979E63B-7B58-4A20-A097-0F3EEE4435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D047BA-D7EC-49F3-982D-495D5EAFB88A}" type="pres">
      <dgm:prSet presAssocID="{4979E63B-7B58-4A20-A097-0F3EEE443561}" presName="negativeSpace" presStyleCnt="0"/>
      <dgm:spPr/>
    </dgm:pt>
    <dgm:pt modelId="{51D8514C-2640-46F3-BA1F-B45A5E697FEE}" type="pres">
      <dgm:prSet presAssocID="{4979E63B-7B58-4A20-A097-0F3EEE443561}" presName="childText" presStyleLbl="conFgAcc1" presStyleIdx="0" presStyleCnt="1" custLinFactNeighborX="-21001" custLinFactNeighborY="-1275">
        <dgm:presLayoutVars>
          <dgm:bulletEnabled val="1"/>
        </dgm:presLayoutVars>
      </dgm:prSet>
      <dgm:spPr/>
    </dgm:pt>
  </dgm:ptLst>
  <dgm:cxnLst>
    <dgm:cxn modelId="{09461B06-A268-49B2-985D-BB2D1BBEE68A}" type="presOf" srcId="{4979E63B-7B58-4A20-A097-0F3EEE443561}" destId="{3EE20499-CC8E-4452-8677-9F83B0B8FE6C}" srcOrd="1" destOrd="0" presId="urn:microsoft.com/office/officeart/2005/8/layout/list1"/>
    <dgm:cxn modelId="{A1244F16-A4DF-4686-84E5-5860B6DD42A5}" type="presOf" srcId="{3FA2C513-38E3-4FDC-9B00-C9A31E2B9CA3}" destId="{51D8514C-2640-46F3-BA1F-B45A5E697FEE}" srcOrd="0" destOrd="0" presId="urn:microsoft.com/office/officeart/2005/8/layout/list1"/>
    <dgm:cxn modelId="{69F8FC21-D041-4D89-8DC4-F28DDF33FF64}" type="presOf" srcId="{363D977A-EB8C-49E1-B523-E4568D8964B8}" destId="{5052BB2C-375E-4D6B-962B-D782F913DCD7}" srcOrd="0" destOrd="0" presId="urn:microsoft.com/office/officeart/2005/8/layout/list1"/>
    <dgm:cxn modelId="{039FF76A-8672-46D1-9E5C-4577468FBAA2}" type="presOf" srcId="{FAC71778-6F19-487C-AF06-1984FD5F86AA}" destId="{51D8514C-2640-46F3-BA1F-B45A5E697FEE}" srcOrd="0" destOrd="1" presId="urn:microsoft.com/office/officeart/2005/8/layout/list1"/>
    <dgm:cxn modelId="{701F7BA1-873B-4BBB-99C1-D228BEF3FEB7}" srcId="{4979E63B-7B58-4A20-A097-0F3EEE443561}" destId="{FAC71778-6F19-487C-AF06-1984FD5F86AA}" srcOrd="1" destOrd="0" parTransId="{C8CC4DD2-1A1A-4E92-B404-F67D7162B75D}" sibTransId="{37B607CC-144C-41C6-9DED-EE4CC489BB5A}"/>
    <dgm:cxn modelId="{CC7586A2-1286-4C8E-977C-FCF2D1585559}" srcId="{4979E63B-7B58-4A20-A097-0F3EEE443561}" destId="{882D4CD4-4461-4F03-A0E9-3FC55EBA84AB}" srcOrd="2" destOrd="0" parTransId="{86C27F47-18EA-4E26-91FE-58A9BAA4FDB2}" sibTransId="{4874D98A-F526-466D-8E40-32BD58177336}"/>
    <dgm:cxn modelId="{831F50AB-8734-4BE5-AA63-B92529F7AB81}" srcId="{4979E63B-7B58-4A20-A097-0F3EEE443561}" destId="{3FA2C513-38E3-4FDC-9B00-C9A31E2B9CA3}" srcOrd="0" destOrd="0" parTransId="{6960AF7B-0BE9-47F6-9E7F-CDDCAE053FFE}" sibTransId="{B5A34644-81DD-4384-80AD-D8EA25DA1ED9}"/>
    <dgm:cxn modelId="{9D2C04C9-D09C-4C7E-B0DD-4F32A3EB53EC}" srcId="{363D977A-EB8C-49E1-B523-E4568D8964B8}" destId="{4979E63B-7B58-4A20-A097-0F3EEE443561}" srcOrd="0" destOrd="0" parTransId="{EA379A92-7E2B-4B33-A905-7021A2DA309B}" sibTransId="{662F28C2-F356-424B-8152-F0E24043009F}"/>
    <dgm:cxn modelId="{3EC2A0D5-EC0D-47BC-9D22-1E2370D36AD3}" type="presOf" srcId="{4979E63B-7B58-4A20-A097-0F3EEE443561}" destId="{52925564-9F1F-4246-B881-921E126255A7}" srcOrd="0" destOrd="0" presId="urn:microsoft.com/office/officeart/2005/8/layout/list1"/>
    <dgm:cxn modelId="{ACA6DFD8-2C52-4BA2-8AEE-23FA92ED0907}" type="presOf" srcId="{882D4CD4-4461-4F03-A0E9-3FC55EBA84AB}" destId="{51D8514C-2640-46F3-BA1F-B45A5E697FEE}" srcOrd="0" destOrd="2" presId="urn:microsoft.com/office/officeart/2005/8/layout/list1"/>
    <dgm:cxn modelId="{8DEF946E-E321-4C66-A3D9-E9FEC7AB7530}" type="presParOf" srcId="{5052BB2C-375E-4D6B-962B-D782F913DCD7}" destId="{E9F8E725-5B05-4F04-8843-1E30FFA2DAD0}" srcOrd="0" destOrd="0" presId="urn:microsoft.com/office/officeart/2005/8/layout/list1"/>
    <dgm:cxn modelId="{CA9A4398-F1CC-4381-B543-9827FEB0F46C}" type="presParOf" srcId="{E9F8E725-5B05-4F04-8843-1E30FFA2DAD0}" destId="{52925564-9F1F-4246-B881-921E126255A7}" srcOrd="0" destOrd="0" presId="urn:microsoft.com/office/officeart/2005/8/layout/list1"/>
    <dgm:cxn modelId="{7C06EE8C-838A-488D-B8B7-FC96E0284535}" type="presParOf" srcId="{E9F8E725-5B05-4F04-8843-1E30FFA2DAD0}" destId="{3EE20499-CC8E-4452-8677-9F83B0B8FE6C}" srcOrd="1" destOrd="0" presId="urn:microsoft.com/office/officeart/2005/8/layout/list1"/>
    <dgm:cxn modelId="{8FB69688-37A3-4A8A-9669-1E8690EDFE0B}" type="presParOf" srcId="{5052BB2C-375E-4D6B-962B-D782F913DCD7}" destId="{BAD047BA-D7EC-49F3-982D-495D5EAFB88A}" srcOrd="1" destOrd="0" presId="urn:microsoft.com/office/officeart/2005/8/layout/list1"/>
    <dgm:cxn modelId="{550E5842-35EF-4CEE-A5C7-F6104EC8A981}" type="presParOf" srcId="{5052BB2C-375E-4D6B-962B-D782F913DCD7}" destId="{51D8514C-2640-46F3-BA1F-B45A5E697F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9F407-64C3-4A2D-903B-C2C1D095C42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5F851FB-DB6C-4BDF-A04B-FF1DA5E2F48B}">
      <dgm:prSet phldrT="[文本]"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指令控制</a:t>
          </a:r>
          <a:endParaRPr lang="zh-CN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95F03-D919-479A-BBB1-83F7CEC2DCA1}" type="parTrans" cxnId="{5DFF66D3-4DD3-4BF9-BCAA-4C8FBE8B461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781DFB-B757-48E0-A346-9C17317FC55C}" type="sibTrans" cxnId="{5DFF66D3-4DD3-4BF9-BCAA-4C8FBE8B461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1DB76-C90D-436C-A5FA-723390E70A2F}">
      <dgm:prSet custT="1"/>
      <dgm:spPr/>
      <dgm:t>
        <a:bodyPr lIns="108000" rIns="108000"/>
        <a:lstStyle/>
        <a:p>
          <a:pPr marL="0" indent="0" algn="just">
            <a:lnSpc>
              <a:spcPct val="100000"/>
            </a:lnSpc>
            <a:spcAft>
              <a:spcPts val="0"/>
            </a:spcAft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保证控制器按</a:t>
          </a:r>
          <a:r>
            <a: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顺序执行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程序</a:t>
          </a:r>
        </a:p>
      </dgm:t>
    </dgm:pt>
    <dgm:pt modelId="{F4488AA0-FFC8-4BDA-A39B-77B9B126A514}" type="parTrans" cxnId="{B7C56C1D-95BE-46E3-B0DD-2244ABD6285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344D12-BE51-4C97-8BCB-4F1158DDF64B}" type="sibTrans" cxnId="{B7C56C1D-95BE-46E3-B0DD-2244ABD6285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3308E2-E9FA-48B1-BA03-B50861360378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操作控制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358DFF4-E3F5-47D7-91F2-667545545490}" type="parTrans" cxnId="{D838B056-C25F-4F44-A9FC-6DDF0C960D7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811A44-7863-430C-8225-36120F8F8FC3}" type="sibTrans" cxnId="{D838B056-C25F-4F44-A9FC-6DDF0C960D7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C2686-3E85-4896-A427-6FE52C4CE553}">
      <dgm:prSet custT="1"/>
      <dgm:spPr/>
      <dgm:t>
        <a:bodyPr lIns="108000" rIns="108000"/>
        <a:lstStyle/>
        <a:p>
          <a:pPr marL="0" indent="0" algn="just">
            <a:lnSpc>
              <a:spcPct val="100000"/>
            </a:lnSpc>
            <a:spcAft>
              <a:spcPts val="0"/>
            </a:spcAft>
            <a:buNone/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管理并</a:t>
          </a:r>
          <a:r>
            <a: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产生一系列操作信号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，将它们送往相应的部件</a:t>
          </a:r>
        </a:p>
      </dgm:t>
    </dgm:pt>
    <dgm:pt modelId="{ACA5CF65-885D-4F4D-B586-39E5BF748272}" type="parTrans" cxnId="{B3E90A5B-906B-4A70-BAD9-40AD5FB214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84901-4B3C-4813-B265-A0029F8F8981}" type="sibTrans" cxnId="{B3E90A5B-906B-4A70-BAD9-40AD5FB214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0C3AB2-25D9-496E-AA1D-484DE4108262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时间控制</a:t>
          </a:r>
          <a:endParaRPr lang="en-US" altLang="zh-CN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CC25048-3694-4F00-B6B5-28293AE73C3B}" type="parTrans" cxnId="{2BA3FCDF-317F-4674-9610-A7F902ECA73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E053EA-E36C-4387-BE9B-EFAD031ED064}" type="sibTrans" cxnId="{2BA3FCDF-317F-4674-9610-A7F902ECA73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8DEDA-D4F1-4F0F-BA05-C04195E5ACAA}">
      <dgm:prSet custT="1"/>
      <dgm:spPr/>
      <dgm:t>
        <a:bodyPr lIns="108000" rIns="108000"/>
        <a:lstStyle/>
        <a:p>
          <a:pPr marL="0" indent="0" algn="just">
            <a:lnSpc>
              <a:spcPct val="100000"/>
            </a:lnSpc>
            <a:spcAft>
              <a:spcPts val="0"/>
            </a:spcAft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对各种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实施</a:t>
          </a:r>
          <a:r>
            <a: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时间上的定时</a:t>
          </a:r>
        </a:p>
      </dgm:t>
    </dgm:pt>
    <dgm:pt modelId="{158E04B1-AE0B-4A54-9885-2137AFA0D5FA}" type="parTrans" cxnId="{872B09A7-3F64-4C83-9057-E1C6D233CC1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0B6453-5383-4475-8468-BA5822A7442A}" type="sibTrans" cxnId="{872B09A7-3F64-4C83-9057-E1C6D233CC1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4D083-0141-44E0-82B8-49BA4C04BC1C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数据加工</a:t>
          </a:r>
          <a:endParaRPr lang="en-US" altLang="zh-CN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BA0A68B2-4053-4524-AFAF-F52F8188EE8A}" type="parTrans" cxnId="{F3D0B724-67C8-46A2-8F5F-B156E1CC81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9B4855-BEA4-4416-9638-E0ECF06986D7}" type="sibTrans" cxnId="{F3D0B724-67C8-46A2-8F5F-B156E1CC81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6F364-B0DE-46ED-9F72-AD05EF6E0303}">
      <dgm:prSet custT="1"/>
      <dgm:spPr/>
      <dgm:t>
        <a:bodyPr lIns="108000" rIns="108000"/>
        <a:lstStyle/>
        <a:p>
          <a:pPr marL="0" indent="0" algn="just">
            <a:lnSpc>
              <a:spcPct val="100000"/>
            </a:lnSpc>
            <a:spcAft>
              <a:spcPts val="0"/>
            </a:spcAft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对数据进行</a:t>
          </a:r>
          <a:r>
            <a: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算术和逻辑运算</a:t>
          </a:r>
          <a:endParaRPr lang="zh-CN" altLang="en-US" sz="1800" b="1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FEDED8-F8E0-4618-ABD0-4ABCEDBC6A50}" type="parTrans" cxnId="{9922229C-D3F0-4206-9CED-6EE5CC259A1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401A-95BF-4B3B-BE35-68E06DC33984}" type="sibTrans" cxnId="{9922229C-D3F0-4206-9CED-6EE5CC259A1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56C442-10A6-46A0-8CCA-7655E1D2BB95}" type="pres">
      <dgm:prSet presAssocID="{BD29F407-64C3-4A2D-903B-C2C1D095C423}" presName="Name0" presStyleCnt="0">
        <dgm:presLayoutVars>
          <dgm:dir/>
          <dgm:animLvl val="lvl"/>
          <dgm:resizeHandles val="exact"/>
        </dgm:presLayoutVars>
      </dgm:prSet>
      <dgm:spPr/>
    </dgm:pt>
    <dgm:pt modelId="{D1548029-2713-4C1C-847D-AFDF64964C72}" type="pres">
      <dgm:prSet presAssocID="{C5F851FB-DB6C-4BDF-A04B-FF1DA5E2F48B}" presName="composite" presStyleCnt="0"/>
      <dgm:spPr/>
    </dgm:pt>
    <dgm:pt modelId="{AACEBAE2-ECF4-4389-A5B4-8D90E11034C3}" type="pres">
      <dgm:prSet presAssocID="{C5F851FB-DB6C-4BDF-A04B-FF1DA5E2F48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946A450-4D35-4037-9C6A-C99279F63D93}" type="pres">
      <dgm:prSet presAssocID="{C5F851FB-DB6C-4BDF-A04B-FF1DA5E2F48B}" presName="desTx" presStyleLbl="alignAccFollowNode1" presStyleIdx="0" presStyleCnt="4">
        <dgm:presLayoutVars>
          <dgm:bulletEnabled val="1"/>
        </dgm:presLayoutVars>
      </dgm:prSet>
      <dgm:spPr/>
    </dgm:pt>
    <dgm:pt modelId="{605A4754-DF39-4D9C-ADEB-D498D2EB2B02}" type="pres">
      <dgm:prSet presAssocID="{05781DFB-B757-48E0-A346-9C17317FC55C}" presName="space" presStyleCnt="0"/>
      <dgm:spPr/>
    </dgm:pt>
    <dgm:pt modelId="{6BAD5607-F681-491E-BF0B-CC8DF4FFC74B}" type="pres">
      <dgm:prSet presAssocID="{F53308E2-E9FA-48B1-BA03-B50861360378}" presName="composite" presStyleCnt="0"/>
      <dgm:spPr/>
    </dgm:pt>
    <dgm:pt modelId="{541A3CCC-3E8F-4EA4-B3CB-0D40F0510C51}" type="pres">
      <dgm:prSet presAssocID="{F53308E2-E9FA-48B1-BA03-B5086136037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001A2D-E7A2-4F12-B2E7-D053D0CFA490}" type="pres">
      <dgm:prSet presAssocID="{F53308E2-E9FA-48B1-BA03-B50861360378}" presName="desTx" presStyleLbl="alignAccFollowNode1" presStyleIdx="1" presStyleCnt="4">
        <dgm:presLayoutVars>
          <dgm:bulletEnabled val="1"/>
        </dgm:presLayoutVars>
      </dgm:prSet>
      <dgm:spPr/>
    </dgm:pt>
    <dgm:pt modelId="{0633D9DB-78C2-4F47-B4AA-5091F48D68FF}" type="pres">
      <dgm:prSet presAssocID="{3D811A44-7863-430C-8225-36120F8F8FC3}" presName="space" presStyleCnt="0"/>
      <dgm:spPr/>
    </dgm:pt>
    <dgm:pt modelId="{9794CAE8-2DFD-4189-9516-B7EC8BCD9B97}" type="pres">
      <dgm:prSet presAssocID="{E40C3AB2-25D9-496E-AA1D-484DE4108262}" presName="composite" presStyleCnt="0"/>
      <dgm:spPr/>
    </dgm:pt>
    <dgm:pt modelId="{F54867E8-85EC-4963-BF3E-A0817E9D566E}" type="pres">
      <dgm:prSet presAssocID="{E40C3AB2-25D9-496E-AA1D-484DE410826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12A603E-429F-4215-8D41-266408F2B92B}" type="pres">
      <dgm:prSet presAssocID="{E40C3AB2-25D9-496E-AA1D-484DE4108262}" presName="desTx" presStyleLbl="alignAccFollowNode1" presStyleIdx="2" presStyleCnt="4">
        <dgm:presLayoutVars>
          <dgm:bulletEnabled val="1"/>
        </dgm:presLayoutVars>
      </dgm:prSet>
      <dgm:spPr/>
    </dgm:pt>
    <dgm:pt modelId="{5DE856FD-B50C-4381-B85A-41CCD3EACF53}" type="pres">
      <dgm:prSet presAssocID="{36E053EA-E36C-4387-BE9B-EFAD031ED064}" presName="space" presStyleCnt="0"/>
      <dgm:spPr/>
    </dgm:pt>
    <dgm:pt modelId="{9565D541-55F7-4E64-9D3B-1AB9514B87D7}" type="pres">
      <dgm:prSet presAssocID="{2844D083-0141-44E0-82B8-49BA4C04BC1C}" presName="composite" presStyleCnt="0"/>
      <dgm:spPr/>
    </dgm:pt>
    <dgm:pt modelId="{51E6208A-816B-4C62-8E9C-3CF5EB20DAAA}" type="pres">
      <dgm:prSet presAssocID="{2844D083-0141-44E0-82B8-49BA4C04BC1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33E906F-5A8B-48C2-B8FE-493F1DC680DD}" type="pres">
      <dgm:prSet presAssocID="{2844D083-0141-44E0-82B8-49BA4C04BC1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82390E-65A8-4F50-90CC-00C53CFEBAB3}" type="presOf" srcId="{2844D083-0141-44E0-82B8-49BA4C04BC1C}" destId="{51E6208A-816B-4C62-8E9C-3CF5EB20DAAA}" srcOrd="0" destOrd="0" presId="urn:microsoft.com/office/officeart/2005/8/layout/hList1"/>
    <dgm:cxn modelId="{80F31411-7E80-4E35-9FE8-9CED3970A80D}" type="presOf" srcId="{C5F851FB-DB6C-4BDF-A04B-FF1DA5E2F48B}" destId="{AACEBAE2-ECF4-4389-A5B4-8D90E11034C3}" srcOrd="0" destOrd="0" presId="urn:microsoft.com/office/officeart/2005/8/layout/hList1"/>
    <dgm:cxn modelId="{4F419E19-B189-4788-9E78-CA06DCD9A170}" type="presOf" srcId="{6B1C2686-3E85-4896-A427-6FE52C4CE553}" destId="{24001A2D-E7A2-4F12-B2E7-D053D0CFA490}" srcOrd="0" destOrd="0" presId="urn:microsoft.com/office/officeart/2005/8/layout/hList1"/>
    <dgm:cxn modelId="{B7C56C1D-95BE-46E3-B0DD-2244ABD62851}" srcId="{C5F851FB-DB6C-4BDF-A04B-FF1DA5E2F48B}" destId="{9B51DB76-C90D-436C-A5FA-723390E70A2F}" srcOrd="0" destOrd="0" parTransId="{F4488AA0-FFC8-4BDA-A39B-77B9B126A514}" sibTransId="{A1344D12-BE51-4C97-8BCB-4F1158DDF64B}"/>
    <dgm:cxn modelId="{F3D0B724-67C8-46A2-8F5F-B156E1CC81D5}" srcId="{BD29F407-64C3-4A2D-903B-C2C1D095C423}" destId="{2844D083-0141-44E0-82B8-49BA4C04BC1C}" srcOrd="3" destOrd="0" parTransId="{BA0A68B2-4053-4524-AFAF-F52F8188EE8A}" sibTransId="{119B4855-BEA4-4416-9638-E0ECF06986D7}"/>
    <dgm:cxn modelId="{B3E90A5B-906B-4A70-BAD9-40AD5FB21489}" srcId="{F53308E2-E9FA-48B1-BA03-B50861360378}" destId="{6B1C2686-3E85-4896-A427-6FE52C4CE553}" srcOrd="0" destOrd="0" parTransId="{ACA5CF65-885D-4F4D-B586-39E5BF748272}" sibTransId="{DEC84901-4B3C-4813-B265-A0029F8F8981}"/>
    <dgm:cxn modelId="{BDF73F53-F9F0-44F2-B049-6A396B0774A5}" type="presOf" srcId="{F468DEDA-D4F1-4F0F-BA05-C04195E5ACAA}" destId="{412A603E-429F-4215-8D41-266408F2B92B}" srcOrd="0" destOrd="0" presId="urn:microsoft.com/office/officeart/2005/8/layout/hList1"/>
    <dgm:cxn modelId="{D838B056-C25F-4F44-A9FC-6DDF0C960D7F}" srcId="{BD29F407-64C3-4A2D-903B-C2C1D095C423}" destId="{F53308E2-E9FA-48B1-BA03-B50861360378}" srcOrd="1" destOrd="0" parTransId="{A358DFF4-E3F5-47D7-91F2-667545545490}" sibTransId="{3D811A44-7863-430C-8225-36120F8F8FC3}"/>
    <dgm:cxn modelId="{A1376380-86A1-4D3A-B3B9-4D37CBA609EE}" type="presOf" srcId="{F53308E2-E9FA-48B1-BA03-B50861360378}" destId="{541A3CCC-3E8F-4EA4-B3CB-0D40F0510C51}" srcOrd="0" destOrd="0" presId="urn:microsoft.com/office/officeart/2005/8/layout/hList1"/>
    <dgm:cxn modelId="{B11AE397-9C45-491D-9872-247433BFC2D0}" type="presOf" srcId="{E40C3AB2-25D9-496E-AA1D-484DE4108262}" destId="{F54867E8-85EC-4963-BF3E-A0817E9D566E}" srcOrd="0" destOrd="0" presId="urn:microsoft.com/office/officeart/2005/8/layout/hList1"/>
    <dgm:cxn modelId="{9922229C-D3F0-4206-9CED-6EE5CC259A12}" srcId="{2844D083-0141-44E0-82B8-49BA4C04BC1C}" destId="{DDE6F364-B0DE-46ED-9F72-AD05EF6E0303}" srcOrd="0" destOrd="0" parTransId="{73FEDED8-F8E0-4618-ABD0-4ABCEDBC6A50}" sibTransId="{9390401A-95BF-4B3B-BE35-68E06DC33984}"/>
    <dgm:cxn modelId="{4D090B9E-0D88-4161-96EC-3624F106BD3C}" type="presOf" srcId="{DDE6F364-B0DE-46ED-9F72-AD05EF6E0303}" destId="{333E906F-5A8B-48C2-B8FE-493F1DC680DD}" srcOrd="0" destOrd="0" presId="urn:microsoft.com/office/officeart/2005/8/layout/hList1"/>
    <dgm:cxn modelId="{872B09A7-3F64-4C83-9057-E1C6D233CC12}" srcId="{E40C3AB2-25D9-496E-AA1D-484DE4108262}" destId="{F468DEDA-D4F1-4F0F-BA05-C04195E5ACAA}" srcOrd="0" destOrd="0" parTransId="{158E04B1-AE0B-4A54-9885-2137AFA0D5FA}" sibTransId="{0F0B6453-5383-4475-8468-BA5822A7442A}"/>
    <dgm:cxn modelId="{F2D6ABB9-E6DA-49BD-A976-963EB8B0DE68}" type="presOf" srcId="{9B51DB76-C90D-436C-A5FA-723390E70A2F}" destId="{A946A450-4D35-4037-9C6A-C99279F63D93}" srcOrd="0" destOrd="0" presId="urn:microsoft.com/office/officeart/2005/8/layout/hList1"/>
    <dgm:cxn modelId="{5DFF66D3-4DD3-4BF9-BCAA-4C8FBE8B461E}" srcId="{BD29F407-64C3-4A2D-903B-C2C1D095C423}" destId="{C5F851FB-DB6C-4BDF-A04B-FF1DA5E2F48B}" srcOrd="0" destOrd="0" parTransId="{7D095F03-D919-479A-BBB1-83F7CEC2DCA1}" sibTransId="{05781DFB-B757-48E0-A346-9C17317FC55C}"/>
    <dgm:cxn modelId="{2BA3FCDF-317F-4674-9610-A7F902ECA73A}" srcId="{BD29F407-64C3-4A2D-903B-C2C1D095C423}" destId="{E40C3AB2-25D9-496E-AA1D-484DE4108262}" srcOrd="2" destOrd="0" parTransId="{1CC25048-3694-4F00-B6B5-28293AE73C3B}" sibTransId="{36E053EA-E36C-4387-BE9B-EFAD031ED064}"/>
    <dgm:cxn modelId="{CCF81AE8-4D14-4B24-AC4D-DD53B1247D06}" type="presOf" srcId="{BD29F407-64C3-4A2D-903B-C2C1D095C423}" destId="{9E56C442-10A6-46A0-8CCA-7655E1D2BB95}" srcOrd="0" destOrd="0" presId="urn:microsoft.com/office/officeart/2005/8/layout/hList1"/>
    <dgm:cxn modelId="{78C3AE2B-A73B-43F1-B080-363DBFC8DB13}" type="presParOf" srcId="{9E56C442-10A6-46A0-8CCA-7655E1D2BB95}" destId="{D1548029-2713-4C1C-847D-AFDF64964C72}" srcOrd="0" destOrd="0" presId="urn:microsoft.com/office/officeart/2005/8/layout/hList1"/>
    <dgm:cxn modelId="{FBC2BB12-B569-4765-BCED-A3C14CA3A6DD}" type="presParOf" srcId="{D1548029-2713-4C1C-847D-AFDF64964C72}" destId="{AACEBAE2-ECF4-4389-A5B4-8D90E11034C3}" srcOrd="0" destOrd="0" presId="urn:microsoft.com/office/officeart/2005/8/layout/hList1"/>
    <dgm:cxn modelId="{321B1B71-A98B-4690-8246-7AAAC7B8F4D9}" type="presParOf" srcId="{D1548029-2713-4C1C-847D-AFDF64964C72}" destId="{A946A450-4D35-4037-9C6A-C99279F63D93}" srcOrd="1" destOrd="0" presId="urn:microsoft.com/office/officeart/2005/8/layout/hList1"/>
    <dgm:cxn modelId="{49828563-09DB-4E4D-8EE5-FC5AB18C4E75}" type="presParOf" srcId="{9E56C442-10A6-46A0-8CCA-7655E1D2BB95}" destId="{605A4754-DF39-4D9C-ADEB-D498D2EB2B02}" srcOrd="1" destOrd="0" presId="urn:microsoft.com/office/officeart/2005/8/layout/hList1"/>
    <dgm:cxn modelId="{73B8BCA3-2E5B-40D3-9468-74106490B0EF}" type="presParOf" srcId="{9E56C442-10A6-46A0-8CCA-7655E1D2BB95}" destId="{6BAD5607-F681-491E-BF0B-CC8DF4FFC74B}" srcOrd="2" destOrd="0" presId="urn:microsoft.com/office/officeart/2005/8/layout/hList1"/>
    <dgm:cxn modelId="{20A8A5CF-EC4B-4BD5-99AB-0C8A70095095}" type="presParOf" srcId="{6BAD5607-F681-491E-BF0B-CC8DF4FFC74B}" destId="{541A3CCC-3E8F-4EA4-B3CB-0D40F0510C51}" srcOrd="0" destOrd="0" presId="urn:microsoft.com/office/officeart/2005/8/layout/hList1"/>
    <dgm:cxn modelId="{B8A6B6D7-EA7D-4935-BF50-CF56C96F7027}" type="presParOf" srcId="{6BAD5607-F681-491E-BF0B-CC8DF4FFC74B}" destId="{24001A2D-E7A2-4F12-B2E7-D053D0CFA490}" srcOrd="1" destOrd="0" presId="urn:microsoft.com/office/officeart/2005/8/layout/hList1"/>
    <dgm:cxn modelId="{581E42B8-16DB-4EDD-AB57-4875579964B6}" type="presParOf" srcId="{9E56C442-10A6-46A0-8CCA-7655E1D2BB95}" destId="{0633D9DB-78C2-4F47-B4AA-5091F48D68FF}" srcOrd="3" destOrd="0" presId="urn:microsoft.com/office/officeart/2005/8/layout/hList1"/>
    <dgm:cxn modelId="{040FD9B6-097F-4D4B-B3AE-27B5F0315DE9}" type="presParOf" srcId="{9E56C442-10A6-46A0-8CCA-7655E1D2BB95}" destId="{9794CAE8-2DFD-4189-9516-B7EC8BCD9B97}" srcOrd="4" destOrd="0" presId="urn:microsoft.com/office/officeart/2005/8/layout/hList1"/>
    <dgm:cxn modelId="{9A1302EA-7152-4D2E-9F33-1CE47ADEE9DE}" type="presParOf" srcId="{9794CAE8-2DFD-4189-9516-B7EC8BCD9B97}" destId="{F54867E8-85EC-4963-BF3E-A0817E9D566E}" srcOrd="0" destOrd="0" presId="urn:microsoft.com/office/officeart/2005/8/layout/hList1"/>
    <dgm:cxn modelId="{2BA63841-D2A6-47C7-97F5-960CE115B89C}" type="presParOf" srcId="{9794CAE8-2DFD-4189-9516-B7EC8BCD9B97}" destId="{412A603E-429F-4215-8D41-266408F2B92B}" srcOrd="1" destOrd="0" presId="urn:microsoft.com/office/officeart/2005/8/layout/hList1"/>
    <dgm:cxn modelId="{EEFD25B2-39BB-4CA6-B15C-05B1C67458DE}" type="presParOf" srcId="{9E56C442-10A6-46A0-8CCA-7655E1D2BB95}" destId="{5DE856FD-B50C-4381-B85A-41CCD3EACF53}" srcOrd="5" destOrd="0" presId="urn:microsoft.com/office/officeart/2005/8/layout/hList1"/>
    <dgm:cxn modelId="{0EF8F794-D22D-49F7-A7B9-F066F3B7B2FC}" type="presParOf" srcId="{9E56C442-10A6-46A0-8CCA-7655E1D2BB95}" destId="{9565D541-55F7-4E64-9D3B-1AB9514B87D7}" srcOrd="6" destOrd="0" presId="urn:microsoft.com/office/officeart/2005/8/layout/hList1"/>
    <dgm:cxn modelId="{A7559D8F-441F-423B-AFF7-1C06E9C78A3F}" type="presParOf" srcId="{9565D541-55F7-4E64-9D3B-1AB9514B87D7}" destId="{51E6208A-816B-4C62-8E9C-3CF5EB20DAAA}" srcOrd="0" destOrd="0" presId="urn:microsoft.com/office/officeart/2005/8/layout/hList1"/>
    <dgm:cxn modelId="{F2113479-10A2-40EC-B24F-A1331EDB38EE}" type="presParOf" srcId="{9565D541-55F7-4E64-9D3B-1AB9514B87D7}" destId="{333E906F-5A8B-48C2-B8FE-493F1DC680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1A3119-AD2A-4E88-8A37-679DD74AA94D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68CEEBA-1F99-4AC2-9C41-B5C8C4C0E2FE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运算器</a:t>
          </a:r>
        </a:p>
      </dgm:t>
    </dgm:pt>
    <dgm:pt modelId="{C746C2DD-162C-4FAD-8849-A28074FF84FE}" type="parTrans" cxnId="{B7AFCDFA-4C0E-490D-AE17-C4DF0F61A6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F3D40-B446-4933-9BE7-1E4353374D53}" type="sibTrans" cxnId="{B7AFCDFA-4C0E-490D-AE17-C4DF0F61A64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F41E7D-0995-4C26-862D-DBFC5895AE52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数据加工处理部件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8F01516-F9C0-4A33-82B5-8B93704E44E4}" type="parTrans" cxnId="{3651F98F-95D8-4A88-8FCD-B27B03D37F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18AE90-7DBE-43F4-865C-AF8B8952C997}" type="sibTrans" cxnId="{3651F98F-95D8-4A88-8FCD-B27B03D37F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72E94-78AA-4D49-9ADB-4DE76016ABD0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组成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47743EB-3A33-448A-9C9F-075AF9696092}" type="parTrans" cxnId="{6C2B152E-3F83-4FD8-961E-BC410011D3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D93C2-6A72-4CBE-B0B1-7DE58B6B7E57}" type="sibTrans" cxnId="{6C2B152E-3F83-4FD8-961E-BC410011D3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75E9DE-F49A-482C-BA4C-54792070900F}">
      <dgm:prSet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、通用寄存器、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DR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PSW</a:t>
          </a:r>
        </a:p>
      </dgm:t>
    </dgm:pt>
    <dgm:pt modelId="{B854A59C-D15E-4E86-B2A2-E4492EF0C909}" type="parTrans" cxnId="{5BE77EE7-B988-47E8-ABB2-ABBB69402B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08F019-16F5-4D54-955A-CF0AE31D3AB0}" type="sibTrans" cxnId="{5BE77EE7-B988-47E8-ABB2-ABBB69402B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0E5AEB-48CB-490F-8D1C-3D7301DB53C0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主要功能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05DE9CC-9100-420C-9E82-EF769FC34047}" type="parTrans" cxnId="{15F778A6-A5BB-441C-8DA4-EB2E8EC86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40AD2-DC48-474B-A678-E6E8CA8C3DD8}" type="sibTrans" cxnId="{15F778A6-A5BB-441C-8DA4-EB2E8EC86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D10F8B-8D46-4F85-BE2C-5182BE4706ED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执行算术运算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1427BEF-2E54-49D2-B480-96DBBB9B9AC7}" type="parTrans" cxnId="{7167AF7D-21C5-45A7-B3D1-C082681DCF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75B76D-7815-4994-827F-1FF0F7CDF287}" type="sibTrans" cxnId="{7167AF7D-21C5-45A7-B3D1-C082681DCF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A0736-89EB-4C8C-A455-195EAC49D7B4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执行逻辑运算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C4D420B4-E912-4A08-8A31-DFF2FEC2298F}" type="parTrans" cxnId="{75A9F93D-79EE-4CDE-B0D9-80C77B2A17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61028-A0EE-4EBC-AA63-8D3C6543A1EF}" type="sibTrans" cxnId="{75A9F93D-79EE-4CDE-B0D9-80C77B2A17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9405B2-943A-4E59-8EBD-55036193F3C3}" type="pres">
      <dgm:prSet presAssocID="{411A3119-AD2A-4E88-8A37-679DD74AA94D}" presName="diagram" presStyleCnt="0">
        <dgm:presLayoutVars>
          <dgm:dir/>
          <dgm:animLvl val="lvl"/>
          <dgm:resizeHandles val="exact"/>
        </dgm:presLayoutVars>
      </dgm:prSet>
      <dgm:spPr/>
    </dgm:pt>
    <dgm:pt modelId="{366468E1-B26E-40B9-9700-775294ACA039}" type="pres">
      <dgm:prSet presAssocID="{968CEEBA-1F99-4AC2-9C41-B5C8C4C0E2FE}" presName="compNode" presStyleCnt="0"/>
      <dgm:spPr/>
    </dgm:pt>
    <dgm:pt modelId="{C6706B08-DA24-4C06-B3FB-12B9E9328BA2}" type="pres">
      <dgm:prSet presAssocID="{968CEEBA-1F99-4AC2-9C41-B5C8C4C0E2FE}" presName="childRect" presStyleLbl="bgAcc1" presStyleIdx="0" presStyleCnt="3">
        <dgm:presLayoutVars>
          <dgm:bulletEnabled val="1"/>
        </dgm:presLayoutVars>
      </dgm:prSet>
      <dgm:spPr/>
    </dgm:pt>
    <dgm:pt modelId="{6718F17A-F317-401E-BC4B-FC9CE10046D0}" type="pres">
      <dgm:prSet presAssocID="{968CEEBA-1F99-4AC2-9C41-B5C8C4C0E2F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3DF8F6-4496-43A6-B719-BC8926B27429}" type="pres">
      <dgm:prSet presAssocID="{968CEEBA-1F99-4AC2-9C41-B5C8C4C0E2FE}" presName="parentRect" presStyleLbl="alignNode1" presStyleIdx="0" presStyleCnt="3"/>
      <dgm:spPr/>
    </dgm:pt>
    <dgm:pt modelId="{0C62DCC3-DA3A-422C-8D01-E630C7E30B43}" type="pres">
      <dgm:prSet presAssocID="{968CEEBA-1F99-4AC2-9C41-B5C8C4C0E2FE}" presName="adorn" presStyleLbl="fgAccFollowNode1" presStyleIdx="0" presStyleCnt="3"/>
      <dgm:spPr/>
    </dgm:pt>
    <dgm:pt modelId="{4DAB64CE-4C8A-4E73-BFCA-B85BD6A75BF4}" type="pres">
      <dgm:prSet presAssocID="{CC6F3D40-B446-4933-9BE7-1E4353374D53}" presName="sibTrans" presStyleLbl="sibTrans2D1" presStyleIdx="0" presStyleCnt="0"/>
      <dgm:spPr/>
    </dgm:pt>
    <dgm:pt modelId="{7BB1DEDC-F36D-4918-8FA7-04E7D6EE5170}" type="pres">
      <dgm:prSet presAssocID="{6D672E94-78AA-4D49-9ADB-4DE76016ABD0}" presName="compNode" presStyleCnt="0"/>
      <dgm:spPr/>
    </dgm:pt>
    <dgm:pt modelId="{7B8FC1E4-E5B8-4211-B57F-1F10BB0F9FBF}" type="pres">
      <dgm:prSet presAssocID="{6D672E94-78AA-4D49-9ADB-4DE76016ABD0}" presName="childRect" presStyleLbl="bgAcc1" presStyleIdx="1" presStyleCnt="3">
        <dgm:presLayoutVars>
          <dgm:bulletEnabled val="1"/>
        </dgm:presLayoutVars>
      </dgm:prSet>
      <dgm:spPr/>
    </dgm:pt>
    <dgm:pt modelId="{10A65878-0DAE-482B-AAB6-039E4E97D674}" type="pres">
      <dgm:prSet presAssocID="{6D672E94-78AA-4D49-9ADB-4DE76016AB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DC543B3-0868-4C99-BE3F-2460EAC00091}" type="pres">
      <dgm:prSet presAssocID="{6D672E94-78AA-4D49-9ADB-4DE76016ABD0}" presName="parentRect" presStyleLbl="alignNode1" presStyleIdx="1" presStyleCnt="3"/>
      <dgm:spPr/>
    </dgm:pt>
    <dgm:pt modelId="{50F71EDE-F704-4BA0-8403-C2FCDB91BE63}" type="pres">
      <dgm:prSet presAssocID="{6D672E94-78AA-4D49-9ADB-4DE76016ABD0}" presName="adorn" presStyleLbl="fgAccFollowNode1" presStyleIdx="1" presStyleCnt="3"/>
      <dgm:spPr/>
    </dgm:pt>
    <dgm:pt modelId="{C32EE8F2-C2D0-4E05-95B8-23E29CE03AD4}" type="pres">
      <dgm:prSet presAssocID="{AF0D93C2-6A72-4CBE-B0B1-7DE58B6B7E57}" presName="sibTrans" presStyleLbl="sibTrans2D1" presStyleIdx="0" presStyleCnt="0"/>
      <dgm:spPr/>
    </dgm:pt>
    <dgm:pt modelId="{24DEF0D9-AAD3-4B00-97D4-BA7DDF4F0FB8}" type="pres">
      <dgm:prSet presAssocID="{B30E5AEB-48CB-490F-8D1C-3D7301DB53C0}" presName="compNode" presStyleCnt="0"/>
      <dgm:spPr/>
    </dgm:pt>
    <dgm:pt modelId="{89F92225-EB88-4B0A-BE8D-03CB34B6AFAB}" type="pres">
      <dgm:prSet presAssocID="{B30E5AEB-48CB-490F-8D1C-3D7301DB53C0}" presName="childRect" presStyleLbl="bgAcc1" presStyleIdx="2" presStyleCnt="3">
        <dgm:presLayoutVars>
          <dgm:bulletEnabled val="1"/>
        </dgm:presLayoutVars>
      </dgm:prSet>
      <dgm:spPr/>
    </dgm:pt>
    <dgm:pt modelId="{F29AB157-C17F-4335-9AF6-524ECF534930}" type="pres">
      <dgm:prSet presAssocID="{B30E5AEB-48CB-490F-8D1C-3D7301DB53C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B4B6A8-7F7F-47A7-9FD8-3D449F13E85A}" type="pres">
      <dgm:prSet presAssocID="{B30E5AEB-48CB-490F-8D1C-3D7301DB53C0}" presName="parentRect" presStyleLbl="alignNode1" presStyleIdx="2" presStyleCnt="3"/>
      <dgm:spPr/>
    </dgm:pt>
    <dgm:pt modelId="{587A78E6-F3BC-4CD9-86A8-AB146F315775}" type="pres">
      <dgm:prSet presAssocID="{B30E5AEB-48CB-490F-8D1C-3D7301DB53C0}" presName="adorn" presStyleLbl="fgAccFollowNode1" presStyleIdx="2" presStyleCnt="3"/>
      <dgm:spPr/>
    </dgm:pt>
  </dgm:ptLst>
  <dgm:cxnLst>
    <dgm:cxn modelId="{7E53A422-E2DB-4156-B61E-353A5D353DF3}" type="presOf" srcId="{B30E5AEB-48CB-490F-8D1C-3D7301DB53C0}" destId="{BFB4B6A8-7F7F-47A7-9FD8-3D449F13E85A}" srcOrd="1" destOrd="0" presId="urn:microsoft.com/office/officeart/2005/8/layout/bList2"/>
    <dgm:cxn modelId="{6C2B152E-3F83-4FD8-961E-BC410011D326}" srcId="{411A3119-AD2A-4E88-8A37-679DD74AA94D}" destId="{6D672E94-78AA-4D49-9ADB-4DE76016ABD0}" srcOrd="1" destOrd="0" parTransId="{647743EB-3A33-448A-9C9F-075AF9696092}" sibTransId="{AF0D93C2-6A72-4CBE-B0B1-7DE58B6B7E57}"/>
    <dgm:cxn modelId="{75A9F93D-79EE-4CDE-B0D9-80C77B2A1764}" srcId="{B30E5AEB-48CB-490F-8D1C-3D7301DB53C0}" destId="{7F8A0736-89EB-4C8C-A455-195EAC49D7B4}" srcOrd="1" destOrd="0" parTransId="{C4D420B4-E912-4A08-8A31-DFF2FEC2298F}" sibTransId="{98861028-A0EE-4EBC-AA63-8D3C6543A1EF}"/>
    <dgm:cxn modelId="{8901DE5B-2B61-41BB-B862-216EE277DC63}" type="presOf" srcId="{8375E9DE-F49A-482C-BA4C-54792070900F}" destId="{7B8FC1E4-E5B8-4211-B57F-1F10BB0F9FBF}" srcOrd="0" destOrd="0" presId="urn:microsoft.com/office/officeart/2005/8/layout/bList2"/>
    <dgm:cxn modelId="{465AA56C-1828-4970-B1B1-E7E1F1DAEF18}" type="presOf" srcId="{B30E5AEB-48CB-490F-8D1C-3D7301DB53C0}" destId="{F29AB157-C17F-4335-9AF6-524ECF534930}" srcOrd="0" destOrd="0" presId="urn:microsoft.com/office/officeart/2005/8/layout/bList2"/>
    <dgm:cxn modelId="{F766E94C-E47F-43BE-B188-B3A834B295C0}" type="presOf" srcId="{98D10F8B-8D46-4F85-BE2C-5182BE4706ED}" destId="{89F92225-EB88-4B0A-BE8D-03CB34B6AFAB}" srcOrd="0" destOrd="0" presId="urn:microsoft.com/office/officeart/2005/8/layout/bList2"/>
    <dgm:cxn modelId="{4D860255-32BD-44AA-9824-133F98EEE5ED}" type="presOf" srcId="{6D672E94-78AA-4D49-9ADB-4DE76016ABD0}" destId="{10A65878-0DAE-482B-AAB6-039E4E97D674}" srcOrd="0" destOrd="0" presId="urn:microsoft.com/office/officeart/2005/8/layout/bList2"/>
    <dgm:cxn modelId="{C45C0C58-6D84-4B81-8CB1-71054996F3CC}" type="presOf" srcId="{968CEEBA-1F99-4AC2-9C41-B5C8C4C0E2FE}" destId="{2E3DF8F6-4496-43A6-B719-BC8926B27429}" srcOrd="1" destOrd="0" presId="urn:microsoft.com/office/officeart/2005/8/layout/bList2"/>
    <dgm:cxn modelId="{FB93837B-018E-4DD8-AD5C-A3591E2845DB}" type="presOf" srcId="{411A3119-AD2A-4E88-8A37-679DD74AA94D}" destId="{C29405B2-943A-4E59-8EBD-55036193F3C3}" srcOrd="0" destOrd="0" presId="urn:microsoft.com/office/officeart/2005/8/layout/bList2"/>
    <dgm:cxn modelId="{7167AF7D-21C5-45A7-B3D1-C082681DCF97}" srcId="{B30E5AEB-48CB-490F-8D1C-3D7301DB53C0}" destId="{98D10F8B-8D46-4F85-BE2C-5182BE4706ED}" srcOrd="0" destOrd="0" parTransId="{A1427BEF-2E54-49D2-B480-96DBBB9B9AC7}" sibTransId="{4475B76D-7815-4994-827F-1FF0F7CDF287}"/>
    <dgm:cxn modelId="{3651F98F-95D8-4A88-8FCD-B27B03D37FC6}" srcId="{968CEEBA-1F99-4AC2-9C41-B5C8C4C0E2FE}" destId="{BDF41E7D-0995-4C26-862D-DBFC5895AE52}" srcOrd="0" destOrd="0" parTransId="{88F01516-F9C0-4A33-82B5-8B93704E44E4}" sibTransId="{8018AE90-7DBE-43F4-865C-AF8B8952C997}"/>
    <dgm:cxn modelId="{C4D68F98-FA56-44C5-ABC7-F1F0A3ADB7B0}" type="presOf" srcId="{968CEEBA-1F99-4AC2-9C41-B5C8C4C0E2FE}" destId="{6718F17A-F317-401E-BC4B-FC9CE10046D0}" srcOrd="0" destOrd="0" presId="urn:microsoft.com/office/officeart/2005/8/layout/bList2"/>
    <dgm:cxn modelId="{FAD280A1-1891-4262-A9D9-6B74514B9D38}" type="presOf" srcId="{6D672E94-78AA-4D49-9ADB-4DE76016ABD0}" destId="{1DC543B3-0868-4C99-BE3F-2460EAC00091}" srcOrd="1" destOrd="0" presId="urn:microsoft.com/office/officeart/2005/8/layout/bList2"/>
    <dgm:cxn modelId="{B4DFEEA1-82B8-4A76-9FBF-5023752E6851}" type="presOf" srcId="{BDF41E7D-0995-4C26-862D-DBFC5895AE52}" destId="{C6706B08-DA24-4C06-B3FB-12B9E9328BA2}" srcOrd="0" destOrd="0" presId="urn:microsoft.com/office/officeart/2005/8/layout/bList2"/>
    <dgm:cxn modelId="{15F778A6-A5BB-441C-8DA4-EB2E8EC86382}" srcId="{411A3119-AD2A-4E88-8A37-679DD74AA94D}" destId="{B30E5AEB-48CB-490F-8D1C-3D7301DB53C0}" srcOrd="2" destOrd="0" parTransId="{405DE9CC-9100-420C-9E82-EF769FC34047}" sibTransId="{9D340AD2-DC48-474B-A678-E6E8CA8C3DD8}"/>
    <dgm:cxn modelId="{3BB2C6AD-268D-4329-B75E-AAD65545B50B}" type="presOf" srcId="{AF0D93C2-6A72-4CBE-B0B1-7DE58B6B7E57}" destId="{C32EE8F2-C2D0-4E05-95B8-23E29CE03AD4}" srcOrd="0" destOrd="0" presId="urn:microsoft.com/office/officeart/2005/8/layout/bList2"/>
    <dgm:cxn modelId="{D3059CC4-D3B1-47C4-A601-FE3E25D6ADC5}" type="presOf" srcId="{CC6F3D40-B446-4933-9BE7-1E4353374D53}" destId="{4DAB64CE-4C8A-4E73-BFCA-B85BD6A75BF4}" srcOrd="0" destOrd="0" presId="urn:microsoft.com/office/officeart/2005/8/layout/bList2"/>
    <dgm:cxn modelId="{3B3071D1-7190-4920-8041-0A760481EED5}" type="presOf" srcId="{7F8A0736-89EB-4C8C-A455-195EAC49D7B4}" destId="{89F92225-EB88-4B0A-BE8D-03CB34B6AFAB}" srcOrd="0" destOrd="1" presId="urn:microsoft.com/office/officeart/2005/8/layout/bList2"/>
    <dgm:cxn modelId="{5BE77EE7-B988-47E8-ABB2-ABBB69402B8B}" srcId="{6D672E94-78AA-4D49-9ADB-4DE76016ABD0}" destId="{8375E9DE-F49A-482C-BA4C-54792070900F}" srcOrd="0" destOrd="0" parTransId="{B854A59C-D15E-4E86-B2A2-E4492EF0C909}" sibTransId="{4708F019-16F5-4D54-955A-CF0AE31D3AB0}"/>
    <dgm:cxn modelId="{B7AFCDFA-4C0E-490D-AE17-C4DF0F61A64A}" srcId="{411A3119-AD2A-4E88-8A37-679DD74AA94D}" destId="{968CEEBA-1F99-4AC2-9C41-B5C8C4C0E2FE}" srcOrd="0" destOrd="0" parTransId="{C746C2DD-162C-4FAD-8849-A28074FF84FE}" sibTransId="{CC6F3D40-B446-4933-9BE7-1E4353374D53}"/>
    <dgm:cxn modelId="{769A957A-21EC-450A-9817-20E5119FADF4}" type="presParOf" srcId="{C29405B2-943A-4E59-8EBD-55036193F3C3}" destId="{366468E1-B26E-40B9-9700-775294ACA039}" srcOrd="0" destOrd="0" presId="urn:microsoft.com/office/officeart/2005/8/layout/bList2"/>
    <dgm:cxn modelId="{7BB60F89-BB8B-4DC4-9053-4BA04913AABE}" type="presParOf" srcId="{366468E1-B26E-40B9-9700-775294ACA039}" destId="{C6706B08-DA24-4C06-B3FB-12B9E9328BA2}" srcOrd="0" destOrd="0" presId="urn:microsoft.com/office/officeart/2005/8/layout/bList2"/>
    <dgm:cxn modelId="{666F37D5-FEB7-46CC-BB24-81533B2545B7}" type="presParOf" srcId="{366468E1-B26E-40B9-9700-775294ACA039}" destId="{6718F17A-F317-401E-BC4B-FC9CE10046D0}" srcOrd="1" destOrd="0" presId="urn:microsoft.com/office/officeart/2005/8/layout/bList2"/>
    <dgm:cxn modelId="{09F97D28-8795-412A-80C0-1F97BF310C9A}" type="presParOf" srcId="{366468E1-B26E-40B9-9700-775294ACA039}" destId="{2E3DF8F6-4496-43A6-B719-BC8926B27429}" srcOrd="2" destOrd="0" presId="urn:microsoft.com/office/officeart/2005/8/layout/bList2"/>
    <dgm:cxn modelId="{CE487862-6A73-4C0C-A2B4-5B70E95F671B}" type="presParOf" srcId="{366468E1-B26E-40B9-9700-775294ACA039}" destId="{0C62DCC3-DA3A-422C-8D01-E630C7E30B43}" srcOrd="3" destOrd="0" presId="urn:microsoft.com/office/officeart/2005/8/layout/bList2"/>
    <dgm:cxn modelId="{29E58CB4-26A4-4771-B2E2-1AAFA6544269}" type="presParOf" srcId="{C29405B2-943A-4E59-8EBD-55036193F3C3}" destId="{4DAB64CE-4C8A-4E73-BFCA-B85BD6A75BF4}" srcOrd="1" destOrd="0" presId="urn:microsoft.com/office/officeart/2005/8/layout/bList2"/>
    <dgm:cxn modelId="{623233B6-A025-4610-9E97-E9BE3AFC87D5}" type="presParOf" srcId="{C29405B2-943A-4E59-8EBD-55036193F3C3}" destId="{7BB1DEDC-F36D-4918-8FA7-04E7D6EE5170}" srcOrd="2" destOrd="0" presId="urn:microsoft.com/office/officeart/2005/8/layout/bList2"/>
    <dgm:cxn modelId="{A9AE1B01-BE30-47D8-A692-5536B0F7D6D8}" type="presParOf" srcId="{7BB1DEDC-F36D-4918-8FA7-04E7D6EE5170}" destId="{7B8FC1E4-E5B8-4211-B57F-1F10BB0F9FBF}" srcOrd="0" destOrd="0" presId="urn:microsoft.com/office/officeart/2005/8/layout/bList2"/>
    <dgm:cxn modelId="{0A2D2B66-5EE7-488F-9124-3AB22B87309F}" type="presParOf" srcId="{7BB1DEDC-F36D-4918-8FA7-04E7D6EE5170}" destId="{10A65878-0DAE-482B-AAB6-039E4E97D674}" srcOrd="1" destOrd="0" presId="urn:microsoft.com/office/officeart/2005/8/layout/bList2"/>
    <dgm:cxn modelId="{53149201-A359-4C10-8C4C-2BED0A1D3323}" type="presParOf" srcId="{7BB1DEDC-F36D-4918-8FA7-04E7D6EE5170}" destId="{1DC543B3-0868-4C99-BE3F-2460EAC00091}" srcOrd="2" destOrd="0" presId="urn:microsoft.com/office/officeart/2005/8/layout/bList2"/>
    <dgm:cxn modelId="{66CC753B-B7D0-4A87-83D4-6286E0B6B794}" type="presParOf" srcId="{7BB1DEDC-F36D-4918-8FA7-04E7D6EE5170}" destId="{50F71EDE-F704-4BA0-8403-C2FCDB91BE63}" srcOrd="3" destOrd="0" presId="urn:microsoft.com/office/officeart/2005/8/layout/bList2"/>
    <dgm:cxn modelId="{E95E1ED5-5E04-4BF3-A519-944639DE7777}" type="presParOf" srcId="{C29405B2-943A-4E59-8EBD-55036193F3C3}" destId="{C32EE8F2-C2D0-4E05-95B8-23E29CE03AD4}" srcOrd="3" destOrd="0" presId="urn:microsoft.com/office/officeart/2005/8/layout/bList2"/>
    <dgm:cxn modelId="{889A96A9-530F-47C1-A174-6A93B3DBD4F4}" type="presParOf" srcId="{C29405B2-943A-4E59-8EBD-55036193F3C3}" destId="{24DEF0D9-AAD3-4B00-97D4-BA7DDF4F0FB8}" srcOrd="4" destOrd="0" presId="urn:microsoft.com/office/officeart/2005/8/layout/bList2"/>
    <dgm:cxn modelId="{44161E1A-83E6-4A3F-ABD5-8DF8B892FD7C}" type="presParOf" srcId="{24DEF0D9-AAD3-4B00-97D4-BA7DDF4F0FB8}" destId="{89F92225-EB88-4B0A-BE8D-03CB34B6AFAB}" srcOrd="0" destOrd="0" presId="urn:microsoft.com/office/officeart/2005/8/layout/bList2"/>
    <dgm:cxn modelId="{79C0D2EF-4919-4AF2-86E9-ED887AB8CFC8}" type="presParOf" srcId="{24DEF0D9-AAD3-4B00-97D4-BA7DDF4F0FB8}" destId="{F29AB157-C17F-4335-9AF6-524ECF534930}" srcOrd="1" destOrd="0" presId="urn:microsoft.com/office/officeart/2005/8/layout/bList2"/>
    <dgm:cxn modelId="{61004A87-1B2D-4BF2-9FED-09F64250FE37}" type="presParOf" srcId="{24DEF0D9-AAD3-4B00-97D4-BA7DDF4F0FB8}" destId="{BFB4B6A8-7F7F-47A7-9FD8-3D449F13E85A}" srcOrd="2" destOrd="0" presId="urn:microsoft.com/office/officeart/2005/8/layout/bList2"/>
    <dgm:cxn modelId="{0A8E5CAB-F6F4-466B-B02E-9834CC5F3560}" type="presParOf" srcId="{24DEF0D9-AAD3-4B00-97D4-BA7DDF4F0FB8}" destId="{587A78E6-F3BC-4CD9-86A8-AB146F31577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5EC0F9-D792-42A2-B9E5-546C1FB881A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5328EB5-240A-45B3-871C-84EE23C83A56}">
      <dgm:prSet phldrT="[文本]"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1. 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数据寄存器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ata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DR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CC20FEE-377B-4E9D-8F7E-67B4DD946B07}" type="parTrans" cxnId="{122CE7B6-05D5-439E-8003-44FF9AC1E97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9ECEEF-A88E-49F5-A37A-3123BDFB24FF}" type="sibTrans" cxnId="{122CE7B6-05D5-439E-8003-44FF9AC1E97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EC7FCFD-E525-472C-B8B0-35A3148D076C}">
      <dgm:prSet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2. 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指令寄存器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nstruction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IR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26CCE2A-5158-44C1-9328-A6612E70CC90}" type="parTrans" cxnId="{2D9644E8-2DB2-4683-9F7B-D113BD39867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8988621-D2C8-4A47-94A3-3CBA9B4206F3}" type="sibTrans" cxnId="{2D9644E8-2DB2-4683-9F7B-D113BD39867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D1C8792-E1A3-425B-8CE8-42D379D0D075}">
      <dgm:prSet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3. 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程序计数器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rogram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ounter, PC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3200E05-24E5-47D9-B349-551BFCCFA3EF}" type="parTrans" cxnId="{9F553F7B-AC5E-400A-B0DD-50FE091A60C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D9D15DF-0D0D-472B-B26C-E93EDFF41583}" type="sibTrans" cxnId="{9F553F7B-AC5E-400A-B0DD-50FE091A60C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74C1874-6470-4BB4-8149-B5DF6AD286E6}">
      <dgm:prSet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4. </a:t>
          </a:r>
          <a:r>
            <a:rPr lang="zh-CN" altLang="en-US" sz="20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地址寄存器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ddress </a:t>
          </a:r>
          <a:r>
            <a: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AR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</a:p>
      </dgm:t>
    </dgm:pt>
    <dgm:pt modelId="{4A0795EC-5A7B-427D-A5C8-59D57D409850}" type="parTrans" cxnId="{D9603D56-DD00-492E-A298-F9F02CAF3C2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1BAE1FC-0608-40BE-8EAE-6BD49A7CB78C}" type="sibTrans" cxnId="{D9603D56-DD00-492E-A298-F9F02CAF3C2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B9809FC-9D71-47ED-84B9-52F47839E838}">
      <dgm:prSet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5. 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通用寄存器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General Register, R</a:t>
          </a:r>
          <a:r>
            <a:rPr lang="en-US" altLang="zh-CN" sz="16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~R</a:t>
          </a:r>
          <a:r>
            <a:rPr lang="en-US" altLang="zh-CN" sz="16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 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BEA4C3E-5639-4DFB-A3DE-F1A4755327E9}" type="parTrans" cxnId="{6200E332-C052-4F84-BC01-DD6DB65606F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AF9F6E5-1050-4693-B5B3-80ED51559F0F}" type="sibTrans" cxnId="{6200E332-C052-4F84-BC01-DD6DB65606F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B817E55-A33F-4A80-8D56-31CD4FD2F05D}">
      <dgm:prSet custT="1"/>
      <dgm:spPr/>
      <dgm:t>
        <a:bodyPr lIns="72000" tIns="72000" rIns="72000" bIns="72000"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6. 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状态字寄存器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rogram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tatus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W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ord, </a:t>
          </a:r>
          <a:b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PSW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1FA05CC-5F3E-4974-B295-4744BDCAC556}" type="parTrans" cxnId="{C04DFBB2-6AC1-454B-ACBC-5420AC28F5E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5A30F76-7EA6-4B22-A61A-4B68DA87D8D6}" type="sibTrans" cxnId="{C04DFBB2-6AC1-454B-ACBC-5420AC28F5E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BBE9232-1F62-4E28-BD06-1514C107653E}" type="pres">
      <dgm:prSet presAssocID="{995EC0F9-D792-42A2-B9E5-546C1FB881A6}" presName="diagram" presStyleCnt="0">
        <dgm:presLayoutVars>
          <dgm:dir/>
          <dgm:resizeHandles val="exact"/>
        </dgm:presLayoutVars>
      </dgm:prSet>
      <dgm:spPr/>
    </dgm:pt>
    <dgm:pt modelId="{96C410D4-0263-4793-8C51-C5FFED636D81}" type="pres">
      <dgm:prSet presAssocID="{A5328EB5-240A-45B3-871C-84EE23C83A56}" presName="node" presStyleLbl="node1" presStyleIdx="0" presStyleCnt="6">
        <dgm:presLayoutVars>
          <dgm:bulletEnabled val="1"/>
        </dgm:presLayoutVars>
      </dgm:prSet>
      <dgm:spPr/>
    </dgm:pt>
    <dgm:pt modelId="{CFDC7845-3B67-4FCA-AEC0-32F0412D91BB}" type="pres">
      <dgm:prSet presAssocID="{C79ECEEF-A88E-49F5-A37A-3123BDFB24FF}" presName="sibTrans" presStyleCnt="0"/>
      <dgm:spPr/>
    </dgm:pt>
    <dgm:pt modelId="{B8B2D81D-CF4D-4AFC-8126-BE429DE2A41A}" type="pres">
      <dgm:prSet presAssocID="{BEC7FCFD-E525-472C-B8B0-35A3148D076C}" presName="node" presStyleLbl="node1" presStyleIdx="1" presStyleCnt="6">
        <dgm:presLayoutVars>
          <dgm:bulletEnabled val="1"/>
        </dgm:presLayoutVars>
      </dgm:prSet>
      <dgm:spPr/>
    </dgm:pt>
    <dgm:pt modelId="{625493E6-CE15-40A3-A17A-36D2A17CAFFD}" type="pres">
      <dgm:prSet presAssocID="{58988621-D2C8-4A47-94A3-3CBA9B4206F3}" presName="sibTrans" presStyleCnt="0"/>
      <dgm:spPr/>
    </dgm:pt>
    <dgm:pt modelId="{C141D9C5-7947-49B3-B365-FF2C04981615}" type="pres">
      <dgm:prSet presAssocID="{BD1C8792-E1A3-425B-8CE8-42D379D0D075}" presName="node" presStyleLbl="node1" presStyleIdx="2" presStyleCnt="6">
        <dgm:presLayoutVars>
          <dgm:bulletEnabled val="1"/>
        </dgm:presLayoutVars>
      </dgm:prSet>
      <dgm:spPr/>
    </dgm:pt>
    <dgm:pt modelId="{6298D0B2-2E7E-467E-BC3F-E6222213D014}" type="pres">
      <dgm:prSet presAssocID="{FD9D15DF-0D0D-472B-B26C-E93EDFF41583}" presName="sibTrans" presStyleCnt="0"/>
      <dgm:spPr/>
    </dgm:pt>
    <dgm:pt modelId="{0FDA058E-D0F7-4B94-B081-1B249FAE28EE}" type="pres">
      <dgm:prSet presAssocID="{A74C1874-6470-4BB4-8149-B5DF6AD286E6}" presName="node" presStyleLbl="node1" presStyleIdx="3" presStyleCnt="6">
        <dgm:presLayoutVars>
          <dgm:bulletEnabled val="1"/>
        </dgm:presLayoutVars>
      </dgm:prSet>
      <dgm:spPr/>
    </dgm:pt>
    <dgm:pt modelId="{B6B9894D-B073-40D7-8776-D3B233419167}" type="pres">
      <dgm:prSet presAssocID="{F1BAE1FC-0608-40BE-8EAE-6BD49A7CB78C}" presName="sibTrans" presStyleCnt="0"/>
      <dgm:spPr/>
    </dgm:pt>
    <dgm:pt modelId="{F42CF16D-24A9-45E3-A3D0-8AE108A7C3F6}" type="pres">
      <dgm:prSet presAssocID="{5B9809FC-9D71-47ED-84B9-52F47839E838}" presName="node" presStyleLbl="node1" presStyleIdx="4" presStyleCnt="6">
        <dgm:presLayoutVars>
          <dgm:bulletEnabled val="1"/>
        </dgm:presLayoutVars>
      </dgm:prSet>
      <dgm:spPr/>
    </dgm:pt>
    <dgm:pt modelId="{00165E3C-08C4-4E83-A94D-ED76D4B9125F}" type="pres">
      <dgm:prSet presAssocID="{3AF9F6E5-1050-4693-B5B3-80ED51559F0F}" presName="sibTrans" presStyleCnt="0"/>
      <dgm:spPr/>
    </dgm:pt>
    <dgm:pt modelId="{168CA17F-45CA-42B0-B9BE-0757C6853B9C}" type="pres">
      <dgm:prSet presAssocID="{7B817E55-A33F-4A80-8D56-31CD4FD2F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A2BB7107-4563-40B4-9A0D-DBC56E926D80}" type="presOf" srcId="{BD1C8792-E1A3-425B-8CE8-42D379D0D075}" destId="{C141D9C5-7947-49B3-B365-FF2C04981615}" srcOrd="0" destOrd="0" presId="urn:microsoft.com/office/officeart/2005/8/layout/default"/>
    <dgm:cxn modelId="{6200E332-C052-4F84-BC01-DD6DB65606F9}" srcId="{995EC0F9-D792-42A2-B9E5-546C1FB881A6}" destId="{5B9809FC-9D71-47ED-84B9-52F47839E838}" srcOrd="4" destOrd="0" parTransId="{7BEA4C3E-5639-4DFB-A3DE-F1A4755327E9}" sibTransId="{3AF9F6E5-1050-4693-B5B3-80ED51559F0F}"/>
    <dgm:cxn modelId="{2FBE9042-37BC-4613-B27E-6F4B9552DD7F}" type="presOf" srcId="{7B817E55-A33F-4A80-8D56-31CD4FD2F05D}" destId="{168CA17F-45CA-42B0-B9BE-0757C6853B9C}" srcOrd="0" destOrd="0" presId="urn:microsoft.com/office/officeart/2005/8/layout/default"/>
    <dgm:cxn modelId="{8EBC3464-88EA-4F57-AE37-4FD94BA03716}" type="presOf" srcId="{A5328EB5-240A-45B3-871C-84EE23C83A56}" destId="{96C410D4-0263-4793-8C51-C5FFED636D81}" srcOrd="0" destOrd="0" presId="urn:microsoft.com/office/officeart/2005/8/layout/default"/>
    <dgm:cxn modelId="{D9603D56-DD00-492E-A298-F9F02CAF3C22}" srcId="{995EC0F9-D792-42A2-B9E5-546C1FB881A6}" destId="{A74C1874-6470-4BB4-8149-B5DF6AD286E6}" srcOrd="3" destOrd="0" parTransId="{4A0795EC-5A7B-427D-A5C8-59D57D409850}" sibTransId="{F1BAE1FC-0608-40BE-8EAE-6BD49A7CB78C}"/>
    <dgm:cxn modelId="{9F553F7B-AC5E-400A-B0DD-50FE091A60C1}" srcId="{995EC0F9-D792-42A2-B9E5-546C1FB881A6}" destId="{BD1C8792-E1A3-425B-8CE8-42D379D0D075}" srcOrd="2" destOrd="0" parTransId="{A3200E05-24E5-47D9-B349-551BFCCFA3EF}" sibTransId="{FD9D15DF-0D0D-472B-B26C-E93EDFF41583}"/>
    <dgm:cxn modelId="{008FCE7E-9AD2-464E-96C2-6665A23D1DC0}" type="presOf" srcId="{995EC0F9-D792-42A2-B9E5-546C1FB881A6}" destId="{DBBE9232-1F62-4E28-BD06-1514C107653E}" srcOrd="0" destOrd="0" presId="urn:microsoft.com/office/officeart/2005/8/layout/default"/>
    <dgm:cxn modelId="{C995B593-512A-4058-ADBE-DD7B675AFE3F}" type="presOf" srcId="{A74C1874-6470-4BB4-8149-B5DF6AD286E6}" destId="{0FDA058E-D0F7-4B94-B081-1B249FAE28EE}" srcOrd="0" destOrd="0" presId="urn:microsoft.com/office/officeart/2005/8/layout/default"/>
    <dgm:cxn modelId="{D13A0BAE-F14C-40E4-8937-B55DF2433C1F}" type="presOf" srcId="{5B9809FC-9D71-47ED-84B9-52F47839E838}" destId="{F42CF16D-24A9-45E3-A3D0-8AE108A7C3F6}" srcOrd="0" destOrd="0" presId="urn:microsoft.com/office/officeart/2005/8/layout/default"/>
    <dgm:cxn modelId="{C04DFBB2-6AC1-454B-ACBC-5420AC28F5E4}" srcId="{995EC0F9-D792-42A2-B9E5-546C1FB881A6}" destId="{7B817E55-A33F-4A80-8D56-31CD4FD2F05D}" srcOrd="5" destOrd="0" parTransId="{41FA05CC-5F3E-4974-B295-4744BDCAC556}" sibTransId="{E5A30F76-7EA6-4B22-A61A-4B68DA87D8D6}"/>
    <dgm:cxn modelId="{122CE7B6-05D5-439E-8003-44FF9AC1E974}" srcId="{995EC0F9-D792-42A2-B9E5-546C1FB881A6}" destId="{A5328EB5-240A-45B3-871C-84EE23C83A56}" srcOrd="0" destOrd="0" parTransId="{0CC20FEE-377B-4E9D-8F7E-67B4DD946B07}" sibTransId="{C79ECEEF-A88E-49F5-A37A-3123BDFB24FF}"/>
    <dgm:cxn modelId="{87C855DC-9EA9-4E84-BD8F-D80E63C91427}" type="presOf" srcId="{BEC7FCFD-E525-472C-B8B0-35A3148D076C}" destId="{B8B2D81D-CF4D-4AFC-8126-BE429DE2A41A}" srcOrd="0" destOrd="0" presId="urn:microsoft.com/office/officeart/2005/8/layout/default"/>
    <dgm:cxn modelId="{2D9644E8-2DB2-4683-9F7B-D113BD398670}" srcId="{995EC0F9-D792-42A2-B9E5-546C1FB881A6}" destId="{BEC7FCFD-E525-472C-B8B0-35A3148D076C}" srcOrd="1" destOrd="0" parTransId="{926CCE2A-5158-44C1-9328-A6612E70CC90}" sibTransId="{58988621-D2C8-4A47-94A3-3CBA9B4206F3}"/>
    <dgm:cxn modelId="{D3CABB22-BAE9-4D63-AC11-3CFD017A9A23}" type="presParOf" srcId="{DBBE9232-1F62-4E28-BD06-1514C107653E}" destId="{96C410D4-0263-4793-8C51-C5FFED636D81}" srcOrd="0" destOrd="0" presId="urn:microsoft.com/office/officeart/2005/8/layout/default"/>
    <dgm:cxn modelId="{F4937DFF-134E-4033-8446-790D9D5D71E3}" type="presParOf" srcId="{DBBE9232-1F62-4E28-BD06-1514C107653E}" destId="{CFDC7845-3B67-4FCA-AEC0-32F0412D91BB}" srcOrd="1" destOrd="0" presId="urn:microsoft.com/office/officeart/2005/8/layout/default"/>
    <dgm:cxn modelId="{3733CB43-18CB-4660-9558-304446E30722}" type="presParOf" srcId="{DBBE9232-1F62-4E28-BD06-1514C107653E}" destId="{B8B2D81D-CF4D-4AFC-8126-BE429DE2A41A}" srcOrd="2" destOrd="0" presId="urn:microsoft.com/office/officeart/2005/8/layout/default"/>
    <dgm:cxn modelId="{FB72AA45-DAAA-494E-9DB1-0E24EE07924D}" type="presParOf" srcId="{DBBE9232-1F62-4E28-BD06-1514C107653E}" destId="{625493E6-CE15-40A3-A17A-36D2A17CAFFD}" srcOrd="3" destOrd="0" presId="urn:microsoft.com/office/officeart/2005/8/layout/default"/>
    <dgm:cxn modelId="{1268B604-B750-47C6-AE78-8BB4B961AA25}" type="presParOf" srcId="{DBBE9232-1F62-4E28-BD06-1514C107653E}" destId="{C141D9C5-7947-49B3-B365-FF2C04981615}" srcOrd="4" destOrd="0" presId="urn:microsoft.com/office/officeart/2005/8/layout/default"/>
    <dgm:cxn modelId="{911CDAA8-868E-49A5-8CB1-24E77875A6EB}" type="presParOf" srcId="{DBBE9232-1F62-4E28-BD06-1514C107653E}" destId="{6298D0B2-2E7E-467E-BC3F-E6222213D014}" srcOrd="5" destOrd="0" presId="urn:microsoft.com/office/officeart/2005/8/layout/default"/>
    <dgm:cxn modelId="{E9B75A52-1A54-4685-946B-3334B76E4ECA}" type="presParOf" srcId="{DBBE9232-1F62-4E28-BD06-1514C107653E}" destId="{0FDA058E-D0F7-4B94-B081-1B249FAE28EE}" srcOrd="6" destOrd="0" presId="urn:microsoft.com/office/officeart/2005/8/layout/default"/>
    <dgm:cxn modelId="{6C741658-F345-4A38-9791-824BFF6A28F6}" type="presParOf" srcId="{DBBE9232-1F62-4E28-BD06-1514C107653E}" destId="{B6B9894D-B073-40D7-8776-D3B233419167}" srcOrd="7" destOrd="0" presId="urn:microsoft.com/office/officeart/2005/8/layout/default"/>
    <dgm:cxn modelId="{A6416BA3-8FE4-4D0A-BD07-DCD5BF1C83A6}" type="presParOf" srcId="{DBBE9232-1F62-4E28-BD06-1514C107653E}" destId="{F42CF16D-24A9-45E3-A3D0-8AE108A7C3F6}" srcOrd="8" destOrd="0" presId="urn:microsoft.com/office/officeart/2005/8/layout/default"/>
    <dgm:cxn modelId="{CED2275B-EE18-43A2-9BB5-E97CBE73F9DD}" type="presParOf" srcId="{DBBE9232-1F62-4E28-BD06-1514C107653E}" destId="{00165E3C-08C4-4E83-A94D-ED76D4B9125F}" srcOrd="9" destOrd="0" presId="urn:microsoft.com/office/officeart/2005/8/layout/default"/>
    <dgm:cxn modelId="{09B37856-5022-4002-9D57-2DDE83077C38}" type="presParOf" srcId="{DBBE9232-1F62-4E28-BD06-1514C107653E}" destId="{168CA17F-45CA-42B0-B9BE-0757C6853B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E13781-3AB6-4710-A94E-049D68E4A4A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9D9FC7-A141-4143-B856-A45BA731377D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88D69D-E4A9-4813-A979-DEE343E30773}" type="parTrans" cxnId="{A050E1E1-E732-49D9-A343-7A3389329F7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9EC441-37D7-4A1E-9435-14C78CAE37A6}" type="sibTrans" cxnId="{A050E1E1-E732-49D9-A343-7A3389329F7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2CE35-958B-4F36-A25D-956B48599B22}">
      <dgm:prSet phldrT="[文本]" custT="1"/>
      <dgm:spPr/>
      <dgm:t>
        <a:bodyPr lIns="144000" rIns="144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暂时保存要写入寄存器的数据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E180D-DE26-41E6-ABD6-503A4B0EB9B1}" type="parTrans" cxnId="{310FCC9A-BD68-4748-AD96-057ACAA422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F7201-7E11-48D0-BAB5-A01F4CD3D55E}" type="sibTrans" cxnId="{310FCC9A-BD68-4748-AD96-057ACAA422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ABD491-BA17-46A4-8190-063A42A9A834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</a:p>
      </dgm:t>
    </dgm:pt>
    <dgm:pt modelId="{D8B562CA-0044-4706-9D33-2197E89A0D0F}" type="parTrans" cxnId="{8A974029-C087-4E17-89A1-2BFF72132A48}">
      <dgm:prSet/>
      <dgm:spPr/>
      <dgm:t>
        <a:bodyPr/>
        <a:lstStyle/>
        <a:p>
          <a:endParaRPr lang="zh-CN" altLang="en-US" sz="1800"/>
        </a:p>
      </dgm:t>
    </dgm:pt>
    <dgm:pt modelId="{E7960B71-A868-4EB5-AD87-20045567B230}" type="sibTrans" cxnId="{8A974029-C087-4E17-89A1-2BFF72132A48}">
      <dgm:prSet/>
      <dgm:spPr/>
      <dgm:t>
        <a:bodyPr/>
        <a:lstStyle/>
        <a:p>
          <a:endParaRPr lang="zh-CN" altLang="en-US" sz="1800"/>
        </a:p>
      </dgm:t>
    </dgm:pt>
    <dgm:pt modelId="{17F3EDE8-AE27-42E6-A4C5-58332722D584}">
      <dgm:prSet phldrT="[文本]" custT="1"/>
      <dgm:spPr/>
      <dgm:t>
        <a:bodyPr lIns="144000" rIns="72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缓冲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ALU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运算结果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通用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REG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8D22339-6F10-434F-9D5F-879E8A2199FB}" type="parTrans" cxnId="{49287B2D-0F5A-4D1E-A294-984A42638E46}">
      <dgm:prSet/>
      <dgm:spPr/>
      <dgm:t>
        <a:bodyPr/>
        <a:lstStyle/>
        <a:p>
          <a:endParaRPr lang="zh-CN" altLang="en-US" sz="1800"/>
        </a:p>
      </dgm:t>
    </dgm:pt>
    <dgm:pt modelId="{D87323C6-4307-435D-8B9A-120BFE5E7639}" type="sibTrans" cxnId="{49287B2D-0F5A-4D1E-A294-984A42638E46}">
      <dgm:prSet/>
      <dgm:spPr/>
      <dgm:t>
        <a:bodyPr/>
        <a:lstStyle/>
        <a:p>
          <a:endParaRPr lang="zh-CN" altLang="en-US" sz="1800"/>
        </a:p>
      </dgm:t>
    </dgm:pt>
    <dgm:pt modelId="{682770E4-EB61-475D-9AE2-4C147F81FB67}">
      <dgm:prSet phldrT="[文本]" custT="1"/>
      <dgm:spPr/>
      <dgm:t>
        <a:bodyPr lIns="144000" rIns="72000"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速度补偿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altLang="zh-CN" sz="1800" b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en-US" altLang="zh-CN" sz="1800" b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Memory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/IO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B65D8D-0835-468A-9671-0944AB9FC599}" type="parTrans" cxnId="{0C1BC6D7-9D05-4056-82F9-DB5D2C7C9DD9}">
      <dgm:prSet/>
      <dgm:spPr/>
      <dgm:t>
        <a:bodyPr/>
        <a:lstStyle/>
        <a:p>
          <a:endParaRPr lang="zh-CN" altLang="en-US" sz="1800"/>
        </a:p>
      </dgm:t>
    </dgm:pt>
    <dgm:pt modelId="{F5C6A592-5CB4-4A4C-8C3E-05DE1A2375B0}" type="sibTrans" cxnId="{0C1BC6D7-9D05-4056-82F9-DB5D2C7C9DD9}">
      <dgm:prSet/>
      <dgm:spPr/>
      <dgm:t>
        <a:bodyPr/>
        <a:lstStyle/>
        <a:p>
          <a:endParaRPr lang="zh-CN" altLang="en-US" sz="1800"/>
        </a:p>
      </dgm:t>
    </dgm:pt>
    <dgm:pt modelId="{D24F92C4-DC5C-49AE-9184-EE0B23D9F3DD}" type="pres">
      <dgm:prSet presAssocID="{D2E13781-3AB6-4710-A94E-049D68E4A4A6}" presName="linear" presStyleCnt="0">
        <dgm:presLayoutVars>
          <dgm:dir/>
          <dgm:animLvl val="lvl"/>
          <dgm:resizeHandles val="exact"/>
        </dgm:presLayoutVars>
      </dgm:prSet>
      <dgm:spPr/>
    </dgm:pt>
    <dgm:pt modelId="{528F886B-4344-476A-A25E-3100487D076C}" type="pres">
      <dgm:prSet presAssocID="{E09D9FC7-A141-4143-B856-A45BA731377D}" presName="parentLin" presStyleCnt="0"/>
      <dgm:spPr/>
    </dgm:pt>
    <dgm:pt modelId="{5472EDF1-DF7E-4070-9293-8D2B1EB7DCA8}" type="pres">
      <dgm:prSet presAssocID="{E09D9FC7-A141-4143-B856-A45BA731377D}" presName="parentLeftMargin" presStyleLbl="node1" presStyleIdx="0" presStyleCnt="2"/>
      <dgm:spPr/>
    </dgm:pt>
    <dgm:pt modelId="{8B9936D1-BC4E-4CFA-B143-C3A6F1FD319E}" type="pres">
      <dgm:prSet presAssocID="{E09D9FC7-A141-4143-B856-A45BA73137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FA594F-7183-43CF-9EBF-B3D54834EA6C}" type="pres">
      <dgm:prSet presAssocID="{E09D9FC7-A141-4143-B856-A45BA731377D}" presName="negativeSpace" presStyleCnt="0"/>
      <dgm:spPr/>
    </dgm:pt>
    <dgm:pt modelId="{6D3EE186-CF6B-4AC3-A4F3-324010745372}" type="pres">
      <dgm:prSet presAssocID="{E09D9FC7-A141-4143-B856-A45BA731377D}" presName="childText" presStyleLbl="conFgAcc1" presStyleIdx="0" presStyleCnt="2">
        <dgm:presLayoutVars>
          <dgm:bulletEnabled val="1"/>
        </dgm:presLayoutVars>
      </dgm:prSet>
      <dgm:spPr/>
    </dgm:pt>
    <dgm:pt modelId="{A8FD3725-D155-4DFA-B897-FC7B668F50AA}" type="pres">
      <dgm:prSet presAssocID="{D79EC441-37D7-4A1E-9435-14C78CAE37A6}" presName="spaceBetweenRectangles" presStyleCnt="0"/>
      <dgm:spPr/>
    </dgm:pt>
    <dgm:pt modelId="{37DA426A-0EE0-4D62-975E-6E5C89E436F8}" type="pres">
      <dgm:prSet presAssocID="{36ABD491-BA17-46A4-8190-063A42A9A834}" presName="parentLin" presStyleCnt="0"/>
      <dgm:spPr/>
    </dgm:pt>
    <dgm:pt modelId="{0E50345E-3C3E-4379-A71E-B5578D2CE459}" type="pres">
      <dgm:prSet presAssocID="{36ABD491-BA17-46A4-8190-063A42A9A834}" presName="parentLeftMargin" presStyleLbl="node1" presStyleIdx="0" presStyleCnt="2"/>
      <dgm:spPr/>
    </dgm:pt>
    <dgm:pt modelId="{13BC9742-2166-4807-A5EB-EE8721A820E8}" type="pres">
      <dgm:prSet presAssocID="{36ABD491-BA17-46A4-8190-063A42A9A8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783EA-1B25-41D8-8F0B-D571E22FB01B}" type="pres">
      <dgm:prSet presAssocID="{36ABD491-BA17-46A4-8190-063A42A9A834}" presName="negativeSpace" presStyleCnt="0"/>
      <dgm:spPr/>
    </dgm:pt>
    <dgm:pt modelId="{B5689F62-7518-44B3-B763-2373C3D2947B}" type="pres">
      <dgm:prSet presAssocID="{36ABD491-BA17-46A4-8190-063A42A9A8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EFA10A-68A9-490A-9F98-F9B199E0A675}" type="presOf" srcId="{E09D9FC7-A141-4143-B856-A45BA731377D}" destId="{5472EDF1-DF7E-4070-9293-8D2B1EB7DCA8}" srcOrd="0" destOrd="0" presId="urn:microsoft.com/office/officeart/2005/8/layout/list1"/>
    <dgm:cxn modelId="{8A974029-C087-4E17-89A1-2BFF72132A48}" srcId="{D2E13781-3AB6-4710-A94E-049D68E4A4A6}" destId="{36ABD491-BA17-46A4-8190-063A42A9A834}" srcOrd="1" destOrd="0" parTransId="{D8B562CA-0044-4706-9D33-2197E89A0D0F}" sibTransId="{E7960B71-A868-4EB5-AD87-20045567B230}"/>
    <dgm:cxn modelId="{49287B2D-0F5A-4D1E-A294-984A42638E46}" srcId="{36ABD491-BA17-46A4-8190-063A42A9A834}" destId="{17F3EDE8-AE27-42E6-A4C5-58332722D584}" srcOrd="0" destOrd="0" parTransId="{38D22339-6F10-434F-9D5F-879E8A2199FB}" sibTransId="{D87323C6-4307-435D-8B9A-120BFE5E7639}"/>
    <dgm:cxn modelId="{4213E532-7197-44EC-82DC-306925300830}" type="presOf" srcId="{D2E13781-3AB6-4710-A94E-049D68E4A4A6}" destId="{D24F92C4-DC5C-49AE-9184-EE0B23D9F3DD}" srcOrd="0" destOrd="0" presId="urn:microsoft.com/office/officeart/2005/8/layout/list1"/>
    <dgm:cxn modelId="{384ED47E-CE1A-41E6-8F07-CE0751FBDC50}" type="presOf" srcId="{682770E4-EB61-475D-9AE2-4C147F81FB67}" destId="{B5689F62-7518-44B3-B763-2373C3D2947B}" srcOrd="0" destOrd="1" presId="urn:microsoft.com/office/officeart/2005/8/layout/list1"/>
    <dgm:cxn modelId="{F2A3A181-2CB9-4448-AFA5-CDCE595D0E98}" type="presOf" srcId="{E09D9FC7-A141-4143-B856-A45BA731377D}" destId="{8B9936D1-BC4E-4CFA-B143-C3A6F1FD319E}" srcOrd="1" destOrd="0" presId="urn:microsoft.com/office/officeart/2005/8/layout/list1"/>
    <dgm:cxn modelId="{310FCC9A-BD68-4748-AD96-057ACAA42298}" srcId="{E09D9FC7-A141-4143-B856-A45BA731377D}" destId="{32F2CE35-958B-4F36-A25D-956B48599B22}" srcOrd="0" destOrd="0" parTransId="{901E180D-DE26-41E6-ABD6-503A4B0EB9B1}" sibTransId="{593F7201-7E11-48D0-BAB5-A01F4CD3D55E}"/>
    <dgm:cxn modelId="{D392CEB2-1EAA-4575-94B6-4FF71EA9D68D}" type="presOf" srcId="{32F2CE35-958B-4F36-A25D-956B48599B22}" destId="{6D3EE186-CF6B-4AC3-A4F3-324010745372}" srcOrd="0" destOrd="0" presId="urn:microsoft.com/office/officeart/2005/8/layout/list1"/>
    <dgm:cxn modelId="{4EB66EC0-7196-4266-A457-962290E9EC0E}" type="presOf" srcId="{17F3EDE8-AE27-42E6-A4C5-58332722D584}" destId="{B5689F62-7518-44B3-B763-2373C3D2947B}" srcOrd="0" destOrd="0" presId="urn:microsoft.com/office/officeart/2005/8/layout/list1"/>
    <dgm:cxn modelId="{0C1BC6D7-9D05-4056-82F9-DB5D2C7C9DD9}" srcId="{36ABD491-BA17-46A4-8190-063A42A9A834}" destId="{682770E4-EB61-475D-9AE2-4C147F81FB67}" srcOrd="1" destOrd="0" parTransId="{51B65D8D-0835-468A-9671-0944AB9FC599}" sibTransId="{F5C6A592-5CB4-4A4C-8C3E-05DE1A2375B0}"/>
    <dgm:cxn modelId="{A050E1E1-E732-49D9-A343-7A3389329F77}" srcId="{D2E13781-3AB6-4710-A94E-049D68E4A4A6}" destId="{E09D9FC7-A141-4143-B856-A45BA731377D}" srcOrd="0" destOrd="0" parTransId="{3988D69D-E4A9-4813-A979-DEE343E30773}" sibTransId="{D79EC441-37D7-4A1E-9435-14C78CAE37A6}"/>
    <dgm:cxn modelId="{955349E9-4C40-4C1E-8AE9-8BC384950B77}" type="presOf" srcId="{36ABD491-BA17-46A4-8190-063A42A9A834}" destId="{13BC9742-2166-4807-A5EB-EE8721A820E8}" srcOrd="1" destOrd="0" presId="urn:microsoft.com/office/officeart/2005/8/layout/list1"/>
    <dgm:cxn modelId="{B879CDEC-B586-4981-A108-767F26414D65}" type="presOf" srcId="{36ABD491-BA17-46A4-8190-063A42A9A834}" destId="{0E50345E-3C3E-4379-A71E-B5578D2CE459}" srcOrd="0" destOrd="0" presId="urn:microsoft.com/office/officeart/2005/8/layout/list1"/>
    <dgm:cxn modelId="{D269FB9C-F057-4A0A-A251-D23DEB1B2E04}" type="presParOf" srcId="{D24F92C4-DC5C-49AE-9184-EE0B23D9F3DD}" destId="{528F886B-4344-476A-A25E-3100487D076C}" srcOrd="0" destOrd="0" presId="urn:microsoft.com/office/officeart/2005/8/layout/list1"/>
    <dgm:cxn modelId="{74399BB4-85C4-4BB8-8372-FEEA0198E588}" type="presParOf" srcId="{528F886B-4344-476A-A25E-3100487D076C}" destId="{5472EDF1-DF7E-4070-9293-8D2B1EB7DCA8}" srcOrd="0" destOrd="0" presId="urn:microsoft.com/office/officeart/2005/8/layout/list1"/>
    <dgm:cxn modelId="{97F57443-2C90-457B-8C55-3C50687C8B68}" type="presParOf" srcId="{528F886B-4344-476A-A25E-3100487D076C}" destId="{8B9936D1-BC4E-4CFA-B143-C3A6F1FD319E}" srcOrd="1" destOrd="0" presId="urn:microsoft.com/office/officeart/2005/8/layout/list1"/>
    <dgm:cxn modelId="{7A123B41-B961-477D-944F-D15062C4907A}" type="presParOf" srcId="{D24F92C4-DC5C-49AE-9184-EE0B23D9F3DD}" destId="{2FFA594F-7183-43CF-9EBF-B3D54834EA6C}" srcOrd="1" destOrd="0" presId="urn:microsoft.com/office/officeart/2005/8/layout/list1"/>
    <dgm:cxn modelId="{9217309C-D522-49DE-A124-D89B6C72551C}" type="presParOf" srcId="{D24F92C4-DC5C-49AE-9184-EE0B23D9F3DD}" destId="{6D3EE186-CF6B-4AC3-A4F3-324010745372}" srcOrd="2" destOrd="0" presId="urn:microsoft.com/office/officeart/2005/8/layout/list1"/>
    <dgm:cxn modelId="{49B35C7B-3E22-4C4D-9EC1-7B1BBE482BC8}" type="presParOf" srcId="{D24F92C4-DC5C-49AE-9184-EE0B23D9F3DD}" destId="{A8FD3725-D155-4DFA-B897-FC7B668F50AA}" srcOrd="3" destOrd="0" presId="urn:microsoft.com/office/officeart/2005/8/layout/list1"/>
    <dgm:cxn modelId="{8AABD502-BD5D-44B0-BFDF-ADF85AB060C5}" type="presParOf" srcId="{D24F92C4-DC5C-49AE-9184-EE0B23D9F3DD}" destId="{37DA426A-0EE0-4D62-975E-6E5C89E436F8}" srcOrd="4" destOrd="0" presId="urn:microsoft.com/office/officeart/2005/8/layout/list1"/>
    <dgm:cxn modelId="{FC8DA13F-EC3C-4785-B6FD-F67462C25069}" type="presParOf" srcId="{37DA426A-0EE0-4D62-975E-6E5C89E436F8}" destId="{0E50345E-3C3E-4379-A71E-B5578D2CE459}" srcOrd="0" destOrd="0" presId="urn:microsoft.com/office/officeart/2005/8/layout/list1"/>
    <dgm:cxn modelId="{57A10D09-C2A9-4F47-8B99-36EE8D408756}" type="presParOf" srcId="{37DA426A-0EE0-4D62-975E-6E5C89E436F8}" destId="{13BC9742-2166-4807-A5EB-EE8721A820E8}" srcOrd="1" destOrd="0" presId="urn:microsoft.com/office/officeart/2005/8/layout/list1"/>
    <dgm:cxn modelId="{39EEC4CC-1923-4E0B-AC39-90A5D23E99A2}" type="presParOf" srcId="{D24F92C4-DC5C-49AE-9184-EE0B23D9F3DD}" destId="{E29783EA-1B25-41D8-8F0B-D571E22FB01B}" srcOrd="5" destOrd="0" presId="urn:microsoft.com/office/officeart/2005/8/layout/list1"/>
    <dgm:cxn modelId="{4999115F-BCF1-44B6-87F7-3163B3C9F69A}" type="presParOf" srcId="{D24F92C4-DC5C-49AE-9184-EE0B23D9F3DD}" destId="{B5689F62-7518-44B3-B763-2373C3D294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62623C-1B48-4EE4-9EFC-A14569494F4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CD6CFEF-2719-44B7-BCD3-E93C4C84F7E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22CE74-86AC-497F-9544-A582CB7399FD}" type="parTrans" cxnId="{E6E0E3FB-B89D-45EF-9A00-ED59D7D1535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4C8C09-C0A9-4C57-8F4D-1A40CEAECBD9}" type="sibTrans" cxnId="{E6E0E3FB-B89D-45EF-9A00-ED59D7D1535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40BE61-CF96-401C-8591-3D536B32C8B8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用来保存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当前正在执行的一条指令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0C082C8-12F8-4343-9914-AB72DDF411B1}" type="parTrans" cxnId="{773BE5C3-20B0-432A-B728-87CC74693F6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28DB8-FFA9-4114-AF17-963347DA09B8}" type="sibTrans" cxnId="{773BE5C3-20B0-432A-B728-87CC74693F6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D278BC-10C8-4851-A224-B480C438B323}">
      <dgm:prSet custT="1"/>
      <dgm:spPr/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OP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字段的输出作为指令译码器的输入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145F1DC-3D9F-4A42-9D70-E567323E0B2A}" type="parTrans" cxnId="{FFD9A45E-2332-4E69-83FF-21AC3224108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C6A7BC-BB13-455D-A5B0-6EDC7CFF4D6A}" type="sibTrans" cxnId="{FFD9A45E-2332-4E69-83FF-21AC3224108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1A959C-1DC3-422A-BC76-97CFF9A6589F}" type="pres">
      <dgm:prSet presAssocID="{EB62623C-1B48-4EE4-9EFC-A14569494F4B}" presName="linear" presStyleCnt="0">
        <dgm:presLayoutVars>
          <dgm:dir/>
          <dgm:animLvl val="lvl"/>
          <dgm:resizeHandles val="exact"/>
        </dgm:presLayoutVars>
      </dgm:prSet>
      <dgm:spPr/>
    </dgm:pt>
    <dgm:pt modelId="{12EF520E-1F4E-4752-915A-E3BD2667A6FF}" type="pres">
      <dgm:prSet presAssocID="{0CD6CFEF-2719-44B7-BCD3-E93C4C84F7ED}" presName="parentLin" presStyleCnt="0"/>
      <dgm:spPr/>
    </dgm:pt>
    <dgm:pt modelId="{6C5C502A-93C3-47C8-BCD8-9D94C462AE64}" type="pres">
      <dgm:prSet presAssocID="{0CD6CFEF-2719-44B7-BCD3-E93C4C84F7ED}" presName="parentLeftMargin" presStyleLbl="node1" presStyleIdx="0" presStyleCnt="1"/>
      <dgm:spPr/>
    </dgm:pt>
    <dgm:pt modelId="{3E860186-C9C6-42FF-80F4-5652282B9072}" type="pres">
      <dgm:prSet presAssocID="{0CD6CFEF-2719-44B7-BCD3-E93C4C84F7E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A2216F-2D03-4483-8B84-5D8FFC629662}" type="pres">
      <dgm:prSet presAssocID="{0CD6CFEF-2719-44B7-BCD3-E93C4C84F7ED}" presName="negativeSpace" presStyleCnt="0"/>
      <dgm:spPr/>
    </dgm:pt>
    <dgm:pt modelId="{94615351-C523-4D0E-B24B-F8424EADEEC1}" type="pres">
      <dgm:prSet presAssocID="{0CD6CFEF-2719-44B7-BCD3-E93C4C84F7E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A71DD02-4E45-4989-AE2C-58EFD848722C}" type="presOf" srcId="{E5D278BC-10C8-4851-A224-B480C438B323}" destId="{94615351-C523-4D0E-B24B-F8424EADEEC1}" srcOrd="0" destOrd="1" presId="urn:microsoft.com/office/officeart/2005/8/layout/list1"/>
    <dgm:cxn modelId="{6CD37224-E964-46C7-9B15-2C162FE182ED}" type="presOf" srcId="{3740BE61-CF96-401C-8591-3D536B32C8B8}" destId="{94615351-C523-4D0E-B24B-F8424EADEEC1}" srcOrd="0" destOrd="0" presId="urn:microsoft.com/office/officeart/2005/8/layout/list1"/>
    <dgm:cxn modelId="{FFD9A45E-2332-4E69-83FF-21AC32241089}" srcId="{0CD6CFEF-2719-44B7-BCD3-E93C4C84F7ED}" destId="{E5D278BC-10C8-4851-A224-B480C438B323}" srcOrd="1" destOrd="0" parTransId="{6145F1DC-3D9F-4A42-9D70-E567323E0B2A}" sibTransId="{18C6A7BC-BB13-455D-A5B0-6EDC7CFF4D6A}"/>
    <dgm:cxn modelId="{BE87EE51-AAC5-4321-82DD-62AA82D02E6D}" type="presOf" srcId="{0CD6CFEF-2719-44B7-BCD3-E93C4C84F7ED}" destId="{6C5C502A-93C3-47C8-BCD8-9D94C462AE64}" srcOrd="0" destOrd="0" presId="urn:microsoft.com/office/officeart/2005/8/layout/list1"/>
    <dgm:cxn modelId="{773BE5C3-20B0-432A-B728-87CC74693F6B}" srcId="{0CD6CFEF-2719-44B7-BCD3-E93C4C84F7ED}" destId="{3740BE61-CF96-401C-8591-3D536B32C8B8}" srcOrd="0" destOrd="0" parTransId="{10C082C8-12F8-4343-9914-AB72DDF411B1}" sibTransId="{99128DB8-FFA9-4114-AF17-963347DA09B8}"/>
    <dgm:cxn modelId="{838C2BDA-E126-49C0-9C6D-FBDDC55A1E41}" type="presOf" srcId="{0CD6CFEF-2719-44B7-BCD3-E93C4C84F7ED}" destId="{3E860186-C9C6-42FF-80F4-5652282B9072}" srcOrd="1" destOrd="0" presId="urn:microsoft.com/office/officeart/2005/8/layout/list1"/>
    <dgm:cxn modelId="{62DA27F3-19F6-45BE-BCAD-63B04CEA08BD}" type="presOf" srcId="{EB62623C-1B48-4EE4-9EFC-A14569494F4B}" destId="{B21A959C-1DC3-422A-BC76-97CFF9A6589F}" srcOrd="0" destOrd="0" presId="urn:microsoft.com/office/officeart/2005/8/layout/list1"/>
    <dgm:cxn modelId="{E6E0E3FB-B89D-45EF-9A00-ED59D7D15359}" srcId="{EB62623C-1B48-4EE4-9EFC-A14569494F4B}" destId="{0CD6CFEF-2719-44B7-BCD3-E93C4C84F7ED}" srcOrd="0" destOrd="0" parTransId="{C622CE74-86AC-497F-9544-A582CB7399FD}" sibTransId="{5D4C8C09-C0A9-4C57-8F4D-1A40CEAECBD9}"/>
    <dgm:cxn modelId="{B630888A-9BAE-4429-8D8D-CDAA4CE49E13}" type="presParOf" srcId="{B21A959C-1DC3-422A-BC76-97CFF9A6589F}" destId="{12EF520E-1F4E-4752-915A-E3BD2667A6FF}" srcOrd="0" destOrd="0" presId="urn:microsoft.com/office/officeart/2005/8/layout/list1"/>
    <dgm:cxn modelId="{A08AC96B-2BA7-4BF1-9157-B83EA26E8978}" type="presParOf" srcId="{12EF520E-1F4E-4752-915A-E3BD2667A6FF}" destId="{6C5C502A-93C3-47C8-BCD8-9D94C462AE64}" srcOrd="0" destOrd="0" presId="urn:microsoft.com/office/officeart/2005/8/layout/list1"/>
    <dgm:cxn modelId="{84323242-24A1-41AB-BC9F-276FFBD523F7}" type="presParOf" srcId="{12EF520E-1F4E-4752-915A-E3BD2667A6FF}" destId="{3E860186-C9C6-42FF-80F4-5652282B9072}" srcOrd="1" destOrd="0" presId="urn:microsoft.com/office/officeart/2005/8/layout/list1"/>
    <dgm:cxn modelId="{A11BEB29-BE20-45BF-BEED-A9C25111562A}" type="presParOf" srcId="{B21A959C-1DC3-422A-BC76-97CFF9A6589F}" destId="{C9A2216F-2D03-4483-8B84-5D8FFC629662}" srcOrd="1" destOrd="0" presId="urn:microsoft.com/office/officeart/2005/8/layout/list1"/>
    <dgm:cxn modelId="{2BEE9AC9-DCD0-4424-B0DA-6F5BCB37E048}" type="presParOf" srcId="{B21A959C-1DC3-422A-BC76-97CFF9A6589F}" destId="{94615351-C523-4D0E-B24B-F8424EADEE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F93A35-61BD-43B3-9E43-41016F9C034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0B83778-E118-4568-A727-41F90CB1C048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08CB80-7043-49CD-AC29-ECA831CEB680}" type="parTrans" cxnId="{A29F4388-8740-4AC9-81CE-DCE3B187D26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5D5E9F-C461-45E2-B611-C51A63E92AD2}" type="sibTrans" cxnId="{A29F4388-8740-4AC9-81CE-DCE3B187D26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CB425-DA7E-45BD-A4B5-E021643E98F3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A520C860-1CB1-4D37-8C39-FA5ADD313434}" type="parTrans" cxnId="{6F28A41F-0B1C-4B1A-8120-226B4BB528D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4D716-4D40-4D12-988E-2FCECCFB0D4A}" type="sibTrans" cxnId="{6F28A41F-0B1C-4B1A-8120-226B4BB528D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2BB5D-1253-4232-9F90-BA43AFB87220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保存下一条指令的地址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94561775-1C96-4DBC-A8E1-EA90489A6D56}" type="parTrans" cxnId="{3822D925-AAA1-460D-8C08-DACCC21F2D4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2519E-AE27-4F8D-9369-30DFE8DADB2E}" type="sibTrans" cxnId="{3822D925-AAA1-460D-8C08-DACCC21F2D4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EF9A8D-B142-45DB-AE31-413CB3DE023C}">
      <dgm:prSet custT="1"/>
      <dgm:spPr/>
      <dgm:t>
        <a:bodyPr/>
        <a:lstStyle/>
        <a:p>
          <a:pPr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X86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EIP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0300833-617E-484B-8C25-C7B56E9A315E}" type="parTrans" cxnId="{D841B1DB-4137-4411-A992-F42A785CE8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617BC-CF95-494F-9FE4-7DEDA5354C61}" type="sibTrans" cxnId="{D841B1DB-4137-4411-A992-F42A785CE8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EC178D-DC2F-413E-AB8C-9007637C80C2}">
      <dgm:prSet custT="1"/>
      <dgm:spPr/>
      <dgm:t>
        <a:bodyPr/>
        <a:lstStyle/>
        <a:p>
          <a:pPr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MIPS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PC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2215AF-7A60-431B-8B52-49E108721E4C}" type="parTrans" cxnId="{02684891-97E4-4A77-8C6B-CA34D22829ED}">
      <dgm:prSet/>
      <dgm:spPr/>
      <dgm:t>
        <a:bodyPr/>
        <a:lstStyle/>
        <a:p>
          <a:endParaRPr lang="zh-CN" altLang="en-US" sz="1800"/>
        </a:p>
      </dgm:t>
    </dgm:pt>
    <dgm:pt modelId="{6B034068-DDDF-41FE-8D3B-430AD7B927AE}" type="sibTrans" cxnId="{02684891-97E4-4A77-8C6B-CA34D22829ED}">
      <dgm:prSet/>
      <dgm:spPr/>
      <dgm:t>
        <a:bodyPr/>
        <a:lstStyle/>
        <a:p>
          <a:endParaRPr lang="zh-CN" altLang="en-US" sz="1800"/>
        </a:p>
      </dgm:t>
    </dgm:pt>
    <dgm:pt modelId="{B12F9086-4F3F-495C-9B38-196E16BC5BA9}" type="pres">
      <dgm:prSet presAssocID="{B8F93A35-61BD-43B3-9E43-41016F9C034F}" presName="linear" presStyleCnt="0">
        <dgm:presLayoutVars>
          <dgm:dir/>
          <dgm:animLvl val="lvl"/>
          <dgm:resizeHandles val="exact"/>
        </dgm:presLayoutVars>
      </dgm:prSet>
      <dgm:spPr/>
    </dgm:pt>
    <dgm:pt modelId="{53DC0719-FC7E-4281-99EC-8A84866B8911}" type="pres">
      <dgm:prSet presAssocID="{20B83778-E118-4568-A727-41F90CB1C048}" presName="parentLin" presStyleCnt="0"/>
      <dgm:spPr/>
    </dgm:pt>
    <dgm:pt modelId="{C407FF38-3C19-4DD9-9DCE-3466FC3141AE}" type="pres">
      <dgm:prSet presAssocID="{20B83778-E118-4568-A727-41F90CB1C048}" presName="parentLeftMargin" presStyleLbl="node1" presStyleIdx="0" presStyleCnt="2"/>
      <dgm:spPr/>
    </dgm:pt>
    <dgm:pt modelId="{555DCA17-48E4-492D-BE64-10C9BDD4E7A6}" type="pres">
      <dgm:prSet presAssocID="{20B83778-E118-4568-A727-41F90CB1C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7560B1-1862-4825-9C09-40EC5FD38CF6}" type="pres">
      <dgm:prSet presAssocID="{20B83778-E118-4568-A727-41F90CB1C048}" presName="negativeSpace" presStyleCnt="0"/>
      <dgm:spPr/>
    </dgm:pt>
    <dgm:pt modelId="{4AA49D65-2A16-42C3-AFDA-0DF32BABF649}" type="pres">
      <dgm:prSet presAssocID="{20B83778-E118-4568-A727-41F90CB1C048}" presName="childText" presStyleLbl="conFgAcc1" presStyleIdx="0" presStyleCnt="2">
        <dgm:presLayoutVars>
          <dgm:bulletEnabled val="1"/>
        </dgm:presLayoutVars>
      </dgm:prSet>
      <dgm:spPr/>
    </dgm:pt>
    <dgm:pt modelId="{475577F7-E9EE-4228-88A2-99A830CD8096}" type="pres">
      <dgm:prSet presAssocID="{4B5D5E9F-C461-45E2-B611-C51A63E92AD2}" presName="spaceBetweenRectangles" presStyleCnt="0"/>
      <dgm:spPr/>
    </dgm:pt>
    <dgm:pt modelId="{713AD616-7CAC-4248-A0E1-792A6DE9EF61}" type="pres">
      <dgm:prSet presAssocID="{FA3CB425-DA7E-45BD-A4B5-E021643E98F3}" presName="parentLin" presStyleCnt="0"/>
      <dgm:spPr/>
    </dgm:pt>
    <dgm:pt modelId="{A12DBB90-FE89-4EFC-B62E-F8220DC21D9E}" type="pres">
      <dgm:prSet presAssocID="{FA3CB425-DA7E-45BD-A4B5-E021643E98F3}" presName="parentLeftMargin" presStyleLbl="node1" presStyleIdx="0" presStyleCnt="2"/>
      <dgm:spPr/>
    </dgm:pt>
    <dgm:pt modelId="{86F05F2D-8AB1-4932-B407-616E1AC71C7E}" type="pres">
      <dgm:prSet presAssocID="{FA3CB425-DA7E-45BD-A4B5-E021643E9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36C5C2-754A-4C0A-9482-21E83D867C65}" type="pres">
      <dgm:prSet presAssocID="{FA3CB425-DA7E-45BD-A4B5-E021643E98F3}" presName="negativeSpace" presStyleCnt="0"/>
      <dgm:spPr/>
    </dgm:pt>
    <dgm:pt modelId="{771CAC0C-378F-41FA-96F1-06C5971F58B5}" type="pres">
      <dgm:prSet presAssocID="{FA3CB425-DA7E-45BD-A4B5-E021643E98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1310202-EB20-40DC-981E-47E311FBDE2B}" type="presOf" srcId="{18EF9A8D-B142-45DB-AE31-413CB3DE023C}" destId="{771CAC0C-378F-41FA-96F1-06C5971F58B5}" srcOrd="0" destOrd="0" presId="urn:microsoft.com/office/officeart/2005/8/layout/list1"/>
    <dgm:cxn modelId="{F0767B1E-B77A-4E49-9397-144EA528BE7E}" type="presOf" srcId="{AC82BB5D-1253-4232-9F90-BA43AFB87220}" destId="{4AA49D65-2A16-42C3-AFDA-0DF32BABF649}" srcOrd="0" destOrd="0" presId="urn:microsoft.com/office/officeart/2005/8/layout/list1"/>
    <dgm:cxn modelId="{6F28A41F-0B1C-4B1A-8120-226B4BB528D8}" srcId="{B8F93A35-61BD-43B3-9E43-41016F9C034F}" destId="{FA3CB425-DA7E-45BD-A4B5-E021643E98F3}" srcOrd="1" destOrd="0" parTransId="{A520C860-1CB1-4D37-8C39-FA5ADD313434}" sibTransId="{D4C4D716-4D40-4D12-988E-2FCECCFB0D4A}"/>
    <dgm:cxn modelId="{3822D925-AAA1-460D-8C08-DACCC21F2D48}" srcId="{20B83778-E118-4568-A727-41F90CB1C048}" destId="{AC82BB5D-1253-4232-9F90-BA43AFB87220}" srcOrd="0" destOrd="0" parTransId="{94561775-1C96-4DBC-A8E1-EA90489A6D56}" sibTransId="{94B2519E-AE27-4F8D-9369-30DFE8DADB2E}"/>
    <dgm:cxn modelId="{4B11E433-0654-40FE-B104-044695BBD350}" type="presOf" srcId="{B8F93A35-61BD-43B3-9E43-41016F9C034F}" destId="{B12F9086-4F3F-495C-9B38-196E16BC5BA9}" srcOrd="0" destOrd="0" presId="urn:microsoft.com/office/officeart/2005/8/layout/list1"/>
    <dgm:cxn modelId="{5C86B73E-06BA-42DC-9499-0CA35C7758F6}" type="presOf" srcId="{FA3CB425-DA7E-45BD-A4B5-E021643E98F3}" destId="{86F05F2D-8AB1-4932-B407-616E1AC71C7E}" srcOrd="1" destOrd="0" presId="urn:microsoft.com/office/officeart/2005/8/layout/list1"/>
    <dgm:cxn modelId="{93EEB571-0100-469B-9513-ECE660F21488}" type="presOf" srcId="{20B83778-E118-4568-A727-41F90CB1C048}" destId="{555DCA17-48E4-492D-BE64-10C9BDD4E7A6}" srcOrd="1" destOrd="0" presId="urn:microsoft.com/office/officeart/2005/8/layout/list1"/>
    <dgm:cxn modelId="{AC27667A-141C-4059-9C82-B49F0CE24C5D}" type="presOf" srcId="{FA3CB425-DA7E-45BD-A4B5-E021643E98F3}" destId="{A12DBB90-FE89-4EFC-B62E-F8220DC21D9E}" srcOrd="0" destOrd="0" presId="urn:microsoft.com/office/officeart/2005/8/layout/list1"/>
    <dgm:cxn modelId="{A29F4388-8740-4AC9-81CE-DCE3B187D26D}" srcId="{B8F93A35-61BD-43B3-9E43-41016F9C034F}" destId="{20B83778-E118-4568-A727-41F90CB1C048}" srcOrd="0" destOrd="0" parTransId="{1F08CB80-7043-49CD-AC29-ECA831CEB680}" sibTransId="{4B5D5E9F-C461-45E2-B611-C51A63E92AD2}"/>
    <dgm:cxn modelId="{02684891-97E4-4A77-8C6B-CA34D22829ED}" srcId="{FA3CB425-DA7E-45BD-A4B5-E021643E98F3}" destId="{12EC178D-DC2F-413E-AB8C-9007637C80C2}" srcOrd="1" destOrd="0" parTransId="{ED2215AF-7A60-431B-8B52-49E108721E4C}" sibTransId="{6B034068-DDDF-41FE-8D3B-430AD7B927AE}"/>
    <dgm:cxn modelId="{87F7A89E-BAA4-4A7D-85CD-69AE0BC8CBA3}" type="presOf" srcId="{20B83778-E118-4568-A727-41F90CB1C048}" destId="{C407FF38-3C19-4DD9-9DCE-3466FC3141AE}" srcOrd="0" destOrd="0" presId="urn:microsoft.com/office/officeart/2005/8/layout/list1"/>
    <dgm:cxn modelId="{BCC109C4-9FC9-4167-A574-32083B4F5ED0}" type="presOf" srcId="{12EC178D-DC2F-413E-AB8C-9007637C80C2}" destId="{771CAC0C-378F-41FA-96F1-06C5971F58B5}" srcOrd="0" destOrd="1" presId="urn:microsoft.com/office/officeart/2005/8/layout/list1"/>
    <dgm:cxn modelId="{D841B1DB-4137-4411-A992-F42A785CE814}" srcId="{FA3CB425-DA7E-45BD-A4B5-E021643E98F3}" destId="{18EF9A8D-B142-45DB-AE31-413CB3DE023C}" srcOrd="0" destOrd="0" parTransId="{C0300833-617E-484B-8C25-C7B56E9A315E}" sibTransId="{B29617BC-CF95-494F-9FE4-7DEDA5354C61}"/>
    <dgm:cxn modelId="{4DB2497D-3AA1-4ED5-B31A-4087DBC77457}" type="presParOf" srcId="{B12F9086-4F3F-495C-9B38-196E16BC5BA9}" destId="{53DC0719-FC7E-4281-99EC-8A84866B8911}" srcOrd="0" destOrd="0" presId="urn:microsoft.com/office/officeart/2005/8/layout/list1"/>
    <dgm:cxn modelId="{350FCCF4-A4FD-4BE3-854E-7682E7F41A29}" type="presParOf" srcId="{53DC0719-FC7E-4281-99EC-8A84866B8911}" destId="{C407FF38-3C19-4DD9-9DCE-3466FC3141AE}" srcOrd="0" destOrd="0" presId="urn:microsoft.com/office/officeart/2005/8/layout/list1"/>
    <dgm:cxn modelId="{26A09F8C-6F5E-4B71-91DF-E0D160FAEB30}" type="presParOf" srcId="{53DC0719-FC7E-4281-99EC-8A84866B8911}" destId="{555DCA17-48E4-492D-BE64-10C9BDD4E7A6}" srcOrd="1" destOrd="0" presId="urn:microsoft.com/office/officeart/2005/8/layout/list1"/>
    <dgm:cxn modelId="{1F89BA65-5486-497B-ABC9-368A79E8D4AC}" type="presParOf" srcId="{B12F9086-4F3F-495C-9B38-196E16BC5BA9}" destId="{E47560B1-1862-4825-9C09-40EC5FD38CF6}" srcOrd="1" destOrd="0" presId="urn:microsoft.com/office/officeart/2005/8/layout/list1"/>
    <dgm:cxn modelId="{FACC24C9-3F7A-49BD-A110-71EFC280F59A}" type="presParOf" srcId="{B12F9086-4F3F-495C-9B38-196E16BC5BA9}" destId="{4AA49D65-2A16-42C3-AFDA-0DF32BABF649}" srcOrd="2" destOrd="0" presId="urn:microsoft.com/office/officeart/2005/8/layout/list1"/>
    <dgm:cxn modelId="{C5742E7F-6BCA-45B8-A0D3-889D0117433C}" type="presParOf" srcId="{B12F9086-4F3F-495C-9B38-196E16BC5BA9}" destId="{475577F7-E9EE-4228-88A2-99A830CD8096}" srcOrd="3" destOrd="0" presId="urn:microsoft.com/office/officeart/2005/8/layout/list1"/>
    <dgm:cxn modelId="{1B2B9625-E523-4FFA-BDF9-9F927CAB3497}" type="presParOf" srcId="{B12F9086-4F3F-495C-9B38-196E16BC5BA9}" destId="{713AD616-7CAC-4248-A0E1-792A6DE9EF61}" srcOrd="4" destOrd="0" presId="urn:microsoft.com/office/officeart/2005/8/layout/list1"/>
    <dgm:cxn modelId="{9FC10561-712F-4FD5-9F5B-2B80CFBB619C}" type="presParOf" srcId="{713AD616-7CAC-4248-A0E1-792A6DE9EF61}" destId="{A12DBB90-FE89-4EFC-B62E-F8220DC21D9E}" srcOrd="0" destOrd="0" presId="urn:microsoft.com/office/officeart/2005/8/layout/list1"/>
    <dgm:cxn modelId="{20362FCC-6033-4378-B1B4-9F4A9FE3B644}" type="presParOf" srcId="{713AD616-7CAC-4248-A0E1-792A6DE9EF61}" destId="{86F05F2D-8AB1-4932-B407-616E1AC71C7E}" srcOrd="1" destOrd="0" presId="urn:microsoft.com/office/officeart/2005/8/layout/list1"/>
    <dgm:cxn modelId="{E1E79BD7-25A5-4293-9DFB-FC78BB6BEF52}" type="presParOf" srcId="{B12F9086-4F3F-495C-9B38-196E16BC5BA9}" destId="{7A36C5C2-754A-4C0A-9482-21E83D867C65}" srcOrd="5" destOrd="0" presId="urn:microsoft.com/office/officeart/2005/8/layout/list1"/>
    <dgm:cxn modelId="{2F739F7F-16FB-463B-AA61-5A318566F121}" type="presParOf" srcId="{B12F9086-4F3F-495C-9B38-196E16BC5BA9}" destId="{771CAC0C-378F-41FA-96F1-06C5971F58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44BB5-3EF2-4E7C-B563-32696A3B8834}">
      <dsp:nvSpPr>
        <dsp:cNvPr id="0" name=""/>
        <dsp:cNvSpPr/>
      </dsp:nvSpPr>
      <dsp:spPr>
        <a:xfrm>
          <a:off x="0" y="53816"/>
          <a:ext cx="3659187" cy="527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30" y="79546"/>
        <a:ext cx="3607727" cy="475625"/>
      </dsp:txXfrm>
    </dsp:sp>
    <dsp:sp modelId="{AC7C35D5-3D5D-4E97-B4BC-139746ED3850}">
      <dsp:nvSpPr>
        <dsp:cNvPr id="0" name=""/>
        <dsp:cNvSpPr/>
      </dsp:nvSpPr>
      <dsp:spPr>
        <a:xfrm>
          <a:off x="0" y="629861"/>
          <a:ext cx="3659187" cy="527085"/>
        </a:xfrm>
        <a:prstGeom prst="round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655591"/>
        <a:ext cx="3607727" cy="475625"/>
      </dsp:txXfrm>
    </dsp:sp>
    <dsp:sp modelId="{3467D2AA-8966-4B9F-9671-5D39352E2907}">
      <dsp:nvSpPr>
        <dsp:cNvPr id="0" name=""/>
        <dsp:cNvSpPr/>
      </dsp:nvSpPr>
      <dsp:spPr>
        <a:xfrm>
          <a:off x="0" y="1205906"/>
          <a:ext cx="3659187" cy="527085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sp:txBody>
      <dsp:txXfrm>
        <a:off x="25730" y="1231636"/>
        <a:ext cx="3607727" cy="475625"/>
      </dsp:txXfrm>
    </dsp:sp>
    <dsp:sp modelId="{6D4D4FA5-E737-488D-84E9-DE0CA83505F2}">
      <dsp:nvSpPr>
        <dsp:cNvPr id="0" name=""/>
        <dsp:cNvSpPr/>
      </dsp:nvSpPr>
      <dsp:spPr>
        <a:xfrm>
          <a:off x="0" y="1781951"/>
          <a:ext cx="3659187" cy="527085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1807681"/>
        <a:ext cx="3607727" cy="475625"/>
      </dsp:txXfrm>
    </dsp:sp>
    <dsp:sp modelId="{BBA0D119-2844-40CD-905A-CB0B6CBB6B05}">
      <dsp:nvSpPr>
        <dsp:cNvPr id="0" name=""/>
        <dsp:cNvSpPr/>
      </dsp:nvSpPr>
      <dsp:spPr>
        <a:xfrm>
          <a:off x="0" y="2357996"/>
          <a:ext cx="3659187" cy="527085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383726"/>
        <a:ext cx="3607727" cy="475625"/>
      </dsp:txXfrm>
    </dsp:sp>
    <dsp:sp modelId="{7EBAFCAA-D280-4F13-B304-F9BB02392470}">
      <dsp:nvSpPr>
        <dsp:cNvPr id="0" name=""/>
        <dsp:cNvSpPr/>
      </dsp:nvSpPr>
      <dsp:spPr>
        <a:xfrm>
          <a:off x="0" y="2934041"/>
          <a:ext cx="3659187" cy="527085"/>
        </a:xfrm>
        <a:prstGeom prst="round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959771"/>
        <a:ext cx="3607727" cy="475625"/>
      </dsp:txXfrm>
    </dsp:sp>
    <dsp:sp modelId="{31B3BBB6-C9AA-4A05-BDC4-92348BE5DBA0}">
      <dsp:nvSpPr>
        <dsp:cNvPr id="0" name=""/>
        <dsp:cNvSpPr/>
      </dsp:nvSpPr>
      <dsp:spPr>
        <a:xfrm>
          <a:off x="0" y="3510086"/>
          <a:ext cx="3659187" cy="527085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3535816"/>
        <a:ext cx="3607727" cy="4756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CB808-D78F-4074-99D6-7B35198B5CEB}">
      <dsp:nvSpPr>
        <dsp:cNvPr id="0" name=""/>
        <dsp:cNvSpPr/>
      </dsp:nvSpPr>
      <dsp:spPr>
        <a:xfrm>
          <a:off x="0" y="317873"/>
          <a:ext cx="3656013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95732" rIns="18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起始地址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入口地址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送入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endParaRPr lang="zh-CN" altLang="en-US" sz="1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7873"/>
        <a:ext cx="3656013" cy="897750"/>
      </dsp:txXfrm>
    </dsp:sp>
    <dsp:sp modelId="{F5891241-776D-4A17-A854-D760586ADBC5}">
      <dsp:nvSpPr>
        <dsp:cNvPr id="0" name=""/>
        <dsp:cNvSpPr/>
      </dsp:nvSpPr>
      <dsp:spPr>
        <a:xfrm>
          <a:off x="182800" y="37433"/>
          <a:ext cx="305999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在程序</a:t>
          </a:r>
          <a:r>
            <a:rPr lang="zh-CN" altLang="en-US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开始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执行前</a:t>
          </a:r>
          <a:endParaRPr lang="zh-CN" altLang="en-US" sz="18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0180" y="64813"/>
        <a:ext cx="3005235" cy="506120"/>
      </dsp:txXfrm>
    </dsp:sp>
    <dsp:sp modelId="{AC863407-A039-4EA9-ABB2-08E56947B5BD}">
      <dsp:nvSpPr>
        <dsp:cNvPr id="0" name=""/>
        <dsp:cNvSpPr/>
      </dsp:nvSpPr>
      <dsp:spPr>
        <a:xfrm>
          <a:off x="0" y="1598663"/>
          <a:ext cx="3656013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95732" rIns="18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顺序寻址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PC+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常量</a:t>
          </a:r>
          <a:b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（常量与指令长度有关）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相对寻址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PC+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偏移量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跳跃寻址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 =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偏移量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598663"/>
        <a:ext cx="3656013" cy="2094750"/>
      </dsp:txXfrm>
    </dsp:sp>
    <dsp:sp modelId="{BEFCE1A2-94F3-4EF5-944F-CC45FABA759B}">
      <dsp:nvSpPr>
        <dsp:cNvPr id="0" name=""/>
        <dsp:cNvSpPr/>
      </dsp:nvSpPr>
      <dsp:spPr>
        <a:xfrm>
          <a:off x="182800" y="1318223"/>
          <a:ext cx="3059995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执行中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，修改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PC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的内容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10180" y="1345603"/>
        <a:ext cx="3005235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C09C8-7CF4-469C-BE4D-BD9CBCA288ED}">
      <dsp:nvSpPr>
        <dsp:cNvPr id="0" name=""/>
        <dsp:cNvSpPr/>
      </dsp:nvSpPr>
      <dsp:spPr>
        <a:xfrm>
          <a:off x="0" y="358564"/>
          <a:ext cx="3659187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99872" rIns="144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保存访问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数据存储器的地址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本例中为访问数据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单元的地址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358564"/>
        <a:ext cx="3659187" cy="1927800"/>
      </dsp:txXfrm>
    </dsp:sp>
    <dsp:sp modelId="{0A93906B-E5E4-4DEA-B40B-6ADC267E99EC}">
      <dsp:nvSpPr>
        <dsp:cNvPr id="0" name=""/>
        <dsp:cNvSpPr/>
      </dsp:nvSpPr>
      <dsp:spPr>
        <a:xfrm>
          <a:off x="182959" y="4323"/>
          <a:ext cx="256143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20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544" y="38908"/>
        <a:ext cx="2492260" cy="639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3196-C854-440E-B9CA-A7681667880C}">
      <dsp:nvSpPr>
        <dsp:cNvPr id="0" name=""/>
        <dsp:cNvSpPr/>
      </dsp:nvSpPr>
      <dsp:spPr>
        <a:xfrm>
          <a:off x="0" y="341639"/>
          <a:ext cx="3659187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79044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模型中有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个通用寄存器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R0~R3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作为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的数据源和目的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用作</a:t>
          </a:r>
          <a:r>
            <a:rPr lang="zh-CN" altLang="en-US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地址指示器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、</a:t>
          </a:r>
          <a:r>
            <a:rPr lang="zh-CN" altLang="en-US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变址寄存器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、</a:t>
          </a:r>
          <a:r>
            <a:rPr lang="zh-CN" altLang="en-US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堆栈指示器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等</a:t>
          </a:r>
        </a:p>
      </dsp:txBody>
      <dsp:txXfrm>
        <a:off x="0" y="341639"/>
        <a:ext cx="3659187" cy="2608200"/>
      </dsp:txXfrm>
    </dsp:sp>
    <dsp:sp modelId="{C7B47BE5-FF56-49C9-9305-59F5CD1918CC}">
      <dsp:nvSpPr>
        <dsp:cNvPr id="0" name=""/>
        <dsp:cNvSpPr/>
      </dsp:nvSpPr>
      <dsp:spPr>
        <a:xfrm>
          <a:off x="182959" y="2159"/>
          <a:ext cx="256143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说明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103" y="35303"/>
        <a:ext cx="2495142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9D9B6-78EE-4EAC-860A-DB9C302ACA5D}">
      <dsp:nvSpPr>
        <dsp:cNvPr id="0" name=""/>
        <dsp:cNvSpPr/>
      </dsp:nvSpPr>
      <dsp:spPr>
        <a:xfrm>
          <a:off x="0" y="288468"/>
          <a:ext cx="3659187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95732" rIns="18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一个由各种状态条件标志拼凑而成的寄存器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PSW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的运算结果设置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还保存中断和系统工作状态等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8468"/>
        <a:ext cx="3659187" cy="2094750"/>
      </dsp:txXfrm>
    </dsp:sp>
    <dsp:sp modelId="{9A47FD95-836A-4E6D-9F31-0B4A10EBBB1F}">
      <dsp:nvSpPr>
        <dsp:cNvPr id="0" name=""/>
        <dsp:cNvSpPr/>
      </dsp:nvSpPr>
      <dsp:spPr>
        <a:xfrm>
          <a:off x="182959" y="8028"/>
          <a:ext cx="256143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339" y="35408"/>
        <a:ext cx="2506670" cy="506120"/>
      </dsp:txXfrm>
    </dsp:sp>
    <dsp:sp modelId="{DA4CE907-A7C7-4298-BA49-801DAE8CB69D}">
      <dsp:nvSpPr>
        <dsp:cNvPr id="0" name=""/>
        <dsp:cNvSpPr/>
      </dsp:nvSpPr>
      <dsp:spPr>
        <a:xfrm>
          <a:off x="0" y="2766258"/>
          <a:ext cx="3659187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95732" rIns="18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X86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 FLAGS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MIPS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：无</a:t>
          </a:r>
        </a:p>
      </dsp:txBody>
      <dsp:txXfrm>
        <a:off x="0" y="2766258"/>
        <a:ext cx="3659187" cy="1316700"/>
      </dsp:txXfrm>
    </dsp:sp>
    <dsp:sp modelId="{982117AE-9381-4DDD-A27D-6CB14F6185F3}">
      <dsp:nvSpPr>
        <dsp:cNvPr id="0" name=""/>
        <dsp:cNvSpPr/>
      </dsp:nvSpPr>
      <dsp:spPr>
        <a:xfrm>
          <a:off x="182959" y="2485819"/>
          <a:ext cx="2561430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例如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10339" y="2513199"/>
        <a:ext cx="2506670" cy="506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BBE83-5E41-443E-B2B5-AA71E4AE9B34}">
      <dsp:nvSpPr>
        <dsp:cNvPr id="0" name=""/>
        <dsp:cNvSpPr/>
      </dsp:nvSpPr>
      <dsp:spPr>
        <a:xfrm>
          <a:off x="0" y="328594"/>
          <a:ext cx="7677150" cy="297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458216" rIns="1800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根据指令</a:t>
          </a:r>
          <a:r>
            <a:rPr lang="en-US" altLang="zh-CN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OP</a:t>
          </a:r>
          <a:r>
            <a:rPr lang="zh-CN" altLang="en-US" sz="22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码和时序信号，</a:t>
          </a:r>
          <a:r>
            <a:rPr lang="zh-CN" altLang="en-US" sz="22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产生各种操作控制信号</a:t>
          </a:r>
          <a:r>
            <a:rPr lang="zh-CN" altLang="en-US" sz="22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，以便正确地建立数据通路，从而完成取指令和执行指令的控制。</a:t>
          </a:r>
          <a:r>
            <a:rPr lang="zh-CN" altLang="en-US" sz="22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在寄存器间建立数据通路</a:t>
          </a:r>
          <a:endParaRPr lang="zh-CN" altLang="en-US" sz="22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+mj-ea"/>
            <a:buAutoNum type="circleNumDbPlain"/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硬布线控制器：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采用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时序逻辑技术</a:t>
          </a:r>
          <a:endParaRPr lang="en-US" altLang="zh-CN" sz="22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+mj-ea"/>
            <a:buAutoNum type="circleNumDbPlain"/>
          </a:pP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微程序控制器</a:t>
          </a: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：采用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存储逻辑</a:t>
          </a:r>
          <a:endParaRPr lang="en-US" altLang="zh-CN" sz="22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28594"/>
        <a:ext cx="7677150" cy="2979900"/>
      </dsp:txXfrm>
    </dsp:sp>
    <dsp:sp modelId="{2E7F5EC3-8E8C-451C-A326-4E22FC0874BC}">
      <dsp:nvSpPr>
        <dsp:cNvPr id="0" name=""/>
        <dsp:cNvSpPr/>
      </dsp:nvSpPr>
      <dsp:spPr>
        <a:xfrm>
          <a:off x="383857" y="3874"/>
          <a:ext cx="5374005" cy="649440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操作控制器</a:t>
          </a:r>
          <a:endParaRPr lang="en-US" altLang="zh-C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15560" y="35577"/>
        <a:ext cx="5310599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4BE9-B663-43E3-A471-627C747FEF00}">
      <dsp:nvSpPr>
        <dsp:cNvPr id="0" name=""/>
        <dsp:cNvSpPr/>
      </dsp:nvSpPr>
      <dsp:spPr>
        <a:xfrm>
          <a:off x="0" y="336754"/>
          <a:ext cx="3659187" cy="374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58216" rIns="108000" bIns="118800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产生并发出计算机所需要的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时序控制信号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对各种控制信号实施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上的控制</a:t>
          </a:r>
        </a:p>
      </dsp:txBody>
      <dsp:txXfrm>
        <a:off x="0" y="336754"/>
        <a:ext cx="3659187" cy="3742200"/>
      </dsp:txXfrm>
    </dsp:sp>
    <dsp:sp modelId="{7ADE5439-4040-459D-8148-4FC3AAADDD86}">
      <dsp:nvSpPr>
        <dsp:cNvPr id="0" name=""/>
        <dsp:cNvSpPr/>
      </dsp:nvSpPr>
      <dsp:spPr>
        <a:xfrm>
          <a:off x="182959" y="12034"/>
          <a:ext cx="256143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0" rIns="10800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SzPct val="60000"/>
            <a:buFont typeface="+mj-ea"/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Microsoft YaHei"/>
              <a:cs typeface="+mn-ea"/>
              <a:sym typeface="+mn-lt"/>
            </a:rPr>
            <a:t>时序产生器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14662" y="43737"/>
        <a:ext cx="2498024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DE3F6-2242-494B-AC56-B2C18452CBA5}">
      <dsp:nvSpPr>
        <dsp:cNvPr id="0" name=""/>
        <dsp:cNvSpPr/>
      </dsp:nvSpPr>
      <dsp:spPr>
        <a:xfrm>
          <a:off x="948746" y="3299"/>
          <a:ext cx="1689483" cy="12611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sp:txBody>
      <dsp:txXfrm>
        <a:off x="978297" y="32850"/>
        <a:ext cx="1630381" cy="1231612"/>
      </dsp:txXfrm>
    </dsp:sp>
    <dsp:sp modelId="{EC81DA6E-BFCD-4B48-98E1-AB0BB96BB53F}">
      <dsp:nvSpPr>
        <dsp:cNvPr id="0" name=""/>
        <dsp:cNvSpPr/>
      </dsp:nvSpPr>
      <dsp:spPr>
        <a:xfrm>
          <a:off x="948746" y="1264463"/>
          <a:ext cx="1689483" cy="5423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操作码位数</a:t>
          </a:r>
        </a:p>
      </dsp:txBody>
      <dsp:txXfrm>
        <a:off x="948746" y="1264463"/>
        <a:ext cx="1189776" cy="542300"/>
      </dsp:txXfrm>
    </dsp:sp>
    <dsp:sp modelId="{35424DB4-DE73-49F6-8E2D-DEC3EC4B195E}">
      <dsp:nvSpPr>
        <dsp:cNvPr id="0" name=""/>
        <dsp:cNvSpPr/>
      </dsp:nvSpPr>
      <dsp:spPr>
        <a:xfrm>
          <a:off x="2186315" y="1350602"/>
          <a:ext cx="591319" cy="591319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A0E45-D08B-47DF-8382-524D7F6FD2B2}">
      <dsp:nvSpPr>
        <dsp:cNvPr id="0" name=""/>
        <dsp:cNvSpPr/>
      </dsp:nvSpPr>
      <dsp:spPr>
        <a:xfrm>
          <a:off x="2924130" y="3299"/>
          <a:ext cx="1689483" cy="12611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双操作数、单操作数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偏移量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寄存器位数：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</a:p>
      </dsp:txBody>
      <dsp:txXfrm>
        <a:off x="2953681" y="32850"/>
        <a:ext cx="1630381" cy="1231612"/>
      </dsp:txXfrm>
    </dsp:sp>
    <dsp:sp modelId="{77A2EF11-8A15-41BA-8B4A-B30D87E17B30}">
      <dsp:nvSpPr>
        <dsp:cNvPr id="0" name=""/>
        <dsp:cNvSpPr/>
      </dsp:nvSpPr>
      <dsp:spPr>
        <a:xfrm>
          <a:off x="2924130" y="1264463"/>
          <a:ext cx="1689483" cy="542300"/>
        </a:xfrm>
        <a:prstGeom prst="rect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地址码位数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4130" y="1264463"/>
        <a:ext cx="1189776" cy="542300"/>
      </dsp:txXfrm>
    </dsp:sp>
    <dsp:sp modelId="{70EA6F3F-2C24-4E6A-B63E-746D7E30C314}">
      <dsp:nvSpPr>
        <dsp:cNvPr id="0" name=""/>
        <dsp:cNvSpPr/>
      </dsp:nvSpPr>
      <dsp:spPr>
        <a:xfrm>
          <a:off x="4161700" y="1350602"/>
          <a:ext cx="591319" cy="591319"/>
        </a:xfrm>
        <a:prstGeom prst="ellipse">
          <a:avLst/>
        </a:prstGeom>
        <a:solidFill>
          <a:schemeClr val="accent5">
            <a:tint val="40000"/>
            <a:alpha val="90000"/>
            <a:hueOff val="-947181"/>
            <a:satOff val="-3425"/>
            <a:lumOff val="23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921A-007C-4184-83FA-E11562F163F6}">
      <dsp:nvSpPr>
        <dsp:cNvPr id="0" name=""/>
        <dsp:cNvSpPr/>
      </dsp:nvSpPr>
      <dsp:spPr>
        <a:xfrm>
          <a:off x="4899515" y="3299"/>
          <a:ext cx="1689483" cy="12611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直接寻址</a:t>
          </a:r>
          <a:endParaRPr lang="en-US" altLang="zh-CN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寄存器寻址</a:t>
          </a:r>
          <a:endParaRPr lang="en-US" altLang="zh-CN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寄存器</a:t>
          </a: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间接寻址</a:t>
          </a:r>
          <a:endParaRPr lang="en-US" altLang="zh-CN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9066" y="32850"/>
        <a:ext cx="1630381" cy="1231612"/>
      </dsp:txXfrm>
    </dsp:sp>
    <dsp:sp modelId="{D356512A-5695-4FD2-B49B-30681B43BF12}">
      <dsp:nvSpPr>
        <dsp:cNvPr id="0" name=""/>
        <dsp:cNvSpPr/>
      </dsp:nvSpPr>
      <dsp:spPr>
        <a:xfrm>
          <a:off x="4899515" y="1264463"/>
          <a:ext cx="1689483" cy="542300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数据寻址方式</a:t>
          </a:r>
          <a:endParaRPr lang="en-US" altLang="zh-CN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99515" y="1264463"/>
        <a:ext cx="1189776" cy="542300"/>
      </dsp:txXfrm>
    </dsp:sp>
    <dsp:sp modelId="{375C160C-BF63-4A73-9334-1C6F5B9257CD}">
      <dsp:nvSpPr>
        <dsp:cNvPr id="0" name=""/>
        <dsp:cNvSpPr/>
      </dsp:nvSpPr>
      <dsp:spPr>
        <a:xfrm>
          <a:off x="6137084" y="1350602"/>
          <a:ext cx="591319" cy="591319"/>
        </a:xfrm>
        <a:prstGeom prst="ellipse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50BEB-CF31-4271-BED0-33F814073F60}">
      <dsp:nvSpPr>
        <dsp:cNvPr id="0" name=""/>
        <dsp:cNvSpPr/>
      </dsp:nvSpPr>
      <dsp:spPr>
        <a:xfrm>
          <a:off x="1936438" y="2234790"/>
          <a:ext cx="1689483" cy="12611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顺序寻址</a:t>
          </a:r>
          <a:endParaRPr lang="en-US" altLang="zh-CN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跳跃寻址</a:t>
          </a:r>
          <a:endParaRPr lang="en-US" altLang="zh-CN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989" y="2264341"/>
        <a:ext cx="1630381" cy="1231612"/>
      </dsp:txXfrm>
    </dsp:sp>
    <dsp:sp modelId="{234D73AE-3E4A-4DC1-9270-875BC41FF375}">
      <dsp:nvSpPr>
        <dsp:cNvPr id="0" name=""/>
        <dsp:cNvSpPr/>
      </dsp:nvSpPr>
      <dsp:spPr>
        <a:xfrm>
          <a:off x="1936438" y="3495953"/>
          <a:ext cx="1689483" cy="542300"/>
        </a:xfrm>
        <a:prstGeom prst="rect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指令寻址方式</a:t>
          </a:r>
          <a:endParaRPr lang="en-US" altLang="zh-CN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6438" y="3495953"/>
        <a:ext cx="1189776" cy="542300"/>
      </dsp:txXfrm>
    </dsp:sp>
    <dsp:sp modelId="{FCB6A4F4-3670-49F2-BD83-862312C12668}">
      <dsp:nvSpPr>
        <dsp:cNvPr id="0" name=""/>
        <dsp:cNvSpPr/>
      </dsp:nvSpPr>
      <dsp:spPr>
        <a:xfrm>
          <a:off x="3174008" y="3582093"/>
          <a:ext cx="591319" cy="591319"/>
        </a:xfrm>
        <a:prstGeom prst="ellipse">
          <a:avLst/>
        </a:prstGeom>
        <a:solidFill>
          <a:schemeClr val="accent5">
            <a:tint val="40000"/>
            <a:alpha val="90000"/>
            <a:hueOff val="-2841544"/>
            <a:satOff val="-10274"/>
            <a:lumOff val="69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84E-C643-4900-9A36-310FE49F8A09}">
      <dsp:nvSpPr>
        <dsp:cNvPr id="0" name=""/>
        <dsp:cNvSpPr/>
      </dsp:nvSpPr>
      <dsp:spPr>
        <a:xfrm>
          <a:off x="3911822" y="2234790"/>
          <a:ext cx="1689483" cy="12611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不设定寻址特征位，由操作码默认指定寻址方式</a:t>
          </a:r>
        </a:p>
      </dsp:txBody>
      <dsp:txXfrm>
        <a:off x="3941373" y="2264341"/>
        <a:ext cx="1630381" cy="1231612"/>
      </dsp:txXfrm>
    </dsp:sp>
    <dsp:sp modelId="{32247168-319D-4DA1-A383-2AD1B74288A5}">
      <dsp:nvSpPr>
        <dsp:cNvPr id="0" name=""/>
        <dsp:cNvSpPr/>
      </dsp:nvSpPr>
      <dsp:spPr>
        <a:xfrm>
          <a:off x="3911822" y="3495953"/>
          <a:ext cx="1689483" cy="5423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寻址特征位</a:t>
          </a:r>
        </a:p>
      </dsp:txBody>
      <dsp:txXfrm>
        <a:off x="3911822" y="3495953"/>
        <a:ext cx="1189776" cy="542300"/>
      </dsp:txXfrm>
    </dsp:sp>
    <dsp:sp modelId="{6DDE5E97-1D5B-4AC5-B5F8-F3269A74265C}">
      <dsp:nvSpPr>
        <dsp:cNvPr id="0" name=""/>
        <dsp:cNvSpPr/>
      </dsp:nvSpPr>
      <dsp:spPr>
        <a:xfrm>
          <a:off x="5149392" y="3582093"/>
          <a:ext cx="591319" cy="591319"/>
        </a:xfrm>
        <a:prstGeom prst="ellipse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3E75C-01A7-4281-9A03-782DD9148A3B}">
      <dsp:nvSpPr>
        <dsp:cNvPr id="0" name=""/>
        <dsp:cNvSpPr/>
      </dsp:nvSpPr>
      <dsp:spPr>
        <a:xfrm>
          <a:off x="0" y="408168"/>
          <a:ext cx="365601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395732" rIns="28374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顺序寻址：</a:t>
          </a:r>
          <a:r>
            <a:rPr lang="en-US" altLang="zh-CN" sz="19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= PC </a:t>
          </a:r>
          <a:r>
            <a:rPr lang="en-US" altLang="zh-CN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跳跃寻址：</a:t>
          </a:r>
          <a:r>
            <a:rPr lang="en-US" altLang="zh-CN" sz="19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偏移量</a:t>
          </a:r>
          <a:endParaRPr lang="en-US" altLang="zh-CN" sz="19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408168"/>
        <a:ext cx="3656013" cy="1376550"/>
      </dsp:txXfrm>
    </dsp:sp>
    <dsp:sp modelId="{ADC1F0C5-E1F0-40B3-9CA7-EAFD4EE26BBD}">
      <dsp:nvSpPr>
        <dsp:cNvPr id="0" name=""/>
        <dsp:cNvSpPr/>
      </dsp:nvSpPr>
      <dsp:spPr>
        <a:xfrm>
          <a:off x="182800" y="127728"/>
          <a:ext cx="255920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指令寻址方式</a:t>
          </a:r>
        </a:p>
      </dsp:txBody>
      <dsp:txXfrm>
        <a:off x="210180" y="155108"/>
        <a:ext cx="2504449" cy="506120"/>
      </dsp:txXfrm>
    </dsp:sp>
    <dsp:sp modelId="{C5B79DA2-7E20-490D-B297-1D7929AAECA8}">
      <dsp:nvSpPr>
        <dsp:cNvPr id="0" name=""/>
        <dsp:cNvSpPr/>
      </dsp:nvSpPr>
      <dsp:spPr>
        <a:xfrm>
          <a:off x="0" y="2167759"/>
          <a:ext cx="365601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395732" rIns="28374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直接寻址：</a:t>
          </a:r>
          <a:r>
            <a:rPr lang="en-US" altLang="zh-CN" sz="19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</a:t>
          </a:r>
          <a:r>
            <a:rPr lang="en-US" altLang="zh-CN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偏移量</a:t>
          </a:r>
          <a:endParaRPr lang="en-US" altLang="zh-CN" sz="19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寄存器寻址：</a:t>
          </a:r>
          <a:r>
            <a:rPr lang="en-US" altLang="zh-CN" sz="19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= 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寄存器间接寻址：</a:t>
          </a:r>
          <a:r>
            <a:rPr lang="en-US" altLang="zh-CN" sz="19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EA = (R)</a:t>
          </a:r>
        </a:p>
      </dsp:txBody>
      <dsp:txXfrm>
        <a:off x="0" y="2167759"/>
        <a:ext cx="3656013" cy="1795500"/>
      </dsp:txXfrm>
    </dsp:sp>
    <dsp:sp modelId="{AD57F825-EDB6-497C-A882-9C436526D8E7}">
      <dsp:nvSpPr>
        <dsp:cNvPr id="0" name=""/>
        <dsp:cNvSpPr/>
      </dsp:nvSpPr>
      <dsp:spPr>
        <a:xfrm>
          <a:off x="182800" y="1887319"/>
          <a:ext cx="2559209" cy="56088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数据寻址方式</a:t>
          </a:r>
          <a:endParaRPr lang="en-US" altLang="zh-CN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180" y="1914699"/>
        <a:ext cx="2504449" cy="5061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1A0E7-098F-418E-B254-1C4E4958D77C}">
      <dsp:nvSpPr>
        <dsp:cNvPr id="0" name=""/>
        <dsp:cNvSpPr/>
      </dsp:nvSpPr>
      <dsp:spPr>
        <a:xfrm>
          <a:off x="0" y="17729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寄存器寻址</a:t>
          </a:r>
          <a:r>
            <a:rPr lang="en-US" altLang="zh-CN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双操作数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</a:p>
      </dsp:txBody>
      <dsp:txXfrm>
        <a:off x="0" y="177295"/>
        <a:ext cx="7677150" cy="1171800"/>
      </dsp:txXfrm>
    </dsp:sp>
    <dsp:sp modelId="{C4EA7A0E-1C6C-47E9-8F22-4477A593A440}">
      <dsp:nvSpPr>
        <dsp:cNvPr id="0" name=""/>
        <dsp:cNvSpPr/>
      </dsp:nvSpPr>
      <dsp:spPr>
        <a:xfrm>
          <a:off x="383857" y="175"/>
          <a:ext cx="2159973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MOV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endParaRPr lang="zh-CN" altLang="en-US" sz="2000" b="1" kern="1200" baseline="-25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1150" y="17468"/>
        <a:ext cx="2125387" cy="319654"/>
      </dsp:txXfrm>
    </dsp:sp>
    <dsp:sp modelId="{4B61F7D1-46E1-4AEC-BEA8-AEB867898CDF}">
      <dsp:nvSpPr>
        <dsp:cNvPr id="0" name=""/>
        <dsp:cNvSpPr/>
      </dsp:nvSpPr>
      <dsp:spPr>
        <a:xfrm>
          <a:off x="0" y="159101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(A)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</a:p>
      </dsp:txBody>
      <dsp:txXfrm>
        <a:off x="0" y="1591015"/>
        <a:ext cx="7677150" cy="1171800"/>
      </dsp:txXfrm>
    </dsp:sp>
    <dsp:sp modelId="{E49FA791-6141-419A-AEAF-2B63BD27FE56}">
      <dsp:nvSpPr>
        <dsp:cNvPr id="0" name=""/>
        <dsp:cNvSpPr/>
      </dsp:nvSpPr>
      <dsp:spPr>
        <a:xfrm>
          <a:off x="383857" y="1413895"/>
          <a:ext cx="2159973" cy="3542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LAD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A </a:t>
          </a:r>
        </a:p>
      </dsp:txBody>
      <dsp:txXfrm>
        <a:off x="401150" y="1431188"/>
        <a:ext cx="2125387" cy="319654"/>
      </dsp:txXfrm>
    </dsp:sp>
    <dsp:sp modelId="{7BD85AAD-3BFC-4A7B-808B-803FBD5F1550}">
      <dsp:nvSpPr>
        <dsp:cNvPr id="0" name=""/>
        <dsp:cNvSpPr/>
      </dsp:nvSpPr>
      <dsp:spPr>
        <a:xfrm>
          <a:off x="0" y="300473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</a:t>
          </a:r>
        </a:p>
      </dsp:txBody>
      <dsp:txXfrm>
        <a:off x="0" y="3004735"/>
        <a:ext cx="7677150" cy="1171800"/>
      </dsp:txXfrm>
    </dsp:sp>
    <dsp:sp modelId="{21B156F4-A9C8-4C55-BA19-D89D05C01E06}">
      <dsp:nvSpPr>
        <dsp:cNvPr id="0" name=""/>
        <dsp:cNvSpPr/>
      </dsp:nvSpPr>
      <dsp:spPr>
        <a:xfrm>
          <a:off x="383857" y="2827616"/>
          <a:ext cx="2159973" cy="3542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STO 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(R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</a:p>
      </dsp:txBody>
      <dsp:txXfrm>
        <a:off x="401150" y="2844909"/>
        <a:ext cx="2125387" cy="31965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1A0E7-098F-418E-B254-1C4E4958D77C}">
      <dsp:nvSpPr>
        <dsp:cNvPr id="0" name=""/>
        <dsp:cNvSpPr/>
      </dsp:nvSpPr>
      <dsp:spPr>
        <a:xfrm>
          <a:off x="0" y="17729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跳跃寻址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PC</a:t>
          </a:r>
          <a:endParaRPr lang="en-US" altLang="zh-CN" sz="1800" b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177295"/>
        <a:ext cx="7677150" cy="1171800"/>
      </dsp:txXfrm>
    </dsp:sp>
    <dsp:sp modelId="{C4EA7A0E-1C6C-47E9-8F22-4477A593A440}">
      <dsp:nvSpPr>
        <dsp:cNvPr id="0" name=""/>
        <dsp:cNvSpPr/>
      </dsp:nvSpPr>
      <dsp:spPr>
        <a:xfrm>
          <a:off x="383857" y="175"/>
          <a:ext cx="215997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JMP  A</a:t>
          </a:r>
          <a:endParaRPr lang="zh-CN" altLang="en-US" sz="2000" b="1" kern="1200" baseline="-25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1150" y="17468"/>
        <a:ext cx="2125387" cy="319654"/>
      </dsp:txXfrm>
    </dsp:sp>
    <dsp:sp modelId="{4B61F7D1-46E1-4AEC-BEA8-AEB867898CDF}">
      <dsp:nvSpPr>
        <dsp:cNvPr id="0" name=""/>
        <dsp:cNvSpPr/>
      </dsp:nvSpPr>
      <dsp:spPr>
        <a:xfrm>
          <a:off x="0" y="159101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直接寻址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</a:p>
      </dsp:txBody>
      <dsp:txXfrm>
        <a:off x="0" y="1591015"/>
        <a:ext cx="7677150" cy="1171800"/>
      </dsp:txXfrm>
    </dsp:sp>
    <dsp:sp modelId="{E49FA791-6141-419A-AEAF-2B63BD27FE56}">
      <dsp:nvSpPr>
        <dsp:cNvPr id="0" name=""/>
        <dsp:cNvSpPr/>
      </dsp:nvSpPr>
      <dsp:spPr>
        <a:xfrm>
          <a:off x="383857" y="1413895"/>
          <a:ext cx="2159973" cy="35424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ADD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sp:txBody>
      <dsp:txXfrm>
        <a:off x="401150" y="1431188"/>
        <a:ext cx="2125387" cy="319654"/>
      </dsp:txXfrm>
    </dsp:sp>
    <dsp:sp modelId="{7BD85AAD-3BFC-4A7B-808B-803FBD5F1550}">
      <dsp:nvSpPr>
        <dsp:cNvPr id="0" name=""/>
        <dsp:cNvSpPr/>
      </dsp:nvSpPr>
      <dsp:spPr>
        <a:xfrm>
          <a:off x="0" y="3004735"/>
          <a:ext cx="767715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4993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寄存器间接寻址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功能：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 </a:t>
          </a:r>
          <a:r>
            <a:rPr lang="en-US" altLang="zh-CN" sz="1800" b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&amp;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004735"/>
        <a:ext cx="7677150" cy="1171800"/>
      </dsp:txXfrm>
    </dsp:sp>
    <dsp:sp modelId="{21B156F4-A9C8-4C55-BA19-D89D05C01E06}">
      <dsp:nvSpPr>
        <dsp:cNvPr id="0" name=""/>
        <dsp:cNvSpPr/>
      </dsp:nvSpPr>
      <dsp:spPr>
        <a:xfrm>
          <a:off x="383857" y="2827616"/>
          <a:ext cx="2159973" cy="35424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AND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, R</a:t>
          </a:r>
          <a:r>
            <a:rPr lang="en-US" altLang="zh-CN" sz="20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sp:txBody>
      <dsp:txXfrm>
        <a:off x="401150" y="2844909"/>
        <a:ext cx="212538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B7F5B-2635-4CD0-9CF2-DD331C98037F}">
      <dsp:nvSpPr>
        <dsp:cNvPr id="0" name=""/>
        <dsp:cNvSpPr/>
      </dsp:nvSpPr>
      <dsp:spPr>
        <a:xfrm>
          <a:off x="0" y="644845"/>
          <a:ext cx="7677150" cy="352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895604" rIns="59583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用计算机解决某个问题时，首先编写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程序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程序是一个指令序列，这个序列明确告诉计算机应该逐步执行什么操作（操作码）在什么地方找到用来操作的数据，结果存到何处（地址码）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644845"/>
        <a:ext cx="7677150" cy="3521700"/>
      </dsp:txXfrm>
    </dsp:sp>
    <dsp:sp modelId="{1DA86FAD-F241-4BD9-B510-32C9EF5C3B58}">
      <dsp:nvSpPr>
        <dsp:cNvPr id="0" name=""/>
        <dsp:cNvSpPr/>
      </dsp:nvSpPr>
      <dsp:spPr>
        <a:xfrm>
          <a:off x="383857" y="10165"/>
          <a:ext cx="5374005" cy="126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存储程序、程序控制思想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5822" y="72130"/>
        <a:ext cx="5250075" cy="11454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442E-7D18-4C81-96D6-78BAEA8A085F}">
      <dsp:nvSpPr>
        <dsp:cNvPr id="0" name=""/>
        <dsp:cNvSpPr/>
      </dsp:nvSpPr>
      <dsp:spPr>
        <a:xfrm>
          <a:off x="0" y="101785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101785"/>
        <a:ext cx="1904999" cy="1143000"/>
      </dsp:txXfrm>
    </dsp:sp>
    <dsp:sp modelId="{A221B051-22A3-414D-A55A-44366E590DA4}">
      <dsp:nvSpPr>
        <dsp:cNvPr id="0" name=""/>
        <dsp:cNvSpPr/>
      </dsp:nvSpPr>
      <dsp:spPr>
        <a:xfrm>
          <a:off x="2095500" y="101785"/>
          <a:ext cx="1904999" cy="1143000"/>
        </a:xfrm>
        <a:prstGeom prst="rect">
          <a:avLst/>
        </a:prstGeom>
        <a:solidFill>
          <a:schemeClr val="accent3">
            <a:hueOff val="4105467"/>
            <a:satOff val="-1065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LAD</a:t>
          </a:r>
          <a:r>
            <a:rPr lang="zh-CN" altLang="en-US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2095500" y="101785"/>
        <a:ext cx="1904999" cy="1143000"/>
      </dsp:txXfrm>
    </dsp:sp>
    <dsp:sp modelId="{A0F58C07-5714-4E06-A038-B4AEEC937651}">
      <dsp:nvSpPr>
        <dsp:cNvPr id="0" name=""/>
        <dsp:cNvSpPr/>
      </dsp:nvSpPr>
      <dsp:spPr>
        <a:xfrm>
          <a:off x="4191000" y="101785"/>
          <a:ext cx="1904999" cy="1143000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ADD</a:t>
          </a:r>
          <a:r>
            <a:rPr lang="zh-CN" altLang="en-US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</a:p>
      </dsp:txBody>
      <dsp:txXfrm>
        <a:off x="4191000" y="101785"/>
        <a:ext cx="1904999" cy="1143000"/>
      </dsp:txXfrm>
    </dsp:sp>
    <dsp:sp modelId="{08171EA7-E9B3-484E-B33D-4256443B7BEB}">
      <dsp:nvSpPr>
        <dsp:cNvPr id="0" name=""/>
        <dsp:cNvSpPr/>
      </dsp:nvSpPr>
      <dsp:spPr>
        <a:xfrm>
          <a:off x="1047750" y="1435286"/>
          <a:ext cx="1904999" cy="1143000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STO</a:t>
          </a:r>
          <a:r>
            <a:rPr lang="zh-CN" altLang="en-US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1047750" y="1435286"/>
        <a:ext cx="1904999" cy="1143000"/>
      </dsp:txXfrm>
    </dsp:sp>
    <dsp:sp modelId="{EF43FD84-3C79-4E32-AA4B-D454A19E3694}">
      <dsp:nvSpPr>
        <dsp:cNvPr id="0" name=""/>
        <dsp:cNvSpPr/>
      </dsp:nvSpPr>
      <dsp:spPr>
        <a:xfrm>
          <a:off x="3143250" y="1435285"/>
          <a:ext cx="1904999" cy="1143000"/>
        </a:xfrm>
        <a:prstGeom prst="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JMP</a:t>
          </a:r>
          <a:r>
            <a:rPr lang="zh-CN" altLang="en-US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指令的指令周期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  <a:sym typeface="+mn-lt"/>
          </a:endParaRPr>
        </a:p>
      </dsp:txBody>
      <dsp:txXfrm>
        <a:off x="3143250" y="1435285"/>
        <a:ext cx="1904999" cy="1143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423E-411A-4368-8236-E47D411D8235}">
      <dsp:nvSpPr>
        <dsp:cNvPr id="0" name=""/>
        <dsp:cNvSpPr/>
      </dsp:nvSpPr>
      <dsp:spPr>
        <a:xfrm>
          <a:off x="1291" y="1232736"/>
          <a:ext cx="1711239" cy="17112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取指</a:t>
          </a:r>
          <a:b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1896" y="1483341"/>
        <a:ext cx="1210029" cy="1210029"/>
      </dsp:txXfrm>
    </dsp:sp>
    <dsp:sp modelId="{123538FD-0D88-4479-B92A-063EF6AD1481}">
      <dsp:nvSpPr>
        <dsp:cNvPr id="0" name=""/>
        <dsp:cNvSpPr/>
      </dsp:nvSpPr>
      <dsp:spPr>
        <a:xfrm>
          <a:off x="1851483" y="1592096"/>
          <a:ext cx="992519" cy="99251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83041" y="1971635"/>
        <a:ext cx="729403" cy="233441"/>
      </dsp:txXfrm>
    </dsp:sp>
    <dsp:sp modelId="{D9C45FA1-ADEA-48BD-8B01-7C686A27A890}">
      <dsp:nvSpPr>
        <dsp:cNvPr id="0" name=""/>
        <dsp:cNvSpPr/>
      </dsp:nvSpPr>
      <dsp:spPr>
        <a:xfrm>
          <a:off x="2982955" y="1232736"/>
          <a:ext cx="1711239" cy="1711239"/>
        </a:xfrm>
        <a:prstGeom prst="ellipse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</a:t>
          </a:r>
          <a:b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3560" y="1483341"/>
        <a:ext cx="1210029" cy="1210029"/>
      </dsp:txXfrm>
    </dsp:sp>
    <dsp:sp modelId="{0BC07E65-8AA5-4386-B7A5-346720525082}">
      <dsp:nvSpPr>
        <dsp:cNvPr id="0" name=""/>
        <dsp:cNvSpPr/>
      </dsp:nvSpPr>
      <dsp:spPr>
        <a:xfrm>
          <a:off x="4833147" y="1592096"/>
          <a:ext cx="992519" cy="992519"/>
        </a:xfrm>
        <a:prstGeom prst="mathEqual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64705" y="1796555"/>
        <a:ext cx="729403" cy="583601"/>
      </dsp:txXfrm>
    </dsp:sp>
    <dsp:sp modelId="{D41C8EC2-D640-47A2-82B3-63AC99D699E5}">
      <dsp:nvSpPr>
        <dsp:cNvPr id="0" name=""/>
        <dsp:cNvSpPr/>
      </dsp:nvSpPr>
      <dsp:spPr>
        <a:xfrm>
          <a:off x="5964619" y="1232736"/>
          <a:ext cx="1711239" cy="1711239"/>
        </a:xfrm>
        <a:prstGeom prst="ellips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</a:t>
          </a:r>
          <a:br>
            <a: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zh-CN" altLang="en-US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周期 </a:t>
          </a:r>
          <a:endParaRPr lang="zh-CN" altLang="en-US" sz="24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15224" y="1483341"/>
        <a:ext cx="1210029" cy="121002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7CB72-9B05-461E-A319-6F8ABD95CD7C}">
      <dsp:nvSpPr>
        <dsp:cNvPr id="0" name=""/>
        <dsp:cNvSpPr/>
      </dsp:nvSpPr>
      <dsp:spPr>
        <a:xfrm>
          <a:off x="0" y="379369"/>
          <a:ext cx="3659187" cy="370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520700" rIns="283994" bIns="165600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又称</a:t>
          </a:r>
          <a:r>
            <a:rPr kumimoji="1"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机器周期</a:t>
          </a:r>
          <a:endParaRPr kumimoji="1"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通常指从</a:t>
          </a:r>
          <a:r>
            <a:rPr kumimoji="1"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内存</a:t>
          </a:r>
          <a:r>
            <a:rPr kumimoji="1" lang="zh-CN" altLang="en-US" sz="2400" b="1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读一个字</a:t>
          </a:r>
          <a:r>
            <a:rPr kumimoji="1"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的最短时间</a:t>
          </a:r>
          <a:endParaRPr kumimoji="1"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79369"/>
        <a:ext cx="3659187" cy="3701250"/>
      </dsp:txXfrm>
    </dsp:sp>
    <dsp:sp modelId="{18492260-0CCA-4094-93FC-18BC46BBF3B5}">
      <dsp:nvSpPr>
        <dsp:cNvPr id="0" name=""/>
        <dsp:cNvSpPr/>
      </dsp:nvSpPr>
      <dsp:spPr>
        <a:xfrm>
          <a:off x="182959" y="10369"/>
          <a:ext cx="256143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985" y="46395"/>
        <a:ext cx="2489378" cy="6659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9219-A4D0-4EA3-B904-2394D1EB4B72}">
      <dsp:nvSpPr>
        <dsp:cNvPr id="0" name=""/>
        <dsp:cNvSpPr/>
      </dsp:nvSpPr>
      <dsp:spPr>
        <a:xfrm>
          <a:off x="0" y="394623"/>
          <a:ext cx="3656013" cy="368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541528" rIns="283747" bIns="68400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一个指令周期，划分为若干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功能不同的指令，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可能包含不同数目的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94623"/>
        <a:ext cx="3656013" cy="3685500"/>
      </dsp:txXfrm>
    </dsp:sp>
    <dsp:sp modelId="{982FD187-C9E8-4B80-A0AC-0A8C70ABBF0C}">
      <dsp:nvSpPr>
        <dsp:cNvPr id="0" name=""/>
        <dsp:cNvSpPr/>
      </dsp:nvSpPr>
      <dsp:spPr>
        <a:xfrm>
          <a:off x="182800" y="10863"/>
          <a:ext cx="255920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sp:txBody>
      <dsp:txXfrm>
        <a:off x="220267" y="48330"/>
        <a:ext cx="2484275" cy="69258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B5B-047A-4D0F-8F41-0F284AEE15D9}">
      <dsp:nvSpPr>
        <dsp:cNvPr id="0" name=""/>
        <dsp:cNvSpPr/>
      </dsp:nvSpPr>
      <dsp:spPr>
        <a:xfrm>
          <a:off x="0" y="414243"/>
          <a:ext cx="767715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又称：</a:t>
          </a:r>
          <a:r>
            <a:rPr lang="en-US" altLang="zh-CN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zh-CN" altLang="en-US" sz="2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周期、节拍脉冲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处理操作的最基本时间单位。</a:t>
          </a:r>
          <a:r>
            <a:rPr lang="zh-CN" altLang="en-US" sz="23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如：</a:t>
          </a:r>
          <a:r>
            <a:rPr lang="en-US" altLang="zh-CN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23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完成一次正确的运算；寄存器间的一次数据传送等</a:t>
          </a:r>
          <a:endParaRPr lang="zh-CN" altLang="en-US" sz="23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414243"/>
        <a:ext cx="7677150" cy="2101050"/>
      </dsp:txXfrm>
    </dsp:sp>
    <dsp:sp modelId="{1F60F351-FE22-4692-847D-D08D0D2F3796}">
      <dsp:nvSpPr>
        <dsp:cNvPr id="0" name=""/>
        <dsp:cNvSpPr/>
      </dsp:nvSpPr>
      <dsp:spPr>
        <a:xfrm>
          <a:off x="383857" y="74763"/>
          <a:ext cx="5374005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时钟周期</a:t>
          </a:r>
          <a:endParaRPr lang="zh-CN" alt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7001" y="107907"/>
        <a:ext cx="5307717" cy="612672"/>
      </dsp:txXfrm>
    </dsp:sp>
    <dsp:sp modelId="{8272A726-5F09-4E05-9398-AFC77857846E}">
      <dsp:nvSpPr>
        <dsp:cNvPr id="0" name=""/>
        <dsp:cNvSpPr/>
      </dsp:nvSpPr>
      <dsp:spPr>
        <a:xfrm>
          <a:off x="0" y="2978973"/>
          <a:ext cx="7677150" cy="112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 </a:t>
          </a:r>
          <a:r>
            <a:rPr lang="en-US" altLang="zh-CN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zh-CN" altLang="en-US" sz="23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若干时钟周期</a:t>
          </a:r>
        </a:p>
      </dsp:txBody>
      <dsp:txXfrm>
        <a:off x="0" y="2978973"/>
        <a:ext cx="7677150" cy="1122975"/>
      </dsp:txXfrm>
    </dsp:sp>
    <dsp:sp modelId="{E60F52C7-A3D3-4D43-A7CF-47C6276565E1}">
      <dsp:nvSpPr>
        <dsp:cNvPr id="0" name=""/>
        <dsp:cNvSpPr/>
      </dsp:nvSpPr>
      <dsp:spPr>
        <a:xfrm>
          <a:off x="383857" y="2639493"/>
          <a:ext cx="5374005" cy="67896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说明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7001" y="2672637"/>
        <a:ext cx="5307717" cy="61267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5A9B8-D8BE-4E51-A8F2-FDB2A26CF660}">
      <dsp:nvSpPr>
        <dsp:cNvPr id="0" name=""/>
        <dsp:cNvSpPr/>
      </dsp:nvSpPr>
      <dsp:spPr>
        <a:xfrm>
          <a:off x="37" y="191767"/>
          <a:ext cx="3587418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单周期</a:t>
          </a:r>
          <a:r>
            <a:rPr lang="en-US" altLang="zh-CN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" y="191767"/>
        <a:ext cx="3587418" cy="748800"/>
      </dsp:txXfrm>
    </dsp:sp>
    <dsp:sp modelId="{0A3ACB40-BADF-4839-A5DA-693EA6F38E8E}">
      <dsp:nvSpPr>
        <dsp:cNvPr id="0" name=""/>
        <dsp:cNvSpPr/>
      </dsp:nvSpPr>
      <dsp:spPr>
        <a:xfrm>
          <a:off x="37" y="940567"/>
          <a:ext cx="3587418" cy="30443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在一个时钟周期内完成从指令取出到得到结果的所有工作</a:t>
          </a:r>
          <a:endParaRPr lang="en-US" alt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效率低</a:t>
          </a:r>
          <a:endParaRPr lang="en-US" altLang="zh-CN" sz="2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" y="940567"/>
        <a:ext cx="3587418" cy="3044376"/>
      </dsp:txXfrm>
    </dsp:sp>
    <dsp:sp modelId="{9872D052-9766-4753-B9E0-0DCB7C417531}">
      <dsp:nvSpPr>
        <dsp:cNvPr id="0" name=""/>
        <dsp:cNvSpPr/>
      </dsp:nvSpPr>
      <dsp:spPr>
        <a:xfrm>
          <a:off x="4089694" y="191767"/>
          <a:ext cx="3587418" cy="7488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多周期</a:t>
          </a:r>
          <a:r>
            <a:rPr lang="en-US" altLang="zh-CN" sz="2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en-US" altLang="zh-CN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9694" y="191767"/>
        <a:ext cx="3587418" cy="748800"/>
      </dsp:txXfrm>
    </dsp:sp>
    <dsp:sp modelId="{6F5F0D88-C635-4CA3-A1D6-F4E0D9764996}">
      <dsp:nvSpPr>
        <dsp:cNvPr id="0" name=""/>
        <dsp:cNvSpPr/>
      </dsp:nvSpPr>
      <dsp:spPr>
        <a:xfrm>
          <a:off x="4089694" y="940567"/>
          <a:ext cx="3587418" cy="304437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指令的执行分成多个阶段，每个阶段在一个时钟周期完成</a:t>
          </a:r>
          <a:endParaRPr lang="en-US" altLang="zh-CN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容易流水线执行，</a:t>
          </a:r>
          <a:r>
            <a:rPr lang="zh-CN" altLang="en-US" sz="2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效率高</a:t>
          </a:r>
        </a:p>
      </dsp:txBody>
      <dsp:txXfrm>
        <a:off x="4089694" y="940567"/>
        <a:ext cx="3587418" cy="3044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8514C-2640-46F3-BA1F-B45A5E697FEE}">
      <dsp:nvSpPr>
        <dsp:cNvPr id="0" name=""/>
        <dsp:cNvSpPr/>
      </dsp:nvSpPr>
      <dsp:spPr>
        <a:xfrm>
          <a:off x="0" y="636753"/>
          <a:ext cx="7677150" cy="352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895604" rIns="59583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简称</a:t>
          </a:r>
          <a:r>
            <a:rPr lang="en-US" altLang="zh-CN" sz="2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endParaRPr lang="zh-CN" altLang="en-US" sz="2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控制计算机自动完成</a:t>
          </a:r>
          <a:r>
            <a:rPr lang="zh-CN" altLang="en-US" sz="2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取出指令</a:t>
          </a:r>
          <a:r>
            <a:rPr lang="zh-CN" altLang="en-US" sz="2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zh-CN" altLang="en-US" sz="2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执行指令</a:t>
          </a:r>
          <a:r>
            <a:rPr lang="zh-CN" altLang="en-US" sz="2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任务的部件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计算机的核心部件</a:t>
          </a:r>
          <a:endParaRPr lang="en-US" altLang="zh-CN" sz="2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636753"/>
        <a:ext cx="7677150" cy="3521700"/>
      </dsp:txXfrm>
    </dsp:sp>
    <dsp:sp modelId="{3EE20499-CC8E-4452-8677-9F83B0B8FE6C}">
      <dsp:nvSpPr>
        <dsp:cNvPr id="0" name=""/>
        <dsp:cNvSpPr/>
      </dsp:nvSpPr>
      <dsp:spPr>
        <a:xfrm>
          <a:off x="383857" y="10165"/>
          <a:ext cx="5374005" cy="1269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中央处理器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45822" y="72130"/>
        <a:ext cx="5250075" cy="114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EBAE2-ECF4-4389-A5B4-8D90E11034C3}">
      <dsp:nvSpPr>
        <dsp:cNvPr id="0" name=""/>
        <dsp:cNvSpPr/>
      </dsp:nvSpPr>
      <dsp:spPr>
        <a:xfrm>
          <a:off x="2886" y="313834"/>
          <a:ext cx="1735605" cy="6942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指令控制</a:t>
          </a:r>
          <a:endParaRPr lang="zh-CN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86" y="313834"/>
        <a:ext cx="1735605" cy="694242"/>
      </dsp:txXfrm>
    </dsp:sp>
    <dsp:sp modelId="{A946A450-4D35-4037-9C6A-C99279F63D93}">
      <dsp:nvSpPr>
        <dsp:cNvPr id="0" name=""/>
        <dsp:cNvSpPr/>
      </dsp:nvSpPr>
      <dsp:spPr>
        <a:xfrm>
          <a:off x="288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108000" bIns="144018" numCol="1" spcCol="1270" anchor="t" anchorCtr="0">
          <a:noAutofit/>
        </a:bodyPr>
        <a:lstStyle/>
        <a:p>
          <a:pPr marL="0" lvl="1" indent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保证控制器按</a:t>
          </a:r>
          <a:r>
            <a:rPr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顺序执行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程序</a:t>
          </a:r>
        </a:p>
      </dsp:txBody>
      <dsp:txXfrm>
        <a:off x="2886" y="1008077"/>
        <a:ext cx="1735605" cy="2854800"/>
      </dsp:txXfrm>
    </dsp:sp>
    <dsp:sp modelId="{541A3CCC-3E8F-4EA4-B3CB-0D40F0510C51}">
      <dsp:nvSpPr>
        <dsp:cNvPr id="0" name=""/>
        <dsp:cNvSpPr/>
      </dsp:nvSpPr>
      <dsp:spPr>
        <a:xfrm>
          <a:off x="1981476" y="313834"/>
          <a:ext cx="1735605" cy="694242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操作控制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1981476" y="313834"/>
        <a:ext cx="1735605" cy="694242"/>
      </dsp:txXfrm>
    </dsp:sp>
    <dsp:sp modelId="{24001A2D-E7A2-4F12-B2E7-D053D0CFA490}">
      <dsp:nvSpPr>
        <dsp:cNvPr id="0" name=""/>
        <dsp:cNvSpPr/>
      </dsp:nvSpPr>
      <dsp:spPr>
        <a:xfrm>
          <a:off x="198147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108000" bIns="144018" numCol="1" spcCol="1270" anchor="t" anchorCtr="0">
          <a:noAutofit/>
        </a:bodyPr>
        <a:lstStyle/>
        <a:p>
          <a:pPr marL="0" lvl="1" indent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管理并</a:t>
          </a:r>
          <a:r>
            <a:rPr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产生一系列操作信号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，将它们送往相应的部件</a:t>
          </a:r>
        </a:p>
      </dsp:txBody>
      <dsp:txXfrm>
        <a:off x="1981476" y="1008077"/>
        <a:ext cx="1735605" cy="2854800"/>
      </dsp:txXfrm>
    </dsp:sp>
    <dsp:sp modelId="{F54867E8-85EC-4963-BF3E-A0817E9D566E}">
      <dsp:nvSpPr>
        <dsp:cNvPr id="0" name=""/>
        <dsp:cNvSpPr/>
      </dsp:nvSpPr>
      <dsp:spPr>
        <a:xfrm>
          <a:off x="3960067" y="313834"/>
          <a:ext cx="1735605" cy="694242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时间控制</a:t>
          </a:r>
          <a:endParaRPr lang="en-US" altLang="zh-CN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3960067" y="313834"/>
        <a:ext cx="1735605" cy="694242"/>
      </dsp:txXfrm>
    </dsp:sp>
    <dsp:sp modelId="{412A603E-429F-4215-8D41-266408F2B92B}">
      <dsp:nvSpPr>
        <dsp:cNvPr id="0" name=""/>
        <dsp:cNvSpPr/>
      </dsp:nvSpPr>
      <dsp:spPr>
        <a:xfrm>
          <a:off x="396006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108000" bIns="144018" numCol="1" spcCol="1270" anchor="t" anchorCtr="0">
          <a:noAutofit/>
        </a:bodyPr>
        <a:lstStyle/>
        <a:p>
          <a:pPr marL="0" lvl="1" indent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对各种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操作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实施</a:t>
          </a:r>
          <a:r>
            <a:rPr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时间上的定时</a:t>
          </a:r>
        </a:p>
      </dsp:txBody>
      <dsp:txXfrm>
        <a:off x="3960067" y="1008077"/>
        <a:ext cx="1735605" cy="2854800"/>
      </dsp:txXfrm>
    </dsp:sp>
    <dsp:sp modelId="{51E6208A-816B-4C62-8E9C-3CF5EB20DAAA}">
      <dsp:nvSpPr>
        <dsp:cNvPr id="0" name=""/>
        <dsp:cNvSpPr/>
      </dsp:nvSpPr>
      <dsp:spPr>
        <a:xfrm>
          <a:off x="5938657" y="313834"/>
          <a:ext cx="1735605" cy="69424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数据加工</a:t>
          </a:r>
          <a:endParaRPr lang="en-US" altLang="zh-CN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5938657" y="313834"/>
        <a:ext cx="1735605" cy="694242"/>
      </dsp:txXfrm>
    </dsp:sp>
    <dsp:sp modelId="{333E906F-5A8B-48C2-B8FE-493F1DC680DD}">
      <dsp:nvSpPr>
        <dsp:cNvPr id="0" name=""/>
        <dsp:cNvSpPr/>
      </dsp:nvSpPr>
      <dsp:spPr>
        <a:xfrm>
          <a:off x="593865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108000" bIns="144018" numCol="1" spcCol="1270" anchor="t" anchorCtr="0">
          <a:noAutofit/>
        </a:bodyPr>
        <a:lstStyle/>
        <a:p>
          <a:pPr marL="0" lvl="1" indent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对数据进行</a:t>
          </a:r>
          <a:r>
            <a:rPr lang="zh-CN" altLang="en-US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算术和逻辑运算</a:t>
          </a:r>
          <a:endParaRPr lang="zh-CN" altLang="en-US" sz="1800" b="1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8657" y="1008077"/>
        <a:ext cx="1735605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6B08-DA24-4C06-B3FB-12B9E9328BA2}">
      <dsp:nvSpPr>
        <dsp:cNvPr id="0" name=""/>
        <dsp:cNvSpPr/>
      </dsp:nvSpPr>
      <dsp:spPr>
        <a:xfrm>
          <a:off x="1501" y="41603"/>
          <a:ext cx="1623716" cy="12120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数据加工处理部件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9901" y="70003"/>
        <a:ext cx="1566916" cy="1183669"/>
      </dsp:txXfrm>
    </dsp:sp>
    <dsp:sp modelId="{2E3DF8F6-4496-43A6-B719-BC8926B27429}">
      <dsp:nvSpPr>
        <dsp:cNvPr id="0" name=""/>
        <dsp:cNvSpPr/>
      </dsp:nvSpPr>
      <dsp:spPr>
        <a:xfrm>
          <a:off x="1501" y="1253673"/>
          <a:ext cx="1623716" cy="5211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运算器</a:t>
          </a:r>
        </a:p>
      </dsp:txBody>
      <dsp:txXfrm>
        <a:off x="1501" y="1253673"/>
        <a:ext cx="1143462" cy="521190"/>
      </dsp:txXfrm>
    </dsp:sp>
    <dsp:sp modelId="{0C62DCC3-DA3A-422C-8D01-E630C7E30B43}">
      <dsp:nvSpPr>
        <dsp:cNvPr id="0" name=""/>
        <dsp:cNvSpPr/>
      </dsp:nvSpPr>
      <dsp:spPr>
        <a:xfrm>
          <a:off x="1190896" y="1336459"/>
          <a:ext cx="568300" cy="568300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FC1E4-E5B8-4211-B57F-1F10BB0F9FBF}">
      <dsp:nvSpPr>
        <dsp:cNvPr id="0" name=""/>
        <dsp:cNvSpPr/>
      </dsp:nvSpPr>
      <dsp:spPr>
        <a:xfrm>
          <a:off x="1899989" y="41603"/>
          <a:ext cx="1623716" cy="12120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ALU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、通用寄存器、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DR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PSW</a:t>
          </a:r>
        </a:p>
      </dsp:txBody>
      <dsp:txXfrm>
        <a:off x="1928389" y="70003"/>
        <a:ext cx="1566916" cy="1183669"/>
      </dsp:txXfrm>
    </dsp:sp>
    <dsp:sp modelId="{1DC543B3-0868-4C99-BE3F-2460EAC00091}">
      <dsp:nvSpPr>
        <dsp:cNvPr id="0" name=""/>
        <dsp:cNvSpPr/>
      </dsp:nvSpPr>
      <dsp:spPr>
        <a:xfrm>
          <a:off x="1899989" y="1253673"/>
          <a:ext cx="1623716" cy="521190"/>
        </a:xfrm>
        <a:prstGeom prst="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组成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1899989" y="1253673"/>
        <a:ext cx="1143462" cy="521190"/>
      </dsp:txXfrm>
    </dsp:sp>
    <dsp:sp modelId="{50F71EDE-F704-4BA0-8403-C2FCDB91BE63}">
      <dsp:nvSpPr>
        <dsp:cNvPr id="0" name=""/>
        <dsp:cNvSpPr/>
      </dsp:nvSpPr>
      <dsp:spPr>
        <a:xfrm>
          <a:off x="3089384" y="1336459"/>
          <a:ext cx="568300" cy="568300"/>
        </a:xfrm>
        <a:prstGeom prst="ellipse">
          <a:avLst/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2225-EB88-4B0A-BE8D-03CB34B6AFAB}">
      <dsp:nvSpPr>
        <dsp:cNvPr id="0" name=""/>
        <dsp:cNvSpPr/>
      </dsp:nvSpPr>
      <dsp:spPr>
        <a:xfrm>
          <a:off x="950745" y="2186227"/>
          <a:ext cx="1623716" cy="12120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执行算术运算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执行逻辑运算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979145" y="2214627"/>
        <a:ext cx="1566916" cy="1183669"/>
      </dsp:txXfrm>
    </dsp:sp>
    <dsp:sp modelId="{BFB4B6A8-7F7F-47A7-9FD8-3D449F13E85A}">
      <dsp:nvSpPr>
        <dsp:cNvPr id="0" name=""/>
        <dsp:cNvSpPr/>
      </dsp:nvSpPr>
      <dsp:spPr>
        <a:xfrm>
          <a:off x="950745" y="3398297"/>
          <a:ext cx="1623716" cy="52119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主要功能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950745" y="3398297"/>
        <a:ext cx="1143462" cy="521190"/>
      </dsp:txXfrm>
    </dsp:sp>
    <dsp:sp modelId="{587A78E6-F3BC-4CD9-86A8-AB146F315775}">
      <dsp:nvSpPr>
        <dsp:cNvPr id="0" name=""/>
        <dsp:cNvSpPr/>
      </dsp:nvSpPr>
      <dsp:spPr>
        <a:xfrm>
          <a:off x="2140140" y="3481083"/>
          <a:ext cx="568300" cy="568300"/>
        </a:xfrm>
        <a:prstGeom prst="ellipse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410D4-0263-4793-8C51-C5FFED636D81}">
      <dsp:nvSpPr>
        <dsp:cNvPr id="0" name=""/>
        <dsp:cNvSpPr/>
      </dsp:nvSpPr>
      <dsp:spPr>
        <a:xfrm>
          <a:off x="0" y="528934"/>
          <a:ext cx="2399109" cy="14394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1. 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数据寄存器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ata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DR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528934"/>
        <a:ext cx="2399109" cy="1439465"/>
      </dsp:txXfrm>
    </dsp:sp>
    <dsp:sp modelId="{B8B2D81D-CF4D-4AFC-8126-BE429DE2A41A}">
      <dsp:nvSpPr>
        <dsp:cNvPr id="0" name=""/>
        <dsp:cNvSpPr/>
      </dsp:nvSpPr>
      <dsp:spPr>
        <a:xfrm>
          <a:off x="2639020" y="528934"/>
          <a:ext cx="2399109" cy="1439465"/>
        </a:xfrm>
        <a:prstGeom prst="rect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2. 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指令寄存器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nstruction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IR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639020" y="528934"/>
        <a:ext cx="2399109" cy="1439465"/>
      </dsp:txXfrm>
    </dsp:sp>
    <dsp:sp modelId="{C141D9C5-7947-49B3-B365-FF2C04981615}">
      <dsp:nvSpPr>
        <dsp:cNvPr id="0" name=""/>
        <dsp:cNvSpPr/>
      </dsp:nvSpPr>
      <dsp:spPr>
        <a:xfrm>
          <a:off x="5278040" y="528934"/>
          <a:ext cx="2399109" cy="1439465"/>
        </a:xfrm>
        <a:prstGeom prst="rect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3. 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程序计数器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rogram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ounter, PC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5278040" y="528934"/>
        <a:ext cx="2399109" cy="1439465"/>
      </dsp:txXfrm>
    </dsp:sp>
    <dsp:sp modelId="{0FDA058E-D0F7-4B94-B081-1B249FAE28EE}">
      <dsp:nvSpPr>
        <dsp:cNvPr id="0" name=""/>
        <dsp:cNvSpPr/>
      </dsp:nvSpPr>
      <dsp:spPr>
        <a:xfrm>
          <a:off x="0" y="2208311"/>
          <a:ext cx="2399109" cy="1439465"/>
        </a:xfrm>
        <a:prstGeom prst="rect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4. </a:t>
          </a:r>
          <a:r>
            <a:rPr lang="zh-CN" altLang="en-US" sz="2000" b="1" kern="1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数据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地址寄存器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ddress </a:t>
          </a:r>
          <a:r>
            <a:rPr lang="en-US" altLang="zh-CN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egister, AR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</a:p>
      </dsp:txBody>
      <dsp:txXfrm>
        <a:off x="0" y="2208311"/>
        <a:ext cx="2399109" cy="1439465"/>
      </dsp:txXfrm>
    </dsp:sp>
    <dsp:sp modelId="{F42CF16D-24A9-45E3-A3D0-8AE108A7C3F6}">
      <dsp:nvSpPr>
        <dsp:cNvPr id="0" name=""/>
        <dsp:cNvSpPr/>
      </dsp:nvSpPr>
      <dsp:spPr>
        <a:xfrm>
          <a:off x="2639020" y="2208311"/>
          <a:ext cx="2399109" cy="1439465"/>
        </a:xfrm>
        <a:prstGeom prst="rect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5. 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通用寄存器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General Register, R</a:t>
          </a:r>
          <a:r>
            <a:rPr lang="en-US" altLang="zh-CN" sz="16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~R</a:t>
          </a:r>
          <a:r>
            <a:rPr lang="en-US" altLang="zh-CN" sz="1600" b="1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 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639020" y="2208311"/>
        <a:ext cx="2399109" cy="1439465"/>
      </dsp:txXfrm>
    </dsp:sp>
    <dsp:sp modelId="{168CA17F-45CA-42B0-B9BE-0757C6853B9C}">
      <dsp:nvSpPr>
        <dsp:cNvPr id="0" name=""/>
        <dsp:cNvSpPr/>
      </dsp:nvSpPr>
      <dsp:spPr>
        <a:xfrm>
          <a:off x="5278040" y="2208311"/>
          <a:ext cx="2399109" cy="1439465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6. 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状态字寄存器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rogram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S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tatus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W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ord, </a:t>
          </a:r>
          <a:b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PSW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5278040" y="2208311"/>
        <a:ext cx="2399109" cy="14394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E186-CF6B-4AC3-A4F3-324010745372}">
      <dsp:nvSpPr>
        <dsp:cNvPr id="0" name=""/>
        <dsp:cNvSpPr/>
      </dsp:nvSpPr>
      <dsp:spPr>
        <a:xfrm>
          <a:off x="0" y="323943"/>
          <a:ext cx="3659187" cy="942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37388" rIns="144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暂时保存要写入寄存器的数据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3943"/>
        <a:ext cx="3659187" cy="942637"/>
      </dsp:txXfrm>
    </dsp:sp>
    <dsp:sp modelId="{8B9936D1-BC4E-4CFA-B143-C3A6F1FD319E}">
      <dsp:nvSpPr>
        <dsp:cNvPr id="0" name=""/>
        <dsp:cNvSpPr/>
      </dsp:nvSpPr>
      <dsp:spPr>
        <a:xfrm>
          <a:off x="182959" y="13983"/>
          <a:ext cx="256143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221" y="44245"/>
        <a:ext cx="2500906" cy="559396"/>
      </dsp:txXfrm>
    </dsp:sp>
    <dsp:sp modelId="{B5689F62-7518-44B3-B763-2373C3D2947B}">
      <dsp:nvSpPr>
        <dsp:cNvPr id="0" name=""/>
        <dsp:cNvSpPr/>
      </dsp:nvSpPr>
      <dsp:spPr>
        <a:xfrm>
          <a:off x="0" y="1689941"/>
          <a:ext cx="3659187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437388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缓冲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ALU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运算结果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通用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REG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速度补偿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en-US" altLang="zh-CN" sz="18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en-US" altLang="zh-CN" sz="18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Memory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/IO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1689941"/>
        <a:ext cx="3659187" cy="1356074"/>
      </dsp:txXfrm>
    </dsp:sp>
    <dsp:sp modelId="{13BC9742-2166-4807-A5EB-EE8721A820E8}">
      <dsp:nvSpPr>
        <dsp:cNvPr id="0" name=""/>
        <dsp:cNvSpPr/>
      </dsp:nvSpPr>
      <dsp:spPr>
        <a:xfrm>
          <a:off x="182959" y="1379981"/>
          <a:ext cx="2561430" cy="6199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</a:p>
      </dsp:txBody>
      <dsp:txXfrm>
        <a:off x="213221" y="1410243"/>
        <a:ext cx="250090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5351-C523-4D0E-B24B-F8424EADEEC1}">
      <dsp:nvSpPr>
        <dsp:cNvPr id="0" name=""/>
        <dsp:cNvSpPr/>
      </dsp:nvSpPr>
      <dsp:spPr>
        <a:xfrm>
          <a:off x="0" y="354016"/>
          <a:ext cx="3659187" cy="228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79044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用来保存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当前正在执行的一条指令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OP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字段的输出作为指令译码器的输入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54016"/>
        <a:ext cx="3659187" cy="2282175"/>
      </dsp:txXfrm>
    </dsp:sp>
    <dsp:sp modelId="{3E860186-C9C6-42FF-80F4-5652282B9072}">
      <dsp:nvSpPr>
        <dsp:cNvPr id="0" name=""/>
        <dsp:cNvSpPr/>
      </dsp:nvSpPr>
      <dsp:spPr>
        <a:xfrm>
          <a:off x="182959" y="14536"/>
          <a:ext cx="256143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103" y="47680"/>
        <a:ext cx="2495142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9D65-2A16-42C3-AFDA-0DF32BABF649}">
      <dsp:nvSpPr>
        <dsp:cNvPr id="0" name=""/>
        <dsp:cNvSpPr/>
      </dsp:nvSpPr>
      <dsp:spPr>
        <a:xfrm>
          <a:off x="0" y="218925"/>
          <a:ext cx="365918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291592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保存下一条指令的地址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18925"/>
        <a:ext cx="3659187" cy="793800"/>
      </dsp:txXfrm>
    </dsp:sp>
    <dsp:sp modelId="{555DCA17-48E4-492D-BE64-10C9BDD4E7A6}">
      <dsp:nvSpPr>
        <dsp:cNvPr id="0" name=""/>
        <dsp:cNvSpPr/>
      </dsp:nvSpPr>
      <dsp:spPr>
        <a:xfrm>
          <a:off x="182959" y="12285"/>
          <a:ext cx="256143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134" y="32460"/>
        <a:ext cx="2521080" cy="372930"/>
      </dsp:txXfrm>
    </dsp:sp>
    <dsp:sp modelId="{771CAC0C-378F-41FA-96F1-06C5971F58B5}">
      <dsp:nvSpPr>
        <dsp:cNvPr id="0" name=""/>
        <dsp:cNvSpPr/>
      </dsp:nvSpPr>
      <dsp:spPr>
        <a:xfrm>
          <a:off x="0" y="1294965"/>
          <a:ext cx="3659187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291592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X86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EIP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MIPS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rPr>
            <a:t>PC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1294965"/>
        <a:ext cx="3659187" cy="1212750"/>
      </dsp:txXfrm>
    </dsp:sp>
    <dsp:sp modelId="{86F05F2D-8AB1-4932-B407-616E1AC71C7E}">
      <dsp:nvSpPr>
        <dsp:cNvPr id="0" name=""/>
        <dsp:cNvSpPr/>
      </dsp:nvSpPr>
      <dsp:spPr>
        <a:xfrm>
          <a:off x="182959" y="1088325"/>
          <a:ext cx="2561430" cy="41328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sp:txBody>
      <dsp:txXfrm>
        <a:off x="203134" y="1108500"/>
        <a:ext cx="252108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根据第二章中讲过的运算器的结构，此图中的</a:t>
            </a:r>
            <a:r>
              <a:rPr lang="en-US" altLang="zh-CN" dirty="0"/>
              <a:t>ALU</a:t>
            </a:r>
            <a:r>
              <a:rPr lang="zh-CN" altLang="en-US" dirty="0"/>
              <a:t>是单总线？双总线？还是三总线？</a:t>
            </a:r>
            <a:endParaRPr lang="en-US" altLang="zh-CN" dirty="0"/>
          </a:p>
          <a:p>
            <a:r>
              <a:rPr lang="zh-CN" altLang="en-US" dirty="0"/>
              <a:t>存储器是冯诺依曼结构？还是哈佛结构？</a:t>
            </a:r>
            <a:endParaRPr lang="en-US" altLang="zh-CN" dirty="0"/>
          </a:p>
          <a:p>
            <a:r>
              <a:rPr lang="zh-CN" altLang="en-US" dirty="0"/>
              <a:t>把本章内容和实验联系起来，做到理论和实践相结合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4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CD67AA-4F78-4F3F-B69E-675EC69E92A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92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数据通路：实验中数据流动经过的路径。没有合适的信号，数据通路没有建立，数据没法传输到目的地。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CD67AA-4F78-4F3F-B69E-675EC69E92A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86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CD67AA-4F78-4F3F-B69E-675EC69E92AA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64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取指周期不等于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CD67AA-4F78-4F3F-B69E-675EC69E92AA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0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930896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930896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A4C471-EE6B-4FC8-9E61-A341FD7B58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本章讨论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的功能组成，控制器的工作原理和实现方法，微程序控制原理，基本控制单元的设计以及先进的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系统设计技术。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CBB645E-DEA2-D28C-3798-C7DC4191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的组成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早期的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运算器</a:t>
            </a:r>
            <a:r>
              <a:rPr lang="zh-CN" altLang="en-US" dirty="0">
                <a:sym typeface="+mn-lt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控制器</a:t>
            </a:r>
            <a:r>
              <a:rPr lang="zh-CN" altLang="en-US" dirty="0">
                <a:sym typeface="+mn-lt"/>
              </a:rPr>
              <a:t>两大部分组成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芯片外围的一些</a:t>
            </a:r>
            <a:r>
              <a:rPr lang="zh-CN" altLang="en-US" b="1" dirty="0">
                <a:sym typeface="+mn-lt"/>
              </a:rPr>
              <a:t>逻辑功能部件</a:t>
            </a:r>
            <a:r>
              <a:rPr lang="zh-CN" altLang="en-US" dirty="0">
                <a:sym typeface="+mn-lt"/>
              </a:rPr>
              <a:t>纷纷移入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内部，因而使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的组成越来越复杂</a:t>
            </a:r>
            <a:endParaRPr lang="en-US" altLang="zh-CN" dirty="0">
              <a:sym typeface="+mn-lt"/>
            </a:endParaRPr>
          </a:p>
        </p:txBody>
      </p:sp>
      <p:pic>
        <p:nvPicPr>
          <p:cNvPr id="2050" name="Picture 2" descr="cpu素材-cpu图片-cpu素材图片下载-觅知网">
            <a:extLst>
              <a:ext uri="{FF2B5EF4-FFF2-40B4-BE49-F238E27FC236}">
                <a16:creationId xmlns:a16="http://schemas.microsoft.com/office/drawing/2014/main" id="{46BC9993-5FCE-D533-6234-702CE1D695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98796"/>
            <a:ext cx="3656013" cy="27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B12C190-220F-5C72-CC8B-F654114A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4B37C8-A72D-EB84-315B-72429578B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B8B33-AE1D-80AE-48CF-FE7AFF250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B61EA014-ADEB-9821-BDCF-74C0DD5CB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"/>
          <a:stretch/>
        </p:blipFill>
        <p:spPr bwMode="auto">
          <a:xfrm>
            <a:off x="1475656" y="836712"/>
            <a:ext cx="6420983" cy="514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0A8380A8-0487-051E-B940-AEE045BB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14" y="1052735"/>
            <a:ext cx="2088232" cy="4680521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12700">
            <a:noFill/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4B47515A-1123-DC96-B086-03E82F44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1124744"/>
            <a:ext cx="3600400" cy="216024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E211DE-9A09-D84D-316D-9546926E7812}"/>
              </a:ext>
            </a:extLst>
          </p:cNvPr>
          <p:cNvGrpSpPr/>
          <p:nvPr/>
        </p:nvGrpSpPr>
        <p:grpSpPr>
          <a:xfrm>
            <a:off x="4067944" y="3501008"/>
            <a:ext cx="3600400" cy="2304064"/>
            <a:chOff x="4067944" y="3501008"/>
            <a:chExt cx="3600400" cy="23040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14C006-81F5-3BBC-042D-83A671DBA160}"/>
                </a:ext>
              </a:extLst>
            </p:cNvPr>
            <p:cNvSpPr/>
            <p:nvPr/>
          </p:nvSpPr>
          <p:spPr>
            <a:xfrm>
              <a:off x="5652120" y="3501008"/>
              <a:ext cx="2016224" cy="5760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ACF2CE-5626-6D21-32A6-730E0AB7EDFE}"/>
                </a:ext>
              </a:extLst>
            </p:cNvPr>
            <p:cNvSpPr/>
            <p:nvPr/>
          </p:nvSpPr>
          <p:spPr>
            <a:xfrm>
              <a:off x="4067944" y="4077072"/>
              <a:ext cx="3600400" cy="172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9C52152-F3CF-0B2D-9518-72FFF9C8CAF4}"/>
              </a:ext>
            </a:extLst>
          </p:cNvPr>
          <p:cNvSpPr txBox="1"/>
          <p:nvPr/>
        </p:nvSpPr>
        <p:spPr>
          <a:xfrm>
            <a:off x="539552" y="33569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63FA48-094A-A1C6-C60F-56FF05146400}"/>
              </a:ext>
            </a:extLst>
          </p:cNvPr>
          <p:cNvSpPr txBox="1"/>
          <p:nvPr/>
        </p:nvSpPr>
        <p:spPr>
          <a:xfrm>
            <a:off x="7884368" y="45091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5A9707-FFE2-2890-F36C-6404D2FE6568}"/>
              </a:ext>
            </a:extLst>
          </p:cNvPr>
          <p:cNvSpPr txBox="1"/>
          <p:nvPr/>
        </p:nvSpPr>
        <p:spPr>
          <a:xfrm>
            <a:off x="7884368" y="18448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54AEA8-4C7F-5277-07C7-6BC74124F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运算器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D640142-761B-6D52-7665-C0FC681438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0841066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B1E601E-59DE-B2BD-7F2B-D3AEC65CD5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67" y="1930400"/>
            <a:ext cx="2251979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B90AC21-06E2-8824-22D6-05434E86F8EC}"/>
              </a:ext>
            </a:extLst>
          </p:cNvPr>
          <p:cNvSpPr/>
          <p:nvPr/>
        </p:nvSpPr>
        <p:spPr>
          <a:xfrm>
            <a:off x="5924204" y="3397104"/>
            <a:ext cx="900000" cy="720000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B0CC5F-9C7E-9326-9B75-D8A30B986F71}"/>
              </a:ext>
            </a:extLst>
          </p:cNvPr>
          <p:cNvSpPr/>
          <p:nvPr/>
        </p:nvSpPr>
        <p:spPr>
          <a:xfrm>
            <a:off x="5924204" y="4565180"/>
            <a:ext cx="892800" cy="1728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4EC97-14D6-85B7-0B39-4310B097E56E}"/>
              </a:ext>
            </a:extLst>
          </p:cNvPr>
          <p:cNvSpPr/>
          <p:nvPr/>
        </p:nvSpPr>
        <p:spPr>
          <a:xfrm>
            <a:off x="5924204" y="5543812"/>
            <a:ext cx="892800" cy="1728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E19EBC-8ED4-C5BF-1D25-A2A70B7EC7A5}"/>
              </a:ext>
            </a:extLst>
          </p:cNvPr>
          <p:cNvSpPr/>
          <p:nvPr/>
        </p:nvSpPr>
        <p:spPr>
          <a:xfrm>
            <a:off x="5924204" y="2503526"/>
            <a:ext cx="900000" cy="360041"/>
          </a:xfrm>
          <a:custGeom>
            <a:avLst/>
            <a:gdLst>
              <a:gd name="connsiteX0" fmla="*/ 0 w 900000"/>
              <a:gd name="connsiteY0" fmla="*/ 0 h 360040"/>
              <a:gd name="connsiteX1" fmla="*/ 900000 w 900000"/>
              <a:gd name="connsiteY1" fmla="*/ 0 h 360040"/>
              <a:gd name="connsiteX2" fmla="*/ 900000 w 900000"/>
              <a:gd name="connsiteY2" fmla="*/ 360040 h 360040"/>
              <a:gd name="connsiteX3" fmla="*/ 0 w 900000"/>
              <a:gd name="connsiteY3" fmla="*/ 360040 h 360040"/>
              <a:gd name="connsiteX4" fmla="*/ 0 w 900000"/>
              <a:gd name="connsiteY4" fmla="*/ 0 h 360040"/>
              <a:gd name="connsiteX0" fmla="*/ 249866 w 900000"/>
              <a:gd name="connsiteY0" fmla="*/ 0 h 365357"/>
              <a:gd name="connsiteX1" fmla="*/ 900000 w 900000"/>
              <a:gd name="connsiteY1" fmla="*/ 5317 h 365357"/>
              <a:gd name="connsiteX2" fmla="*/ 900000 w 900000"/>
              <a:gd name="connsiteY2" fmla="*/ 365357 h 365357"/>
              <a:gd name="connsiteX3" fmla="*/ 0 w 900000"/>
              <a:gd name="connsiteY3" fmla="*/ 365357 h 365357"/>
              <a:gd name="connsiteX4" fmla="*/ 249866 w 900000"/>
              <a:gd name="connsiteY4" fmla="*/ 0 h 365357"/>
              <a:gd name="connsiteX0" fmla="*/ 249866 w 900000"/>
              <a:gd name="connsiteY0" fmla="*/ 0 h 365357"/>
              <a:gd name="connsiteX1" fmla="*/ 639502 w 900000"/>
              <a:gd name="connsiteY1" fmla="*/ 5317 h 365357"/>
              <a:gd name="connsiteX2" fmla="*/ 900000 w 900000"/>
              <a:gd name="connsiteY2" fmla="*/ 365357 h 365357"/>
              <a:gd name="connsiteX3" fmla="*/ 0 w 900000"/>
              <a:gd name="connsiteY3" fmla="*/ 365357 h 365357"/>
              <a:gd name="connsiteX4" fmla="*/ 249866 w 900000"/>
              <a:gd name="connsiteY4" fmla="*/ 0 h 365357"/>
              <a:gd name="connsiteX0" fmla="*/ 249866 w 900000"/>
              <a:gd name="connsiteY0" fmla="*/ 0 h 360041"/>
              <a:gd name="connsiteX1" fmla="*/ 639502 w 900000"/>
              <a:gd name="connsiteY1" fmla="*/ 1 h 360041"/>
              <a:gd name="connsiteX2" fmla="*/ 900000 w 900000"/>
              <a:gd name="connsiteY2" fmla="*/ 360041 h 360041"/>
              <a:gd name="connsiteX3" fmla="*/ 0 w 900000"/>
              <a:gd name="connsiteY3" fmla="*/ 360041 h 360041"/>
              <a:gd name="connsiteX4" fmla="*/ 249866 w 900000"/>
              <a:gd name="connsiteY4" fmla="*/ 0 h 36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" h="360041">
                <a:moveTo>
                  <a:pt x="249866" y="0"/>
                </a:moveTo>
                <a:lnTo>
                  <a:pt x="639502" y="1"/>
                </a:lnTo>
                <a:lnTo>
                  <a:pt x="900000" y="360041"/>
                </a:lnTo>
                <a:lnTo>
                  <a:pt x="0" y="360041"/>
                </a:lnTo>
                <a:lnTo>
                  <a:pt x="249866" y="0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A3A79-7E7A-1EC8-79EF-62AB1C992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E27B37-205E-27F5-371B-B5E7F899B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62DCC3-DA3A-422C-8D01-E630C7E30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C62DCC3-DA3A-422C-8D01-E630C7E30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3DF8F6-4496-43A6-B719-BC8926B27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2E3DF8F6-4496-43A6-B719-BC8926B27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706B08-DA24-4C06-B3FB-12B9E9328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6706B08-DA24-4C06-B3FB-12B9E9328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F71EDE-F704-4BA0-8403-C2FCDB91B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F71EDE-F704-4BA0-8403-C2FCDB91BE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C543B3-0868-4C99-BE3F-2460EAC00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1DC543B3-0868-4C99-BE3F-2460EAC00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8FC1E4-E5B8-4211-B57F-1F10BB0F9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7B8FC1E4-E5B8-4211-B57F-1F10BB0F9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A78E6-F3BC-4CD9-86A8-AB146F315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587A78E6-F3BC-4CD9-86A8-AB146F3157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B4B6A8-7F7F-47A7-9FD8-3D449F13E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BFB4B6A8-7F7F-47A7-9FD8-3D449F13E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F92225-EB88-4B0A-BE8D-03CB34B6A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89F92225-EB88-4B0A-BE8D-03CB34B6A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2" grpId="0" animBg="1"/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>
                <a:sym typeface="+mn-lt"/>
              </a:rPr>
              <a:t>控制器 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C076B8B-2156-EEAF-90E3-88880F8DFDFC}"/>
              </a:ext>
            </a:extLst>
          </p:cNvPr>
          <p:cNvSpPr/>
          <p:nvPr/>
        </p:nvSpPr>
        <p:spPr>
          <a:xfrm>
            <a:off x="855663" y="2152043"/>
            <a:ext cx="3659187" cy="749700"/>
          </a:xfrm>
          <a:custGeom>
            <a:avLst/>
            <a:gdLst>
              <a:gd name="connsiteX0" fmla="*/ 0 w 3659187"/>
              <a:gd name="connsiteY0" fmla="*/ 0 h 749700"/>
              <a:gd name="connsiteX1" fmla="*/ 3659187 w 3659187"/>
              <a:gd name="connsiteY1" fmla="*/ 0 h 749700"/>
              <a:gd name="connsiteX2" fmla="*/ 3659187 w 3659187"/>
              <a:gd name="connsiteY2" fmla="*/ 749700 h 749700"/>
              <a:gd name="connsiteX3" fmla="*/ 0 w 3659187"/>
              <a:gd name="connsiteY3" fmla="*/ 749700 h 749700"/>
              <a:gd name="connsiteX4" fmla="*/ 0 w 3659187"/>
              <a:gd name="connsiteY4" fmla="*/ 0 h 74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187" h="749700">
                <a:moveTo>
                  <a:pt x="0" y="0"/>
                </a:moveTo>
                <a:lnTo>
                  <a:pt x="3659187" y="0"/>
                </a:lnTo>
                <a:lnTo>
                  <a:pt x="3659187" y="749700"/>
                </a:lnTo>
                <a:lnTo>
                  <a:pt x="0" y="749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00" tIns="291592" rIns="144000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None/>
            </a:pPr>
            <a:r>
              <a:rPr lang="zh-CN" altLang="en-US" sz="16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协调和指挥整个计算机系统的操作</a:t>
            </a:r>
            <a:endPara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A2B1A40-3856-E44E-251B-53602B0F3BCB}"/>
              </a:ext>
            </a:extLst>
          </p:cNvPr>
          <p:cNvSpPr/>
          <p:nvPr/>
        </p:nvSpPr>
        <p:spPr>
          <a:xfrm>
            <a:off x="1038622" y="1945403"/>
            <a:ext cx="2561430" cy="413280"/>
          </a:xfrm>
          <a:custGeom>
            <a:avLst/>
            <a:gdLst>
              <a:gd name="connsiteX0" fmla="*/ 0 w 2561430"/>
              <a:gd name="connsiteY0" fmla="*/ 68881 h 413280"/>
              <a:gd name="connsiteX1" fmla="*/ 68881 w 2561430"/>
              <a:gd name="connsiteY1" fmla="*/ 0 h 413280"/>
              <a:gd name="connsiteX2" fmla="*/ 2492549 w 2561430"/>
              <a:gd name="connsiteY2" fmla="*/ 0 h 413280"/>
              <a:gd name="connsiteX3" fmla="*/ 2561430 w 2561430"/>
              <a:gd name="connsiteY3" fmla="*/ 68881 h 413280"/>
              <a:gd name="connsiteX4" fmla="*/ 2561430 w 2561430"/>
              <a:gd name="connsiteY4" fmla="*/ 344399 h 413280"/>
              <a:gd name="connsiteX5" fmla="*/ 2492549 w 2561430"/>
              <a:gd name="connsiteY5" fmla="*/ 413280 h 413280"/>
              <a:gd name="connsiteX6" fmla="*/ 68881 w 2561430"/>
              <a:gd name="connsiteY6" fmla="*/ 413280 h 413280"/>
              <a:gd name="connsiteX7" fmla="*/ 0 w 2561430"/>
              <a:gd name="connsiteY7" fmla="*/ 344399 h 413280"/>
              <a:gd name="connsiteX8" fmla="*/ 0 w 256143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143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2492549" y="0"/>
                </a:lnTo>
                <a:cubicBezTo>
                  <a:pt x="2530591" y="0"/>
                  <a:pt x="2561430" y="30839"/>
                  <a:pt x="2561430" y="68881"/>
                </a:cubicBezTo>
                <a:lnTo>
                  <a:pt x="2561430" y="344399"/>
                </a:lnTo>
                <a:cubicBezTo>
                  <a:pt x="2561430" y="382441"/>
                  <a:pt x="2530591" y="413280"/>
                  <a:pt x="249254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991" tIns="20175" rIns="116991" bIns="20175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tx2"/>
              </a:buClr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8842BAE0-F400-B405-87CF-0A5F1F591448}"/>
              </a:ext>
            </a:extLst>
          </p:cNvPr>
          <p:cNvSpPr/>
          <p:nvPr/>
        </p:nvSpPr>
        <p:spPr>
          <a:xfrm>
            <a:off x="855663" y="3183983"/>
            <a:ext cx="3659187" cy="2822400"/>
          </a:xfrm>
          <a:custGeom>
            <a:avLst/>
            <a:gdLst>
              <a:gd name="connsiteX0" fmla="*/ 0 w 3659187"/>
              <a:gd name="connsiteY0" fmla="*/ 0 h 2822400"/>
              <a:gd name="connsiteX1" fmla="*/ 3659187 w 3659187"/>
              <a:gd name="connsiteY1" fmla="*/ 0 h 2822400"/>
              <a:gd name="connsiteX2" fmla="*/ 3659187 w 3659187"/>
              <a:gd name="connsiteY2" fmla="*/ 2822400 h 2822400"/>
              <a:gd name="connsiteX3" fmla="*/ 0 w 3659187"/>
              <a:gd name="connsiteY3" fmla="*/ 2822400 h 2822400"/>
              <a:gd name="connsiteX4" fmla="*/ 0 w 3659187"/>
              <a:gd name="connsiteY4" fmla="*/ 0 h 28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187" h="2822400">
                <a:moveTo>
                  <a:pt x="0" y="0"/>
                </a:moveTo>
                <a:lnTo>
                  <a:pt x="3659187" y="0"/>
                </a:lnTo>
                <a:lnTo>
                  <a:pt x="3659187" y="2822400"/>
                </a:lnTo>
                <a:lnTo>
                  <a:pt x="0" y="2822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4000" tIns="180000" rIns="144000" bIns="113792" numCol="1" spcCol="1270" anchor="t" anchorCtr="0">
            <a:noAutofit/>
          </a:bodyPr>
          <a:lstStyle/>
          <a:p>
            <a:pPr marL="252000" lvl="1" indent="-25200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IR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：从指令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Cache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中取出一条指令</a:t>
            </a:r>
            <a:endPara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52000" lvl="1" indent="-25200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：指出下一条指令在指令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Cache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的位置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52000" lvl="1" indent="-25200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指令译码器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：对指令进行译码，并产生相应的操作控制信号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52000" lvl="1" indent="-25200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时序发生器</a:t>
            </a:r>
            <a:r>
              <a:rPr lang="en-US" altLang="zh-CN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操作控制器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zh-CN" altLang="en-US" sz="1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控制</a:t>
            </a:r>
            <a:r>
              <a:rPr lang="en-US" altLang="zh-CN" sz="1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1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、内存和输入</a:t>
            </a:r>
            <a:r>
              <a:rPr lang="en-US" altLang="zh-CN" sz="1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14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输出设备间的数据流动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BEC142-39C4-4BB8-68FE-36246369FBA7}"/>
              </a:ext>
            </a:extLst>
          </p:cNvPr>
          <p:cNvSpPr/>
          <p:nvPr/>
        </p:nvSpPr>
        <p:spPr>
          <a:xfrm>
            <a:off x="1038622" y="2977343"/>
            <a:ext cx="2561430" cy="413280"/>
          </a:xfrm>
          <a:custGeom>
            <a:avLst/>
            <a:gdLst>
              <a:gd name="connsiteX0" fmla="*/ 0 w 2561430"/>
              <a:gd name="connsiteY0" fmla="*/ 68881 h 413280"/>
              <a:gd name="connsiteX1" fmla="*/ 68881 w 2561430"/>
              <a:gd name="connsiteY1" fmla="*/ 0 h 413280"/>
              <a:gd name="connsiteX2" fmla="*/ 2492549 w 2561430"/>
              <a:gd name="connsiteY2" fmla="*/ 0 h 413280"/>
              <a:gd name="connsiteX3" fmla="*/ 2561430 w 2561430"/>
              <a:gd name="connsiteY3" fmla="*/ 68881 h 413280"/>
              <a:gd name="connsiteX4" fmla="*/ 2561430 w 2561430"/>
              <a:gd name="connsiteY4" fmla="*/ 344399 h 413280"/>
              <a:gd name="connsiteX5" fmla="*/ 2492549 w 2561430"/>
              <a:gd name="connsiteY5" fmla="*/ 413280 h 413280"/>
              <a:gd name="connsiteX6" fmla="*/ 68881 w 2561430"/>
              <a:gd name="connsiteY6" fmla="*/ 413280 h 413280"/>
              <a:gd name="connsiteX7" fmla="*/ 0 w 2561430"/>
              <a:gd name="connsiteY7" fmla="*/ 344399 h 413280"/>
              <a:gd name="connsiteX8" fmla="*/ 0 w 2561430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1430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2492549" y="0"/>
                </a:lnTo>
                <a:cubicBezTo>
                  <a:pt x="2530591" y="0"/>
                  <a:pt x="2561430" y="30839"/>
                  <a:pt x="2561430" y="68881"/>
                </a:cubicBezTo>
                <a:lnTo>
                  <a:pt x="2561430" y="344399"/>
                </a:lnTo>
                <a:cubicBezTo>
                  <a:pt x="2561430" y="382441"/>
                  <a:pt x="2530591" y="413280"/>
                  <a:pt x="2492549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991" tIns="20175" rIns="116991" bIns="20175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FFA93C-8759-1752-49E4-02995C12D7DD}"/>
              </a:ext>
            </a:extLst>
          </p:cNvPr>
          <p:cNvGrpSpPr/>
          <p:nvPr/>
        </p:nvGrpSpPr>
        <p:grpSpPr>
          <a:xfrm>
            <a:off x="4644008" y="2155156"/>
            <a:ext cx="3659187" cy="850500"/>
            <a:chOff x="0" y="899951"/>
            <a:chExt cx="3659187" cy="850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6C6B72-1C90-59C2-39A7-03F7DE59DEEE}"/>
                </a:ext>
              </a:extLst>
            </p:cNvPr>
            <p:cNvSpPr/>
            <p:nvPr/>
          </p:nvSpPr>
          <p:spPr>
            <a:xfrm>
              <a:off x="0" y="899951"/>
              <a:ext cx="3659187" cy="850500"/>
            </a:xfrm>
            <a:prstGeom prst="rect">
              <a:avLst/>
            </a:prstGeom>
          </p:spPr>
          <p:style>
            <a:lnRef idx="2">
              <a:schemeClr val="accent5">
                <a:hueOff val="-1654278"/>
                <a:satOff val="-8885"/>
                <a:lumOff val="303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DD3F85-83BC-6A9F-DC09-9AD6FA563ED3}"/>
                </a:ext>
              </a:extLst>
            </p:cNvPr>
            <p:cNvSpPr txBox="1"/>
            <p:nvPr/>
          </p:nvSpPr>
          <p:spPr>
            <a:xfrm>
              <a:off x="0" y="899951"/>
              <a:ext cx="3659187" cy="850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00" tIns="187452" rIns="144000" bIns="99568" numCol="1" spcCol="1270" anchor="t" anchorCtr="0">
              <a:noAutofit/>
            </a:bodyPr>
            <a:lstStyle/>
            <a:p>
              <a:pPr marL="0" lvl="1" algn="l" defTabSz="6223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PC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、</a:t>
              </a: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IR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、指令译码器、时序发生器和操作控制器</a:t>
              </a:r>
              <a:endPara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DE2FF81-4483-53A4-1E7E-8F34BDE77ACF}"/>
              </a:ext>
            </a:extLst>
          </p:cNvPr>
          <p:cNvSpPr/>
          <p:nvPr/>
        </p:nvSpPr>
        <p:spPr>
          <a:xfrm>
            <a:off x="4826967" y="1916832"/>
            <a:ext cx="2561430" cy="3960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组成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959F35-2A95-E7D0-9C9F-A9D85A43B88C}"/>
              </a:ext>
            </a:extLst>
          </p:cNvPr>
          <p:cNvGrpSpPr/>
          <p:nvPr/>
        </p:nvGrpSpPr>
        <p:grpSpPr>
          <a:xfrm>
            <a:off x="4716016" y="3498573"/>
            <a:ext cx="3597966" cy="2320787"/>
            <a:chOff x="4716016" y="3498573"/>
            <a:chExt cx="3597966" cy="2320787"/>
          </a:xfrm>
        </p:grpSpPr>
        <p:pic>
          <p:nvPicPr>
            <p:cNvPr id="16" name="Picture 18">
              <a:extLst>
                <a:ext uri="{FF2B5EF4-FFF2-40B4-BE49-F238E27FC236}">
                  <a16:creationId xmlns:a16="http://schemas.microsoft.com/office/drawing/2014/main" id="{E029CB2E-D7BE-EFB9-0582-CE6E84DD0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84" t="51827" r="4219" b="3070"/>
            <a:stretch/>
          </p:blipFill>
          <p:spPr bwMode="auto">
            <a:xfrm>
              <a:off x="4716016" y="3498573"/>
              <a:ext cx="3597966" cy="2320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3D9E36F-0662-1C1A-FA4C-44E4BFB219AE}"/>
                </a:ext>
              </a:extLst>
            </p:cNvPr>
            <p:cNvSpPr/>
            <p:nvPr/>
          </p:nvSpPr>
          <p:spPr>
            <a:xfrm>
              <a:off x="4716016" y="3501008"/>
              <a:ext cx="1584176" cy="576064"/>
            </a:xfrm>
            <a:prstGeom prst="rect">
              <a:avLst/>
            </a:prstGeom>
            <a:solidFill>
              <a:srgbClr val="ECE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F924C6-0D82-FC40-2949-3EA8128A888D}"/>
                </a:ext>
              </a:extLst>
            </p:cNvPr>
            <p:cNvSpPr/>
            <p:nvPr/>
          </p:nvSpPr>
          <p:spPr>
            <a:xfrm>
              <a:off x="4716016" y="5373216"/>
              <a:ext cx="1008112" cy="446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FF51C7B-0786-56F2-53C1-A44824DB528B}"/>
              </a:ext>
            </a:extLst>
          </p:cNvPr>
          <p:cNvSpPr/>
          <p:nvPr/>
        </p:nvSpPr>
        <p:spPr>
          <a:xfrm>
            <a:off x="6635382" y="3726972"/>
            <a:ext cx="1044000" cy="21602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36C75E-D7C5-9DCD-0B0D-3359AC54E7CC}"/>
              </a:ext>
            </a:extLst>
          </p:cNvPr>
          <p:cNvSpPr/>
          <p:nvPr/>
        </p:nvSpPr>
        <p:spPr>
          <a:xfrm>
            <a:off x="6732240" y="5410434"/>
            <a:ext cx="1044000" cy="21602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3CB261-D743-E645-BA19-AE7A65C5E4CB}"/>
              </a:ext>
            </a:extLst>
          </p:cNvPr>
          <p:cNvSpPr/>
          <p:nvPr/>
        </p:nvSpPr>
        <p:spPr>
          <a:xfrm>
            <a:off x="6732240" y="4571188"/>
            <a:ext cx="522000" cy="414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1D4C6B-1173-DDA6-2548-B59A439E535C}"/>
              </a:ext>
            </a:extLst>
          </p:cNvPr>
          <p:cNvSpPr/>
          <p:nvPr/>
        </p:nvSpPr>
        <p:spPr>
          <a:xfrm>
            <a:off x="5470280" y="4571188"/>
            <a:ext cx="936000" cy="52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CE11C1D-10B5-7C69-A5D5-D66847AB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C992CE-DFBF-1E3B-AF16-F8340E28A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 animBg="1"/>
      <p:bldP spid="3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8AC88-7675-2CD0-6341-20DCC944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5.1.3 CPU</a:t>
            </a:r>
            <a:r>
              <a:rPr lang="zh-CN" altLang="en-US" dirty="0">
                <a:sym typeface="+mn-lt"/>
              </a:rPr>
              <a:t>中的主要寄存器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4F3DBC-556E-C608-A38D-61C1DB046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在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中主要有以下六类寄存器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868D1C-7C6E-3C92-DBE8-DBFF456FC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74499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2B91EAA-3DD5-431C-BBDC-59CABEDF7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0E53C9-8984-AB62-5C1F-182322C97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数据寄存器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en-US" altLang="zh-CN" sz="24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ata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24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egister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DR)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7DEC60C5-FFA7-DE0B-83CF-74564222F9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2799904"/>
              </p:ext>
            </p:extLst>
          </p:nvPr>
        </p:nvGraphicFramePr>
        <p:xfrm>
          <a:off x="855663" y="1930400"/>
          <a:ext cx="3659187" cy="30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C33F4660-4C80-9B43-C7EA-DBD929AB04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4EF54A4-C85A-4482-A9E0-105A96C6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693813"/>
            <a:ext cx="900000" cy="25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27DD0-5D86-1BDA-D682-AF808AC9A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0F78D-6073-356F-BE3D-9BE5D7EEC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1000" y="457200"/>
            <a:ext cx="838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　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指令寄存器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nstruction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egister,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PC)</a:t>
            </a:r>
            <a:endParaRPr lang="zh-CN" altLang="en-US" sz="2000" dirty="0"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2740D49-F686-B075-90D0-BD9C09123F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8615412"/>
              </p:ext>
            </p:extLst>
          </p:nvPr>
        </p:nvGraphicFramePr>
        <p:xfrm>
          <a:off x="855663" y="1930400"/>
          <a:ext cx="3659187" cy="265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4">
            <a:extLst>
              <a:ext uri="{FF2B5EF4-FFF2-40B4-BE49-F238E27FC236}">
                <a16:creationId xmlns:a16="http://schemas.microsoft.com/office/drawing/2014/main" id="{51D4C3AD-79F0-D9FE-9A11-6DB47163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E0A3D9B-AE71-EE7A-ACE5-E7BCFA87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09120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EBFD335-CB14-0F0A-0061-1D498E79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0" y="3588964"/>
            <a:ext cx="1008112" cy="25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FEEB8-E88E-A525-B8CD-72E4655EC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8B700-12B0-7901-635B-4F00E3D3A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65260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381000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　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3.</a:t>
            </a:r>
            <a:r>
              <a:rPr lang="zh-CN" altLang="en-US" dirty="0">
                <a:sym typeface="+mn-lt"/>
              </a:rPr>
              <a:t>程序计数器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rogram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ounter,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6E6DFA8-391C-FCE6-1680-B1703310E8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1186560"/>
              </p:ext>
            </p:extLst>
          </p:nvPr>
        </p:nvGraphicFramePr>
        <p:xfrm>
          <a:off x="855663" y="1930400"/>
          <a:ext cx="3659187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10C18E63-2906-1506-8DAF-56E165DA1D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9638488"/>
              </p:ext>
            </p:extLst>
          </p:nvPr>
        </p:nvGraphicFramePr>
        <p:xfrm>
          <a:off x="4629150" y="1930400"/>
          <a:ext cx="3656013" cy="373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D2B94ECB-8526-B028-461D-57E38351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2542857" cy="12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CE8BD-D5AB-7B0E-A257-90E9DD818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8B7F5-1C01-9C0F-8FC8-B88058469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7745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4.</a:t>
            </a:r>
            <a:r>
              <a:rPr lang="zh-CN" altLang="en-US" dirty="0">
                <a:sym typeface="+mn-lt"/>
              </a:rPr>
              <a:t>数据地址寄存器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lang="en-US" altLang="zh-CN" sz="24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ddress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24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egister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09FDBA3-B9B3-97F8-638A-8F435A5232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7203641"/>
              </p:ext>
            </p:extLst>
          </p:nvPr>
        </p:nvGraphicFramePr>
        <p:xfrm>
          <a:off x="855663" y="1930400"/>
          <a:ext cx="3659187" cy="229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87F0ACEC-F76E-AFD3-619E-BBCA7220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9EA9AEA0-CA18-C71A-B8F5-424F6A33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00" y="3588964"/>
            <a:ext cx="900000" cy="25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714D7-A6C6-C7C0-9D18-653ADA31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67714-F572-EE5B-E510-12C7961E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8244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1450C97-1960-A63A-D756-B98FCE9B1E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2496872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D0DA4D6-BA3C-0754-952C-B4FC8C832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29150" y="2833390"/>
            <a:ext cx="3656013" cy="2285008"/>
          </a:xfr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E710471-3318-7BDF-21B7-6270C100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0CD6C-C0B8-F70E-600A-268998D56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0F9DD6-BC36-40DF-99B1-C494C1E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通用寄存器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9926383-1CFB-C6A4-1196-7E9EE5F6C8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0056336"/>
              </p:ext>
            </p:extLst>
          </p:nvPr>
        </p:nvGraphicFramePr>
        <p:xfrm>
          <a:off x="855663" y="1930400"/>
          <a:ext cx="3659187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402E92A2-940D-1638-A394-A19E49E3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19B68982-0040-0322-AF13-6468103D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980" y="2930260"/>
            <a:ext cx="936104" cy="61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7C491BA-613B-A2E7-AAA6-C746C7E6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4F279-3F20-172D-FAC9-761DAD4D9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971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6.</a:t>
            </a:r>
            <a:r>
              <a:rPr lang="zh-CN" altLang="en-US" dirty="0">
                <a:sym typeface="+mn-lt"/>
              </a:rPr>
              <a:t>状态字寄存器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rogram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tatus </a:t>
            </a:r>
            <a:r>
              <a:rPr lang="en-US" altLang="zh-CN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</a:t>
            </a:r>
            <a:r>
              <a:rPr lang="en-US" altLang="zh-C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PSW)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8324E42-5373-20D1-32E1-1425AE697E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1140665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9CBB3EFE-7262-4C92-8C0E-1031049B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0B0AC1D-1DDB-9CF5-766A-BBBF98D1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68" y="4349156"/>
            <a:ext cx="900000" cy="25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3509A-81A0-7880-76EE-33130A816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57CD73-76C6-2F8D-B198-FCA12097E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62757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B1EE5-7108-123E-33DD-9BDFF1C3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5.1.4</a:t>
            </a:r>
            <a:r>
              <a:rPr lang="zh-CN" altLang="en-US" dirty="0">
                <a:sym typeface="+mn-lt"/>
              </a:rPr>
              <a:t> 操作控制器和时序发生器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8CE30-87E4-EC5A-4FE0-FD988AC80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B4C7-A1FF-20A4-727D-AD057539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操作控制器</a:t>
            </a:r>
            <a:endParaRPr lang="zh-CN" altLang="en-US" dirty="0"/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7A41A65E-DB3A-F328-9DE7-E881D3C90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334320"/>
              </p:ext>
            </p:extLst>
          </p:nvPr>
        </p:nvGraphicFramePr>
        <p:xfrm>
          <a:off x="855290" y="2780928"/>
          <a:ext cx="767715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E52A002-73F3-FA0A-A5C2-51B9A561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数据通路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部件之间传送信息的通路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51C10-E344-9CC5-E5ED-D674B1F0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01C4-0C97-93FB-5E67-F2D1FB97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9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3BB28F-3BF7-F558-91A8-2640716C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616AAEB-59A6-4B5A-7E19-D221BAF64A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339756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B306FE76-0998-EBDB-1119-49BBAFD0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8429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561B7F35-A859-9D7C-004A-83E89297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4055808"/>
            <a:ext cx="1008112" cy="5040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D52A7F-9883-E2D9-5B56-C13E769C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070D5-6A4B-7A95-59DF-5719D2216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9D15-1BC2-FD61-B693-DFC411EE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 </a:t>
            </a:r>
            <a:r>
              <a:rPr lang="zh-CN" altLang="en-US" dirty="0">
                <a:sym typeface="+mn-lt"/>
              </a:rPr>
              <a:t>指令周期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E9467AB-5EF9-B281-B610-B3A64E063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D338-3A4B-4123-A6BF-DD251687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指令格式设计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6E83A2A-1C97-CF73-383F-BD4C2F98D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1203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0E2C0-06F2-F4C7-3513-9B44C6EA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36516-D58B-9B27-42CF-770BAD46B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78D-C8EE-4D62-BE0F-8B8EC25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简单定义一个指令集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6E186-CED7-4A2C-8DC5-70DFFC9D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988840"/>
            <a:ext cx="3759274" cy="40324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条指令，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单字长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，字长为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8BD9056-284A-4DD6-B269-8754E4778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698281"/>
              </p:ext>
            </p:extLst>
          </p:nvPr>
        </p:nvGraphicFramePr>
        <p:xfrm>
          <a:off x="755576" y="4655408"/>
          <a:ext cx="3528392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381098096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389210365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349056807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1712368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2419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958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42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257F03-F510-9825-9D44-9771614B0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3669"/>
              </p:ext>
            </p:extLst>
          </p:nvPr>
        </p:nvGraphicFramePr>
        <p:xfrm>
          <a:off x="755576" y="2492896"/>
          <a:ext cx="3528392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4158597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9456284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0632994"/>
                    </a:ext>
                  </a:extLst>
                </a:gridCol>
              </a:tblGrid>
              <a:tr h="154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473008"/>
                  </a:ext>
                </a:extLst>
              </a:tr>
              <a:tr h="154477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MOV 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寄存器数据传输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RR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650713"/>
                  </a:ext>
                </a:extLst>
              </a:tr>
              <a:tr h="15447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LAD/STO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取数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823782"/>
                  </a:ext>
                </a:extLst>
              </a:tr>
              <a:tr h="174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ADD/AND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加法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RR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99326"/>
                  </a:ext>
                </a:extLst>
              </a:tr>
              <a:tr h="154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996798"/>
                  </a:ext>
                </a:extLst>
              </a:tr>
            </a:tbl>
          </a:graphicData>
        </a:graphic>
      </p:graphicFrame>
      <p:graphicFrame>
        <p:nvGraphicFramePr>
          <p:cNvPr id="9" name="内容占位符 4">
            <a:extLst>
              <a:ext uri="{FF2B5EF4-FFF2-40B4-BE49-F238E27FC236}">
                <a16:creationId xmlns:a16="http://schemas.microsoft.com/office/drawing/2014/main" id="{D6B55881-E8AA-3D1B-7C64-84D207E440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4673202"/>
              </p:ext>
            </p:extLst>
          </p:nvPr>
        </p:nvGraphicFramePr>
        <p:xfrm>
          <a:off x="4629150" y="1930400"/>
          <a:ext cx="3656013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69B66B6-A0C7-4E3A-9F2F-75A04AEFE691}"/>
              </a:ext>
            </a:extLst>
          </p:cNvPr>
          <p:cNvSpPr txBox="1"/>
          <p:nvPr/>
        </p:nvSpPr>
        <p:spPr>
          <a:xfrm>
            <a:off x="755576" y="4293096"/>
            <a:ext cx="3528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</a:rPr>
              <a:t>个寄存器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6969D33-B2E0-EF45-BF86-B162229F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55D821-A9F7-6692-8A43-2E93F25A5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A3A53-2AE7-4F17-BA89-682FC9E0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指令格式设计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1D1A8F-F369-D80F-6FB5-29C3A2982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800925"/>
              </p:ext>
            </p:extLst>
          </p:nvPr>
        </p:nvGraphicFramePr>
        <p:xfrm>
          <a:off x="855663" y="1916113"/>
          <a:ext cx="7677148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8574">
                  <a:extLst>
                    <a:ext uri="{9D8B030D-6E8A-4147-A177-3AD203B41FA5}">
                      <a16:colId xmlns:a16="http://schemas.microsoft.com/office/drawing/2014/main" val="4114786473"/>
                    </a:ext>
                  </a:extLst>
                </a:gridCol>
                <a:gridCol w="3838574">
                  <a:extLst>
                    <a:ext uri="{9D8B030D-6E8A-4147-A177-3AD203B41FA5}">
                      <a16:colId xmlns:a16="http://schemas.microsoft.com/office/drawing/2014/main" val="3188148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0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6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8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9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6617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A3CD79-942A-5322-37B9-5E607DE8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88154-A458-021B-00D6-29A26C506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6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DF6B3-03FC-440C-965D-5C8AB40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指令格式设计</a:t>
            </a:r>
            <a:r>
              <a:rPr lang="en-US" altLang="zh-CN" dirty="0"/>
              <a:t>(</a:t>
            </a:r>
            <a:r>
              <a:rPr lang="zh-CN" altLang="en-US" dirty="0"/>
              <a:t>类</a:t>
            </a:r>
            <a:r>
              <a:rPr lang="en-US" altLang="zh-CN" dirty="0"/>
              <a:t>MIPS)</a:t>
            </a:r>
            <a:endParaRPr lang="zh-CN" altLang="en-US" dirty="0"/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3B56687C-A3E1-274A-5B60-D396B6661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0651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0BC22E-B4F6-5FEB-83AA-2007D3778041}"/>
              </a:ext>
            </a:extLst>
          </p:cNvPr>
          <p:cNvGrpSpPr/>
          <p:nvPr/>
        </p:nvGrpSpPr>
        <p:grpSpPr>
          <a:xfrm>
            <a:off x="4644007" y="2368760"/>
            <a:ext cx="3168353" cy="710007"/>
            <a:chOff x="4644007" y="2368760"/>
            <a:chExt cx="3168353" cy="71000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69C98FB4-5B9B-4873-BA3A-2D86D48026CC}"/>
                </a:ext>
              </a:extLst>
            </p:cNvPr>
            <p:cNvSpPr/>
            <p:nvPr/>
          </p:nvSpPr>
          <p:spPr>
            <a:xfrm>
              <a:off x="4644007" y="2718767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000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6" name="矩形 24">
              <a:extLst>
                <a:ext uri="{FF2B5EF4-FFF2-40B4-BE49-F238E27FC236}">
                  <a16:creationId xmlns:a16="http://schemas.microsoft.com/office/drawing/2014/main" id="{D94FD586-D661-41F9-8C1F-97E86CD01A09}"/>
                </a:ext>
              </a:extLst>
            </p:cNvPr>
            <p:cNvSpPr/>
            <p:nvPr/>
          </p:nvSpPr>
          <p:spPr>
            <a:xfrm>
              <a:off x="5771980" y="2718767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S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8" name="矩形 26">
              <a:extLst>
                <a:ext uri="{FF2B5EF4-FFF2-40B4-BE49-F238E27FC236}">
                  <a16:creationId xmlns:a16="http://schemas.microsoft.com/office/drawing/2014/main" id="{C56745F1-8F7A-4995-9001-EEBFB517C7DD}"/>
                </a:ext>
              </a:extLst>
            </p:cNvPr>
            <p:cNvSpPr/>
            <p:nvPr/>
          </p:nvSpPr>
          <p:spPr>
            <a:xfrm>
              <a:off x="7308344" y="2718767"/>
              <a:ext cx="36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</a:t>
              </a:r>
              <a:endParaRPr lang="zh-CN" altLang="en-US" sz="20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9" name="矩形 27">
              <a:extLst>
                <a:ext uri="{FF2B5EF4-FFF2-40B4-BE49-F238E27FC236}">
                  <a16:creationId xmlns:a16="http://schemas.microsoft.com/office/drawing/2014/main" id="{64A81919-4E8C-461D-97C9-B024F33FB029}"/>
                </a:ext>
              </a:extLst>
            </p:cNvPr>
            <p:cNvSpPr/>
            <p:nvPr/>
          </p:nvSpPr>
          <p:spPr>
            <a:xfrm>
              <a:off x="6540231" y="2718767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70998C10-41A4-4C87-B327-1AB4499EE2D7}"/>
                </a:ext>
              </a:extLst>
            </p:cNvPr>
            <p:cNvSpPr txBox="1"/>
            <p:nvPr/>
          </p:nvSpPr>
          <p:spPr>
            <a:xfrm>
              <a:off x="4738714" y="2368760"/>
              <a:ext cx="89058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6CB55960-6156-448D-959E-973E8208B8C8}"/>
                </a:ext>
              </a:extLst>
            </p:cNvPr>
            <p:cNvSpPr txBox="1"/>
            <p:nvPr/>
          </p:nvSpPr>
          <p:spPr>
            <a:xfrm>
              <a:off x="5771980" y="2368760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643BD2C6-FE77-4FEA-9BB0-46DF80E335E5}"/>
                </a:ext>
              </a:extLst>
            </p:cNvPr>
            <p:cNvSpPr txBox="1"/>
            <p:nvPr/>
          </p:nvSpPr>
          <p:spPr>
            <a:xfrm>
              <a:off x="6540231" y="2382929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03B16C66-EC53-4AA6-9DF1-4EBF3198B327}"/>
                </a:ext>
              </a:extLst>
            </p:cNvPr>
            <p:cNvSpPr txBox="1"/>
            <p:nvPr/>
          </p:nvSpPr>
          <p:spPr>
            <a:xfrm>
              <a:off x="7128360" y="2382929"/>
              <a:ext cx="684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6DAD79-7B7F-1503-7C8F-E62616A7C7A6}"/>
              </a:ext>
            </a:extLst>
          </p:cNvPr>
          <p:cNvGrpSpPr/>
          <p:nvPr/>
        </p:nvGrpSpPr>
        <p:grpSpPr>
          <a:xfrm>
            <a:off x="4644007" y="3664904"/>
            <a:ext cx="2976224" cy="710007"/>
            <a:chOff x="4644007" y="3664904"/>
            <a:chExt cx="2976224" cy="710007"/>
          </a:xfrm>
        </p:grpSpPr>
        <p:sp>
          <p:nvSpPr>
            <p:cNvPr id="26" name="矩形 7">
              <a:extLst>
                <a:ext uri="{FF2B5EF4-FFF2-40B4-BE49-F238E27FC236}">
                  <a16:creationId xmlns:a16="http://schemas.microsoft.com/office/drawing/2014/main" id="{FDAFB9AD-7BC5-4C18-9D7F-CC4FAD20F905}"/>
                </a:ext>
              </a:extLst>
            </p:cNvPr>
            <p:cNvSpPr/>
            <p:nvPr/>
          </p:nvSpPr>
          <p:spPr>
            <a:xfrm>
              <a:off x="4644007" y="4014911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001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7" name="矩形 24">
              <a:extLst>
                <a:ext uri="{FF2B5EF4-FFF2-40B4-BE49-F238E27FC236}">
                  <a16:creationId xmlns:a16="http://schemas.microsoft.com/office/drawing/2014/main" id="{05356CB9-D8A2-4267-8CAF-E9A9089D2551}"/>
                </a:ext>
              </a:extLst>
            </p:cNvPr>
            <p:cNvSpPr/>
            <p:nvPr/>
          </p:nvSpPr>
          <p:spPr>
            <a:xfrm>
              <a:off x="5771980" y="4014911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S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962479EC-6EB1-4ADC-89E3-6E1BBD9248AA}"/>
                </a:ext>
              </a:extLst>
            </p:cNvPr>
            <p:cNvSpPr txBox="1"/>
            <p:nvPr/>
          </p:nvSpPr>
          <p:spPr>
            <a:xfrm>
              <a:off x="4738713" y="3664904"/>
              <a:ext cx="89058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30" name="矩形 26">
              <a:extLst>
                <a:ext uri="{FF2B5EF4-FFF2-40B4-BE49-F238E27FC236}">
                  <a16:creationId xmlns:a16="http://schemas.microsoft.com/office/drawing/2014/main" id="{5504A722-8FB1-4D46-8745-9F6D98BFF6D1}"/>
                </a:ext>
              </a:extLst>
            </p:cNvPr>
            <p:cNvSpPr/>
            <p:nvPr/>
          </p:nvSpPr>
          <p:spPr>
            <a:xfrm>
              <a:off x="6540231" y="4014911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31" name="TextBox 34">
              <a:extLst>
                <a:ext uri="{FF2B5EF4-FFF2-40B4-BE49-F238E27FC236}">
                  <a16:creationId xmlns:a16="http://schemas.microsoft.com/office/drawing/2014/main" id="{C1CE88A8-7594-4151-899D-D838627D417B}"/>
                </a:ext>
              </a:extLst>
            </p:cNvPr>
            <p:cNvSpPr txBox="1"/>
            <p:nvPr/>
          </p:nvSpPr>
          <p:spPr>
            <a:xfrm>
              <a:off x="5771980" y="3664904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33" name="TextBox 37">
              <a:extLst>
                <a:ext uri="{FF2B5EF4-FFF2-40B4-BE49-F238E27FC236}">
                  <a16:creationId xmlns:a16="http://schemas.microsoft.com/office/drawing/2014/main" id="{45459071-0C82-4147-A875-1E6F77F08862}"/>
                </a:ext>
              </a:extLst>
            </p:cNvPr>
            <p:cNvSpPr txBox="1"/>
            <p:nvPr/>
          </p:nvSpPr>
          <p:spPr>
            <a:xfrm>
              <a:off x="6540231" y="3665459"/>
              <a:ext cx="10774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DD854-B740-D029-F463-076C9F2EE97C}"/>
              </a:ext>
            </a:extLst>
          </p:cNvPr>
          <p:cNvGrpSpPr/>
          <p:nvPr/>
        </p:nvGrpSpPr>
        <p:grpSpPr>
          <a:xfrm>
            <a:off x="4644007" y="5033056"/>
            <a:ext cx="3168353" cy="724176"/>
            <a:chOff x="4644007" y="5033056"/>
            <a:chExt cx="3168353" cy="724176"/>
          </a:xfrm>
        </p:grpSpPr>
        <p:sp>
          <p:nvSpPr>
            <p:cNvPr id="40" name="矩形 7">
              <a:extLst>
                <a:ext uri="{FF2B5EF4-FFF2-40B4-BE49-F238E27FC236}">
                  <a16:creationId xmlns:a16="http://schemas.microsoft.com/office/drawing/2014/main" id="{09397264-0C0A-4021-9839-2F59AE151989}"/>
                </a:ext>
              </a:extLst>
            </p:cNvPr>
            <p:cNvSpPr/>
            <p:nvPr/>
          </p:nvSpPr>
          <p:spPr>
            <a:xfrm>
              <a:off x="4644007" y="5383063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010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1" name="矩形 24">
              <a:extLst>
                <a:ext uri="{FF2B5EF4-FFF2-40B4-BE49-F238E27FC236}">
                  <a16:creationId xmlns:a16="http://schemas.microsoft.com/office/drawing/2014/main" id="{5166E1F6-D7E1-41A3-9CBE-F0C434CB3E44}"/>
                </a:ext>
              </a:extLst>
            </p:cNvPr>
            <p:cNvSpPr/>
            <p:nvPr/>
          </p:nvSpPr>
          <p:spPr>
            <a:xfrm>
              <a:off x="5771980" y="5383063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S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2" name="矩形 26">
              <a:extLst>
                <a:ext uri="{FF2B5EF4-FFF2-40B4-BE49-F238E27FC236}">
                  <a16:creationId xmlns:a16="http://schemas.microsoft.com/office/drawing/2014/main" id="{ECB1B2F7-7CB6-4699-A673-8B7725E043E7}"/>
                </a:ext>
              </a:extLst>
            </p:cNvPr>
            <p:cNvSpPr/>
            <p:nvPr/>
          </p:nvSpPr>
          <p:spPr>
            <a:xfrm>
              <a:off x="7308344" y="5397232"/>
              <a:ext cx="36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B3CA0881-0925-487D-A635-82AEAE647E0D}"/>
                </a:ext>
              </a:extLst>
            </p:cNvPr>
            <p:cNvSpPr/>
            <p:nvPr/>
          </p:nvSpPr>
          <p:spPr>
            <a:xfrm>
              <a:off x="6540231" y="5397232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33EE7D9B-15B5-42C8-B0EF-05BCFDB91914}"/>
                </a:ext>
              </a:extLst>
            </p:cNvPr>
            <p:cNvSpPr txBox="1"/>
            <p:nvPr/>
          </p:nvSpPr>
          <p:spPr>
            <a:xfrm>
              <a:off x="4738714" y="5033056"/>
              <a:ext cx="89058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A14BAC0E-20F6-4FCC-985B-6AAD17D0D1D1}"/>
                </a:ext>
              </a:extLst>
            </p:cNvPr>
            <p:cNvSpPr txBox="1"/>
            <p:nvPr/>
          </p:nvSpPr>
          <p:spPr>
            <a:xfrm>
              <a:off x="5771980" y="5033056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0ED30CAD-9B27-483D-81E4-AF0AB92A5083}"/>
                </a:ext>
              </a:extLst>
            </p:cNvPr>
            <p:cNvSpPr txBox="1"/>
            <p:nvPr/>
          </p:nvSpPr>
          <p:spPr>
            <a:xfrm>
              <a:off x="6540231" y="5047225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F1A22908-4EE5-4702-AB69-8A95CDD6B6C6}"/>
                </a:ext>
              </a:extLst>
            </p:cNvPr>
            <p:cNvSpPr txBox="1"/>
            <p:nvPr/>
          </p:nvSpPr>
          <p:spPr>
            <a:xfrm>
              <a:off x="7128360" y="5047225"/>
              <a:ext cx="684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981211-49C0-9131-2D87-4EB8F97DF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25D29-CC54-B8EF-7079-CDB1EE5F9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3F8D2A0-7E3C-0F8A-AFCC-A464D802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5.1 CPU</a:t>
            </a:r>
            <a:r>
              <a:rPr lang="zh-CN" altLang="en-US" dirty="0">
                <a:sym typeface="+mn-lt"/>
              </a:rPr>
              <a:t>的功能和组成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65E5FDAD-D44C-4315-4BED-799E94247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2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DF6B3-03FC-440C-965D-5C8AB40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指令格式设计</a:t>
            </a:r>
            <a:r>
              <a:rPr lang="en-US" altLang="zh-CN" dirty="0"/>
              <a:t>(</a:t>
            </a:r>
            <a:r>
              <a:rPr lang="zh-CN" altLang="en-US" dirty="0"/>
              <a:t>类</a:t>
            </a:r>
            <a:r>
              <a:rPr lang="en-US" altLang="zh-CN" dirty="0"/>
              <a:t>MIPS)</a:t>
            </a:r>
            <a:endParaRPr lang="zh-CN" altLang="en-US" dirty="0"/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3B56687C-A3E1-274A-5B60-D396B6661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8547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DD854-B740-D029-F463-076C9F2EE97C}"/>
              </a:ext>
            </a:extLst>
          </p:cNvPr>
          <p:cNvGrpSpPr/>
          <p:nvPr/>
        </p:nvGrpSpPr>
        <p:grpSpPr>
          <a:xfrm>
            <a:off x="4644007" y="5033056"/>
            <a:ext cx="3168353" cy="724176"/>
            <a:chOff x="4644007" y="5033056"/>
            <a:chExt cx="3168353" cy="724176"/>
          </a:xfrm>
        </p:grpSpPr>
        <p:sp>
          <p:nvSpPr>
            <p:cNvPr id="40" name="矩形 7">
              <a:extLst>
                <a:ext uri="{FF2B5EF4-FFF2-40B4-BE49-F238E27FC236}">
                  <a16:creationId xmlns:a16="http://schemas.microsoft.com/office/drawing/2014/main" id="{09397264-0C0A-4021-9839-2F59AE151989}"/>
                </a:ext>
              </a:extLst>
            </p:cNvPr>
            <p:cNvSpPr/>
            <p:nvPr/>
          </p:nvSpPr>
          <p:spPr>
            <a:xfrm>
              <a:off x="4644007" y="5383063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101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1" name="矩形 24">
              <a:extLst>
                <a:ext uri="{FF2B5EF4-FFF2-40B4-BE49-F238E27FC236}">
                  <a16:creationId xmlns:a16="http://schemas.microsoft.com/office/drawing/2014/main" id="{5166E1F6-D7E1-41A3-9CBE-F0C434CB3E44}"/>
                </a:ext>
              </a:extLst>
            </p:cNvPr>
            <p:cNvSpPr/>
            <p:nvPr/>
          </p:nvSpPr>
          <p:spPr>
            <a:xfrm>
              <a:off x="5771980" y="5383063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S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2" name="矩形 26">
              <a:extLst>
                <a:ext uri="{FF2B5EF4-FFF2-40B4-BE49-F238E27FC236}">
                  <a16:creationId xmlns:a16="http://schemas.microsoft.com/office/drawing/2014/main" id="{ECB1B2F7-7CB6-4699-A673-8B7725E043E7}"/>
                </a:ext>
              </a:extLst>
            </p:cNvPr>
            <p:cNvSpPr/>
            <p:nvPr/>
          </p:nvSpPr>
          <p:spPr>
            <a:xfrm>
              <a:off x="7308344" y="5397232"/>
              <a:ext cx="36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B3CA0881-0925-487D-A635-82AEAE647E0D}"/>
                </a:ext>
              </a:extLst>
            </p:cNvPr>
            <p:cNvSpPr/>
            <p:nvPr/>
          </p:nvSpPr>
          <p:spPr>
            <a:xfrm>
              <a:off x="6540231" y="5397232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33EE7D9B-15B5-42C8-B0EF-05BCFDB91914}"/>
                </a:ext>
              </a:extLst>
            </p:cNvPr>
            <p:cNvSpPr txBox="1"/>
            <p:nvPr/>
          </p:nvSpPr>
          <p:spPr>
            <a:xfrm>
              <a:off x="4738714" y="5033056"/>
              <a:ext cx="89058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A14BAC0E-20F6-4FCC-985B-6AAD17D0D1D1}"/>
                </a:ext>
              </a:extLst>
            </p:cNvPr>
            <p:cNvSpPr txBox="1"/>
            <p:nvPr/>
          </p:nvSpPr>
          <p:spPr>
            <a:xfrm>
              <a:off x="5771980" y="5033056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0ED30CAD-9B27-483D-81E4-AF0AB92A5083}"/>
                </a:ext>
              </a:extLst>
            </p:cNvPr>
            <p:cNvSpPr txBox="1"/>
            <p:nvPr/>
          </p:nvSpPr>
          <p:spPr>
            <a:xfrm>
              <a:off x="6540231" y="5047225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F1A22908-4EE5-4702-AB69-8A95CDD6B6C6}"/>
                </a:ext>
              </a:extLst>
            </p:cNvPr>
            <p:cNvSpPr txBox="1"/>
            <p:nvPr/>
          </p:nvSpPr>
          <p:spPr>
            <a:xfrm>
              <a:off x="7128360" y="5047225"/>
              <a:ext cx="684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2DBD409-1235-0D6B-5C5E-AFBC08CC5870}"/>
              </a:ext>
            </a:extLst>
          </p:cNvPr>
          <p:cNvGrpSpPr/>
          <p:nvPr/>
        </p:nvGrpSpPr>
        <p:grpSpPr>
          <a:xfrm>
            <a:off x="4644007" y="2368760"/>
            <a:ext cx="2927973" cy="710007"/>
            <a:chOff x="4644007" y="2368760"/>
            <a:chExt cx="2927973" cy="710007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69C98FB4-5B9B-4873-BA3A-2D86D48026CC}"/>
                </a:ext>
              </a:extLst>
            </p:cNvPr>
            <p:cNvSpPr/>
            <p:nvPr/>
          </p:nvSpPr>
          <p:spPr>
            <a:xfrm>
              <a:off x="4644007" y="2718767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100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70998C10-41A4-4C87-B327-1AB4499EE2D7}"/>
                </a:ext>
              </a:extLst>
            </p:cNvPr>
            <p:cNvSpPr txBox="1"/>
            <p:nvPr/>
          </p:nvSpPr>
          <p:spPr>
            <a:xfrm>
              <a:off x="4738714" y="2368760"/>
              <a:ext cx="89058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6CB55960-6156-448D-959E-973E8208B8C8}"/>
                </a:ext>
              </a:extLst>
            </p:cNvPr>
            <p:cNvSpPr txBox="1"/>
            <p:nvPr/>
          </p:nvSpPr>
          <p:spPr>
            <a:xfrm>
              <a:off x="5771980" y="2368760"/>
              <a:ext cx="180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5bits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3" name="矩形 26">
              <a:extLst>
                <a:ext uri="{FF2B5EF4-FFF2-40B4-BE49-F238E27FC236}">
                  <a16:creationId xmlns:a16="http://schemas.microsoft.com/office/drawing/2014/main" id="{DA7E7047-CBE3-F65D-F891-A9CE7CFF26A7}"/>
                </a:ext>
              </a:extLst>
            </p:cNvPr>
            <p:cNvSpPr/>
            <p:nvPr/>
          </p:nvSpPr>
          <p:spPr>
            <a:xfrm>
              <a:off x="5771980" y="2718767"/>
              <a:ext cx="180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F691A7-D0F8-63F3-C84E-39CA97E0E9B0}"/>
              </a:ext>
            </a:extLst>
          </p:cNvPr>
          <p:cNvGrpSpPr/>
          <p:nvPr/>
        </p:nvGrpSpPr>
        <p:grpSpPr>
          <a:xfrm>
            <a:off x="4644007" y="3664904"/>
            <a:ext cx="3168353" cy="724176"/>
            <a:chOff x="4644007" y="5033056"/>
            <a:chExt cx="3168353" cy="724176"/>
          </a:xfrm>
        </p:grpSpPr>
        <p:sp>
          <p:nvSpPr>
            <p:cNvPr id="11" name="矩形 7">
              <a:extLst>
                <a:ext uri="{FF2B5EF4-FFF2-40B4-BE49-F238E27FC236}">
                  <a16:creationId xmlns:a16="http://schemas.microsoft.com/office/drawing/2014/main" id="{C266604F-CB08-5888-E567-579FB5D7B7C4}"/>
                </a:ext>
              </a:extLst>
            </p:cNvPr>
            <p:cNvSpPr/>
            <p:nvPr/>
          </p:nvSpPr>
          <p:spPr>
            <a:xfrm>
              <a:off x="4644007" y="5383063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011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3" name="矩形 24">
              <a:extLst>
                <a:ext uri="{FF2B5EF4-FFF2-40B4-BE49-F238E27FC236}">
                  <a16:creationId xmlns:a16="http://schemas.microsoft.com/office/drawing/2014/main" id="{7627B0DA-6807-75EA-29F9-8445CBE4614C}"/>
                </a:ext>
              </a:extLst>
            </p:cNvPr>
            <p:cNvSpPr/>
            <p:nvPr/>
          </p:nvSpPr>
          <p:spPr>
            <a:xfrm>
              <a:off x="5771980" y="5383063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S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0" name="矩形 26">
              <a:extLst>
                <a:ext uri="{FF2B5EF4-FFF2-40B4-BE49-F238E27FC236}">
                  <a16:creationId xmlns:a16="http://schemas.microsoft.com/office/drawing/2014/main" id="{377F7831-C73A-398C-D536-9AF06446A8A0}"/>
                </a:ext>
              </a:extLst>
            </p:cNvPr>
            <p:cNvSpPr/>
            <p:nvPr/>
          </p:nvSpPr>
          <p:spPr>
            <a:xfrm>
              <a:off x="7308344" y="5397232"/>
              <a:ext cx="360000" cy="360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0</a:t>
              </a:r>
              <a:endPara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1" name="矩形 27">
              <a:extLst>
                <a:ext uri="{FF2B5EF4-FFF2-40B4-BE49-F238E27FC236}">
                  <a16:creationId xmlns:a16="http://schemas.microsoft.com/office/drawing/2014/main" id="{57A18289-B1C6-A158-7F74-221C58CFA68C}"/>
                </a:ext>
              </a:extLst>
            </p:cNvPr>
            <p:cNvSpPr/>
            <p:nvPr/>
          </p:nvSpPr>
          <p:spPr>
            <a:xfrm>
              <a:off x="6540231" y="5397232"/>
              <a:ext cx="72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R</a:t>
              </a:r>
              <a:r>
                <a:rPr lang="en-US" altLang="zh-CN" b="1" i="0" kern="0" baseline="-2500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93234DF3-554A-DA8C-4839-DEE647B9F889}"/>
                </a:ext>
              </a:extLst>
            </p:cNvPr>
            <p:cNvSpPr txBox="1"/>
            <p:nvPr/>
          </p:nvSpPr>
          <p:spPr>
            <a:xfrm>
              <a:off x="4738714" y="5033056"/>
              <a:ext cx="89058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3bits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50827374-BBE0-D629-78CD-CE234A93CC21}"/>
                </a:ext>
              </a:extLst>
            </p:cNvPr>
            <p:cNvSpPr txBox="1"/>
            <p:nvPr/>
          </p:nvSpPr>
          <p:spPr>
            <a:xfrm>
              <a:off x="5771980" y="5033056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F5289F05-2CED-8B09-F239-442D576AF90B}"/>
                </a:ext>
              </a:extLst>
            </p:cNvPr>
            <p:cNvSpPr txBox="1"/>
            <p:nvPr/>
          </p:nvSpPr>
          <p:spPr>
            <a:xfrm>
              <a:off x="6540231" y="5047225"/>
              <a:ext cx="720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2bits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12594BF1-FEDF-E505-9BD1-9B11A6CB74FA}"/>
                </a:ext>
              </a:extLst>
            </p:cNvPr>
            <p:cNvSpPr txBox="1"/>
            <p:nvPr/>
          </p:nvSpPr>
          <p:spPr>
            <a:xfrm>
              <a:off x="7128360" y="5047225"/>
              <a:ext cx="684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i="0" kern="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1bits</a:t>
              </a:r>
              <a:endParaRPr lang="zh-CN" altLang="en-US" sz="1600" i="0" kern="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C863D-430E-7D4B-7906-AC31A804D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5736AF4-21C9-E1F7-E370-EA670102E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41FCE7D-E214-423A-D5F1-7A235ABE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9E767CC-51F4-2DE7-0E33-E0793F14A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09986"/>
              </p:ext>
            </p:extLst>
          </p:nvPr>
        </p:nvGraphicFramePr>
        <p:xfrm>
          <a:off x="855663" y="1916113"/>
          <a:ext cx="7677149" cy="3383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50332">
                  <a:extLst>
                    <a:ext uri="{9D8B030D-6E8A-4147-A177-3AD203B41FA5}">
                      <a16:colId xmlns:a16="http://schemas.microsoft.com/office/drawing/2014/main" val="2118395952"/>
                    </a:ext>
                  </a:extLst>
                </a:gridCol>
                <a:gridCol w="3493054">
                  <a:extLst>
                    <a:ext uri="{9D8B030D-6E8A-4147-A177-3AD203B41FA5}">
                      <a16:colId xmlns:a16="http://schemas.microsoft.com/office/drawing/2014/main" val="2498633014"/>
                    </a:ext>
                  </a:extLst>
                </a:gridCol>
                <a:gridCol w="2333763">
                  <a:extLst>
                    <a:ext uri="{9D8B030D-6E8A-4147-A177-3AD203B41FA5}">
                      <a16:colId xmlns:a16="http://schemas.microsoft.com/office/drawing/2014/main" val="1239133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二进制编码表示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469508"/>
                  </a:ext>
                </a:extLst>
              </a:tr>
              <a:tr h="12579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 R0, R1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的内容传送给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R0  R1-&gt;R0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000  01  00  0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37955"/>
                  </a:ext>
                </a:extLst>
              </a:tr>
              <a:tr h="119292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LAD R1,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号单元取数据到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  (6)-&gt;R1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001  01  110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674103"/>
                  </a:ext>
                </a:extLst>
              </a:tr>
              <a:tr h="119292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ADD R1, R2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 + R2-&gt; R2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011  01  10  0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06167"/>
                  </a:ext>
                </a:extLst>
              </a:tr>
              <a:tr h="12021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STO R2, (R3)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的内容存入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指示的地址 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R2-&gt;(R3)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010  10  11  0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259558"/>
                  </a:ext>
                </a:extLst>
              </a:tr>
              <a:tr h="12021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JMP start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无条件跳转到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单元执行 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start-&gt;PC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  start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44657"/>
                  </a:ext>
                </a:extLst>
              </a:tr>
              <a:tr h="119292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AND R1,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 &amp; R3 -&gt; R3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101  01  11  0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739017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3015932-EC6A-E18D-1580-312914AEB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26E10-CD05-95DD-E085-05871F331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7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EC4F59-44CE-3663-15C7-A509DFA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指令周期的基本概念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用方框图语言表示指令周期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F2A1443-54A0-CC03-9B24-6162C2360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978230"/>
              </p:ext>
            </p:extLst>
          </p:nvPr>
        </p:nvGraphicFramePr>
        <p:xfrm>
          <a:off x="1403648" y="2780928"/>
          <a:ext cx="6096000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A41CC5F-00EA-45EE-5BA6-DBFD82662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1D7B8-D5A4-72FE-50A7-B2915B346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3040-024E-2951-578A-00459267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5.2.1  </a:t>
            </a:r>
            <a:r>
              <a:rPr lang="zh-CN" altLang="en-US" dirty="0">
                <a:sym typeface="+mn-lt"/>
              </a:rPr>
              <a:t>指令周期的基本概念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7BE97-DF8D-DC86-2CD6-ADD34DB6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7E1CA3-DEC4-D136-129B-5C3707D0C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94" b="11005"/>
          <a:stretch/>
        </p:blipFill>
        <p:spPr bwMode="auto">
          <a:xfrm>
            <a:off x="2627784" y="4437112"/>
            <a:ext cx="394756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46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运行程序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19F545-07BD-49F1-AA91-12AC0C3CD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从内存中取一条指令</a:t>
            </a:r>
            <a:endParaRPr lang="en-US" altLang="zh-CN" dirty="0"/>
          </a:p>
          <a:p>
            <a:pPr marL="457200" indent="-457200">
              <a:buClr>
                <a:srgbClr val="C00000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执行该指令</a:t>
            </a:r>
            <a:endParaRPr lang="en-US" altLang="zh-CN" dirty="0"/>
          </a:p>
          <a:p>
            <a:pPr marL="457200" indent="-457200">
              <a:buClr>
                <a:srgbClr val="C00000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周而复始</a:t>
            </a:r>
            <a:endParaRPr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AA2540-4DA2-7CE9-7279-4E2FE4B78DEF}"/>
              </a:ext>
            </a:extLst>
          </p:cNvPr>
          <p:cNvSpPr/>
          <p:nvPr/>
        </p:nvSpPr>
        <p:spPr>
          <a:xfrm>
            <a:off x="5004048" y="2492896"/>
            <a:ext cx="1080120" cy="108012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取一条指令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8497EC-FFA1-5245-2F37-5A690B867055}"/>
              </a:ext>
            </a:extLst>
          </p:cNvPr>
          <p:cNvSpPr/>
          <p:nvPr/>
        </p:nvSpPr>
        <p:spPr>
          <a:xfrm>
            <a:off x="6948264" y="2492896"/>
            <a:ext cx="1080120" cy="108012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b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该指令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D66D54B-43AD-6931-89AE-9FC080F40E08}"/>
              </a:ext>
            </a:extLst>
          </p:cNvPr>
          <p:cNvSpPr/>
          <p:nvPr/>
        </p:nvSpPr>
        <p:spPr>
          <a:xfrm flipH="1">
            <a:off x="5616116" y="2060848"/>
            <a:ext cx="1800200" cy="396000"/>
          </a:xfrm>
          <a:prstGeom prst="curvedDownArrow">
            <a:avLst>
              <a:gd name="adj1" fmla="val 35255"/>
              <a:gd name="adj2" fmla="val 84375"/>
              <a:gd name="adj3" fmla="val 42453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57CEFAD0-B51F-370B-9EBD-011B4ACE235C}"/>
              </a:ext>
            </a:extLst>
          </p:cNvPr>
          <p:cNvSpPr/>
          <p:nvPr/>
        </p:nvSpPr>
        <p:spPr>
          <a:xfrm rot="10800000" flipH="1">
            <a:off x="5724129" y="3597180"/>
            <a:ext cx="1800200" cy="396000"/>
          </a:xfrm>
          <a:prstGeom prst="curvedDownArrow">
            <a:avLst>
              <a:gd name="adj1" fmla="val 35255"/>
              <a:gd name="adj2" fmla="val 84375"/>
              <a:gd name="adj3" fmla="val 42453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14D0385-F72D-CCB7-3B01-4A493794157A}"/>
              </a:ext>
            </a:extLst>
          </p:cNvPr>
          <p:cNvSpPr/>
          <p:nvPr/>
        </p:nvSpPr>
        <p:spPr>
          <a:xfrm>
            <a:off x="4499992" y="2888940"/>
            <a:ext cx="432048" cy="288032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565F97-9DD1-B6B7-4E99-1389AC835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4C998-416C-145F-DFB5-3C81AA46D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指令周期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5ED71D4-A915-1297-04EB-77FA3DBF4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5354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90594D9-8961-0284-D677-7633CD2BC60F}"/>
              </a:ext>
            </a:extLst>
          </p:cNvPr>
          <p:cNvSpPr txBox="1"/>
          <p:nvPr/>
        </p:nvSpPr>
        <p:spPr>
          <a:xfrm>
            <a:off x="755576" y="1988840"/>
            <a:ext cx="1978268" cy="783193"/>
          </a:xfrm>
          <a:prstGeom prst="roundRect">
            <a:avLst/>
          </a:prstGeom>
          <a:solidFill>
            <a:srgbClr val="63A0CC">
              <a:alpha val="1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从内存取出一条指令的时间</a:t>
            </a:r>
            <a:endParaRPr lang="en-US" altLang="zh-CN" b="1" dirty="0">
              <a:solidFill>
                <a:schemeClr val="bg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DAD2C-0A3D-B198-912C-ACC2ECD01870}"/>
              </a:ext>
            </a:extLst>
          </p:cNvPr>
          <p:cNvSpPr txBox="1"/>
          <p:nvPr/>
        </p:nvSpPr>
        <p:spPr>
          <a:xfrm>
            <a:off x="3707904" y="1988840"/>
            <a:ext cx="2016224" cy="783193"/>
          </a:xfrm>
          <a:prstGeom prst="roundRect">
            <a:avLst/>
          </a:prstGeom>
          <a:solidFill>
            <a:srgbClr val="77C7C4">
              <a:alpha val="3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分析并</a:t>
            </a: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执行这条指令的时间</a:t>
            </a:r>
            <a:endParaRPr lang="en-US" altLang="zh-CN" b="1" dirty="0">
              <a:solidFill>
                <a:schemeClr val="bg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7F06DA-EDDB-F5FF-6C95-E7C233463A03}"/>
              </a:ext>
            </a:extLst>
          </p:cNvPr>
          <p:cNvSpPr txBox="1"/>
          <p:nvPr/>
        </p:nvSpPr>
        <p:spPr>
          <a:xfrm>
            <a:off x="5436096" y="5013176"/>
            <a:ext cx="288032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注意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：</a:t>
            </a: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指令功能不同，其指令周期不同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A362E-649E-F6EB-FDB8-E639207839D3}"/>
              </a:ext>
            </a:extLst>
          </p:cNvPr>
          <p:cNvCxnSpPr>
            <a:cxnSpLocks/>
          </p:cNvCxnSpPr>
          <p:nvPr/>
        </p:nvCxnSpPr>
        <p:spPr>
          <a:xfrm>
            <a:off x="1763688" y="2780928"/>
            <a:ext cx="0" cy="36004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96DA65-7EEF-0037-3A81-409073A522E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716016" y="2772033"/>
            <a:ext cx="0" cy="368935"/>
          </a:xfrm>
          <a:prstGeom prst="straightConnector1">
            <a:avLst/>
          </a:prstGeom>
          <a:ln w="38100">
            <a:solidFill>
              <a:srgbClr val="77C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387253-471C-09C3-028E-8A454528F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B9C93C-6D93-4A19-7BF0-9DA0CBF88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B565995-83CB-427F-BC9A-630219C2E777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/>
              <a:t>36</a:t>
            </a:fld>
            <a:endParaRPr lang="en-US" altLang="zh-CN" sz="1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37F9FD-2C74-D0D4-8D97-EC2DF6FE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周期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3915DC8-6260-093C-386C-D221529078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1352985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BEFAEB8-59D4-C721-64A0-24E38A57EC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065160"/>
              </p:ext>
            </p:extLst>
          </p:nvPr>
        </p:nvGraphicFramePr>
        <p:xfrm>
          <a:off x="4629150" y="1930400"/>
          <a:ext cx="3656013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E1351-492A-9081-7D67-9F704F772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FD720-E04D-4E62-C897-8A0EACB6B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时钟周期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236AFE69-32F6-0738-7A86-5DADFB34F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31190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F3F178B-3F66-ABF0-0466-2D206449B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623278-7CC7-BB45-AE10-E3CAE7073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8D57-E49A-8521-FCC9-AEEF032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相互关系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DEDD1-F5B5-91EA-483F-79B523CE2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6EACD1C-2575-565D-B6F3-A3404507A0BB}"/>
              </a:ext>
            </a:extLst>
          </p:cNvPr>
          <p:cNvSpPr/>
          <p:nvPr/>
        </p:nvSpPr>
        <p:spPr>
          <a:xfrm>
            <a:off x="2085556" y="4049644"/>
            <a:ext cx="540000" cy="540000"/>
          </a:xfrm>
          <a:custGeom>
            <a:avLst/>
            <a:gdLst>
              <a:gd name="connsiteX0" fmla="*/ 131558 w 992519"/>
              <a:gd name="connsiteY0" fmla="*/ 204459 h 992519"/>
              <a:gd name="connsiteX1" fmla="*/ 860961 w 992519"/>
              <a:gd name="connsiteY1" fmla="*/ 204459 h 992519"/>
              <a:gd name="connsiteX2" fmla="*/ 860961 w 992519"/>
              <a:gd name="connsiteY2" fmla="*/ 437899 h 992519"/>
              <a:gd name="connsiteX3" fmla="*/ 131558 w 992519"/>
              <a:gd name="connsiteY3" fmla="*/ 437899 h 992519"/>
              <a:gd name="connsiteX4" fmla="*/ 131558 w 992519"/>
              <a:gd name="connsiteY4" fmla="*/ 204459 h 992519"/>
              <a:gd name="connsiteX5" fmla="*/ 131558 w 992519"/>
              <a:gd name="connsiteY5" fmla="*/ 554620 h 992519"/>
              <a:gd name="connsiteX6" fmla="*/ 860961 w 992519"/>
              <a:gd name="connsiteY6" fmla="*/ 554620 h 992519"/>
              <a:gd name="connsiteX7" fmla="*/ 860961 w 992519"/>
              <a:gd name="connsiteY7" fmla="*/ 788060 h 992519"/>
              <a:gd name="connsiteX8" fmla="*/ 131558 w 992519"/>
              <a:gd name="connsiteY8" fmla="*/ 788060 h 992519"/>
              <a:gd name="connsiteX9" fmla="*/ 131558 w 992519"/>
              <a:gd name="connsiteY9" fmla="*/ 554620 h 99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519" h="992519">
                <a:moveTo>
                  <a:pt x="131558" y="204459"/>
                </a:moveTo>
                <a:lnTo>
                  <a:pt x="860961" y="204459"/>
                </a:lnTo>
                <a:lnTo>
                  <a:pt x="860961" y="437899"/>
                </a:lnTo>
                <a:lnTo>
                  <a:pt x="131558" y="437899"/>
                </a:lnTo>
                <a:lnTo>
                  <a:pt x="131558" y="204459"/>
                </a:lnTo>
                <a:close/>
                <a:moveTo>
                  <a:pt x="131558" y="554620"/>
                </a:moveTo>
                <a:lnTo>
                  <a:pt x="860961" y="554620"/>
                </a:lnTo>
                <a:lnTo>
                  <a:pt x="860961" y="788060"/>
                </a:lnTo>
                <a:lnTo>
                  <a:pt x="131558" y="788060"/>
                </a:lnTo>
                <a:lnTo>
                  <a:pt x="131558" y="5546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558" tIns="204459" rIns="131558" bIns="2044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5039037-EDA8-151C-58B4-BBC8CB93B334}"/>
              </a:ext>
            </a:extLst>
          </p:cNvPr>
          <p:cNvSpPr/>
          <p:nvPr/>
        </p:nvSpPr>
        <p:spPr>
          <a:xfrm>
            <a:off x="755576" y="3689644"/>
            <a:ext cx="1260000" cy="1260000"/>
          </a:xfrm>
          <a:custGeom>
            <a:avLst/>
            <a:gdLst>
              <a:gd name="connsiteX0" fmla="*/ 0 w 1711239"/>
              <a:gd name="connsiteY0" fmla="*/ 855620 h 1711239"/>
              <a:gd name="connsiteX1" fmla="*/ 855620 w 1711239"/>
              <a:gd name="connsiteY1" fmla="*/ 0 h 1711239"/>
              <a:gd name="connsiteX2" fmla="*/ 1711240 w 1711239"/>
              <a:gd name="connsiteY2" fmla="*/ 855620 h 1711239"/>
              <a:gd name="connsiteX3" fmla="*/ 855620 w 1711239"/>
              <a:gd name="connsiteY3" fmla="*/ 1711240 h 1711239"/>
              <a:gd name="connsiteX4" fmla="*/ 0 w 1711239"/>
              <a:gd name="connsiteY4" fmla="*/ 855620 h 171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39" h="1711239">
                <a:moveTo>
                  <a:pt x="0" y="855620"/>
                </a:moveTo>
                <a:cubicBezTo>
                  <a:pt x="0" y="383074"/>
                  <a:pt x="383074" y="0"/>
                  <a:pt x="855620" y="0"/>
                </a:cubicBezTo>
                <a:cubicBezTo>
                  <a:pt x="1328166" y="0"/>
                  <a:pt x="1711240" y="383074"/>
                  <a:pt x="1711240" y="855620"/>
                </a:cubicBezTo>
                <a:cubicBezTo>
                  <a:pt x="1711240" y="1328166"/>
                  <a:pt x="1328166" y="1711240"/>
                  <a:pt x="855620" y="1711240"/>
                </a:cubicBezTo>
                <a:cubicBezTo>
                  <a:pt x="383074" y="1711240"/>
                  <a:pt x="0" y="1328166"/>
                  <a:pt x="0" y="8556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1085" tIns="281085" rIns="281085" bIns="281085" numCol="1" spcCol="1270" anchor="ctr" anchorCtr="0">
            <a:noAutofit/>
          </a:bodyPr>
          <a:lstStyle/>
          <a:p>
            <a:pPr marL="0" lvl="0" indent="0" algn="ctr" defTabSz="10668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指令</a:t>
            </a:r>
            <a:br>
              <a:rPr lang="en-US" altLang="zh-CN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周期 </a:t>
            </a:r>
            <a:endParaRPr lang="zh-CN" altLang="en-US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353BB7-A39A-FE16-3B3A-E6E2E1B2F6F0}"/>
              </a:ext>
            </a:extLst>
          </p:cNvPr>
          <p:cNvSpPr txBox="1"/>
          <p:nvPr/>
        </p:nvSpPr>
        <p:spPr>
          <a:xfrm>
            <a:off x="2537941" y="41195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若干个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6DC9E45F-48C6-C0A5-891A-734B1BE88A25}"/>
              </a:ext>
            </a:extLst>
          </p:cNvPr>
          <p:cNvGrpSpPr/>
          <p:nvPr/>
        </p:nvGrpSpPr>
        <p:grpSpPr>
          <a:xfrm>
            <a:off x="3542836" y="3635568"/>
            <a:ext cx="1732291" cy="1368152"/>
            <a:chOff x="3559788" y="3645024"/>
            <a:chExt cx="1732291" cy="1368152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8FFCF9-2C8C-5C6F-411A-94234B914620}"/>
                </a:ext>
              </a:extLst>
            </p:cNvPr>
            <p:cNvSpPr/>
            <p:nvPr/>
          </p:nvSpPr>
          <p:spPr>
            <a:xfrm>
              <a:off x="4016988" y="3645024"/>
              <a:ext cx="1275091" cy="1241088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CPU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950046A-F37D-5664-1366-287646B161F4}"/>
                </a:ext>
              </a:extLst>
            </p:cNvPr>
            <p:cNvSpPr/>
            <p:nvPr/>
          </p:nvSpPr>
          <p:spPr>
            <a:xfrm>
              <a:off x="3864588" y="3687379"/>
              <a:ext cx="1275091" cy="1241088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CPU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BC04774-AFBE-AA27-0176-16779AF1681D}"/>
                </a:ext>
              </a:extLst>
            </p:cNvPr>
            <p:cNvSpPr/>
            <p:nvPr/>
          </p:nvSpPr>
          <p:spPr>
            <a:xfrm>
              <a:off x="3712188" y="3729734"/>
              <a:ext cx="1275091" cy="1241088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CPU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29EB27B-8F49-E3C5-1DB7-8C6D6A6951D6}"/>
                </a:ext>
              </a:extLst>
            </p:cNvPr>
            <p:cNvSpPr/>
            <p:nvPr/>
          </p:nvSpPr>
          <p:spPr>
            <a:xfrm>
              <a:off x="3559788" y="3772088"/>
              <a:ext cx="1275091" cy="1241088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CPU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02D5544-48F0-56E3-C25A-92CCE35DB283}"/>
              </a:ext>
            </a:extLst>
          </p:cNvPr>
          <p:cNvSpPr/>
          <p:nvPr/>
        </p:nvSpPr>
        <p:spPr>
          <a:xfrm>
            <a:off x="5330017" y="4049644"/>
            <a:ext cx="540000" cy="540000"/>
          </a:xfrm>
          <a:custGeom>
            <a:avLst/>
            <a:gdLst>
              <a:gd name="connsiteX0" fmla="*/ 131558 w 992519"/>
              <a:gd name="connsiteY0" fmla="*/ 204459 h 992519"/>
              <a:gd name="connsiteX1" fmla="*/ 860961 w 992519"/>
              <a:gd name="connsiteY1" fmla="*/ 204459 h 992519"/>
              <a:gd name="connsiteX2" fmla="*/ 860961 w 992519"/>
              <a:gd name="connsiteY2" fmla="*/ 437899 h 992519"/>
              <a:gd name="connsiteX3" fmla="*/ 131558 w 992519"/>
              <a:gd name="connsiteY3" fmla="*/ 437899 h 992519"/>
              <a:gd name="connsiteX4" fmla="*/ 131558 w 992519"/>
              <a:gd name="connsiteY4" fmla="*/ 204459 h 992519"/>
              <a:gd name="connsiteX5" fmla="*/ 131558 w 992519"/>
              <a:gd name="connsiteY5" fmla="*/ 554620 h 992519"/>
              <a:gd name="connsiteX6" fmla="*/ 860961 w 992519"/>
              <a:gd name="connsiteY6" fmla="*/ 554620 h 992519"/>
              <a:gd name="connsiteX7" fmla="*/ 860961 w 992519"/>
              <a:gd name="connsiteY7" fmla="*/ 788060 h 992519"/>
              <a:gd name="connsiteX8" fmla="*/ 131558 w 992519"/>
              <a:gd name="connsiteY8" fmla="*/ 788060 h 992519"/>
              <a:gd name="connsiteX9" fmla="*/ 131558 w 992519"/>
              <a:gd name="connsiteY9" fmla="*/ 554620 h 99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519" h="992519">
                <a:moveTo>
                  <a:pt x="131558" y="204459"/>
                </a:moveTo>
                <a:lnTo>
                  <a:pt x="860961" y="204459"/>
                </a:lnTo>
                <a:lnTo>
                  <a:pt x="860961" y="437899"/>
                </a:lnTo>
                <a:lnTo>
                  <a:pt x="131558" y="437899"/>
                </a:lnTo>
                <a:lnTo>
                  <a:pt x="131558" y="204459"/>
                </a:lnTo>
                <a:close/>
                <a:moveTo>
                  <a:pt x="131558" y="554620"/>
                </a:moveTo>
                <a:lnTo>
                  <a:pt x="860961" y="554620"/>
                </a:lnTo>
                <a:lnTo>
                  <a:pt x="860961" y="788060"/>
                </a:lnTo>
                <a:lnTo>
                  <a:pt x="131558" y="788060"/>
                </a:lnTo>
                <a:lnTo>
                  <a:pt x="131558" y="554620"/>
                </a:lnTo>
                <a:close/>
              </a:path>
            </a:pathLst>
          </a:custGeom>
          <a:solidFill>
            <a:srgbClr val="FAA93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558" tIns="204459" rIns="131558" bIns="2044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8DF2B2-E762-BC3D-146B-FD07AD69C2F4}"/>
              </a:ext>
            </a:extLst>
          </p:cNvPr>
          <p:cNvSpPr txBox="1"/>
          <p:nvPr/>
        </p:nvSpPr>
        <p:spPr>
          <a:xfrm>
            <a:off x="5782402" y="41195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若干个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3BEEB109-F4F5-ABF6-A512-8AE20E80755E}"/>
              </a:ext>
            </a:extLst>
          </p:cNvPr>
          <p:cNvGrpSpPr/>
          <p:nvPr/>
        </p:nvGrpSpPr>
        <p:grpSpPr>
          <a:xfrm>
            <a:off x="6787296" y="3626112"/>
            <a:ext cx="1717200" cy="1387064"/>
            <a:chOff x="6804248" y="3626112"/>
            <a:chExt cx="1717200" cy="1387064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7915AF2-C4E7-CF5E-E91C-C2CA3252C397}"/>
                </a:ext>
              </a:extLst>
            </p:cNvPr>
            <p:cNvSpPr/>
            <p:nvPr/>
          </p:nvSpPr>
          <p:spPr>
            <a:xfrm>
              <a:off x="7261448" y="3626112"/>
              <a:ext cx="1260000" cy="1260000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algn="ctr" defTabSz="1066800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时钟周期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2D9DBE6-B3B7-E996-DB39-D60CE64DC9C0}"/>
                </a:ext>
              </a:extLst>
            </p:cNvPr>
            <p:cNvSpPr/>
            <p:nvPr/>
          </p:nvSpPr>
          <p:spPr>
            <a:xfrm>
              <a:off x="7109048" y="3668467"/>
              <a:ext cx="1260000" cy="1260000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algn="ctr" defTabSz="1066800">
                <a:lnSpc>
                  <a:spcPct val="120000"/>
                </a:lnSpc>
                <a:spcAft>
                  <a:spcPts val="0"/>
                </a:spcAft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时钟周期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E2E09C9-2779-20A3-65E8-20455B96181E}"/>
                </a:ext>
              </a:extLst>
            </p:cNvPr>
            <p:cNvSpPr/>
            <p:nvPr/>
          </p:nvSpPr>
          <p:spPr>
            <a:xfrm>
              <a:off x="6956648" y="3710822"/>
              <a:ext cx="1260000" cy="1260000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F35B4FE-68BD-B472-9E63-F05AB8AB0BC8}"/>
                </a:ext>
              </a:extLst>
            </p:cNvPr>
            <p:cNvSpPr/>
            <p:nvPr/>
          </p:nvSpPr>
          <p:spPr>
            <a:xfrm>
              <a:off x="6804248" y="3753176"/>
              <a:ext cx="1260000" cy="1260000"/>
            </a:xfrm>
            <a:custGeom>
              <a:avLst/>
              <a:gdLst>
                <a:gd name="connsiteX0" fmla="*/ 0 w 1711239"/>
                <a:gd name="connsiteY0" fmla="*/ 855620 h 1711239"/>
                <a:gd name="connsiteX1" fmla="*/ 855620 w 1711239"/>
                <a:gd name="connsiteY1" fmla="*/ 0 h 1711239"/>
                <a:gd name="connsiteX2" fmla="*/ 1711240 w 1711239"/>
                <a:gd name="connsiteY2" fmla="*/ 855620 h 1711239"/>
                <a:gd name="connsiteX3" fmla="*/ 855620 w 1711239"/>
                <a:gd name="connsiteY3" fmla="*/ 1711240 h 1711239"/>
                <a:gd name="connsiteX4" fmla="*/ 0 w 1711239"/>
                <a:gd name="connsiteY4" fmla="*/ 855620 h 17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39" h="1711239">
                  <a:moveTo>
                    <a:pt x="0" y="855620"/>
                  </a:moveTo>
                  <a:cubicBezTo>
                    <a:pt x="0" y="383074"/>
                    <a:pt x="383074" y="0"/>
                    <a:pt x="855620" y="0"/>
                  </a:cubicBezTo>
                  <a:cubicBezTo>
                    <a:pt x="1328166" y="0"/>
                    <a:pt x="1711240" y="383074"/>
                    <a:pt x="1711240" y="855620"/>
                  </a:cubicBezTo>
                  <a:cubicBezTo>
                    <a:pt x="1711240" y="1328166"/>
                    <a:pt x="1328166" y="1711240"/>
                    <a:pt x="855620" y="1711240"/>
                  </a:cubicBezTo>
                  <a:cubicBezTo>
                    <a:pt x="383074" y="1711240"/>
                    <a:pt x="0" y="1328166"/>
                    <a:pt x="0" y="85562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81085" tIns="281085" rIns="281085" bIns="28108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时钟周期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868FB85-ED71-D974-32A0-BAF65F1DA785}"/>
              </a:ext>
            </a:extLst>
          </p:cNvPr>
          <p:cNvGrpSpPr/>
          <p:nvPr/>
        </p:nvGrpSpPr>
        <p:grpSpPr>
          <a:xfrm>
            <a:off x="2682840" y="1741662"/>
            <a:ext cx="1296000" cy="1260000"/>
            <a:chOff x="1291" y="1232736"/>
            <a:chExt cx="1711239" cy="1711239"/>
          </a:xfrm>
        </p:grpSpPr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21F95D93-BA83-C474-5957-92990078FE2B}"/>
                </a:ext>
              </a:extLst>
            </p:cNvPr>
            <p:cNvSpPr/>
            <p:nvPr/>
          </p:nvSpPr>
          <p:spPr>
            <a:xfrm>
              <a:off x="1291" y="1232736"/>
              <a:ext cx="1711239" cy="17112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椭圆 4">
              <a:extLst>
                <a:ext uri="{FF2B5EF4-FFF2-40B4-BE49-F238E27FC236}">
                  <a16:creationId xmlns:a16="http://schemas.microsoft.com/office/drawing/2014/main" id="{8BEA4C92-CA15-5625-3E22-75CDBCC7A7DE}"/>
                </a:ext>
              </a:extLst>
            </p:cNvPr>
            <p:cNvSpPr txBox="1"/>
            <p:nvPr/>
          </p:nvSpPr>
          <p:spPr>
            <a:xfrm>
              <a:off x="251896" y="1483341"/>
              <a:ext cx="1210029" cy="1210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取指</a:t>
              </a:r>
              <a:b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</a:b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62E1155-C5CE-4F5A-D923-EC6DD196ED18}"/>
              </a:ext>
            </a:extLst>
          </p:cNvPr>
          <p:cNvGrpSpPr/>
          <p:nvPr/>
        </p:nvGrpSpPr>
        <p:grpSpPr>
          <a:xfrm>
            <a:off x="4104956" y="2101662"/>
            <a:ext cx="540000" cy="540000"/>
            <a:chOff x="1851483" y="1592096"/>
            <a:chExt cx="992519" cy="992519"/>
          </a:xfrm>
          <a:solidFill>
            <a:srgbClr val="92D050"/>
          </a:solidFill>
        </p:grpSpPr>
        <p:sp>
          <p:nvSpPr>
            <p:cNvPr id="1031" name="加号 1030">
              <a:extLst>
                <a:ext uri="{FF2B5EF4-FFF2-40B4-BE49-F238E27FC236}">
                  <a16:creationId xmlns:a16="http://schemas.microsoft.com/office/drawing/2014/main" id="{83138747-43DB-05B9-BC99-CF025B636DDD}"/>
                </a:ext>
              </a:extLst>
            </p:cNvPr>
            <p:cNvSpPr/>
            <p:nvPr/>
          </p:nvSpPr>
          <p:spPr>
            <a:xfrm>
              <a:off x="1851483" y="1592096"/>
              <a:ext cx="992519" cy="992519"/>
            </a:xfrm>
            <a:prstGeom prst="mathPlus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加号 6">
              <a:extLst>
                <a:ext uri="{FF2B5EF4-FFF2-40B4-BE49-F238E27FC236}">
                  <a16:creationId xmlns:a16="http://schemas.microsoft.com/office/drawing/2014/main" id="{A1E6561F-F159-85CC-4FF1-A6CA800C3B18}"/>
                </a:ext>
              </a:extLst>
            </p:cNvPr>
            <p:cNvSpPr txBox="1"/>
            <p:nvPr/>
          </p:nvSpPr>
          <p:spPr>
            <a:xfrm>
              <a:off x="1983041" y="1971635"/>
              <a:ext cx="729403" cy="2334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33B5B58A-6AAD-8521-6D10-153F64C7F830}"/>
              </a:ext>
            </a:extLst>
          </p:cNvPr>
          <p:cNvGrpSpPr/>
          <p:nvPr/>
        </p:nvGrpSpPr>
        <p:grpSpPr>
          <a:xfrm>
            <a:off x="4771072" y="1741662"/>
            <a:ext cx="1296000" cy="1260000"/>
            <a:chOff x="2982955" y="1232736"/>
            <a:chExt cx="1711239" cy="1711239"/>
          </a:xfrm>
        </p:grpSpPr>
        <p:sp>
          <p:nvSpPr>
            <p:cNvPr id="1029" name="椭圆 1028">
              <a:extLst>
                <a:ext uri="{FF2B5EF4-FFF2-40B4-BE49-F238E27FC236}">
                  <a16:creationId xmlns:a16="http://schemas.microsoft.com/office/drawing/2014/main" id="{2A91C655-4C66-CFA6-6B39-1123CCFE7E77}"/>
                </a:ext>
              </a:extLst>
            </p:cNvPr>
            <p:cNvSpPr/>
            <p:nvPr/>
          </p:nvSpPr>
          <p:spPr>
            <a:xfrm>
              <a:off x="2982955" y="1232736"/>
              <a:ext cx="1711239" cy="17112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4278"/>
                <a:satOff val="-8885"/>
                <a:lumOff val="3039"/>
                <a:alphaOff val="0"/>
              </a:schemeClr>
            </a:fillRef>
            <a:effectRef idx="0">
              <a:schemeClr val="accent5">
                <a:hueOff val="-1654278"/>
                <a:satOff val="-8885"/>
                <a:lumOff val="303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椭圆 8">
              <a:extLst>
                <a:ext uri="{FF2B5EF4-FFF2-40B4-BE49-F238E27FC236}">
                  <a16:creationId xmlns:a16="http://schemas.microsoft.com/office/drawing/2014/main" id="{A1273F7D-CD24-FEC8-67B0-70B7BCFB0B0A}"/>
                </a:ext>
              </a:extLst>
            </p:cNvPr>
            <p:cNvSpPr txBox="1"/>
            <p:nvPr/>
          </p:nvSpPr>
          <p:spPr>
            <a:xfrm>
              <a:off x="3233560" y="1483341"/>
              <a:ext cx="1210029" cy="1210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执行</a:t>
              </a:r>
              <a:b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</a:b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周期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5" name="任意多边形: 形状 1034">
            <a:extLst>
              <a:ext uri="{FF2B5EF4-FFF2-40B4-BE49-F238E27FC236}">
                <a16:creationId xmlns:a16="http://schemas.microsoft.com/office/drawing/2014/main" id="{A74F8B99-BA0F-1128-8E0B-A7FD81173E9F}"/>
              </a:ext>
            </a:extLst>
          </p:cNvPr>
          <p:cNvSpPr/>
          <p:nvPr/>
        </p:nvSpPr>
        <p:spPr>
          <a:xfrm>
            <a:off x="2085556" y="2101662"/>
            <a:ext cx="540000" cy="540000"/>
          </a:xfrm>
          <a:custGeom>
            <a:avLst/>
            <a:gdLst>
              <a:gd name="connsiteX0" fmla="*/ 131558 w 992519"/>
              <a:gd name="connsiteY0" fmla="*/ 204459 h 992519"/>
              <a:gd name="connsiteX1" fmla="*/ 860961 w 992519"/>
              <a:gd name="connsiteY1" fmla="*/ 204459 h 992519"/>
              <a:gd name="connsiteX2" fmla="*/ 860961 w 992519"/>
              <a:gd name="connsiteY2" fmla="*/ 437899 h 992519"/>
              <a:gd name="connsiteX3" fmla="*/ 131558 w 992519"/>
              <a:gd name="connsiteY3" fmla="*/ 437899 h 992519"/>
              <a:gd name="connsiteX4" fmla="*/ 131558 w 992519"/>
              <a:gd name="connsiteY4" fmla="*/ 204459 h 992519"/>
              <a:gd name="connsiteX5" fmla="*/ 131558 w 992519"/>
              <a:gd name="connsiteY5" fmla="*/ 554620 h 992519"/>
              <a:gd name="connsiteX6" fmla="*/ 860961 w 992519"/>
              <a:gd name="connsiteY6" fmla="*/ 554620 h 992519"/>
              <a:gd name="connsiteX7" fmla="*/ 860961 w 992519"/>
              <a:gd name="connsiteY7" fmla="*/ 788060 h 992519"/>
              <a:gd name="connsiteX8" fmla="*/ 131558 w 992519"/>
              <a:gd name="connsiteY8" fmla="*/ 788060 h 992519"/>
              <a:gd name="connsiteX9" fmla="*/ 131558 w 992519"/>
              <a:gd name="connsiteY9" fmla="*/ 554620 h 99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519" h="992519">
                <a:moveTo>
                  <a:pt x="131558" y="204459"/>
                </a:moveTo>
                <a:lnTo>
                  <a:pt x="860961" y="204459"/>
                </a:lnTo>
                <a:lnTo>
                  <a:pt x="860961" y="437899"/>
                </a:lnTo>
                <a:lnTo>
                  <a:pt x="131558" y="437899"/>
                </a:lnTo>
                <a:lnTo>
                  <a:pt x="131558" y="204459"/>
                </a:lnTo>
                <a:close/>
                <a:moveTo>
                  <a:pt x="131558" y="554620"/>
                </a:moveTo>
                <a:lnTo>
                  <a:pt x="860961" y="554620"/>
                </a:lnTo>
                <a:lnTo>
                  <a:pt x="860961" y="788060"/>
                </a:lnTo>
                <a:lnTo>
                  <a:pt x="131558" y="788060"/>
                </a:lnTo>
                <a:lnTo>
                  <a:pt x="131558" y="55462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558" tIns="204459" rIns="131558" bIns="2044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" name="任意多边形: 形状 1035">
            <a:extLst>
              <a:ext uri="{FF2B5EF4-FFF2-40B4-BE49-F238E27FC236}">
                <a16:creationId xmlns:a16="http://schemas.microsoft.com/office/drawing/2014/main" id="{A393EB68-E5DA-E0E2-575A-D53C677D6256}"/>
              </a:ext>
            </a:extLst>
          </p:cNvPr>
          <p:cNvSpPr/>
          <p:nvPr/>
        </p:nvSpPr>
        <p:spPr>
          <a:xfrm>
            <a:off x="755576" y="1741662"/>
            <a:ext cx="1260000" cy="1260000"/>
          </a:xfrm>
          <a:custGeom>
            <a:avLst/>
            <a:gdLst>
              <a:gd name="connsiteX0" fmla="*/ 0 w 1711239"/>
              <a:gd name="connsiteY0" fmla="*/ 855620 h 1711239"/>
              <a:gd name="connsiteX1" fmla="*/ 855620 w 1711239"/>
              <a:gd name="connsiteY1" fmla="*/ 0 h 1711239"/>
              <a:gd name="connsiteX2" fmla="*/ 1711240 w 1711239"/>
              <a:gd name="connsiteY2" fmla="*/ 855620 h 1711239"/>
              <a:gd name="connsiteX3" fmla="*/ 855620 w 1711239"/>
              <a:gd name="connsiteY3" fmla="*/ 1711240 h 1711239"/>
              <a:gd name="connsiteX4" fmla="*/ 0 w 1711239"/>
              <a:gd name="connsiteY4" fmla="*/ 855620 h 171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39" h="1711239">
                <a:moveTo>
                  <a:pt x="0" y="855620"/>
                </a:moveTo>
                <a:cubicBezTo>
                  <a:pt x="0" y="383074"/>
                  <a:pt x="383074" y="0"/>
                  <a:pt x="855620" y="0"/>
                </a:cubicBezTo>
                <a:cubicBezTo>
                  <a:pt x="1328166" y="0"/>
                  <a:pt x="1711240" y="383074"/>
                  <a:pt x="1711240" y="855620"/>
                </a:cubicBezTo>
                <a:cubicBezTo>
                  <a:pt x="1711240" y="1328166"/>
                  <a:pt x="1328166" y="1711240"/>
                  <a:pt x="855620" y="1711240"/>
                </a:cubicBezTo>
                <a:cubicBezTo>
                  <a:pt x="383074" y="1711240"/>
                  <a:pt x="0" y="1328166"/>
                  <a:pt x="0" y="8556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1085" tIns="281085" rIns="281085" bIns="281085" numCol="1" spcCol="1270" anchor="ctr" anchorCtr="0">
            <a:noAutofit/>
          </a:bodyPr>
          <a:lstStyle/>
          <a:p>
            <a:pPr marL="0" lvl="0" indent="0" algn="ctr" defTabSz="10668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指令</a:t>
            </a:r>
            <a:br>
              <a:rPr lang="en-US" altLang="zh-CN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周期 </a:t>
            </a:r>
            <a:endParaRPr lang="zh-CN" altLang="en-US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任意多边形: 形状 1038">
            <a:extLst>
              <a:ext uri="{FF2B5EF4-FFF2-40B4-BE49-F238E27FC236}">
                <a16:creationId xmlns:a16="http://schemas.microsoft.com/office/drawing/2014/main" id="{D6502FA2-870E-1AD4-A7F9-4A7983E3626D}"/>
              </a:ext>
            </a:extLst>
          </p:cNvPr>
          <p:cNvSpPr/>
          <p:nvPr/>
        </p:nvSpPr>
        <p:spPr>
          <a:xfrm rot="2700000">
            <a:off x="3491880" y="3065194"/>
            <a:ext cx="540000" cy="540000"/>
          </a:xfrm>
          <a:custGeom>
            <a:avLst/>
            <a:gdLst>
              <a:gd name="connsiteX0" fmla="*/ 131558 w 992519"/>
              <a:gd name="connsiteY0" fmla="*/ 204459 h 992519"/>
              <a:gd name="connsiteX1" fmla="*/ 860961 w 992519"/>
              <a:gd name="connsiteY1" fmla="*/ 204459 h 992519"/>
              <a:gd name="connsiteX2" fmla="*/ 860961 w 992519"/>
              <a:gd name="connsiteY2" fmla="*/ 437899 h 992519"/>
              <a:gd name="connsiteX3" fmla="*/ 131558 w 992519"/>
              <a:gd name="connsiteY3" fmla="*/ 437899 h 992519"/>
              <a:gd name="connsiteX4" fmla="*/ 131558 w 992519"/>
              <a:gd name="connsiteY4" fmla="*/ 204459 h 992519"/>
              <a:gd name="connsiteX5" fmla="*/ 131558 w 992519"/>
              <a:gd name="connsiteY5" fmla="*/ 554620 h 992519"/>
              <a:gd name="connsiteX6" fmla="*/ 860961 w 992519"/>
              <a:gd name="connsiteY6" fmla="*/ 554620 h 992519"/>
              <a:gd name="connsiteX7" fmla="*/ 860961 w 992519"/>
              <a:gd name="connsiteY7" fmla="*/ 788060 h 992519"/>
              <a:gd name="connsiteX8" fmla="*/ 131558 w 992519"/>
              <a:gd name="connsiteY8" fmla="*/ 788060 h 992519"/>
              <a:gd name="connsiteX9" fmla="*/ 131558 w 992519"/>
              <a:gd name="connsiteY9" fmla="*/ 554620 h 99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519" h="992519">
                <a:moveTo>
                  <a:pt x="131558" y="204459"/>
                </a:moveTo>
                <a:lnTo>
                  <a:pt x="860961" y="204459"/>
                </a:lnTo>
                <a:lnTo>
                  <a:pt x="860961" y="437899"/>
                </a:lnTo>
                <a:lnTo>
                  <a:pt x="131558" y="437899"/>
                </a:lnTo>
                <a:lnTo>
                  <a:pt x="131558" y="204459"/>
                </a:lnTo>
                <a:close/>
                <a:moveTo>
                  <a:pt x="131558" y="554620"/>
                </a:moveTo>
                <a:lnTo>
                  <a:pt x="860961" y="554620"/>
                </a:lnTo>
                <a:lnTo>
                  <a:pt x="860961" y="788060"/>
                </a:lnTo>
                <a:lnTo>
                  <a:pt x="131558" y="788060"/>
                </a:lnTo>
                <a:lnTo>
                  <a:pt x="131558" y="554620"/>
                </a:lnTo>
                <a:close/>
              </a:path>
            </a:pathLst>
          </a:custGeom>
          <a:solidFill>
            <a:srgbClr val="63A0C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558" tIns="204459" rIns="131558" bIns="2044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0" name="任意多边形: 形状 1039">
            <a:extLst>
              <a:ext uri="{FF2B5EF4-FFF2-40B4-BE49-F238E27FC236}">
                <a16:creationId xmlns:a16="http://schemas.microsoft.com/office/drawing/2014/main" id="{5E0D578B-3016-FB57-2356-17DB06A69818}"/>
              </a:ext>
            </a:extLst>
          </p:cNvPr>
          <p:cNvSpPr/>
          <p:nvPr/>
        </p:nvSpPr>
        <p:spPr>
          <a:xfrm rot="18900000">
            <a:off x="4856266" y="3065194"/>
            <a:ext cx="540000" cy="540000"/>
          </a:xfrm>
          <a:custGeom>
            <a:avLst/>
            <a:gdLst>
              <a:gd name="connsiteX0" fmla="*/ 131558 w 992519"/>
              <a:gd name="connsiteY0" fmla="*/ 204459 h 992519"/>
              <a:gd name="connsiteX1" fmla="*/ 860961 w 992519"/>
              <a:gd name="connsiteY1" fmla="*/ 204459 h 992519"/>
              <a:gd name="connsiteX2" fmla="*/ 860961 w 992519"/>
              <a:gd name="connsiteY2" fmla="*/ 437899 h 992519"/>
              <a:gd name="connsiteX3" fmla="*/ 131558 w 992519"/>
              <a:gd name="connsiteY3" fmla="*/ 437899 h 992519"/>
              <a:gd name="connsiteX4" fmla="*/ 131558 w 992519"/>
              <a:gd name="connsiteY4" fmla="*/ 204459 h 992519"/>
              <a:gd name="connsiteX5" fmla="*/ 131558 w 992519"/>
              <a:gd name="connsiteY5" fmla="*/ 554620 h 992519"/>
              <a:gd name="connsiteX6" fmla="*/ 860961 w 992519"/>
              <a:gd name="connsiteY6" fmla="*/ 554620 h 992519"/>
              <a:gd name="connsiteX7" fmla="*/ 860961 w 992519"/>
              <a:gd name="connsiteY7" fmla="*/ 788060 h 992519"/>
              <a:gd name="connsiteX8" fmla="*/ 131558 w 992519"/>
              <a:gd name="connsiteY8" fmla="*/ 788060 h 992519"/>
              <a:gd name="connsiteX9" fmla="*/ 131558 w 992519"/>
              <a:gd name="connsiteY9" fmla="*/ 554620 h 99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519" h="992519">
                <a:moveTo>
                  <a:pt x="131558" y="204459"/>
                </a:moveTo>
                <a:lnTo>
                  <a:pt x="860961" y="204459"/>
                </a:lnTo>
                <a:lnTo>
                  <a:pt x="860961" y="437899"/>
                </a:lnTo>
                <a:lnTo>
                  <a:pt x="131558" y="437899"/>
                </a:lnTo>
                <a:lnTo>
                  <a:pt x="131558" y="204459"/>
                </a:lnTo>
                <a:close/>
                <a:moveTo>
                  <a:pt x="131558" y="554620"/>
                </a:moveTo>
                <a:lnTo>
                  <a:pt x="860961" y="554620"/>
                </a:lnTo>
                <a:lnTo>
                  <a:pt x="860961" y="788060"/>
                </a:lnTo>
                <a:lnTo>
                  <a:pt x="131558" y="788060"/>
                </a:lnTo>
                <a:lnTo>
                  <a:pt x="131558" y="554620"/>
                </a:lnTo>
                <a:close/>
              </a:path>
            </a:pathLst>
          </a:custGeom>
          <a:solidFill>
            <a:srgbClr val="77C7C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558" tIns="204459" rIns="131558" bIns="2044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2FECB978-49FF-0C81-53C6-81FAF9388443}"/>
              </a:ext>
            </a:extLst>
          </p:cNvPr>
          <p:cNvSpPr txBox="1"/>
          <p:nvPr/>
        </p:nvSpPr>
        <p:spPr>
          <a:xfrm>
            <a:off x="3995936" y="29969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若干个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EB6894-D837-7271-2A8C-91E16713F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  <p:bldP spid="41" grpId="0" animBg="1"/>
      <p:bldP spid="42" grpId="0"/>
      <p:bldP spid="1035" grpId="0" animBg="1"/>
      <p:bldP spid="1036" grpId="0" animBg="1"/>
      <p:bldP spid="1039" grpId="0" animBg="1"/>
      <p:bldP spid="1040" grpId="0" animBg="1"/>
      <p:bldP spid="10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定长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周期的指令周期示意图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4221088"/>
            <a:ext cx="5976664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指令周期 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取指周期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执行周期</a:t>
            </a:r>
            <a:endParaRPr kumimoji="1" lang="en-US" altLang="zh-CN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取指周期 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1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</a:t>
            </a: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CPU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周期</a:t>
            </a:r>
            <a:endParaRPr kumimoji="1" lang="en-US" altLang="zh-CN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执行周期 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1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</a:t>
            </a: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CPU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周期</a:t>
            </a:r>
            <a:endParaRPr kumimoji="1" lang="en-US" altLang="zh-CN" dirty="0">
              <a:solidFill>
                <a:schemeClr val="bg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</a:t>
            </a: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CPU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周期 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4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</a:t>
            </a:r>
            <a:r>
              <a:rPr kumimoji="1"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kumimoji="1"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周期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08BB1C4-762B-4B8A-18BD-83161529E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" b="11005"/>
          <a:stretch/>
        </p:blipFill>
        <p:spPr bwMode="auto">
          <a:xfrm>
            <a:off x="1187624" y="1772816"/>
            <a:ext cx="6696744" cy="232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FABF7-101C-5D3F-ED1A-1E01A999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5B86FB-F357-0744-4CC8-B886C2BB2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9099-8F84-E9CD-D3EF-F8846E59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5.1.1 CPU</a:t>
            </a:r>
            <a:r>
              <a:rPr lang="zh-CN" altLang="en-US" dirty="0">
                <a:sym typeface="+mn-lt"/>
              </a:rPr>
              <a:t>的功能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47A6F-6C46-A7C0-17FF-89C12D817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3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C4D2-9B71-4F53-9F08-ABC8C2FD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 + </a:t>
            </a:r>
            <a:r>
              <a:rPr lang="zh-CN" altLang="en-US" dirty="0"/>
              <a:t>多周期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15252BC-9531-6477-6809-A5950E181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0727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493DD-E4E5-3A22-9605-4E3324FEA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80F35-7BD0-10E4-828D-A3C9A7192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3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D90AA-6707-D6AF-7436-B6DCD10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简单程序示例分析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4E9C0-5BED-07CC-DF72-C22D067FF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18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E259-38B0-4B95-9A02-FAC2E0C2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六条典型指令组成的简单程序示例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95D6869-A652-4949-A473-89BE062E5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61552"/>
              </p:ext>
            </p:extLst>
          </p:nvPr>
        </p:nvGraphicFramePr>
        <p:xfrm>
          <a:off x="1979712" y="1665857"/>
          <a:ext cx="6631650" cy="229774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7056">
                  <a:extLst>
                    <a:ext uri="{9D8B030D-6E8A-4147-A177-3AD203B41FA5}">
                      <a16:colId xmlns:a16="http://schemas.microsoft.com/office/drawing/2014/main" val="3662443567"/>
                    </a:ext>
                  </a:extLst>
                </a:gridCol>
                <a:gridCol w="704594">
                  <a:extLst>
                    <a:ext uri="{9D8B030D-6E8A-4147-A177-3AD203B41FA5}">
                      <a16:colId xmlns:a16="http://schemas.microsoft.com/office/drawing/2014/main" val="156032665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1839595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498633014"/>
                    </a:ext>
                  </a:extLst>
                </a:gridCol>
              </a:tblGrid>
              <a:tr h="279908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指令存储器</a:t>
                      </a:r>
                    </a:p>
                  </a:txBody>
                  <a:tcPr marT="18000" marB="18000"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88469508"/>
                  </a:ext>
                </a:extLst>
              </a:tr>
              <a:tr h="308319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(R0)=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00</a:t>
                      </a:r>
                      <a:r>
                        <a:rPr lang="zh-CN" alt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(R1)=10</a:t>
                      </a:r>
                      <a:r>
                        <a:rPr lang="zh-CN" alt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(R2)=20</a:t>
                      </a:r>
                      <a:r>
                        <a:rPr lang="zh-CN" alt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(R3)=30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1837955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MOV R0</a:t>
                      </a:r>
                      <a:r>
                        <a:rPr lang="zh-CN" alt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的内容传送给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R0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27916893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en-US" altLang="zh-CN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R1, 6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号单元取数据到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(006)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R1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73674103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103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R1, R2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 + R2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R2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19806167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104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 R2, (R3)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的内容存入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指示的地址，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(R3)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92259558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105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 </a:t>
                      </a:r>
                      <a:r>
                        <a:rPr lang="en-US" altLang="zh-CN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start</a:t>
                      </a:r>
                      <a:endParaRPr lang="zh-CN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无条件跳转到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单元执行，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101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778344657"/>
                  </a:ext>
                </a:extLst>
              </a:tr>
              <a:tr h="164757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 R1,</a:t>
                      </a:r>
                      <a:r>
                        <a:rPr lang="zh-CN" alt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 &amp; R3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 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489739017"/>
                  </a:ext>
                </a:extLst>
              </a:tr>
            </a:tbl>
          </a:graphicData>
        </a:graphic>
      </p:graphicFrame>
      <p:graphicFrame>
        <p:nvGraphicFramePr>
          <p:cNvPr id="3" name="内容占位符 4">
            <a:extLst>
              <a:ext uri="{FF2B5EF4-FFF2-40B4-BE49-F238E27FC236}">
                <a16:creationId xmlns:a16="http://schemas.microsoft.com/office/drawing/2014/main" id="{5FF3449C-A168-A005-D4B6-41E4F3F9D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849595"/>
              </p:ext>
            </p:extLst>
          </p:nvPr>
        </p:nvGraphicFramePr>
        <p:xfrm>
          <a:off x="1979712" y="4206424"/>
          <a:ext cx="6631650" cy="1745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7056">
                  <a:extLst>
                    <a:ext uri="{9D8B030D-6E8A-4147-A177-3AD203B41FA5}">
                      <a16:colId xmlns:a16="http://schemas.microsoft.com/office/drawing/2014/main" val="3662443567"/>
                    </a:ext>
                  </a:extLst>
                </a:gridCol>
                <a:gridCol w="704594">
                  <a:extLst>
                    <a:ext uri="{9D8B030D-6E8A-4147-A177-3AD203B41FA5}">
                      <a16:colId xmlns:a16="http://schemas.microsoft.com/office/drawing/2014/main" val="156032665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1839595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498633014"/>
                    </a:ext>
                  </a:extLst>
                </a:gridCol>
              </a:tblGrid>
              <a:tr h="172371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数据存储器</a:t>
                      </a:r>
                    </a:p>
                  </a:txBody>
                  <a:tcPr marT="18000" marB="18000"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88469508"/>
                  </a:ext>
                </a:extLst>
              </a:tr>
              <a:tr h="189913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005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1837955"/>
                  </a:ext>
                </a:extLst>
              </a:tr>
              <a:tr h="172371">
                <a:tc vMerge="1">
                  <a:txBody>
                    <a:bodyPr/>
                    <a:lstStyle/>
                    <a:p>
                      <a:endParaRPr lang="en-US" altLang="zh-CN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006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指令后，内容不变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73674103"/>
                  </a:ext>
                </a:extLst>
              </a:tr>
              <a:tr h="172371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007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19806167"/>
                  </a:ext>
                </a:extLst>
              </a:tr>
              <a:tr h="172371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77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92259558"/>
                  </a:ext>
                </a:extLst>
              </a:tr>
              <a:tr h="172371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778344657"/>
                  </a:ext>
                </a:extLst>
              </a:tr>
              <a:tr h="172371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030</a:t>
                      </a:r>
                      <a:endParaRPr lang="zh-CN" altLang="en-US" sz="1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指令后，内容变化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489739017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138C86-EDC2-FD55-D48B-C0D831F347D9}"/>
              </a:ext>
            </a:extLst>
          </p:cNvPr>
          <p:cNvGrpSpPr/>
          <p:nvPr/>
        </p:nvGrpSpPr>
        <p:grpSpPr>
          <a:xfrm>
            <a:off x="683568" y="2564903"/>
            <a:ext cx="1152128" cy="288000"/>
            <a:chOff x="683568" y="2564903"/>
            <a:chExt cx="1152128" cy="288000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D4001F48-EDA1-4B58-D703-6BFA6253783B}"/>
                </a:ext>
              </a:extLst>
            </p:cNvPr>
            <p:cNvSpPr/>
            <p:nvPr/>
          </p:nvSpPr>
          <p:spPr>
            <a:xfrm>
              <a:off x="935696" y="2564903"/>
              <a:ext cx="900000" cy="288000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FADE36-B884-17E5-6AF3-ED816A82D918}"/>
                </a:ext>
              </a:extLst>
            </p:cNvPr>
            <p:cNvSpPr txBox="1"/>
            <p:nvPr/>
          </p:nvSpPr>
          <p:spPr>
            <a:xfrm>
              <a:off x="683568" y="2601181"/>
              <a:ext cx="2099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R0</a:t>
              </a:r>
              <a:endPara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00747A-703D-A8F5-F0B2-D1D441597519}"/>
              </a:ext>
            </a:extLst>
          </p:cNvPr>
          <p:cNvGrpSpPr/>
          <p:nvPr/>
        </p:nvGrpSpPr>
        <p:grpSpPr>
          <a:xfrm>
            <a:off x="683568" y="2959764"/>
            <a:ext cx="1152128" cy="288000"/>
            <a:chOff x="683568" y="2959764"/>
            <a:chExt cx="1152128" cy="288000"/>
          </a:xfrm>
        </p:grpSpPr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259FFB11-AD41-1D4F-4DA8-D94AFE411F00}"/>
                </a:ext>
              </a:extLst>
            </p:cNvPr>
            <p:cNvSpPr/>
            <p:nvPr/>
          </p:nvSpPr>
          <p:spPr>
            <a:xfrm>
              <a:off x="935696" y="2959764"/>
              <a:ext cx="900000" cy="288000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64E04D-5C63-2E15-C18D-DB9300645040}"/>
                </a:ext>
              </a:extLst>
            </p:cNvPr>
            <p:cNvSpPr txBox="1"/>
            <p:nvPr/>
          </p:nvSpPr>
          <p:spPr>
            <a:xfrm>
              <a:off x="683568" y="2996042"/>
              <a:ext cx="2099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R1</a:t>
              </a:r>
              <a:endPara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2684E4-FA69-316A-B244-80BF8B187831}"/>
              </a:ext>
            </a:extLst>
          </p:cNvPr>
          <p:cNvGrpSpPr/>
          <p:nvPr/>
        </p:nvGrpSpPr>
        <p:grpSpPr>
          <a:xfrm>
            <a:off x="683568" y="3374402"/>
            <a:ext cx="1152128" cy="288000"/>
            <a:chOff x="683568" y="3374402"/>
            <a:chExt cx="1152128" cy="288000"/>
          </a:xfrm>
        </p:grpSpPr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FC2FC3BB-0CD7-B8BD-73EB-601E8C5010BD}"/>
                </a:ext>
              </a:extLst>
            </p:cNvPr>
            <p:cNvSpPr/>
            <p:nvPr/>
          </p:nvSpPr>
          <p:spPr>
            <a:xfrm>
              <a:off x="935696" y="3374402"/>
              <a:ext cx="900000" cy="288000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AE3101-C58B-5811-5481-5D404B5FD6B2}"/>
                </a:ext>
              </a:extLst>
            </p:cNvPr>
            <p:cNvSpPr txBox="1"/>
            <p:nvPr/>
          </p:nvSpPr>
          <p:spPr>
            <a:xfrm>
              <a:off x="683568" y="3410680"/>
              <a:ext cx="2099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R2</a:t>
              </a:r>
              <a:endPara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C25FD6-577A-5B0E-9767-C3B1249748A2}"/>
              </a:ext>
            </a:extLst>
          </p:cNvPr>
          <p:cNvGrpSpPr/>
          <p:nvPr/>
        </p:nvGrpSpPr>
        <p:grpSpPr>
          <a:xfrm>
            <a:off x="683568" y="3789040"/>
            <a:ext cx="1152128" cy="288000"/>
            <a:chOff x="683568" y="3789040"/>
            <a:chExt cx="1152128" cy="288000"/>
          </a:xfrm>
        </p:grpSpPr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6172C1F9-9FBF-2B1E-A0AA-3DE7F7D103CD}"/>
                </a:ext>
              </a:extLst>
            </p:cNvPr>
            <p:cNvSpPr/>
            <p:nvPr/>
          </p:nvSpPr>
          <p:spPr>
            <a:xfrm>
              <a:off x="935696" y="3789040"/>
              <a:ext cx="900000" cy="288000"/>
            </a:xfrm>
            <a:prstGeom prst="flowChartProcess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6F6012-DDE5-C2B0-28C2-A2B0D3B13212}"/>
                </a:ext>
              </a:extLst>
            </p:cNvPr>
            <p:cNvSpPr txBox="1"/>
            <p:nvPr/>
          </p:nvSpPr>
          <p:spPr>
            <a:xfrm>
              <a:off x="683568" y="3825318"/>
              <a:ext cx="2099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R3</a:t>
              </a:r>
              <a:endPara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40FBCE2-6FA8-808A-71C4-0153384A0910}"/>
              </a:ext>
            </a:extLst>
          </p:cNvPr>
          <p:cNvSpPr txBox="1"/>
          <p:nvPr/>
        </p:nvSpPr>
        <p:spPr>
          <a:xfrm>
            <a:off x="1265156" y="2585793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00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37D77D-F4DD-61F9-CE46-46E8E024DF59}"/>
              </a:ext>
            </a:extLst>
          </p:cNvPr>
          <p:cNvSpPr txBox="1"/>
          <p:nvPr/>
        </p:nvSpPr>
        <p:spPr>
          <a:xfrm>
            <a:off x="1265156" y="2993839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3F65E5-286C-9B5C-93B6-FD1F0DD55D0E}"/>
              </a:ext>
            </a:extLst>
          </p:cNvPr>
          <p:cNvSpPr txBox="1"/>
          <p:nvPr/>
        </p:nvSpPr>
        <p:spPr>
          <a:xfrm>
            <a:off x="1265156" y="3401885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A39AD2-BF8C-7D92-E776-BF08A2662A9F}"/>
              </a:ext>
            </a:extLst>
          </p:cNvPr>
          <p:cNvSpPr txBox="1"/>
          <p:nvPr/>
        </p:nvSpPr>
        <p:spPr>
          <a:xfrm>
            <a:off x="1265156" y="3809930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550A52-4466-8B2E-A50B-A43205B278C0}"/>
              </a:ext>
            </a:extLst>
          </p:cNvPr>
          <p:cNvSpPr txBox="1"/>
          <p:nvPr/>
        </p:nvSpPr>
        <p:spPr>
          <a:xfrm>
            <a:off x="1265156" y="2591484"/>
            <a:ext cx="205184" cy="246221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74B498-6F66-A276-BF26-7757AD08DE6A}"/>
              </a:ext>
            </a:extLst>
          </p:cNvPr>
          <p:cNvSpPr txBox="1"/>
          <p:nvPr/>
        </p:nvSpPr>
        <p:spPr>
          <a:xfrm>
            <a:off x="1265156" y="2986320"/>
            <a:ext cx="307777" cy="246221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100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1D2924-F5E0-86E5-C9E3-33A8D957F5F6}"/>
              </a:ext>
            </a:extLst>
          </p:cNvPr>
          <p:cNvSpPr txBox="1"/>
          <p:nvPr/>
        </p:nvSpPr>
        <p:spPr>
          <a:xfrm>
            <a:off x="1265156" y="3402420"/>
            <a:ext cx="307777" cy="246221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120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06E8AF-37CE-DC3F-019B-C6EE9D92F0BA}"/>
              </a:ext>
            </a:extLst>
          </p:cNvPr>
          <p:cNvSpPr txBox="1"/>
          <p:nvPr/>
        </p:nvSpPr>
        <p:spPr>
          <a:xfrm>
            <a:off x="3262688" y="5724323"/>
            <a:ext cx="269304" cy="21544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120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C6041-FBF0-763C-8656-BD2A462D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FAC41D2-885E-C3AF-CA56-5DCD286A9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889556" cy="545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2F5749-6C32-6215-378C-733D970E8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B48347-1C67-8B3B-9204-CCA19795A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冯</a:t>
            </a:r>
            <a:r>
              <a:rPr lang="en-US" altLang="zh-CN" dirty="0">
                <a:sym typeface="+mn-lt"/>
              </a:rPr>
              <a:t>·</a:t>
            </a:r>
            <a:r>
              <a:rPr lang="zh-CN" altLang="en-US" dirty="0">
                <a:sym typeface="+mn-lt"/>
              </a:rPr>
              <a:t>诺依曼的“存储程序、程序控制”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D398397-8BB7-3259-F453-B30CAB0CA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95109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26B7EEA-8A46-60B6-006A-5907FE708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28E6F5-C54E-C2AB-94B5-C82D673602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zh-CN" altLang="en-US" dirty="0">
              <a:sym typeface="+mn-lt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计算机进行信息处理的过程可分为两步：</a:t>
            </a:r>
            <a:endParaRPr lang="en-US" altLang="zh-CN" dirty="0">
              <a:sym typeface="+mn-lt"/>
            </a:endParaRPr>
          </a:p>
          <a:p>
            <a:pPr marL="855000" lvl="1" indent="-457200">
              <a:buFont typeface="+mj-ea"/>
              <a:buAutoNum type="circleNumDbPlain"/>
            </a:pPr>
            <a:r>
              <a:rPr lang="zh-CN" altLang="en-US" dirty="0">
                <a:sym typeface="+mn-lt"/>
              </a:rPr>
              <a:t>将程序和数据装入存储器；</a:t>
            </a:r>
            <a:endParaRPr lang="en-US" altLang="zh-CN" dirty="0">
              <a:sym typeface="+mn-lt"/>
            </a:endParaRPr>
          </a:p>
          <a:p>
            <a:pPr marL="855000" lvl="1" indent="-457200">
              <a:buFont typeface="+mj-ea"/>
              <a:buAutoNum type="circleNumDbPlain"/>
            </a:pPr>
            <a:r>
              <a:rPr lang="zh-CN" altLang="en-US" dirty="0">
                <a:sym typeface="+mn-lt"/>
              </a:rPr>
              <a:t>从程序入口开始取指令，执行指令，得到所需结果，然后结束运行。</a:t>
            </a:r>
          </a:p>
          <a:p>
            <a:r>
              <a:rPr lang="zh-CN" altLang="en-US" dirty="0">
                <a:sym typeface="+mn-lt"/>
              </a:rPr>
              <a:t>中央处理器是控制计算机自动完成取出指令和执行指令任务的部件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计算机的核心部件，简称为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Central Processing Unit</a:t>
            </a:r>
            <a:r>
              <a:rPr lang="zh-CN" altLang="en-US" dirty="0">
                <a:sym typeface="+mn-lt"/>
              </a:rPr>
              <a:t>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F724592-732E-87A5-1E8D-A5B33870A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0F0B49-A46B-384F-9F1E-1AEE26A60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A78E-71B4-9938-A992-57EC7C8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中央处理器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</a:t>
            </a:r>
            <a:r>
              <a:rPr lang="en-US" altLang="zh-CN" sz="28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entral </a:t>
            </a:r>
            <a:r>
              <a:rPr lang="en-US" altLang="zh-CN" sz="2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8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rocessing </a:t>
            </a:r>
            <a:r>
              <a:rPr lang="en-US" altLang="zh-CN" sz="2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</a:t>
            </a:r>
            <a:r>
              <a:rPr lang="en-US" altLang="zh-CN" sz="2800" cap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nit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2800" dirty="0"/>
              <a:t> </a:t>
            </a:r>
            <a:endParaRPr lang="zh-CN" altLang="en-US" sz="2400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3AA73DF-CC3C-D46A-2C9D-D3BC43439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51504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E401-536D-3014-9079-35E29192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7C0B19-B086-5FEA-A425-F35DC15DE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的功能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07FA08A-C8CC-816A-0C25-5BC6340E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2512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B81D7-4CB4-FBFA-8D62-7A7D07BF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D1B37-A248-B9F8-DE7A-4210C0ADB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5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945F-9D55-D32D-0704-9A672E0E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5.1.2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的基本组成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9BDDC-3AFC-69B0-C589-488EFAFD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3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54422</TotalTime>
  <Words>2068</Words>
  <Application>Microsoft Office PowerPoint</Application>
  <PresentationFormat>全屏显示(4:3)</PresentationFormat>
  <Paragraphs>470</Paragraphs>
  <Slides>43</Slides>
  <Notes>5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黑体</vt:lpstr>
      <vt:lpstr>楷体</vt:lpstr>
      <vt:lpstr>微软雅黑</vt:lpstr>
      <vt:lpstr>Arial</vt:lpstr>
      <vt:lpstr>Courier New</vt:lpstr>
      <vt:lpstr>Times New Roman</vt:lpstr>
      <vt:lpstr>Tw Cen MT</vt:lpstr>
      <vt:lpstr>Wingdings</vt:lpstr>
      <vt:lpstr>电路</vt:lpstr>
      <vt:lpstr>第五章   中央处理器</vt:lpstr>
      <vt:lpstr>第五章   中央处理器</vt:lpstr>
      <vt:lpstr>5.1 CPU的功能和组成</vt:lpstr>
      <vt:lpstr>5.1.1 CPU的功能</vt:lpstr>
      <vt:lpstr>冯·诺依曼的“存储程序、程序控制”</vt:lpstr>
      <vt:lpstr>PowerPoint 演示文稿</vt:lpstr>
      <vt:lpstr>中央处理器 (Central Processing Unit) </vt:lpstr>
      <vt:lpstr>CPU的功能</vt:lpstr>
      <vt:lpstr>5.1.2 CPU的基本组成</vt:lpstr>
      <vt:lpstr>CPU的组成</vt:lpstr>
      <vt:lpstr>PowerPoint 演示文稿</vt:lpstr>
      <vt:lpstr>运算器</vt:lpstr>
      <vt:lpstr>控制器 </vt:lpstr>
      <vt:lpstr>5.1.3 CPU中的主要寄存器</vt:lpstr>
      <vt:lpstr>在CPU中主要有以下六类寄存器</vt:lpstr>
      <vt:lpstr>1.数据寄存器 (Data Register, DR)</vt:lpstr>
      <vt:lpstr>2.指令寄存器 (Instruction Register, PC)</vt:lpstr>
      <vt:lpstr>3.程序计数器 (Program Counter, PC)</vt:lpstr>
      <vt:lpstr>4.数据地址寄存器  (Address Register, AR) </vt:lpstr>
      <vt:lpstr>5.通用寄存器</vt:lpstr>
      <vt:lpstr>6.状态字寄存器 (Program Status Word, PSW)</vt:lpstr>
      <vt:lpstr>5.1.4 操作控制器和时序发生器</vt:lpstr>
      <vt:lpstr>操作控制器</vt:lpstr>
      <vt:lpstr>PowerPoint 演示文稿</vt:lpstr>
      <vt:lpstr>5.2 指令周期</vt:lpstr>
      <vt:lpstr>指令格式设计——编码</vt:lpstr>
      <vt:lpstr>简单定义一个指令集</vt:lpstr>
      <vt:lpstr>指令格式设计</vt:lpstr>
      <vt:lpstr>指令格式设计(类MIPS)</vt:lpstr>
      <vt:lpstr>指令格式设计(类MIPS)</vt:lpstr>
      <vt:lpstr>PowerPoint 演示文稿</vt:lpstr>
      <vt:lpstr>指令周期的基本概念</vt:lpstr>
      <vt:lpstr>5.2.1  指令周期的基本概念</vt:lpstr>
      <vt:lpstr>运行程序</vt:lpstr>
      <vt:lpstr>指令周期</vt:lpstr>
      <vt:lpstr>CPU周期</vt:lpstr>
      <vt:lpstr>时钟周期</vt:lpstr>
      <vt:lpstr>相互关系</vt:lpstr>
      <vt:lpstr>定长CPU周期的指令周期示意图</vt:lpstr>
      <vt:lpstr>单周期CPU + 多周期CPU</vt:lpstr>
      <vt:lpstr>简单程序示例分析</vt:lpstr>
      <vt:lpstr>六条典型指令组成的简单程序示例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webuser</cp:lastModifiedBy>
  <cp:revision>1256</cp:revision>
  <dcterms:created xsi:type="dcterms:W3CDTF">2005-06-26T12:14:54Z</dcterms:created>
  <dcterms:modified xsi:type="dcterms:W3CDTF">2023-10-25T23:28:36Z</dcterms:modified>
</cp:coreProperties>
</file>