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9.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30.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1.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20.xml" ContentType="application/vnd.openxmlformats-officedocument.presentationml.notesSlide+xml"/>
  <Override PartName="/ppt/diagrams/data32.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3.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4.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5.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6.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7.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8.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9.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40.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1.xml" ContentType="application/vnd.openxmlformats-officedocument.presentationml.notesSlide+xml"/>
  <Override PartName="/ppt/diagrams/data41.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Lst>
  <p:notesMasterIdLst>
    <p:notesMasterId r:id="rId79"/>
  </p:notesMasterIdLst>
  <p:sldIdLst>
    <p:sldId id="257" r:id="rId2"/>
    <p:sldId id="258" r:id="rId3"/>
    <p:sldId id="259" r:id="rId4"/>
    <p:sldId id="4776" r:id="rId5"/>
    <p:sldId id="260" r:id="rId6"/>
    <p:sldId id="4805" r:id="rId7"/>
    <p:sldId id="448" r:id="rId8"/>
    <p:sldId id="449" r:id="rId9"/>
    <p:sldId id="262" r:id="rId10"/>
    <p:sldId id="4782" r:id="rId11"/>
    <p:sldId id="4777" r:id="rId12"/>
    <p:sldId id="433" r:id="rId13"/>
    <p:sldId id="263" r:id="rId14"/>
    <p:sldId id="435" r:id="rId15"/>
    <p:sldId id="436" r:id="rId16"/>
    <p:sldId id="4787" r:id="rId17"/>
    <p:sldId id="4783" r:id="rId18"/>
    <p:sldId id="450" r:id="rId19"/>
    <p:sldId id="4774" r:id="rId20"/>
    <p:sldId id="437" r:id="rId21"/>
    <p:sldId id="4788" r:id="rId22"/>
    <p:sldId id="430" r:id="rId23"/>
    <p:sldId id="4778" r:id="rId24"/>
    <p:sldId id="272" r:id="rId25"/>
    <p:sldId id="464" r:id="rId26"/>
    <p:sldId id="4784" r:id="rId27"/>
    <p:sldId id="390" r:id="rId28"/>
    <p:sldId id="4779" r:id="rId29"/>
    <p:sldId id="274" r:id="rId30"/>
    <p:sldId id="4806" r:id="rId31"/>
    <p:sldId id="4780" r:id="rId32"/>
    <p:sldId id="392" r:id="rId33"/>
    <p:sldId id="453" r:id="rId34"/>
    <p:sldId id="279" r:id="rId35"/>
    <p:sldId id="393" r:id="rId36"/>
    <p:sldId id="455" r:id="rId37"/>
    <p:sldId id="447" r:id="rId38"/>
    <p:sldId id="282" r:id="rId39"/>
    <p:sldId id="4790" r:id="rId40"/>
    <p:sldId id="4791" r:id="rId41"/>
    <p:sldId id="399" r:id="rId42"/>
    <p:sldId id="400" r:id="rId43"/>
    <p:sldId id="2160" r:id="rId44"/>
    <p:sldId id="401" r:id="rId45"/>
    <p:sldId id="402" r:id="rId46"/>
    <p:sldId id="4792" r:id="rId47"/>
    <p:sldId id="460" r:id="rId48"/>
    <p:sldId id="465" r:id="rId49"/>
    <p:sldId id="4793" r:id="rId50"/>
    <p:sldId id="4796" r:id="rId51"/>
    <p:sldId id="418" r:id="rId52"/>
    <p:sldId id="4797" r:id="rId53"/>
    <p:sldId id="4798" r:id="rId54"/>
    <p:sldId id="4800" r:id="rId55"/>
    <p:sldId id="457" r:id="rId56"/>
    <p:sldId id="4761" r:id="rId57"/>
    <p:sldId id="290" r:id="rId58"/>
    <p:sldId id="425" r:id="rId59"/>
    <p:sldId id="294" r:id="rId60"/>
    <p:sldId id="4801" r:id="rId61"/>
    <p:sldId id="407" r:id="rId62"/>
    <p:sldId id="4802" r:id="rId63"/>
    <p:sldId id="4803" r:id="rId64"/>
    <p:sldId id="4804" r:id="rId65"/>
    <p:sldId id="4781" r:id="rId66"/>
    <p:sldId id="4762" r:id="rId67"/>
    <p:sldId id="4763" r:id="rId68"/>
    <p:sldId id="4772" r:id="rId69"/>
    <p:sldId id="4764" r:id="rId70"/>
    <p:sldId id="4765" r:id="rId71"/>
    <p:sldId id="4766" r:id="rId72"/>
    <p:sldId id="4767" r:id="rId73"/>
    <p:sldId id="4785" r:id="rId74"/>
    <p:sldId id="462" r:id="rId75"/>
    <p:sldId id="2182" r:id="rId76"/>
    <p:sldId id="4773" r:id="rId77"/>
    <p:sldId id="398" r:id="rId78"/>
  </p:sldIdLst>
  <p:sldSz cx="9144000" cy="6858000" type="screen4x3"/>
  <p:notesSz cx="6858000" cy="9144000"/>
  <p:defaultTex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Hong" initials="WH" lastIdx="1" clrIdx="0">
    <p:extLst>
      <p:ext uri="{19B8F6BF-5375-455C-9EA6-DF929625EA0E}">
        <p15:presenceInfo xmlns:p15="http://schemas.microsoft.com/office/powerpoint/2012/main" userId="41cdf2cc30cb15c4" providerId="Windows Live"/>
      </p:ext>
    </p:extLst>
  </p:cmAuthor>
  <p:cmAuthor id="2" name="webuser" initials="webuser" lastIdx="1" clrIdx="1">
    <p:extLst>
      <p:ext uri="{19B8F6BF-5375-455C-9EA6-DF929625EA0E}">
        <p15:presenceInfo xmlns:p15="http://schemas.microsoft.com/office/powerpoint/2012/main" userId="web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B2"/>
    <a:srgbClr val="C1E0EF"/>
    <a:srgbClr val="54A77D"/>
    <a:srgbClr val="C1D9EB"/>
    <a:srgbClr val="8AC4A7"/>
    <a:srgbClr val="7EC6B8"/>
    <a:srgbClr val="71BFC9"/>
    <a:srgbClr val="E18506"/>
    <a:srgbClr val="B9DCCA"/>
    <a:srgbClr val="FFB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32" autoAdjust="0"/>
    <p:restoredTop sz="93783" autoAdjust="0"/>
  </p:normalViewPr>
  <p:slideViewPr>
    <p:cSldViewPr>
      <p:cViewPr varScale="1">
        <p:scale>
          <a:sx n="67" d="100"/>
          <a:sy n="67" d="100"/>
        </p:scale>
        <p:origin x="91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28.xml.rels><?xml version="1.0" encoding="UTF-8" standalone="yes"?>
<Relationships xmlns="http://schemas.openxmlformats.org/package/2006/relationships"><Relationship Id="rId1" Type="http://schemas.openxmlformats.org/officeDocument/2006/relationships/image" Target="../media/image19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7A52CD-5F74-486E-85EE-66B6D21F4EB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23992EBE-307B-49F6-9E69-6FAEC8B61F5B}">
      <dgm:prSet phldrT="[文本]"/>
      <dgm:spPr/>
      <dgm:t>
        <a:bodyPr/>
        <a:lstStyle/>
        <a:p>
          <a:r>
            <a:rPr lang="en-US" altLang="zh-CN"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5.1 CPU</a:t>
          </a:r>
          <a:r>
            <a:rPr lang="zh-CN" altLang="en-US"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功能和组成</a:t>
          </a:r>
          <a:endPar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E2C912F-76FD-45DF-941E-1137D1CAA52F}" type="parTrans" cxnId="{F095F7DA-A8A5-4CB1-BEED-B02C9598A755}">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6EC29FA-4BAB-4144-8FEF-4177D8A05ACE}" type="sibTrans" cxnId="{F095F7DA-A8A5-4CB1-BEED-B02C9598A755}">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B48A1A2-6A12-4641-809C-05D79860F472}">
      <dgm:prSet/>
      <dgm:spPr/>
      <dgm:t>
        <a:bodyPr/>
        <a:lstStyle/>
        <a:p>
          <a:r>
            <a:rPr lang="en-US" altLang="zh-CN"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5.2 </a:t>
          </a:r>
          <a:r>
            <a:rPr lang="zh-CN" altLang="en-US"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指令周期</a:t>
          </a:r>
          <a:endPar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772BD0C4-493E-4DF7-9EFD-632B8E9A5222}" type="parTrans" cxnId="{9F702F92-217A-4FE9-BFF5-23A61D750892}">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CA0068C-58B2-49C8-B3CA-510D52C3CCB2}" type="sibTrans" cxnId="{9F702F92-217A-4FE9-BFF5-23A61D750892}">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6CA3C3B-8C20-43AC-8E57-742286DFF77B}">
      <dgm:prSet/>
      <dgm:spPr/>
      <dgm:t>
        <a:bodyPr/>
        <a:lstStyle/>
        <a:p>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5.3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时序产生器和控制方式</a:t>
          </a:r>
        </a:p>
      </dgm:t>
    </dgm:pt>
    <dgm:pt modelId="{961B96BC-EED8-44D1-A95F-E3D586B4F626}" type="parTrans" cxnId="{403A61AA-123B-4504-A2E1-8104F94D90A0}">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2973353-7451-481F-A8DE-5B91F753E0CA}" type="sibTrans" cxnId="{403A61AA-123B-4504-A2E1-8104F94D90A0}">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AC2721B-AA5F-443B-916F-A07A0043291A}">
      <dgm:prSet/>
      <dgm:spPr/>
      <dgm:t>
        <a:bodyPr/>
        <a:lstStyle/>
        <a:p>
          <a:r>
            <a:rPr lang="en-US" altLang="zh-CN"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5.4 </a:t>
          </a:r>
          <a:r>
            <a:rPr lang="zh-CN" altLang="en-US"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微程序控制器</a:t>
          </a:r>
          <a:endPar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FBC63B9F-2379-4B80-853B-333452C3E108}" type="parTrans" cxnId="{233CBE24-D04E-4A91-9DDD-D71834BFEF1A}">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5801816-7279-4A03-A03C-76C9DCC7E1F8}" type="sibTrans" cxnId="{233CBE24-D04E-4A91-9DDD-D71834BFEF1A}">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70E182C-C4F0-40CE-8B31-F73795192160}">
      <dgm:prSet/>
      <dgm:spPr/>
      <dgm:t>
        <a:bodyPr/>
        <a:lstStyle/>
        <a:p>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5.5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硬布线控制器</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7CEED14B-AC42-447E-B019-B721DBDA793F}" type="parTrans" cxnId="{56ED5529-5DAF-4407-A6A3-DCB16EE48D62}">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BC24861-623B-4D63-A5B9-F3C089BFA4CE}" type="sibTrans" cxnId="{56ED5529-5DAF-4407-A6A3-DCB16EE48D62}">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0AB7BDE-75CE-4647-A3A8-F9D8FF33A199}">
      <dgm:prSet/>
      <dgm:spPr/>
      <dgm:t>
        <a:bodyPr/>
        <a:lstStyle/>
        <a:p>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5.6 </a:t>
          </a:r>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流水</a:t>
          </a:r>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CPU</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AAEF8B63-16CE-4B7B-B90E-7F3B761EECD0}" type="parTrans" cxnId="{415174AE-0614-4EF0-8632-81DDDD4CB1DF}">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3CCC734A-0C6A-450F-AE24-D94A0B63D303}" type="sibTrans" cxnId="{415174AE-0614-4EF0-8632-81DDDD4CB1DF}">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4510331-86F4-48C4-A3AD-F0ADED3BD4E1}">
      <dgm:prSet/>
      <dgm:spPr/>
      <dgm:t>
        <a:bodyPr/>
        <a:lstStyle/>
        <a:p>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5.7 RISC</a:t>
          </a:r>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 </a:t>
          </a:r>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CPU</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E4E27AF7-C44D-44C5-8596-D52C6C63ABD4}" type="parTrans" cxnId="{25CC1950-A31C-42BA-8248-B4EED27E2B4B}">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1420393-C8C2-4178-9F10-9FC1B9195E00}" type="sibTrans" cxnId="{25CC1950-A31C-42BA-8248-B4EED27E2B4B}">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07DDB96-DFFC-467E-8CE3-9C71CFAE419F}" type="pres">
      <dgm:prSet presAssocID="{7A7A52CD-5F74-486E-85EE-66B6D21F4EBA}" presName="linear" presStyleCnt="0">
        <dgm:presLayoutVars>
          <dgm:animLvl val="lvl"/>
          <dgm:resizeHandles val="exact"/>
        </dgm:presLayoutVars>
      </dgm:prSet>
      <dgm:spPr/>
    </dgm:pt>
    <dgm:pt modelId="{5B344BB5-3EF2-4E7C-B563-32696A3B8834}" type="pres">
      <dgm:prSet presAssocID="{23992EBE-307B-49F6-9E69-6FAEC8B61F5B}" presName="parentText" presStyleLbl="node1" presStyleIdx="0" presStyleCnt="7">
        <dgm:presLayoutVars>
          <dgm:chMax val="0"/>
          <dgm:bulletEnabled val="1"/>
        </dgm:presLayoutVars>
      </dgm:prSet>
      <dgm:spPr/>
    </dgm:pt>
    <dgm:pt modelId="{64864FEA-D218-43BC-814F-3C634E727516}" type="pres">
      <dgm:prSet presAssocID="{A6EC29FA-4BAB-4144-8FEF-4177D8A05ACE}" presName="spacer" presStyleCnt="0"/>
      <dgm:spPr/>
    </dgm:pt>
    <dgm:pt modelId="{AC7C35D5-3D5D-4E97-B4BC-139746ED3850}" type="pres">
      <dgm:prSet presAssocID="{FB48A1A2-6A12-4641-809C-05D79860F472}" presName="parentText" presStyleLbl="node1" presStyleIdx="1" presStyleCnt="7">
        <dgm:presLayoutVars>
          <dgm:chMax val="0"/>
          <dgm:bulletEnabled val="1"/>
        </dgm:presLayoutVars>
      </dgm:prSet>
      <dgm:spPr/>
    </dgm:pt>
    <dgm:pt modelId="{07DB90C9-8F69-4E91-AB62-F7752F64EB81}" type="pres">
      <dgm:prSet presAssocID="{FCA0068C-58B2-49C8-B3CA-510D52C3CCB2}" presName="spacer" presStyleCnt="0"/>
      <dgm:spPr/>
    </dgm:pt>
    <dgm:pt modelId="{3467D2AA-8966-4B9F-9671-5D39352E2907}" type="pres">
      <dgm:prSet presAssocID="{06CA3C3B-8C20-43AC-8E57-742286DFF77B}" presName="parentText" presStyleLbl="node1" presStyleIdx="2" presStyleCnt="7">
        <dgm:presLayoutVars>
          <dgm:chMax val="0"/>
          <dgm:bulletEnabled val="1"/>
        </dgm:presLayoutVars>
      </dgm:prSet>
      <dgm:spPr/>
    </dgm:pt>
    <dgm:pt modelId="{1FC86607-2AF9-432A-BD23-886656D416E9}" type="pres">
      <dgm:prSet presAssocID="{82973353-7451-481F-A8DE-5B91F753E0CA}" presName="spacer" presStyleCnt="0"/>
      <dgm:spPr/>
    </dgm:pt>
    <dgm:pt modelId="{6D4D4FA5-E737-488D-84E9-DE0CA83505F2}" type="pres">
      <dgm:prSet presAssocID="{CAC2721B-AA5F-443B-916F-A07A0043291A}" presName="parentText" presStyleLbl="node1" presStyleIdx="3" presStyleCnt="7">
        <dgm:presLayoutVars>
          <dgm:chMax val="0"/>
          <dgm:bulletEnabled val="1"/>
        </dgm:presLayoutVars>
      </dgm:prSet>
      <dgm:spPr/>
    </dgm:pt>
    <dgm:pt modelId="{DC15211A-9F30-437C-9BAB-A0876FE9D6A4}" type="pres">
      <dgm:prSet presAssocID="{45801816-7279-4A03-A03C-76C9DCC7E1F8}" presName="spacer" presStyleCnt="0"/>
      <dgm:spPr/>
    </dgm:pt>
    <dgm:pt modelId="{BBA0D119-2844-40CD-905A-CB0B6CBB6B05}" type="pres">
      <dgm:prSet presAssocID="{D70E182C-C4F0-40CE-8B31-F73795192160}" presName="parentText" presStyleLbl="node1" presStyleIdx="4" presStyleCnt="7">
        <dgm:presLayoutVars>
          <dgm:chMax val="0"/>
          <dgm:bulletEnabled val="1"/>
        </dgm:presLayoutVars>
      </dgm:prSet>
      <dgm:spPr/>
    </dgm:pt>
    <dgm:pt modelId="{E358092A-342B-4529-9815-1F0AE5B36549}" type="pres">
      <dgm:prSet presAssocID="{6BC24861-623B-4D63-A5B9-F3C089BFA4CE}" presName="spacer" presStyleCnt="0"/>
      <dgm:spPr/>
    </dgm:pt>
    <dgm:pt modelId="{7EBAFCAA-D280-4F13-B304-F9BB02392470}" type="pres">
      <dgm:prSet presAssocID="{D0AB7BDE-75CE-4647-A3A8-F9D8FF33A199}" presName="parentText" presStyleLbl="node1" presStyleIdx="5" presStyleCnt="7">
        <dgm:presLayoutVars>
          <dgm:chMax val="0"/>
          <dgm:bulletEnabled val="1"/>
        </dgm:presLayoutVars>
      </dgm:prSet>
      <dgm:spPr/>
    </dgm:pt>
    <dgm:pt modelId="{0CF19AD4-6692-4A34-8077-84D2660AB261}" type="pres">
      <dgm:prSet presAssocID="{3CCC734A-0C6A-450F-AE24-D94A0B63D303}" presName="spacer" presStyleCnt="0"/>
      <dgm:spPr/>
    </dgm:pt>
    <dgm:pt modelId="{31B3BBB6-C9AA-4A05-BDC4-92348BE5DBA0}" type="pres">
      <dgm:prSet presAssocID="{C4510331-86F4-48C4-A3AD-F0ADED3BD4E1}" presName="parentText" presStyleLbl="node1" presStyleIdx="6" presStyleCnt="7">
        <dgm:presLayoutVars>
          <dgm:chMax val="0"/>
          <dgm:bulletEnabled val="1"/>
        </dgm:presLayoutVars>
      </dgm:prSet>
      <dgm:spPr/>
    </dgm:pt>
  </dgm:ptLst>
  <dgm:cxnLst>
    <dgm:cxn modelId="{41AE910A-A1DC-4F0A-A710-BACEE496CFC1}" type="presOf" srcId="{06CA3C3B-8C20-43AC-8E57-742286DFF77B}" destId="{3467D2AA-8966-4B9F-9671-5D39352E2907}" srcOrd="0" destOrd="0" presId="urn:microsoft.com/office/officeart/2005/8/layout/vList2"/>
    <dgm:cxn modelId="{233CBE24-D04E-4A91-9DDD-D71834BFEF1A}" srcId="{7A7A52CD-5F74-486E-85EE-66B6D21F4EBA}" destId="{CAC2721B-AA5F-443B-916F-A07A0043291A}" srcOrd="3" destOrd="0" parTransId="{FBC63B9F-2379-4B80-853B-333452C3E108}" sibTransId="{45801816-7279-4A03-A03C-76C9DCC7E1F8}"/>
    <dgm:cxn modelId="{56ED5529-5DAF-4407-A6A3-DCB16EE48D62}" srcId="{7A7A52CD-5F74-486E-85EE-66B6D21F4EBA}" destId="{D70E182C-C4F0-40CE-8B31-F73795192160}" srcOrd="4" destOrd="0" parTransId="{7CEED14B-AC42-447E-B019-B721DBDA793F}" sibTransId="{6BC24861-623B-4D63-A5B9-F3C089BFA4CE}"/>
    <dgm:cxn modelId="{F43B8860-C6D8-417E-A0A1-952EEE065944}" type="presOf" srcId="{D0AB7BDE-75CE-4647-A3A8-F9D8FF33A199}" destId="{7EBAFCAA-D280-4F13-B304-F9BB02392470}" srcOrd="0" destOrd="0" presId="urn:microsoft.com/office/officeart/2005/8/layout/vList2"/>
    <dgm:cxn modelId="{25CC1950-A31C-42BA-8248-B4EED27E2B4B}" srcId="{7A7A52CD-5F74-486E-85EE-66B6D21F4EBA}" destId="{C4510331-86F4-48C4-A3AD-F0ADED3BD4E1}" srcOrd="6" destOrd="0" parTransId="{E4E27AF7-C44D-44C5-8596-D52C6C63ABD4}" sibTransId="{A1420393-C8C2-4178-9F10-9FC1B9195E00}"/>
    <dgm:cxn modelId="{A9BFFE74-88CF-41BB-A10F-5C669ACD7433}" type="presOf" srcId="{D70E182C-C4F0-40CE-8B31-F73795192160}" destId="{BBA0D119-2844-40CD-905A-CB0B6CBB6B05}" srcOrd="0" destOrd="0" presId="urn:microsoft.com/office/officeart/2005/8/layout/vList2"/>
    <dgm:cxn modelId="{346D607F-4CE2-47CE-952E-3AF5FC6CEC08}" type="presOf" srcId="{C4510331-86F4-48C4-A3AD-F0ADED3BD4E1}" destId="{31B3BBB6-C9AA-4A05-BDC4-92348BE5DBA0}" srcOrd="0" destOrd="0" presId="urn:microsoft.com/office/officeart/2005/8/layout/vList2"/>
    <dgm:cxn modelId="{9F702F92-217A-4FE9-BFF5-23A61D750892}" srcId="{7A7A52CD-5F74-486E-85EE-66B6D21F4EBA}" destId="{FB48A1A2-6A12-4641-809C-05D79860F472}" srcOrd="1" destOrd="0" parTransId="{772BD0C4-493E-4DF7-9EFD-632B8E9A5222}" sibTransId="{FCA0068C-58B2-49C8-B3CA-510D52C3CCB2}"/>
    <dgm:cxn modelId="{87BCDA99-C283-4B4B-801A-CD2F40A116DD}" type="presOf" srcId="{23992EBE-307B-49F6-9E69-6FAEC8B61F5B}" destId="{5B344BB5-3EF2-4E7C-B563-32696A3B8834}" srcOrd="0" destOrd="0" presId="urn:microsoft.com/office/officeart/2005/8/layout/vList2"/>
    <dgm:cxn modelId="{8D02949D-C7BC-4EA0-BFFE-ED391A1DA36C}" type="presOf" srcId="{7A7A52CD-5F74-486E-85EE-66B6D21F4EBA}" destId="{F07DDB96-DFFC-467E-8CE3-9C71CFAE419F}" srcOrd="0" destOrd="0" presId="urn:microsoft.com/office/officeart/2005/8/layout/vList2"/>
    <dgm:cxn modelId="{403A61AA-123B-4504-A2E1-8104F94D90A0}" srcId="{7A7A52CD-5F74-486E-85EE-66B6D21F4EBA}" destId="{06CA3C3B-8C20-43AC-8E57-742286DFF77B}" srcOrd="2" destOrd="0" parTransId="{961B96BC-EED8-44D1-A95F-E3D586B4F626}" sibTransId="{82973353-7451-481F-A8DE-5B91F753E0CA}"/>
    <dgm:cxn modelId="{415174AE-0614-4EF0-8632-81DDDD4CB1DF}" srcId="{7A7A52CD-5F74-486E-85EE-66B6D21F4EBA}" destId="{D0AB7BDE-75CE-4647-A3A8-F9D8FF33A199}" srcOrd="5" destOrd="0" parTransId="{AAEF8B63-16CE-4B7B-B90E-7F3B761EECD0}" sibTransId="{3CCC734A-0C6A-450F-AE24-D94A0B63D303}"/>
    <dgm:cxn modelId="{41A841BC-CF86-4BBC-BF1B-6BD37421B146}" type="presOf" srcId="{FB48A1A2-6A12-4641-809C-05D79860F472}" destId="{AC7C35D5-3D5D-4E97-B4BC-139746ED3850}" srcOrd="0" destOrd="0" presId="urn:microsoft.com/office/officeart/2005/8/layout/vList2"/>
    <dgm:cxn modelId="{F095F7DA-A8A5-4CB1-BEED-B02C9598A755}" srcId="{7A7A52CD-5F74-486E-85EE-66B6D21F4EBA}" destId="{23992EBE-307B-49F6-9E69-6FAEC8B61F5B}" srcOrd="0" destOrd="0" parTransId="{0E2C912F-76FD-45DF-941E-1137D1CAA52F}" sibTransId="{A6EC29FA-4BAB-4144-8FEF-4177D8A05ACE}"/>
    <dgm:cxn modelId="{DCAC63DB-7514-4818-A9C6-14110F600210}" type="presOf" srcId="{CAC2721B-AA5F-443B-916F-A07A0043291A}" destId="{6D4D4FA5-E737-488D-84E9-DE0CA83505F2}" srcOrd="0" destOrd="0" presId="urn:microsoft.com/office/officeart/2005/8/layout/vList2"/>
    <dgm:cxn modelId="{0D920C27-7D4F-4E1C-B276-A221F1FE9FD5}" type="presParOf" srcId="{F07DDB96-DFFC-467E-8CE3-9C71CFAE419F}" destId="{5B344BB5-3EF2-4E7C-B563-32696A3B8834}" srcOrd="0" destOrd="0" presId="urn:microsoft.com/office/officeart/2005/8/layout/vList2"/>
    <dgm:cxn modelId="{D937A00E-B63F-4E7C-A956-581C9D01085B}" type="presParOf" srcId="{F07DDB96-DFFC-467E-8CE3-9C71CFAE419F}" destId="{64864FEA-D218-43BC-814F-3C634E727516}" srcOrd="1" destOrd="0" presId="urn:microsoft.com/office/officeart/2005/8/layout/vList2"/>
    <dgm:cxn modelId="{858636E4-B154-47F5-AF4F-278F6119DFC4}" type="presParOf" srcId="{F07DDB96-DFFC-467E-8CE3-9C71CFAE419F}" destId="{AC7C35D5-3D5D-4E97-B4BC-139746ED3850}" srcOrd="2" destOrd="0" presId="urn:microsoft.com/office/officeart/2005/8/layout/vList2"/>
    <dgm:cxn modelId="{C84E9AB1-C729-4984-8D6C-4914EA50499B}" type="presParOf" srcId="{F07DDB96-DFFC-467E-8CE3-9C71CFAE419F}" destId="{07DB90C9-8F69-4E91-AB62-F7752F64EB81}" srcOrd="3" destOrd="0" presId="urn:microsoft.com/office/officeart/2005/8/layout/vList2"/>
    <dgm:cxn modelId="{DE73CDAE-D3AB-4921-970B-7C627A1B755C}" type="presParOf" srcId="{F07DDB96-DFFC-467E-8CE3-9C71CFAE419F}" destId="{3467D2AA-8966-4B9F-9671-5D39352E2907}" srcOrd="4" destOrd="0" presId="urn:microsoft.com/office/officeart/2005/8/layout/vList2"/>
    <dgm:cxn modelId="{C7C52446-FFDB-4840-8629-A0508080D215}" type="presParOf" srcId="{F07DDB96-DFFC-467E-8CE3-9C71CFAE419F}" destId="{1FC86607-2AF9-432A-BD23-886656D416E9}" srcOrd="5" destOrd="0" presId="urn:microsoft.com/office/officeart/2005/8/layout/vList2"/>
    <dgm:cxn modelId="{68CE4625-A65C-4102-BB0D-E6E5D5B10BAD}" type="presParOf" srcId="{F07DDB96-DFFC-467E-8CE3-9C71CFAE419F}" destId="{6D4D4FA5-E737-488D-84E9-DE0CA83505F2}" srcOrd="6" destOrd="0" presId="urn:microsoft.com/office/officeart/2005/8/layout/vList2"/>
    <dgm:cxn modelId="{C55BB48C-E680-4637-9C6E-EBA226BBE203}" type="presParOf" srcId="{F07DDB96-DFFC-467E-8CE3-9C71CFAE419F}" destId="{DC15211A-9F30-437C-9BAB-A0876FE9D6A4}" srcOrd="7" destOrd="0" presId="urn:microsoft.com/office/officeart/2005/8/layout/vList2"/>
    <dgm:cxn modelId="{E19121A0-A314-4BD9-BA86-CB030A7AFFF8}" type="presParOf" srcId="{F07DDB96-DFFC-467E-8CE3-9C71CFAE419F}" destId="{BBA0D119-2844-40CD-905A-CB0B6CBB6B05}" srcOrd="8" destOrd="0" presId="urn:microsoft.com/office/officeart/2005/8/layout/vList2"/>
    <dgm:cxn modelId="{C0AEBF90-0ABB-4FEA-BB38-B7463CDF5945}" type="presParOf" srcId="{F07DDB96-DFFC-467E-8CE3-9C71CFAE419F}" destId="{E358092A-342B-4529-9815-1F0AE5B36549}" srcOrd="9" destOrd="0" presId="urn:microsoft.com/office/officeart/2005/8/layout/vList2"/>
    <dgm:cxn modelId="{7E1CDE9A-15AC-4686-8011-8232FC208D20}" type="presParOf" srcId="{F07DDB96-DFFC-467E-8CE3-9C71CFAE419F}" destId="{7EBAFCAA-D280-4F13-B304-F9BB02392470}" srcOrd="10" destOrd="0" presId="urn:microsoft.com/office/officeart/2005/8/layout/vList2"/>
    <dgm:cxn modelId="{6D823C42-DD34-4E65-88D4-408D5A1BCD1E}" type="presParOf" srcId="{F07DDB96-DFFC-467E-8CE3-9C71CFAE419F}" destId="{0CF19AD4-6692-4A34-8077-84D2660AB261}" srcOrd="11" destOrd="0" presId="urn:microsoft.com/office/officeart/2005/8/layout/vList2"/>
    <dgm:cxn modelId="{B32CA1A2-5690-46E5-B9A0-674C1C1CD488}" type="presParOf" srcId="{F07DDB96-DFFC-467E-8CE3-9C71CFAE419F}" destId="{31B3BBB6-C9AA-4A05-BDC4-92348BE5DBA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08AAAF7-AB94-4AD2-934B-6B6D22D81C8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192E4F96-8872-45FE-80C2-15D98FBFBECD}">
      <dgm:prSet phldrT="[文本]" custT="1"/>
      <dgm:spPr/>
      <dgm:t>
        <a:bodyPr lIns="432000" rIns="432000"/>
        <a:lstStyle/>
        <a:p>
          <a:r>
            <a:rPr lang="en-US" altLang="zh-CN" sz="1800" b="1"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b="1" dirty="0">
              <a:effectLst/>
              <a:latin typeface="微软雅黑" panose="020B0503020204020204" pitchFamily="34" charset="-122"/>
              <a:ea typeface="微软雅黑" panose="020B0503020204020204" pitchFamily="34" charset="-122"/>
              <a:cs typeface="+mn-ea"/>
              <a:sym typeface="+mn-lt"/>
            </a:rPr>
            <a:t>周期数、时钟周期数均固定不变</a:t>
          </a:r>
          <a:endParaRPr lang="zh-CN" altLang="en-US" sz="1800" b="1" dirty="0">
            <a:effectLst/>
            <a:latin typeface="微软雅黑" panose="020B0503020204020204" pitchFamily="34" charset="-122"/>
            <a:ea typeface="微软雅黑" panose="020B0503020204020204" pitchFamily="34" charset="-122"/>
          </a:endParaRPr>
        </a:p>
      </dgm:t>
    </dgm:pt>
    <dgm:pt modelId="{63D3A07C-E552-4E6D-9228-30C83368D298}" type="parTrans" cxnId="{9B9A5CBD-2803-40CE-9772-C0311699325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C57E839-00A1-4C5E-938C-6C330C2612D0}" type="sibTrans" cxnId="{9B9A5CBD-2803-40CE-9772-C0311699325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B653A8B-918B-4AEC-9B55-AD1B9E8769A1}">
      <dgm:prSet custT="1"/>
      <dgm:spPr/>
      <dgm:t>
        <a:bodyPr lIns="432000" rIns="432000"/>
        <a:lstStyle/>
        <a:p>
          <a:r>
            <a:rPr lang="zh-CN" altLang="en-US" sz="1800" dirty="0">
              <a:latin typeface="微软雅黑" panose="020B0503020204020204" pitchFamily="34" charset="-122"/>
              <a:ea typeface="微软雅黑" panose="020B0503020204020204" pitchFamily="34" charset="-122"/>
              <a:cs typeface="+mn-ea"/>
              <a:sym typeface="+mn-lt"/>
            </a:rPr>
            <a:t>与指令功能、操作复杂度、操作数类型无关</a:t>
          </a:r>
          <a:endParaRPr lang="en-US" altLang="zh-CN" sz="1800" dirty="0">
            <a:latin typeface="微软雅黑" panose="020B0503020204020204" pitchFamily="34" charset="-122"/>
            <a:ea typeface="微软雅黑" panose="020B0503020204020204" pitchFamily="34" charset="-122"/>
            <a:cs typeface="+mn-ea"/>
            <a:sym typeface="+mn-lt"/>
          </a:endParaRPr>
        </a:p>
      </dgm:t>
    </dgm:pt>
    <dgm:pt modelId="{55EE68B4-CBC0-4CBC-8D44-543CDF31E639}" type="parTrans" cxnId="{9EEE111F-B043-445E-AA33-6AA3720842E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998ED70-C036-4C07-AAF0-BA2A11FFBD1C}" type="sibTrans" cxnId="{9EEE111F-B043-445E-AA33-6AA3720842E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B3B29D4-63FB-403C-80CE-37090D0DC9E3}">
      <dgm:prSet custT="1"/>
      <dgm:spPr/>
      <dgm:t>
        <a:bodyPr lIns="432000" rIns="432000"/>
        <a:lstStyle/>
        <a:p>
          <a:r>
            <a:rPr lang="zh-CN" altLang="en-US" sz="1800" dirty="0">
              <a:latin typeface="微软雅黑" panose="020B0503020204020204" pitchFamily="34" charset="-122"/>
              <a:ea typeface="微软雅黑" panose="020B0503020204020204" pitchFamily="34" charset="-122"/>
              <a:cs typeface="+mn-ea"/>
              <a:sym typeface="+mn-lt"/>
            </a:rPr>
            <a:t>设计时固定，与指令的执行无关</a:t>
          </a:r>
          <a:endParaRPr lang="en-US" altLang="zh-CN" sz="1800" dirty="0">
            <a:latin typeface="微软雅黑" panose="020B0503020204020204" pitchFamily="34" charset="-122"/>
            <a:ea typeface="微软雅黑" panose="020B0503020204020204" pitchFamily="34" charset="-122"/>
            <a:cs typeface="+mn-ea"/>
            <a:sym typeface="+mn-lt"/>
          </a:endParaRPr>
        </a:p>
      </dgm:t>
    </dgm:pt>
    <dgm:pt modelId="{9A439480-801D-47F2-9908-E992A38BE354}" type="parTrans" cxnId="{1DE37A99-0C43-4580-A734-E2C46CA78A2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96AE2EB-4DE1-4189-BF57-7E2C076A3885}" type="sibTrans" cxnId="{1DE37A99-0C43-4580-A734-E2C46CA78A2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8BBB4BD-A4B7-46B8-ADA6-55C503E3532B}">
      <dgm:prSet custT="1"/>
      <dgm:spPr/>
      <dgm:t>
        <a:bodyPr/>
        <a:lstStyle/>
        <a:p>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具体方案</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0BFFFEE2-BA7E-4D1A-BC4C-B6F2B7547A0F}" type="parTrans" cxnId="{3F7304E7-5B0E-48AF-9CC6-75097F8CE29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6E8CC2E-5C6B-43E3-B8E0-93AAFF74DD3F}" type="sibTrans" cxnId="{3F7304E7-5B0E-48AF-9CC6-75097F8CE29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BE63529-C520-41E7-90CC-FC9CD4A7300A}">
      <dgm:prSet custT="1"/>
      <dgm:spPr/>
      <dgm:t>
        <a:bodyPr lIns="432000" rIns="432000"/>
        <a:lstStyle/>
        <a:p>
          <a:pPr marL="288000" indent="-540000">
            <a:lnSpc>
              <a:spcPct val="100000"/>
            </a:lnSpc>
            <a:spcAft>
              <a:spcPts val="0"/>
            </a:spcAft>
            <a:buFont typeface="Arial" panose="020B0604020202020204" pitchFamily="34" charset="0"/>
            <a:buNone/>
          </a:pPr>
          <a:r>
            <a:rPr lang="zh-CN" altLang="en-US" sz="18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方案</a:t>
          </a:r>
          <a:r>
            <a:rPr lang="en-US" altLang="zh-CN" sz="18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：采用统一的</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周期</a:t>
          </a:r>
        </a:p>
      </dgm:t>
    </dgm:pt>
    <dgm:pt modelId="{9137D283-7F66-4AD3-A3E0-5E3DAFE2E101}" type="parTrans" cxnId="{FA132754-A845-4DCD-A5D6-1D4E7122ECF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CA7859B-F838-42A5-9A53-2459655B3455}" type="sibTrans" cxnId="{FA132754-A845-4DCD-A5D6-1D4E7122ECF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A027F9F-9094-4176-8A24-48BAB61A6460}">
      <dgm:prSet custT="1"/>
      <dgm:spPr/>
      <dgm:t>
        <a:bodyPr lIns="432000" rIns="432000"/>
        <a:lstStyle/>
        <a:p>
          <a:pPr marL="288000" indent="-540000">
            <a:lnSpc>
              <a:spcPct val="100000"/>
            </a:lnSpc>
            <a:spcAft>
              <a:spcPts val="0"/>
            </a:spcAft>
            <a:buFont typeface="Arial" panose="020B0604020202020204" pitchFamily="34" charset="0"/>
            <a:buNone/>
          </a:pPr>
          <a:r>
            <a:rPr lang="zh-CN" altLang="en-US" sz="18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方案</a:t>
          </a:r>
          <a:r>
            <a:rPr lang="en-US" altLang="zh-CN" sz="18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：采用不定长</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周期</a:t>
          </a:r>
        </a:p>
      </dgm:t>
    </dgm:pt>
    <dgm:pt modelId="{9CBE9379-CF5A-4163-818D-971A9C900157}" type="parTrans" cxnId="{CB0F3B2F-5AC8-4D48-AEC4-FC3E1EE627F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7C72976-3948-40B2-841D-83DECA3C5D96}" type="sibTrans" cxnId="{CB0F3B2F-5AC8-4D48-AEC4-FC3E1EE627F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F44DB34-EE02-425C-8700-05A60ED18389}">
      <dgm:prSet custT="1"/>
      <dgm:spPr/>
      <dgm:t>
        <a:bodyPr lIns="432000" rIns="432000"/>
        <a:lstStyle/>
        <a:p>
          <a:pPr marL="288000" indent="-540000">
            <a:lnSpc>
              <a:spcPct val="100000"/>
            </a:lnSpc>
            <a:spcAft>
              <a:spcPts val="0"/>
            </a:spcAft>
            <a:buFont typeface="Arial" panose="020B0604020202020204" pitchFamily="34" charset="0"/>
            <a:buNone/>
          </a:pPr>
          <a:r>
            <a:rPr lang="zh-CN" altLang="en-US" sz="18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方案</a:t>
          </a:r>
          <a:r>
            <a:rPr lang="en-US" altLang="zh-CN" sz="18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3</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：中央控制与局部控制结合。大部分采用固定</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周期，个别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指令采用不定长</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周期</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5F141F8F-A0A7-4DD7-BDF6-682BD924DA0A}" type="parTrans" cxnId="{1B6BA185-5356-487B-8FC7-80A71E2ADD9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51928FD-CD87-4F77-924A-27E6F6E35815}" type="sibTrans" cxnId="{1B6BA185-5356-487B-8FC7-80A71E2ADD9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6DF3C37-D1ED-4D68-9786-7DDCC68FF9D5}">
      <dgm:prSet phldrT="[文本]" custT="1"/>
      <dgm:spPr/>
      <dgm:t>
        <a:bodyPr/>
        <a:lstStyle/>
        <a:p>
          <a:r>
            <a:rPr lang="zh-CN" altLang="en-US" sz="20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同步控制方式</a:t>
          </a:r>
          <a:endParaRPr lang="zh-CN" altLang="en-US" sz="20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23881309-3D60-4D79-AE77-E1079787E7C7}" type="parTrans" cxnId="{D8E7CD34-F1AC-4E10-BDE4-85F43DDF63AB}">
      <dgm:prSet/>
      <dgm:spPr/>
      <dgm:t>
        <a:bodyPr/>
        <a:lstStyle/>
        <a:p>
          <a:endParaRPr lang="zh-CN" altLang="en-US" sz="2000"/>
        </a:p>
      </dgm:t>
    </dgm:pt>
    <dgm:pt modelId="{3202DD3C-A4BB-4965-B68A-8FCC0748C272}" type="sibTrans" cxnId="{D8E7CD34-F1AC-4E10-BDE4-85F43DDF63AB}">
      <dgm:prSet/>
      <dgm:spPr/>
      <dgm:t>
        <a:bodyPr/>
        <a:lstStyle/>
        <a:p>
          <a:endParaRPr lang="zh-CN" altLang="en-US" sz="2000"/>
        </a:p>
      </dgm:t>
    </dgm:pt>
    <dgm:pt modelId="{2A13C445-AFF1-4AFD-8C93-513904AEFB57}" type="pres">
      <dgm:prSet presAssocID="{708AAAF7-AB94-4AD2-934B-6B6D22D81C8D}" presName="linear" presStyleCnt="0">
        <dgm:presLayoutVars>
          <dgm:dir/>
          <dgm:animLvl val="lvl"/>
          <dgm:resizeHandles val="exact"/>
        </dgm:presLayoutVars>
      </dgm:prSet>
      <dgm:spPr/>
    </dgm:pt>
    <dgm:pt modelId="{17BCE815-19BA-4396-BA43-250B152FC6F1}" type="pres">
      <dgm:prSet presAssocID="{C6DF3C37-D1ED-4D68-9786-7DDCC68FF9D5}" presName="parentLin" presStyleCnt="0"/>
      <dgm:spPr/>
    </dgm:pt>
    <dgm:pt modelId="{3ABE7508-1148-4D03-B400-B7DF52B426C3}" type="pres">
      <dgm:prSet presAssocID="{C6DF3C37-D1ED-4D68-9786-7DDCC68FF9D5}" presName="parentLeftMargin" presStyleLbl="node1" presStyleIdx="0" presStyleCnt="2"/>
      <dgm:spPr/>
    </dgm:pt>
    <dgm:pt modelId="{E1C28D6A-DC0E-48D0-9FE0-EF44DB08DBFF}" type="pres">
      <dgm:prSet presAssocID="{C6DF3C37-D1ED-4D68-9786-7DDCC68FF9D5}" presName="parentText" presStyleLbl="node1" presStyleIdx="0" presStyleCnt="2">
        <dgm:presLayoutVars>
          <dgm:chMax val="0"/>
          <dgm:bulletEnabled val="1"/>
        </dgm:presLayoutVars>
      </dgm:prSet>
      <dgm:spPr/>
    </dgm:pt>
    <dgm:pt modelId="{D4727CE1-9A06-4630-B486-A50D274DB85F}" type="pres">
      <dgm:prSet presAssocID="{C6DF3C37-D1ED-4D68-9786-7DDCC68FF9D5}" presName="negativeSpace" presStyleCnt="0"/>
      <dgm:spPr/>
    </dgm:pt>
    <dgm:pt modelId="{46D9CE4D-45C4-4A11-85BF-40E542F3AF15}" type="pres">
      <dgm:prSet presAssocID="{C6DF3C37-D1ED-4D68-9786-7DDCC68FF9D5}" presName="childText" presStyleLbl="conFgAcc1" presStyleIdx="0" presStyleCnt="2">
        <dgm:presLayoutVars>
          <dgm:bulletEnabled val="1"/>
        </dgm:presLayoutVars>
      </dgm:prSet>
      <dgm:spPr/>
    </dgm:pt>
    <dgm:pt modelId="{53CBB664-562E-4F81-B248-8C6D93EF2B06}" type="pres">
      <dgm:prSet presAssocID="{3202DD3C-A4BB-4965-B68A-8FCC0748C272}" presName="spaceBetweenRectangles" presStyleCnt="0"/>
      <dgm:spPr/>
    </dgm:pt>
    <dgm:pt modelId="{16680EF9-3E0D-47A0-8068-BA129C0F25F5}" type="pres">
      <dgm:prSet presAssocID="{A8BBB4BD-A4B7-46B8-ADA6-55C503E3532B}" presName="parentLin" presStyleCnt="0"/>
      <dgm:spPr/>
    </dgm:pt>
    <dgm:pt modelId="{C09AC349-CB9B-47D4-9548-D163BC5EEB79}" type="pres">
      <dgm:prSet presAssocID="{A8BBB4BD-A4B7-46B8-ADA6-55C503E3532B}" presName="parentLeftMargin" presStyleLbl="node1" presStyleIdx="0" presStyleCnt="2"/>
      <dgm:spPr/>
    </dgm:pt>
    <dgm:pt modelId="{9EA68947-B653-40CF-9A0D-560BB075A324}" type="pres">
      <dgm:prSet presAssocID="{A8BBB4BD-A4B7-46B8-ADA6-55C503E3532B}" presName="parentText" presStyleLbl="node1" presStyleIdx="1" presStyleCnt="2">
        <dgm:presLayoutVars>
          <dgm:chMax val="0"/>
          <dgm:bulletEnabled val="1"/>
        </dgm:presLayoutVars>
      </dgm:prSet>
      <dgm:spPr/>
    </dgm:pt>
    <dgm:pt modelId="{6310D8D5-385A-4AB4-89B8-9F1126AC692D}" type="pres">
      <dgm:prSet presAssocID="{A8BBB4BD-A4B7-46B8-ADA6-55C503E3532B}" presName="negativeSpace" presStyleCnt="0"/>
      <dgm:spPr/>
    </dgm:pt>
    <dgm:pt modelId="{9945CBBB-F7A2-473B-9D9B-BF915286839E}" type="pres">
      <dgm:prSet presAssocID="{A8BBB4BD-A4B7-46B8-ADA6-55C503E3532B}" presName="childText" presStyleLbl="conFgAcc1" presStyleIdx="1" presStyleCnt="2">
        <dgm:presLayoutVars>
          <dgm:bulletEnabled val="1"/>
        </dgm:presLayoutVars>
      </dgm:prSet>
      <dgm:spPr/>
    </dgm:pt>
  </dgm:ptLst>
  <dgm:cxnLst>
    <dgm:cxn modelId="{B99E0A04-7381-47AD-BAD3-7E35B0B52F2A}" type="presOf" srcId="{4B653A8B-918B-4AEC-9B55-AD1B9E8769A1}" destId="{46D9CE4D-45C4-4A11-85BF-40E542F3AF15}" srcOrd="0" destOrd="1" presId="urn:microsoft.com/office/officeart/2005/8/layout/list1"/>
    <dgm:cxn modelId="{B5AFCC0F-9798-4C0D-8F7C-D09FB5EC615A}" type="presOf" srcId="{6F44DB34-EE02-425C-8700-05A60ED18389}" destId="{9945CBBB-F7A2-473B-9D9B-BF915286839E}" srcOrd="0" destOrd="2" presId="urn:microsoft.com/office/officeart/2005/8/layout/list1"/>
    <dgm:cxn modelId="{9EEE111F-B043-445E-AA33-6AA3720842EE}" srcId="{C6DF3C37-D1ED-4D68-9786-7DDCC68FF9D5}" destId="{4B653A8B-918B-4AEC-9B55-AD1B9E8769A1}" srcOrd="1" destOrd="0" parTransId="{55EE68B4-CBC0-4CBC-8D44-543CDF31E639}" sibTransId="{9998ED70-C036-4C07-AAF0-BA2A11FFBD1C}"/>
    <dgm:cxn modelId="{F17D4C25-24A6-43D7-B1EC-9F2374387335}" type="presOf" srcId="{A8BBB4BD-A4B7-46B8-ADA6-55C503E3532B}" destId="{9EA68947-B653-40CF-9A0D-560BB075A324}" srcOrd="1" destOrd="0" presId="urn:microsoft.com/office/officeart/2005/8/layout/list1"/>
    <dgm:cxn modelId="{CB0F3B2F-5AC8-4D48-AEC4-FC3E1EE627F3}" srcId="{A8BBB4BD-A4B7-46B8-ADA6-55C503E3532B}" destId="{EA027F9F-9094-4176-8A24-48BAB61A6460}" srcOrd="1" destOrd="0" parTransId="{9CBE9379-CF5A-4163-818D-971A9C900157}" sibTransId="{17C72976-3948-40B2-841D-83DECA3C5D96}"/>
    <dgm:cxn modelId="{D8E7CD34-F1AC-4E10-BDE4-85F43DDF63AB}" srcId="{708AAAF7-AB94-4AD2-934B-6B6D22D81C8D}" destId="{C6DF3C37-D1ED-4D68-9786-7DDCC68FF9D5}" srcOrd="0" destOrd="0" parTransId="{23881309-3D60-4D79-AE77-E1079787E7C7}" sibTransId="{3202DD3C-A4BB-4965-B68A-8FCC0748C272}"/>
    <dgm:cxn modelId="{8F000A41-A75A-4BA4-A6BA-FEDB0D0051F3}" type="presOf" srcId="{3B3B29D4-63FB-403C-80CE-37090D0DC9E3}" destId="{46D9CE4D-45C4-4A11-85BF-40E542F3AF15}" srcOrd="0" destOrd="2" presId="urn:microsoft.com/office/officeart/2005/8/layout/list1"/>
    <dgm:cxn modelId="{FA132754-A845-4DCD-A5D6-1D4E7122ECF3}" srcId="{A8BBB4BD-A4B7-46B8-ADA6-55C503E3532B}" destId="{8BE63529-C520-41E7-90CC-FC9CD4A7300A}" srcOrd="0" destOrd="0" parTransId="{9137D283-7F66-4AD3-A3E0-5E3DAFE2E101}" sibTransId="{ACA7859B-F838-42A5-9A53-2459655B3455}"/>
    <dgm:cxn modelId="{758EE17D-F451-4243-B4C2-373C07A9AD97}" type="presOf" srcId="{8BE63529-C520-41E7-90CC-FC9CD4A7300A}" destId="{9945CBBB-F7A2-473B-9D9B-BF915286839E}" srcOrd="0" destOrd="0" presId="urn:microsoft.com/office/officeart/2005/8/layout/list1"/>
    <dgm:cxn modelId="{0B445281-91B7-41C6-8E9F-977BCAC5B332}" type="presOf" srcId="{EA027F9F-9094-4176-8A24-48BAB61A6460}" destId="{9945CBBB-F7A2-473B-9D9B-BF915286839E}" srcOrd="0" destOrd="1" presId="urn:microsoft.com/office/officeart/2005/8/layout/list1"/>
    <dgm:cxn modelId="{795A7C85-6C43-46A6-A6C1-3BA382C337D7}" type="presOf" srcId="{A8BBB4BD-A4B7-46B8-ADA6-55C503E3532B}" destId="{C09AC349-CB9B-47D4-9548-D163BC5EEB79}" srcOrd="0" destOrd="0" presId="urn:microsoft.com/office/officeart/2005/8/layout/list1"/>
    <dgm:cxn modelId="{1B6BA185-5356-487B-8FC7-80A71E2ADD9F}" srcId="{A8BBB4BD-A4B7-46B8-ADA6-55C503E3532B}" destId="{6F44DB34-EE02-425C-8700-05A60ED18389}" srcOrd="2" destOrd="0" parTransId="{5F141F8F-A0A7-4DD7-BDF6-682BD924DA0A}" sibTransId="{A51928FD-CD87-4F77-924A-27E6F6E35815}"/>
    <dgm:cxn modelId="{C9AAD597-5E1B-4E0B-B064-5F73C4C6B89E}" type="presOf" srcId="{C6DF3C37-D1ED-4D68-9786-7DDCC68FF9D5}" destId="{E1C28D6A-DC0E-48D0-9FE0-EF44DB08DBFF}" srcOrd="1" destOrd="0" presId="urn:microsoft.com/office/officeart/2005/8/layout/list1"/>
    <dgm:cxn modelId="{1DE37A99-0C43-4580-A734-E2C46CA78A27}" srcId="{C6DF3C37-D1ED-4D68-9786-7DDCC68FF9D5}" destId="{3B3B29D4-63FB-403C-80CE-37090D0DC9E3}" srcOrd="2" destOrd="0" parTransId="{9A439480-801D-47F2-9908-E992A38BE354}" sibTransId="{E96AE2EB-4DE1-4189-BF57-7E2C076A3885}"/>
    <dgm:cxn modelId="{4DF40FA4-03F1-424D-ACAC-F72E42278951}" type="presOf" srcId="{192E4F96-8872-45FE-80C2-15D98FBFBECD}" destId="{46D9CE4D-45C4-4A11-85BF-40E542F3AF15}" srcOrd="0" destOrd="0" presId="urn:microsoft.com/office/officeart/2005/8/layout/list1"/>
    <dgm:cxn modelId="{9B9A5CBD-2803-40CE-9772-C0311699325F}" srcId="{C6DF3C37-D1ED-4D68-9786-7DDCC68FF9D5}" destId="{192E4F96-8872-45FE-80C2-15D98FBFBECD}" srcOrd="0" destOrd="0" parTransId="{63D3A07C-E552-4E6D-9228-30C83368D298}" sibTransId="{1C57E839-00A1-4C5E-938C-6C330C2612D0}"/>
    <dgm:cxn modelId="{3F7304E7-5B0E-48AF-9CC6-75097F8CE295}" srcId="{708AAAF7-AB94-4AD2-934B-6B6D22D81C8D}" destId="{A8BBB4BD-A4B7-46B8-ADA6-55C503E3532B}" srcOrd="1" destOrd="0" parTransId="{0BFFFEE2-BA7E-4D1A-BC4C-B6F2B7547A0F}" sibTransId="{46E8CC2E-5C6B-43E3-B8E0-93AAFF74DD3F}"/>
    <dgm:cxn modelId="{2B7E69F5-C63B-4A2A-99CB-12909E038809}" type="presOf" srcId="{C6DF3C37-D1ED-4D68-9786-7DDCC68FF9D5}" destId="{3ABE7508-1148-4D03-B400-B7DF52B426C3}" srcOrd="0" destOrd="0" presId="urn:microsoft.com/office/officeart/2005/8/layout/list1"/>
    <dgm:cxn modelId="{A8EB0AFB-7633-4AA9-A8CC-2F47CAA91FB5}" type="presOf" srcId="{708AAAF7-AB94-4AD2-934B-6B6D22D81C8D}" destId="{2A13C445-AFF1-4AFD-8C93-513904AEFB57}" srcOrd="0" destOrd="0" presId="urn:microsoft.com/office/officeart/2005/8/layout/list1"/>
    <dgm:cxn modelId="{10E91387-CC41-4C8D-AA1B-7A2FEDE67B03}" type="presParOf" srcId="{2A13C445-AFF1-4AFD-8C93-513904AEFB57}" destId="{17BCE815-19BA-4396-BA43-250B152FC6F1}" srcOrd="0" destOrd="0" presId="urn:microsoft.com/office/officeart/2005/8/layout/list1"/>
    <dgm:cxn modelId="{85C946D2-FB8D-4E3C-80BC-7401A075B911}" type="presParOf" srcId="{17BCE815-19BA-4396-BA43-250B152FC6F1}" destId="{3ABE7508-1148-4D03-B400-B7DF52B426C3}" srcOrd="0" destOrd="0" presId="urn:microsoft.com/office/officeart/2005/8/layout/list1"/>
    <dgm:cxn modelId="{99D6AA56-3F19-418A-A580-36FC571341AA}" type="presParOf" srcId="{17BCE815-19BA-4396-BA43-250B152FC6F1}" destId="{E1C28D6A-DC0E-48D0-9FE0-EF44DB08DBFF}" srcOrd="1" destOrd="0" presId="urn:microsoft.com/office/officeart/2005/8/layout/list1"/>
    <dgm:cxn modelId="{A9CE29A0-EAB0-4C50-A3E9-41DC993B2904}" type="presParOf" srcId="{2A13C445-AFF1-4AFD-8C93-513904AEFB57}" destId="{D4727CE1-9A06-4630-B486-A50D274DB85F}" srcOrd="1" destOrd="0" presId="urn:microsoft.com/office/officeart/2005/8/layout/list1"/>
    <dgm:cxn modelId="{2892FD8F-2375-4E87-BDAE-08CD025D37C9}" type="presParOf" srcId="{2A13C445-AFF1-4AFD-8C93-513904AEFB57}" destId="{46D9CE4D-45C4-4A11-85BF-40E542F3AF15}" srcOrd="2" destOrd="0" presId="urn:microsoft.com/office/officeart/2005/8/layout/list1"/>
    <dgm:cxn modelId="{ED480F1E-A2A1-4111-8A77-0285B8096C16}" type="presParOf" srcId="{2A13C445-AFF1-4AFD-8C93-513904AEFB57}" destId="{53CBB664-562E-4F81-B248-8C6D93EF2B06}" srcOrd="3" destOrd="0" presId="urn:microsoft.com/office/officeart/2005/8/layout/list1"/>
    <dgm:cxn modelId="{14A61396-D3E6-4E88-8B44-CD8AF7FF5068}" type="presParOf" srcId="{2A13C445-AFF1-4AFD-8C93-513904AEFB57}" destId="{16680EF9-3E0D-47A0-8068-BA129C0F25F5}" srcOrd="4" destOrd="0" presId="urn:microsoft.com/office/officeart/2005/8/layout/list1"/>
    <dgm:cxn modelId="{59F42D1A-E711-4882-B1AE-4C726087A68C}" type="presParOf" srcId="{16680EF9-3E0D-47A0-8068-BA129C0F25F5}" destId="{C09AC349-CB9B-47D4-9548-D163BC5EEB79}" srcOrd="0" destOrd="0" presId="urn:microsoft.com/office/officeart/2005/8/layout/list1"/>
    <dgm:cxn modelId="{D142017D-A76D-4859-A287-BA2AE386E242}" type="presParOf" srcId="{16680EF9-3E0D-47A0-8068-BA129C0F25F5}" destId="{9EA68947-B653-40CF-9A0D-560BB075A324}" srcOrd="1" destOrd="0" presId="urn:microsoft.com/office/officeart/2005/8/layout/list1"/>
    <dgm:cxn modelId="{6D072938-0C5C-4B2F-8A1E-85D2360BFE94}" type="presParOf" srcId="{2A13C445-AFF1-4AFD-8C93-513904AEFB57}" destId="{6310D8D5-385A-4AB4-89B8-9F1126AC692D}" srcOrd="5" destOrd="0" presId="urn:microsoft.com/office/officeart/2005/8/layout/list1"/>
    <dgm:cxn modelId="{4328070A-D27B-446C-8BCF-FCD5E2BD4809}" type="presParOf" srcId="{2A13C445-AFF1-4AFD-8C93-513904AEFB57}" destId="{9945CBBB-F7A2-473B-9D9B-BF915286839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F140A8D-7E1C-4D4A-A464-7FB2CEDC3815}"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6486933E-E4A0-4ACB-8739-1A75128867B0}">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异步控制方式</a:t>
          </a:r>
          <a:endParaRPr lang="zh-CN" altLang="en-US" sz="2400" dirty="0"/>
        </a:p>
      </dgm:t>
    </dgm:pt>
    <dgm:pt modelId="{297000B9-4C26-4A3C-9035-AE646EC27E2B}" type="parTrans" cxnId="{D951885C-D86A-40BB-8B56-B12ABA5C564A}">
      <dgm:prSet/>
      <dgm:spPr/>
      <dgm:t>
        <a:bodyPr/>
        <a:lstStyle/>
        <a:p>
          <a:endParaRPr lang="zh-CN" altLang="en-US"/>
        </a:p>
      </dgm:t>
    </dgm:pt>
    <dgm:pt modelId="{AE8B3A8A-98CE-424C-9604-9DC709F3CC32}" type="sibTrans" cxnId="{D951885C-D86A-40BB-8B56-B12ABA5C564A}">
      <dgm:prSet/>
      <dgm:spPr/>
      <dgm:t>
        <a:bodyPr/>
        <a:lstStyle/>
        <a:p>
          <a:endParaRPr lang="zh-CN" altLang="en-US"/>
        </a:p>
      </dgm:t>
    </dgm:pt>
    <dgm:pt modelId="{6674582F-5495-4A9E-8736-0F71FE84CCE5}">
      <dgm:prSet phldrT="[文本]" custT="1"/>
      <dgm:spPr/>
      <dgm:t>
        <a:bodyPr/>
        <a:lstStyle/>
        <a:p>
          <a:pPr>
            <a:buClr>
              <a:schemeClr val="tx2"/>
            </a:buClr>
            <a:buFont typeface="Arial" panose="020B0604020202020204" pitchFamily="34" charset="0"/>
            <a:buNone/>
          </a:pP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b="1"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周期数可变、时钟周期数可变</a:t>
          </a:r>
          <a:endParaRPr lang="zh-CN" altLang="en-US" sz="2000" b="1" dirty="0">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9E19E6E8-4CD5-4A48-B4E9-F380F04B0CBD}" type="parTrans" cxnId="{97F6D106-8810-44FC-B719-01ABC3D57A04}">
      <dgm:prSet/>
      <dgm:spPr/>
      <dgm:t>
        <a:bodyPr/>
        <a:lstStyle/>
        <a:p>
          <a:endParaRPr lang="zh-CN" altLang="en-US"/>
        </a:p>
      </dgm:t>
    </dgm:pt>
    <dgm:pt modelId="{C11F172D-11C0-459F-8BA4-2CAA4B158FF0}" type="sibTrans" cxnId="{97F6D106-8810-44FC-B719-01ABC3D57A04}">
      <dgm:prSet/>
      <dgm:spPr/>
      <dgm:t>
        <a:bodyPr/>
        <a:lstStyle/>
        <a:p>
          <a:endParaRPr lang="zh-CN" altLang="en-US"/>
        </a:p>
      </dgm:t>
    </dgm:pt>
    <dgm:pt modelId="{C260CA2B-6D17-4655-96EA-6C1FA430FB87}">
      <dgm:prSet custT="1"/>
      <dgm:spPr/>
      <dgm:t>
        <a:bodyPr lIns="432000" rIns="432000"/>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可变</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：在指令执行时变化</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E3ACFD6D-2899-4307-A800-2F17CB985E4E}" type="parTrans" cxnId="{EE1FEA18-B88C-4AA7-B0C3-C7D2A14D83A4}">
      <dgm:prSet/>
      <dgm:spPr/>
      <dgm:t>
        <a:bodyPr/>
        <a:lstStyle/>
        <a:p>
          <a:endParaRPr lang="zh-CN" altLang="en-US"/>
        </a:p>
      </dgm:t>
    </dgm:pt>
    <dgm:pt modelId="{70B4ECD5-CBE3-43BB-8DD6-DABEC193B87A}" type="sibTrans" cxnId="{EE1FEA18-B88C-4AA7-B0C3-C7D2A14D83A4}">
      <dgm:prSet/>
      <dgm:spPr/>
      <dgm:t>
        <a:bodyPr/>
        <a:lstStyle/>
        <a:p>
          <a:endParaRPr lang="zh-CN" altLang="en-US"/>
        </a:p>
      </dgm:t>
    </dgm:pt>
    <dgm:pt modelId="{2FEA8584-F464-4663-8BC6-262571A5D246}">
      <dgm:prSet custT="1"/>
      <dgm:spPr/>
      <dgm:t>
        <a:bodyPr lIns="432000" rIns="432000"/>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每条指令的指令周期所需的</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周期数不等</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23372750-3185-4F52-802D-1EB2B4937B0D}" type="parTrans" cxnId="{21CFEB78-AEC4-48E7-A889-A91FA28522AD}">
      <dgm:prSet/>
      <dgm:spPr/>
      <dgm:t>
        <a:bodyPr/>
        <a:lstStyle/>
        <a:p>
          <a:endParaRPr lang="zh-CN" altLang="en-US"/>
        </a:p>
      </dgm:t>
    </dgm:pt>
    <dgm:pt modelId="{B9BC86FD-51B0-49A3-B18D-8C69EDCF2A73}" type="sibTrans" cxnId="{21CFEB78-AEC4-48E7-A889-A91FA28522AD}">
      <dgm:prSet/>
      <dgm:spPr/>
      <dgm:t>
        <a:bodyPr/>
        <a:lstStyle/>
        <a:p>
          <a:endParaRPr lang="zh-CN" altLang="en-US"/>
        </a:p>
      </dgm:t>
    </dgm:pt>
    <dgm:pt modelId="{1BC8AE98-909A-49A3-89AB-92D8A7ACC85F}">
      <dgm:prSet custT="1"/>
      <dgm:spPr/>
      <dgm:t>
        <a:bodyPr lIns="432000" rIns="432000"/>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需要多少时间就占用多少时间</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3E8F73E7-6677-4FCD-BE97-29660A8BD655}" type="parTrans" cxnId="{71B3A29B-8DBC-4819-8121-BFE86A1ED77A}">
      <dgm:prSet/>
      <dgm:spPr/>
      <dgm:t>
        <a:bodyPr/>
        <a:lstStyle/>
        <a:p>
          <a:endParaRPr lang="zh-CN" altLang="en-US"/>
        </a:p>
      </dgm:t>
    </dgm:pt>
    <dgm:pt modelId="{2D29ADD4-6F31-4727-9968-936A3A086868}" type="sibTrans" cxnId="{71B3A29B-8DBC-4819-8121-BFE86A1ED77A}">
      <dgm:prSet/>
      <dgm:spPr/>
      <dgm:t>
        <a:bodyPr/>
        <a:lstStyle/>
        <a:p>
          <a:endParaRPr lang="zh-CN" altLang="en-US"/>
        </a:p>
      </dgm:t>
    </dgm:pt>
    <dgm:pt modelId="{179BFBF4-D008-4BEB-8B63-BD591D8549CA}">
      <dgm:prSet custT="1"/>
      <dgm:spPr/>
      <dgm:t>
        <a:bodyPr lIns="432000" rIns="432000"/>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反馈机制</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：执行部件完成操作后发“回答”信号</a:t>
          </a:r>
          <a:endParaRPr lang="zh-CN" altLang="en-US" sz="2000" dirty="0">
            <a:latin typeface="Times New Roman" panose="02020603050405020304" pitchFamily="18" charset="0"/>
            <a:cs typeface="Times New Roman" panose="02020603050405020304" pitchFamily="18" charset="0"/>
          </a:endParaRPr>
        </a:p>
      </dgm:t>
    </dgm:pt>
    <dgm:pt modelId="{5E4F50D4-61C1-4CE6-84F2-10F6D3F8D0BC}" type="parTrans" cxnId="{E401FAAE-8656-40B9-A63E-1EA8A038C80A}">
      <dgm:prSet/>
      <dgm:spPr/>
      <dgm:t>
        <a:bodyPr/>
        <a:lstStyle/>
        <a:p>
          <a:endParaRPr lang="zh-CN" altLang="en-US"/>
        </a:p>
      </dgm:t>
    </dgm:pt>
    <dgm:pt modelId="{F8EC64B4-C38D-495B-B370-21C484652C32}" type="sibTrans" cxnId="{E401FAAE-8656-40B9-A63E-1EA8A038C80A}">
      <dgm:prSet/>
      <dgm:spPr/>
      <dgm:t>
        <a:bodyPr/>
        <a:lstStyle/>
        <a:p>
          <a:endParaRPr lang="zh-CN" altLang="en-US"/>
        </a:p>
      </dgm:t>
    </dgm:pt>
    <dgm:pt modelId="{554B8E9F-ACDE-4011-9690-0018ED9AF09A}" type="pres">
      <dgm:prSet presAssocID="{6F140A8D-7E1C-4D4A-A464-7FB2CEDC3815}" presName="linear" presStyleCnt="0">
        <dgm:presLayoutVars>
          <dgm:dir/>
          <dgm:animLvl val="lvl"/>
          <dgm:resizeHandles val="exact"/>
        </dgm:presLayoutVars>
      </dgm:prSet>
      <dgm:spPr/>
    </dgm:pt>
    <dgm:pt modelId="{D90DF938-2A48-4120-808C-B47882765513}" type="pres">
      <dgm:prSet presAssocID="{6486933E-E4A0-4ACB-8739-1A75128867B0}" presName="parentLin" presStyleCnt="0"/>
      <dgm:spPr/>
    </dgm:pt>
    <dgm:pt modelId="{0509D95D-C868-4011-BAE3-31347518952A}" type="pres">
      <dgm:prSet presAssocID="{6486933E-E4A0-4ACB-8739-1A75128867B0}" presName="parentLeftMargin" presStyleLbl="node1" presStyleIdx="0" presStyleCnt="1"/>
      <dgm:spPr/>
    </dgm:pt>
    <dgm:pt modelId="{5C74FF22-498D-4CB9-9F5D-9D26F6F85207}" type="pres">
      <dgm:prSet presAssocID="{6486933E-E4A0-4ACB-8739-1A75128867B0}" presName="parentText" presStyleLbl="node1" presStyleIdx="0" presStyleCnt="1">
        <dgm:presLayoutVars>
          <dgm:chMax val="0"/>
          <dgm:bulletEnabled val="1"/>
        </dgm:presLayoutVars>
      </dgm:prSet>
      <dgm:spPr/>
    </dgm:pt>
    <dgm:pt modelId="{79B8A05F-8751-40B2-B144-946AF777D41A}" type="pres">
      <dgm:prSet presAssocID="{6486933E-E4A0-4ACB-8739-1A75128867B0}" presName="negativeSpace" presStyleCnt="0"/>
      <dgm:spPr/>
    </dgm:pt>
    <dgm:pt modelId="{573D8D08-58E0-4AEC-8FDD-3AA23E215EBE}" type="pres">
      <dgm:prSet presAssocID="{6486933E-E4A0-4ACB-8739-1A75128867B0}" presName="childText" presStyleLbl="conFgAcc1" presStyleIdx="0" presStyleCnt="1">
        <dgm:presLayoutVars>
          <dgm:bulletEnabled val="1"/>
        </dgm:presLayoutVars>
      </dgm:prSet>
      <dgm:spPr/>
    </dgm:pt>
  </dgm:ptLst>
  <dgm:cxnLst>
    <dgm:cxn modelId="{97F6D106-8810-44FC-B719-01ABC3D57A04}" srcId="{6486933E-E4A0-4ACB-8739-1A75128867B0}" destId="{6674582F-5495-4A9E-8736-0F71FE84CCE5}" srcOrd="0" destOrd="0" parTransId="{9E19E6E8-4CD5-4A48-B4E9-F380F04B0CBD}" sibTransId="{C11F172D-11C0-459F-8BA4-2CAA4B158FF0}"/>
    <dgm:cxn modelId="{EE1FEA18-B88C-4AA7-B0C3-C7D2A14D83A4}" srcId="{6486933E-E4A0-4ACB-8739-1A75128867B0}" destId="{C260CA2B-6D17-4655-96EA-6C1FA430FB87}" srcOrd="1" destOrd="0" parTransId="{E3ACFD6D-2899-4307-A800-2F17CB985E4E}" sibTransId="{70B4ECD5-CBE3-43BB-8DD6-DABEC193B87A}"/>
    <dgm:cxn modelId="{6DB83320-6E7F-421E-BCBC-0C78DA664CB3}" type="presOf" srcId="{6674582F-5495-4A9E-8736-0F71FE84CCE5}" destId="{573D8D08-58E0-4AEC-8FDD-3AA23E215EBE}" srcOrd="0" destOrd="0" presId="urn:microsoft.com/office/officeart/2005/8/layout/list1"/>
    <dgm:cxn modelId="{F8716838-E8FC-406A-808D-520888BC46B0}" type="presOf" srcId="{6F140A8D-7E1C-4D4A-A464-7FB2CEDC3815}" destId="{554B8E9F-ACDE-4011-9690-0018ED9AF09A}" srcOrd="0" destOrd="0" presId="urn:microsoft.com/office/officeart/2005/8/layout/list1"/>
    <dgm:cxn modelId="{D951885C-D86A-40BB-8B56-B12ABA5C564A}" srcId="{6F140A8D-7E1C-4D4A-A464-7FB2CEDC3815}" destId="{6486933E-E4A0-4ACB-8739-1A75128867B0}" srcOrd="0" destOrd="0" parTransId="{297000B9-4C26-4A3C-9035-AE646EC27E2B}" sibTransId="{AE8B3A8A-98CE-424C-9604-9DC709F3CC32}"/>
    <dgm:cxn modelId="{02D0E060-9BD7-486A-AF8F-CF54158D3772}" type="presOf" srcId="{C260CA2B-6D17-4655-96EA-6C1FA430FB87}" destId="{573D8D08-58E0-4AEC-8FDD-3AA23E215EBE}" srcOrd="0" destOrd="1" presId="urn:microsoft.com/office/officeart/2005/8/layout/list1"/>
    <dgm:cxn modelId="{9EF33B54-B7D7-4B72-A8C9-61555F0DA21C}" type="presOf" srcId="{179BFBF4-D008-4BEB-8B63-BD591D8549CA}" destId="{573D8D08-58E0-4AEC-8FDD-3AA23E215EBE}" srcOrd="0" destOrd="4" presId="urn:microsoft.com/office/officeart/2005/8/layout/list1"/>
    <dgm:cxn modelId="{21CFEB78-AEC4-48E7-A889-A91FA28522AD}" srcId="{6486933E-E4A0-4ACB-8739-1A75128867B0}" destId="{2FEA8584-F464-4663-8BC6-262571A5D246}" srcOrd="2" destOrd="0" parTransId="{23372750-3185-4F52-802D-1EB2B4937B0D}" sibTransId="{B9BC86FD-51B0-49A3-B18D-8C69EDCF2A73}"/>
    <dgm:cxn modelId="{71B3A29B-8DBC-4819-8121-BFE86A1ED77A}" srcId="{6486933E-E4A0-4ACB-8739-1A75128867B0}" destId="{1BC8AE98-909A-49A3-89AB-92D8A7ACC85F}" srcOrd="3" destOrd="0" parTransId="{3E8F73E7-6677-4FCD-BE97-29660A8BD655}" sibTransId="{2D29ADD4-6F31-4727-9968-936A3A086868}"/>
    <dgm:cxn modelId="{E401FAAE-8656-40B9-A63E-1EA8A038C80A}" srcId="{6486933E-E4A0-4ACB-8739-1A75128867B0}" destId="{179BFBF4-D008-4BEB-8B63-BD591D8549CA}" srcOrd="4" destOrd="0" parTransId="{5E4F50D4-61C1-4CE6-84F2-10F6D3F8D0BC}" sibTransId="{F8EC64B4-C38D-495B-B370-21C484652C32}"/>
    <dgm:cxn modelId="{F19CB2B3-6336-4F8F-A356-2DA47B0EABD7}" type="presOf" srcId="{6486933E-E4A0-4ACB-8739-1A75128867B0}" destId="{0509D95D-C868-4011-BAE3-31347518952A}" srcOrd="0" destOrd="0" presId="urn:microsoft.com/office/officeart/2005/8/layout/list1"/>
    <dgm:cxn modelId="{365175C6-E03C-48CA-B0F2-E3C56F9C8A4E}" type="presOf" srcId="{6486933E-E4A0-4ACB-8739-1A75128867B0}" destId="{5C74FF22-498D-4CB9-9F5D-9D26F6F85207}" srcOrd="1" destOrd="0" presId="urn:microsoft.com/office/officeart/2005/8/layout/list1"/>
    <dgm:cxn modelId="{D087BAD9-0AAB-4CB5-BC8E-667F30B53926}" type="presOf" srcId="{2FEA8584-F464-4663-8BC6-262571A5D246}" destId="{573D8D08-58E0-4AEC-8FDD-3AA23E215EBE}" srcOrd="0" destOrd="2" presId="urn:microsoft.com/office/officeart/2005/8/layout/list1"/>
    <dgm:cxn modelId="{E30C02EF-7E2D-45DD-8CE4-CBEFF0F990A2}" type="presOf" srcId="{1BC8AE98-909A-49A3-89AB-92D8A7ACC85F}" destId="{573D8D08-58E0-4AEC-8FDD-3AA23E215EBE}" srcOrd="0" destOrd="3" presId="urn:microsoft.com/office/officeart/2005/8/layout/list1"/>
    <dgm:cxn modelId="{B21426A1-C4BE-466E-8AE4-DBD535041E8C}" type="presParOf" srcId="{554B8E9F-ACDE-4011-9690-0018ED9AF09A}" destId="{D90DF938-2A48-4120-808C-B47882765513}" srcOrd="0" destOrd="0" presId="urn:microsoft.com/office/officeart/2005/8/layout/list1"/>
    <dgm:cxn modelId="{2B20046B-0DA7-4EAD-ADAF-3E7F2AA05FB8}" type="presParOf" srcId="{D90DF938-2A48-4120-808C-B47882765513}" destId="{0509D95D-C868-4011-BAE3-31347518952A}" srcOrd="0" destOrd="0" presId="urn:microsoft.com/office/officeart/2005/8/layout/list1"/>
    <dgm:cxn modelId="{1F6C3732-1B72-40AB-9074-79B8212BB104}" type="presParOf" srcId="{D90DF938-2A48-4120-808C-B47882765513}" destId="{5C74FF22-498D-4CB9-9F5D-9D26F6F85207}" srcOrd="1" destOrd="0" presId="urn:microsoft.com/office/officeart/2005/8/layout/list1"/>
    <dgm:cxn modelId="{6C3369DF-3B00-4E6F-B7F9-8555607AE365}" type="presParOf" srcId="{554B8E9F-ACDE-4011-9690-0018ED9AF09A}" destId="{79B8A05F-8751-40B2-B144-946AF777D41A}" srcOrd="1" destOrd="0" presId="urn:microsoft.com/office/officeart/2005/8/layout/list1"/>
    <dgm:cxn modelId="{8163554A-80DF-4209-90EE-2AC36AABFC10}" type="presParOf" srcId="{554B8E9F-ACDE-4011-9690-0018ED9AF09A}" destId="{573D8D08-58E0-4AEC-8FDD-3AA23E215EB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91E4F6-AF2B-4A8B-B0C3-703B026E80F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7DD42827-70DA-4F0B-8BD6-FCC739FD9DF7}">
      <dgm:prSet phldrT="[文本]" custT="1"/>
      <dgm:spPr/>
      <dgm:t>
        <a:bodyPr/>
        <a:lstStyle/>
        <a:p>
          <a:r>
            <a:rPr lang="zh-CN" altLang="en-US" sz="2000" b="1" dirty="0">
              <a:latin typeface="微软雅黑" panose="020B0503020204020204" pitchFamily="34" charset="-122"/>
              <a:ea typeface="微软雅黑" panose="020B0503020204020204" pitchFamily="34" charset="-122"/>
              <a:cs typeface="+mn-ea"/>
              <a:sym typeface="+mn-lt"/>
            </a:rPr>
            <a:t>同步控制</a:t>
          </a:r>
          <a:r>
            <a:rPr lang="zh-CN" altLang="en-US" sz="2000" dirty="0">
              <a:latin typeface="微软雅黑" panose="020B0503020204020204" pitchFamily="34" charset="-122"/>
              <a:ea typeface="微软雅黑" panose="020B0503020204020204" pitchFamily="34" charset="-122"/>
              <a:cs typeface="+mn-ea"/>
              <a:sym typeface="+mn-lt"/>
            </a:rPr>
            <a:t>和</a:t>
          </a:r>
          <a:r>
            <a:rPr lang="zh-CN" altLang="en-US" sz="2000" b="1" dirty="0">
              <a:latin typeface="微软雅黑" panose="020B0503020204020204" pitchFamily="34" charset="-122"/>
              <a:ea typeface="微软雅黑" panose="020B0503020204020204" pitchFamily="34" charset="-122"/>
              <a:cs typeface="+mn-ea"/>
              <a:sym typeface="+mn-lt"/>
            </a:rPr>
            <a:t>异步控制</a:t>
          </a:r>
          <a:r>
            <a:rPr lang="zh-CN" altLang="en-US" sz="2000" dirty="0">
              <a:latin typeface="微软雅黑" panose="020B0503020204020204" pitchFamily="34" charset="-122"/>
              <a:ea typeface="微软雅黑" panose="020B0503020204020204" pitchFamily="34" charset="-122"/>
              <a:cs typeface="+mn-ea"/>
              <a:sym typeface="+mn-lt"/>
            </a:rPr>
            <a:t>相结合的方式</a:t>
          </a:r>
          <a:endParaRPr lang="zh-CN" altLang="en-US" sz="2000" dirty="0">
            <a:latin typeface="微软雅黑" panose="020B0503020204020204" pitchFamily="34" charset="-122"/>
            <a:ea typeface="微软雅黑" panose="020B0503020204020204" pitchFamily="34" charset="-122"/>
          </a:endParaRPr>
        </a:p>
      </dgm:t>
    </dgm:pt>
    <dgm:pt modelId="{3E9E27A6-17FE-4A33-8369-42F7C9509DC8}" type="parTrans" cxnId="{2E73F24E-076B-4CA6-859B-F8D38D8CFB9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1D552F4-9BDE-4CE0-90A0-6F91584161CA}" type="sibTrans" cxnId="{2E73F24E-076B-4CA6-859B-F8D38D8CFB9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6972706-6529-415F-AEFA-39917DB8F9FC}">
      <dgm:prSet custT="1"/>
      <dgm:spPr/>
      <dgm:t>
        <a:bodyPr/>
        <a:lstStyle/>
        <a:p>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两种实现方法</a:t>
          </a: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E9FF51E6-414D-4A25-94B4-AF0DE3AFBC60}" type="parTrans" cxnId="{D2D3E6E3-2893-43B7-AE85-98AF8190CE84}">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91ACC7A-9B18-4B2D-B174-EC928A44F348}" type="sibTrans" cxnId="{D2D3E6E3-2893-43B7-AE85-98AF8190CE84}">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BE2026E-527B-4F50-926D-2BD8401F3511}">
      <dgm:prSet custT="1"/>
      <dgm:spPr/>
      <dgm:t>
        <a:bodyPr/>
        <a:lstStyle/>
        <a:p>
          <a:r>
            <a:rPr lang="zh-CN" altLang="en-US" sz="2000">
              <a:latin typeface="Times New Roman" panose="02020603050405020304" pitchFamily="18" charset="0"/>
              <a:ea typeface="微软雅黑" panose="020B0503020204020204" pitchFamily="34" charset="-122"/>
              <a:cs typeface="Times New Roman" panose="02020603050405020304" pitchFamily="18" charset="0"/>
              <a:sym typeface="+mn-lt"/>
            </a:rPr>
            <a:t>大部分指令同步控制，少数操作采用异步方式</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FC7FFC97-AE5B-44EE-B68F-C8C547907347}" type="parTrans" cxnId="{D3B6B271-D311-4F37-8A7D-05B9A69F91CA}">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5B6867B-1DF3-4019-BD3E-5C9F39F844C5}" type="sibTrans" cxnId="{D3B6B271-D311-4F37-8A7D-05B9A69F91CA}">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744FE7C-2676-491F-B2C2-48D144B65755}">
      <dgm:prSet custT="1"/>
      <dgm:spPr/>
      <dgm:t>
        <a:bodyPr/>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周期数</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可变、</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时钟周期数</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固定</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FD8459ED-18B8-4503-AF22-62EC1AB1B807}" type="parTrans" cxnId="{D4C99175-CE2A-40DD-8A1B-0DC650D672D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4F8B7E1-2CCD-4EDD-8922-6A82F6D6CA6E}" type="sibTrans" cxnId="{D4C99175-CE2A-40DD-8A1B-0DC650D672D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9E1D636-4AFF-42D6-B28E-B20F3D5FAF2E}">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联合控制方式 </a:t>
          </a:r>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3B7166E-E6D7-460B-A461-5ABBF70737A8}" type="parTrans" cxnId="{9149601E-E5C9-4955-AA5F-F15FEC39507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0DD8B73-D278-4400-9E77-42B156D9AD36}" type="sibTrans" cxnId="{9149601E-E5C9-4955-AA5F-F15FEC39507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25E4D0A-BCC3-46A0-BA45-DCCFBE1F8EB8}" type="pres">
      <dgm:prSet presAssocID="{9D91E4F6-AF2B-4A8B-B0C3-703B026E80F3}" presName="linear" presStyleCnt="0">
        <dgm:presLayoutVars>
          <dgm:dir/>
          <dgm:animLvl val="lvl"/>
          <dgm:resizeHandles val="exact"/>
        </dgm:presLayoutVars>
      </dgm:prSet>
      <dgm:spPr/>
    </dgm:pt>
    <dgm:pt modelId="{036B3BDB-6810-4FB6-BE36-DBC87F954E7C}" type="pres">
      <dgm:prSet presAssocID="{B9E1D636-4AFF-42D6-B28E-B20F3D5FAF2E}" presName="parentLin" presStyleCnt="0"/>
      <dgm:spPr/>
    </dgm:pt>
    <dgm:pt modelId="{01530948-252C-4228-A528-CD35091F7157}" type="pres">
      <dgm:prSet presAssocID="{B9E1D636-4AFF-42D6-B28E-B20F3D5FAF2E}" presName="parentLeftMargin" presStyleLbl="node1" presStyleIdx="0" presStyleCnt="2"/>
      <dgm:spPr/>
    </dgm:pt>
    <dgm:pt modelId="{001D271E-31F5-4ADD-B32F-412CB0203701}" type="pres">
      <dgm:prSet presAssocID="{B9E1D636-4AFF-42D6-B28E-B20F3D5FAF2E}" presName="parentText" presStyleLbl="node1" presStyleIdx="0" presStyleCnt="2">
        <dgm:presLayoutVars>
          <dgm:chMax val="0"/>
          <dgm:bulletEnabled val="1"/>
        </dgm:presLayoutVars>
      </dgm:prSet>
      <dgm:spPr/>
    </dgm:pt>
    <dgm:pt modelId="{D8537D15-D423-4B22-A23F-9692DD3AB369}" type="pres">
      <dgm:prSet presAssocID="{B9E1D636-4AFF-42D6-B28E-B20F3D5FAF2E}" presName="negativeSpace" presStyleCnt="0"/>
      <dgm:spPr/>
    </dgm:pt>
    <dgm:pt modelId="{E90F1258-1650-4C81-A0E0-29E5B7460433}" type="pres">
      <dgm:prSet presAssocID="{B9E1D636-4AFF-42D6-B28E-B20F3D5FAF2E}" presName="childText" presStyleLbl="conFgAcc1" presStyleIdx="0" presStyleCnt="2">
        <dgm:presLayoutVars>
          <dgm:bulletEnabled val="1"/>
        </dgm:presLayoutVars>
      </dgm:prSet>
      <dgm:spPr/>
    </dgm:pt>
    <dgm:pt modelId="{DBD0FA29-E7E0-4F6B-ABC8-C3FF84FFE7B0}" type="pres">
      <dgm:prSet presAssocID="{20DD8B73-D278-4400-9E77-42B156D9AD36}" presName="spaceBetweenRectangles" presStyleCnt="0"/>
      <dgm:spPr/>
    </dgm:pt>
    <dgm:pt modelId="{A0340907-698E-44CF-AE4B-E24DEABB69F4}" type="pres">
      <dgm:prSet presAssocID="{56972706-6529-415F-AEFA-39917DB8F9FC}" presName="parentLin" presStyleCnt="0"/>
      <dgm:spPr/>
    </dgm:pt>
    <dgm:pt modelId="{E0CBD7B7-FEE9-4507-8038-BB9BA5729C1B}" type="pres">
      <dgm:prSet presAssocID="{56972706-6529-415F-AEFA-39917DB8F9FC}" presName="parentLeftMargin" presStyleLbl="node1" presStyleIdx="0" presStyleCnt="2"/>
      <dgm:spPr/>
    </dgm:pt>
    <dgm:pt modelId="{0089AFA7-2C58-4C37-90A0-F01AF77ADE2E}" type="pres">
      <dgm:prSet presAssocID="{56972706-6529-415F-AEFA-39917DB8F9FC}" presName="parentText" presStyleLbl="node1" presStyleIdx="1" presStyleCnt="2">
        <dgm:presLayoutVars>
          <dgm:chMax val="0"/>
          <dgm:bulletEnabled val="1"/>
        </dgm:presLayoutVars>
      </dgm:prSet>
      <dgm:spPr/>
    </dgm:pt>
    <dgm:pt modelId="{6E46D345-3E67-4944-981E-BBB3A8927FB6}" type="pres">
      <dgm:prSet presAssocID="{56972706-6529-415F-AEFA-39917DB8F9FC}" presName="negativeSpace" presStyleCnt="0"/>
      <dgm:spPr/>
    </dgm:pt>
    <dgm:pt modelId="{57B7C413-CF5A-4D7E-849A-F48FB8CD378B}" type="pres">
      <dgm:prSet presAssocID="{56972706-6529-415F-AEFA-39917DB8F9FC}" presName="childText" presStyleLbl="conFgAcc1" presStyleIdx="1" presStyleCnt="2">
        <dgm:presLayoutVars>
          <dgm:bulletEnabled val="1"/>
        </dgm:presLayoutVars>
      </dgm:prSet>
      <dgm:spPr/>
    </dgm:pt>
  </dgm:ptLst>
  <dgm:cxnLst>
    <dgm:cxn modelId="{9149601E-E5C9-4955-AA5F-F15FEC39507C}" srcId="{9D91E4F6-AF2B-4A8B-B0C3-703B026E80F3}" destId="{B9E1D636-4AFF-42D6-B28E-B20F3D5FAF2E}" srcOrd="0" destOrd="0" parTransId="{F3B7166E-E6D7-460B-A461-5ABBF70737A8}" sibTransId="{20DD8B73-D278-4400-9E77-42B156D9AD36}"/>
    <dgm:cxn modelId="{7112DB26-AAD7-474A-B4DC-6EC1DC10B61D}" type="presOf" srcId="{B9E1D636-4AFF-42D6-B28E-B20F3D5FAF2E}" destId="{001D271E-31F5-4ADD-B32F-412CB0203701}" srcOrd="1" destOrd="0" presId="urn:microsoft.com/office/officeart/2005/8/layout/list1"/>
    <dgm:cxn modelId="{DECB5362-0840-4DD7-A5CC-8B1BEC00F1F1}" type="presOf" srcId="{5BE2026E-527B-4F50-926D-2BD8401F3511}" destId="{57B7C413-CF5A-4D7E-849A-F48FB8CD378B}" srcOrd="0" destOrd="0" presId="urn:microsoft.com/office/officeart/2005/8/layout/list1"/>
    <dgm:cxn modelId="{2E73F24E-076B-4CA6-859B-F8D38D8CFB90}" srcId="{B9E1D636-4AFF-42D6-B28E-B20F3D5FAF2E}" destId="{7DD42827-70DA-4F0B-8BD6-FCC739FD9DF7}" srcOrd="0" destOrd="0" parTransId="{3E9E27A6-17FE-4A33-8369-42F7C9509DC8}" sibTransId="{71D552F4-9BDE-4CE0-90A0-6F91584161CA}"/>
    <dgm:cxn modelId="{D3B6B271-D311-4F37-8A7D-05B9A69F91CA}" srcId="{56972706-6529-415F-AEFA-39917DB8F9FC}" destId="{5BE2026E-527B-4F50-926D-2BD8401F3511}" srcOrd="0" destOrd="0" parTransId="{FC7FFC97-AE5B-44EE-B68F-C8C547907347}" sibTransId="{55B6867B-1DF3-4019-BD3E-5C9F39F844C5}"/>
    <dgm:cxn modelId="{D4C99175-CE2A-40DD-8A1B-0DC650D672D7}" srcId="{56972706-6529-415F-AEFA-39917DB8F9FC}" destId="{7744FE7C-2676-491F-B2C2-48D144B65755}" srcOrd="1" destOrd="0" parTransId="{FD8459ED-18B8-4503-AF22-62EC1AB1B807}" sibTransId="{A4F8B7E1-2CCD-4EDD-8922-6A82F6D6CA6E}"/>
    <dgm:cxn modelId="{1C3F728C-D610-434C-B0F5-EE963A4B28AD}" type="presOf" srcId="{7DD42827-70DA-4F0B-8BD6-FCC739FD9DF7}" destId="{E90F1258-1650-4C81-A0E0-29E5B7460433}" srcOrd="0" destOrd="0" presId="urn:microsoft.com/office/officeart/2005/8/layout/list1"/>
    <dgm:cxn modelId="{C706D59B-2EFF-4315-A5BB-2168078D2DDC}" type="presOf" srcId="{9D91E4F6-AF2B-4A8B-B0C3-703B026E80F3}" destId="{F25E4D0A-BCC3-46A0-BA45-DCCFBE1F8EB8}" srcOrd="0" destOrd="0" presId="urn:microsoft.com/office/officeart/2005/8/layout/list1"/>
    <dgm:cxn modelId="{706906BE-A0C7-4E36-8E80-93A04422F2C7}" type="presOf" srcId="{7744FE7C-2676-491F-B2C2-48D144B65755}" destId="{57B7C413-CF5A-4D7E-849A-F48FB8CD378B}" srcOrd="0" destOrd="1" presId="urn:microsoft.com/office/officeart/2005/8/layout/list1"/>
    <dgm:cxn modelId="{14585DD6-AEF5-4A5A-9491-C2B3840D40A7}" type="presOf" srcId="{B9E1D636-4AFF-42D6-B28E-B20F3D5FAF2E}" destId="{01530948-252C-4228-A528-CD35091F7157}" srcOrd="0" destOrd="0" presId="urn:microsoft.com/office/officeart/2005/8/layout/list1"/>
    <dgm:cxn modelId="{ACFA71D6-067E-4977-B88B-185149C41A59}" type="presOf" srcId="{56972706-6529-415F-AEFA-39917DB8F9FC}" destId="{0089AFA7-2C58-4C37-90A0-F01AF77ADE2E}" srcOrd="1" destOrd="0" presId="urn:microsoft.com/office/officeart/2005/8/layout/list1"/>
    <dgm:cxn modelId="{D2D3E6E3-2893-43B7-AE85-98AF8190CE84}" srcId="{9D91E4F6-AF2B-4A8B-B0C3-703B026E80F3}" destId="{56972706-6529-415F-AEFA-39917DB8F9FC}" srcOrd="1" destOrd="0" parTransId="{E9FF51E6-414D-4A25-94B4-AF0DE3AFBC60}" sibTransId="{E91ACC7A-9B18-4B2D-B174-EC928A44F348}"/>
    <dgm:cxn modelId="{E3C4F4FA-2397-4E43-84D5-237E36A941C9}" type="presOf" srcId="{56972706-6529-415F-AEFA-39917DB8F9FC}" destId="{E0CBD7B7-FEE9-4507-8038-BB9BA5729C1B}" srcOrd="0" destOrd="0" presId="urn:microsoft.com/office/officeart/2005/8/layout/list1"/>
    <dgm:cxn modelId="{DD789BF5-028D-4D36-8EA5-A0E49D2664BA}" type="presParOf" srcId="{F25E4D0A-BCC3-46A0-BA45-DCCFBE1F8EB8}" destId="{036B3BDB-6810-4FB6-BE36-DBC87F954E7C}" srcOrd="0" destOrd="0" presId="urn:microsoft.com/office/officeart/2005/8/layout/list1"/>
    <dgm:cxn modelId="{6ED53394-1A37-4C96-95B1-13C26576B6CC}" type="presParOf" srcId="{036B3BDB-6810-4FB6-BE36-DBC87F954E7C}" destId="{01530948-252C-4228-A528-CD35091F7157}" srcOrd="0" destOrd="0" presId="urn:microsoft.com/office/officeart/2005/8/layout/list1"/>
    <dgm:cxn modelId="{39E0DCC7-B7E2-4434-BED3-5B9BD5555821}" type="presParOf" srcId="{036B3BDB-6810-4FB6-BE36-DBC87F954E7C}" destId="{001D271E-31F5-4ADD-B32F-412CB0203701}" srcOrd="1" destOrd="0" presId="urn:microsoft.com/office/officeart/2005/8/layout/list1"/>
    <dgm:cxn modelId="{31C27787-C73E-42C5-804F-5B40B533A514}" type="presParOf" srcId="{F25E4D0A-BCC3-46A0-BA45-DCCFBE1F8EB8}" destId="{D8537D15-D423-4B22-A23F-9692DD3AB369}" srcOrd="1" destOrd="0" presId="urn:microsoft.com/office/officeart/2005/8/layout/list1"/>
    <dgm:cxn modelId="{C64CCE64-453F-4846-B0EF-A7CC4721C9BB}" type="presParOf" srcId="{F25E4D0A-BCC3-46A0-BA45-DCCFBE1F8EB8}" destId="{E90F1258-1650-4C81-A0E0-29E5B7460433}" srcOrd="2" destOrd="0" presId="urn:microsoft.com/office/officeart/2005/8/layout/list1"/>
    <dgm:cxn modelId="{EDE77370-756F-40D2-93BB-4E6862889DF2}" type="presParOf" srcId="{F25E4D0A-BCC3-46A0-BA45-DCCFBE1F8EB8}" destId="{DBD0FA29-E7E0-4F6B-ABC8-C3FF84FFE7B0}" srcOrd="3" destOrd="0" presId="urn:microsoft.com/office/officeart/2005/8/layout/list1"/>
    <dgm:cxn modelId="{08B8D348-41EB-46BD-A4CB-A397E6B88428}" type="presParOf" srcId="{F25E4D0A-BCC3-46A0-BA45-DCCFBE1F8EB8}" destId="{A0340907-698E-44CF-AE4B-E24DEABB69F4}" srcOrd="4" destOrd="0" presId="urn:microsoft.com/office/officeart/2005/8/layout/list1"/>
    <dgm:cxn modelId="{E6EF5E83-6DB3-4167-9773-791524D870E6}" type="presParOf" srcId="{A0340907-698E-44CF-AE4B-E24DEABB69F4}" destId="{E0CBD7B7-FEE9-4507-8038-BB9BA5729C1B}" srcOrd="0" destOrd="0" presId="urn:microsoft.com/office/officeart/2005/8/layout/list1"/>
    <dgm:cxn modelId="{0D7707E6-7289-49BD-B83D-40ABD1B56046}" type="presParOf" srcId="{A0340907-698E-44CF-AE4B-E24DEABB69F4}" destId="{0089AFA7-2C58-4C37-90A0-F01AF77ADE2E}" srcOrd="1" destOrd="0" presId="urn:microsoft.com/office/officeart/2005/8/layout/list1"/>
    <dgm:cxn modelId="{181EBC12-AFF0-4899-9A0F-5A1061A9F016}" type="presParOf" srcId="{F25E4D0A-BCC3-46A0-BA45-DCCFBE1F8EB8}" destId="{6E46D345-3E67-4944-981E-BBB3A8927FB6}" srcOrd="5" destOrd="0" presId="urn:microsoft.com/office/officeart/2005/8/layout/list1"/>
    <dgm:cxn modelId="{42A39018-6CE9-479A-8FD4-36247C1FBC8F}" type="presParOf" srcId="{F25E4D0A-BCC3-46A0-BA45-DCCFBE1F8EB8}" destId="{57B7C413-CF5A-4D7E-849A-F48FB8CD378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7713486-6574-4E1D-95E7-EAABA2B6D62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EBCD545A-93DA-441E-A02D-3EABFA0BBB01}">
      <dgm:prSet phldrT="[文本]" custT="1"/>
      <dgm:spPr/>
      <dgm:t>
        <a:bodyPr/>
        <a:lstStyle/>
        <a:p>
          <a:r>
            <a:rPr lang="zh-CN" altLang="en-US" sz="2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微命令和微操作一一对应</a:t>
          </a:r>
          <a:endParaRPr lang="zh-CN" altLang="en-US" sz="2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53948AA-E713-45C0-99FB-E866F33CECD2}" type="parTrans" cxnId="{45CCF490-5E4A-41BD-BBB7-237F41F40A3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F1C153E-70BB-4DA4-B6CB-9663087F4FD3}" type="sibTrans" cxnId="{45CCF490-5E4A-41BD-BBB7-237F41F40A3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B7D4E66-BEE9-48D6-B13E-5ACE70520ADC}">
      <dgm:prSet custT="1"/>
      <dgm:spPr/>
      <dgm:t>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控制门电位信号的变化</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CA4DF2C2-5E61-4D5F-89B4-8950BF934366}" type="parTrans" cxnId="{28F7EA66-0C70-4730-B67F-091578ABC32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B453300-B2A1-4779-8C15-82313A40C358}" type="sibTrans" cxnId="{28F7EA66-0C70-4730-B67F-091578ABC32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BAF392E-478F-40A1-AE8C-1CA859D5ECCA}">
      <dgm:prSet custT="1"/>
      <dgm:spPr/>
      <dgm:t>
        <a:bodyPr/>
        <a:lstStyle/>
        <a:p>
          <a:r>
            <a:rPr lang="zh-CN" altLang="en-US" sz="2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微操作分类</a:t>
          </a:r>
          <a:endParaRPr lang="en-US" altLang="zh-CN" sz="2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9C2468C3-82CA-4019-AD03-74E413F2EF35}" type="parTrans" cxnId="{9673FE93-8812-4115-952E-18603F3AD29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CBE9263-331B-49E4-B7B8-7D1EA6E46FE7}" type="sibTrans" cxnId="{9673FE93-8812-4115-952E-18603F3AD29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4D640A1-EA9B-4B50-92AF-21643D5C3F34}">
      <dgm:prSet custT="1"/>
      <dgm:spPr/>
      <dgm: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互斥</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：是指不能同时或不能</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在同一个</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周期内</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并行执行的微操作</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ACAD6FB1-70BA-48C4-AD78-6603CD6D9A10}" type="parTrans" cxnId="{22E47EA8-2E38-4FC4-8429-F895016C8E2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D60565C-9CB5-40F0-872E-BC0A4F07113A}" type="sibTrans" cxnId="{22E47EA8-2E38-4FC4-8429-F895016C8E2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539B7ED-E2C8-4248-9102-CEC422E8282A}">
      <dgm:prSet custT="1"/>
      <dgm:spPr/>
      <dgm: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相容</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：是指能够同时或在同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一个</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周期并行执</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行的微操作</a:t>
          </a:r>
        </a:p>
      </dgm:t>
    </dgm:pt>
    <dgm:pt modelId="{8E70C783-29EF-4CF1-A482-D223ACFC1CB4}" type="parTrans" cxnId="{93D1E970-FE30-48B3-9DD3-8AF419D6BF7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0B892BD-42D8-46E4-8ACA-75D22BF69ADF}" type="sibTrans" cxnId="{93D1E970-FE30-48B3-9DD3-8AF419D6BF7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2E470E3-B747-42AF-8EF3-7944CF3F3933}">
      <dgm:prSet custT="1"/>
      <dgm:spPr/>
      <dgm:t>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寄存器输入端的控制</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CF527A73-97A4-43A5-BA7B-2FD63004F35B}" type="parTrans" cxnId="{B56C43ED-9C97-4E95-8FDD-1B826B2D05EA}">
      <dgm:prSet/>
      <dgm:spPr/>
      <dgm:t>
        <a:bodyPr/>
        <a:lstStyle/>
        <a:p>
          <a:endParaRPr lang="zh-CN" altLang="en-US"/>
        </a:p>
      </dgm:t>
    </dgm:pt>
    <dgm:pt modelId="{F16CA1F7-C11F-4F38-97A1-977E436952A8}" type="sibTrans" cxnId="{B56C43ED-9C97-4E95-8FDD-1B826B2D05EA}">
      <dgm:prSet/>
      <dgm:spPr/>
      <dgm:t>
        <a:bodyPr/>
        <a:lstStyle/>
        <a:p>
          <a:endParaRPr lang="zh-CN" altLang="en-US"/>
        </a:p>
      </dgm:t>
    </dgm:pt>
    <dgm:pt modelId="{32224E4F-AF8F-43A2-BFB2-317B76A7CD29}">
      <dgm:prSet custT="1"/>
      <dgm:spPr/>
      <dgm:t>
        <a:bodyPr/>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ALU</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的基本执行过程</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5CA7461E-4C48-4367-83D8-398DD280203F}" type="parTrans" cxnId="{EEBA0322-B4CA-483D-BA27-6648D003CDF1}">
      <dgm:prSet/>
      <dgm:spPr/>
      <dgm:t>
        <a:bodyPr/>
        <a:lstStyle/>
        <a:p>
          <a:endParaRPr lang="zh-CN" altLang="en-US"/>
        </a:p>
      </dgm:t>
    </dgm:pt>
    <dgm:pt modelId="{E9F52526-313B-46D7-9F01-1963EE92D838}" type="sibTrans" cxnId="{EEBA0322-B4CA-483D-BA27-6648D003CDF1}">
      <dgm:prSet/>
      <dgm:spPr/>
      <dgm:t>
        <a:bodyPr/>
        <a:lstStyle/>
        <a:p>
          <a:endParaRPr lang="zh-CN" altLang="en-US"/>
        </a:p>
      </dgm:t>
    </dgm:pt>
    <dgm:pt modelId="{45A36E8D-CD83-4658-ACA2-13280D7D1B1F}">
      <dgm:prSet custT="1"/>
      <dgm:spPr/>
      <dgm: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a:t>
          </a:r>
        </a:p>
      </dgm:t>
    </dgm:pt>
    <dgm:pt modelId="{5FD8005B-3E8F-4B01-9550-459CA27C7A9E}" type="parTrans" cxnId="{2F2D8458-B183-4EDD-BCBB-41C921659C34}">
      <dgm:prSet/>
      <dgm:spPr/>
      <dgm:t>
        <a:bodyPr/>
        <a:lstStyle/>
        <a:p>
          <a:endParaRPr lang="zh-CN" altLang="en-US"/>
        </a:p>
      </dgm:t>
    </dgm:pt>
    <dgm:pt modelId="{30E51D42-B69A-459B-9112-FE36DA8211FF}" type="sibTrans" cxnId="{2F2D8458-B183-4EDD-BCBB-41C921659C34}">
      <dgm:prSet/>
      <dgm:spPr/>
      <dgm:t>
        <a:bodyPr/>
        <a:lstStyle/>
        <a:p>
          <a:endParaRPr lang="zh-CN" altLang="en-US"/>
        </a:p>
      </dgm:t>
    </dgm:pt>
    <dgm:pt modelId="{59BB37EF-32C3-4ED5-8DB9-5223A30EF3EC}" type="pres">
      <dgm:prSet presAssocID="{67713486-6574-4E1D-95E7-EAABA2B6D62D}" presName="Name0" presStyleCnt="0">
        <dgm:presLayoutVars>
          <dgm:dir/>
          <dgm:animLvl val="lvl"/>
          <dgm:resizeHandles val="exact"/>
        </dgm:presLayoutVars>
      </dgm:prSet>
      <dgm:spPr/>
    </dgm:pt>
    <dgm:pt modelId="{7FA99EA7-9F6C-4DA0-B999-DAE6475EFE6A}" type="pres">
      <dgm:prSet presAssocID="{EBCD545A-93DA-441E-A02D-3EABFA0BBB01}" presName="composite" presStyleCnt="0"/>
      <dgm:spPr/>
    </dgm:pt>
    <dgm:pt modelId="{54F744CC-1586-45DA-8BE9-241C457F986D}" type="pres">
      <dgm:prSet presAssocID="{EBCD545A-93DA-441E-A02D-3EABFA0BBB01}" presName="parTx" presStyleLbl="alignNode1" presStyleIdx="0" presStyleCnt="2">
        <dgm:presLayoutVars>
          <dgm:chMax val="0"/>
          <dgm:chPref val="0"/>
          <dgm:bulletEnabled val="1"/>
        </dgm:presLayoutVars>
      </dgm:prSet>
      <dgm:spPr/>
    </dgm:pt>
    <dgm:pt modelId="{D931F2DD-F193-48E6-8BDC-6D718A7D9DBE}" type="pres">
      <dgm:prSet presAssocID="{EBCD545A-93DA-441E-A02D-3EABFA0BBB01}" presName="desTx" presStyleLbl="alignAccFollowNode1" presStyleIdx="0" presStyleCnt="2">
        <dgm:presLayoutVars>
          <dgm:bulletEnabled val="1"/>
        </dgm:presLayoutVars>
      </dgm:prSet>
      <dgm:spPr/>
    </dgm:pt>
    <dgm:pt modelId="{5D0B749F-5C75-43BE-A27A-ADE4A0EE3A54}" type="pres">
      <dgm:prSet presAssocID="{EF1C153E-70BB-4DA4-B6CB-9663087F4FD3}" presName="space" presStyleCnt="0"/>
      <dgm:spPr/>
    </dgm:pt>
    <dgm:pt modelId="{7D529202-DE17-47DE-8EED-61FE1FB986E8}" type="pres">
      <dgm:prSet presAssocID="{5BAF392E-478F-40A1-AE8C-1CA859D5ECCA}" presName="composite" presStyleCnt="0"/>
      <dgm:spPr/>
    </dgm:pt>
    <dgm:pt modelId="{79ECB547-6BC9-40D3-883C-863926F9E652}" type="pres">
      <dgm:prSet presAssocID="{5BAF392E-478F-40A1-AE8C-1CA859D5ECCA}" presName="parTx" presStyleLbl="alignNode1" presStyleIdx="1" presStyleCnt="2">
        <dgm:presLayoutVars>
          <dgm:chMax val="0"/>
          <dgm:chPref val="0"/>
          <dgm:bulletEnabled val="1"/>
        </dgm:presLayoutVars>
      </dgm:prSet>
      <dgm:spPr/>
    </dgm:pt>
    <dgm:pt modelId="{AB995910-4DE0-4A97-B3B7-A24FB01B4CA1}" type="pres">
      <dgm:prSet presAssocID="{5BAF392E-478F-40A1-AE8C-1CA859D5ECCA}" presName="desTx" presStyleLbl="alignAccFollowNode1" presStyleIdx="1" presStyleCnt="2">
        <dgm:presLayoutVars>
          <dgm:bulletEnabled val="1"/>
        </dgm:presLayoutVars>
      </dgm:prSet>
      <dgm:spPr/>
    </dgm:pt>
  </dgm:ptLst>
  <dgm:cxnLst>
    <dgm:cxn modelId="{FB4DF600-4307-489E-AE78-BA71276529AB}" type="presOf" srcId="{94D640A1-EA9B-4B50-92AF-21643D5C3F34}" destId="{AB995910-4DE0-4A97-B3B7-A24FB01B4CA1}" srcOrd="0" destOrd="0" presId="urn:microsoft.com/office/officeart/2005/8/layout/hList1"/>
    <dgm:cxn modelId="{B4086E09-008F-4593-97A5-98DCCBF0CCEB}" type="presOf" srcId="{5BAF392E-478F-40A1-AE8C-1CA859D5ECCA}" destId="{79ECB547-6BC9-40D3-883C-863926F9E652}" srcOrd="0" destOrd="0" presId="urn:microsoft.com/office/officeart/2005/8/layout/hList1"/>
    <dgm:cxn modelId="{EEBA0322-B4CA-483D-BA27-6648D003CDF1}" srcId="{EBCD545A-93DA-441E-A02D-3EABFA0BBB01}" destId="{32224E4F-AF8F-43A2-BFB2-317B76A7CD29}" srcOrd="2" destOrd="0" parTransId="{5CA7461E-4C48-4367-83D8-398DD280203F}" sibTransId="{E9F52526-313B-46D7-9F01-1963EE92D838}"/>
    <dgm:cxn modelId="{EACF6631-ED00-46C2-A0A6-9C998724D652}" type="presOf" srcId="{7B7D4E66-BEE9-48D6-B13E-5ACE70520ADC}" destId="{D931F2DD-F193-48E6-8BDC-6D718A7D9DBE}" srcOrd="0" destOrd="0" presId="urn:microsoft.com/office/officeart/2005/8/layout/hList1"/>
    <dgm:cxn modelId="{677AAE42-5A34-485D-9067-DFDBA03C2543}" type="presOf" srcId="{82E470E3-B747-42AF-8EF3-7944CF3F3933}" destId="{D931F2DD-F193-48E6-8BDC-6D718A7D9DBE}" srcOrd="0" destOrd="1" presId="urn:microsoft.com/office/officeart/2005/8/layout/hList1"/>
    <dgm:cxn modelId="{28F7EA66-0C70-4730-B67F-091578ABC32F}" srcId="{EBCD545A-93DA-441E-A02D-3EABFA0BBB01}" destId="{7B7D4E66-BEE9-48D6-B13E-5ACE70520ADC}" srcOrd="0" destOrd="0" parTransId="{CA4DF2C2-5E61-4D5F-89B4-8950BF934366}" sibTransId="{2B453300-B2A1-4779-8C15-82313A40C358}"/>
    <dgm:cxn modelId="{78D49E49-157B-45AC-AA7B-70B195CA29A1}" type="presOf" srcId="{EBCD545A-93DA-441E-A02D-3EABFA0BBB01}" destId="{54F744CC-1586-45DA-8BE9-241C457F986D}" srcOrd="0" destOrd="0" presId="urn:microsoft.com/office/officeart/2005/8/layout/hList1"/>
    <dgm:cxn modelId="{93D1E970-FE30-48B3-9DD3-8AF419D6BF7D}" srcId="{5BAF392E-478F-40A1-AE8C-1CA859D5ECCA}" destId="{1539B7ED-E2C8-4248-9102-CEC422E8282A}" srcOrd="1" destOrd="0" parTransId="{8E70C783-29EF-4CF1-A482-D223ACFC1CB4}" sibTransId="{60B892BD-42D8-46E4-8ACA-75D22BF69ADF}"/>
    <dgm:cxn modelId="{2F2D8458-B183-4EDD-BCBB-41C921659C34}" srcId="{EBCD545A-93DA-441E-A02D-3EABFA0BBB01}" destId="{45A36E8D-CD83-4658-ACA2-13280D7D1B1F}" srcOrd="3" destOrd="0" parTransId="{5FD8005B-3E8F-4B01-9550-459CA27C7A9E}" sibTransId="{30E51D42-B69A-459B-9112-FE36DA8211FF}"/>
    <dgm:cxn modelId="{45CCF490-5E4A-41BD-BBB7-237F41F40A39}" srcId="{67713486-6574-4E1D-95E7-EAABA2B6D62D}" destId="{EBCD545A-93DA-441E-A02D-3EABFA0BBB01}" srcOrd="0" destOrd="0" parTransId="{C53948AA-E713-45C0-99FB-E866F33CECD2}" sibTransId="{EF1C153E-70BB-4DA4-B6CB-9663087F4FD3}"/>
    <dgm:cxn modelId="{9673FE93-8812-4115-952E-18603F3AD291}" srcId="{67713486-6574-4E1D-95E7-EAABA2B6D62D}" destId="{5BAF392E-478F-40A1-AE8C-1CA859D5ECCA}" srcOrd="1" destOrd="0" parTransId="{9C2468C3-82CA-4019-AD03-74E413F2EF35}" sibTransId="{1CBE9263-331B-49E4-B7B8-7D1EA6E46FE7}"/>
    <dgm:cxn modelId="{963AD2A2-2EE2-4EE5-8202-9E4B58A5D466}" type="presOf" srcId="{67713486-6574-4E1D-95E7-EAABA2B6D62D}" destId="{59BB37EF-32C3-4ED5-8DB9-5223A30EF3EC}" srcOrd="0" destOrd="0" presId="urn:microsoft.com/office/officeart/2005/8/layout/hList1"/>
    <dgm:cxn modelId="{22E47EA8-2E38-4FC4-8429-F895016C8E25}" srcId="{5BAF392E-478F-40A1-AE8C-1CA859D5ECCA}" destId="{94D640A1-EA9B-4B50-92AF-21643D5C3F34}" srcOrd="0" destOrd="0" parTransId="{ACAD6FB1-70BA-48C4-AD78-6603CD6D9A10}" sibTransId="{FD60565C-9CB5-40F0-872E-BC0A4F07113A}"/>
    <dgm:cxn modelId="{CC4C84BE-F6F3-4B55-8F9A-0722BC2AB9AB}" type="presOf" srcId="{32224E4F-AF8F-43A2-BFB2-317B76A7CD29}" destId="{D931F2DD-F193-48E6-8BDC-6D718A7D9DBE}" srcOrd="0" destOrd="2" presId="urn:microsoft.com/office/officeart/2005/8/layout/hList1"/>
    <dgm:cxn modelId="{6BE316C9-4E9F-42A4-8191-FADB9C35D515}" type="presOf" srcId="{45A36E8D-CD83-4658-ACA2-13280D7D1B1F}" destId="{D931F2DD-F193-48E6-8BDC-6D718A7D9DBE}" srcOrd="0" destOrd="3" presId="urn:microsoft.com/office/officeart/2005/8/layout/hList1"/>
    <dgm:cxn modelId="{0B3C38D0-1F28-4561-98AC-46832F1AAC44}" type="presOf" srcId="{1539B7ED-E2C8-4248-9102-CEC422E8282A}" destId="{AB995910-4DE0-4A97-B3B7-A24FB01B4CA1}" srcOrd="0" destOrd="1" presId="urn:microsoft.com/office/officeart/2005/8/layout/hList1"/>
    <dgm:cxn modelId="{B56C43ED-9C97-4E95-8FDD-1B826B2D05EA}" srcId="{EBCD545A-93DA-441E-A02D-3EABFA0BBB01}" destId="{82E470E3-B747-42AF-8EF3-7944CF3F3933}" srcOrd="1" destOrd="0" parTransId="{CF527A73-97A4-43A5-BA7B-2FD63004F35B}" sibTransId="{F16CA1F7-C11F-4F38-97A1-977E436952A8}"/>
    <dgm:cxn modelId="{4B34BE61-5D0F-4DA0-849F-F395178FF32E}" type="presParOf" srcId="{59BB37EF-32C3-4ED5-8DB9-5223A30EF3EC}" destId="{7FA99EA7-9F6C-4DA0-B999-DAE6475EFE6A}" srcOrd="0" destOrd="0" presId="urn:microsoft.com/office/officeart/2005/8/layout/hList1"/>
    <dgm:cxn modelId="{3CA6D8BC-4E94-49EB-88C8-518D4D3ECE07}" type="presParOf" srcId="{7FA99EA7-9F6C-4DA0-B999-DAE6475EFE6A}" destId="{54F744CC-1586-45DA-8BE9-241C457F986D}" srcOrd="0" destOrd="0" presId="urn:microsoft.com/office/officeart/2005/8/layout/hList1"/>
    <dgm:cxn modelId="{5DAE4633-6D22-477B-86AF-57A93B548059}" type="presParOf" srcId="{7FA99EA7-9F6C-4DA0-B999-DAE6475EFE6A}" destId="{D931F2DD-F193-48E6-8BDC-6D718A7D9DBE}" srcOrd="1" destOrd="0" presId="urn:microsoft.com/office/officeart/2005/8/layout/hList1"/>
    <dgm:cxn modelId="{12EE6F09-E29B-45C8-9FF4-5C54D975A9CA}" type="presParOf" srcId="{59BB37EF-32C3-4ED5-8DB9-5223A30EF3EC}" destId="{5D0B749F-5C75-43BE-A27A-ADE4A0EE3A54}" srcOrd="1" destOrd="0" presId="urn:microsoft.com/office/officeart/2005/8/layout/hList1"/>
    <dgm:cxn modelId="{37BFBDFE-E015-4FFA-B771-E768C5C7A888}" type="presParOf" srcId="{59BB37EF-32C3-4ED5-8DB9-5223A30EF3EC}" destId="{7D529202-DE17-47DE-8EED-61FE1FB986E8}" srcOrd="2" destOrd="0" presId="urn:microsoft.com/office/officeart/2005/8/layout/hList1"/>
    <dgm:cxn modelId="{2AB91176-ED24-4284-98BC-78C5F2048F55}" type="presParOf" srcId="{7D529202-DE17-47DE-8EED-61FE1FB986E8}" destId="{79ECB547-6BC9-40D3-883C-863926F9E652}" srcOrd="0" destOrd="0" presId="urn:microsoft.com/office/officeart/2005/8/layout/hList1"/>
    <dgm:cxn modelId="{4DFBA188-5EA9-47A7-9980-C4DBFE984007}" type="presParOf" srcId="{7D529202-DE17-47DE-8EED-61FE1FB986E8}" destId="{AB995910-4DE0-4A97-B3B7-A24FB01B4CA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AAD1F65-854E-4A6D-A26F-01BE0C4679D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4804588C-618B-4CCC-BC5C-10850191CDD0}">
      <dgm:prSet phldrT="[文本]"/>
      <dgm:spPr/>
      <dgm:t>
        <a:bodyPr/>
        <a:lstStyle/>
        <a:p>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互斥</a:t>
          </a:r>
          <a:endParaRPr lang="zh-CN" altLang="en-US" dirty="0"/>
        </a:p>
      </dgm:t>
    </dgm:pt>
    <dgm:pt modelId="{D0943228-2BDF-452A-B400-F6AF7D302289}" type="parTrans" cxnId="{671FB8CA-6D07-429D-B145-B655C41CE768}">
      <dgm:prSet/>
      <dgm:spPr/>
      <dgm:t>
        <a:bodyPr/>
        <a:lstStyle/>
        <a:p>
          <a:endParaRPr lang="zh-CN" altLang="en-US"/>
        </a:p>
      </dgm:t>
    </dgm:pt>
    <dgm:pt modelId="{6ECC656A-9CED-4A97-9DAB-D4F64CF9FEA3}" type="sibTrans" cxnId="{671FB8CA-6D07-429D-B145-B655C41CE768}">
      <dgm:prSet/>
      <dgm:spPr/>
      <dgm:t>
        <a:bodyPr/>
        <a:lstStyle/>
        <a:p>
          <a:endParaRPr lang="zh-CN" altLang="en-US"/>
        </a:p>
      </dgm:t>
    </dgm:pt>
    <dgm:pt modelId="{C11369A3-D432-4463-9CF5-5067DDCBB6EB}">
      <dgm:prSet/>
      <dgm:spPr/>
      <dgm:t>
        <a:bodyPr lIns="180000" rIns="18000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微</a:t>
          </a:r>
          <a:r>
            <a:rPr lang="zh-CN" altLang="en-US" b="0" dirty="0">
              <a:latin typeface="Times New Roman" panose="02020603050405020304" pitchFamily="18" charset="0"/>
              <a:ea typeface="微软雅黑" panose="020B0503020204020204" pitchFamily="34" charset="-122"/>
              <a:cs typeface="Times New Roman" panose="02020603050405020304" pitchFamily="18" charset="0"/>
              <a:sym typeface="+mn-lt"/>
            </a:rPr>
            <a:t>操作：</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M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33246F33-8209-4C60-B24A-C8D7AEBE9BC2}" type="parTrans" cxnId="{D2F43BF9-4F33-48F5-8613-6D737475C249}">
      <dgm:prSet/>
      <dgm:spPr/>
      <dgm:t>
        <a:bodyPr/>
        <a:lstStyle/>
        <a:p>
          <a:endParaRPr lang="zh-CN" altLang="en-US"/>
        </a:p>
      </dgm:t>
    </dgm:pt>
    <dgm:pt modelId="{4F902FA8-E81F-4F86-A913-A7E01A88A4B7}" type="sibTrans" cxnId="{D2F43BF9-4F33-48F5-8613-6D737475C249}">
      <dgm:prSet/>
      <dgm:spPr/>
      <dgm:t>
        <a:bodyPr/>
        <a:lstStyle/>
        <a:p>
          <a:endParaRPr lang="zh-CN" altLang="en-US"/>
        </a:p>
      </dgm:t>
    </dgm:pt>
    <dgm:pt modelId="{58F1109A-156C-4641-A464-963974DA46C2}">
      <dgm:prSet/>
      <dgm:spPr/>
      <dgm:t>
        <a:bodyPr/>
        <a:lstStyle/>
        <a:p>
          <a:r>
            <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相容</a:t>
          </a:r>
          <a:endPar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A5B6D448-77A3-4818-BFCB-DC874E238AD0}" type="parTrans" cxnId="{3C195520-25F0-4DF2-BD8C-CE2A77666AC5}">
      <dgm:prSet/>
      <dgm:spPr/>
      <dgm:t>
        <a:bodyPr/>
        <a:lstStyle/>
        <a:p>
          <a:endParaRPr lang="zh-CN" altLang="en-US"/>
        </a:p>
      </dgm:t>
    </dgm:pt>
    <dgm:pt modelId="{412C0BFF-4948-492B-B857-AFA61D2F9938}" type="sibTrans" cxnId="{3C195520-25F0-4DF2-BD8C-CE2A77666AC5}">
      <dgm:prSet/>
      <dgm:spPr/>
      <dgm:t>
        <a:bodyPr/>
        <a:lstStyle/>
        <a:p>
          <a:endParaRPr lang="zh-CN" altLang="en-US"/>
        </a:p>
      </dgm:t>
    </dgm:pt>
    <dgm:pt modelId="{CA17E3C9-73E6-4776-9204-6D0CA53C9480}">
      <dgm:prSet/>
      <dgm:spPr/>
      <dgm:t>
        <a:bodyPr lIns="180000" rIns="18000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微操作：</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lang="zh-CN" altLang="en-US" b="1" dirty="0"/>
        </a:p>
      </dgm:t>
    </dgm:pt>
    <dgm:pt modelId="{A9E4175E-8E39-46FD-978F-2E901126CE18}" type="parTrans" cxnId="{EAAC4F1C-01B9-4FB8-BCA4-7DF5F1029BCC}">
      <dgm:prSet/>
      <dgm:spPr/>
      <dgm:t>
        <a:bodyPr/>
        <a:lstStyle/>
        <a:p>
          <a:endParaRPr lang="zh-CN" altLang="en-US"/>
        </a:p>
      </dgm:t>
    </dgm:pt>
    <dgm:pt modelId="{CF98170F-0606-45D7-A02D-5B1DA0DE8EE4}" type="sibTrans" cxnId="{EAAC4F1C-01B9-4FB8-BCA4-7DF5F1029BCC}">
      <dgm:prSet/>
      <dgm:spPr/>
      <dgm:t>
        <a:bodyPr/>
        <a:lstStyle/>
        <a:p>
          <a:endParaRPr lang="zh-CN" altLang="en-US"/>
        </a:p>
      </dgm:t>
    </dgm:pt>
    <dgm:pt modelId="{F6E20D10-4627-474B-908F-34AF65EB1748}">
      <dgm:prSet/>
      <dgm:spPr/>
      <dgm:t>
        <a:bodyPr lIns="180000" rIns="18000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微操作：</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6</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8</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46E8F17D-1912-4C5A-8F3A-51948D311A97}" type="parTrans" cxnId="{68FD9A2D-44CB-4D99-8DAB-C44B94078083}">
      <dgm:prSet/>
      <dgm:spPr/>
      <dgm:t>
        <a:bodyPr/>
        <a:lstStyle/>
        <a:p>
          <a:endParaRPr lang="zh-CN" altLang="en-US"/>
        </a:p>
      </dgm:t>
    </dgm:pt>
    <dgm:pt modelId="{B9F15464-F4A9-4D07-A92B-543534009FE4}" type="sibTrans" cxnId="{68FD9A2D-44CB-4D99-8DAB-C44B94078083}">
      <dgm:prSet/>
      <dgm:spPr/>
      <dgm:t>
        <a:bodyPr/>
        <a:lstStyle/>
        <a:p>
          <a:endParaRPr lang="zh-CN" altLang="en-US"/>
        </a:p>
      </dgm:t>
    </dgm:pt>
    <dgm:pt modelId="{ADEA2D77-8618-4E6C-AAA9-F6B64CCC0B6F}">
      <dgm:prSet/>
      <dgm:spPr/>
      <dgm:t>
        <a:bodyPr lIns="180000" rIns="18000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微操作：</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ALU</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的任意一个</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输入控制</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6</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8</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和任意一个</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输入控制</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9</a:t>
          </a:r>
          <a:endParaRPr lang="zh-CN" altLang="en-US" dirty="0"/>
        </a:p>
      </dgm:t>
    </dgm:pt>
    <dgm:pt modelId="{7425521D-99A6-4CED-B9E3-51335579415A}" type="parTrans" cxnId="{F0E20C16-8B3B-46D7-A38B-B7678598E875}">
      <dgm:prSet/>
      <dgm:spPr/>
      <dgm:t>
        <a:bodyPr/>
        <a:lstStyle/>
        <a:p>
          <a:endParaRPr lang="zh-CN" altLang="en-US"/>
        </a:p>
      </dgm:t>
    </dgm:pt>
    <dgm:pt modelId="{3FE5E9E5-7E83-4952-87D1-DBFFE5E5A81A}" type="sibTrans" cxnId="{F0E20C16-8B3B-46D7-A38B-B7678598E875}">
      <dgm:prSet/>
      <dgm:spPr/>
      <dgm:t>
        <a:bodyPr/>
        <a:lstStyle/>
        <a:p>
          <a:endParaRPr lang="zh-CN" altLang="en-US"/>
        </a:p>
      </dgm:t>
    </dgm:pt>
    <dgm:pt modelId="{F335EAB1-1D03-439F-BCB7-8639DCA3F99E}">
      <dgm:prSet/>
      <dgm:spPr/>
      <dgm:t>
        <a:bodyPr lIns="180000" rIns="18000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微操作：</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9</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30AE86F1-2E69-4198-A439-33A2B60068ED}" type="parTrans" cxnId="{24A2AB73-E4EB-40C1-8CD9-196461FF3439}">
      <dgm:prSet/>
      <dgm:spPr/>
      <dgm:t>
        <a:bodyPr/>
        <a:lstStyle/>
        <a:p>
          <a:endParaRPr lang="zh-CN" altLang="en-US"/>
        </a:p>
      </dgm:t>
    </dgm:pt>
    <dgm:pt modelId="{BBC84DE5-6FAA-4A9B-A9CD-52ABB6936B0E}" type="sibTrans" cxnId="{24A2AB73-E4EB-40C1-8CD9-196461FF3439}">
      <dgm:prSet/>
      <dgm:spPr/>
      <dgm:t>
        <a:bodyPr/>
        <a:lstStyle/>
        <a:p>
          <a:endParaRPr lang="zh-CN" altLang="en-US"/>
        </a:p>
      </dgm:t>
    </dgm:pt>
    <dgm:pt modelId="{487BD9AE-01E1-4629-BDB0-F9E65D2EB134}" type="pres">
      <dgm:prSet presAssocID="{CAAD1F65-854E-4A6D-A26F-01BE0C4679D4}" presName="linear" presStyleCnt="0">
        <dgm:presLayoutVars>
          <dgm:dir/>
          <dgm:animLvl val="lvl"/>
          <dgm:resizeHandles val="exact"/>
        </dgm:presLayoutVars>
      </dgm:prSet>
      <dgm:spPr/>
    </dgm:pt>
    <dgm:pt modelId="{C992FBDE-70BE-4A0F-A108-AD81DA55D19D}" type="pres">
      <dgm:prSet presAssocID="{4804588C-618B-4CCC-BC5C-10850191CDD0}" presName="parentLin" presStyleCnt="0"/>
      <dgm:spPr/>
    </dgm:pt>
    <dgm:pt modelId="{3448DC03-8991-4750-ACD4-83592B294AAF}" type="pres">
      <dgm:prSet presAssocID="{4804588C-618B-4CCC-BC5C-10850191CDD0}" presName="parentLeftMargin" presStyleLbl="node1" presStyleIdx="0" presStyleCnt="2"/>
      <dgm:spPr/>
    </dgm:pt>
    <dgm:pt modelId="{8D7EC787-7161-4BBE-ACEF-61D0E9477104}" type="pres">
      <dgm:prSet presAssocID="{4804588C-618B-4CCC-BC5C-10850191CDD0}" presName="parentText" presStyleLbl="node1" presStyleIdx="0" presStyleCnt="2">
        <dgm:presLayoutVars>
          <dgm:chMax val="0"/>
          <dgm:bulletEnabled val="1"/>
        </dgm:presLayoutVars>
      </dgm:prSet>
      <dgm:spPr/>
    </dgm:pt>
    <dgm:pt modelId="{C69F4D3C-C2D5-4BE3-A253-AD2A6C97CC76}" type="pres">
      <dgm:prSet presAssocID="{4804588C-618B-4CCC-BC5C-10850191CDD0}" presName="negativeSpace" presStyleCnt="0"/>
      <dgm:spPr/>
    </dgm:pt>
    <dgm:pt modelId="{5BB30B5D-34AF-47D5-9F3C-9BCA3511A91F}" type="pres">
      <dgm:prSet presAssocID="{4804588C-618B-4CCC-BC5C-10850191CDD0}" presName="childText" presStyleLbl="conFgAcc1" presStyleIdx="0" presStyleCnt="2">
        <dgm:presLayoutVars>
          <dgm:bulletEnabled val="1"/>
        </dgm:presLayoutVars>
      </dgm:prSet>
      <dgm:spPr/>
    </dgm:pt>
    <dgm:pt modelId="{AF352CBC-5B3F-4F26-8BAA-EF8D0275BE9D}" type="pres">
      <dgm:prSet presAssocID="{6ECC656A-9CED-4A97-9DAB-D4F64CF9FEA3}" presName="spaceBetweenRectangles" presStyleCnt="0"/>
      <dgm:spPr/>
    </dgm:pt>
    <dgm:pt modelId="{1C22678E-DFCF-4330-87CF-C930F9C11749}" type="pres">
      <dgm:prSet presAssocID="{58F1109A-156C-4641-A464-963974DA46C2}" presName="parentLin" presStyleCnt="0"/>
      <dgm:spPr/>
    </dgm:pt>
    <dgm:pt modelId="{016E7C9B-1C55-4BF5-A156-4427041A46EA}" type="pres">
      <dgm:prSet presAssocID="{58F1109A-156C-4641-A464-963974DA46C2}" presName="parentLeftMargin" presStyleLbl="node1" presStyleIdx="0" presStyleCnt="2"/>
      <dgm:spPr/>
    </dgm:pt>
    <dgm:pt modelId="{E6F15011-13AA-454D-9B31-80E50EE7D69A}" type="pres">
      <dgm:prSet presAssocID="{58F1109A-156C-4641-A464-963974DA46C2}" presName="parentText" presStyleLbl="node1" presStyleIdx="1" presStyleCnt="2">
        <dgm:presLayoutVars>
          <dgm:chMax val="0"/>
          <dgm:bulletEnabled val="1"/>
        </dgm:presLayoutVars>
      </dgm:prSet>
      <dgm:spPr/>
    </dgm:pt>
    <dgm:pt modelId="{C830FF3B-11EB-4CB8-9CA4-5C72B0E12639}" type="pres">
      <dgm:prSet presAssocID="{58F1109A-156C-4641-A464-963974DA46C2}" presName="negativeSpace" presStyleCnt="0"/>
      <dgm:spPr/>
    </dgm:pt>
    <dgm:pt modelId="{08F1C985-BF68-471B-BE18-634D5302A993}" type="pres">
      <dgm:prSet presAssocID="{58F1109A-156C-4641-A464-963974DA46C2}" presName="childText" presStyleLbl="conFgAcc1" presStyleIdx="1" presStyleCnt="2">
        <dgm:presLayoutVars>
          <dgm:bulletEnabled val="1"/>
        </dgm:presLayoutVars>
      </dgm:prSet>
      <dgm:spPr/>
    </dgm:pt>
  </dgm:ptLst>
  <dgm:cxnLst>
    <dgm:cxn modelId="{3A948212-032B-4315-8617-6B90C106F47E}" type="presOf" srcId="{ADEA2D77-8618-4E6C-AAA9-F6B64CCC0B6F}" destId="{08F1C985-BF68-471B-BE18-634D5302A993}" srcOrd="0" destOrd="1" presId="urn:microsoft.com/office/officeart/2005/8/layout/list1"/>
    <dgm:cxn modelId="{A6D93015-8387-4B10-9233-2B95B4D54758}" type="presOf" srcId="{F6E20D10-4627-474B-908F-34AF65EB1748}" destId="{5BB30B5D-34AF-47D5-9F3C-9BCA3511A91F}" srcOrd="0" destOrd="1" presId="urn:microsoft.com/office/officeart/2005/8/layout/list1"/>
    <dgm:cxn modelId="{F0E20C16-8B3B-46D7-A38B-B7678598E875}" srcId="{58F1109A-156C-4641-A464-963974DA46C2}" destId="{ADEA2D77-8618-4E6C-AAA9-F6B64CCC0B6F}" srcOrd="1" destOrd="0" parTransId="{7425521D-99A6-4CED-B9E3-51335579415A}" sibTransId="{3FE5E9E5-7E83-4952-87D1-DBFFE5E5A81A}"/>
    <dgm:cxn modelId="{EAAC4F1C-01B9-4FB8-BCA4-7DF5F1029BCC}" srcId="{58F1109A-156C-4641-A464-963974DA46C2}" destId="{CA17E3C9-73E6-4776-9204-6D0CA53C9480}" srcOrd="0" destOrd="0" parTransId="{A9E4175E-8E39-46FD-978F-2E901126CE18}" sibTransId="{CF98170F-0606-45D7-A02D-5B1DA0DE8EE4}"/>
    <dgm:cxn modelId="{3C195520-25F0-4DF2-BD8C-CE2A77666AC5}" srcId="{CAAD1F65-854E-4A6D-A26F-01BE0C4679D4}" destId="{58F1109A-156C-4641-A464-963974DA46C2}" srcOrd="1" destOrd="0" parTransId="{A5B6D448-77A3-4818-BFCB-DC874E238AD0}" sibTransId="{412C0BFF-4948-492B-B857-AFA61D2F9938}"/>
    <dgm:cxn modelId="{68FD9A2D-44CB-4D99-8DAB-C44B94078083}" srcId="{4804588C-618B-4CCC-BC5C-10850191CDD0}" destId="{F6E20D10-4627-474B-908F-34AF65EB1748}" srcOrd="1" destOrd="0" parTransId="{46E8F17D-1912-4C5A-8F3A-51948D311A97}" sibTransId="{B9F15464-F4A9-4D07-A92B-543534009FE4}"/>
    <dgm:cxn modelId="{E110D268-5421-4C9B-858C-3BBDAA6873C8}" type="presOf" srcId="{C11369A3-D432-4463-9CF5-5067DDCBB6EB}" destId="{5BB30B5D-34AF-47D5-9F3C-9BCA3511A91F}" srcOrd="0" destOrd="0" presId="urn:microsoft.com/office/officeart/2005/8/layout/list1"/>
    <dgm:cxn modelId="{24A2AB73-E4EB-40C1-8CD9-196461FF3439}" srcId="{4804588C-618B-4CCC-BC5C-10850191CDD0}" destId="{F335EAB1-1D03-439F-BCB7-8639DCA3F99E}" srcOrd="2" destOrd="0" parTransId="{30AE86F1-2E69-4198-A439-33A2B60068ED}" sibTransId="{BBC84DE5-6FAA-4A9B-A9CD-52ABB6936B0E}"/>
    <dgm:cxn modelId="{3F13297C-158A-44B2-A06C-9272B715DEAC}" type="presOf" srcId="{58F1109A-156C-4641-A464-963974DA46C2}" destId="{E6F15011-13AA-454D-9B31-80E50EE7D69A}" srcOrd="1" destOrd="0" presId="urn:microsoft.com/office/officeart/2005/8/layout/list1"/>
    <dgm:cxn modelId="{030ADA8C-A793-4D0D-A823-90713C1CDBBA}" type="presOf" srcId="{4804588C-618B-4CCC-BC5C-10850191CDD0}" destId="{3448DC03-8991-4750-ACD4-83592B294AAF}" srcOrd="0" destOrd="0" presId="urn:microsoft.com/office/officeart/2005/8/layout/list1"/>
    <dgm:cxn modelId="{2ADD9D9D-4F00-4F81-8FF8-CB0EB87E246C}" type="presOf" srcId="{CA17E3C9-73E6-4776-9204-6D0CA53C9480}" destId="{08F1C985-BF68-471B-BE18-634D5302A993}" srcOrd="0" destOrd="0" presId="urn:microsoft.com/office/officeart/2005/8/layout/list1"/>
    <dgm:cxn modelId="{5AB696A0-CD43-40A5-903E-2DF5A0A444A8}" type="presOf" srcId="{4804588C-618B-4CCC-BC5C-10850191CDD0}" destId="{8D7EC787-7161-4BBE-ACEF-61D0E9477104}" srcOrd="1" destOrd="0" presId="urn:microsoft.com/office/officeart/2005/8/layout/list1"/>
    <dgm:cxn modelId="{9336B8C8-8597-4E78-B321-48D8D4AB476F}" type="presOf" srcId="{CAAD1F65-854E-4A6D-A26F-01BE0C4679D4}" destId="{487BD9AE-01E1-4629-BDB0-F9E65D2EB134}" srcOrd="0" destOrd="0" presId="urn:microsoft.com/office/officeart/2005/8/layout/list1"/>
    <dgm:cxn modelId="{671FB8CA-6D07-429D-B145-B655C41CE768}" srcId="{CAAD1F65-854E-4A6D-A26F-01BE0C4679D4}" destId="{4804588C-618B-4CCC-BC5C-10850191CDD0}" srcOrd="0" destOrd="0" parTransId="{D0943228-2BDF-452A-B400-F6AF7D302289}" sibTransId="{6ECC656A-9CED-4A97-9DAB-D4F64CF9FEA3}"/>
    <dgm:cxn modelId="{B38B14DA-6583-4556-9F67-BDB06883B663}" type="presOf" srcId="{58F1109A-156C-4641-A464-963974DA46C2}" destId="{016E7C9B-1C55-4BF5-A156-4427041A46EA}" srcOrd="0" destOrd="0" presId="urn:microsoft.com/office/officeart/2005/8/layout/list1"/>
    <dgm:cxn modelId="{F2338BEC-06F5-4916-A374-43369EAA36E6}" type="presOf" srcId="{F335EAB1-1D03-439F-BCB7-8639DCA3F99E}" destId="{5BB30B5D-34AF-47D5-9F3C-9BCA3511A91F}" srcOrd="0" destOrd="2" presId="urn:microsoft.com/office/officeart/2005/8/layout/list1"/>
    <dgm:cxn modelId="{D2F43BF9-4F33-48F5-8613-6D737475C249}" srcId="{4804588C-618B-4CCC-BC5C-10850191CDD0}" destId="{C11369A3-D432-4463-9CF5-5067DDCBB6EB}" srcOrd="0" destOrd="0" parTransId="{33246F33-8209-4C60-B24A-C8D7AEBE9BC2}" sibTransId="{4F902FA8-E81F-4F86-A913-A7E01A88A4B7}"/>
    <dgm:cxn modelId="{6E5DA7F8-B585-4B6C-A0C6-149EA9795B1C}" type="presParOf" srcId="{487BD9AE-01E1-4629-BDB0-F9E65D2EB134}" destId="{C992FBDE-70BE-4A0F-A108-AD81DA55D19D}" srcOrd="0" destOrd="0" presId="urn:microsoft.com/office/officeart/2005/8/layout/list1"/>
    <dgm:cxn modelId="{FD1A0E62-4EB3-4030-952D-A24DED6B5192}" type="presParOf" srcId="{C992FBDE-70BE-4A0F-A108-AD81DA55D19D}" destId="{3448DC03-8991-4750-ACD4-83592B294AAF}" srcOrd="0" destOrd="0" presId="urn:microsoft.com/office/officeart/2005/8/layout/list1"/>
    <dgm:cxn modelId="{8D8A93E9-0CD6-4565-82AE-3F6739E9D638}" type="presParOf" srcId="{C992FBDE-70BE-4A0F-A108-AD81DA55D19D}" destId="{8D7EC787-7161-4BBE-ACEF-61D0E9477104}" srcOrd="1" destOrd="0" presId="urn:microsoft.com/office/officeart/2005/8/layout/list1"/>
    <dgm:cxn modelId="{A12F2B43-BD0A-4264-B1E6-8F4B800E92F5}" type="presParOf" srcId="{487BD9AE-01E1-4629-BDB0-F9E65D2EB134}" destId="{C69F4D3C-C2D5-4BE3-A253-AD2A6C97CC76}" srcOrd="1" destOrd="0" presId="urn:microsoft.com/office/officeart/2005/8/layout/list1"/>
    <dgm:cxn modelId="{F901D01D-CAE2-4964-A02B-B75124C926F8}" type="presParOf" srcId="{487BD9AE-01E1-4629-BDB0-F9E65D2EB134}" destId="{5BB30B5D-34AF-47D5-9F3C-9BCA3511A91F}" srcOrd="2" destOrd="0" presId="urn:microsoft.com/office/officeart/2005/8/layout/list1"/>
    <dgm:cxn modelId="{44EF30B2-224B-4A9B-95A0-DC03AC511F8B}" type="presParOf" srcId="{487BD9AE-01E1-4629-BDB0-F9E65D2EB134}" destId="{AF352CBC-5B3F-4F26-8BAA-EF8D0275BE9D}" srcOrd="3" destOrd="0" presId="urn:microsoft.com/office/officeart/2005/8/layout/list1"/>
    <dgm:cxn modelId="{711685F6-0A5C-4F22-82F1-9F08DA12938F}" type="presParOf" srcId="{487BD9AE-01E1-4629-BDB0-F9E65D2EB134}" destId="{1C22678E-DFCF-4330-87CF-C930F9C11749}" srcOrd="4" destOrd="0" presId="urn:microsoft.com/office/officeart/2005/8/layout/list1"/>
    <dgm:cxn modelId="{7692A4B1-B9E0-4B9F-86FE-F36C12B1A038}" type="presParOf" srcId="{1C22678E-DFCF-4330-87CF-C930F9C11749}" destId="{016E7C9B-1C55-4BF5-A156-4427041A46EA}" srcOrd="0" destOrd="0" presId="urn:microsoft.com/office/officeart/2005/8/layout/list1"/>
    <dgm:cxn modelId="{EBBE9921-FA42-4EED-A3FF-0181421A6099}" type="presParOf" srcId="{1C22678E-DFCF-4330-87CF-C930F9C11749}" destId="{E6F15011-13AA-454D-9B31-80E50EE7D69A}" srcOrd="1" destOrd="0" presId="urn:microsoft.com/office/officeart/2005/8/layout/list1"/>
    <dgm:cxn modelId="{291738EF-F59E-4F83-AF9B-97C3FD5756C9}" type="presParOf" srcId="{487BD9AE-01E1-4629-BDB0-F9E65D2EB134}" destId="{C830FF3B-11EB-4CB8-9CA4-5C72B0E12639}" srcOrd="5" destOrd="0" presId="urn:microsoft.com/office/officeart/2005/8/layout/list1"/>
    <dgm:cxn modelId="{2F115D12-356A-4399-8CC0-F88F64B28C99}" type="presParOf" srcId="{487BD9AE-01E1-4629-BDB0-F9E65D2EB134}" destId="{08F1C985-BF68-471B-BE18-634D5302A99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52750F5-4D4E-450B-87DD-84EE5335BB2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16204F24-99AA-4823-B46D-10028696F6FA}">
      <dgm:prSet phldrT="[文本]" custT="1"/>
      <dgm:spPr/>
      <dgm:t>
        <a:bodyPr/>
        <a:lstStyle/>
        <a:p>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微指令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(Micro-instruction)</a:t>
          </a:r>
          <a:endPar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98A360AE-24AB-429E-9690-128AE131836A}" type="parTrans" cxnId="{474F458C-C7CF-4506-851B-528527A917B4}">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AB149271-EDA8-44A4-89A3-912E646F86A0}" type="sibTrans" cxnId="{474F458C-C7CF-4506-851B-528527A917B4}">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ED86606A-9207-485F-9FE2-E48ADC3C8719}">
      <dgm:prSet custT="1"/>
      <dgm:spPr/>
      <dgm:t>
        <a:bodyPr lIns="360000" rIns="360000"/>
        <a:lstStyle/>
        <a:p>
          <a:pPr>
            <a:lnSpc>
              <a:spcPct val="120000"/>
            </a:lnSpc>
            <a:spcAft>
              <a:spcPts val="0"/>
            </a:spcAft>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在一个</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周期中，一组实现一定操作功能的微命令的组合</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02EFF007-602C-40D2-9E47-8E217B95F46C}" type="parTrans" cxnId="{D99D980A-057D-4C0E-9038-B18AB46CFB90}">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D4397120-4063-48A5-B2F1-89BB38EE2050}" type="sibTrans" cxnId="{D99D980A-057D-4C0E-9038-B18AB46CFB90}">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AC6AA0C8-B2D7-4E0E-B343-8AD0623CA83F}">
      <dgm:prSet custT="1"/>
      <dgm:spPr/>
      <dgm:t>
        <a:bodyPr lIns="360000" rIns="360000"/>
        <a:lstStyle/>
        <a:p>
          <a:pPr>
            <a:lnSpc>
              <a:spcPct val="120000"/>
            </a:lnSpc>
            <a:spcAft>
              <a:spcPts val="0"/>
            </a:spcAft>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在</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同一</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周期</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内并行或并发执行的微命令的组合</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908C2B3D-8F76-4D68-A21F-122F16A4233D}" type="parTrans" cxnId="{836B6446-7C68-43FB-AB98-38350472F67B}">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F5BE00EB-E433-4B4E-B3D1-0AF7EE3E1617}" type="sibTrans" cxnId="{836B6446-7C68-43FB-AB98-38350472F67B}">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E0540650-E792-42C6-8AEA-7256F85C9DE6}">
      <dgm:prSet custT="1"/>
      <dgm:spPr/>
      <dgm:t>
        <a:bodyPr lIns="360000" rIns="360000"/>
        <a:lstStyle/>
        <a:p>
          <a:pPr>
            <a:lnSpc>
              <a:spcPct val="120000"/>
            </a:lnSpc>
            <a:spcAft>
              <a:spcPts val="0"/>
            </a:spcAft>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微指令</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存储</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在控制器中的</a:t>
          </a:r>
          <a:r>
            <a:rPr lang="zh-CN" altLang="en-US" sz="20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控制存储器</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中</a:t>
          </a:r>
        </a:p>
      </dgm:t>
    </dgm:pt>
    <dgm:pt modelId="{500C459C-CA90-448B-9D6C-31FC619E823E}" type="parTrans" cxnId="{433639AC-86CD-4768-BF08-CEB57A1F73E8}">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FD56F638-021E-45F2-95CD-1839B3D4B4F2}" type="sibTrans" cxnId="{433639AC-86CD-4768-BF08-CEB57A1F73E8}">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9C4CA42A-EBFB-4AE5-AFEC-4013E62C2793}">
      <dgm:prSet custT="1"/>
      <dgm:spPr/>
      <dgm:t>
        <a:bodyPr lIns="201600" rIns="360000"/>
        <a:lstStyle/>
        <a:p>
          <a:pPr>
            <a:lnSpc>
              <a:spcPct val="120000"/>
            </a:lnSpc>
            <a:spcAft>
              <a:spcPts val="0"/>
            </a:spcAft>
          </a:pP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说明</a:t>
          </a: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6F7197B2-E10B-4F22-BBBE-17CD37490915}" type="parTrans" cxnId="{98753810-C0BB-4EA5-A310-CD9A2D8063E4}">
      <dgm:prSet/>
      <dgm:spPr/>
      <dgm:t>
        <a:bodyPr/>
        <a:lstStyle/>
        <a:p>
          <a:endParaRPr lang="zh-CN" altLang="en-US"/>
        </a:p>
      </dgm:t>
    </dgm:pt>
    <dgm:pt modelId="{472AF565-F74A-458C-A326-8A41CFB72718}" type="sibTrans" cxnId="{98753810-C0BB-4EA5-A310-CD9A2D8063E4}">
      <dgm:prSet/>
      <dgm:spPr/>
      <dgm:t>
        <a:bodyPr/>
        <a:lstStyle/>
        <a:p>
          <a:endParaRPr lang="zh-CN" altLang="en-US"/>
        </a:p>
      </dgm:t>
    </dgm:pt>
    <dgm:pt modelId="{C8B08BE7-FE54-49F8-9DD2-F31808264739}" type="pres">
      <dgm:prSet presAssocID="{252750F5-4D4E-450B-87DD-84EE5335BB22}" presName="linear" presStyleCnt="0">
        <dgm:presLayoutVars>
          <dgm:dir/>
          <dgm:animLvl val="lvl"/>
          <dgm:resizeHandles val="exact"/>
        </dgm:presLayoutVars>
      </dgm:prSet>
      <dgm:spPr/>
    </dgm:pt>
    <dgm:pt modelId="{486F4288-CB69-4217-887B-1D51AEEC8212}" type="pres">
      <dgm:prSet presAssocID="{16204F24-99AA-4823-B46D-10028696F6FA}" presName="parentLin" presStyleCnt="0"/>
      <dgm:spPr/>
    </dgm:pt>
    <dgm:pt modelId="{89C0CC41-A6DF-4F99-966F-5F719BE4906F}" type="pres">
      <dgm:prSet presAssocID="{16204F24-99AA-4823-B46D-10028696F6FA}" presName="parentLeftMargin" presStyleLbl="node1" presStyleIdx="0" presStyleCnt="2"/>
      <dgm:spPr/>
    </dgm:pt>
    <dgm:pt modelId="{640DD443-28EF-40D5-ADA4-A9F2337479B4}" type="pres">
      <dgm:prSet presAssocID="{16204F24-99AA-4823-B46D-10028696F6FA}" presName="parentText" presStyleLbl="node1" presStyleIdx="0" presStyleCnt="2">
        <dgm:presLayoutVars>
          <dgm:chMax val="0"/>
          <dgm:bulletEnabled val="1"/>
        </dgm:presLayoutVars>
      </dgm:prSet>
      <dgm:spPr/>
    </dgm:pt>
    <dgm:pt modelId="{AEAF01E3-D599-4493-8234-AD52B142ECBA}" type="pres">
      <dgm:prSet presAssocID="{16204F24-99AA-4823-B46D-10028696F6FA}" presName="negativeSpace" presStyleCnt="0"/>
      <dgm:spPr/>
    </dgm:pt>
    <dgm:pt modelId="{C8B6A4E5-690B-4802-8B7F-F30F6ED2CB4A}" type="pres">
      <dgm:prSet presAssocID="{16204F24-99AA-4823-B46D-10028696F6FA}" presName="childText" presStyleLbl="conFgAcc1" presStyleIdx="0" presStyleCnt="2">
        <dgm:presLayoutVars>
          <dgm:bulletEnabled val="1"/>
        </dgm:presLayoutVars>
      </dgm:prSet>
      <dgm:spPr/>
    </dgm:pt>
    <dgm:pt modelId="{7F9D4208-4F7D-4B6E-907F-314664636178}" type="pres">
      <dgm:prSet presAssocID="{AB149271-EDA8-44A4-89A3-912E646F86A0}" presName="spaceBetweenRectangles" presStyleCnt="0"/>
      <dgm:spPr/>
    </dgm:pt>
    <dgm:pt modelId="{9C8F7DCB-3118-4B06-A967-0B6B77528193}" type="pres">
      <dgm:prSet presAssocID="{9C4CA42A-EBFB-4AE5-AFEC-4013E62C2793}" presName="parentLin" presStyleCnt="0"/>
      <dgm:spPr/>
    </dgm:pt>
    <dgm:pt modelId="{D3C9F6F1-AB26-432D-9105-16B852AC6103}" type="pres">
      <dgm:prSet presAssocID="{9C4CA42A-EBFB-4AE5-AFEC-4013E62C2793}" presName="parentLeftMargin" presStyleLbl="node1" presStyleIdx="0" presStyleCnt="2"/>
      <dgm:spPr/>
    </dgm:pt>
    <dgm:pt modelId="{05F42961-5194-411C-B6ED-9002912A3D46}" type="pres">
      <dgm:prSet presAssocID="{9C4CA42A-EBFB-4AE5-AFEC-4013E62C2793}" presName="parentText" presStyleLbl="node1" presStyleIdx="1" presStyleCnt="2">
        <dgm:presLayoutVars>
          <dgm:chMax val="0"/>
          <dgm:bulletEnabled val="1"/>
        </dgm:presLayoutVars>
      </dgm:prSet>
      <dgm:spPr/>
    </dgm:pt>
    <dgm:pt modelId="{0B93E295-7B32-44A0-9F66-35F53F6AC89C}" type="pres">
      <dgm:prSet presAssocID="{9C4CA42A-EBFB-4AE5-AFEC-4013E62C2793}" presName="negativeSpace" presStyleCnt="0"/>
      <dgm:spPr/>
    </dgm:pt>
    <dgm:pt modelId="{4BE22F3C-A788-4CE0-B224-CD01BC658F0C}" type="pres">
      <dgm:prSet presAssocID="{9C4CA42A-EBFB-4AE5-AFEC-4013E62C2793}" presName="childText" presStyleLbl="conFgAcc1" presStyleIdx="1" presStyleCnt="2">
        <dgm:presLayoutVars>
          <dgm:bulletEnabled val="1"/>
        </dgm:presLayoutVars>
      </dgm:prSet>
      <dgm:spPr/>
    </dgm:pt>
  </dgm:ptLst>
  <dgm:cxnLst>
    <dgm:cxn modelId="{0DEA0C06-EE2B-435E-BC0C-F0FCAEA19821}" type="presOf" srcId="{9C4CA42A-EBFB-4AE5-AFEC-4013E62C2793}" destId="{05F42961-5194-411C-B6ED-9002912A3D46}" srcOrd="1" destOrd="0" presId="urn:microsoft.com/office/officeart/2005/8/layout/list1"/>
    <dgm:cxn modelId="{B459B008-D08C-47A4-951B-4D7ABB850858}" type="presOf" srcId="{9C4CA42A-EBFB-4AE5-AFEC-4013E62C2793}" destId="{D3C9F6F1-AB26-432D-9105-16B852AC6103}" srcOrd="0" destOrd="0" presId="urn:microsoft.com/office/officeart/2005/8/layout/list1"/>
    <dgm:cxn modelId="{D99D980A-057D-4C0E-9038-B18AB46CFB90}" srcId="{16204F24-99AA-4823-B46D-10028696F6FA}" destId="{ED86606A-9207-485F-9FE2-E48ADC3C8719}" srcOrd="0" destOrd="0" parTransId="{02EFF007-602C-40D2-9E47-8E217B95F46C}" sibTransId="{D4397120-4063-48A5-B2F1-89BB38EE2050}"/>
    <dgm:cxn modelId="{98753810-C0BB-4EA5-A310-CD9A2D8063E4}" srcId="{252750F5-4D4E-450B-87DD-84EE5335BB22}" destId="{9C4CA42A-EBFB-4AE5-AFEC-4013E62C2793}" srcOrd="1" destOrd="0" parTransId="{6F7197B2-E10B-4F22-BBBE-17CD37490915}" sibTransId="{472AF565-F74A-458C-A326-8A41CFB72718}"/>
    <dgm:cxn modelId="{CFA24628-EDCF-473A-9B46-72682E65D3F3}" type="presOf" srcId="{16204F24-99AA-4823-B46D-10028696F6FA}" destId="{640DD443-28EF-40D5-ADA4-A9F2337479B4}" srcOrd="1" destOrd="0" presId="urn:microsoft.com/office/officeart/2005/8/layout/list1"/>
    <dgm:cxn modelId="{A477093A-988D-4331-A86D-4BCAD3550E6D}" type="presOf" srcId="{E0540650-E792-42C6-8AEA-7256F85C9DE6}" destId="{4BE22F3C-A788-4CE0-B224-CD01BC658F0C}" srcOrd="0" destOrd="1" presId="urn:microsoft.com/office/officeart/2005/8/layout/list1"/>
    <dgm:cxn modelId="{836B6446-7C68-43FB-AB98-38350472F67B}" srcId="{9C4CA42A-EBFB-4AE5-AFEC-4013E62C2793}" destId="{AC6AA0C8-B2D7-4E0E-B343-8AD0623CA83F}" srcOrd="0" destOrd="0" parTransId="{908C2B3D-8F76-4D68-A21F-122F16A4233D}" sibTransId="{F5BE00EB-E433-4B4E-B3D1-0AF7EE3E1617}"/>
    <dgm:cxn modelId="{474F458C-C7CF-4506-851B-528527A917B4}" srcId="{252750F5-4D4E-450B-87DD-84EE5335BB22}" destId="{16204F24-99AA-4823-B46D-10028696F6FA}" srcOrd="0" destOrd="0" parTransId="{98A360AE-24AB-429E-9690-128AE131836A}" sibTransId="{AB149271-EDA8-44A4-89A3-912E646F86A0}"/>
    <dgm:cxn modelId="{3A585792-EDC7-4008-99A1-6CD34E51C456}" type="presOf" srcId="{ED86606A-9207-485F-9FE2-E48ADC3C8719}" destId="{C8B6A4E5-690B-4802-8B7F-F30F6ED2CB4A}" srcOrd="0" destOrd="0" presId="urn:microsoft.com/office/officeart/2005/8/layout/list1"/>
    <dgm:cxn modelId="{52336CA5-443D-4CB8-9FB0-C2E89D2231BD}" type="presOf" srcId="{16204F24-99AA-4823-B46D-10028696F6FA}" destId="{89C0CC41-A6DF-4F99-966F-5F719BE4906F}" srcOrd="0" destOrd="0" presId="urn:microsoft.com/office/officeart/2005/8/layout/list1"/>
    <dgm:cxn modelId="{54A10AAB-B3D0-49AA-872B-07E3AF0A7E25}" type="presOf" srcId="{AC6AA0C8-B2D7-4E0E-B343-8AD0623CA83F}" destId="{4BE22F3C-A788-4CE0-B224-CD01BC658F0C}" srcOrd="0" destOrd="0" presId="urn:microsoft.com/office/officeart/2005/8/layout/list1"/>
    <dgm:cxn modelId="{433639AC-86CD-4768-BF08-CEB57A1F73E8}" srcId="{9C4CA42A-EBFB-4AE5-AFEC-4013E62C2793}" destId="{E0540650-E792-42C6-8AEA-7256F85C9DE6}" srcOrd="1" destOrd="0" parTransId="{500C459C-CA90-448B-9D6C-31FC619E823E}" sibTransId="{FD56F638-021E-45F2-95CD-1839B3D4B4F2}"/>
    <dgm:cxn modelId="{779775E4-67F9-46A5-A2DF-15F2284D8EBD}" type="presOf" srcId="{252750F5-4D4E-450B-87DD-84EE5335BB22}" destId="{C8B08BE7-FE54-49F8-9DD2-F31808264739}" srcOrd="0" destOrd="0" presId="urn:microsoft.com/office/officeart/2005/8/layout/list1"/>
    <dgm:cxn modelId="{3CD9F5FC-78FF-40E2-9E6E-D19A696CA368}" type="presParOf" srcId="{C8B08BE7-FE54-49F8-9DD2-F31808264739}" destId="{486F4288-CB69-4217-887B-1D51AEEC8212}" srcOrd="0" destOrd="0" presId="urn:microsoft.com/office/officeart/2005/8/layout/list1"/>
    <dgm:cxn modelId="{D15828CA-3CE5-4D2E-B419-E88325EC1CBC}" type="presParOf" srcId="{486F4288-CB69-4217-887B-1D51AEEC8212}" destId="{89C0CC41-A6DF-4F99-966F-5F719BE4906F}" srcOrd="0" destOrd="0" presId="urn:microsoft.com/office/officeart/2005/8/layout/list1"/>
    <dgm:cxn modelId="{AE5AA9D4-E3D2-4CA7-8B75-6CB39525C0DA}" type="presParOf" srcId="{486F4288-CB69-4217-887B-1D51AEEC8212}" destId="{640DD443-28EF-40D5-ADA4-A9F2337479B4}" srcOrd="1" destOrd="0" presId="urn:microsoft.com/office/officeart/2005/8/layout/list1"/>
    <dgm:cxn modelId="{077D4D02-4FB6-4D41-BC26-15FF9D3B6690}" type="presParOf" srcId="{C8B08BE7-FE54-49F8-9DD2-F31808264739}" destId="{AEAF01E3-D599-4493-8234-AD52B142ECBA}" srcOrd="1" destOrd="0" presId="urn:microsoft.com/office/officeart/2005/8/layout/list1"/>
    <dgm:cxn modelId="{620FBE75-A4C7-4693-9E61-0CE037997813}" type="presParOf" srcId="{C8B08BE7-FE54-49F8-9DD2-F31808264739}" destId="{C8B6A4E5-690B-4802-8B7F-F30F6ED2CB4A}" srcOrd="2" destOrd="0" presId="urn:microsoft.com/office/officeart/2005/8/layout/list1"/>
    <dgm:cxn modelId="{6E0A5FC2-1A8C-4895-9C30-FD5E421669B3}" type="presParOf" srcId="{C8B08BE7-FE54-49F8-9DD2-F31808264739}" destId="{7F9D4208-4F7D-4B6E-907F-314664636178}" srcOrd="3" destOrd="0" presId="urn:microsoft.com/office/officeart/2005/8/layout/list1"/>
    <dgm:cxn modelId="{4A204C55-B740-4B26-9B2E-B43A1E0E4EC6}" type="presParOf" srcId="{C8B08BE7-FE54-49F8-9DD2-F31808264739}" destId="{9C8F7DCB-3118-4B06-A967-0B6B77528193}" srcOrd="4" destOrd="0" presId="urn:microsoft.com/office/officeart/2005/8/layout/list1"/>
    <dgm:cxn modelId="{47A2294E-3C8E-46F5-AE7A-0A09DCD7A6A7}" type="presParOf" srcId="{9C8F7DCB-3118-4B06-A967-0B6B77528193}" destId="{D3C9F6F1-AB26-432D-9105-16B852AC6103}" srcOrd="0" destOrd="0" presId="urn:microsoft.com/office/officeart/2005/8/layout/list1"/>
    <dgm:cxn modelId="{63F970CB-3D01-4127-99D0-9A11A063D76F}" type="presParOf" srcId="{9C8F7DCB-3118-4B06-A967-0B6B77528193}" destId="{05F42961-5194-411C-B6ED-9002912A3D46}" srcOrd="1" destOrd="0" presId="urn:microsoft.com/office/officeart/2005/8/layout/list1"/>
    <dgm:cxn modelId="{8730C7C6-ED77-4EE5-944A-3F54066D3743}" type="presParOf" srcId="{C8B08BE7-FE54-49F8-9DD2-F31808264739}" destId="{0B93E295-7B32-44A0-9F66-35F53F6AC89C}" srcOrd="5" destOrd="0" presId="urn:microsoft.com/office/officeart/2005/8/layout/list1"/>
    <dgm:cxn modelId="{110270F9-A41D-46A0-9292-D66E0ACE91E5}" type="presParOf" srcId="{C8B08BE7-FE54-49F8-9DD2-F31808264739}" destId="{4BE22F3C-A788-4CE0-B224-CD01BC658F0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DF14F87-9310-4DC8-810B-533BEDBB4639}"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A1A5F698-2AAB-454A-B015-6D917D764DEA}">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微程序</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70AC2C2F-18C9-46B0-AD2A-FA101C210F67}" type="parTrans" cxnId="{1CCC835B-5764-4742-96BC-C064672FCC3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A464112-C3BA-4AB2-890C-A932E0E44B6C}" type="sibTrans" cxnId="{1CCC835B-5764-4742-96BC-C064672FCC3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804C9ED-997B-4915-8AF1-BD2635309610}">
      <dgm:prSet custT="1"/>
      <dgm:spPr/>
      <dgm:t>
        <a:bodyPr/>
        <a:lstStyle/>
        <a:p>
          <a:r>
            <a:rPr lang="zh-CN" altLang="en-US" sz="2000" b="1" dirty="0">
              <a:latin typeface="微软雅黑" panose="020B0503020204020204" pitchFamily="34" charset="-122"/>
              <a:ea typeface="微软雅黑" panose="020B0503020204020204" pitchFamily="34" charset="-122"/>
              <a:cs typeface="+mn-ea"/>
              <a:sym typeface="+mn-lt"/>
            </a:rPr>
            <a:t>一系列微指令的有序集合</a:t>
          </a:r>
        </a:p>
      </dgm:t>
    </dgm:pt>
    <dgm:pt modelId="{73A34495-5D17-4F91-9393-90DB81D3AC77}" type="parTrans" cxnId="{80ED981D-50AD-4020-A517-1048A21B437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626051B-7EC6-40DC-8CD4-D702521A252B}" type="sibTrans" cxnId="{80ED981D-50AD-4020-A517-1048A21B437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9653B5B-9510-4E92-B0A9-C9CE2A90064F}">
      <dgm:prSet custT="1"/>
      <dgm:spPr/>
      <dgm:t>
        <a:bodyPr/>
        <a:lstStyle/>
        <a:p>
          <a:r>
            <a:rPr lang="zh-CN" altLang="en-US" sz="2000" b="1" dirty="0">
              <a:solidFill>
                <a:schemeClr val="accent4">
                  <a:lumMod val="75000"/>
                </a:schemeClr>
              </a:solidFill>
              <a:latin typeface="微软雅黑" panose="020B0503020204020204" pitchFamily="34" charset="-122"/>
              <a:ea typeface="微软雅黑" panose="020B0503020204020204" pitchFamily="34" charset="-122"/>
              <a:cs typeface="+mn-ea"/>
              <a:sym typeface="+mn-lt"/>
            </a:rPr>
            <a:t>一段微程序对应一条指令</a:t>
          </a:r>
        </a:p>
      </dgm:t>
    </dgm:pt>
    <dgm:pt modelId="{FEA4A937-D771-44ED-A062-E7FEE5D0F174}" type="parTrans" cxnId="{D4E5FF51-A6C7-43F3-8F68-3BED85ED270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F432477-9BAE-4D45-9F98-48968358298B}" type="sibTrans" cxnId="{D4E5FF51-A6C7-43F3-8F68-3BED85ED270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BF3AEB9-69F1-4CBC-AEDB-01F470B63B50}">
      <dgm:prSet custT="1"/>
      <dgm:spPr/>
      <dgm:t>
        <a:bodyPr/>
        <a:lstStyle/>
        <a:p>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微地址</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0B2B297E-DE16-47FC-BC9B-9D02703FE7CA}" type="parTrans" cxnId="{E138FB6F-BE7F-409C-B10E-0B331FBA90A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0B0372D-3489-488A-81EB-8BCC667DF324}" type="sibTrans" cxnId="{E138FB6F-BE7F-409C-B10E-0B331FBA90A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F1C5E95-6948-4EA5-900A-735E9A0A2448}">
      <dgm:prSet custT="1"/>
      <dgm:spPr/>
      <dgm:t>
        <a:bodyPr/>
        <a:lstStyle/>
        <a:p>
          <a:r>
            <a:rPr lang="zh-CN" altLang="en-US" sz="2000">
              <a:latin typeface="微软雅黑" panose="020B0503020204020204" pitchFamily="34" charset="-122"/>
              <a:ea typeface="微软雅黑" panose="020B0503020204020204" pitchFamily="34" charset="-122"/>
              <a:cs typeface="+mn-ea"/>
              <a:sym typeface="+mn-lt"/>
            </a:rPr>
            <a:t>存放微指令的控制存储器的单元地址</a:t>
          </a:r>
          <a:endParaRPr lang="en-US" altLang="zh-CN" sz="2000" dirty="0">
            <a:latin typeface="微软雅黑" panose="020B0503020204020204" pitchFamily="34" charset="-122"/>
            <a:ea typeface="微软雅黑" panose="020B0503020204020204" pitchFamily="34" charset="-122"/>
            <a:cs typeface="+mn-ea"/>
            <a:sym typeface="+mn-lt"/>
          </a:endParaRPr>
        </a:p>
      </dgm:t>
    </dgm:pt>
    <dgm:pt modelId="{A994B7BA-0608-467F-947A-6F2D471C0A7C}" type="parTrans" cxnId="{CDAAD6C0-D181-48AB-8EFA-1BB165AB44F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0DC0167-3CBC-4C57-9CE8-A1DFE80B47DB}" type="sibTrans" cxnId="{CDAAD6C0-D181-48AB-8EFA-1BB165AB44F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F057C9B-84F2-4279-91CE-E8E0EEB515A0}">
      <dgm:prSet custT="1"/>
      <dgm:spPr>
        <a:solidFill>
          <a:srgbClr val="C00000"/>
        </a:solidFill>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机器指令 </a:t>
          </a:r>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 </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微程序 </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微指令 </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微命令</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 </a:t>
          </a:r>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 </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微操作</a:t>
          </a:r>
        </a:p>
      </dgm:t>
    </dgm:pt>
    <dgm:pt modelId="{D62F7905-13C6-4F04-AAE4-794A0BBFE509}" type="parTrans" cxnId="{781DD8ED-21A7-43EF-99A4-03139677DF2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26B30A8-6DFF-40C7-9671-FD5CBF4EF831}" type="sibTrans" cxnId="{781DD8ED-21A7-43EF-99A4-03139677DF2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8A61050-C8AE-44FD-AC4C-15C16F0B5895}" type="pres">
      <dgm:prSet presAssocID="{8DF14F87-9310-4DC8-810B-533BEDBB4639}" presName="linear" presStyleCnt="0">
        <dgm:presLayoutVars>
          <dgm:dir/>
          <dgm:animLvl val="lvl"/>
          <dgm:resizeHandles val="exact"/>
        </dgm:presLayoutVars>
      </dgm:prSet>
      <dgm:spPr/>
    </dgm:pt>
    <dgm:pt modelId="{E82731B3-C4E7-442A-886B-19CD41CACAC8}" type="pres">
      <dgm:prSet presAssocID="{A1A5F698-2AAB-454A-B015-6D917D764DEA}" presName="parentLin" presStyleCnt="0"/>
      <dgm:spPr/>
    </dgm:pt>
    <dgm:pt modelId="{B6E1A47C-9B9E-4CBE-8A3A-A89F18214274}" type="pres">
      <dgm:prSet presAssocID="{A1A5F698-2AAB-454A-B015-6D917D764DEA}" presName="parentLeftMargin" presStyleLbl="node1" presStyleIdx="0" presStyleCnt="3"/>
      <dgm:spPr/>
    </dgm:pt>
    <dgm:pt modelId="{18A41144-EA8F-445C-970F-8136418B5DF1}" type="pres">
      <dgm:prSet presAssocID="{A1A5F698-2AAB-454A-B015-6D917D764DEA}" presName="parentText" presStyleLbl="node1" presStyleIdx="0" presStyleCnt="3">
        <dgm:presLayoutVars>
          <dgm:chMax val="0"/>
          <dgm:bulletEnabled val="1"/>
        </dgm:presLayoutVars>
      </dgm:prSet>
      <dgm:spPr/>
    </dgm:pt>
    <dgm:pt modelId="{F0025179-8DDE-4E88-AC0D-A6EACA6B7C6D}" type="pres">
      <dgm:prSet presAssocID="{A1A5F698-2AAB-454A-B015-6D917D764DEA}" presName="negativeSpace" presStyleCnt="0"/>
      <dgm:spPr/>
    </dgm:pt>
    <dgm:pt modelId="{DE2F13A2-F176-41E0-B9C1-19E9464526B6}" type="pres">
      <dgm:prSet presAssocID="{A1A5F698-2AAB-454A-B015-6D917D764DEA}" presName="childText" presStyleLbl="conFgAcc1" presStyleIdx="0" presStyleCnt="3">
        <dgm:presLayoutVars>
          <dgm:bulletEnabled val="1"/>
        </dgm:presLayoutVars>
      </dgm:prSet>
      <dgm:spPr/>
    </dgm:pt>
    <dgm:pt modelId="{587E9085-DD5B-4BD3-A4D3-CE701EB0A19A}" type="pres">
      <dgm:prSet presAssocID="{9A464112-C3BA-4AB2-890C-A932E0E44B6C}" presName="spaceBetweenRectangles" presStyleCnt="0"/>
      <dgm:spPr/>
    </dgm:pt>
    <dgm:pt modelId="{7F101142-3D75-4877-A05E-AF0DD34675F9}" type="pres">
      <dgm:prSet presAssocID="{8BF3AEB9-69F1-4CBC-AEDB-01F470B63B50}" presName="parentLin" presStyleCnt="0"/>
      <dgm:spPr/>
    </dgm:pt>
    <dgm:pt modelId="{9850D884-AD2C-4902-B214-5324FDF91A0A}" type="pres">
      <dgm:prSet presAssocID="{8BF3AEB9-69F1-4CBC-AEDB-01F470B63B50}" presName="parentLeftMargin" presStyleLbl="node1" presStyleIdx="0" presStyleCnt="3"/>
      <dgm:spPr/>
    </dgm:pt>
    <dgm:pt modelId="{CB616A15-B01F-4EE8-8B44-F111513F72A6}" type="pres">
      <dgm:prSet presAssocID="{8BF3AEB9-69F1-4CBC-AEDB-01F470B63B50}" presName="parentText" presStyleLbl="node1" presStyleIdx="1" presStyleCnt="3">
        <dgm:presLayoutVars>
          <dgm:chMax val="0"/>
          <dgm:bulletEnabled val="1"/>
        </dgm:presLayoutVars>
      </dgm:prSet>
      <dgm:spPr/>
    </dgm:pt>
    <dgm:pt modelId="{8ADCD83A-911A-45E7-9C09-26717CB4A80F}" type="pres">
      <dgm:prSet presAssocID="{8BF3AEB9-69F1-4CBC-AEDB-01F470B63B50}" presName="negativeSpace" presStyleCnt="0"/>
      <dgm:spPr/>
    </dgm:pt>
    <dgm:pt modelId="{C6535B3D-FCD8-4D7F-B0AB-4BB3FB4B5B63}" type="pres">
      <dgm:prSet presAssocID="{8BF3AEB9-69F1-4CBC-AEDB-01F470B63B50}" presName="childText" presStyleLbl="conFgAcc1" presStyleIdx="1" presStyleCnt="3">
        <dgm:presLayoutVars>
          <dgm:bulletEnabled val="1"/>
        </dgm:presLayoutVars>
      </dgm:prSet>
      <dgm:spPr/>
    </dgm:pt>
    <dgm:pt modelId="{2B12A558-58A5-4866-BFBE-631F45525524}" type="pres">
      <dgm:prSet presAssocID="{C0B0372D-3489-488A-81EB-8BCC667DF324}" presName="spaceBetweenRectangles" presStyleCnt="0"/>
      <dgm:spPr/>
    </dgm:pt>
    <dgm:pt modelId="{05562ADD-054E-4ACE-9077-00D0CE734ABF}" type="pres">
      <dgm:prSet presAssocID="{6F057C9B-84F2-4279-91CE-E8E0EEB515A0}" presName="parentLin" presStyleCnt="0"/>
      <dgm:spPr/>
    </dgm:pt>
    <dgm:pt modelId="{1EC679D0-006E-4F3A-B991-16A05C09784E}" type="pres">
      <dgm:prSet presAssocID="{6F057C9B-84F2-4279-91CE-E8E0EEB515A0}" presName="parentLeftMargin" presStyleLbl="node1" presStyleIdx="1" presStyleCnt="3"/>
      <dgm:spPr/>
    </dgm:pt>
    <dgm:pt modelId="{575CA77B-D6D7-4B91-B1DC-9227D8B06403}" type="pres">
      <dgm:prSet presAssocID="{6F057C9B-84F2-4279-91CE-E8E0EEB515A0}" presName="parentText" presStyleLbl="node1" presStyleIdx="2" presStyleCnt="3" custScaleX="109862">
        <dgm:presLayoutVars>
          <dgm:chMax val="0"/>
          <dgm:bulletEnabled val="1"/>
        </dgm:presLayoutVars>
      </dgm:prSet>
      <dgm:spPr/>
    </dgm:pt>
    <dgm:pt modelId="{184AEDAD-6163-4A69-8AAF-CA64B937025D}" type="pres">
      <dgm:prSet presAssocID="{6F057C9B-84F2-4279-91CE-E8E0EEB515A0}" presName="negativeSpace" presStyleCnt="0"/>
      <dgm:spPr/>
    </dgm:pt>
    <dgm:pt modelId="{02906CD1-E6B0-48C9-96CF-3E47823A0DDB}" type="pres">
      <dgm:prSet presAssocID="{6F057C9B-84F2-4279-91CE-E8E0EEB515A0}" presName="childText" presStyleLbl="conFgAcc1" presStyleIdx="2" presStyleCnt="3">
        <dgm:presLayoutVars>
          <dgm:bulletEnabled val="1"/>
        </dgm:presLayoutVars>
      </dgm:prSet>
      <dgm:spPr>
        <a:ln>
          <a:solidFill>
            <a:srgbClr val="C00000"/>
          </a:solidFill>
        </a:ln>
      </dgm:spPr>
    </dgm:pt>
  </dgm:ptLst>
  <dgm:cxnLst>
    <dgm:cxn modelId="{80ED981D-50AD-4020-A517-1048A21B437E}" srcId="{A1A5F698-2AAB-454A-B015-6D917D764DEA}" destId="{0804C9ED-997B-4915-8AF1-BD2635309610}" srcOrd="0" destOrd="0" parTransId="{73A34495-5D17-4F91-9393-90DB81D3AC77}" sibTransId="{5626051B-7EC6-40DC-8CD4-D702521A252B}"/>
    <dgm:cxn modelId="{B731C02A-731A-4F5A-A9BA-C14FC83D938E}" type="presOf" srcId="{8DF14F87-9310-4DC8-810B-533BEDBB4639}" destId="{58A61050-C8AE-44FD-AC4C-15C16F0B5895}" srcOrd="0" destOrd="0" presId="urn:microsoft.com/office/officeart/2005/8/layout/list1"/>
    <dgm:cxn modelId="{CE1D0539-F6D4-40D4-85E1-8D95FD636FE9}" type="presOf" srcId="{A1A5F698-2AAB-454A-B015-6D917D764DEA}" destId="{B6E1A47C-9B9E-4CBE-8A3A-A89F18214274}" srcOrd="0" destOrd="0" presId="urn:microsoft.com/office/officeart/2005/8/layout/list1"/>
    <dgm:cxn modelId="{1CCC835B-5764-4742-96BC-C064672FCC35}" srcId="{8DF14F87-9310-4DC8-810B-533BEDBB4639}" destId="{A1A5F698-2AAB-454A-B015-6D917D764DEA}" srcOrd="0" destOrd="0" parTransId="{70AC2C2F-18C9-46B0-AD2A-FA101C210F67}" sibTransId="{9A464112-C3BA-4AB2-890C-A932E0E44B6C}"/>
    <dgm:cxn modelId="{E138FB6F-BE7F-409C-B10E-0B331FBA90AC}" srcId="{8DF14F87-9310-4DC8-810B-533BEDBB4639}" destId="{8BF3AEB9-69F1-4CBC-AEDB-01F470B63B50}" srcOrd="1" destOrd="0" parTransId="{0B2B297E-DE16-47FC-BC9B-9D02703FE7CA}" sibTransId="{C0B0372D-3489-488A-81EB-8BCC667DF324}"/>
    <dgm:cxn modelId="{D4E5FF51-A6C7-43F3-8F68-3BED85ED2703}" srcId="{A1A5F698-2AAB-454A-B015-6D917D764DEA}" destId="{39653B5B-9510-4E92-B0A9-C9CE2A90064F}" srcOrd="1" destOrd="0" parTransId="{FEA4A937-D771-44ED-A062-E7FEE5D0F174}" sibTransId="{CF432477-9BAE-4D45-9F98-48968358298B}"/>
    <dgm:cxn modelId="{44DF3284-4D31-4468-B939-F4D5A5C0C073}" type="presOf" srcId="{6F057C9B-84F2-4279-91CE-E8E0EEB515A0}" destId="{1EC679D0-006E-4F3A-B991-16A05C09784E}" srcOrd="0" destOrd="0" presId="urn:microsoft.com/office/officeart/2005/8/layout/list1"/>
    <dgm:cxn modelId="{53BC5396-B489-435A-A571-CABE317EEBE7}" type="presOf" srcId="{3F1C5E95-6948-4EA5-900A-735E9A0A2448}" destId="{C6535B3D-FCD8-4D7F-B0AB-4BB3FB4B5B63}" srcOrd="0" destOrd="0" presId="urn:microsoft.com/office/officeart/2005/8/layout/list1"/>
    <dgm:cxn modelId="{3FE3DF9A-E2E8-44E0-A0E0-121F0813E2F0}" type="presOf" srcId="{8BF3AEB9-69F1-4CBC-AEDB-01F470B63B50}" destId="{CB616A15-B01F-4EE8-8B44-F111513F72A6}" srcOrd="1" destOrd="0" presId="urn:microsoft.com/office/officeart/2005/8/layout/list1"/>
    <dgm:cxn modelId="{0E6260AA-56C6-4B0F-8ED9-2F2601BB25C1}" type="presOf" srcId="{6F057C9B-84F2-4279-91CE-E8E0EEB515A0}" destId="{575CA77B-D6D7-4B91-B1DC-9227D8B06403}" srcOrd="1" destOrd="0" presId="urn:microsoft.com/office/officeart/2005/8/layout/list1"/>
    <dgm:cxn modelId="{546227AC-6ABD-46AD-ACE1-C13BFA1F57B0}" type="presOf" srcId="{39653B5B-9510-4E92-B0A9-C9CE2A90064F}" destId="{DE2F13A2-F176-41E0-B9C1-19E9464526B6}" srcOrd="0" destOrd="1" presId="urn:microsoft.com/office/officeart/2005/8/layout/list1"/>
    <dgm:cxn modelId="{DB8ED3BA-8B2D-46AC-8833-BC0CA21F7CBF}" type="presOf" srcId="{0804C9ED-997B-4915-8AF1-BD2635309610}" destId="{DE2F13A2-F176-41E0-B9C1-19E9464526B6}" srcOrd="0" destOrd="0" presId="urn:microsoft.com/office/officeart/2005/8/layout/list1"/>
    <dgm:cxn modelId="{CDAAD6C0-D181-48AB-8EFA-1BB165AB44FB}" srcId="{8BF3AEB9-69F1-4CBC-AEDB-01F470B63B50}" destId="{3F1C5E95-6948-4EA5-900A-735E9A0A2448}" srcOrd="0" destOrd="0" parTransId="{A994B7BA-0608-467F-947A-6F2D471C0A7C}" sibTransId="{70DC0167-3CBC-4C57-9CE8-A1DFE80B47DB}"/>
    <dgm:cxn modelId="{8A6F0EE7-2846-4C06-8F3E-0279A433C443}" type="presOf" srcId="{A1A5F698-2AAB-454A-B015-6D917D764DEA}" destId="{18A41144-EA8F-445C-970F-8136418B5DF1}" srcOrd="1" destOrd="0" presId="urn:microsoft.com/office/officeart/2005/8/layout/list1"/>
    <dgm:cxn modelId="{781DD8ED-21A7-43EF-99A4-03139677DF21}" srcId="{8DF14F87-9310-4DC8-810B-533BEDBB4639}" destId="{6F057C9B-84F2-4279-91CE-E8E0EEB515A0}" srcOrd="2" destOrd="0" parTransId="{D62F7905-13C6-4F04-AAE4-794A0BBFE509}" sibTransId="{226B30A8-6DFF-40C7-9671-FD5CBF4EF831}"/>
    <dgm:cxn modelId="{663DBFF5-821D-4402-AF23-BF4D0D8826CD}" type="presOf" srcId="{8BF3AEB9-69F1-4CBC-AEDB-01F470B63B50}" destId="{9850D884-AD2C-4902-B214-5324FDF91A0A}" srcOrd="0" destOrd="0" presId="urn:microsoft.com/office/officeart/2005/8/layout/list1"/>
    <dgm:cxn modelId="{F1784A9E-23B6-44CF-9A75-C923497F8240}" type="presParOf" srcId="{58A61050-C8AE-44FD-AC4C-15C16F0B5895}" destId="{E82731B3-C4E7-442A-886B-19CD41CACAC8}" srcOrd="0" destOrd="0" presId="urn:microsoft.com/office/officeart/2005/8/layout/list1"/>
    <dgm:cxn modelId="{46EFA32E-9CE5-4CC8-947C-7D904AF1BB13}" type="presParOf" srcId="{E82731B3-C4E7-442A-886B-19CD41CACAC8}" destId="{B6E1A47C-9B9E-4CBE-8A3A-A89F18214274}" srcOrd="0" destOrd="0" presId="urn:microsoft.com/office/officeart/2005/8/layout/list1"/>
    <dgm:cxn modelId="{959EF640-B84C-4647-848F-F8E204FCE489}" type="presParOf" srcId="{E82731B3-C4E7-442A-886B-19CD41CACAC8}" destId="{18A41144-EA8F-445C-970F-8136418B5DF1}" srcOrd="1" destOrd="0" presId="urn:microsoft.com/office/officeart/2005/8/layout/list1"/>
    <dgm:cxn modelId="{D4F6C4A9-921B-4BB9-A665-B1B93A951E30}" type="presParOf" srcId="{58A61050-C8AE-44FD-AC4C-15C16F0B5895}" destId="{F0025179-8DDE-4E88-AC0D-A6EACA6B7C6D}" srcOrd="1" destOrd="0" presId="urn:microsoft.com/office/officeart/2005/8/layout/list1"/>
    <dgm:cxn modelId="{D148DA30-964B-4D76-A43A-8F0E59910EDA}" type="presParOf" srcId="{58A61050-C8AE-44FD-AC4C-15C16F0B5895}" destId="{DE2F13A2-F176-41E0-B9C1-19E9464526B6}" srcOrd="2" destOrd="0" presId="urn:microsoft.com/office/officeart/2005/8/layout/list1"/>
    <dgm:cxn modelId="{15B7DF2F-1762-4D2E-A48D-2EE8E1EB8ABE}" type="presParOf" srcId="{58A61050-C8AE-44FD-AC4C-15C16F0B5895}" destId="{587E9085-DD5B-4BD3-A4D3-CE701EB0A19A}" srcOrd="3" destOrd="0" presId="urn:microsoft.com/office/officeart/2005/8/layout/list1"/>
    <dgm:cxn modelId="{A5F417AD-D881-4251-9EEA-E39D2FAC9227}" type="presParOf" srcId="{58A61050-C8AE-44FD-AC4C-15C16F0B5895}" destId="{7F101142-3D75-4877-A05E-AF0DD34675F9}" srcOrd="4" destOrd="0" presId="urn:microsoft.com/office/officeart/2005/8/layout/list1"/>
    <dgm:cxn modelId="{9286DD7C-A5A1-4B3C-BF3E-6CD64003105C}" type="presParOf" srcId="{7F101142-3D75-4877-A05E-AF0DD34675F9}" destId="{9850D884-AD2C-4902-B214-5324FDF91A0A}" srcOrd="0" destOrd="0" presId="urn:microsoft.com/office/officeart/2005/8/layout/list1"/>
    <dgm:cxn modelId="{007642B6-5713-4B45-A207-22974ED45DF2}" type="presParOf" srcId="{7F101142-3D75-4877-A05E-AF0DD34675F9}" destId="{CB616A15-B01F-4EE8-8B44-F111513F72A6}" srcOrd="1" destOrd="0" presId="urn:microsoft.com/office/officeart/2005/8/layout/list1"/>
    <dgm:cxn modelId="{6D079B20-EDF3-4CDD-972D-4E537A5BAD72}" type="presParOf" srcId="{58A61050-C8AE-44FD-AC4C-15C16F0B5895}" destId="{8ADCD83A-911A-45E7-9C09-26717CB4A80F}" srcOrd="5" destOrd="0" presId="urn:microsoft.com/office/officeart/2005/8/layout/list1"/>
    <dgm:cxn modelId="{0A819E46-20C7-4F25-AEE4-099631E6BB36}" type="presParOf" srcId="{58A61050-C8AE-44FD-AC4C-15C16F0B5895}" destId="{C6535B3D-FCD8-4D7F-B0AB-4BB3FB4B5B63}" srcOrd="6" destOrd="0" presId="urn:microsoft.com/office/officeart/2005/8/layout/list1"/>
    <dgm:cxn modelId="{A24FF9B4-FBC8-4EB3-9BC9-C850DDE2DC06}" type="presParOf" srcId="{58A61050-C8AE-44FD-AC4C-15C16F0B5895}" destId="{2B12A558-58A5-4866-BFBE-631F45525524}" srcOrd="7" destOrd="0" presId="urn:microsoft.com/office/officeart/2005/8/layout/list1"/>
    <dgm:cxn modelId="{02ABD5DB-3976-4BE9-A7BA-28677EB54C1B}" type="presParOf" srcId="{58A61050-C8AE-44FD-AC4C-15C16F0B5895}" destId="{05562ADD-054E-4ACE-9077-00D0CE734ABF}" srcOrd="8" destOrd="0" presId="urn:microsoft.com/office/officeart/2005/8/layout/list1"/>
    <dgm:cxn modelId="{1A9B4A67-DAB0-463D-8360-9678D2488608}" type="presParOf" srcId="{05562ADD-054E-4ACE-9077-00D0CE734ABF}" destId="{1EC679D0-006E-4F3A-B991-16A05C09784E}" srcOrd="0" destOrd="0" presId="urn:microsoft.com/office/officeart/2005/8/layout/list1"/>
    <dgm:cxn modelId="{EB7335BF-6612-43B2-A06E-2BEB45E47FD4}" type="presParOf" srcId="{05562ADD-054E-4ACE-9077-00D0CE734ABF}" destId="{575CA77B-D6D7-4B91-B1DC-9227D8B06403}" srcOrd="1" destOrd="0" presId="urn:microsoft.com/office/officeart/2005/8/layout/list1"/>
    <dgm:cxn modelId="{56E60600-E141-4A5C-BD14-976344994E08}" type="presParOf" srcId="{58A61050-C8AE-44FD-AC4C-15C16F0B5895}" destId="{184AEDAD-6163-4A69-8AAF-CA64B937025D}" srcOrd="9" destOrd="0" presId="urn:microsoft.com/office/officeart/2005/8/layout/list1"/>
    <dgm:cxn modelId="{ECEE4D88-6F92-4642-9DDF-7BED49125BEC}" type="presParOf" srcId="{58A61050-C8AE-44FD-AC4C-15C16F0B5895}" destId="{02906CD1-E6B0-48C9-96CF-3E47823A0DD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597401D-3847-4F6C-A7D9-27A5AD64908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B22EB00A-5CB4-4224-BBDF-EA769568D8E8}">
      <dgm:prSet phldrT="[文本]" custT="1"/>
      <dgm:spPr/>
      <dgm:t>
        <a:bodyPr/>
        <a:lstStyle/>
        <a:p>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说明</a:t>
          </a:r>
        </a:p>
      </dgm:t>
    </dgm:pt>
    <dgm:pt modelId="{A52DC5EA-4D03-4C68-9B57-C157658085AB}" type="parTrans" cxnId="{98286B3C-EC11-4824-88EC-AB01F2E55E2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698F41C8-6868-4FA6-9E9D-8AB38F7C46A7}" type="sibTrans" cxnId="{98286B3C-EC11-4824-88EC-AB01F2E55E2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20562C9-225E-4AA4-80DB-483E1AEADDF4}">
      <dgm:prSet phldrT="[文本]" custT="1"/>
      <dgm:spPr/>
      <dgm:t>
        <a:bodyPr lIns="180000" rIns="180000"/>
        <a:lstStyle/>
        <a:p>
          <a:r>
            <a:rPr lang="zh-CN" altLang="en-US" sz="1600" dirty="0">
              <a:latin typeface="微软雅黑" panose="020B0503020204020204" pitchFamily="34" charset="-122"/>
              <a:ea typeface="微软雅黑" panose="020B0503020204020204" pitchFamily="34" charset="-122"/>
            </a:rPr>
            <a:t>后面的微命令没有和图完全对上</a:t>
          </a:r>
        </a:p>
      </dgm:t>
    </dgm:pt>
    <dgm:pt modelId="{B697E5BB-1886-4343-9E16-C44943FC5FBE}" type="parTrans" cxnId="{ED398043-9C7E-469F-8714-E2F7D4C58052}">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C0DC192-A895-4227-B6B9-6B271B02A26D}" type="sibTrans" cxnId="{ED398043-9C7E-469F-8714-E2F7D4C58052}">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E98F6C3-F05A-48BD-8F94-71088E9350E3}" type="pres">
      <dgm:prSet presAssocID="{0597401D-3847-4F6C-A7D9-27A5AD649088}" presName="linear" presStyleCnt="0">
        <dgm:presLayoutVars>
          <dgm:dir/>
          <dgm:animLvl val="lvl"/>
          <dgm:resizeHandles val="exact"/>
        </dgm:presLayoutVars>
      </dgm:prSet>
      <dgm:spPr/>
    </dgm:pt>
    <dgm:pt modelId="{83C082EF-FB8B-4C21-8D22-06C715F0FB20}" type="pres">
      <dgm:prSet presAssocID="{B22EB00A-5CB4-4224-BBDF-EA769568D8E8}" presName="parentLin" presStyleCnt="0"/>
      <dgm:spPr/>
    </dgm:pt>
    <dgm:pt modelId="{AD02702C-3710-4576-B2AA-6C0B8801C23C}" type="pres">
      <dgm:prSet presAssocID="{B22EB00A-5CB4-4224-BBDF-EA769568D8E8}" presName="parentLeftMargin" presStyleLbl="node1" presStyleIdx="0" presStyleCnt="1"/>
      <dgm:spPr/>
    </dgm:pt>
    <dgm:pt modelId="{F5C48DAE-456C-4351-9018-6D4FB690E899}" type="pres">
      <dgm:prSet presAssocID="{B22EB00A-5CB4-4224-BBDF-EA769568D8E8}" presName="parentText" presStyleLbl="node1" presStyleIdx="0" presStyleCnt="1">
        <dgm:presLayoutVars>
          <dgm:chMax val="0"/>
          <dgm:bulletEnabled val="1"/>
        </dgm:presLayoutVars>
      </dgm:prSet>
      <dgm:spPr/>
    </dgm:pt>
    <dgm:pt modelId="{AC9E2DAB-8C84-410C-8847-D0BEDA630CB9}" type="pres">
      <dgm:prSet presAssocID="{B22EB00A-5CB4-4224-BBDF-EA769568D8E8}" presName="negativeSpace" presStyleCnt="0"/>
      <dgm:spPr/>
    </dgm:pt>
    <dgm:pt modelId="{D584AED0-8C4A-46AA-9AAB-7047C5C796CC}" type="pres">
      <dgm:prSet presAssocID="{B22EB00A-5CB4-4224-BBDF-EA769568D8E8}" presName="childText" presStyleLbl="conFgAcc1" presStyleIdx="0" presStyleCnt="1">
        <dgm:presLayoutVars>
          <dgm:bulletEnabled val="1"/>
        </dgm:presLayoutVars>
      </dgm:prSet>
      <dgm:spPr/>
    </dgm:pt>
  </dgm:ptLst>
  <dgm:cxnLst>
    <dgm:cxn modelId="{98286B3C-EC11-4824-88EC-AB01F2E55E29}" srcId="{0597401D-3847-4F6C-A7D9-27A5AD649088}" destId="{B22EB00A-5CB4-4224-BBDF-EA769568D8E8}" srcOrd="0" destOrd="0" parTransId="{A52DC5EA-4D03-4C68-9B57-C157658085AB}" sibTransId="{698F41C8-6868-4FA6-9E9D-8AB38F7C46A7}"/>
    <dgm:cxn modelId="{6C56373D-3BE5-497C-8973-8318D0D42917}" type="presOf" srcId="{0597401D-3847-4F6C-A7D9-27A5AD649088}" destId="{4E98F6C3-F05A-48BD-8F94-71088E9350E3}" srcOrd="0" destOrd="0" presId="urn:microsoft.com/office/officeart/2005/8/layout/list1"/>
    <dgm:cxn modelId="{ED398043-9C7E-469F-8714-E2F7D4C58052}" srcId="{B22EB00A-5CB4-4224-BBDF-EA769568D8E8}" destId="{E20562C9-225E-4AA4-80DB-483E1AEADDF4}" srcOrd="0" destOrd="0" parTransId="{B697E5BB-1886-4343-9E16-C44943FC5FBE}" sibTransId="{3C0DC192-A895-4227-B6B9-6B271B02A26D}"/>
    <dgm:cxn modelId="{0E25CF5A-8676-4C50-8DF1-4413B4AD6CBD}" type="presOf" srcId="{B22EB00A-5CB4-4224-BBDF-EA769568D8E8}" destId="{F5C48DAE-456C-4351-9018-6D4FB690E899}" srcOrd="1" destOrd="0" presId="urn:microsoft.com/office/officeart/2005/8/layout/list1"/>
    <dgm:cxn modelId="{163653A9-485D-4116-9769-7A232E69DE89}" type="presOf" srcId="{E20562C9-225E-4AA4-80DB-483E1AEADDF4}" destId="{D584AED0-8C4A-46AA-9AAB-7047C5C796CC}" srcOrd="0" destOrd="0" presId="urn:microsoft.com/office/officeart/2005/8/layout/list1"/>
    <dgm:cxn modelId="{5DE2ACB8-5B64-4384-BCF1-8F31CBAF9EFC}" type="presOf" srcId="{B22EB00A-5CB4-4224-BBDF-EA769568D8E8}" destId="{AD02702C-3710-4576-B2AA-6C0B8801C23C}" srcOrd="0" destOrd="0" presId="urn:microsoft.com/office/officeart/2005/8/layout/list1"/>
    <dgm:cxn modelId="{80C2678F-BCF3-436C-B431-DF9A3651EFB0}" type="presParOf" srcId="{4E98F6C3-F05A-48BD-8F94-71088E9350E3}" destId="{83C082EF-FB8B-4C21-8D22-06C715F0FB20}" srcOrd="0" destOrd="0" presId="urn:microsoft.com/office/officeart/2005/8/layout/list1"/>
    <dgm:cxn modelId="{471A527A-ECDA-4AD8-B119-BF9C5093BBFE}" type="presParOf" srcId="{83C082EF-FB8B-4C21-8D22-06C715F0FB20}" destId="{AD02702C-3710-4576-B2AA-6C0B8801C23C}" srcOrd="0" destOrd="0" presId="urn:microsoft.com/office/officeart/2005/8/layout/list1"/>
    <dgm:cxn modelId="{7D25363F-2ADC-48FA-80C9-EA58D21FA711}" type="presParOf" srcId="{83C082EF-FB8B-4C21-8D22-06C715F0FB20}" destId="{F5C48DAE-456C-4351-9018-6D4FB690E899}" srcOrd="1" destOrd="0" presId="urn:microsoft.com/office/officeart/2005/8/layout/list1"/>
    <dgm:cxn modelId="{2A47E0C6-D9D8-4B17-91AB-319A633B80F1}" type="presParOf" srcId="{4E98F6C3-F05A-48BD-8F94-71088E9350E3}" destId="{AC9E2DAB-8C84-410C-8847-D0BEDA630CB9}" srcOrd="1" destOrd="0" presId="urn:microsoft.com/office/officeart/2005/8/layout/list1"/>
    <dgm:cxn modelId="{736E9A90-68DD-4763-9C2E-F0435F55CC32}" type="presParOf" srcId="{4E98F6C3-F05A-48BD-8F94-71088E9350E3}" destId="{D584AED0-8C4A-46AA-9AAB-7047C5C796CC}"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FBB20A8-4B58-40BB-97BA-5D97407FA3B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A606F6DB-7C01-4B72-9FF7-230BABF9EB9B}">
      <dgm:prSet phldrT="[文本]" custT="1"/>
      <dgm:spPr/>
      <dgm:t>
        <a:bodyPr lIns="360000" rIns="360000"/>
        <a:lstStyle/>
        <a:p>
          <a:pPr>
            <a:lnSpc>
              <a:spcPct val="100000"/>
            </a:lnSpc>
            <a:spcAft>
              <a:spcPts val="0"/>
            </a:spcAft>
          </a:pPr>
          <a:r>
            <a:rPr lang="zh-CN" altLang="en-US" sz="2000" dirty="0">
              <a:latin typeface="微软雅黑" panose="020B0503020204020204" pitchFamily="34" charset="-122"/>
              <a:ea typeface="微软雅黑" panose="020B0503020204020204" pitchFamily="34" charset="-122"/>
              <a:cs typeface="+mn-ea"/>
              <a:sym typeface="+mn-lt"/>
            </a:rPr>
            <a:t>微指令字长为</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23</a:t>
          </a:r>
          <a:r>
            <a:rPr lang="zh-CN" altLang="en-US" sz="2000" dirty="0">
              <a:latin typeface="微软雅黑" panose="020B0503020204020204" pitchFamily="34" charset="-122"/>
              <a:ea typeface="微软雅黑" panose="020B0503020204020204" pitchFamily="34" charset="-122"/>
              <a:cs typeface="+mn-ea"/>
              <a:sym typeface="+mn-lt"/>
            </a:rPr>
            <a:t>位</a:t>
          </a:r>
          <a:endParaRPr lang="zh-CN" altLang="en-US" sz="2000" dirty="0">
            <a:latin typeface="微软雅黑" panose="020B0503020204020204" pitchFamily="34" charset="-122"/>
            <a:ea typeface="微软雅黑" panose="020B0503020204020204" pitchFamily="34" charset="-122"/>
          </a:endParaRPr>
        </a:p>
      </dgm:t>
    </dgm:pt>
    <dgm:pt modelId="{C6D5D9FB-35AB-4AF7-89CA-A81CA3D05727}" type="parTrans" cxnId="{F0E2C917-F598-4683-B367-310E1CC74A8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1DCF3DC-E672-4557-A03F-09B95C5475BF}" type="sibTrans" cxnId="{F0E2C917-F598-4683-B367-310E1CC74A8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9AA247A-34D7-406C-8B62-DB9FFE0EBE23}">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说明</a:t>
          </a:r>
        </a:p>
      </dgm:t>
    </dgm:pt>
    <dgm:pt modelId="{BF9BEEE1-7DA4-4333-BC3E-7EC6982F2B2B}" type="parTrans" cxnId="{EE9032F3-D270-42F1-84FF-D9F7DC7FF37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56A6B82-638F-4723-8F45-0A96A5C485EA}" type="sibTrans" cxnId="{EE9032F3-D270-42F1-84FF-D9F7DC7FF37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96453BC-2E42-489D-9445-374B704146B6}">
      <dgm:prSet phldrT="[文本]" custT="1"/>
      <dgm:spPr/>
      <dgm:t>
        <a:bodyPr lIns="360000" rIns="360000"/>
        <a:lstStyle/>
        <a:p>
          <a:pPr>
            <a:lnSpc>
              <a:spcPct val="100000"/>
            </a:lnSpc>
            <a:spcAft>
              <a:spcPts val="0"/>
            </a:spcAft>
          </a:pPr>
          <a:r>
            <a:rPr lang="zh-CN" altLang="en-US" sz="2000" dirty="0">
              <a:latin typeface="微软雅黑" panose="020B0503020204020204" pitchFamily="34" charset="-122"/>
              <a:ea typeface="微软雅黑" panose="020B0503020204020204" pitchFamily="34" charset="-122"/>
              <a:cs typeface="+mn-ea"/>
              <a:sym typeface="+mn-lt"/>
            </a:rPr>
            <a:t>由</a:t>
          </a:r>
          <a:r>
            <a:rPr lang="zh-CN" altLang="en-US" sz="2000" b="1" dirty="0">
              <a:solidFill>
                <a:schemeClr val="accent2">
                  <a:lumMod val="75000"/>
                </a:schemeClr>
              </a:solidFill>
              <a:latin typeface="微软雅黑" panose="020B0503020204020204" pitchFamily="34" charset="-122"/>
              <a:ea typeface="微软雅黑" panose="020B0503020204020204" pitchFamily="34" charset="-122"/>
              <a:cs typeface="+mn-ea"/>
              <a:sym typeface="+mn-lt"/>
            </a:rPr>
            <a:t>操作控制</a:t>
          </a:r>
          <a:r>
            <a:rPr lang="zh-CN" altLang="en-US" sz="2000" dirty="0">
              <a:latin typeface="微软雅黑" panose="020B0503020204020204" pitchFamily="34" charset="-122"/>
              <a:ea typeface="微软雅黑" panose="020B0503020204020204" pitchFamily="34" charset="-122"/>
              <a:cs typeface="+mn-ea"/>
              <a:sym typeface="+mn-lt"/>
            </a:rPr>
            <a:t>和</a:t>
          </a:r>
          <a:r>
            <a:rPr lang="zh-CN" altLang="en-US" sz="2000" b="1" dirty="0">
              <a:solidFill>
                <a:srgbClr val="00B050"/>
              </a:solidFill>
              <a:latin typeface="微软雅黑" panose="020B0503020204020204" pitchFamily="34" charset="-122"/>
              <a:ea typeface="微软雅黑" panose="020B0503020204020204" pitchFamily="34" charset="-122"/>
              <a:cs typeface="+mn-ea"/>
              <a:sym typeface="+mn-lt"/>
            </a:rPr>
            <a:t>顺序控制</a:t>
          </a:r>
          <a:r>
            <a:rPr lang="zh-CN" altLang="en-US" sz="2000" dirty="0">
              <a:latin typeface="微软雅黑" panose="020B0503020204020204" pitchFamily="34" charset="-122"/>
              <a:ea typeface="微软雅黑" panose="020B0503020204020204" pitchFamily="34" charset="-122"/>
              <a:cs typeface="+mn-ea"/>
              <a:sym typeface="+mn-lt"/>
            </a:rPr>
            <a:t>两大部分组成</a:t>
          </a:r>
          <a:endParaRPr lang="zh-CN" altLang="en-US" sz="2000" dirty="0">
            <a:latin typeface="微软雅黑" panose="020B0503020204020204" pitchFamily="34" charset="-122"/>
            <a:ea typeface="微软雅黑" panose="020B0503020204020204" pitchFamily="34" charset="-122"/>
          </a:endParaRPr>
        </a:p>
      </dgm:t>
    </dgm:pt>
    <dgm:pt modelId="{411A3F3E-D128-47F5-A14B-055CF8BA8D42}" type="parTrans" cxnId="{2138EC2F-E096-4314-AD34-9CF0261B2935}">
      <dgm:prSet/>
      <dgm:spPr/>
      <dgm:t>
        <a:bodyPr/>
        <a:lstStyle/>
        <a:p>
          <a:endParaRPr lang="zh-CN" altLang="en-US" sz="2000"/>
        </a:p>
      </dgm:t>
    </dgm:pt>
    <dgm:pt modelId="{5D4FBA97-E9D2-44D9-BED9-D147F90670D5}" type="sibTrans" cxnId="{2138EC2F-E096-4314-AD34-9CF0261B2935}">
      <dgm:prSet/>
      <dgm:spPr/>
      <dgm:t>
        <a:bodyPr/>
        <a:lstStyle/>
        <a:p>
          <a:endParaRPr lang="zh-CN" altLang="en-US" sz="2000"/>
        </a:p>
      </dgm:t>
    </dgm:pt>
    <dgm:pt modelId="{E9183670-7FE0-4699-807C-27E6966E18FA}" type="pres">
      <dgm:prSet presAssocID="{5FBB20A8-4B58-40BB-97BA-5D97407FA3BE}" presName="linear" presStyleCnt="0">
        <dgm:presLayoutVars>
          <dgm:dir/>
          <dgm:animLvl val="lvl"/>
          <dgm:resizeHandles val="exact"/>
        </dgm:presLayoutVars>
      </dgm:prSet>
      <dgm:spPr/>
    </dgm:pt>
    <dgm:pt modelId="{AD38D358-C7B2-4636-835F-48403C8EA0D8}" type="pres">
      <dgm:prSet presAssocID="{E9AA247A-34D7-406C-8B62-DB9FFE0EBE23}" presName="parentLin" presStyleCnt="0"/>
      <dgm:spPr/>
    </dgm:pt>
    <dgm:pt modelId="{7720AE15-B111-44E1-9E87-0551CDF3C968}" type="pres">
      <dgm:prSet presAssocID="{E9AA247A-34D7-406C-8B62-DB9FFE0EBE23}" presName="parentLeftMargin" presStyleLbl="node1" presStyleIdx="0" presStyleCnt="1"/>
      <dgm:spPr/>
    </dgm:pt>
    <dgm:pt modelId="{D5232A6E-4643-4599-8AE8-4E6881594470}" type="pres">
      <dgm:prSet presAssocID="{E9AA247A-34D7-406C-8B62-DB9FFE0EBE23}" presName="parentText" presStyleLbl="node1" presStyleIdx="0" presStyleCnt="1">
        <dgm:presLayoutVars>
          <dgm:chMax val="0"/>
          <dgm:bulletEnabled val="1"/>
        </dgm:presLayoutVars>
      </dgm:prSet>
      <dgm:spPr/>
    </dgm:pt>
    <dgm:pt modelId="{F615AC29-BEFD-4ADE-A422-4DD5405DD44A}" type="pres">
      <dgm:prSet presAssocID="{E9AA247A-34D7-406C-8B62-DB9FFE0EBE23}" presName="negativeSpace" presStyleCnt="0"/>
      <dgm:spPr/>
    </dgm:pt>
    <dgm:pt modelId="{AC5A73F6-A592-452F-BC2A-071503D06149}" type="pres">
      <dgm:prSet presAssocID="{E9AA247A-34D7-406C-8B62-DB9FFE0EBE23}" presName="childText" presStyleLbl="conFgAcc1" presStyleIdx="0" presStyleCnt="1" custLinFactNeighborY="3124">
        <dgm:presLayoutVars>
          <dgm:bulletEnabled val="1"/>
        </dgm:presLayoutVars>
      </dgm:prSet>
      <dgm:spPr/>
    </dgm:pt>
  </dgm:ptLst>
  <dgm:cxnLst>
    <dgm:cxn modelId="{F0E2C917-F598-4683-B367-310E1CC74A84}" srcId="{E9AA247A-34D7-406C-8B62-DB9FFE0EBE23}" destId="{A606F6DB-7C01-4B72-9FF7-230BABF9EB9B}" srcOrd="0" destOrd="0" parTransId="{C6D5D9FB-35AB-4AF7-89CA-A81CA3D05727}" sibTransId="{B1DCF3DC-E672-4557-A03F-09B95C5475BF}"/>
    <dgm:cxn modelId="{CC947B2F-0AD9-4F33-8258-6392939429DF}" type="presOf" srcId="{5FBB20A8-4B58-40BB-97BA-5D97407FA3BE}" destId="{E9183670-7FE0-4699-807C-27E6966E18FA}" srcOrd="0" destOrd="0" presId="urn:microsoft.com/office/officeart/2005/8/layout/list1"/>
    <dgm:cxn modelId="{2138EC2F-E096-4314-AD34-9CF0261B2935}" srcId="{E9AA247A-34D7-406C-8B62-DB9FFE0EBE23}" destId="{C96453BC-2E42-489D-9445-374B704146B6}" srcOrd="1" destOrd="0" parTransId="{411A3F3E-D128-47F5-A14B-055CF8BA8D42}" sibTransId="{5D4FBA97-E9D2-44D9-BED9-D147F90670D5}"/>
    <dgm:cxn modelId="{4B7EC13B-5C28-4D9D-BC51-D00F613822C5}" type="presOf" srcId="{A606F6DB-7C01-4B72-9FF7-230BABF9EB9B}" destId="{AC5A73F6-A592-452F-BC2A-071503D06149}" srcOrd="0" destOrd="0" presId="urn:microsoft.com/office/officeart/2005/8/layout/list1"/>
    <dgm:cxn modelId="{BEEC0898-42CC-4BF2-AA0B-652A199D1D99}" type="presOf" srcId="{C96453BC-2E42-489D-9445-374B704146B6}" destId="{AC5A73F6-A592-452F-BC2A-071503D06149}" srcOrd="0" destOrd="1" presId="urn:microsoft.com/office/officeart/2005/8/layout/list1"/>
    <dgm:cxn modelId="{07E9BB9B-5FC1-44DD-8AD2-5F22C71E6A7E}" type="presOf" srcId="{E9AA247A-34D7-406C-8B62-DB9FFE0EBE23}" destId="{D5232A6E-4643-4599-8AE8-4E6881594470}" srcOrd="1" destOrd="0" presId="urn:microsoft.com/office/officeart/2005/8/layout/list1"/>
    <dgm:cxn modelId="{5ED56AAB-DA4E-4D2E-8535-23501B5D8076}" type="presOf" srcId="{E9AA247A-34D7-406C-8B62-DB9FFE0EBE23}" destId="{7720AE15-B111-44E1-9E87-0551CDF3C968}" srcOrd="0" destOrd="0" presId="urn:microsoft.com/office/officeart/2005/8/layout/list1"/>
    <dgm:cxn modelId="{EE9032F3-D270-42F1-84FF-D9F7DC7FF379}" srcId="{5FBB20A8-4B58-40BB-97BA-5D97407FA3BE}" destId="{E9AA247A-34D7-406C-8B62-DB9FFE0EBE23}" srcOrd="0" destOrd="0" parTransId="{BF9BEEE1-7DA4-4333-BC3E-7EC6982F2B2B}" sibTransId="{656A6B82-638F-4723-8F45-0A96A5C485EA}"/>
    <dgm:cxn modelId="{550A812E-887B-4D16-B7F2-D91D57E43914}" type="presParOf" srcId="{E9183670-7FE0-4699-807C-27E6966E18FA}" destId="{AD38D358-C7B2-4636-835F-48403C8EA0D8}" srcOrd="0" destOrd="0" presId="urn:microsoft.com/office/officeart/2005/8/layout/list1"/>
    <dgm:cxn modelId="{B405B6A8-B4BE-462B-8D30-3606DEEDCF4A}" type="presParOf" srcId="{AD38D358-C7B2-4636-835F-48403C8EA0D8}" destId="{7720AE15-B111-44E1-9E87-0551CDF3C968}" srcOrd="0" destOrd="0" presId="urn:microsoft.com/office/officeart/2005/8/layout/list1"/>
    <dgm:cxn modelId="{4DBC59A8-9957-4E91-8D9D-BF311C81BA69}" type="presParOf" srcId="{AD38D358-C7B2-4636-835F-48403C8EA0D8}" destId="{D5232A6E-4643-4599-8AE8-4E6881594470}" srcOrd="1" destOrd="0" presId="urn:microsoft.com/office/officeart/2005/8/layout/list1"/>
    <dgm:cxn modelId="{F79819F0-59FD-4BFE-BDC7-8A150FFB320B}" type="presParOf" srcId="{E9183670-7FE0-4699-807C-27E6966E18FA}" destId="{F615AC29-BEFD-4ADE-A422-4DD5405DD44A}" srcOrd="1" destOrd="0" presId="urn:microsoft.com/office/officeart/2005/8/layout/list1"/>
    <dgm:cxn modelId="{547DA565-856E-40EC-A7E6-C2CBB9F7CB77}" type="presParOf" srcId="{E9183670-7FE0-4699-807C-27E6966E18FA}" destId="{AC5A73F6-A592-452F-BC2A-071503D06149}"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FBB20A8-4B58-40BB-97BA-5D97407FA3B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E9AA247A-34D7-406C-8B62-DB9FFE0EBE23}">
      <dgm:prSet phldrT="[文本]" custT="1"/>
      <dgm:spPr/>
      <dgm:t>
        <a:bodyPr/>
        <a:lstStyle/>
        <a:p>
          <a:r>
            <a:rPr lang="zh-CN" altLang="en-US" sz="1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操作控制字段</a:t>
          </a:r>
          <a:endPar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BF9BEEE1-7DA4-4333-BC3E-7EC6982F2B2B}" type="parTrans" cxnId="{EE9032F3-D270-42F1-84FF-D9F7DC7FF3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56A6B82-638F-4723-8F45-0A96A5C485EA}" type="sibTrans" cxnId="{EE9032F3-D270-42F1-84FF-D9F7DC7FF3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C2600EA-F2E8-4DB3-9849-4B48619F2E50}">
      <dgm:prSet custT="1"/>
      <dgm:spPr/>
      <dgm:t>
        <a:bodyPr/>
        <a:lstStyle/>
        <a:p>
          <a:r>
            <a:rPr lang="zh-CN" altLang="en-US" sz="1800">
              <a:latin typeface="微软雅黑" panose="020B0503020204020204" pitchFamily="34" charset="-122"/>
              <a:ea typeface="微软雅黑" panose="020B0503020204020204" pitchFamily="34" charset="-122"/>
              <a:sym typeface="+mn-lt"/>
            </a:rPr>
            <a:t>每一位表示一个微命令</a:t>
          </a:r>
          <a:endParaRPr lang="zh-CN" altLang="en-US" sz="1800" dirty="0">
            <a:latin typeface="微软雅黑" panose="020B0503020204020204" pitchFamily="34" charset="-122"/>
            <a:ea typeface="微软雅黑" panose="020B0503020204020204" pitchFamily="34" charset="-122"/>
            <a:sym typeface="+mn-lt"/>
          </a:endParaRPr>
        </a:p>
      </dgm:t>
    </dgm:pt>
    <dgm:pt modelId="{938F2CA1-C285-4E5E-836F-6D0E1667E07C}" type="parTrans" cxnId="{F8B7618F-7AAC-48D0-B4EC-DDCA4F657388}">
      <dgm:prSet/>
      <dgm:spPr/>
      <dgm:t>
        <a:bodyPr/>
        <a:lstStyle/>
        <a:p>
          <a:endParaRPr lang="zh-CN" altLang="en-US" sz="1800"/>
        </a:p>
      </dgm:t>
    </dgm:pt>
    <dgm:pt modelId="{5366294E-CCA8-4401-851F-DE86E9F7E8CE}" type="sibTrans" cxnId="{F8B7618F-7AAC-48D0-B4EC-DDCA4F657388}">
      <dgm:prSet/>
      <dgm:spPr/>
      <dgm:t>
        <a:bodyPr/>
        <a:lstStyle/>
        <a:p>
          <a:endParaRPr lang="zh-CN" altLang="en-US" sz="1800"/>
        </a:p>
      </dgm:t>
    </dgm:pt>
    <dgm:pt modelId="{8926A05F-2A4C-4F06-9845-731C6F928A9F}">
      <dgm:prSet custT="1"/>
      <dgm:spPr/>
      <dgm: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某一位为</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表示发出相应的微命令，为</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不发出</a:t>
          </a:r>
        </a:p>
      </dgm:t>
    </dgm:pt>
    <dgm:pt modelId="{D33017B5-AB50-4969-BF61-D0647CB4E576}" type="parTrans" cxnId="{7A47277E-BF79-456C-8BC4-DF419C00F5E0}">
      <dgm:prSet/>
      <dgm:spPr/>
      <dgm:t>
        <a:bodyPr/>
        <a:lstStyle/>
        <a:p>
          <a:endParaRPr lang="zh-CN" altLang="en-US" sz="1800"/>
        </a:p>
      </dgm:t>
    </dgm:pt>
    <dgm:pt modelId="{6DD474DD-ADDA-4B5A-9730-BCEB4A51C567}" type="sibTrans" cxnId="{7A47277E-BF79-456C-8BC4-DF419C00F5E0}">
      <dgm:prSet/>
      <dgm:spPr/>
      <dgm:t>
        <a:bodyPr/>
        <a:lstStyle/>
        <a:p>
          <a:endParaRPr lang="zh-CN" altLang="en-US" sz="1800"/>
        </a:p>
      </dgm:t>
    </dgm:pt>
    <dgm:pt modelId="{B98B6ECC-C54A-4927-A3A0-C38A039E7566}">
      <dgm:prSet phldrT="[文本]" custT="1"/>
      <dgm:spPr/>
      <dgm:t>
        <a:bodyPr/>
        <a:lstStyle/>
        <a:p>
          <a:r>
            <a:rPr lang="zh-CN" altLang="en-US" sz="1800" b="1" dirty="0">
              <a:latin typeface="微软雅黑" panose="020B0503020204020204" pitchFamily="34" charset="-122"/>
              <a:ea typeface="微软雅黑" panose="020B0503020204020204" pitchFamily="34" charset="-122"/>
              <a:sym typeface="+mn-lt"/>
            </a:rPr>
            <a:t>发出控制信号</a:t>
          </a:r>
          <a:endPar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19D586E7-018D-4C4D-91BE-DB7357A44409}" type="parTrans" cxnId="{E9E1A5B4-60AC-448A-A067-A6216ED35EAB}">
      <dgm:prSet/>
      <dgm:spPr/>
      <dgm:t>
        <a:bodyPr/>
        <a:lstStyle/>
        <a:p>
          <a:endParaRPr lang="zh-CN" altLang="en-US" sz="1800"/>
        </a:p>
      </dgm:t>
    </dgm:pt>
    <dgm:pt modelId="{8FB8179E-E606-434A-B6AE-8FE81588CB82}" type="sibTrans" cxnId="{E9E1A5B4-60AC-448A-A067-A6216ED35EAB}">
      <dgm:prSet/>
      <dgm:spPr/>
      <dgm:t>
        <a:bodyPr/>
        <a:lstStyle/>
        <a:p>
          <a:endParaRPr lang="zh-CN" altLang="en-US" sz="1800"/>
        </a:p>
      </dgm:t>
    </dgm:pt>
    <dgm:pt modelId="{E9183670-7FE0-4699-807C-27E6966E18FA}" type="pres">
      <dgm:prSet presAssocID="{5FBB20A8-4B58-40BB-97BA-5D97407FA3BE}" presName="linear" presStyleCnt="0">
        <dgm:presLayoutVars>
          <dgm:dir/>
          <dgm:animLvl val="lvl"/>
          <dgm:resizeHandles val="exact"/>
        </dgm:presLayoutVars>
      </dgm:prSet>
      <dgm:spPr/>
    </dgm:pt>
    <dgm:pt modelId="{AD38D358-C7B2-4636-835F-48403C8EA0D8}" type="pres">
      <dgm:prSet presAssocID="{E9AA247A-34D7-406C-8B62-DB9FFE0EBE23}" presName="parentLin" presStyleCnt="0"/>
      <dgm:spPr/>
    </dgm:pt>
    <dgm:pt modelId="{7720AE15-B111-44E1-9E87-0551CDF3C968}" type="pres">
      <dgm:prSet presAssocID="{E9AA247A-34D7-406C-8B62-DB9FFE0EBE23}" presName="parentLeftMargin" presStyleLbl="node1" presStyleIdx="0" presStyleCnt="1"/>
      <dgm:spPr/>
    </dgm:pt>
    <dgm:pt modelId="{D5232A6E-4643-4599-8AE8-4E6881594470}" type="pres">
      <dgm:prSet presAssocID="{E9AA247A-34D7-406C-8B62-DB9FFE0EBE23}" presName="parentText" presStyleLbl="node1" presStyleIdx="0" presStyleCnt="1">
        <dgm:presLayoutVars>
          <dgm:chMax val="0"/>
          <dgm:bulletEnabled val="1"/>
        </dgm:presLayoutVars>
      </dgm:prSet>
      <dgm:spPr/>
    </dgm:pt>
    <dgm:pt modelId="{F615AC29-BEFD-4ADE-A422-4DD5405DD44A}" type="pres">
      <dgm:prSet presAssocID="{E9AA247A-34D7-406C-8B62-DB9FFE0EBE23}" presName="negativeSpace" presStyleCnt="0"/>
      <dgm:spPr/>
    </dgm:pt>
    <dgm:pt modelId="{AC5A73F6-A592-452F-BC2A-071503D06149}" type="pres">
      <dgm:prSet presAssocID="{E9AA247A-34D7-406C-8B62-DB9FFE0EBE23}" presName="childText" presStyleLbl="conFgAcc1" presStyleIdx="0" presStyleCnt="1" custLinFactNeighborY="3124">
        <dgm:presLayoutVars>
          <dgm:bulletEnabled val="1"/>
        </dgm:presLayoutVars>
      </dgm:prSet>
      <dgm:spPr/>
    </dgm:pt>
  </dgm:ptLst>
  <dgm:cxnLst>
    <dgm:cxn modelId="{CC947B2F-0AD9-4F33-8258-6392939429DF}" type="presOf" srcId="{5FBB20A8-4B58-40BB-97BA-5D97407FA3BE}" destId="{E9183670-7FE0-4699-807C-27E6966E18FA}" srcOrd="0" destOrd="0" presId="urn:microsoft.com/office/officeart/2005/8/layout/list1"/>
    <dgm:cxn modelId="{D733C063-0CC2-4DF5-B097-15874AB5CC05}" type="presOf" srcId="{8926A05F-2A4C-4F06-9845-731C6F928A9F}" destId="{AC5A73F6-A592-452F-BC2A-071503D06149}" srcOrd="0" destOrd="2" presId="urn:microsoft.com/office/officeart/2005/8/layout/list1"/>
    <dgm:cxn modelId="{7A47277E-BF79-456C-8BC4-DF419C00F5E0}" srcId="{E9AA247A-34D7-406C-8B62-DB9FFE0EBE23}" destId="{8926A05F-2A4C-4F06-9845-731C6F928A9F}" srcOrd="2" destOrd="0" parTransId="{D33017B5-AB50-4969-BF61-D0647CB4E576}" sibTransId="{6DD474DD-ADDA-4B5A-9730-BCEB4A51C567}"/>
    <dgm:cxn modelId="{F8B7618F-7AAC-48D0-B4EC-DDCA4F657388}" srcId="{E9AA247A-34D7-406C-8B62-DB9FFE0EBE23}" destId="{0C2600EA-F2E8-4DB3-9849-4B48619F2E50}" srcOrd="1" destOrd="0" parTransId="{938F2CA1-C285-4E5E-836F-6D0E1667E07C}" sibTransId="{5366294E-CCA8-4401-851F-DE86E9F7E8CE}"/>
    <dgm:cxn modelId="{07E9BB9B-5FC1-44DD-8AD2-5F22C71E6A7E}" type="presOf" srcId="{E9AA247A-34D7-406C-8B62-DB9FFE0EBE23}" destId="{D5232A6E-4643-4599-8AE8-4E6881594470}" srcOrd="1" destOrd="0" presId="urn:microsoft.com/office/officeart/2005/8/layout/list1"/>
    <dgm:cxn modelId="{33C6DB9C-CF40-449D-A288-963C9D06B57C}" type="presOf" srcId="{0C2600EA-F2E8-4DB3-9849-4B48619F2E50}" destId="{AC5A73F6-A592-452F-BC2A-071503D06149}" srcOrd="0" destOrd="1" presId="urn:microsoft.com/office/officeart/2005/8/layout/list1"/>
    <dgm:cxn modelId="{5ED56AAB-DA4E-4D2E-8535-23501B5D8076}" type="presOf" srcId="{E9AA247A-34D7-406C-8B62-DB9FFE0EBE23}" destId="{7720AE15-B111-44E1-9E87-0551CDF3C968}" srcOrd="0" destOrd="0" presId="urn:microsoft.com/office/officeart/2005/8/layout/list1"/>
    <dgm:cxn modelId="{E9E1A5B4-60AC-448A-A067-A6216ED35EAB}" srcId="{E9AA247A-34D7-406C-8B62-DB9FFE0EBE23}" destId="{B98B6ECC-C54A-4927-A3A0-C38A039E7566}" srcOrd="0" destOrd="0" parTransId="{19D586E7-018D-4C4D-91BE-DB7357A44409}" sibTransId="{8FB8179E-E606-434A-B6AE-8FE81588CB82}"/>
    <dgm:cxn modelId="{EE9032F3-D270-42F1-84FF-D9F7DC7FF379}" srcId="{5FBB20A8-4B58-40BB-97BA-5D97407FA3BE}" destId="{E9AA247A-34D7-406C-8B62-DB9FFE0EBE23}" srcOrd="0" destOrd="0" parTransId="{BF9BEEE1-7DA4-4333-BC3E-7EC6982F2B2B}" sibTransId="{656A6B82-638F-4723-8F45-0A96A5C485EA}"/>
    <dgm:cxn modelId="{3EA6D6F6-2374-4129-BB89-1DB2AC9496D3}" type="presOf" srcId="{B98B6ECC-C54A-4927-A3A0-C38A039E7566}" destId="{AC5A73F6-A592-452F-BC2A-071503D06149}" srcOrd="0" destOrd="0" presId="urn:microsoft.com/office/officeart/2005/8/layout/list1"/>
    <dgm:cxn modelId="{550A812E-887B-4D16-B7F2-D91D57E43914}" type="presParOf" srcId="{E9183670-7FE0-4699-807C-27E6966E18FA}" destId="{AD38D358-C7B2-4636-835F-48403C8EA0D8}" srcOrd="0" destOrd="0" presId="urn:microsoft.com/office/officeart/2005/8/layout/list1"/>
    <dgm:cxn modelId="{B405B6A8-B4BE-462B-8D30-3606DEEDCF4A}" type="presParOf" srcId="{AD38D358-C7B2-4636-835F-48403C8EA0D8}" destId="{7720AE15-B111-44E1-9E87-0551CDF3C968}" srcOrd="0" destOrd="0" presId="urn:microsoft.com/office/officeart/2005/8/layout/list1"/>
    <dgm:cxn modelId="{4DBC59A8-9957-4E91-8D9D-BF311C81BA69}" type="presParOf" srcId="{AD38D358-C7B2-4636-835F-48403C8EA0D8}" destId="{D5232A6E-4643-4599-8AE8-4E6881594470}" srcOrd="1" destOrd="0" presId="urn:microsoft.com/office/officeart/2005/8/layout/list1"/>
    <dgm:cxn modelId="{F79819F0-59FD-4BFE-BDC7-8A150FFB320B}" type="presParOf" srcId="{E9183670-7FE0-4699-807C-27E6966E18FA}" destId="{F615AC29-BEFD-4ADE-A422-4DD5405DD44A}" srcOrd="1" destOrd="0" presId="urn:microsoft.com/office/officeart/2005/8/layout/list1"/>
    <dgm:cxn modelId="{547DA565-856E-40EC-A7E6-C2CBB9F7CB77}" type="presParOf" srcId="{E9183670-7FE0-4699-807C-27E6966E18FA}" destId="{AC5A73F6-A592-452F-BC2A-071503D06149}"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9C9016-E98B-485F-B22B-D79A049F511E}" type="doc">
      <dgm:prSet loTypeId="urn:microsoft.com/office/officeart/2005/8/layout/bList2" loCatId="list" qsTypeId="urn:microsoft.com/office/officeart/2005/8/quickstyle/simple1" qsCatId="simple" csTypeId="urn:microsoft.com/office/officeart/2005/8/colors/colorful5" csCatId="colorful" phldr="1"/>
      <dgm:spPr/>
      <dgm:t>
        <a:bodyPr/>
        <a:lstStyle/>
        <a:p>
          <a:endParaRPr lang="zh-CN" altLang="en-US"/>
        </a:p>
      </dgm:t>
    </dgm:pt>
    <dgm:pt modelId="{4E435996-7180-466A-A1A1-65D448F4B6E0}">
      <dgm:prSet phldrT="[文本]" custT="1"/>
      <dgm:spPr/>
      <dgm:t>
        <a:bodyPr/>
        <a:lstStyle/>
        <a:p>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lt"/>
            </a:rPr>
            <a:t>电位</a:t>
          </a:r>
          <a:endPar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dgm:t>
    </dgm:pt>
    <dgm:pt modelId="{416204BB-8874-4FE2-8016-6C27FD69D3B0}" type="parTrans" cxnId="{81F502BA-0235-470A-A228-EB9F1C08D278}">
      <dgm:prSet/>
      <dgm:spPr/>
      <dgm:t>
        <a:bodyPr/>
        <a:lstStyle/>
        <a:p>
          <a:endParaRPr lang="zh-CN" altLang="en-US">
            <a:latin typeface="黑体" panose="02010609060101010101" pitchFamily="49" charset="-122"/>
            <a:ea typeface="黑体" panose="02010609060101010101" pitchFamily="49" charset="-122"/>
          </a:endParaRPr>
        </a:p>
      </dgm:t>
    </dgm:pt>
    <dgm:pt modelId="{EEF3777D-B855-4C87-A8BB-CC4A1485648B}" type="sibTrans" cxnId="{81F502BA-0235-470A-A228-EB9F1C08D278}">
      <dgm:prSet/>
      <dgm:spPr/>
      <dgm:t>
        <a:bodyPr/>
        <a:lstStyle/>
        <a:p>
          <a:endParaRPr lang="zh-CN" altLang="en-US">
            <a:latin typeface="黑体" panose="02010609060101010101" pitchFamily="49" charset="-122"/>
            <a:ea typeface="黑体" panose="02010609060101010101" pitchFamily="49" charset="-122"/>
          </a:endParaRPr>
        </a:p>
      </dgm:t>
    </dgm:pt>
    <dgm:pt modelId="{B83275A2-90BC-484F-84FA-2624FF55E5C1}">
      <dgm:prSet custT="1"/>
      <dgm:spPr/>
      <dgm:t>
        <a:bodyPr anchor="ctr" anchorCtr="0"/>
        <a:lstStyle/>
        <a:p>
          <a:pPr marL="0" indent="0" algn="ctr">
            <a:lnSpc>
              <a:spcPct val="100000"/>
            </a:lnSpc>
            <a:spcAft>
              <a:spcPts val="0"/>
            </a:spcAft>
            <a:buNone/>
          </a:pPr>
          <a:r>
            <a:rPr lang="zh-CN" altLang="en-US" sz="2000" dirty="0">
              <a:latin typeface="黑体" panose="02010609060101010101" pitchFamily="49" charset="-122"/>
              <a:ea typeface="黑体" panose="02010609060101010101" pitchFamily="49" charset="-122"/>
              <a:sym typeface="+mn-lt"/>
            </a:rPr>
            <a:t>用</a:t>
          </a:r>
          <a:r>
            <a:rPr lang="zh-CN" altLang="en-US" sz="2000" b="1" dirty="0">
              <a:solidFill>
                <a:srgbClr val="0070C0"/>
              </a:solidFill>
              <a:latin typeface="黑体" panose="02010609060101010101" pitchFamily="49" charset="-122"/>
              <a:ea typeface="黑体" panose="02010609060101010101" pitchFamily="49" charset="-122"/>
              <a:sym typeface="+mn-lt"/>
            </a:rPr>
            <a:t>电平的高低</a:t>
          </a:r>
          <a:r>
            <a:rPr lang="zh-CN" altLang="en-US" sz="2000" dirty="0">
              <a:latin typeface="黑体" panose="02010609060101010101" pitchFamily="49" charset="-122"/>
              <a:ea typeface="黑体" panose="02010609060101010101" pitchFamily="49" charset="-122"/>
              <a:sym typeface="+mn-lt"/>
            </a:rPr>
            <a:t>进行控制</a:t>
          </a:r>
          <a:endParaRPr lang="en-US" altLang="zh-CN" sz="2000" dirty="0">
            <a:latin typeface="黑体" panose="02010609060101010101" pitchFamily="49" charset="-122"/>
            <a:ea typeface="黑体" panose="02010609060101010101" pitchFamily="49" charset="-122"/>
            <a:sym typeface="+mn-lt"/>
          </a:endParaRPr>
        </a:p>
      </dgm:t>
    </dgm:pt>
    <dgm:pt modelId="{70AA3A01-DB14-4C78-B6DB-7229167A42A2}" type="parTrans" cxnId="{81FD5E51-429F-4017-BBE9-24AF27C59326}">
      <dgm:prSet/>
      <dgm:spPr/>
      <dgm:t>
        <a:bodyPr/>
        <a:lstStyle/>
        <a:p>
          <a:endParaRPr lang="zh-CN" altLang="en-US">
            <a:latin typeface="黑体" panose="02010609060101010101" pitchFamily="49" charset="-122"/>
            <a:ea typeface="黑体" panose="02010609060101010101" pitchFamily="49" charset="-122"/>
          </a:endParaRPr>
        </a:p>
      </dgm:t>
    </dgm:pt>
    <dgm:pt modelId="{211914D7-D503-47A2-88A1-AD65E434652E}" type="sibTrans" cxnId="{81FD5E51-429F-4017-BBE9-24AF27C59326}">
      <dgm:prSet/>
      <dgm:spPr/>
      <dgm:t>
        <a:bodyPr/>
        <a:lstStyle/>
        <a:p>
          <a:endParaRPr lang="zh-CN" altLang="en-US">
            <a:latin typeface="黑体" panose="02010609060101010101" pitchFamily="49" charset="-122"/>
            <a:ea typeface="黑体" panose="02010609060101010101" pitchFamily="49" charset="-122"/>
          </a:endParaRPr>
        </a:p>
      </dgm:t>
    </dgm:pt>
    <dgm:pt modelId="{F2D6F8B3-B764-411A-B4DF-D1CAC2676A30}">
      <dgm:prSet custT="1"/>
      <dgm:spPr/>
      <dgm:t>
        <a:bodyPr/>
        <a:lstStyle/>
        <a:p>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lt"/>
            </a:rPr>
            <a:t>脉冲</a:t>
          </a:r>
          <a:endParaRPr lang="en-US" altLang="zh-CN"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lt"/>
          </a:endParaRPr>
        </a:p>
      </dgm:t>
    </dgm:pt>
    <dgm:pt modelId="{36B53868-7E43-4450-B8EC-8CF94E79714B}" type="parTrans" cxnId="{237D5DE1-FA89-4C05-B06C-B7AE2D392439}">
      <dgm:prSet/>
      <dgm:spPr/>
      <dgm:t>
        <a:bodyPr/>
        <a:lstStyle/>
        <a:p>
          <a:endParaRPr lang="zh-CN" altLang="en-US">
            <a:latin typeface="黑体" panose="02010609060101010101" pitchFamily="49" charset="-122"/>
            <a:ea typeface="黑体" panose="02010609060101010101" pitchFamily="49" charset="-122"/>
          </a:endParaRPr>
        </a:p>
      </dgm:t>
    </dgm:pt>
    <dgm:pt modelId="{3FA60500-8E05-4B4C-A736-C330E0963A78}" type="sibTrans" cxnId="{237D5DE1-FA89-4C05-B06C-B7AE2D392439}">
      <dgm:prSet/>
      <dgm:spPr/>
      <dgm:t>
        <a:bodyPr/>
        <a:lstStyle/>
        <a:p>
          <a:endParaRPr lang="zh-CN" altLang="en-US">
            <a:latin typeface="黑体" panose="02010609060101010101" pitchFamily="49" charset="-122"/>
            <a:ea typeface="黑体" panose="02010609060101010101" pitchFamily="49" charset="-122"/>
          </a:endParaRPr>
        </a:p>
      </dgm:t>
    </dgm:pt>
    <dgm:pt modelId="{984DC378-D585-440A-8F20-368759309DDF}">
      <dgm:prSet custT="1"/>
      <dgm:spPr/>
      <dgm:t>
        <a:bodyPr anchor="ctr" anchorCtr="0"/>
        <a:lstStyle/>
        <a:p>
          <a:pPr marL="0" indent="0" algn="ctr">
            <a:lnSpc>
              <a:spcPct val="100000"/>
            </a:lnSpc>
            <a:spcAft>
              <a:spcPts val="0"/>
            </a:spcAft>
            <a:buNone/>
          </a:pPr>
          <a:r>
            <a:rPr lang="zh-CN" altLang="en-US" sz="2000" dirty="0">
              <a:latin typeface="黑体" panose="02010609060101010101" pitchFamily="49" charset="-122"/>
              <a:ea typeface="黑体" panose="02010609060101010101" pitchFamily="49" charset="-122"/>
              <a:sym typeface="+mn-lt"/>
            </a:rPr>
            <a:t>用</a:t>
          </a:r>
          <a:r>
            <a:rPr lang="zh-CN" altLang="en-US" sz="2000" b="1" dirty="0">
              <a:solidFill>
                <a:srgbClr val="00B050"/>
              </a:solidFill>
              <a:latin typeface="黑体" panose="02010609060101010101" pitchFamily="49" charset="-122"/>
              <a:ea typeface="黑体" panose="02010609060101010101" pitchFamily="49" charset="-122"/>
              <a:sym typeface="+mn-lt"/>
            </a:rPr>
            <a:t>信号的边沿</a:t>
          </a:r>
          <a:r>
            <a:rPr lang="zh-CN" altLang="en-US" sz="2000" dirty="0">
              <a:latin typeface="黑体" panose="02010609060101010101" pitchFamily="49" charset="-122"/>
              <a:ea typeface="黑体" panose="02010609060101010101" pitchFamily="49" charset="-122"/>
              <a:sym typeface="+mn-lt"/>
            </a:rPr>
            <a:t>进行控制</a:t>
          </a:r>
        </a:p>
      </dgm:t>
    </dgm:pt>
    <dgm:pt modelId="{EEF0426F-87C0-4BDF-BD79-93FBC05759CD}" type="parTrans" cxnId="{B622E66E-A2B8-4F26-B3F6-03BF0C305827}">
      <dgm:prSet/>
      <dgm:spPr/>
      <dgm:t>
        <a:bodyPr/>
        <a:lstStyle/>
        <a:p>
          <a:endParaRPr lang="zh-CN" altLang="en-US">
            <a:latin typeface="黑体" panose="02010609060101010101" pitchFamily="49" charset="-122"/>
            <a:ea typeface="黑体" panose="02010609060101010101" pitchFamily="49" charset="-122"/>
          </a:endParaRPr>
        </a:p>
      </dgm:t>
    </dgm:pt>
    <dgm:pt modelId="{8C40842B-F102-44A3-8971-2C96A953C5F5}" type="sibTrans" cxnId="{B622E66E-A2B8-4F26-B3F6-03BF0C305827}">
      <dgm:prSet/>
      <dgm:spPr/>
      <dgm:t>
        <a:bodyPr/>
        <a:lstStyle/>
        <a:p>
          <a:endParaRPr lang="zh-CN" altLang="en-US">
            <a:latin typeface="黑体" panose="02010609060101010101" pitchFamily="49" charset="-122"/>
            <a:ea typeface="黑体" panose="02010609060101010101" pitchFamily="49" charset="-122"/>
          </a:endParaRPr>
        </a:p>
      </dgm:t>
    </dgm:pt>
    <dgm:pt modelId="{D8BE97BB-615A-4F47-8DAA-4657AB60B702}" type="pres">
      <dgm:prSet presAssocID="{6A9C9016-E98B-485F-B22B-D79A049F511E}" presName="diagram" presStyleCnt="0">
        <dgm:presLayoutVars>
          <dgm:dir/>
          <dgm:animLvl val="lvl"/>
          <dgm:resizeHandles val="exact"/>
        </dgm:presLayoutVars>
      </dgm:prSet>
      <dgm:spPr/>
    </dgm:pt>
    <dgm:pt modelId="{0C6F6854-A186-442B-AE62-7BB22D9C37DE}" type="pres">
      <dgm:prSet presAssocID="{4E435996-7180-466A-A1A1-65D448F4B6E0}" presName="compNode" presStyleCnt="0"/>
      <dgm:spPr/>
    </dgm:pt>
    <dgm:pt modelId="{A2CB966C-EF87-4B44-957D-A9193258052C}" type="pres">
      <dgm:prSet presAssocID="{4E435996-7180-466A-A1A1-65D448F4B6E0}" presName="childRect" presStyleLbl="bgAcc1" presStyleIdx="0" presStyleCnt="2">
        <dgm:presLayoutVars>
          <dgm:bulletEnabled val="1"/>
        </dgm:presLayoutVars>
      </dgm:prSet>
      <dgm:spPr/>
    </dgm:pt>
    <dgm:pt modelId="{EBA5E748-13DC-4903-9814-02D311F56835}" type="pres">
      <dgm:prSet presAssocID="{4E435996-7180-466A-A1A1-65D448F4B6E0}" presName="parentText" presStyleLbl="node1" presStyleIdx="0" presStyleCnt="0">
        <dgm:presLayoutVars>
          <dgm:chMax val="0"/>
          <dgm:bulletEnabled val="1"/>
        </dgm:presLayoutVars>
      </dgm:prSet>
      <dgm:spPr/>
    </dgm:pt>
    <dgm:pt modelId="{35449356-2D85-4D50-8C3F-AC50B8C40797}" type="pres">
      <dgm:prSet presAssocID="{4E435996-7180-466A-A1A1-65D448F4B6E0}" presName="parentRect" presStyleLbl="alignNode1" presStyleIdx="0" presStyleCnt="2"/>
      <dgm:spPr/>
    </dgm:pt>
    <dgm:pt modelId="{3EDBCFEF-646C-4ED9-AFA9-C99683A388A1}" type="pres">
      <dgm:prSet presAssocID="{4E435996-7180-466A-A1A1-65D448F4B6E0}" presName="adorn" presStyleLbl="fgAccFollowNode1" presStyleIdx="0" presStyleCnt="2"/>
      <dgm:spPr/>
    </dgm:pt>
    <dgm:pt modelId="{645E8F86-F128-481A-A6B7-A966788FDF5E}" type="pres">
      <dgm:prSet presAssocID="{EEF3777D-B855-4C87-A8BB-CC4A1485648B}" presName="sibTrans" presStyleLbl="sibTrans2D1" presStyleIdx="0" presStyleCnt="0"/>
      <dgm:spPr/>
    </dgm:pt>
    <dgm:pt modelId="{F64134B0-8668-494D-B6AE-0B57AD3FF0C0}" type="pres">
      <dgm:prSet presAssocID="{F2D6F8B3-B764-411A-B4DF-D1CAC2676A30}" presName="compNode" presStyleCnt="0"/>
      <dgm:spPr/>
    </dgm:pt>
    <dgm:pt modelId="{DA485C05-EED7-4663-A278-010BCA72F298}" type="pres">
      <dgm:prSet presAssocID="{F2D6F8B3-B764-411A-B4DF-D1CAC2676A30}" presName="childRect" presStyleLbl="bgAcc1" presStyleIdx="1" presStyleCnt="2">
        <dgm:presLayoutVars>
          <dgm:bulletEnabled val="1"/>
        </dgm:presLayoutVars>
      </dgm:prSet>
      <dgm:spPr/>
    </dgm:pt>
    <dgm:pt modelId="{8577091A-9E7C-4D28-B97C-3D39929CED13}" type="pres">
      <dgm:prSet presAssocID="{F2D6F8B3-B764-411A-B4DF-D1CAC2676A30}" presName="parentText" presStyleLbl="node1" presStyleIdx="0" presStyleCnt="0">
        <dgm:presLayoutVars>
          <dgm:chMax val="0"/>
          <dgm:bulletEnabled val="1"/>
        </dgm:presLayoutVars>
      </dgm:prSet>
      <dgm:spPr/>
    </dgm:pt>
    <dgm:pt modelId="{B44953E4-8E5B-4CD0-B1C6-CA9D3D0BDC80}" type="pres">
      <dgm:prSet presAssocID="{F2D6F8B3-B764-411A-B4DF-D1CAC2676A30}" presName="parentRect" presStyleLbl="alignNode1" presStyleIdx="1" presStyleCnt="2"/>
      <dgm:spPr/>
    </dgm:pt>
    <dgm:pt modelId="{BC17EED9-6968-4DED-8DE4-DDFB47004580}" type="pres">
      <dgm:prSet presAssocID="{F2D6F8B3-B764-411A-B4DF-D1CAC2676A30}" presName="adorn" presStyleLbl="fgAccFollowNode1" presStyleIdx="1" presStyleCnt="2"/>
      <dgm:spPr/>
    </dgm:pt>
  </dgm:ptLst>
  <dgm:cxnLst>
    <dgm:cxn modelId="{9F008420-1B26-4415-ACF4-D70FE07C2ACA}" type="presOf" srcId="{6A9C9016-E98B-485F-B22B-D79A049F511E}" destId="{D8BE97BB-615A-4F47-8DAA-4657AB60B702}" srcOrd="0" destOrd="0" presId="urn:microsoft.com/office/officeart/2005/8/layout/bList2"/>
    <dgm:cxn modelId="{B622E66E-A2B8-4F26-B3F6-03BF0C305827}" srcId="{F2D6F8B3-B764-411A-B4DF-D1CAC2676A30}" destId="{984DC378-D585-440A-8F20-368759309DDF}" srcOrd="0" destOrd="0" parTransId="{EEF0426F-87C0-4BDF-BD79-93FBC05759CD}" sibTransId="{8C40842B-F102-44A3-8971-2C96A953C5F5}"/>
    <dgm:cxn modelId="{81FD5E51-429F-4017-BBE9-24AF27C59326}" srcId="{4E435996-7180-466A-A1A1-65D448F4B6E0}" destId="{B83275A2-90BC-484F-84FA-2624FF55E5C1}" srcOrd="0" destOrd="0" parTransId="{70AA3A01-DB14-4C78-B6DB-7229167A42A2}" sibTransId="{211914D7-D503-47A2-88A1-AD65E434652E}"/>
    <dgm:cxn modelId="{C3847381-2BC6-4059-8F98-9601BBF4BEF6}" type="presOf" srcId="{4E435996-7180-466A-A1A1-65D448F4B6E0}" destId="{35449356-2D85-4D50-8C3F-AC50B8C40797}" srcOrd="1" destOrd="0" presId="urn:microsoft.com/office/officeart/2005/8/layout/bList2"/>
    <dgm:cxn modelId="{5455AC8E-8762-4851-A984-2F299595845C}" type="presOf" srcId="{F2D6F8B3-B764-411A-B4DF-D1CAC2676A30}" destId="{B44953E4-8E5B-4CD0-B1C6-CA9D3D0BDC80}" srcOrd="1" destOrd="0" presId="urn:microsoft.com/office/officeart/2005/8/layout/bList2"/>
    <dgm:cxn modelId="{6F6BD993-FD7E-4D99-9E75-25C9DE978824}" type="presOf" srcId="{F2D6F8B3-B764-411A-B4DF-D1CAC2676A30}" destId="{8577091A-9E7C-4D28-B97C-3D39929CED13}" srcOrd="0" destOrd="0" presId="urn:microsoft.com/office/officeart/2005/8/layout/bList2"/>
    <dgm:cxn modelId="{463B9B94-B79F-4727-BC2D-45BFC4E7CD85}" type="presOf" srcId="{B83275A2-90BC-484F-84FA-2624FF55E5C1}" destId="{A2CB966C-EF87-4B44-957D-A9193258052C}" srcOrd="0" destOrd="0" presId="urn:microsoft.com/office/officeart/2005/8/layout/bList2"/>
    <dgm:cxn modelId="{A152D3B0-5F5C-401E-8F64-4193BEBFD9EC}" type="presOf" srcId="{984DC378-D585-440A-8F20-368759309DDF}" destId="{DA485C05-EED7-4663-A278-010BCA72F298}" srcOrd="0" destOrd="0" presId="urn:microsoft.com/office/officeart/2005/8/layout/bList2"/>
    <dgm:cxn modelId="{456EEEB6-3238-4C7A-A12A-0D56B3AC60E4}" type="presOf" srcId="{EEF3777D-B855-4C87-A8BB-CC4A1485648B}" destId="{645E8F86-F128-481A-A6B7-A966788FDF5E}" srcOrd="0" destOrd="0" presId="urn:microsoft.com/office/officeart/2005/8/layout/bList2"/>
    <dgm:cxn modelId="{81F502BA-0235-470A-A228-EB9F1C08D278}" srcId="{6A9C9016-E98B-485F-B22B-D79A049F511E}" destId="{4E435996-7180-466A-A1A1-65D448F4B6E0}" srcOrd="0" destOrd="0" parTransId="{416204BB-8874-4FE2-8016-6C27FD69D3B0}" sibTransId="{EEF3777D-B855-4C87-A8BB-CC4A1485648B}"/>
    <dgm:cxn modelId="{DC65AEC1-462E-4F9E-9D1F-1D636A828724}" type="presOf" srcId="{4E435996-7180-466A-A1A1-65D448F4B6E0}" destId="{EBA5E748-13DC-4903-9814-02D311F56835}" srcOrd="0" destOrd="0" presId="urn:microsoft.com/office/officeart/2005/8/layout/bList2"/>
    <dgm:cxn modelId="{237D5DE1-FA89-4C05-B06C-B7AE2D392439}" srcId="{6A9C9016-E98B-485F-B22B-D79A049F511E}" destId="{F2D6F8B3-B764-411A-B4DF-D1CAC2676A30}" srcOrd="1" destOrd="0" parTransId="{36B53868-7E43-4450-B8EC-8CF94E79714B}" sibTransId="{3FA60500-8E05-4B4C-A736-C330E0963A78}"/>
    <dgm:cxn modelId="{94101B9A-7A58-4622-988C-7AA58ACE7CF6}" type="presParOf" srcId="{D8BE97BB-615A-4F47-8DAA-4657AB60B702}" destId="{0C6F6854-A186-442B-AE62-7BB22D9C37DE}" srcOrd="0" destOrd="0" presId="urn:microsoft.com/office/officeart/2005/8/layout/bList2"/>
    <dgm:cxn modelId="{050D5081-8063-4219-9694-E7173C148455}" type="presParOf" srcId="{0C6F6854-A186-442B-AE62-7BB22D9C37DE}" destId="{A2CB966C-EF87-4B44-957D-A9193258052C}" srcOrd="0" destOrd="0" presId="urn:microsoft.com/office/officeart/2005/8/layout/bList2"/>
    <dgm:cxn modelId="{7049E876-2161-43C5-BCBC-6A7CA12526ED}" type="presParOf" srcId="{0C6F6854-A186-442B-AE62-7BB22D9C37DE}" destId="{EBA5E748-13DC-4903-9814-02D311F56835}" srcOrd="1" destOrd="0" presId="urn:microsoft.com/office/officeart/2005/8/layout/bList2"/>
    <dgm:cxn modelId="{9AACF74A-7F2C-4936-AA3C-4FF9ADB06419}" type="presParOf" srcId="{0C6F6854-A186-442B-AE62-7BB22D9C37DE}" destId="{35449356-2D85-4D50-8C3F-AC50B8C40797}" srcOrd="2" destOrd="0" presId="urn:microsoft.com/office/officeart/2005/8/layout/bList2"/>
    <dgm:cxn modelId="{7A6872A0-2E82-43AE-8AEA-1235DC9ACA31}" type="presParOf" srcId="{0C6F6854-A186-442B-AE62-7BB22D9C37DE}" destId="{3EDBCFEF-646C-4ED9-AFA9-C99683A388A1}" srcOrd="3" destOrd="0" presId="urn:microsoft.com/office/officeart/2005/8/layout/bList2"/>
    <dgm:cxn modelId="{A7C91588-2A00-4A08-861E-5DC5DF0037DB}" type="presParOf" srcId="{D8BE97BB-615A-4F47-8DAA-4657AB60B702}" destId="{645E8F86-F128-481A-A6B7-A966788FDF5E}" srcOrd="1" destOrd="0" presId="urn:microsoft.com/office/officeart/2005/8/layout/bList2"/>
    <dgm:cxn modelId="{68D02C76-FC76-4A40-93D0-836C61A5BE95}" type="presParOf" srcId="{D8BE97BB-615A-4F47-8DAA-4657AB60B702}" destId="{F64134B0-8668-494D-B6AE-0B57AD3FF0C0}" srcOrd="2" destOrd="0" presId="urn:microsoft.com/office/officeart/2005/8/layout/bList2"/>
    <dgm:cxn modelId="{206DD45B-E5B2-49BC-8B6B-1BAF91FB7EC4}" type="presParOf" srcId="{F64134B0-8668-494D-B6AE-0B57AD3FF0C0}" destId="{DA485C05-EED7-4663-A278-010BCA72F298}" srcOrd="0" destOrd="0" presId="urn:microsoft.com/office/officeart/2005/8/layout/bList2"/>
    <dgm:cxn modelId="{1E51C05B-4B4D-4381-8BAD-D0EF0AB88888}" type="presParOf" srcId="{F64134B0-8668-494D-B6AE-0B57AD3FF0C0}" destId="{8577091A-9E7C-4D28-B97C-3D39929CED13}" srcOrd="1" destOrd="0" presId="urn:microsoft.com/office/officeart/2005/8/layout/bList2"/>
    <dgm:cxn modelId="{4BE6E5B0-CFD5-4A82-AA6B-2563B8550416}" type="presParOf" srcId="{F64134B0-8668-494D-B6AE-0B57AD3FF0C0}" destId="{B44953E4-8E5B-4CD0-B1C6-CA9D3D0BDC80}" srcOrd="2" destOrd="0" presId="urn:microsoft.com/office/officeart/2005/8/layout/bList2"/>
    <dgm:cxn modelId="{A3603872-5D4E-472D-AB7D-790C1816AF6E}" type="presParOf" srcId="{F64134B0-8668-494D-B6AE-0B57AD3FF0C0}" destId="{BC17EED9-6968-4DED-8DE4-DDFB47004580}"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FBB20A8-4B58-40BB-97BA-5D97407FA3B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E9AA247A-34D7-406C-8B62-DB9FFE0EBE23}">
      <dgm:prSet phldrT="[文本]" custT="1"/>
      <dgm:spPr>
        <a:solidFill>
          <a:srgbClr val="8AC4A7"/>
        </a:solidFill>
      </dgm:spPr>
      <dgm:t>
        <a:bodyPr/>
        <a:lstStyle/>
        <a:p>
          <a:r>
            <a:rPr lang="zh-CN" altLang="en-US" sz="18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顺序控制字段</a:t>
          </a:r>
          <a:endParaRPr lang="zh-CN" altLang="en-US" sz="18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BF9BEEE1-7DA4-4333-BC3E-7EC6982F2B2B}" type="parTrans" cxnId="{EE9032F3-D270-42F1-84FF-D9F7DC7FF3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56A6B82-638F-4723-8F45-0A96A5C485EA}" type="sibTrans" cxnId="{EE9032F3-D270-42F1-84FF-D9F7DC7FF3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B98B6ECC-C54A-4927-A3A0-C38A039E7566}">
      <dgm:prSet phldrT="[文本]" custT="1"/>
      <dgm:spPr>
        <a:ln>
          <a:solidFill>
            <a:schemeClr val="accent6">
              <a:lumMod val="75000"/>
            </a:schemeClr>
          </a:solidFill>
        </a:ln>
      </dgm:spPr>
      <dgm:t>
        <a:bodyPr/>
        <a:lstStyle/>
        <a:p>
          <a:r>
            <a:rPr lang="zh-CN" altLang="en-US" sz="1800" dirty="0">
              <a:latin typeface="微软雅黑" panose="020B0503020204020204" pitchFamily="34" charset="-122"/>
              <a:ea typeface="微软雅黑" panose="020B0503020204020204" pitchFamily="34" charset="-122"/>
              <a:cs typeface="+mn-ea"/>
              <a:sym typeface="+mn-lt"/>
            </a:rPr>
            <a:t>产生下一条微指令的地址（</a:t>
          </a:r>
          <a:r>
            <a:rPr lang="zh-CN" altLang="en-US" sz="1800" b="1" dirty="0">
              <a:solidFill>
                <a:srgbClr val="3333FF"/>
              </a:solidFill>
              <a:latin typeface="微软雅黑" panose="020B0503020204020204" pitchFamily="34" charset="-122"/>
              <a:ea typeface="微软雅黑" panose="020B0503020204020204" pitchFamily="34" charset="-122"/>
              <a:cs typeface="+mn-ea"/>
              <a:sym typeface="+mn-lt"/>
            </a:rPr>
            <a:t>微地址</a:t>
          </a:r>
          <a:r>
            <a:rPr lang="zh-CN" altLang="en-US" sz="1800" dirty="0">
              <a:latin typeface="微软雅黑" panose="020B0503020204020204" pitchFamily="34" charset="-122"/>
              <a:ea typeface="微软雅黑" panose="020B0503020204020204" pitchFamily="34" charset="-122"/>
              <a:cs typeface="+mn-ea"/>
              <a:sym typeface="+mn-lt"/>
            </a:rPr>
            <a:t>）</a:t>
          </a:r>
          <a:endPar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19D586E7-018D-4C4D-91BE-DB7357A44409}" type="parTrans" cxnId="{E9E1A5B4-60AC-448A-A067-A6216ED35EA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FB8179E-E606-434A-B6AE-8FE81588CB82}" type="sibTrans" cxnId="{E9E1A5B4-60AC-448A-A067-A6216ED35EA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6318388-1828-4BC1-A5D2-244670FD405C}">
      <dgm:prSet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后四位：</a:t>
          </a:r>
          <a:r>
            <a:rPr lang="zh-CN" altLang="en-US" sz="1800" b="1" dirty="0">
              <a:solidFill>
                <a:srgbClr val="3333FF"/>
              </a:solidFill>
              <a:effectLst/>
              <a:latin typeface="微软雅黑" panose="020B0503020204020204" pitchFamily="34" charset="-122"/>
              <a:ea typeface="微软雅黑" panose="020B0503020204020204" pitchFamily="34" charset="-122"/>
              <a:cs typeface="+mn-ea"/>
              <a:sym typeface="+mn-lt"/>
            </a:rPr>
            <a:t>直接微地址</a:t>
          </a:r>
          <a:endParaRPr lang="zh-CN" altLang="en-US" sz="1800" b="1" dirty="0">
            <a:effectLst/>
            <a:latin typeface="微软雅黑" panose="020B0503020204020204" pitchFamily="34" charset="-122"/>
            <a:ea typeface="微软雅黑" panose="020B0503020204020204" pitchFamily="34" charset="-122"/>
            <a:cs typeface="+mn-ea"/>
            <a:sym typeface="+mn-lt"/>
          </a:endParaRPr>
        </a:p>
      </dgm:t>
    </dgm:pt>
    <dgm:pt modelId="{EC1A042C-CB11-44FB-A2D4-04C74876E645}" type="parTrans" cxnId="{C79588E6-C9CD-4F55-BCD9-24EB30D129C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34F39F43-4467-4888-B811-D2F05E96C2DE}" type="sibTrans" cxnId="{C79588E6-C9CD-4F55-BCD9-24EB30D129C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97DE63A-BDB5-47CD-9088-99D268BC42CE}">
      <dgm:prSet custT="1"/>
      <dgm:spPr/>
      <dgm:t>
        <a:bodyPr/>
        <a:lstStyle/>
        <a:p>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t>
          </a:r>
          <a:r>
            <a:rPr lang="en-US" altLang="zh-CN" sz="1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1</a:t>
          </a:r>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t>
          </a:r>
          <a:r>
            <a:rPr lang="en-US" altLang="zh-CN" sz="1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2</a:t>
          </a:r>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r>
            <a:rPr lang="zh-CN" altLang="en-US" sz="1800" b="1" dirty="0">
              <a:solidFill>
                <a:srgbClr val="0000FF"/>
              </a:solidFill>
              <a:effectLst/>
              <a:latin typeface="微软雅黑" panose="020B0503020204020204" pitchFamily="34" charset="-122"/>
              <a:ea typeface="微软雅黑" panose="020B0503020204020204" pitchFamily="34" charset="-122"/>
              <a:cs typeface="+mn-ea"/>
              <a:sym typeface="+mn-lt"/>
            </a:rPr>
            <a:t>判断测试标志</a:t>
          </a:r>
        </a:p>
      </dgm:t>
    </dgm:pt>
    <dgm:pt modelId="{8CF74C35-0ACE-4E3C-9EAA-154DFF04CB9B}" type="parTrans" cxnId="{10BC4BF3-6EA0-4A8D-961D-FD48BEEF1E37}">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E288BAC-6B4E-414B-A926-6E28AA44020F}" type="sibTrans" cxnId="{10BC4BF3-6EA0-4A8D-961D-FD48BEEF1E37}">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FEC84B5-A630-44B7-9C8C-987B71108849}">
      <dgm:prSet custT="1"/>
      <dgm:spPr/>
      <dgm:t>
        <a:bodyPr/>
        <a:lstStyle/>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en-US" altLang="zh-CN" sz="1600" b="1" baseline="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 00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：使用后四位直接微地址</a:t>
          </a:r>
        </a:p>
      </dgm:t>
    </dgm:pt>
    <dgm:pt modelId="{78E30138-72CC-4068-95A6-5DDF3C4A9FED}" type="parTrans" cxnId="{854C25FC-BECC-4955-A338-B0196C2FCF6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5C77DFC-9B16-4362-92FD-C0FCA49FDD72}" type="sibTrans" cxnId="{854C25FC-BECC-4955-A338-B0196C2FCF6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161294A-D9DE-48A0-A671-9BD6BFD155BD}">
      <dgm:prSet custT="1"/>
      <dgm:spPr/>
      <dgm:t>
        <a:bodyPr/>
        <a:lstStyle/>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en-US" altLang="zh-CN" sz="1600" b="1" baseline="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=01</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测试</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B9EEBD28-5E36-469B-B1C3-92A8EC09200D}" type="parTrans" cxnId="{EB89B1DA-4A96-4187-B84D-98A66335B08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83F8657-6928-40C8-94F2-0A1103A31220}" type="sibTrans" cxnId="{EB89B1DA-4A96-4187-B84D-98A66335B08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F500CA3-436E-4DB2-8071-E62E5A0FAD8F}">
      <dgm:prSet custT="1"/>
      <dgm:spPr/>
      <dgm:t>
        <a:bodyPr/>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条件满足，新微地址</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直接微地址</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0EBDA930-172A-43E8-8688-892134A5875F}" type="parTrans" cxnId="{A6AC3C06-F51C-47D3-92BF-D13C32C38CA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8A43944-F5C4-4E5E-A89E-08A93D8DB8BD}" type="sibTrans" cxnId="{A6AC3C06-F51C-47D3-92BF-D13C32C38CA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37A3EFA3-6836-430C-8F0D-0301E015379C}">
      <dgm:prSet custT="1"/>
      <dgm:spPr/>
      <dgm:t>
        <a:bodyPr/>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条件不满足，新微地址</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对直接微地址修改</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A7FC3049-35D6-44E3-93F1-7920A6C20C7A}" type="parTrans" cxnId="{CFEF6656-0411-4198-8955-0A092FA4508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1D661D6-D19E-4725-8718-6ACCD1DC73C9}" type="sibTrans" cxnId="{CFEF6656-0411-4198-8955-0A092FA4508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4F8D712-FF06-4FA0-B551-30F7B52D06D7}">
      <dgm:prSet custT="1"/>
      <dgm:spPr/>
      <dgm:t>
        <a:bodyPr/>
        <a:lstStyle/>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en-US" altLang="zh-CN" sz="1600" b="1" baseline="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 10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测试</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46320A5B-3885-467E-9852-1F22A5695AED}" type="parTrans" cxnId="{9375A261-D82E-4F9E-A50F-10829F41DE1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DD9A98A-7FC0-4741-BAAE-5A69949A5803}" type="sibTrans" cxnId="{9375A261-D82E-4F9E-A50F-10829F41DE1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9183670-7FE0-4699-807C-27E6966E18FA}" type="pres">
      <dgm:prSet presAssocID="{5FBB20A8-4B58-40BB-97BA-5D97407FA3BE}" presName="linear" presStyleCnt="0">
        <dgm:presLayoutVars>
          <dgm:dir/>
          <dgm:animLvl val="lvl"/>
          <dgm:resizeHandles val="exact"/>
        </dgm:presLayoutVars>
      </dgm:prSet>
      <dgm:spPr/>
    </dgm:pt>
    <dgm:pt modelId="{AD38D358-C7B2-4636-835F-48403C8EA0D8}" type="pres">
      <dgm:prSet presAssocID="{E9AA247A-34D7-406C-8B62-DB9FFE0EBE23}" presName="parentLin" presStyleCnt="0"/>
      <dgm:spPr/>
    </dgm:pt>
    <dgm:pt modelId="{7720AE15-B111-44E1-9E87-0551CDF3C968}" type="pres">
      <dgm:prSet presAssocID="{E9AA247A-34D7-406C-8B62-DB9FFE0EBE23}" presName="parentLeftMargin" presStyleLbl="node1" presStyleIdx="0" presStyleCnt="3"/>
      <dgm:spPr/>
    </dgm:pt>
    <dgm:pt modelId="{D5232A6E-4643-4599-8AE8-4E6881594470}" type="pres">
      <dgm:prSet presAssocID="{E9AA247A-34D7-406C-8B62-DB9FFE0EBE23}" presName="parentText" presStyleLbl="node1" presStyleIdx="0" presStyleCnt="3">
        <dgm:presLayoutVars>
          <dgm:chMax val="0"/>
          <dgm:bulletEnabled val="1"/>
        </dgm:presLayoutVars>
      </dgm:prSet>
      <dgm:spPr/>
    </dgm:pt>
    <dgm:pt modelId="{F615AC29-BEFD-4ADE-A422-4DD5405DD44A}" type="pres">
      <dgm:prSet presAssocID="{E9AA247A-34D7-406C-8B62-DB9FFE0EBE23}" presName="negativeSpace" presStyleCnt="0"/>
      <dgm:spPr/>
    </dgm:pt>
    <dgm:pt modelId="{AC5A73F6-A592-452F-BC2A-071503D06149}" type="pres">
      <dgm:prSet presAssocID="{E9AA247A-34D7-406C-8B62-DB9FFE0EBE23}" presName="childText" presStyleLbl="conFgAcc1" presStyleIdx="0" presStyleCnt="3" custLinFactNeighborY="3124">
        <dgm:presLayoutVars>
          <dgm:bulletEnabled val="1"/>
        </dgm:presLayoutVars>
      </dgm:prSet>
      <dgm:spPr/>
    </dgm:pt>
    <dgm:pt modelId="{CCDAC08B-565D-46E1-9C43-F17341066C66}" type="pres">
      <dgm:prSet presAssocID="{656A6B82-638F-4723-8F45-0A96A5C485EA}" presName="spaceBetweenRectangles" presStyleCnt="0"/>
      <dgm:spPr/>
    </dgm:pt>
    <dgm:pt modelId="{761C556E-36CB-4707-AF21-39504B909631}" type="pres">
      <dgm:prSet presAssocID="{16318388-1828-4BC1-A5D2-244670FD405C}" presName="parentLin" presStyleCnt="0"/>
      <dgm:spPr/>
    </dgm:pt>
    <dgm:pt modelId="{D493F9DF-2FCE-4B50-910C-B6923800258A}" type="pres">
      <dgm:prSet presAssocID="{16318388-1828-4BC1-A5D2-244670FD405C}" presName="parentLeftMargin" presStyleLbl="node1" presStyleIdx="0" presStyleCnt="3"/>
      <dgm:spPr/>
    </dgm:pt>
    <dgm:pt modelId="{B6C4E3E7-5F1B-4AE6-99D3-366738AB74FE}" type="pres">
      <dgm:prSet presAssocID="{16318388-1828-4BC1-A5D2-244670FD405C}" presName="parentText" presStyleLbl="node1" presStyleIdx="1" presStyleCnt="3">
        <dgm:presLayoutVars>
          <dgm:chMax val="0"/>
          <dgm:bulletEnabled val="1"/>
        </dgm:presLayoutVars>
      </dgm:prSet>
      <dgm:spPr/>
    </dgm:pt>
    <dgm:pt modelId="{A6DE3D50-D99C-44D2-9725-53E6B3C75B69}" type="pres">
      <dgm:prSet presAssocID="{16318388-1828-4BC1-A5D2-244670FD405C}" presName="negativeSpace" presStyleCnt="0"/>
      <dgm:spPr/>
    </dgm:pt>
    <dgm:pt modelId="{B854207E-3FFC-49F0-92AD-C864CCCEE2C2}" type="pres">
      <dgm:prSet presAssocID="{16318388-1828-4BC1-A5D2-244670FD405C}" presName="childText" presStyleLbl="conFgAcc1" presStyleIdx="1" presStyleCnt="3">
        <dgm:presLayoutVars>
          <dgm:bulletEnabled val="1"/>
        </dgm:presLayoutVars>
      </dgm:prSet>
      <dgm:spPr/>
    </dgm:pt>
    <dgm:pt modelId="{27932454-3546-47B0-B61B-D9466035790B}" type="pres">
      <dgm:prSet presAssocID="{34F39F43-4467-4888-B811-D2F05E96C2DE}" presName="spaceBetweenRectangles" presStyleCnt="0"/>
      <dgm:spPr/>
    </dgm:pt>
    <dgm:pt modelId="{8BBC8DBC-AC1E-411A-8470-6A507E6C7665}" type="pres">
      <dgm:prSet presAssocID="{697DE63A-BDB5-47CD-9088-99D268BC42CE}" presName="parentLin" presStyleCnt="0"/>
      <dgm:spPr/>
    </dgm:pt>
    <dgm:pt modelId="{0BE84755-34D0-405C-99CE-42A70DCE89ED}" type="pres">
      <dgm:prSet presAssocID="{697DE63A-BDB5-47CD-9088-99D268BC42CE}" presName="parentLeftMargin" presStyleLbl="node1" presStyleIdx="1" presStyleCnt="3"/>
      <dgm:spPr/>
    </dgm:pt>
    <dgm:pt modelId="{96D487F6-8832-417E-92A2-102F8D862789}" type="pres">
      <dgm:prSet presAssocID="{697DE63A-BDB5-47CD-9088-99D268BC42CE}" presName="parentText" presStyleLbl="node1" presStyleIdx="2" presStyleCnt="3">
        <dgm:presLayoutVars>
          <dgm:chMax val="0"/>
          <dgm:bulletEnabled val="1"/>
        </dgm:presLayoutVars>
      </dgm:prSet>
      <dgm:spPr/>
    </dgm:pt>
    <dgm:pt modelId="{181ADFA0-A2C6-4780-B0F1-743316B71734}" type="pres">
      <dgm:prSet presAssocID="{697DE63A-BDB5-47CD-9088-99D268BC42CE}" presName="negativeSpace" presStyleCnt="0"/>
      <dgm:spPr/>
    </dgm:pt>
    <dgm:pt modelId="{7E0F8772-3BAC-47F3-BE7F-BF3B90A3B3F2}" type="pres">
      <dgm:prSet presAssocID="{697DE63A-BDB5-47CD-9088-99D268BC42CE}" presName="childText" presStyleLbl="conFgAcc1" presStyleIdx="2" presStyleCnt="3">
        <dgm:presLayoutVars>
          <dgm:bulletEnabled val="1"/>
        </dgm:presLayoutVars>
      </dgm:prSet>
      <dgm:spPr/>
    </dgm:pt>
  </dgm:ptLst>
  <dgm:cxnLst>
    <dgm:cxn modelId="{A6AC3C06-F51C-47D3-92BF-D13C32C38CAF}" srcId="{5161294A-D9DE-48A0-A671-9BD6BFD155BD}" destId="{4F500CA3-436E-4DB2-8071-E62E5A0FAD8F}" srcOrd="0" destOrd="0" parTransId="{0EBDA930-172A-43E8-8688-892134A5875F}" sibTransId="{98A43944-F5C4-4E5E-A89E-08A93D8DB8BD}"/>
    <dgm:cxn modelId="{CC947B2F-0AD9-4F33-8258-6392939429DF}" type="presOf" srcId="{5FBB20A8-4B58-40BB-97BA-5D97407FA3BE}" destId="{E9183670-7FE0-4699-807C-27E6966E18FA}" srcOrd="0" destOrd="0" presId="urn:microsoft.com/office/officeart/2005/8/layout/list1"/>
    <dgm:cxn modelId="{9375A261-D82E-4F9E-A50F-10829F41DE11}" srcId="{697DE63A-BDB5-47CD-9088-99D268BC42CE}" destId="{C4F8D712-FF06-4FA0-B551-30F7B52D06D7}" srcOrd="2" destOrd="0" parTransId="{46320A5B-3885-467E-9852-1F22A5695AED}" sibTransId="{1DD9A98A-7FC0-4741-BAAE-5A69949A5803}"/>
    <dgm:cxn modelId="{D9840D6F-C483-4FE6-B936-0191539BEA05}" type="presOf" srcId="{697DE63A-BDB5-47CD-9088-99D268BC42CE}" destId="{96D487F6-8832-417E-92A2-102F8D862789}" srcOrd="1" destOrd="0" presId="urn:microsoft.com/office/officeart/2005/8/layout/list1"/>
    <dgm:cxn modelId="{CFEF6656-0411-4198-8955-0A092FA45089}" srcId="{5161294A-D9DE-48A0-A671-9BD6BFD155BD}" destId="{37A3EFA3-6836-430C-8F0D-0301E015379C}" srcOrd="1" destOrd="0" parTransId="{A7FC3049-35D6-44E3-93F1-7920A6C20C7A}" sibTransId="{01D661D6-D19E-4725-8718-6ACCD1DC73C9}"/>
    <dgm:cxn modelId="{D1F6EC83-6FC9-4DB9-B618-E1FE93C1FAC0}" type="presOf" srcId="{37A3EFA3-6836-430C-8F0D-0301E015379C}" destId="{7E0F8772-3BAC-47F3-BE7F-BF3B90A3B3F2}" srcOrd="0" destOrd="3" presId="urn:microsoft.com/office/officeart/2005/8/layout/list1"/>
    <dgm:cxn modelId="{99BE8F90-4206-4E11-AEBA-EE2B9B048512}" type="presOf" srcId="{5161294A-D9DE-48A0-A671-9BD6BFD155BD}" destId="{7E0F8772-3BAC-47F3-BE7F-BF3B90A3B3F2}" srcOrd="0" destOrd="1" presId="urn:microsoft.com/office/officeart/2005/8/layout/list1"/>
    <dgm:cxn modelId="{07E9BB9B-5FC1-44DD-8AD2-5F22C71E6A7E}" type="presOf" srcId="{E9AA247A-34D7-406C-8B62-DB9FFE0EBE23}" destId="{D5232A6E-4643-4599-8AE8-4E6881594470}" srcOrd="1" destOrd="0" presId="urn:microsoft.com/office/officeart/2005/8/layout/list1"/>
    <dgm:cxn modelId="{C2B0D2A2-A8D3-4026-BB5A-CD4E5FBD95FE}" type="presOf" srcId="{5FEC84B5-A630-44B7-9C8C-987B71108849}" destId="{7E0F8772-3BAC-47F3-BE7F-BF3B90A3B3F2}" srcOrd="0" destOrd="0" presId="urn:microsoft.com/office/officeart/2005/8/layout/list1"/>
    <dgm:cxn modelId="{5ED56AAB-DA4E-4D2E-8535-23501B5D8076}" type="presOf" srcId="{E9AA247A-34D7-406C-8B62-DB9FFE0EBE23}" destId="{7720AE15-B111-44E1-9E87-0551CDF3C968}" srcOrd="0" destOrd="0" presId="urn:microsoft.com/office/officeart/2005/8/layout/list1"/>
    <dgm:cxn modelId="{E9E1A5B4-60AC-448A-A067-A6216ED35EAB}" srcId="{E9AA247A-34D7-406C-8B62-DB9FFE0EBE23}" destId="{B98B6ECC-C54A-4927-A3A0-C38A039E7566}" srcOrd="0" destOrd="0" parTransId="{19D586E7-018D-4C4D-91BE-DB7357A44409}" sibTransId="{8FB8179E-E606-434A-B6AE-8FE81588CB82}"/>
    <dgm:cxn modelId="{A854B7B6-9042-4660-A704-952794F92CE8}" type="presOf" srcId="{C4F8D712-FF06-4FA0-B551-30F7B52D06D7}" destId="{7E0F8772-3BAC-47F3-BE7F-BF3B90A3B3F2}" srcOrd="0" destOrd="4" presId="urn:microsoft.com/office/officeart/2005/8/layout/list1"/>
    <dgm:cxn modelId="{81A710C6-64B9-4C28-9101-CE66A973CE09}" type="presOf" srcId="{4F500CA3-436E-4DB2-8071-E62E5A0FAD8F}" destId="{7E0F8772-3BAC-47F3-BE7F-BF3B90A3B3F2}" srcOrd="0" destOrd="2" presId="urn:microsoft.com/office/officeart/2005/8/layout/list1"/>
    <dgm:cxn modelId="{EB89B1DA-4A96-4187-B84D-98A66335B085}" srcId="{697DE63A-BDB5-47CD-9088-99D268BC42CE}" destId="{5161294A-D9DE-48A0-A671-9BD6BFD155BD}" srcOrd="1" destOrd="0" parTransId="{B9EEBD28-5E36-469B-B1C3-92A8EC09200D}" sibTransId="{883F8657-6928-40C8-94F2-0A1103A31220}"/>
    <dgm:cxn modelId="{C79588E6-C9CD-4F55-BCD9-24EB30D129C6}" srcId="{5FBB20A8-4B58-40BB-97BA-5D97407FA3BE}" destId="{16318388-1828-4BC1-A5D2-244670FD405C}" srcOrd="1" destOrd="0" parTransId="{EC1A042C-CB11-44FB-A2D4-04C74876E645}" sibTransId="{34F39F43-4467-4888-B811-D2F05E96C2DE}"/>
    <dgm:cxn modelId="{C0617BE8-D32C-447B-B33A-59EDEF9FEA7C}" type="presOf" srcId="{697DE63A-BDB5-47CD-9088-99D268BC42CE}" destId="{0BE84755-34D0-405C-99CE-42A70DCE89ED}" srcOrd="0" destOrd="0" presId="urn:microsoft.com/office/officeart/2005/8/layout/list1"/>
    <dgm:cxn modelId="{26E14DEF-5F80-4FCD-808C-7F8349A5C238}" type="presOf" srcId="{16318388-1828-4BC1-A5D2-244670FD405C}" destId="{D493F9DF-2FCE-4B50-910C-B6923800258A}" srcOrd="0" destOrd="0" presId="urn:microsoft.com/office/officeart/2005/8/layout/list1"/>
    <dgm:cxn modelId="{0E5CE3F2-CF55-4F18-92D3-9D567B21121C}" type="presOf" srcId="{16318388-1828-4BC1-A5D2-244670FD405C}" destId="{B6C4E3E7-5F1B-4AE6-99D3-366738AB74FE}" srcOrd="1" destOrd="0" presId="urn:microsoft.com/office/officeart/2005/8/layout/list1"/>
    <dgm:cxn modelId="{EE9032F3-D270-42F1-84FF-D9F7DC7FF379}" srcId="{5FBB20A8-4B58-40BB-97BA-5D97407FA3BE}" destId="{E9AA247A-34D7-406C-8B62-DB9FFE0EBE23}" srcOrd="0" destOrd="0" parTransId="{BF9BEEE1-7DA4-4333-BC3E-7EC6982F2B2B}" sibTransId="{656A6B82-638F-4723-8F45-0A96A5C485EA}"/>
    <dgm:cxn modelId="{10BC4BF3-6EA0-4A8D-961D-FD48BEEF1E37}" srcId="{5FBB20A8-4B58-40BB-97BA-5D97407FA3BE}" destId="{697DE63A-BDB5-47CD-9088-99D268BC42CE}" srcOrd="2" destOrd="0" parTransId="{8CF74C35-0ACE-4E3C-9EAA-154DFF04CB9B}" sibTransId="{2E288BAC-6B4E-414B-A926-6E28AA44020F}"/>
    <dgm:cxn modelId="{3EA6D6F6-2374-4129-BB89-1DB2AC9496D3}" type="presOf" srcId="{B98B6ECC-C54A-4927-A3A0-C38A039E7566}" destId="{AC5A73F6-A592-452F-BC2A-071503D06149}" srcOrd="0" destOrd="0" presId="urn:microsoft.com/office/officeart/2005/8/layout/list1"/>
    <dgm:cxn modelId="{854C25FC-BECC-4955-A338-B0196C2FCF66}" srcId="{697DE63A-BDB5-47CD-9088-99D268BC42CE}" destId="{5FEC84B5-A630-44B7-9C8C-987B71108849}" srcOrd="0" destOrd="0" parTransId="{78E30138-72CC-4068-95A6-5DDF3C4A9FED}" sibTransId="{85C77DFC-9B16-4362-92FD-C0FCA49FDD72}"/>
    <dgm:cxn modelId="{550A812E-887B-4D16-B7F2-D91D57E43914}" type="presParOf" srcId="{E9183670-7FE0-4699-807C-27E6966E18FA}" destId="{AD38D358-C7B2-4636-835F-48403C8EA0D8}" srcOrd="0" destOrd="0" presId="urn:microsoft.com/office/officeart/2005/8/layout/list1"/>
    <dgm:cxn modelId="{B405B6A8-B4BE-462B-8D30-3606DEEDCF4A}" type="presParOf" srcId="{AD38D358-C7B2-4636-835F-48403C8EA0D8}" destId="{7720AE15-B111-44E1-9E87-0551CDF3C968}" srcOrd="0" destOrd="0" presId="urn:microsoft.com/office/officeart/2005/8/layout/list1"/>
    <dgm:cxn modelId="{4DBC59A8-9957-4E91-8D9D-BF311C81BA69}" type="presParOf" srcId="{AD38D358-C7B2-4636-835F-48403C8EA0D8}" destId="{D5232A6E-4643-4599-8AE8-4E6881594470}" srcOrd="1" destOrd="0" presId="urn:microsoft.com/office/officeart/2005/8/layout/list1"/>
    <dgm:cxn modelId="{F79819F0-59FD-4BFE-BDC7-8A150FFB320B}" type="presParOf" srcId="{E9183670-7FE0-4699-807C-27E6966E18FA}" destId="{F615AC29-BEFD-4ADE-A422-4DD5405DD44A}" srcOrd="1" destOrd="0" presId="urn:microsoft.com/office/officeart/2005/8/layout/list1"/>
    <dgm:cxn modelId="{547DA565-856E-40EC-A7E6-C2CBB9F7CB77}" type="presParOf" srcId="{E9183670-7FE0-4699-807C-27E6966E18FA}" destId="{AC5A73F6-A592-452F-BC2A-071503D06149}" srcOrd="2" destOrd="0" presId="urn:microsoft.com/office/officeart/2005/8/layout/list1"/>
    <dgm:cxn modelId="{9C770C82-EC99-4498-93E3-4CE0D37230CB}" type="presParOf" srcId="{E9183670-7FE0-4699-807C-27E6966E18FA}" destId="{CCDAC08B-565D-46E1-9C43-F17341066C66}" srcOrd="3" destOrd="0" presId="urn:microsoft.com/office/officeart/2005/8/layout/list1"/>
    <dgm:cxn modelId="{DDE08410-0BA9-482C-957E-5A7AB256ABED}" type="presParOf" srcId="{E9183670-7FE0-4699-807C-27E6966E18FA}" destId="{761C556E-36CB-4707-AF21-39504B909631}" srcOrd="4" destOrd="0" presId="urn:microsoft.com/office/officeart/2005/8/layout/list1"/>
    <dgm:cxn modelId="{95A2B8EC-EDCC-4E32-974B-A9AEBA8B075A}" type="presParOf" srcId="{761C556E-36CB-4707-AF21-39504B909631}" destId="{D493F9DF-2FCE-4B50-910C-B6923800258A}" srcOrd="0" destOrd="0" presId="urn:microsoft.com/office/officeart/2005/8/layout/list1"/>
    <dgm:cxn modelId="{7CFD9E04-37EC-4F05-B152-B472666C4E46}" type="presParOf" srcId="{761C556E-36CB-4707-AF21-39504B909631}" destId="{B6C4E3E7-5F1B-4AE6-99D3-366738AB74FE}" srcOrd="1" destOrd="0" presId="urn:microsoft.com/office/officeart/2005/8/layout/list1"/>
    <dgm:cxn modelId="{AB75F799-142A-4A28-8140-CF5DE37D9B95}" type="presParOf" srcId="{E9183670-7FE0-4699-807C-27E6966E18FA}" destId="{A6DE3D50-D99C-44D2-9725-53E6B3C75B69}" srcOrd="5" destOrd="0" presId="urn:microsoft.com/office/officeart/2005/8/layout/list1"/>
    <dgm:cxn modelId="{22223CCE-778C-4ADF-8356-A6B15BB90059}" type="presParOf" srcId="{E9183670-7FE0-4699-807C-27E6966E18FA}" destId="{B854207E-3FFC-49F0-92AD-C864CCCEE2C2}" srcOrd="6" destOrd="0" presId="urn:microsoft.com/office/officeart/2005/8/layout/list1"/>
    <dgm:cxn modelId="{6F1DA0CD-3209-496B-806B-1D9FEBC1EA93}" type="presParOf" srcId="{E9183670-7FE0-4699-807C-27E6966E18FA}" destId="{27932454-3546-47B0-B61B-D9466035790B}" srcOrd="7" destOrd="0" presId="urn:microsoft.com/office/officeart/2005/8/layout/list1"/>
    <dgm:cxn modelId="{7D9BB03B-B7AD-4A85-A93D-BE20B62E4ACE}" type="presParOf" srcId="{E9183670-7FE0-4699-807C-27E6966E18FA}" destId="{8BBC8DBC-AC1E-411A-8470-6A507E6C7665}" srcOrd="8" destOrd="0" presId="urn:microsoft.com/office/officeart/2005/8/layout/list1"/>
    <dgm:cxn modelId="{A7016242-EBA8-436A-A48B-06A0233C6F6F}" type="presParOf" srcId="{8BBC8DBC-AC1E-411A-8470-6A507E6C7665}" destId="{0BE84755-34D0-405C-99CE-42A70DCE89ED}" srcOrd="0" destOrd="0" presId="urn:microsoft.com/office/officeart/2005/8/layout/list1"/>
    <dgm:cxn modelId="{3F07CAB1-4235-4F3D-8AEE-50D58504B2DC}" type="presParOf" srcId="{8BBC8DBC-AC1E-411A-8470-6A507E6C7665}" destId="{96D487F6-8832-417E-92A2-102F8D862789}" srcOrd="1" destOrd="0" presId="urn:microsoft.com/office/officeart/2005/8/layout/list1"/>
    <dgm:cxn modelId="{046344F0-8BED-4A07-90CB-12C4934A160C}" type="presParOf" srcId="{E9183670-7FE0-4699-807C-27E6966E18FA}" destId="{181ADFA0-A2C6-4780-B0F1-743316B71734}" srcOrd="9" destOrd="0" presId="urn:microsoft.com/office/officeart/2005/8/layout/list1"/>
    <dgm:cxn modelId="{28D35046-875B-4C6E-B543-EADC5CEC1B0F}" type="presParOf" srcId="{E9183670-7FE0-4699-807C-27E6966E18FA}" destId="{7E0F8772-3BAC-47F3-BE7F-BF3B90A3B3F2}" srcOrd="10"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D445FC7-04C0-4FCA-9930-4024D53F69F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C093E1D4-DB04-46D5-BAFF-AED525E7B47F}">
      <dgm:prSet phldrT="[文本]" custT="1"/>
      <dgm:spPr/>
      <dgm:t>
        <a:bodyPr/>
        <a:lstStyle/>
        <a:p>
          <a:r>
            <a:rPr lang="en-US" altLang="zh-CN"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CM </a:t>
          </a:r>
          <a:r>
            <a:rPr lang="zh-CN" alt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功能</a:t>
          </a:r>
          <a:endParaRPr lang="zh-CN" alt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B1C82AED-B4E1-4DB8-9FAE-DF0BAA9050DA}" type="parTrans" cxnId="{712383D0-1FB3-46F0-A3E1-AAB23E3384AA}">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1025005F-8968-438E-BAA9-2F9D821B40B9}" type="sibTrans" cxnId="{712383D0-1FB3-46F0-A3E1-AAB23E3384AA}">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04AF00ED-037A-448A-B616-A9758963F978}">
      <dgm:prSet custT="1"/>
      <dgm:spPr/>
      <dgm:t>
        <a:bodyPr lIns="180000" rIns="180000"/>
        <a:lstStyle/>
        <a:p>
          <a:pPr marL="288000" indent="-288000">
            <a:lnSpc>
              <a:spcPct val="100000"/>
            </a:lnSpc>
            <a:spcAft>
              <a:spcPts val="0"/>
            </a:spcAft>
            <a:buFont typeface="+mj-ea"/>
            <a:buAutoNum type="circleNumDbPlain"/>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存放微程序</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AFF265F7-EA95-4764-A07C-709BC861B496}" type="parTrans" cxnId="{7632629F-C979-46B3-92E4-682513CF16DC}">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A4A0A930-79C1-4DBF-AC30-6B9F9E77A122}" type="sibTrans" cxnId="{7632629F-C979-46B3-92E4-682513CF16DC}">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BDDF4607-E369-42E9-BDC1-B1523E916AE1}">
      <dgm:prSet custT="1"/>
      <dgm:spPr/>
      <dgm:t>
        <a:bodyPr lIns="180000" rIns="180000"/>
        <a:lstStyle/>
        <a:p>
          <a:pPr marL="288000" indent="-288000">
            <a:lnSpc>
              <a:spcPct val="100000"/>
            </a:lnSpc>
            <a:spcAft>
              <a:spcPts val="0"/>
            </a:spcAft>
            <a:buFont typeface="+mj-ea"/>
            <a:buAutoNum type="circleNumDbPlain"/>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只读存储器</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1D6B8395-B0B0-4E9F-874C-7DB172C9CBD4}" type="parTrans" cxnId="{FACEF1BF-400D-463E-A007-CBE670E57741}">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628168A4-8C02-4ED8-B2FA-7C4E08F6E70A}" type="sibTrans" cxnId="{FACEF1BF-400D-463E-A007-CBE670E57741}">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08F0A5CD-0758-4483-9993-B7FE9F54D191}">
      <dgm:prSet custT="1"/>
      <dgm:spPr/>
      <dgm:t>
        <a:bodyPr/>
        <a:lstStyle/>
        <a:p>
          <a:r>
            <a:rPr lang="en-US" altLang="zh-CN"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CM </a:t>
          </a:r>
          <a:r>
            <a:rPr lang="zh-CN" alt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容量</a:t>
          </a:r>
          <a:endParaRPr lang="en-US" altLang="zh-CN"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CB92DB18-7930-4A3F-A157-DB72B4BF7425}" type="parTrans" cxnId="{CB914AC2-1373-42D4-B158-51A4394F169A}">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7938CBDC-FA41-45CE-9384-F7A4BB2B19B1}" type="sibTrans" cxnId="{CB914AC2-1373-42D4-B158-51A4394F169A}">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F2F9FEDC-9ED8-4E3C-AA00-5CD7B6F2D50D}">
      <dgm:prSet custT="1"/>
      <dgm:spPr/>
      <dgm:t>
        <a:bodyPr lIns="180000" rIns="180000"/>
        <a:lstStyle/>
        <a:p>
          <a:pPr>
            <a:lnSpc>
              <a:spcPct val="100000"/>
            </a:lnSpc>
            <a:spcAft>
              <a:spcPts val="0"/>
            </a:spcAft>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字数</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微指令数量</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509C01A8-4386-4429-98F3-275F7E32D897}" type="parTrans" cxnId="{0D4C7D71-5C20-4E93-8634-87DEE700879F}">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E0DC9861-4FFA-4A9F-BDD0-5122275E447D}" type="sibTrans" cxnId="{0D4C7D71-5C20-4E93-8634-87DEE700879F}">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64A8AE48-70C5-4ACF-84F7-BB41218B6503}">
      <dgm:prSet custT="1"/>
      <dgm:spPr/>
      <dgm:t>
        <a:bodyPr lIns="180000" rIns="180000"/>
        <a:lstStyle/>
        <a:p>
          <a:pPr>
            <a:lnSpc>
              <a:spcPct val="100000"/>
            </a:lnSpc>
            <a:spcAft>
              <a:spcPts val="0"/>
            </a:spcAft>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存储容量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微指令字的长度 </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b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b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0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微指令数量</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145E5C1A-ACD6-4DB4-9760-D6DE98BB169D}" type="parTrans" cxnId="{10CBFAA3-5D69-4EBD-88BA-A609F2BD3A6B}">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7B9F86C8-BCC6-4BBC-B477-3D122D1F427C}" type="sibTrans" cxnId="{10CBFAA3-5D69-4EBD-88BA-A609F2BD3A6B}">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AA104C60-5AC5-4078-92DB-7F0EC9808275}">
      <dgm:prSet custT="1"/>
      <dgm:spPr/>
      <dgm:t>
        <a:bodyPr lIns="180000" rIns="180000"/>
        <a:lstStyle/>
        <a:p>
          <a:pPr>
            <a:lnSpc>
              <a:spcPct val="100000"/>
            </a:lnSpc>
            <a:spcAft>
              <a:spcPts val="0"/>
            </a:spcAft>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字长</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微指令字的长度</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19DC5ADA-E6E3-432E-8423-C6D46D1A9EF6}" type="parTrans" cxnId="{35066220-2860-4DA2-AAFC-3AACED3C6705}">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349401B5-6335-4399-ABF0-69E116B06637}" type="sibTrans" cxnId="{35066220-2860-4DA2-AAFC-3AACED3C6705}">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D8A5C711-397D-4D4B-B00F-6F9715C53A43}">
      <dgm:prSet custT="1"/>
      <dgm:spPr/>
      <dgm:t>
        <a:bodyPr lIns="180000" rIns="180000"/>
        <a:lstStyle/>
        <a:p>
          <a:pPr marL="0" indent="0">
            <a:lnSpc>
              <a:spcPct val="100000"/>
            </a:lnSpc>
            <a:spcAft>
              <a:spcPts val="0"/>
            </a:spcAft>
            <a:buNone/>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微程序控制器的核心部件</a:t>
          </a:r>
          <a:endPar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3570638C-2778-4A57-BB3C-3CA5C61147F1}" type="parTrans" cxnId="{41547CF4-994B-42AC-9D42-67AACE96FDDC}">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9545CC07-8DFA-4D69-A1C0-EB15E92F561C}" type="sibTrans" cxnId="{41547CF4-994B-42AC-9D42-67AACE96FDDC}">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D983AE9A-C4A1-43E0-AE23-1EA4F87BE212}" type="pres">
      <dgm:prSet presAssocID="{2D445FC7-04C0-4FCA-9930-4024D53F69F1}" presName="linear" presStyleCnt="0">
        <dgm:presLayoutVars>
          <dgm:dir/>
          <dgm:animLvl val="lvl"/>
          <dgm:resizeHandles val="exact"/>
        </dgm:presLayoutVars>
      </dgm:prSet>
      <dgm:spPr/>
    </dgm:pt>
    <dgm:pt modelId="{8AB96D98-0568-4F41-8D26-814BAA6C15CE}" type="pres">
      <dgm:prSet presAssocID="{C093E1D4-DB04-46D5-BAFF-AED525E7B47F}" presName="parentLin" presStyleCnt="0"/>
      <dgm:spPr/>
    </dgm:pt>
    <dgm:pt modelId="{AE89C686-2877-446B-A1C1-096FF2D67A43}" type="pres">
      <dgm:prSet presAssocID="{C093E1D4-DB04-46D5-BAFF-AED525E7B47F}" presName="parentLeftMargin" presStyleLbl="node1" presStyleIdx="0" presStyleCnt="2"/>
      <dgm:spPr/>
    </dgm:pt>
    <dgm:pt modelId="{3CA49904-66D4-44E6-BA5C-A71A7349E553}" type="pres">
      <dgm:prSet presAssocID="{C093E1D4-DB04-46D5-BAFF-AED525E7B47F}" presName="parentText" presStyleLbl="node1" presStyleIdx="0" presStyleCnt="2">
        <dgm:presLayoutVars>
          <dgm:chMax val="0"/>
          <dgm:bulletEnabled val="1"/>
        </dgm:presLayoutVars>
      </dgm:prSet>
      <dgm:spPr/>
    </dgm:pt>
    <dgm:pt modelId="{2EA99D96-1673-41E6-BED0-28DD958ECE73}" type="pres">
      <dgm:prSet presAssocID="{C093E1D4-DB04-46D5-BAFF-AED525E7B47F}" presName="negativeSpace" presStyleCnt="0"/>
      <dgm:spPr/>
    </dgm:pt>
    <dgm:pt modelId="{B2AF4B63-00C3-4679-8C84-5217A8A7DA19}" type="pres">
      <dgm:prSet presAssocID="{C093E1D4-DB04-46D5-BAFF-AED525E7B47F}" presName="childText" presStyleLbl="conFgAcc1" presStyleIdx="0" presStyleCnt="2">
        <dgm:presLayoutVars>
          <dgm:bulletEnabled val="1"/>
        </dgm:presLayoutVars>
      </dgm:prSet>
      <dgm:spPr/>
    </dgm:pt>
    <dgm:pt modelId="{599591EF-B8DB-4391-B35F-C759F2F5BCC5}" type="pres">
      <dgm:prSet presAssocID="{1025005F-8968-438E-BAA9-2F9D821B40B9}" presName="spaceBetweenRectangles" presStyleCnt="0"/>
      <dgm:spPr/>
    </dgm:pt>
    <dgm:pt modelId="{5CC1F67D-477E-4C93-80B6-5874279830E7}" type="pres">
      <dgm:prSet presAssocID="{08F0A5CD-0758-4483-9993-B7FE9F54D191}" presName="parentLin" presStyleCnt="0"/>
      <dgm:spPr/>
    </dgm:pt>
    <dgm:pt modelId="{2D046E32-111C-4280-966F-F40D19A34EF3}" type="pres">
      <dgm:prSet presAssocID="{08F0A5CD-0758-4483-9993-B7FE9F54D191}" presName="parentLeftMargin" presStyleLbl="node1" presStyleIdx="0" presStyleCnt="2"/>
      <dgm:spPr/>
    </dgm:pt>
    <dgm:pt modelId="{E96846E8-EBE1-42C5-BEBF-ED1D4F0DFD9F}" type="pres">
      <dgm:prSet presAssocID="{08F0A5CD-0758-4483-9993-B7FE9F54D191}" presName="parentText" presStyleLbl="node1" presStyleIdx="1" presStyleCnt="2">
        <dgm:presLayoutVars>
          <dgm:chMax val="0"/>
          <dgm:bulletEnabled val="1"/>
        </dgm:presLayoutVars>
      </dgm:prSet>
      <dgm:spPr/>
    </dgm:pt>
    <dgm:pt modelId="{E2E9AD60-17D0-4F7A-B02D-8D62EA5715A9}" type="pres">
      <dgm:prSet presAssocID="{08F0A5CD-0758-4483-9993-B7FE9F54D191}" presName="negativeSpace" presStyleCnt="0"/>
      <dgm:spPr/>
    </dgm:pt>
    <dgm:pt modelId="{E5A6BB53-889A-4C8E-85A3-042CFC7127F4}" type="pres">
      <dgm:prSet presAssocID="{08F0A5CD-0758-4483-9993-B7FE9F54D191}" presName="childText" presStyleLbl="conFgAcc1" presStyleIdx="1" presStyleCnt="2">
        <dgm:presLayoutVars>
          <dgm:bulletEnabled val="1"/>
        </dgm:presLayoutVars>
      </dgm:prSet>
      <dgm:spPr/>
    </dgm:pt>
  </dgm:ptLst>
  <dgm:cxnLst>
    <dgm:cxn modelId="{8EAAD30F-7147-43B6-92EB-5908ADB27313}" type="presOf" srcId="{C093E1D4-DB04-46D5-BAFF-AED525E7B47F}" destId="{AE89C686-2877-446B-A1C1-096FF2D67A43}" srcOrd="0" destOrd="0" presId="urn:microsoft.com/office/officeart/2005/8/layout/list1"/>
    <dgm:cxn modelId="{35066220-2860-4DA2-AAFC-3AACED3C6705}" srcId="{08F0A5CD-0758-4483-9993-B7FE9F54D191}" destId="{AA104C60-5AC5-4078-92DB-7F0EC9808275}" srcOrd="0" destOrd="0" parTransId="{19DC5ADA-E6E3-432E-8423-C6D46D1A9EF6}" sibTransId="{349401B5-6335-4399-ABF0-69E116B06637}"/>
    <dgm:cxn modelId="{4108B331-29E3-4DCF-A76D-5B671C7899C2}" type="presOf" srcId="{AA104C60-5AC5-4078-92DB-7F0EC9808275}" destId="{E5A6BB53-889A-4C8E-85A3-042CFC7127F4}" srcOrd="0" destOrd="0" presId="urn:microsoft.com/office/officeart/2005/8/layout/list1"/>
    <dgm:cxn modelId="{AC523338-74A8-40EC-8628-AE5CA40EFDC4}" type="presOf" srcId="{64A8AE48-70C5-4ACF-84F7-BB41218B6503}" destId="{E5A6BB53-889A-4C8E-85A3-042CFC7127F4}" srcOrd="0" destOrd="2" presId="urn:microsoft.com/office/officeart/2005/8/layout/list1"/>
    <dgm:cxn modelId="{249B7838-73E6-4350-B1AF-E2F52ACE2D08}" type="presOf" srcId="{C093E1D4-DB04-46D5-BAFF-AED525E7B47F}" destId="{3CA49904-66D4-44E6-BA5C-A71A7349E553}" srcOrd="1" destOrd="0" presId="urn:microsoft.com/office/officeart/2005/8/layout/list1"/>
    <dgm:cxn modelId="{1C39273C-8691-4D0A-896E-EA924AF73544}" type="presOf" srcId="{D8A5C711-397D-4D4B-B00F-6F9715C53A43}" destId="{B2AF4B63-00C3-4679-8C84-5217A8A7DA19}" srcOrd="0" destOrd="0" presId="urn:microsoft.com/office/officeart/2005/8/layout/list1"/>
    <dgm:cxn modelId="{397F536D-91D8-4299-944A-0CACD5F67B21}" type="presOf" srcId="{04AF00ED-037A-448A-B616-A9758963F978}" destId="{B2AF4B63-00C3-4679-8C84-5217A8A7DA19}" srcOrd="0" destOrd="1" presId="urn:microsoft.com/office/officeart/2005/8/layout/list1"/>
    <dgm:cxn modelId="{0D4C7D71-5C20-4E93-8634-87DEE700879F}" srcId="{08F0A5CD-0758-4483-9993-B7FE9F54D191}" destId="{F2F9FEDC-9ED8-4E3C-AA00-5CD7B6F2D50D}" srcOrd="1" destOrd="0" parTransId="{509C01A8-4386-4429-98F3-275F7E32D897}" sibTransId="{E0DC9861-4FFA-4A9F-BDD0-5122275E447D}"/>
    <dgm:cxn modelId="{7632629F-C979-46B3-92E4-682513CF16DC}" srcId="{C093E1D4-DB04-46D5-BAFF-AED525E7B47F}" destId="{04AF00ED-037A-448A-B616-A9758963F978}" srcOrd="1" destOrd="0" parTransId="{AFF265F7-EA95-4764-A07C-709BC861B496}" sibTransId="{A4A0A930-79C1-4DBF-AC30-6B9F9E77A122}"/>
    <dgm:cxn modelId="{10CBFAA3-5D69-4EBD-88BA-A609F2BD3A6B}" srcId="{08F0A5CD-0758-4483-9993-B7FE9F54D191}" destId="{64A8AE48-70C5-4ACF-84F7-BB41218B6503}" srcOrd="2" destOrd="0" parTransId="{145E5C1A-ACD6-4DB4-9760-D6DE98BB169D}" sibTransId="{7B9F86C8-BCC6-4BBC-B477-3D122D1F427C}"/>
    <dgm:cxn modelId="{FACEF1BF-400D-463E-A007-CBE670E57741}" srcId="{C093E1D4-DB04-46D5-BAFF-AED525E7B47F}" destId="{BDDF4607-E369-42E9-BDC1-B1523E916AE1}" srcOrd="2" destOrd="0" parTransId="{1D6B8395-B0B0-4E9F-874C-7DB172C9CBD4}" sibTransId="{628168A4-8C02-4ED8-B2FA-7C4E08F6E70A}"/>
    <dgm:cxn modelId="{CB914AC2-1373-42D4-B158-51A4394F169A}" srcId="{2D445FC7-04C0-4FCA-9930-4024D53F69F1}" destId="{08F0A5CD-0758-4483-9993-B7FE9F54D191}" srcOrd="1" destOrd="0" parTransId="{CB92DB18-7930-4A3F-A157-DB72B4BF7425}" sibTransId="{7938CBDC-FA41-45CE-9384-F7A4BB2B19B1}"/>
    <dgm:cxn modelId="{1528DDCC-9841-4F76-BD3D-C40C172446AA}" type="presOf" srcId="{BDDF4607-E369-42E9-BDC1-B1523E916AE1}" destId="{B2AF4B63-00C3-4679-8C84-5217A8A7DA19}" srcOrd="0" destOrd="2" presId="urn:microsoft.com/office/officeart/2005/8/layout/list1"/>
    <dgm:cxn modelId="{712383D0-1FB3-46F0-A3E1-AAB23E3384AA}" srcId="{2D445FC7-04C0-4FCA-9930-4024D53F69F1}" destId="{C093E1D4-DB04-46D5-BAFF-AED525E7B47F}" srcOrd="0" destOrd="0" parTransId="{B1C82AED-B4E1-4DB8-9FAE-DF0BAA9050DA}" sibTransId="{1025005F-8968-438E-BAA9-2F9D821B40B9}"/>
    <dgm:cxn modelId="{851F7DE2-67CD-4953-935D-E8059DD12F24}" type="presOf" srcId="{2D445FC7-04C0-4FCA-9930-4024D53F69F1}" destId="{D983AE9A-C4A1-43E0-AE23-1EA4F87BE212}" srcOrd="0" destOrd="0" presId="urn:microsoft.com/office/officeart/2005/8/layout/list1"/>
    <dgm:cxn modelId="{8191D0E2-39D6-4E46-88C2-30BEC9D86504}" type="presOf" srcId="{08F0A5CD-0758-4483-9993-B7FE9F54D191}" destId="{E96846E8-EBE1-42C5-BEBF-ED1D4F0DFD9F}" srcOrd="1" destOrd="0" presId="urn:microsoft.com/office/officeart/2005/8/layout/list1"/>
    <dgm:cxn modelId="{9E4EFCE2-FE2E-45A8-A871-13186E4B2AED}" type="presOf" srcId="{08F0A5CD-0758-4483-9993-B7FE9F54D191}" destId="{2D046E32-111C-4280-966F-F40D19A34EF3}" srcOrd="0" destOrd="0" presId="urn:microsoft.com/office/officeart/2005/8/layout/list1"/>
    <dgm:cxn modelId="{7D3F9CE6-FC70-44B3-8A61-C2C4A057E13B}" type="presOf" srcId="{F2F9FEDC-9ED8-4E3C-AA00-5CD7B6F2D50D}" destId="{E5A6BB53-889A-4C8E-85A3-042CFC7127F4}" srcOrd="0" destOrd="1" presId="urn:microsoft.com/office/officeart/2005/8/layout/list1"/>
    <dgm:cxn modelId="{41547CF4-994B-42AC-9D42-67AACE96FDDC}" srcId="{C093E1D4-DB04-46D5-BAFF-AED525E7B47F}" destId="{D8A5C711-397D-4D4B-B00F-6F9715C53A43}" srcOrd="0" destOrd="0" parTransId="{3570638C-2778-4A57-BB3C-3CA5C61147F1}" sibTransId="{9545CC07-8DFA-4D69-A1C0-EB15E92F561C}"/>
    <dgm:cxn modelId="{A6AC8B7E-7414-4B8C-A6C8-0951C74FAB5C}" type="presParOf" srcId="{D983AE9A-C4A1-43E0-AE23-1EA4F87BE212}" destId="{8AB96D98-0568-4F41-8D26-814BAA6C15CE}" srcOrd="0" destOrd="0" presId="urn:microsoft.com/office/officeart/2005/8/layout/list1"/>
    <dgm:cxn modelId="{E1D56706-81D7-44E2-AA0C-096D93757D8D}" type="presParOf" srcId="{8AB96D98-0568-4F41-8D26-814BAA6C15CE}" destId="{AE89C686-2877-446B-A1C1-096FF2D67A43}" srcOrd="0" destOrd="0" presId="urn:microsoft.com/office/officeart/2005/8/layout/list1"/>
    <dgm:cxn modelId="{F06FC020-E12B-41DD-A749-CBCCBE29123A}" type="presParOf" srcId="{8AB96D98-0568-4F41-8D26-814BAA6C15CE}" destId="{3CA49904-66D4-44E6-BA5C-A71A7349E553}" srcOrd="1" destOrd="0" presId="urn:microsoft.com/office/officeart/2005/8/layout/list1"/>
    <dgm:cxn modelId="{746955FE-1134-4101-B5EB-5E2B121C4C51}" type="presParOf" srcId="{D983AE9A-C4A1-43E0-AE23-1EA4F87BE212}" destId="{2EA99D96-1673-41E6-BED0-28DD958ECE73}" srcOrd="1" destOrd="0" presId="urn:microsoft.com/office/officeart/2005/8/layout/list1"/>
    <dgm:cxn modelId="{62ED6168-0264-4435-92E6-D49AE873EFF5}" type="presParOf" srcId="{D983AE9A-C4A1-43E0-AE23-1EA4F87BE212}" destId="{B2AF4B63-00C3-4679-8C84-5217A8A7DA19}" srcOrd="2" destOrd="0" presId="urn:microsoft.com/office/officeart/2005/8/layout/list1"/>
    <dgm:cxn modelId="{48AEC200-E497-4DB9-BE9B-D8E9BB7B1A36}" type="presParOf" srcId="{D983AE9A-C4A1-43E0-AE23-1EA4F87BE212}" destId="{599591EF-B8DB-4391-B35F-C759F2F5BCC5}" srcOrd="3" destOrd="0" presId="urn:microsoft.com/office/officeart/2005/8/layout/list1"/>
    <dgm:cxn modelId="{B30E6AD1-DC14-44DB-BB8A-6AD078CF216B}" type="presParOf" srcId="{D983AE9A-C4A1-43E0-AE23-1EA4F87BE212}" destId="{5CC1F67D-477E-4C93-80B6-5874279830E7}" srcOrd="4" destOrd="0" presId="urn:microsoft.com/office/officeart/2005/8/layout/list1"/>
    <dgm:cxn modelId="{C780CEF8-A78A-4301-A602-65A2F11F4E68}" type="presParOf" srcId="{5CC1F67D-477E-4C93-80B6-5874279830E7}" destId="{2D046E32-111C-4280-966F-F40D19A34EF3}" srcOrd="0" destOrd="0" presId="urn:microsoft.com/office/officeart/2005/8/layout/list1"/>
    <dgm:cxn modelId="{57AF8DFF-C3AA-4F9A-873B-2481F1A0DA6A}" type="presParOf" srcId="{5CC1F67D-477E-4C93-80B6-5874279830E7}" destId="{E96846E8-EBE1-42C5-BEBF-ED1D4F0DFD9F}" srcOrd="1" destOrd="0" presId="urn:microsoft.com/office/officeart/2005/8/layout/list1"/>
    <dgm:cxn modelId="{CD2EEEBC-8DD2-48C2-8914-0656F5826B8B}" type="presParOf" srcId="{D983AE9A-C4A1-43E0-AE23-1EA4F87BE212}" destId="{E2E9AD60-17D0-4F7A-B02D-8D62EA5715A9}" srcOrd="5" destOrd="0" presId="urn:microsoft.com/office/officeart/2005/8/layout/list1"/>
    <dgm:cxn modelId="{A3E849A6-ADF7-46DB-90B8-EB99EF86D384}" type="presParOf" srcId="{D983AE9A-C4A1-43E0-AE23-1EA4F87BE212}" destId="{E5A6BB53-889A-4C8E-85A3-042CFC7127F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C7DC94B-8B75-4730-B6A5-3BCA86F36F3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EAA9E11E-91F2-4431-9404-68C0B0D20A67}">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组成</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B446FD02-4EF5-4F11-92B0-2C61B536F9A6}" type="parTrans" cxnId="{7FC7C16F-DA04-4CA2-AF87-995C6B9E444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28CA295-2FBC-4FE5-A288-9F655E535BF4}" type="sibTrans" cxnId="{7FC7C16F-DA04-4CA2-AF87-995C6B9E444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382D442-F0CF-4312-9BE7-9A95354AFC01}">
      <dgm:prSet custT="1"/>
      <dgm:spPr/>
      <dgm:t>
        <a:bodyPr/>
        <a:lstStyle/>
        <a:p>
          <a:r>
            <a:rPr lang="zh-CN" altLang="en-US" sz="2000" b="1" dirty="0">
              <a:latin typeface="微软雅黑" panose="020B0503020204020204" pitchFamily="34" charset="-122"/>
              <a:ea typeface="微软雅黑" panose="020B0503020204020204" pitchFamily="34" charset="-122"/>
              <a:cs typeface="+mn-ea"/>
              <a:sym typeface="+mn-lt"/>
            </a:rPr>
            <a:t>微地址寄存器</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AR </a:t>
          </a:r>
          <a:r>
            <a:rPr lang="zh-CN" altLang="en-US" sz="2000" b="1" dirty="0">
              <a:latin typeface="微软雅黑" panose="020B0503020204020204" pitchFamily="34" charset="-122"/>
              <a:ea typeface="微软雅黑" panose="020B0503020204020204" pitchFamily="34" charset="-122"/>
              <a:cs typeface="+mn-ea"/>
              <a:sym typeface="+mn-lt"/>
            </a:rPr>
            <a:t>：</a:t>
          </a:r>
          <a:r>
            <a:rPr lang="zh-CN" altLang="en-US" sz="2000" dirty="0">
              <a:latin typeface="微软雅黑" panose="020B0503020204020204" pitchFamily="34" charset="-122"/>
              <a:ea typeface="微软雅黑" panose="020B0503020204020204" pitchFamily="34" charset="-122"/>
              <a:cs typeface="+mn-ea"/>
              <a:sym typeface="+mn-lt"/>
            </a:rPr>
            <a:t>下一条微指令的微地址</a:t>
          </a:r>
          <a:endParaRPr lang="en-US" altLang="zh-CN" sz="2000" dirty="0">
            <a:latin typeface="微软雅黑" panose="020B0503020204020204" pitchFamily="34" charset="-122"/>
            <a:ea typeface="微软雅黑" panose="020B0503020204020204" pitchFamily="34" charset="-122"/>
            <a:cs typeface="+mn-ea"/>
            <a:sym typeface="+mn-lt"/>
          </a:endParaRPr>
        </a:p>
      </dgm:t>
    </dgm:pt>
    <dgm:pt modelId="{2ECCEFE8-9C43-482A-86C3-F9D005DD1831}" type="parTrans" cxnId="{EF979C49-EEA7-4725-BC8D-BDCC54D3251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6585EFC-6D37-4146-BE69-0F31EC1FFEBD}" type="sibTrans" cxnId="{EF979C49-EEA7-4725-BC8D-BDCC54D3251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F6F0E51-B73C-4801-9DD8-097802D65D9E}">
      <dgm:prSet custT="1"/>
      <dgm:spPr/>
      <dgm:t>
        <a:bodyPr/>
        <a:lstStyle/>
        <a:p>
          <a:r>
            <a:rPr lang="zh-CN" altLang="en-US" sz="2000" b="1" dirty="0">
              <a:latin typeface="微软雅黑" panose="020B0503020204020204" pitchFamily="34" charset="-122"/>
              <a:ea typeface="微软雅黑" panose="020B0503020204020204" pitchFamily="34" charset="-122"/>
              <a:cs typeface="+mn-ea"/>
              <a:sym typeface="+mn-lt"/>
            </a:rPr>
            <a:t>微命令寄存器：</a:t>
          </a:r>
          <a:r>
            <a:rPr lang="zh-CN" altLang="en-US" sz="2000" dirty="0">
              <a:latin typeface="微软雅黑" panose="020B0503020204020204" pitchFamily="34" charset="-122"/>
              <a:ea typeface="微软雅黑" panose="020B0503020204020204" pitchFamily="34" charset="-122"/>
              <a:cs typeface="+mn-ea"/>
              <a:sym typeface="+mn-lt"/>
            </a:rPr>
            <a:t>微指令的操作控制字段和判别测试字段。</a:t>
          </a:r>
          <a:endParaRPr lang="en-US" altLang="zh-CN" sz="2000" dirty="0">
            <a:latin typeface="微软雅黑" panose="020B0503020204020204" pitchFamily="34" charset="-122"/>
            <a:ea typeface="微软雅黑" panose="020B0503020204020204" pitchFamily="34" charset="-122"/>
            <a:cs typeface="+mn-ea"/>
            <a:sym typeface="+mn-lt"/>
          </a:endParaRPr>
        </a:p>
      </dgm:t>
    </dgm:pt>
    <dgm:pt modelId="{ABAE9F93-3A42-4E1B-8647-7AA811F4866D}" type="parTrans" cxnId="{579E0100-F7D8-408A-A1AD-931E95DC11C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F37F93F-5E88-4189-837D-AEA5B730F4D8}" type="sibTrans" cxnId="{579E0100-F7D8-408A-A1AD-931E95DC11C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FB4F9FF-FBFE-4F6E-8622-CEA1C837EAFC}" type="pres">
      <dgm:prSet presAssocID="{1C7DC94B-8B75-4730-B6A5-3BCA86F36F36}" presName="linear" presStyleCnt="0">
        <dgm:presLayoutVars>
          <dgm:dir/>
          <dgm:animLvl val="lvl"/>
          <dgm:resizeHandles val="exact"/>
        </dgm:presLayoutVars>
      </dgm:prSet>
      <dgm:spPr/>
    </dgm:pt>
    <dgm:pt modelId="{CB96A2C8-06D1-444A-A0BC-75E10E0E365B}" type="pres">
      <dgm:prSet presAssocID="{EAA9E11E-91F2-4431-9404-68C0B0D20A67}" presName="parentLin" presStyleCnt="0"/>
      <dgm:spPr/>
    </dgm:pt>
    <dgm:pt modelId="{20ECAAB9-16EB-4631-BD15-7139B9517B6C}" type="pres">
      <dgm:prSet presAssocID="{EAA9E11E-91F2-4431-9404-68C0B0D20A67}" presName="parentLeftMargin" presStyleLbl="node1" presStyleIdx="0" presStyleCnt="1"/>
      <dgm:spPr/>
    </dgm:pt>
    <dgm:pt modelId="{0433FE22-167A-43C0-BCE9-BAA100693A67}" type="pres">
      <dgm:prSet presAssocID="{EAA9E11E-91F2-4431-9404-68C0B0D20A67}" presName="parentText" presStyleLbl="node1" presStyleIdx="0" presStyleCnt="1">
        <dgm:presLayoutVars>
          <dgm:chMax val="0"/>
          <dgm:bulletEnabled val="1"/>
        </dgm:presLayoutVars>
      </dgm:prSet>
      <dgm:spPr/>
    </dgm:pt>
    <dgm:pt modelId="{E5B459C5-9209-4A14-9580-AAF6975B0223}" type="pres">
      <dgm:prSet presAssocID="{EAA9E11E-91F2-4431-9404-68C0B0D20A67}" presName="negativeSpace" presStyleCnt="0"/>
      <dgm:spPr/>
    </dgm:pt>
    <dgm:pt modelId="{46BF6D8C-E89B-4C69-AC30-8291324B29D5}" type="pres">
      <dgm:prSet presAssocID="{EAA9E11E-91F2-4431-9404-68C0B0D20A67}" presName="childText" presStyleLbl="conFgAcc1" presStyleIdx="0" presStyleCnt="1">
        <dgm:presLayoutVars>
          <dgm:bulletEnabled val="1"/>
        </dgm:presLayoutVars>
      </dgm:prSet>
      <dgm:spPr/>
    </dgm:pt>
  </dgm:ptLst>
  <dgm:cxnLst>
    <dgm:cxn modelId="{579E0100-F7D8-408A-A1AD-931E95DC11CB}" srcId="{EAA9E11E-91F2-4431-9404-68C0B0D20A67}" destId="{5F6F0E51-B73C-4801-9DD8-097802D65D9E}" srcOrd="1" destOrd="0" parTransId="{ABAE9F93-3A42-4E1B-8647-7AA811F4866D}" sibTransId="{8F37F93F-5E88-4189-837D-AEA5B730F4D8}"/>
    <dgm:cxn modelId="{1BBF9A1A-0E39-453C-B44E-5F73AEE8E8D3}" type="presOf" srcId="{5F6F0E51-B73C-4801-9DD8-097802D65D9E}" destId="{46BF6D8C-E89B-4C69-AC30-8291324B29D5}" srcOrd="0" destOrd="1" presId="urn:microsoft.com/office/officeart/2005/8/layout/list1"/>
    <dgm:cxn modelId="{EF979C49-EEA7-4725-BC8D-BDCC54D32518}" srcId="{EAA9E11E-91F2-4431-9404-68C0B0D20A67}" destId="{0382D442-F0CF-4312-9BE7-9A95354AFC01}" srcOrd="0" destOrd="0" parTransId="{2ECCEFE8-9C43-482A-86C3-F9D005DD1831}" sibTransId="{B6585EFC-6D37-4146-BE69-0F31EC1FFEBD}"/>
    <dgm:cxn modelId="{7FC7C16F-DA04-4CA2-AF87-995C6B9E4442}" srcId="{1C7DC94B-8B75-4730-B6A5-3BCA86F36F36}" destId="{EAA9E11E-91F2-4431-9404-68C0B0D20A67}" srcOrd="0" destOrd="0" parTransId="{B446FD02-4EF5-4F11-92B0-2C61B536F9A6}" sibTransId="{128CA295-2FBC-4FE5-A288-9F655E535BF4}"/>
    <dgm:cxn modelId="{74717595-5104-40E7-A2F4-4C54C1A29A96}" type="presOf" srcId="{1C7DC94B-8B75-4730-B6A5-3BCA86F36F36}" destId="{AFB4F9FF-FBFE-4F6E-8622-CEA1C837EAFC}" srcOrd="0" destOrd="0" presId="urn:microsoft.com/office/officeart/2005/8/layout/list1"/>
    <dgm:cxn modelId="{023BDBAA-F3A2-4014-96E2-8B82D42F6B61}" type="presOf" srcId="{0382D442-F0CF-4312-9BE7-9A95354AFC01}" destId="{46BF6D8C-E89B-4C69-AC30-8291324B29D5}" srcOrd="0" destOrd="0" presId="urn:microsoft.com/office/officeart/2005/8/layout/list1"/>
    <dgm:cxn modelId="{DF3EDDCE-8C50-499C-B441-F03E0AD62979}" type="presOf" srcId="{EAA9E11E-91F2-4431-9404-68C0B0D20A67}" destId="{20ECAAB9-16EB-4631-BD15-7139B9517B6C}" srcOrd="0" destOrd="0" presId="urn:microsoft.com/office/officeart/2005/8/layout/list1"/>
    <dgm:cxn modelId="{C3CFC3F2-720B-4782-A69F-0F2F6B44C3F9}" type="presOf" srcId="{EAA9E11E-91F2-4431-9404-68C0B0D20A67}" destId="{0433FE22-167A-43C0-BCE9-BAA100693A67}" srcOrd="1" destOrd="0" presId="urn:microsoft.com/office/officeart/2005/8/layout/list1"/>
    <dgm:cxn modelId="{76787E82-ED68-4EF8-B66A-EF970802B1FB}" type="presParOf" srcId="{AFB4F9FF-FBFE-4F6E-8622-CEA1C837EAFC}" destId="{CB96A2C8-06D1-444A-A0BC-75E10E0E365B}" srcOrd="0" destOrd="0" presId="urn:microsoft.com/office/officeart/2005/8/layout/list1"/>
    <dgm:cxn modelId="{1569A7BC-ACF1-458C-9A76-80122A903FE5}" type="presParOf" srcId="{CB96A2C8-06D1-444A-A0BC-75E10E0E365B}" destId="{20ECAAB9-16EB-4631-BD15-7139B9517B6C}" srcOrd="0" destOrd="0" presId="urn:microsoft.com/office/officeart/2005/8/layout/list1"/>
    <dgm:cxn modelId="{3AE51247-4962-4324-8A8B-EEC6FB07B6CB}" type="presParOf" srcId="{CB96A2C8-06D1-444A-A0BC-75E10E0E365B}" destId="{0433FE22-167A-43C0-BCE9-BAA100693A67}" srcOrd="1" destOrd="0" presId="urn:microsoft.com/office/officeart/2005/8/layout/list1"/>
    <dgm:cxn modelId="{7F659FF2-E5BB-4375-BD83-D8C2CE11FD46}" type="presParOf" srcId="{AFB4F9FF-FBFE-4F6E-8622-CEA1C837EAFC}" destId="{E5B459C5-9209-4A14-9580-AAF6975B0223}" srcOrd="1" destOrd="0" presId="urn:microsoft.com/office/officeart/2005/8/layout/list1"/>
    <dgm:cxn modelId="{EE01E0CD-30B3-4196-B39D-BEEEE914A76B}" type="presParOf" srcId="{AFB4F9FF-FBFE-4F6E-8622-CEA1C837EAFC}" destId="{46BF6D8C-E89B-4C69-AC30-8291324B29D5}"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3C34CDF-DC67-4DDC-A203-A18D49ADBF20}"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3C6F2A3C-765C-49EF-92CB-44FE0FC24CCC}">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p>
      </dgm:t>
    </dgm:pt>
    <dgm:pt modelId="{5F91072B-8895-4F2A-A828-1CD4CDCBBA88}" type="parTrans" cxnId="{A85A6F1B-5AA5-485B-974F-DFDA3A32156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93552B1-F783-4878-99CF-AAF71B41C0DD}" type="sibTrans" cxnId="{A85A6F1B-5AA5-485B-974F-DFDA3A32156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DF2262D-21E0-4448-AA34-439A6ACE9B2D}">
      <dgm:prSet custT="1"/>
      <dgm:spPr/>
      <dgm:t>
        <a:bodyPr lIns="180000" rIns="180000" bIns="72000"/>
        <a:lstStyle/>
        <a:p>
          <a:pPr marL="288000" indent="-288000" algn="just">
            <a:lnSpc>
              <a:spcPct val="100000"/>
            </a:lnSpc>
            <a:spcAft>
              <a:spcPts val="0"/>
            </a:spcAft>
            <a:buFont typeface="+mj-ea"/>
            <a:buAutoNum type="circleNumDbPlain"/>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根据</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IP</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中的</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OP</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字段译码产生微地址（入口微地址）</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1436D917-EC2E-4766-8EF6-0EC361A54DA6}" type="parTrans" cxnId="{26840694-167D-4DEE-8168-4B29265061A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1906E5E-7F87-49EA-8D38-748125315CB0}" type="sibTrans" cxnId="{26840694-167D-4DEE-8168-4B29265061A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1985FDA-533E-426D-945C-CEF29549988C}">
      <dgm:prSet custT="1"/>
      <dgm:spPr/>
      <dgm:t>
        <a:bodyPr lIns="180000" rIns="180000" bIns="72000"/>
        <a:lstStyle/>
        <a:p>
          <a:pPr marL="288000" indent="-288000" algn="just">
            <a:lnSpc>
              <a:spcPct val="100000"/>
            </a:lnSpc>
            <a:spcAft>
              <a:spcPts val="0"/>
            </a:spcAft>
            <a:buFont typeface="+mj-ea"/>
            <a:buAutoNum type="circleNumDbPlain"/>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顺序控制字段中的直接微地址给出下一条微指令的地址</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01F853AF-7CE1-44C0-8F25-B4072DD527C3}" type="parTrans" cxnId="{F805782B-E593-4CFF-B1CE-E8E2723420D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3942CD54-2133-4FE6-B3A4-18EAD28C39D6}" type="sibTrans" cxnId="{F805782B-E593-4CFF-B1CE-E8E2723420D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1F5910C-E857-4765-8568-CB4DEC0B9F9B}">
      <dgm:prSet custT="1"/>
      <dgm:spPr/>
      <dgm:t>
        <a:bodyPr lIns="180000" rIns="180000" bIns="72000"/>
        <a:lstStyle/>
        <a:p>
          <a:pPr marL="288000" indent="-288000" algn="just">
            <a:lnSpc>
              <a:spcPct val="100000"/>
            </a:lnSpc>
            <a:spcAft>
              <a:spcPts val="0"/>
            </a:spcAft>
            <a:buFont typeface="+mj-ea"/>
            <a:buAutoNum type="circleNumDbPlain"/>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通过判别测试字段</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和执行部件的反馈信息，形成新的微地址</a:t>
          </a:r>
        </a:p>
      </dgm:t>
    </dgm:pt>
    <dgm:pt modelId="{B3FA21F4-891C-4A1D-BC4B-6CD4BEEEF008}" type="parTrans" cxnId="{89C62841-A34D-4275-8FAE-4CD5B0DBC7B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BE3DB2D-C6E7-4DFC-940D-C1C1FC22A6A3}" type="sibTrans" cxnId="{89C62841-A34D-4275-8FAE-4CD5B0DBC7B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DDE5FEE-0934-4A69-ABA6-B76DA46A5A7A}">
      <dgm:prSet custT="1"/>
      <dgm:spPr/>
      <dgm:t>
        <a:bodyPr lIns="180000" rIns="180000"/>
        <a:lstStyle/>
        <a:p>
          <a:pPr marL="171450" indent="0" algn="just">
            <a:lnSpc>
              <a:spcPct val="100000"/>
            </a:lnSpc>
            <a:spcAft>
              <a:spcPts val="0"/>
            </a:spcAft>
            <a:buNone/>
          </a:pPr>
          <a:r>
            <a:rPr lang="zh-CN" altLang="en-US" sz="1800" b="1"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修改微地址</a:t>
          </a:r>
          <a:endParaRPr lang="en-US" altLang="zh-CN" sz="1800" b="1" dirty="0">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34912035-2054-4003-9449-2EA743C27A4B}" type="parTrans" cxnId="{F2A366DB-2DBD-42E2-A268-4376D122664E}">
      <dgm:prSet/>
      <dgm:spPr/>
      <dgm:t>
        <a:bodyPr/>
        <a:lstStyle/>
        <a:p>
          <a:endParaRPr lang="zh-CN" altLang="en-US" sz="1800"/>
        </a:p>
      </dgm:t>
    </dgm:pt>
    <dgm:pt modelId="{0EEC5D37-8D81-4E4C-AA72-5D7CFA98CD89}" type="sibTrans" cxnId="{F2A366DB-2DBD-42E2-A268-4376D122664E}">
      <dgm:prSet/>
      <dgm:spPr/>
      <dgm:t>
        <a:bodyPr/>
        <a:lstStyle/>
        <a:p>
          <a:endParaRPr lang="zh-CN" altLang="en-US" sz="1800"/>
        </a:p>
      </dgm:t>
    </dgm:pt>
    <dgm:pt modelId="{3AF1D83C-7FEE-4450-9E44-7E234BCE4FE9}" type="pres">
      <dgm:prSet presAssocID="{33C34CDF-DC67-4DDC-A203-A18D49ADBF20}" presName="linear" presStyleCnt="0">
        <dgm:presLayoutVars>
          <dgm:dir/>
          <dgm:animLvl val="lvl"/>
          <dgm:resizeHandles val="exact"/>
        </dgm:presLayoutVars>
      </dgm:prSet>
      <dgm:spPr/>
    </dgm:pt>
    <dgm:pt modelId="{EE7BD3C0-056D-4B05-9746-7CFBF06E1CE6}" type="pres">
      <dgm:prSet presAssocID="{3C6F2A3C-765C-49EF-92CB-44FE0FC24CCC}" presName="parentLin" presStyleCnt="0"/>
      <dgm:spPr/>
    </dgm:pt>
    <dgm:pt modelId="{5B632787-8463-4C42-A797-575F70A0FFF2}" type="pres">
      <dgm:prSet presAssocID="{3C6F2A3C-765C-49EF-92CB-44FE0FC24CCC}" presName="parentLeftMargin" presStyleLbl="node1" presStyleIdx="0" presStyleCnt="1"/>
      <dgm:spPr/>
    </dgm:pt>
    <dgm:pt modelId="{D384DDFA-0487-41BB-8D7B-7D7A07680CE1}" type="pres">
      <dgm:prSet presAssocID="{3C6F2A3C-765C-49EF-92CB-44FE0FC24CCC}" presName="parentText" presStyleLbl="node1" presStyleIdx="0" presStyleCnt="1">
        <dgm:presLayoutVars>
          <dgm:chMax val="0"/>
          <dgm:bulletEnabled val="1"/>
        </dgm:presLayoutVars>
      </dgm:prSet>
      <dgm:spPr/>
    </dgm:pt>
    <dgm:pt modelId="{70538DEA-AE35-4CE1-A3C1-444164C7349C}" type="pres">
      <dgm:prSet presAssocID="{3C6F2A3C-765C-49EF-92CB-44FE0FC24CCC}" presName="negativeSpace" presStyleCnt="0"/>
      <dgm:spPr/>
    </dgm:pt>
    <dgm:pt modelId="{95C995A9-842A-4F13-A467-A424EFB24A28}" type="pres">
      <dgm:prSet presAssocID="{3C6F2A3C-765C-49EF-92CB-44FE0FC24CCC}" presName="childText" presStyleLbl="conFgAcc1" presStyleIdx="0" presStyleCnt="1">
        <dgm:presLayoutVars>
          <dgm:bulletEnabled val="1"/>
        </dgm:presLayoutVars>
      </dgm:prSet>
      <dgm:spPr/>
    </dgm:pt>
  </dgm:ptLst>
  <dgm:cxnLst>
    <dgm:cxn modelId="{DEC0230C-7329-4F70-943D-3D55D88642F4}" type="presOf" srcId="{5DDE5FEE-0934-4A69-ABA6-B76DA46A5A7A}" destId="{95C995A9-842A-4F13-A467-A424EFB24A28}" srcOrd="0" destOrd="0" presId="urn:microsoft.com/office/officeart/2005/8/layout/list1"/>
    <dgm:cxn modelId="{0C801D0E-91FF-4B26-B61F-E14234864DD4}" type="presOf" srcId="{33C34CDF-DC67-4DDC-A203-A18D49ADBF20}" destId="{3AF1D83C-7FEE-4450-9E44-7E234BCE4FE9}" srcOrd="0" destOrd="0" presId="urn:microsoft.com/office/officeart/2005/8/layout/list1"/>
    <dgm:cxn modelId="{A85A6F1B-5AA5-485B-974F-DFDA3A321562}" srcId="{33C34CDF-DC67-4DDC-A203-A18D49ADBF20}" destId="{3C6F2A3C-765C-49EF-92CB-44FE0FC24CCC}" srcOrd="0" destOrd="0" parTransId="{5F91072B-8895-4F2A-A828-1CD4CDCBBA88}" sibTransId="{093552B1-F783-4878-99CF-AAF71B41C0DD}"/>
    <dgm:cxn modelId="{F805782B-E593-4CFF-B1CE-E8E2723420D0}" srcId="{3C6F2A3C-765C-49EF-92CB-44FE0FC24CCC}" destId="{51985FDA-533E-426D-945C-CEF29549988C}" srcOrd="2" destOrd="0" parTransId="{01F853AF-7CE1-44C0-8F25-B4072DD527C3}" sibTransId="{3942CD54-2133-4FE6-B3A4-18EAD28C39D6}"/>
    <dgm:cxn modelId="{89C62841-A34D-4275-8FAE-4CD5B0DBC7BE}" srcId="{3C6F2A3C-765C-49EF-92CB-44FE0FC24CCC}" destId="{41F5910C-E857-4765-8568-CB4DEC0B9F9B}" srcOrd="3" destOrd="0" parTransId="{B3FA21F4-891C-4A1D-BC4B-6CD4BEEEF008}" sibTransId="{DBE3DB2D-C6E7-4DFC-940D-C1C1FC22A6A3}"/>
    <dgm:cxn modelId="{26840694-167D-4DEE-8168-4B29265061A6}" srcId="{3C6F2A3C-765C-49EF-92CB-44FE0FC24CCC}" destId="{8DF2262D-21E0-4448-AA34-439A6ACE9B2D}" srcOrd="1" destOrd="0" parTransId="{1436D917-EC2E-4766-8EF6-0EC361A54DA6}" sibTransId="{D1906E5E-7F87-49EA-8D38-748125315CB0}"/>
    <dgm:cxn modelId="{AB194F94-20A8-4DEF-868D-D4CA4DF1B2B8}" type="presOf" srcId="{3C6F2A3C-765C-49EF-92CB-44FE0FC24CCC}" destId="{5B632787-8463-4C42-A797-575F70A0FFF2}" srcOrd="0" destOrd="0" presId="urn:microsoft.com/office/officeart/2005/8/layout/list1"/>
    <dgm:cxn modelId="{9CF224A3-0A00-4860-90AB-B9B27934DE62}" type="presOf" srcId="{3C6F2A3C-765C-49EF-92CB-44FE0FC24CCC}" destId="{D384DDFA-0487-41BB-8D7B-7D7A07680CE1}" srcOrd="1" destOrd="0" presId="urn:microsoft.com/office/officeart/2005/8/layout/list1"/>
    <dgm:cxn modelId="{62BD10B8-4CC9-4B1B-BD64-D7954F0C0C12}" type="presOf" srcId="{8DF2262D-21E0-4448-AA34-439A6ACE9B2D}" destId="{95C995A9-842A-4F13-A467-A424EFB24A28}" srcOrd="0" destOrd="1" presId="urn:microsoft.com/office/officeart/2005/8/layout/list1"/>
    <dgm:cxn modelId="{F2A366DB-2DBD-42E2-A268-4376D122664E}" srcId="{3C6F2A3C-765C-49EF-92CB-44FE0FC24CCC}" destId="{5DDE5FEE-0934-4A69-ABA6-B76DA46A5A7A}" srcOrd="0" destOrd="0" parTransId="{34912035-2054-4003-9449-2EA743C27A4B}" sibTransId="{0EEC5D37-8D81-4E4C-AA72-5D7CFA98CD89}"/>
    <dgm:cxn modelId="{D100C9E6-E1CB-4F1D-82D7-CDCDD55D18CE}" type="presOf" srcId="{41F5910C-E857-4765-8568-CB4DEC0B9F9B}" destId="{95C995A9-842A-4F13-A467-A424EFB24A28}" srcOrd="0" destOrd="3" presId="urn:microsoft.com/office/officeart/2005/8/layout/list1"/>
    <dgm:cxn modelId="{0C4AC8F5-A001-40A5-A32E-597910B6F3C4}" type="presOf" srcId="{51985FDA-533E-426D-945C-CEF29549988C}" destId="{95C995A9-842A-4F13-A467-A424EFB24A28}" srcOrd="0" destOrd="2" presId="urn:microsoft.com/office/officeart/2005/8/layout/list1"/>
    <dgm:cxn modelId="{E82FBF52-C017-4E3F-B873-F3EF8F028A34}" type="presParOf" srcId="{3AF1D83C-7FEE-4450-9E44-7E234BCE4FE9}" destId="{EE7BD3C0-056D-4B05-9746-7CFBF06E1CE6}" srcOrd="0" destOrd="0" presId="urn:microsoft.com/office/officeart/2005/8/layout/list1"/>
    <dgm:cxn modelId="{68FC235E-EE2A-4661-9F45-FE3EFBFF82E1}" type="presParOf" srcId="{EE7BD3C0-056D-4B05-9746-7CFBF06E1CE6}" destId="{5B632787-8463-4C42-A797-575F70A0FFF2}" srcOrd="0" destOrd="0" presId="urn:microsoft.com/office/officeart/2005/8/layout/list1"/>
    <dgm:cxn modelId="{29B77A46-5356-4AF6-86BD-CB67673C27B9}" type="presParOf" srcId="{EE7BD3C0-056D-4B05-9746-7CFBF06E1CE6}" destId="{D384DDFA-0487-41BB-8D7B-7D7A07680CE1}" srcOrd="1" destOrd="0" presId="urn:microsoft.com/office/officeart/2005/8/layout/list1"/>
    <dgm:cxn modelId="{25197EE3-2D3F-4FBD-85B2-4E69333E953B}" type="presParOf" srcId="{3AF1D83C-7FEE-4450-9E44-7E234BCE4FE9}" destId="{70538DEA-AE35-4CE1-A3C1-444164C7349C}" srcOrd="1" destOrd="0" presId="urn:microsoft.com/office/officeart/2005/8/layout/list1"/>
    <dgm:cxn modelId="{B3CDF94F-62D0-4B76-A18A-934735D1FF45}" type="presParOf" srcId="{3AF1D83C-7FEE-4450-9E44-7E234BCE4FE9}" destId="{95C995A9-842A-4F13-A467-A424EFB24A2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C0D148D-4E3D-405B-9D8D-4520D9D8B5B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B4E0E867-B4D0-458C-8C85-5861BA3105EB}">
      <dgm:prSet phldrT="[文本]" custT="1"/>
      <dgm:spPr/>
      <dgm:t>
        <a:bodyPr/>
        <a:lstStyle/>
        <a:p>
          <a:pPr algn="just"/>
          <a:r>
            <a:rPr lang="zh-CN" altLang="en-US" sz="1900" b="1" kern="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lt"/>
            </a:rPr>
            <a:t>指令周期流程图</a:t>
          </a:r>
          <a:r>
            <a:rPr lang="zh-CN" altLang="en-US" sz="19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说明</a:t>
          </a:r>
        </a:p>
      </dgm:t>
    </dgm:pt>
    <dgm:pt modelId="{DB738959-6E91-4EBF-9A6B-110B5BA723D9}" type="parTrans" cxnId="{6DE44471-3221-4180-AAB9-E97E763C5F4E}">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D1AE7B5B-A8A2-4ECA-B5FF-FCE63F17E939}" type="sibTrans" cxnId="{6DE44471-3221-4180-AAB9-E97E763C5F4E}">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06B637D0-D746-45DE-8F2B-C35A1FCB85A8}">
      <dgm:prSet/>
      <dgm:spPr/>
      <dgm:t>
        <a:bodyPr lIns="216000" rIns="216000"/>
        <a:lstStyle/>
        <a:p>
          <a:pPr algn="just"/>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条微指令对应</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个方框</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27854AC4-BF28-413F-9592-0F9D8CC1AFAF}" type="parTrans" cxnId="{08A28F3A-FB0E-4E51-BC05-A5CB94C0A4A8}">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BD92A87F-CA72-4D59-A042-1C83767ECEC5}" type="sibTrans" cxnId="{08A28F3A-FB0E-4E51-BC05-A5CB94C0A4A8}">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E6163372-D072-49DB-816D-7AAEEEE0481D}">
      <dgm:prSet/>
      <dgm:spPr/>
      <dgm:t>
        <a:bodyPr lIns="216000" rIns="216000"/>
        <a:lstStyle/>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微指令周期等于</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周期</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0E567719-6BA8-4D40-8DEC-CF975CB2B5BF}" type="parTrans" cxnId="{C64A819F-7723-4A3F-9EF8-9BAC8A15AD2C}">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E5143706-D462-49B9-8640-4EC94229EB8B}" type="sibTrans" cxnId="{C64A819F-7723-4A3F-9EF8-9BAC8A15AD2C}">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D31B1629-EEF2-4513-BB51-11C9244C8ADD}">
      <dgm:prSet/>
      <dgm:spPr/>
      <dgm:t>
        <a:bodyPr lIns="216000" rIns="216000"/>
        <a:lstStyle/>
        <a:p>
          <a:pPr algn="just"/>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个方框对应与</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周期</a:t>
          </a:r>
        </a:p>
      </dgm:t>
    </dgm:pt>
    <dgm:pt modelId="{BBBF234A-3251-403E-883C-D33276BE8FF6}" type="parTrans" cxnId="{9A7CE4C5-3B40-48CD-80B1-859CCA19A56F}">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A35CD0FF-7DF8-46ED-9498-E2C639613610}" type="sibTrans" cxnId="{9A7CE4C5-3B40-48CD-80B1-859CCA19A56F}">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21772EB4-AE83-40A6-BF48-EE0FCDC121AF}">
      <dgm:prSet/>
      <dgm:spPr/>
      <dgm:t>
        <a:bodyPr lIns="216000" rIns="216000"/>
        <a:lstStyle/>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指令流程图中有多少方框，意味着该指令对应的微程序包含多少条微指令</a:t>
          </a:r>
        </a:p>
      </dgm:t>
    </dgm:pt>
    <dgm:pt modelId="{F2C4E99C-9980-4495-9EF5-AB4CB5A1DAA1}" type="parTrans" cxnId="{E09FB320-5D95-458C-AF3F-FAA9439DA095}">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32218914-356B-49BF-8A3C-D1DE6AD9FA0F}" type="sibTrans" cxnId="{E09FB320-5D95-458C-AF3F-FAA9439DA095}">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9E0920CA-ADEE-4E51-AA34-77FF3CEAF1D6}" type="pres">
      <dgm:prSet presAssocID="{3C0D148D-4E3D-405B-9D8D-4520D9D8B5BD}" presName="linear" presStyleCnt="0">
        <dgm:presLayoutVars>
          <dgm:dir/>
          <dgm:animLvl val="lvl"/>
          <dgm:resizeHandles val="exact"/>
        </dgm:presLayoutVars>
      </dgm:prSet>
      <dgm:spPr/>
    </dgm:pt>
    <dgm:pt modelId="{FBCE9991-5930-4A90-9709-AB8B46139DEF}" type="pres">
      <dgm:prSet presAssocID="{B4E0E867-B4D0-458C-8C85-5861BA3105EB}" presName="parentLin" presStyleCnt="0"/>
      <dgm:spPr/>
    </dgm:pt>
    <dgm:pt modelId="{314F75BD-480D-4E65-B862-D55602542AEC}" type="pres">
      <dgm:prSet presAssocID="{B4E0E867-B4D0-458C-8C85-5861BA3105EB}" presName="parentLeftMargin" presStyleLbl="node1" presStyleIdx="0" presStyleCnt="1"/>
      <dgm:spPr/>
    </dgm:pt>
    <dgm:pt modelId="{92CF8749-DA19-46FC-9C3E-BE5BD45A799A}" type="pres">
      <dgm:prSet presAssocID="{B4E0E867-B4D0-458C-8C85-5861BA3105EB}" presName="parentText" presStyleLbl="node1" presStyleIdx="0" presStyleCnt="1">
        <dgm:presLayoutVars>
          <dgm:chMax val="0"/>
          <dgm:bulletEnabled val="1"/>
        </dgm:presLayoutVars>
      </dgm:prSet>
      <dgm:spPr/>
    </dgm:pt>
    <dgm:pt modelId="{C4D8CAAA-3458-4B33-8093-D1D0549887D3}" type="pres">
      <dgm:prSet presAssocID="{B4E0E867-B4D0-458C-8C85-5861BA3105EB}" presName="negativeSpace" presStyleCnt="0"/>
      <dgm:spPr/>
    </dgm:pt>
    <dgm:pt modelId="{65A19A9C-A0E1-4392-9516-AE8B9A43D792}" type="pres">
      <dgm:prSet presAssocID="{B4E0E867-B4D0-458C-8C85-5861BA3105EB}" presName="childText" presStyleLbl="conFgAcc1" presStyleIdx="0" presStyleCnt="1">
        <dgm:presLayoutVars>
          <dgm:bulletEnabled val="1"/>
        </dgm:presLayoutVars>
      </dgm:prSet>
      <dgm:spPr/>
    </dgm:pt>
  </dgm:ptLst>
  <dgm:cxnLst>
    <dgm:cxn modelId="{7D597F03-9B4F-4633-8792-6C585CCCD2AE}" type="presOf" srcId="{21772EB4-AE83-40A6-BF48-EE0FCDC121AF}" destId="{65A19A9C-A0E1-4392-9516-AE8B9A43D792}" srcOrd="0" destOrd="3" presId="urn:microsoft.com/office/officeart/2005/8/layout/list1"/>
    <dgm:cxn modelId="{6849BC05-2689-4F16-AA28-B959D6E2A342}" type="presOf" srcId="{D31B1629-EEF2-4513-BB51-11C9244C8ADD}" destId="{65A19A9C-A0E1-4392-9516-AE8B9A43D792}" srcOrd="0" destOrd="2" presId="urn:microsoft.com/office/officeart/2005/8/layout/list1"/>
    <dgm:cxn modelId="{E09FB320-5D95-458C-AF3F-FAA9439DA095}" srcId="{B4E0E867-B4D0-458C-8C85-5861BA3105EB}" destId="{21772EB4-AE83-40A6-BF48-EE0FCDC121AF}" srcOrd="3" destOrd="0" parTransId="{F2C4E99C-9980-4495-9EF5-AB4CB5A1DAA1}" sibTransId="{32218914-356B-49BF-8A3C-D1DE6AD9FA0F}"/>
    <dgm:cxn modelId="{C3A98031-7DFC-40F8-98DA-5E89CF2EE444}" type="presOf" srcId="{06B637D0-D746-45DE-8F2B-C35A1FCB85A8}" destId="{65A19A9C-A0E1-4392-9516-AE8B9A43D792}" srcOrd="0" destOrd="0" presId="urn:microsoft.com/office/officeart/2005/8/layout/list1"/>
    <dgm:cxn modelId="{08A28F3A-FB0E-4E51-BC05-A5CB94C0A4A8}" srcId="{B4E0E867-B4D0-458C-8C85-5861BA3105EB}" destId="{06B637D0-D746-45DE-8F2B-C35A1FCB85A8}" srcOrd="0" destOrd="0" parTransId="{27854AC4-BF28-413F-9592-0F9D8CC1AFAF}" sibTransId="{BD92A87F-CA72-4D59-A042-1C83767ECEC5}"/>
    <dgm:cxn modelId="{5CA33A48-0887-4A8A-B637-F4832617508E}" type="presOf" srcId="{3C0D148D-4E3D-405B-9D8D-4520D9D8B5BD}" destId="{9E0920CA-ADEE-4E51-AA34-77FF3CEAF1D6}" srcOrd="0" destOrd="0" presId="urn:microsoft.com/office/officeart/2005/8/layout/list1"/>
    <dgm:cxn modelId="{6DE44471-3221-4180-AAB9-E97E763C5F4E}" srcId="{3C0D148D-4E3D-405B-9D8D-4520D9D8B5BD}" destId="{B4E0E867-B4D0-458C-8C85-5861BA3105EB}" srcOrd="0" destOrd="0" parTransId="{DB738959-6E91-4EBF-9A6B-110B5BA723D9}" sibTransId="{D1AE7B5B-A8A2-4ECA-B5FF-FCE63F17E939}"/>
    <dgm:cxn modelId="{BC692195-9F88-41F7-BB4D-2F21AD2A2E0F}" type="presOf" srcId="{E6163372-D072-49DB-816D-7AAEEEE0481D}" destId="{65A19A9C-A0E1-4392-9516-AE8B9A43D792}" srcOrd="0" destOrd="1" presId="urn:microsoft.com/office/officeart/2005/8/layout/list1"/>
    <dgm:cxn modelId="{E1918D9E-E08A-40B0-A48E-890A3AE56EB7}" type="presOf" srcId="{B4E0E867-B4D0-458C-8C85-5861BA3105EB}" destId="{92CF8749-DA19-46FC-9C3E-BE5BD45A799A}" srcOrd="1" destOrd="0" presId="urn:microsoft.com/office/officeart/2005/8/layout/list1"/>
    <dgm:cxn modelId="{C64A819F-7723-4A3F-9EF8-9BAC8A15AD2C}" srcId="{B4E0E867-B4D0-458C-8C85-5861BA3105EB}" destId="{E6163372-D072-49DB-816D-7AAEEEE0481D}" srcOrd="1" destOrd="0" parTransId="{0E567719-6BA8-4D40-8DEC-CF975CB2B5BF}" sibTransId="{E5143706-D462-49B9-8640-4EC94229EB8B}"/>
    <dgm:cxn modelId="{9A7CE4C5-3B40-48CD-80B1-859CCA19A56F}" srcId="{B4E0E867-B4D0-458C-8C85-5861BA3105EB}" destId="{D31B1629-EEF2-4513-BB51-11C9244C8ADD}" srcOrd="2" destOrd="0" parTransId="{BBBF234A-3251-403E-883C-D33276BE8FF6}" sibTransId="{A35CD0FF-7DF8-46ED-9498-E2C639613610}"/>
    <dgm:cxn modelId="{6B9324D8-E93E-4F49-8CAD-240F2200853E}" type="presOf" srcId="{B4E0E867-B4D0-458C-8C85-5861BA3105EB}" destId="{314F75BD-480D-4E65-B862-D55602542AEC}" srcOrd="0" destOrd="0" presId="urn:microsoft.com/office/officeart/2005/8/layout/list1"/>
    <dgm:cxn modelId="{EFF8ACE2-C9CC-4F2D-9F44-EFE91125B480}" type="presParOf" srcId="{9E0920CA-ADEE-4E51-AA34-77FF3CEAF1D6}" destId="{FBCE9991-5930-4A90-9709-AB8B46139DEF}" srcOrd="0" destOrd="0" presId="urn:microsoft.com/office/officeart/2005/8/layout/list1"/>
    <dgm:cxn modelId="{B6700E5D-8F4A-4769-A483-9EC62CDEA256}" type="presParOf" srcId="{FBCE9991-5930-4A90-9709-AB8B46139DEF}" destId="{314F75BD-480D-4E65-B862-D55602542AEC}" srcOrd="0" destOrd="0" presId="urn:microsoft.com/office/officeart/2005/8/layout/list1"/>
    <dgm:cxn modelId="{F7272C48-7B33-4032-869C-50584272203C}" type="presParOf" srcId="{FBCE9991-5930-4A90-9709-AB8B46139DEF}" destId="{92CF8749-DA19-46FC-9C3E-BE5BD45A799A}" srcOrd="1" destOrd="0" presId="urn:microsoft.com/office/officeart/2005/8/layout/list1"/>
    <dgm:cxn modelId="{EA1EBB03-3E07-4F60-85FB-F774A5EAD993}" type="presParOf" srcId="{9E0920CA-ADEE-4E51-AA34-77FF3CEAF1D6}" destId="{C4D8CAAA-3458-4B33-8093-D1D0549887D3}" srcOrd="1" destOrd="0" presId="urn:microsoft.com/office/officeart/2005/8/layout/list1"/>
    <dgm:cxn modelId="{76AEFF91-80D9-4D20-8AE8-B331B799F6F1}" type="presParOf" srcId="{9E0920CA-ADEE-4E51-AA34-77FF3CEAF1D6}" destId="{65A19A9C-A0E1-4392-9516-AE8B9A43D792}"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B0CFC90-95F2-4B55-9A4F-1B17E10F0714}"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zh-CN" altLang="en-US"/>
        </a:p>
      </dgm:t>
    </dgm:pt>
    <dgm:pt modelId="{FFBFF287-5A37-4ED5-AAAD-E591FEE2CF9E}">
      <dgm:prSet phldrT="[文本]" custT="1"/>
      <dgm:spPr/>
      <dgm:t>
        <a:bodyPr lIns="72000" tIns="72000" rIns="72000" bIns="36000"/>
        <a:lstStyle/>
        <a:p>
          <a:pPr algn="l"/>
          <a:r>
            <a:rPr lang="zh-CN" alt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取指微程序</a:t>
          </a:r>
          <a:r>
            <a:rPr lang="zh-CN" altLang="en-US" sz="1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执行取指周期的操作</a:t>
          </a:r>
          <a:endParaRPr lang="zh-CN" altLang="en-US" sz="1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F90A466B-CA57-4632-80A1-60AC40806AFE}" type="parTrans" cxnId="{04D9F4A2-550F-49A2-A486-8FAE19D98FE2}">
      <dgm:prSet/>
      <dgm:spPr/>
      <dgm:t>
        <a:bodyPr/>
        <a:lstStyle/>
        <a:p>
          <a:endParaRPr lang="zh-CN" altLang="en-US">
            <a:latin typeface="微软雅黑" panose="020B0503020204020204" pitchFamily="34" charset="-122"/>
            <a:ea typeface="微软雅黑" panose="020B0503020204020204" pitchFamily="34" charset="-122"/>
          </a:endParaRPr>
        </a:p>
      </dgm:t>
    </dgm:pt>
    <dgm:pt modelId="{41BB6C83-8200-41C4-9C7B-DDF45243143E}" type="sibTrans" cxnId="{04D9F4A2-550F-49A2-A486-8FAE19D98FE2}">
      <dgm:prSet/>
      <dgm:spPr/>
      <dgm:t>
        <a:bodyPr/>
        <a:lstStyle/>
        <a:p>
          <a:endParaRPr lang="zh-CN" altLang="en-US">
            <a:latin typeface="微软雅黑" panose="020B0503020204020204" pitchFamily="34" charset="-122"/>
            <a:ea typeface="微软雅黑" panose="020B0503020204020204" pitchFamily="34" charset="-122"/>
          </a:endParaRPr>
        </a:p>
      </dgm:t>
    </dgm:pt>
    <dgm:pt modelId="{E2931547-C0E2-4D64-AE8B-63A470BE8F55}">
      <dgm:prSet/>
      <dgm:spPr/>
      <dgm:t>
        <a:bodyPr lIns="72000" tIns="72000" rIns="72000" bIns="36000"/>
        <a:lstStyle/>
        <a:p>
          <a:pPr algn="l"/>
          <a:r>
            <a:rPr lang="zh-CN" altLang="en-US" sz="13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从主存中</a:t>
          </a:r>
          <a:r>
            <a:rPr lang="zh-CN" altLang="en-US" sz="13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取出机器指令存入</a:t>
          </a:r>
          <a:r>
            <a:rPr lang="en-US" altLang="zh-CN" sz="13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IR</a:t>
          </a:r>
        </a:p>
      </dgm:t>
    </dgm:pt>
    <dgm:pt modelId="{C48343FB-F2ED-4B80-8870-FB40595F6024}" type="parTrans" cxnId="{36841151-3C84-41DB-8E39-63F2429D008C}">
      <dgm:prSet/>
      <dgm:spPr/>
      <dgm:t>
        <a:bodyPr/>
        <a:lstStyle/>
        <a:p>
          <a:endParaRPr lang="zh-CN" altLang="en-US">
            <a:latin typeface="微软雅黑" panose="020B0503020204020204" pitchFamily="34" charset="-122"/>
            <a:ea typeface="微软雅黑" panose="020B0503020204020204" pitchFamily="34" charset="-122"/>
          </a:endParaRPr>
        </a:p>
      </dgm:t>
    </dgm:pt>
    <dgm:pt modelId="{46F7AB64-3A49-43CC-B276-383EABF0D1A4}" type="sibTrans" cxnId="{36841151-3C84-41DB-8E39-63F2429D008C}">
      <dgm:prSet/>
      <dgm:spPr/>
      <dgm:t>
        <a:bodyPr/>
        <a:lstStyle/>
        <a:p>
          <a:endParaRPr lang="zh-CN" altLang="en-US">
            <a:latin typeface="微软雅黑" panose="020B0503020204020204" pitchFamily="34" charset="-122"/>
            <a:ea typeface="微软雅黑" panose="020B0503020204020204" pitchFamily="34" charset="-122"/>
          </a:endParaRPr>
        </a:p>
      </dgm:t>
    </dgm:pt>
    <dgm:pt modelId="{A6056542-6777-4CFB-994F-D9FD7A728C74}">
      <dgm:prSet/>
      <dgm:spPr/>
      <dgm:t>
        <a:bodyPr lIns="72000" tIns="72000" rIns="72000" bIns="36000"/>
        <a:lstStyle/>
        <a:p>
          <a:pPr algn="l"/>
          <a:r>
            <a:rPr lang="en-US" altLang="zh-CN" sz="13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PC+1</a:t>
          </a:r>
        </a:p>
      </dgm:t>
    </dgm:pt>
    <dgm:pt modelId="{B871C7DA-C134-4B49-81BE-FAD607B86987}" type="parTrans" cxnId="{55F574E2-CB65-4BF9-A421-D7E7C3CE9012}">
      <dgm:prSet/>
      <dgm:spPr/>
      <dgm:t>
        <a:bodyPr/>
        <a:lstStyle/>
        <a:p>
          <a:endParaRPr lang="zh-CN" altLang="en-US">
            <a:latin typeface="微软雅黑" panose="020B0503020204020204" pitchFamily="34" charset="-122"/>
            <a:ea typeface="微软雅黑" panose="020B0503020204020204" pitchFamily="34" charset="-122"/>
          </a:endParaRPr>
        </a:p>
      </dgm:t>
    </dgm:pt>
    <dgm:pt modelId="{FA364C71-81B7-4994-A8A8-27520E295B38}" type="sibTrans" cxnId="{55F574E2-CB65-4BF9-A421-D7E7C3CE9012}">
      <dgm:prSet/>
      <dgm:spPr/>
      <dgm:t>
        <a:bodyPr/>
        <a:lstStyle/>
        <a:p>
          <a:endParaRPr lang="zh-CN" altLang="en-US">
            <a:latin typeface="微软雅黑" panose="020B0503020204020204" pitchFamily="34" charset="-122"/>
            <a:ea typeface="微软雅黑" panose="020B0503020204020204" pitchFamily="34" charset="-122"/>
          </a:endParaRPr>
        </a:p>
      </dgm:t>
    </dgm:pt>
    <dgm:pt modelId="{41989A13-3083-402E-996D-F022EBA64D4B}">
      <dgm:prSet/>
      <dgm:spPr/>
      <dgm:t>
        <a:bodyPr lIns="72000" tIns="72000" rIns="72000" bIns="36000"/>
        <a:lstStyle/>
        <a:p>
          <a:pPr algn="l"/>
          <a:r>
            <a:rPr lang="zh-CN" altLang="en-US" sz="13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指令译码</a:t>
          </a:r>
          <a:r>
            <a:rPr lang="zh-CN" altLang="en-US" sz="13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3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OP</a:t>
          </a:r>
          <a:r>
            <a:rPr lang="zh-CN" altLang="en-US" sz="13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字段输出到地址转移逻辑，产生对应的执行周期微程序的入口地址，送入</a:t>
          </a:r>
          <a:r>
            <a:rPr lang="zh-CN" altLang="zh-CN" sz="13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13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a:t>
          </a:r>
          <a:endParaRPr lang="en-US" altLang="zh-CN" sz="13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38E6C431-1984-4826-AEEE-DDF2B612F133}" type="parTrans" cxnId="{79A7677F-9E21-4D4F-BC1F-23470679FE55}">
      <dgm:prSet/>
      <dgm:spPr/>
      <dgm:t>
        <a:bodyPr/>
        <a:lstStyle/>
        <a:p>
          <a:endParaRPr lang="zh-CN" altLang="en-US">
            <a:latin typeface="微软雅黑" panose="020B0503020204020204" pitchFamily="34" charset="-122"/>
            <a:ea typeface="微软雅黑" panose="020B0503020204020204" pitchFamily="34" charset="-122"/>
          </a:endParaRPr>
        </a:p>
      </dgm:t>
    </dgm:pt>
    <dgm:pt modelId="{B9485925-CBEC-40E0-97AB-AF7FF8D602CB}" type="sibTrans" cxnId="{79A7677F-9E21-4D4F-BC1F-23470679FE55}">
      <dgm:prSet/>
      <dgm:spPr/>
      <dgm:t>
        <a:bodyPr/>
        <a:lstStyle/>
        <a:p>
          <a:endParaRPr lang="zh-CN" altLang="en-US">
            <a:latin typeface="微软雅黑" panose="020B0503020204020204" pitchFamily="34" charset="-122"/>
            <a:ea typeface="微软雅黑" panose="020B0503020204020204" pitchFamily="34" charset="-122"/>
          </a:endParaRPr>
        </a:p>
      </dgm:t>
    </dgm:pt>
    <dgm:pt modelId="{ED42C5F1-E686-4D99-B606-1FE0BB41E411}">
      <dgm:prSet custT="1"/>
      <dgm:spPr/>
      <dgm:t>
        <a:bodyPr lIns="72000" tIns="72000" rIns="72000" bIns="36000"/>
        <a:lstStyle/>
        <a:p>
          <a:pPr algn="l"/>
          <a:r>
            <a:rPr lang="zh-CN" altLang="en-US" sz="1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根据</a:t>
          </a:r>
          <a:r>
            <a:rPr lang="zh-CN" altLang="zh-CN"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a:t>
          </a:r>
          <a:r>
            <a:rPr lang="zh-CN" altLang="en-US" sz="1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从</a:t>
          </a:r>
          <a:r>
            <a:rPr lang="en-US" altLang="zh-CN" sz="1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CM</a:t>
          </a:r>
          <a:r>
            <a:rPr lang="zh-CN" altLang="en-US" sz="1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中</a:t>
          </a:r>
          <a:r>
            <a:rPr lang="zh-CN" altLang="en-US" sz="16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取出微指令执行</a:t>
          </a:r>
          <a:endParaRPr lang="en-US" altLang="zh-CN" sz="16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a:p>
          <a:pPr algn="l"/>
          <a:r>
            <a:rPr lang="zh-CN" altLang="en-US" sz="1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产生</a:t>
          </a:r>
          <a:r>
            <a:rPr lang="zh-CN" altLang="en-US" sz="16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下一条微指令的地址送入</a:t>
          </a:r>
          <a:r>
            <a:rPr lang="zh-CN" altLang="zh-CN" sz="16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16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 </a:t>
          </a:r>
          <a:endParaRPr lang="zh-CN" altLang="en-US" sz="16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EB96A75E-8849-4565-AD2D-F8CCB028B9AA}" type="parTrans" cxnId="{93A4982E-EE95-4C33-A9C3-993EC8F3E240}">
      <dgm:prSet/>
      <dgm:spPr/>
      <dgm:t>
        <a:bodyPr/>
        <a:lstStyle/>
        <a:p>
          <a:endParaRPr lang="zh-CN" altLang="en-US">
            <a:latin typeface="微软雅黑" panose="020B0503020204020204" pitchFamily="34" charset="-122"/>
            <a:ea typeface="微软雅黑" panose="020B0503020204020204" pitchFamily="34" charset="-122"/>
          </a:endParaRPr>
        </a:p>
      </dgm:t>
    </dgm:pt>
    <dgm:pt modelId="{69CF0562-2B27-4C6F-B99E-77481898ED31}" type="sibTrans" cxnId="{93A4982E-EE95-4C33-A9C3-993EC8F3E240}">
      <dgm:prSet/>
      <dgm:spPr/>
      <dgm:t>
        <a:bodyPr/>
        <a:lstStyle/>
        <a:p>
          <a:endParaRPr lang="zh-CN" altLang="en-US">
            <a:latin typeface="微软雅黑" panose="020B0503020204020204" pitchFamily="34" charset="-122"/>
            <a:ea typeface="微软雅黑" panose="020B0503020204020204" pitchFamily="34" charset="-122"/>
          </a:endParaRPr>
        </a:p>
      </dgm:t>
    </dgm:pt>
    <dgm:pt modelId="{9FAE6B96-7BAA-49C1-9187-AADBAC1CAF13}">
      <dgm:prSet custT="1"/>
      <dgm:spPr/>
      <dgm:t>
        <a:bodyPr lIns="72000" tIns="72000" rIns="72000" bIns="36000"/>
        <a:lstStyle/>
        <a:p>
          <a:pPr algn="l"/>
          <a:r>
            <a:rPr lang="zh-CN" altLang="en-US" sz="1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执行周期微程序的最后一条微指令执行完毕后，</a:t>
          </a:r>
          <a:r>
            <a:rPr lang="zh-CN" altLang="en-US" sz="16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将</a:t>
          </a:r>
          <a:r>
            <a:rPr lang="zh-CN" altLang="zh-CN" sz="16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16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a:t>
          </a:r>
          <a:r>
            <a:rPr lang="zh-CN" altLang="en-US" sz="1600" b="1"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设为取指微程序的人口地址，从而返回第①步</a:t>
          </a:r>
        </a:p>
      </dgm:t>
    </dgm:pt>
    <dgm:pt modelId="{F80430D9-6152-4C39-BE3A-8B9DBDC480E6}" type="parTrans" cxnId="{6BAB9E6A-83CC-4A95-B4DD-AE26FD777EED}">
      <dgm:prSet/>
      <dgm:spPr/>
      <dgm:t>
        <a:bodyPr/>
        <a:lstStyle/>
        <a:p>
          <a:endParaRPr lang="zh-CN" altLang="en-US">
            <a:latin typeface="微软雅黑" panose="020B0503020204020204" pitchFamily="34" charset="-122"/>
            <a:ea typeface="微软雅黑" panose="020B0503020204020204" pitchFamily="34" charset="-122"/>
          </a:endParaRPr>
        </a:p>
      </dgm:t>
    </dgm:pt>
    <dgm:pt modelId="{0335C468-ABE5-4A2E-926E-8D5E7EE1ADD7}" type="sibTrans" cxnId="{6BAB9E6A-83CC-4A95-B4DD-AE26FD777EED}">
      <dgm:prSet/>
      <dgm:spPr/>
      <dgm:t>
        <a:bodyPr/>
        <a:lstStyle/>
        <a:p>
          <a:endParaRPr lang="zh-CN" altLang="en-US">
            <a:latin typeface="微软雅黑" panose="020B0503020204020204" pitchFamily="34" charset="-122"/>
            <a:ea typeface="微软雅黑" panose="020B0503020204020204" pitchFamily="34" charset="-122"/>
          </a:endParaRPr>
        </a:p>
      </dgm:t>
    </dgm:pt>
    <dgm:pt modelId="{8A267663-7123-47B0-8DAA-698445F648F5}">
      <dgm:prSet custT="1"/>
      <dgm:spPr/>
      <dgm:t>
        <a:bodyPr lIns="72000" tIns="72000" rIns="72000" bIns="36000"/>
        <a:lstStyle/>
        <a:p>
          <a:pPr algn="l"/>
          <a:r>
            <a:rPr lang="zh-CN" alt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周而复始，直到整个程序的所有机器指令执行完毕</a:t>
          </a:r>
        </a:p>
      </dgm:t>
    </dgm:pt>
    <dgm:pt modelId="{634351C8-A4E8-4CF8-8EAA-8559C044E27B}" type="parTrans" cxnId="{1420D167-3783-4D66-9609-F27CF3D58D0C}">
      <dgm:prSet/>
      <dgm:spPr/>
      <dgm:t>
        <a:bodyPr/>
        <a:lstStyle/>
        <a:p>
          <a:endParaRPr lang="zh-CN" altLang="en-US">
            <a:latin typeface="微软雅黑" panose="020B0503020204020204" pitchFamily="34" charset="-122"/>
            <a:ea typeface="微软雅黑" panose="020B0503020204020204" pitchFamily="34" charset="-122"/>
          </a:endParaRPr>
        </a:p>
      </dgm:t>
    </dgm:pt>
    <dgm:pt modelId="{5429143E-5B7C-46A1-BA43-E468BF22DC54}" type="sibTrans" cxnId="{1420D167-3783-4D66-9609-F27CF3D58D0C}">
      <dgm:prSet/>
      <dgm:spPr/>
      <dgm:t>
        <a:bodyPr/>
        <a:lstStyle/>
        <a:p>
          <a:endParaRPr lang="zh-CN" altLang="en-US">
            <a:latin typeface="微软雅黑" panose="020B0503020204020204" pitchFamily="34" charset="-122"/>
            <a:ea typeface="微软雅黑" panose="020B0503020204020204" pitchFamily="34" charset="-122"/>
          </a:endParaRPr>
        </a:p>
      </dgm:t>
    </dgm:pt>
    <dgm:pt modelId="{E928A898-184D-44D4-9044-5CEF4B6317F8}" type="pres">
      <dgm:prSet presAssocID="{DB0CFC90-95F2-4B55-9A4F-1B17E10F0714}" presName="diagram" presStyleCnt="0">
        <dgm:presLayoutVars>
          <dgm:dir/>
          <dgm:resizeHandles val="exact"/>
        </dgm:presLayoutVars>
      </dgm:prSet>
      <dgm:spPr/>
    </dgm:pt>
    <dgm:pt modelId="{1836D11F-239A-4736-8AB3-8132B5D6202D}" type="pres">
      <dgm:prSet presAssocID="{FFBFF287-5A37-4ED5-AAAD-E591FEE2CF9E}" presName="node" presStyleLbl="node1" presStyleIdx="0" presStyleCnt="4">
        <dgm:presLayoutVars>
          <dgm:bulletEnabled val="1"/>
        </dgm:presLayoutVars>
      </dgm:prSet>
      <dgm:spPr/>
    </dgm:pt>
    <dgm:pt modelId="{CC2E3662-0990-475B-B89D-67DE418D541A}" type="pres">
      <dgm:prSet presAssocID="{41BB6C83-8200-41C4-9C7B-DDF45243143E}" presName="sibTrans" presStyleCnt="0"/>
      <dgm:spPr/>
    </dgm:pt>
    <dgm:pt modelId="{AD9D32F3-5E4B-46BF-9EBD-2C04590D2FE4}" type="pres">
      <dgm:prSet presAssocID="{ED42C5F1-E686-4D99-B606-1FE0BB41E411}" presName="node" presStyleLbl="node1" presStyleIdx="1" presStyleCnt="4">
        <dgm:presLayoutVars>
          <dgm:bulletEnabled val="1"/>
        </dgm:presLayoutVars>
      </dgm:prSet>
      <dgm:spPr/>
    </dgm:pt>
    <dgm:pt modelId="{1F8D7820-5FD1-42D8-A56E-698A37FE76FB}" type="pres">
      <dgm:prSet presAssocID="{69CF0562-2B27-4C6F-B99E-77481898ED31}" presName="sibTrans" presStyleCnt="0"/>
      <dgm:spPr/>
    </dgm:pt>
    <dgm:pt modelId="{BF6428C4-8B4A-43F2-8F95-CF35E9273DDC}" type="pres">
      <dgm:prSet presAssocID="{9FAE6B96-7BAA-49C1-9187-AADBAC1CAF13}" presName="node" presStyleLbl="node1" presStyleIdx="2" presStyleCnt="4">
        <dgm:presLayoutVars>
          <dgm:bulletEnabled val="1"/>
        </dgm:presLayoutVars>
      </dgm:prSet>
      <dgm:spPr/>
    </dgm:pt>
    <dgm:pt modelId="{8336C2C1-1471-4903-8D71-BEC291C1D6E4}" type="pres">
      <dgm:prSet presAssocID="{0335C468-ABE5-4A2E-926E-8D5E7EE1ADD7}" presName="sibTrans" presStyleCnt="0"/>
      <dgm:spPr/>
    </dgm:pt>
    <dgm:pt modelId="{D49D6F59-5FD0-4C49-9D0A-FA51E3031A6E}" type="pres">
      <dgm:prSet presAssocID="{8A267663-7123-47B0-8DAA-698445F648F5}" presName="node" presStyleLbl="node1" presStyleIdx="3" presStyleCnt="4">
        <dgm:presLayoutVars>
          <dgm:bulletEnabled val="1"/>
        </dgm:presLayoutVars>
      </dgm:prSet>
      <dgm:spPr/>
    </dgm:pt>
  </dgm:ptLst>
  <dgm:cxnLst>
    <dgm:cxn modelId="{93A4982E-EE95-4C33-A9C3-993EC8F3E240}" srcId="{DB0CFC90-95F2-4B55-9A4F-1B17E10F0714}" destId="{ED42C5F1-E686-4D99-B606-1FE0BB41E411}" srcOrd="1" destOrd="0" parTransId="{EB96A75E-8849-4565-AD2D-F8CCB028B9AA}" sibTransId="{69CF0562-2B27-4C6F-B99E-77481898ED31}"/>
    <dgm:cxn modelId="{4C6A2267-17D2-4C21-B9A9-A9BBFBBB225B}" type="presOf" srcId="{9FAE6B96-7BAA-49C1-9187-AADBAC1CAF13}" destId="{BF6428C4-8B4A-43F2-8F95-CF35E9273DDC}" srcOrd="0" destOrd="0" presId="urn:microsoft.com/office/officeart/2005/8/layout/default"/>
    <dgm:cxn modelId="{1420D167-3783-4D66-9609-F27CF3D58D0C}" srcId="{DB0CFC90-95F2-4B55-9A4F-1B17E10F0714}" destId="{8A267663-7123-47B0-8DAA-698445F648F5}" srcOrd="3" destOrd="0" parTransId="{634351C8-A4E8-4CF8-8EAA-8559C044E27B}" sibTransId="{5429143E-5B7C-46A1-BA43-E468BF22DC54}"/>
    <dgm:cxn modelId="{6BAB9E6A-83CC-4A95-B4DD-AE26FD777EED}" srcId="{DB0CFC90-95F2-4B55-9A4F-1B17E10F0714}" destId="{9FAE6B96-7BAA-49C1-9187-AADBAC1CAF13}" srcOrd="2" destOrd="0" parTransId="{F80430D9-6152-4C39-BE3A-8B9DBDC480E6}" sibTransId="{0335C468-ABE5-4A2E-926E-8D5E7EE1ADD7}"/>
    <dgm:cxn modelId="{36841151-3C84-41DB-8E39-63F2429D008C}" srcId="{FFBFF287-5A37-4ED5-AAAD-E591FEE2CF9E}" destId="{E2931547-C0E2-4D64-AE8B-63A470BE8F55}" srcOrd="0" destOrd="0" parTransId="{C48343FB-F2ED-4B80-8870-FB40595F6024}" sibTransId="{46F7AB64-3A49-43CC-B276-383EABF0D1A4}"/>
    <dgm:cxn modelId="{7B878B55-327B-4FE6-8001-7F4817B946E5}" type="presOf" srcId="{E2931547-C0E2-4D64-AE8B-63A470BE8F55}" destId="{1836D11F-239A-4736-8AB3-8132B5D6202D}" srcOrd="0" destOrd="1" presId="urn:microsoft.com/office/officeart/2005/8/layout/default"/>
    <dgm:cxn modelId="{79A7677F-9E21-4D4F-BC1F-23470679FE55}" srcId="{FFBFF287-5A37-4ED5-AAAD-E591FEE2CF9E}" destId="{41989A13-3083-402E-996D-F022EBA64D4B}" srcOrd="2" destOrd="0" parTransId="{38E6C431-1984-4826-AEEE-DDF2B612F133}" sibTransId="{B9485925-CBEC-40E0-97AB-AF7FF8D602CB}"/>
    <dgm:cxn modelId="{7FE47599-F560-4788-8DFE-8220757CA47C}" type="presOf" srcId="{ED42C5F1-E686-4D99-B606-1FE0BB41E411}" destId="{AD9D32F3-5E4B-46BF-9EBD-2C04590D2FE4}" srcOrd="0" destOrd="0" presId="urn:microsoft.com/office/officeart/2005/8/layout/default"/>
    <dgm:cxn modelId="{04D9F4A2-550F-49A2-A486-8FAE19D98FE2}" srcId="{DB0CFC90-95F2-4B55-9A4F-1B17E10F0714}" destId="{FFBFF287-5A37-4ED5-AAAD-E591FEE2CF9E}" srcOrd="0" destOrd="0" parTransId="{F90A466B-CA57-4632-80A1-60AC40806AFE}" sibTransId="{41BB6C83-8200-41C4-9C7B-DDF45243143E}"/>
    <dgm:cxn modelId="{099634B5-0570-4EEB-8D66-C8AD85541AA9}" type="presOf" srcId="{41989A13-3083-402E-996D-F022EBA64D4B}" destId="{1836D11F-239A-4736-8AB3-8132B5D6202D}" srcOrd="0" destOrd="3" presId="urn:microsoft.com/office/officeart/2005/8/layout/default"/>
    <dgm:cxn modelId="{736B0BC1-3498-4EA5-BC64-216ACEFF1E2E}" type="presOf" srcId="{DB0CFC90-95F2-4B55-9A4F-1B17E10F0714}" destId="{E928A898-184D-44D4-9044-5CEF4B6317F8}" srcOrd="0" destOrd="0" presId="urn:microsoft.com/office/officeart/2005/8/layout/default"/>
    <dgm:cxn modelId="{C76B51C3-73C0-4A5E-A114-66A6604FFE92}" type="presOf" srcId="{8A267663-7123-47B0-8DAA-698445F648F5}" destId="{D49D6F59-5FD0-4C49-9D0A-FA51E3031A6E}" srcOrd="0" destOrd="0" presId="urn:microsoft.com/office/officeart/2005/8/layout/default"/>
    <dgm:cxn modelId="{9C367DC4-3721-4950-8F50-24D2AA2A2162}" type="presOf" srcId="{A6056542-6777-4CFB-994F-D9FD7A728C74}" destId="{1836D11F-239A-4736-8AB3-8132B5D6202D}" srcOrd="0" destOrd="2" presId="urn:microsoft.com/office/officeart/2005/8/layout/default"/>
    <dgm:cxn modelId="{E19FECCB-2733-47A7-A5B8-1C898C332ADB}" type="presOf" srcId="{FFBFF287-5A37-4ED5-AAAD-E591FEE2CF9E}" destId="{1836D11F-239A-4736-8AB3-8132B5D6202D}" srcOrd="0" destOrd="0" presId="urn:microsoft.com/office/officeart/2005/8/layout/default"/>
    <dgm:cxn modelId="{55F574E2-CB65-4BF9-A421-D7E7C3CE9012}" srcId="{FFBFF287-5A37-4ED5-AAAD-E591FEE2CF9E}" destId="{A6056542-6777-4CFB-994F-D9FD7A728C74}" srcOrd="1" destOrd="0" parTransId="{B871C7DA-C134-4B49-81BE-FAD607B86987}" sibTransId="{FA364C71-81B7-4994-A8A8-27520E295B38}"/>
    <dgm:cxn modelId="{5DAA796E-3589-4899-92ED-79B83561C6F0}" type="presParOf" srcId="{E928A898-184D-44D4-9044-5CEF4B6317F8}" destId="{1836D11F-239A-4736-8AB3-8132B5D6202D}" srcOrd="0" destOrd="0" presId="urn:microsoft.com/office/officeart/2005/8/layout/default"/>
    <dgm:cxn modelId="{F4F88E04-907E-4E42-B009-B9FF211EB055}" type="presParOf" srcId="{E928A898-184D-44D4-9044-5CEF4B6317F8}" destId="{CC2E3662-0990-475B-B89D-67DE418D541A}" srcOrd="1" destOrd="0" presId="urn:microsoft.com/office/officeart/2005/8/layout/default"/>
    <dgm:cxn modelId="{2D624FCB-ECDB-434C-AD51-A3D7C55C611A}" type="presParOf" srcId="{E928A898-184D-44D4-9044-5CEF4B6317F8}" destId="{AD9D32F3-5E4B-46BF-9EBD-2C04590D2FE4}" srcOrd="2" destOrd="0" presId="urn:microsoft.com/office/officeart/2005/8/layout/default"/>
    <dgm:cxn modelId="{34532820-D3C4-42C6-86F2-967B013E9E2E}" type="presParOf" srcId="{E928A898-184D-44D4-9044-5CEF4B6317F8}" destId="{1F8D7820-5FD1-42D8-A56E-698A37FE76FB}" srcOrd="3" destOrd="0" presId="urn:microsoft.com/office/officeart/2005/8/layout/default"/>
    <dgm:cxn modelId="{D392FA56-6C46-4558-9E35-030AAC2E825D}" type="presParOf" srcId="{E928A898-184D-44D4-9044-5CEF4B6317F8}" destId="{BF6428C4-8B4A-43F2-8F95-CF35E9273DDC}" srcOrd="4" destOrd="0" presId="urn:microsoft.com/office/officeart/2005/8/layout/default"/>
    <dgm:cxn modelId="{243E9C62-DBF0-4F6F-B4F2-90BEF94600C8}" type="presParOf" srcId="{E928A898-184D-44D4-9044-5CEF4B6317F8}" destId="{8336C2C1-1471-4903-8D71-BEC291C1D6E4}" srcOrd="5" destOrd="0" presId="urn:microsoft.com/office/officeart/2005/8/layout/default"/>
    <dgm:cxn modelId="{56932C54-CC49-4A28-A715-CC960E90B8CA}" type="presParOf" srcId="{E928A898-184D-44D4-9044-5CEF4B6317F8}" destId="{D49D6F59-5FD0-4C49-9D0A-FA51E3031A6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366B6BB-ADD2-4DB4-B5A2-C6F7403F8B80}"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8DEA689E-724C-4871-A144-5F7FF041D37E}">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p>
      </dgm:t>
    </dgm:pt>
    <dgm:pt modelId="{A08A545D-62CE-4A5F-BC30-2110BA5651DE}" type="parTrans" cxnId="{94537FFE-0225-46B1-AF1D-ED4353D75AF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10A58FF-F608-4DD3-AB64-E07841CBE08D}" type="sibTrans" cxnId="{94537FFE-0225-46B1-AF1D-ED4353D75AF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141B2D7-DC7D-4E83-8A77-826FF829184C}">
      <dgm:prSet phldrT="[文本]" custT="1"/>
      <dgm:spPr/>
      <dgm:t>
        <a:bodyPr lIns="108000" rIns="108000"/>
        <a:lstStyle/>
        <a:p>
          <a:r>
            <a:rPr lang="en-US" altLang="zh-CN" sz="1800" dirty="0">
              <a:latin typeface="微软雅黑" panose="020B0503020204020204" pitchFamily="34" charset="-122"/>
              <a:ea typeface="微软雅黑" panose="020B0503020204020204" pitchFamily="34" charset="-122"/>
              <a:sym typeface="+mn-lt"/>
            </a:rPr>
            <a:t>1</a:t>
          </a:r>
          <a:r>
            <a:rPr lang="zh-CN" altLang="en-US" sz="1800" dirty="0">
              <a:latin typeface="微软雅黑" panose="020B0503020204020204" pitchFamily="34" charset="-122"/>
              <a:ea typeface="微软雅黑" panose="020B0503020204020204" pitchFamily="34" charset="-122"/>
              <a:sym typeface="+mn-lt"/>
            </a:rPr>
            <a:t>条</a:t>
          </a:r>
          <a:r>
            <a:rPr lang="zh-CN" altLang="en-US" sz="1800" b="1" dirty="0">
              <a:latin typeface="微软雅黑" panose="020B0503020204020204" pitchFamily="34" charset="-122"/>
              <a:ea typeface="微软雅黑" panose="020B0503020204020204" pitchFamily="34" charset="-122"/>
              <a:sym typeface="+mn-lt"/>
            </a:rPr>
            <a:t>机器指令 </a:t>
          </a:r>
          <a:r>
            <a:rPr lang="en-US" altLang="zh-CN" sz="1800" b="1" dirty="0">
              <a:latin typeface="微软雅黑" panose="020B0503020204020204" pitchFamily="34" charset="-122"/>
              <a:ea typeface="微软雅黑" panose="020B0503020204020204" pitchFamily="34" charset="-122"/>
              <a:sym typeface="+mn-lt"/>
            </a:rPr>
            <a:t>= </a:t>
          </a:r>
          <a:r>
            <a:rPr lang="zh-CN" altLang="en-US" sz="1800" b="1" dirty="0">
              <a:latin typeface="微软雅黑" panose="020B0503020204020204" pitchFamily="34" charset="-122"/>
              <a:ea typeface="微软雅黑" panose="020B0503020204020204" pitchFamily="34" charset="-122"/>
              <a:sym typeface="+mn-lt"/>
            </a:rPr>
            <a:t>一段微程序</a:t>
          </a:r>
          <a:endParaRPr lang="zh-CN" altLang="en-US" sz="1800" b="1" dirty="0">
            <a:latin typeface="微软雅黑" panose="020B0503020204020204" pitchFamily="34" charset="-122"/>
            <a:ea typeface="微软雅黑" panose="020B0503020204020204" pitchFamily="34" charset="-122"/>
          </a:endParaRPr>
        </a:p>
      </dgm:t>
    </dgm:pt>
    <dgm:pt modelId="{BA70614F-EC82-407A-83D2-DAA76C97C9D8}" type="parTrans" cxnId="{42C12907-B989-4F5C-8799-C294E90BBD4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7E5623C-86E1-44D4-9492-0297B3453B02}" type="sibTrans" cxnId="{42C12907-B989-4F5C-8799-C294E90BBD4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1E1AD12-0428-4134-B256-3462392410EC}">
      <dgm:prSet custT="1"/>
      <dgm:spPr/>
      <dgm:t>
        <a:bodyPr lIns="108000" rIns="108000"/>
        <a:lstStyle/>
        <a:p>
          <a:r>
            <a:rPr lang="en-US" altLang="zh-CN" sz="1800" dirty="0">
              <a:latin typeface="微软雅黑" panose="020B0503020204020204" pitchFamily="34" charset="-122"/>
              <a:ea typeface="微软雅黑" panose="020B0503020204020204" pitchFamily="34" charset="-122"/>
              <a:sym typeface="+mn-lt"/>
            </a:rPr>
            <a:t>1</a:t>
          </a:r>
          <a:r>
            <a:rPr lang="zh-CN" altLang="en-US" sz="1800" dirty="0">
              <a:latin typeface="微软雅黑" panose="020B0503020204020204" pitchFamily="34" charset="-122"/>
              <a:ea typeface="微软雅黑" panose="020B0503020204020204" pitchFamily="34" charset="-122"/>
              <a:sym typeface="+mn-lt"/>
            </a:rPr>
            <a:t>段</a:t>
          </a:r>
          <a:r>
            <a:rPr lang="zh-CN" altLang="en-US" sz="1800" b="1" dirty="0">
              <a:latin typeface="微软雅黑" panose="020B0503020204020204" pitchFamily="34" charset="-122"/>
              <a:ea typeface="微软雅黑" panose="020B0503020204020204" pitchFamily="34" charset="-122"/>
              <a:sym typeface="+mn-lt"/>
            </a:rPr>
            <a:t>微程序 </a:t>
          </a:r>
          <a:r>
            <a:rPr lang="en-US" altLang="zh-CN" sz="1800" b="1" dirty="0">
              <a:latin typeface="微软雅黑" panose="020B0503020204020204" pitchFamily="34" charset="-122"/>
              <a:ea typeface="微软雅黑" panose="020B0503020204020204" pitchFamily="34" charset="-122"/>
              <a:sym typeface="+mn-lt"/>
            </a:rPr>
            <a:t>= n</a:t>
          </a:r>
          <a:r>
            <a:rPr lang="zh-CN" altLang="en-US" sz="1800" b="1" dirty="0">
              <a:latin typeface="微软雅黑" panose="020B0503020204020204" pitchFamily="34" charset="-122"/>
              <a:ea typeface="微软雅黑" panose="020B0503020204020204" pitchFamily="34" charset="-122"/>
              <a:sym typeface="+mn-lt"/>
            </a:rPr>
            <a:t>条微指令</a:t>
          </a:r>
          <a:endParaRPr lang="en-US" altLang="zh-CN" sz="1800" b="1" dirty="0">
            <a:latin typeface="微软雅黑" panose="020B0503020204020204" pitchFamily="34" charset="-122"/>
            <a:ea typeface="微软雅黑" panose="020B0503020204020204" pitchFamily="34" charset="-122"/>
            <a:sym typeface="+mn-lt"/>
          </a:endParaRPr>
        </a:p>
      </dgm:t>
    </dgm:pt>
    <dgm:pt modelId="{C1870EE8-2635-419C-8684-A59900351FF6}" type="parTrans" cxnId="{8C82C90E-8E81-4628-8B87-5788F88B973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0BCFF7D-37F3-41B4-9F62-CB34839D1156}" type="sibTrans" cxnId="{8C82C90E-8E81-4628-8B87-5788F88B973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CA1A516-FA3A-4EE4-954B-D2F2E523353E}">
      <dgm:prSet custT="1"/>
      <dgm:spPr/>
      <dgm:t>
        <a:bodyPr lIns="108000" rIns="108000"/>
        <a:lstStyle/>
        <a:p>
          <a:r>
            <a:rPr lang="en-US" altLang="zh-CN" sz="1800" b="0" dirty="0">
              <a:latin typeface="微软雅黑" panose="020B0503020204020204" pitchFamily="34" charset="-122"/>
              <a:ea typeface="微软雅黑" panose="020B0503020204020204" pitchFamily="34" charset="-122"/>
              <a:sym typeface="+mn-lt"/>
            </a:rPr>
            <a:t>1</a:t>
          </a:r>
          <a:r>
            <a:rPr lang="zh-CN" altLang="en-US" sz="1800" b="0" dirty="0">
              <a:latin typeface="微软雅黑" panose="020B0503020204020204" pitchFamily="34" charset="-122"/>
              <a:ea typeface="微软雅黑" panose="020B0503020204020204" pitchFamily="34" charset="-122"/>
              <a:sym typeface="+mn-lt"/>
            </a:rPr>
            <a:t>个</a:t>
          </a:r>
          <a:r>
            <a:rPr lang="zh-CN" altLang="en-US" sz="1800" b="1" dirty="0">
              <a:latin typeface="微软雅黑" panose="020B0503020204020204" pitchFamily="34" charset="-122"/>
              <a:ea typeface="微软雅黑" panose="020B0503020204020204" pitchFamily="34" charset="-122"/>
              <a:sym typeface="+mn-lt"/>
            </a:rPr>
            <a:t>微指令 </a:t>
          </a:r>
          <a:r>
            <a:rPr lang="en-US" altLang="zh-CN" sz="1800" b="1" dirty="0">
              <a:latin typeface="微软雅黑" panose="020B0503020204020204" pitchFamily="34" charset="-122"/>
              <a:ea typeface="微软雅黑" panose="020B0503020204020204" pitchFamily="34" charset="-122"/>
              <a:sym typeface="+mn-lt"/>
            </a:rPr>
            <a:t>= n</a:t>
          </a:r>
          <a:r>
            <a:rPr lang="zh-CN" altLang="en-US" sz="1800" b="1" dirty="0">
              <a:latin typeface="微软雅黑" panose="020B0503020204020204" pitchFamily="34" charset="-122"/>
              <a:ea typeface="微软雅黑" panose="020B0503020204020204" pitchFamily="34" charset="-122"/>
              <a:sym typeface="+mn-lt"/>
            </a:rPr>
            <a:t>个微命令</a:t>
          </a:r>
          <a:endParaRPr lang="en-US" altLang="zh-CN" sz="1800" b="1" dirty="0">
            <a:latin typeface="微软雅黑" panose="020B0503020204020204" pitchFamily="34" charset="-122"/>
            <a:ea typeface="微软雅黑" panose="020B0503020204020204" pitchFamily="34" charset="-122"/>
            <a:sym typeface="+mn-lt"/>
          </a:endParaRPr>
        </a:p>
      </dgm:t>
    </dgm:pt>
    <dgm:pt modelId="{4C80E9CC-3B8A-4BA3-8798-0AB4C522C2AB}" type="parTrans" cxnId="{2F95DE67-1A4F-4E77-84F4-CB31E7D5A12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02B0C42-88AB-412E-BA92-115A40AD2AAC}" type="sibTrans" cxnId="{2F95DE67-1A4F-4E77-84F4-CB31E7D5A12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5EC8D53-4AD8-4E57-BF47-944FB33CB1B5}">
      <dgm:prSet custT="1"/>
      <dgm:spPr>
        <a:ln>
          <a:solidFill>
            <a:srgbClr val="92D050"/>
          </a:solidFill>
        </a:ln>
      </dgm:spPr>
      <dgm:t>
        <a:bodyPr lIns="108000" rIns="108000"/>
        <a:lstStyle/>
        <a:p>
          <a:r>
            <a:rPr lang="zh-CN" altLang="en-US" sz="1800" dirty="0">
              <a:latin typeface="微软雅黑" panose="020B0503020204020204" pitchFamily="34" charset="-122"/>
              <a:ea typeface="微软雅黑" panose="020B0503020204020204" pitchFamily="34" charset="-122"/>
              <a:sym typeface="+mn-lt"/>
            </a:rPr>
            <a:t>机器指令、程序和地址与</a:t>
          </a:r>
          <a:r>
            <a:rPr lang="zh-CN" altLang="en-US" sz="1800" b="1" dirty="0">
              <a:solidFill>
                <a:srgbClr val="0070C0"/>
              </a:solidFill>
              <a:latin typeface="微软雅黑" panose="020B0503020204020204" pitchFamily="34" charset="-122"/>
              <a:ea typeface="微软雅黑" panose="020B0503020204020204" pitchFamily="34" charset="-122"/>
              <a:sym typeface="+mn-lt"/>
            </a:rPr>
            <a:t>内存</a:t>
          </a:r>
          <a:r>
            <a:rPr lang="zh-CN" altLang="en-US" sz="1800" dirty="0">
              <a:latin typeface="微软雅黑" panose="020B0503020204020204" pitchFamily="34" charset="-122"/>
              <a:ea typeface="微软雅黑" panose="020B0503020204020204" pitchFamily="34" charset="-122"/>
              <a:sym typeface="+mn-lt"/>
            </a:rPr>
            <a:t>有关</a:t>
          </a:r>
          <a:endParaRPr lang="en-US" altLang="zh-CN" sz="1800" dirty="0">
            <a:latin typeface="微软雅黑" panose="020B0503020204020204" pitchFamily="34" charset="-122"/>
            <a:ea typeface="微软雅黑" panose="020B0503020204020204" pitchFamily="34" charset="-122"/>
            <a:sym typeface="+mn-lt"/>
          </a:endParaRPr>
        </a:p>
      </dgm:t>
    </dgm:pt>
    <dgm:pt modelId="{4AF539B3-DF75-44AC-A23A-5C1BCEBA7F2B}" type="parTrans" cxnId="{97E186A2-14AC-4918-B3FB-2BC693BE11D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17B91CA-9487-4540-95D4-2A543BBACEA9}" type="sibTrans" cxnId="{97E186A2-14AC-4918-B3FB-2BC693BE11D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FFF5178-77B4-4B6B-9DAD-D72067AB655E}">
      <dgm:prSet custT="1"/>
      <dgm:spPr>
        <a:ln>
          <a:solidFill>
            <a:srgbClr val="92D050"/>
          </a:solidFill>
        </a:ln>
      </dgm:spPr>
      <dgm:t>
        <a:bodyPr lIns="108000" rIns="108000"/>
        <a:lstStyle/>
        <a:p>
          <a:r>
            <a:rPr lang="zh-CN" altLang="en-US" sz="1800" dirty="0">
              <a:latin typeface="微软雅黑" panose="020B0503020204020204" pitchFamily="34" charset="-122"/>
              <a:ea typeface="微软雅黑" panose="020B0503020204020204" pitchFamily="34" charset="-122"/>
              <a:sym typeface="+mn-lt"/>
            </a:rPr>
            <a:t>微指令、微程序和微地址与</a:t>
          </a:r>
          <a:r>
            <a:rPr lang="zh-CN" altLang="en-US" sz="1800" b="1" dirty="0">
              <a:solidFill>
                <a:srgbClr val="00B050"/>
              </a:solidFill>
              <a:latin typeface="微软雅黑" panose="020B0503020204020204" pitchFamily="34" charset="-122"/>
              <a:ea typeface="微软雅黑" panose="020B0503020204020204" pitchFamily="34" charset="-122"/>
              <a:sym typeface="+mn-lt"/>
            </a:rPr>
            <a:t>控制存储器</a:t>
          </a:r>
          <a:r>
            <a:rPr lang="zh-CN" altLang="en-US" sz="1800" dirty="0">
              <a:latin typeface="微软雅黑" panose="020B0503020204020204" pitchFamily="34" charset="-122"/>
              <a:ea typeface="微软雅黑" panose="020B0503020204020204" pitchFamily="34" charset="-122"/>
              <a:sym typeface="+mn-lt"/>
            </a:rPr>
            <a:t>有关</a:t>
          </a:r>
          <a:endParaRPr lang="en-US" altLang="zh-CN" sz="1800" dirty="0">
            <a:latin typeface="微软雅黑" panose="020B0503020204020204" pitchFamily="34" charset="-122"/>
            <a:ea typeface="微软雅黑" panose="020B0503020204020204" pitchFamily="34" charset="-122"/>
            <a:sym typeface="+mn-lt"/>
          </a:endParaRPr>
        </a:p>
      </dgm:t>
    </dgm:pt>
    <dgm:pt modelId="{FD575307-7EB1-4D74-BD39-E6CDC506BC83}" type="parTrans" cxnId="{7172BAA2-2E39-4887-A823-1908DA4E52E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B7337C6-177C-45EB-B6B3-97D80B69AAD5}" type="sibTrans" cxnId="{7172BAA2-2E39-4887-A823-1908DA4E52E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968D648-F7F9-40B2-92C2-CB6BC60403E3}">
      <dgm:prSet custT="1"/>
      <dgm:spPr>
        <a:solidFill>
          <a:srgbClr val="92D050"/>
        </a:solidFill>
      </dgm:spPr>
      <dgm:t>
        <a:bodyPr lIns="108000" rIns="108000"/>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与内存</a:t>
          </a:r>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控制存储器相关</a:t>
          </a:r>
          <a:endPar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30EF86FD-A166-4CFD-9229-5846F480AED7}" type="parTrans" cxnId="{79BBBD87-DFA7-4D36-B860-F3B79EE22916}">
      <dgm:prSet/>
      <dgm:spPr/>
      <dgm:t>
        <a:bodyPr/>
        <a:lstStyle/>
        <a:p>
          <a:endParaRPr lang="zh-CN" altLang="en-US"/>
        </a:p>
      </dgm:t>
    </dgm:pt>
    <dgm:pt modelId="{0F0E990A-0471-4633-8FBE-B3E4AA5DD85F}" type="sibTrans" cxnId="{79BBBD87-DFA7-4D36-B860-F3B79EE22916}">
      <dgm:prSet/>
      <dgm:spPr/>
      <dgm:t>
        <a:bodyPr/>
        <a:lstStyle/>
        <a:p>
          <a:endParaRPr lang="zh-CN" altLang="en-US"/>
        </a:p>
      </dgm:t>
    </dgm:pt>
    <dgm:pt modelId="{7D53B429-B99D-4739-9676-1E117D2D9946}" type="pres">
      <dgm:prSet presAssocID="{6366B6BB-ADD2-4DB4-B5A2-C6F7403F8B80}" presName="linear" presStyleCnt="0">
        <dgm:presLayoutVars>
          <dgm:dir/>
          <dgm:animLvl val="lvl"/>
          <dgm:resizeHandles val="exact"/>
        </dgm:presLayoutVars>
      </dgm:prSet>
      <dgm:spPr/>
    </dgm:pt>
    <dgm:pt modelId="{F5380FBE-DB87-454A-ABAD-759F90555D86}" type="pres">
      <dgm:prSet presAssocID="{8DEA689E-724C-4871-A144-5F7FF041D37E}" presName="parentLin" presStyleCnt="0"/>
      <dgm:spPr/>
    </dgm:pt>
    <dgm:pt modelId="{4CC4A5C2-BC35-4DDC-ABB7-872CDCAEF429}" type="pres">
      <dgm:prSet presAssocID="{8DEA689E-724C-4871-A144-5F7FF041D37E}" presName="parentLeftMargin" presStyleLbl="node1" presStyleIdx="0" presStyleCnt="2"/>
      <dgm:spPr/>
    </dgm:pt>
    <dgm:pt modelId="{2418BAE9-F229-4B8D-B0AA-C9F50F7A80D0}" type="pres">
      <dgm:prSet presAssocID="{8DEA689E-724C-4871-A144-5F7FF041D37E}" presName="parentText" presStyleLbl="node1" presStyleIdx="0" presStyleCnt="2" custScaleX="108221">
        <dgm:presLayoutVars>
          <dgm:chMax val="0"/>
          <dgm:bulletEnabled val="1"/>
        </dgm:presLayoutVars>
      </dgm:prSet>
      <dgm:spPr/>
    </dgm:pt>
    <dgm:pt modelId="{E08AF903-9628-488F-A474-D9738E718E2C}" type="pres">
      <dgm:prSet presAssocID="{8DEA689E-724C-4871-A144-5F7FF041D37E}" presName="negativeSpace" presStyleCnt="0"/>
      <dgm:spPr/>
    </dgm:pt>
    <dgm:pt modelId="{2C9A462E-2B78-41C6-870C-6904E496B1DA}" type="pres">
      <dgm:prSet presAssocID="{8DEA689E-724C-4871-A144-5F7FF041D37E}" presName="childText" presStyleLbl="conFgAcc1" presStyleIdx="0" presStyleCnt="2">
        <dgm:presLayoutVars>
          <dgm:bulletEnabled val="1"/>
        </dgm:presLayoutVars>
      </dgm:prSet>
      <dgm:spPr/>
    </dgm:pt>
    <dgm:pt modelId="{AA2F6D23-6F9C-437C-BA01-959B3E549608}" type="pres">
      <dgm:prSet presAssocID="{F10A58FF-F608-4DD3-AB64-E07841CBE08D}" presName="spaceBetweenRectangles" presStyleCnt="0"/>
      <dgm:spPr/>
    </dgm:pt>
    <dgm:pt modelId="{D04FC5A5-74C0-43B6-B164-D7B61A21D7E5}" type="pres">
      <dgm:prSet presAssocID="{2968D648-F7F9-40B2-92C2-CB6BC60403E3}" presName="parentLin" presStyleCnt="0"/>
      <dgm:spPr/>
    </dgm:pt>
    <dgm:pt modelId="{AFD0FC62-DBBE-4A36-9181-EB04A9122170}" type="pres">
      <dgm:prSet presAssocID="{2968D648-F7F9-40B2-92C2-CB6BC60403E3}" presName="parentLeftMargin" presStyleLbl="node1" presStyleIdx="0" presStyleCnt="2"/>
      <dgm:spPr/>
    </dgm:pt>
    <dgm:pt modelId="{11CDA64F-D642-43E6-ACBE-F4FE8F53329D}" type="pres">
      <dgm:prSet presAssocID="{2968D648-F7F9-40B2-92C2-CB6BC60403E3}" presName="parentText" presStyleLbl="node1" presStyleIdx="1" presStyleCnt="2" custScaleX="108221">
        <dgm:presLayoutVars>
          <dgm:chMax val="0"/>
          <dgm:bulletEnabled val="1"/>
        </dgm:presLayoutVars>
      </dgm:prSet>
      <dgm:spPr/>
    </dgm:pt>
    <dgm:pt modelId="{50DC1AB5-5EEB-476C-8EB0-B93195180158}" type="pres">
      <dgm:prSet presAssocID="{2968D648-F7F9-40B2-92C2-CB6BC60403E3}" presName="negativeSpace" presStyleCnt="0"/>
      <dgm:spPr/>
    </dgm:pt>
    <dgm:pt modelId="{2900E888-456E-4139-8BB3-A01CFEFA705F}" type="pres">
      <dgm:prSet presAssocID="{2968D648-F7F9-40B2-92C2-CB6BC60403E3}" presName="childText" presStyleLbl="conFgAcc1" presStyleIdx="1" presStyleCnt="2">
        <dgm:presLayoutVars>
          <dgm:bulletEnabled val="1"/>
        </dgm:presLayoutVars>
      </dgm:prSet>
      <dgm:spPr/>
    </dgm:pt>
  </dgm:ptLst>
  <dgm:cxnLst>
    <dgm:cxn modelId="{42C12907-B989-4F5C-8799-C294E90BBD44}" srcId="{8DEA689E-724C-4871-A144-5F7FF041D37E}" destId="{F141B2D7-DC7D-4E83-8A77-826FF829184C}" srcOrd="0" destOrd="0" parTransId="{BA70614F-EC82-407A-83D2-DAA76C97C9D8}" sibTransId="{17E5623C-86E1-44D4-9492-0297B3453B02}"/>
    <dgm:cxn modelId="{8C82C90E-8E81-4628-8B87-5788F88B973B}" srcId="{8DEA689E-724C-4871-A144-5F7FF041D37E}" destId="{F1E1AD12-0428-4134-B256-3462392410EC}" srcOrd="1" destOrd="0" parTransId="{C1870EE8-2635-419C-8684-A59900351FF6}" sibTransId="{70BCFF7D-37F3-41B4-9F62-CB34839D1156}"/>
    <dgm:cxn modelId="{D2E7E122-3CD6-4887-85E4-240193B914C9}" type="presOf" srcId="{9CA1A516-FA3A-4EE4-954B-D2F2E523353E}" destId="{2C9A462E-2B78-41C6-870C-6904E496B1DA}" srcOrd="0" destOrd="2" presId="urn:microsoft.com/office/officeart/2005/8/layout/list1"/>
    <dgm:cxn modelId="{A9CD0E2D-39F1-4FB7-9129-2551D8ECD507}" type="presOf" srcId="{2968D648-F7F9-40B2-92C2-CB6BC60403E3}" destId="{AFD0FC62-DBBE-4A36-9181-EB04A9122170}" srcOrd="0" destOrd="0" presId="urn:microsoft.com/office/officeart/2005/8/layout/list1"/>
    <dgm:cxn modelId="{2F95DE67-1A4F-4E77-84F4-CB31E7D5A125}" srcId="{8DEA689E-724C-4871-A144-5F7FF041D37E}" destId="{9CA1A516-FA3A-4EE4-954B-D2F2E523353E}" srcOrd="2" destOrd="0" parTransId="{4C80E9CC-3B8A-4BA3-8798-0AB4C522C2AB}" sibTransId="{002B0C42-88AB-412E-BA92-115A40AD2AAC}"/>
    <dgm:cxn modelId="{45B01C48-D638-4531-B7B2-4924B2CCD636}" type="presOf" srcId="{8DEA689E-724C-4871-A144-5F7FF041D37E}" destId="{4CC4A5C2-BC35-4DDC-ABB7-872CDCAEF429}" srcOrd="0" destOrd="0" presId="urn:microsoft.com/office/officeart/2005/8/layout/list1"/>
    <dgm:cxn modelId="{FC457B4D-448C-40FE-9C70-959B6C54E153}" type="presOf" srcId="{F1E1AD12-0428-4134-B256-3462392410EC}" destId="{2C9A462E-2B78-41C6-870C-6904E496B1DA}" srcOrd="0" destOrd="1" presId="urn:microsoft.com/office/officeart/2005/8/layout/list1"/>
    <dgm:cxn modelId="{F6C58272-BA36-4158-84AD-A2E3E3969D3A}" type="presOf" srcId="{8DEA689E-724C-4871-A144-5F7FF041D37E}" destId="{2418BAE9-F229-4B8D-B0AA-C9F50F7A80D0}" srcOrd="1" destOrd="0" presId="urn:microsoft.com/office/officeart/2005/8/layout/list1"/>
    <dgm:cxn modelId="{1C0FC35A-8DD8-4627-8AAD-E675F6BE23B9}" type="presOf" srcId="{F141B2D7-DC7D-4E83-8A77-826FF829184C}" destId="{2C9A462E-2B78-41C6-870C-6904E496B1DA}" srcOrd="0" destOrd="0" presId="urn:microsoft.com/office/officeart/2005/8/layout/list1"/>
    <dgm:cxn modelId="{79BBBD87-DFA7-4D36-B860-F3B79EE22916}" srcId="{6366B6BB-ADD2-4DB4-B5A2-C6F7403F8B80}" destId="{2968D648-F7F9-40B2-92C2-CB6BC60403E3}" srcOrd="1" destOrd="0" parTransId="{30EF86FD-A166-4CFD-9229-5846F480AED7}" sibTransId="{0F0E990A-0471-4633-8FBE-B3E4AA5DD85F}"/>
    <dgm:cxn modelId="{7BEC1BA0-5D38-49EE-AF2E-909711346D03}" type="presOf" srcId="{A5EC8D53-4AD8-4E57-BF47-944FB33CB1B5}" destId="{2900E888-456E-4139-8BB3-A01CFEFA705F}" srcOrd="0" destOrd="0" presId="urn:microsoft.com/office/officeart/2005/8/layout/list1"/>
    <dgm:cxn modelId="{97E186A2-14AC-4918-B3FB-2BC693BE11D8}" srcId="{2968D648-F7F9-40B2-92C2-CB6BC60403E3}" destId="{A5EC8D53-4AD8-4E57-BF47-944FB33CB1B5}" srcOrd="0" destOrd="0" parTransId="{4AF539B3-DF75-44AC-A23A-5C1BCEBA7F2B}" sibTransId="{417B91CA-9487-4540-95D4-2A543BBACEA9}"/>
    <dgm:cxn modelId="{7172BAA2-2E39-4887-A823-1908DA4E52EB}" srcId="{2968D648-F7F9-40B2-92C2-CB6BC60403E3}" destId="{9FFF5178-77B4-4B6B-9DAD-D72067AB655E}" srcOrd="1" destOrd="0" parTransId="{FD575307-7EB1-4D74-BD39-E6CDC506BC83}" sibTransId="{8B7337C6-177C-45EB-B6B3-97D80B69AAD5}"/>
    <dgm:cxn modelId="{F7AD3BAB-0B4B-4939-A37B-03097963E3D9}" type="presOf" srcId="{9FFF5178-77B4-4B6B-9DAD-D72067AB655E}" destId="{2900E888-456E-4139-8BB3-A01CFEFA705F}" srcOrd="0" destOrd="1" presId="urn:microsoft.com/office/officeart/2005/8/layout/list1"/>
    <dgm:cxn modelId="{F146C6B7-F8E2-4FC9-9C92-3FC17F25AC55}" type="presOf" srcId="{6366B6BB-ADD2-4DB4-B5A2-C6F7403F8B80}" destId="{7D53B429-B99D-4739-9676-1E117D2D9946}" srcOrd="0" destOrd="0" presId="urn:microsoft.com/office/officeart/2005/8/layout/list1"/>
    <dgm:cxn modelId="{46E274C7-8FC9-49B8-9F65-B95801A2D8F4}" type="presOf" srcId="{2968D648-F7F9-40B2-92C2-CB6BC60403E3}" destId="{11CDA64F-D642-43E6-ACBE-F4FE8F53329D}" srcOrd="1" destOrd="0" presId="urn:microsoft.com/office/officeart/2005/8/layout/list1"/>
    <dgm:cxn modelId="{94537FFE-0225-46B1-AF1D-ED4353D75AF0}" srcId="{6366B6BB-ADD2-4DB4-B5A2-C6F7403F8B80}" destId="{8DEA689E-724C-4871-A144-5F7FF041D37E}" srcOrd="0" destOrd="0" parTransId="{A08A545D-62CE-4A5F-BC30-2110BA5651DE}" sibTransId="{F10A58FF-F608-4DD3-AB64-E07841CBE08D}"/>
    <dgm:cxn modelId="{E47757EF-45D5-4EDE-9398-A3EFC5237970}" type="presParOf" srcId="{7D53B429-B99D-4739-9676-1E117D2D9946}" destId="{F5380FBE-DB87-454A-ABAD-759F90555D86}" srcOrd="0" destOrd="0" presId="urn:microsoft.com/office/officeart/2005/8/layout/list1"/>
    <dgm:cxn modelId="{7B8B01D0-13D8-4AB9-9DA7-FC277CCDE6DB}" type="presParOf" srcId="{F5380FBE-DB87-454A-ABAD-759F90555D86}" destId="{4CC4A5C2-BC35-4DDC-ABB7-872CDCAEF429}" srcOrd="0" destOrd="0" presId="urn:microsoft.com/office/officeart/2005/8/layout/list1"/>
    <dgm:cxn modelId="{F0B79B60-1CA5-4A6E-860E-DDAD56CF44E6}" type="presParOf" srcId="{F5380FBE-DB87-454A-ABAD-759F90555D86}" destId="{2418BAE9-F229-4B8D-B0AA-C9F50F7A80D0}" srcOrd="1" destOrd="0" presId="urn:microsoft.com/office/officeart/2005/8/layout/list1"/>
    <dgm:cxn modelId="{039AFD20-DDA8-44D9-A62C-8456D6280E91}" type="presParOf" srcId="{7D53B429-B99D-4739-9676-1E117D2D9946}" destId="{E08AF903-9628-488F-A474-D9738E718E2C}" srcOrd="1" destOrd="0" presId="urn:microsoft.com/office/officeart/2005/8/layout/list1"/>
    <dgm:cxn modelId="{A08B6A41-C508-4318-8507-2DD4CA715EB7}" type="presParOf" srcId="{7D53B429-B99D-4739-9676-1E117D2D9946}" destId="{2C9A462E-2B78-41C6-870C-6904E496B1DA}" srcOrd="2" destOrd="0" presId="urn:microsoft.com/office/officeart/2005/8/layout/list1"/>
    <dgm:cxn modelId="{450422F3-5B45-49E9-BC55-B38755F9379F}" type="presParOf" srcId="{7D53B429-B99D-4739-9676-1E117D2D9946}" destId="{AA2F6D23-6F9C-437C-BA01-959B3E549608}" srcOrd="3" destOrd="0" presId="urn:microsoft.com/office/officeart/2005/8/layout/list1"/>
    <dgm:cxn modelId="{6E10FDF1-C4EB-4D4D-88F3-B77FBACB6384}" type="presParOf" srcId="{7D53B429-B99D-4739-9676-1E117D2D9946}" destId="{D04FC5A5-74C0-43B6-B164-D7B61A21D7E5}" srcOrd="4" destOrd="0" presId="urn:microsoft.com/office/officeart/2005/8/layout/list1"/>
    <dgm:cxn modelId="{C5F96DA9-AF62-4C73-980C-5B3094CE90F5}" type="presParOf" srcId="{D04FC5A5-74C0-43B6-B164-D7B61A21D7E5}" destId="{AFD0FC62-DBBE-4A36-9181-EB04A9122170}" srcOrd="0" destOrd="0" presId="urn:microsoft.com/office/officeart/2005/8/layout/list1"/>
    <dgm:cxn modelId="{62F6D528-4A5D-4CD5-8F2B-E033909262E8}" type="presParOf" srcId="{D04FC5A5-74C0-43B6-B164-D7B61A21D7E5}" destId="{11CDA64F-D642-43E6-ACBE-F4FE8F53329D}" srcOrd="1" destOrd="0" presId="urn:microsoft.com/office/officeart/2005/8/layout/list1"/>
    <dgm:cxn modelId="{40EC0FBF-F63A-400B-982E-05D857D753DC}" type="presParOf" srcId="{7D53B429-B99D-4739-9676-1E117D2D9946}" destId="{50DC1AB5-5EEB-476C-8EB0-B93195180158}" srcOrd="5" destOrd="0" presId="urn:microsoft.com/office/officeart/2005/8/layout/list1"/>
    <dgm:cxn modelId="{2FB99898-C2DB-496A-A196-F5D3F97A6718}" type="presParOf" srcId="{7D53B429-B99D-4739-9676-1E117D2D9946}" destId="{2900E888-456E-4139-8BB3-A01CFEFA705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3087BC5-B34A-450A-97C0-D34F4F04217C}"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B83B84E3-B9D1-4459-A6E0-FC2CA5B9B305}">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信号说明</a:t>
          </a:r>
        </a:p>
      </dgm:t>
    </dgm:pt>
    <dgm:pt modelId="{A74EF75D-095E-4C2A-80FA-5256A482C27C}" type="parTrans" cxnId="{765A5CAD-3E2C-416F-8E5E-CB46BF3BCF37}">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F4E95ECA-E9A5-4EEB-98B2-DC7101B3EC3F}" type="sibTrans" cxnId="{765A5CAD-3E2C-416F-8E5E-CB46BF3BCF37}">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2B31F2EF-D3E2-4F15-BE53-00B2577383AE}">
      <dgm:prSet phldrT="[文本]" custT="1"/>
      <dgm:spPr/>
      <dgm:t>
        <a:bodyPr lIns="72000" tIns="360000" rIns="72000" bIns="108000"/>
        <a:lstStyle/>
        <a:p>
          <a:pPr marL="216000" indent="-216000">
            <a:lnSpc>
              <a:spcPct val="130000"/>
            </a:lnSpc>
            <a:spcAft>
              <a:spcPts val="0"/>
            </a:spcAft>
            <a:buFont typeface="Arial" panose="020B0604020202020204" pitchFamily="34" charset="0"/>
            <a:buChar char="•"/>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sym typeface="+mn-lt"/>
            </a:rPr>
            <a:t>RA0 RA1</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：读</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sym typeface="+mn-lt"/>
            </a:rPr>
            <a:t>R0~R3</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的选择控制 </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dgm:t>
    </dgm:pt>
    <dgm:pt modelId="{1D703877-7ADF-4F7A-82D1-F364E358106D}" type="parTrans" cxnId="{B5779C9A-A5A7-4A34-A551-56CFBFC7D35D}">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FE33FDC5-7988-4415-9129-8706639B6DAF}" type="sibTrans" cxnId="{B5779C9A-A5A7-4A34-A551-56CFBFC7D35D}">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A3DBC5E0-74DE-4323-A8DD-7E88437A2C08}">
      <dgm:prSet custT="1"/>
      <dgm:spPr/>
      <dgm:t>
        <a:bodyPr lIns="72000" tIns="360000" rIns="72000" bIns="108000"/>
        <a:lstStyle/>
        <a:p>
          <a:pPr marL="216000" indent="-216000">
            <a:lnSpc>
              <a:spcPct val="130000"/>
            </a:lnSpc>
            <a:spcAft>
              <a:spcPts val="0"/>
            </a:spcAft>
            <a:buFont typeface="Arial" panose="020B0604020202020204" pitchFamily="34" charset="0"/>
            <a:buChar char="•"/>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sym typeface="+mn-lt"/>
            </a:rPr>
            <a:t>WA0 WA1</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：写</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sym typeface="+mn-lt"/>
            </a:rPr>
            <a:t>R0~R3</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的选择控制</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sym typeface="+mn-lt"/>
          </a:endParaRPr>
        </a:p>
      </dgm:t>
    </dgm:pt>
    <dgm:pt modelId="{EE72FBA5-7287-472B-8490-89AD6478AF59}" type="parTrans" cxnId="{A2288908-5545-481D-A6E9-8681B152550F}">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D394DCF3-45CD-43DC-8FF8-E0597CFFC21F}" type="sibTrans" cxnId="{A2288908-5545-481D-A6E9-8681B152550F}">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AD51CBDB-E8B4-4AA0-8DF1-D02723C19510}">
      <dgm:prSet custT="1"/>
      <dgm:spPr/>
      <dgm:t>
        <a:bodyPr lIns="72000" tIns="360000" rIns="72000" bIns="108000"/>
        <a:lstStyle/>
        <a:p>
          <a:pPr marL="216000" indent="-216000">
            <a:lnSpc>
              <a:spcPct val="130000"/>
            </a:lnSpc>
            <a:spcAft>
              <a:spcPts val="0"/>
            </a:spcAft>
            <a:buFont typeface="Arial" panose="020B0604020202020204" pitchFamily="34" charset="0"/>
            <a:buChar char="•"/>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sym typeface="+mn-lt"/>
            </a:rPr>
            <a:t>LDS</a:t>
          </a:r>
          <a:r>
            <a:rPr lang="en-US" altLang="zh-CN" sz="1600" b="1" baseline="-30000" dirty="0">
              <a:latin typeface="Times New Roman" panose="02020603050405020304" pitchFamily="18" charset="0"/>
              <a:ea typeface="楷体" panose="02010609060101010101" pitchFamily="49" charset="-122"/>
              <a:cs typeface="Times New Roman" panose="02020603050405020304" pitchFamily="18" charset="0"/>
              <a:sym typeface="+mn-lt"/>
            </a:rPr>
            <a:t>A</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：写</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sym typeface="+mn-lt"/>
            </a:rPr>
            <a:t>S</a:t>
          </a:r>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sym typeface="+mn-lt"/>
            </a:rPr>
            <a:t>A</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的控制信号</a:t>
          </a:r>
        </a:p>
      </dgm:t>
    </dgm:pt>
    <dgm:pt modelId="{C4931BF4-7867-478C-B1D9-12F851161B53}" type="parTrans" cxnId="{59DEB76D-7659-460A-B505-88C4E4BEFC80}">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84668572-FA33-40A0-BB0A-01AF8B7EAE98}" type="sibTrans" cxnId="{59DEB76D-7659-460A-B505-88C4E4BEFC80}">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AAF6F073-0661-488D-A7E4-4125DB14E11D}">
      <dgm:prSet custT="1"/>
      <dgm:spPr/>
      <dgm:t>
        <a:bodyPr lIns="72000" tIns="360000" rIns="72000" bIns="108000"/>
        <a:lstStyle/>
        <a:p>
          <a:pPr marL="216000" indent="-216000">
            <a:lnSpc>
              <a:spcPct val="130000"/>
            </a:lnSpc>
            <a:spcAft>
              <a:spcPts val="0"/>
            </a:spcAft>
            <a:buFont typeface="Arial" panose="020B0604020202020204" pitchFamily="34" charset="0"/>
            <a:buChar char="•"/>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sym typeface="+mn-lt"/>
            </a:rPr>
            <a:t>LDS</a:t>
          </a:r>
          <a:r>
            <a:rPr lang="en-US" altLang="zh-CN" sz="1600" b="1" baseline="-30000" dirty="0">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：写</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sym typeface="+mn-lt"/>
            </a:rPr>
            <a:t>S</a:t>
          </a:r>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的控制信号</a:t>
          </a:r>
        </a:p>
      </dgm:t>
    </dgm:pt>
    <dgm:pt modelId="{9A0BEDF2-91CF-4C4C-9E8A-086E284177B9}" type="parTrans" cxnId="{C49383AF-152F-402D-ACC2-F63B3E2AAB29}">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77246531-0547-412E-AF90-6822D6EC1C18}" type="sibTrans" cxnId="{C49383AF-152F-402D-ACC2-F63B3E2AAB29}">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DA0C64AC-2AA6-4081-A25C-C68386D77BB9}">
      <dgm:prSet custT="1"/>
      <dgm:spPr/>
      <dgm:t>
        <a:bodyPr lIns="72000" tIns="360000" rIns="72000" bIns="108000"/>
        <a:lstStyle/>
        <a:p>
          <a:pPr marL="216000" indent="-216000">
            <a:lnSpc>
              <a:spcPct val="130000"/>
            </a:lnSpc>
            <a:spcAft>
              <a:spcPts val="0"/>
            </a:spcAft>
            <a:buFont typeface="Arial" panose="020B0604020202020204" pitchFamily="34" charset="0"/>
            <a:buChar char="•"/>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sym typeface="+mn-lt"/>
            </a:rPr>
            <a:t>S</a:t>
          </a:r>
          <a:r>
            <a:rPr lang="en-US" altLang="zh-CN" sz="1600" b="1" baseline="-30000" dirty="0">
              <a:latin typeface="Times New Roman" panose="02020603050405020304" pitchFamily="18" charset="0"/>
              <a:ea typeface="楷体" panose="02010609060101010101" pitchFamily="49" charset="-122"/>
              <a:cs typeface="Times New Roman" panose="02020603050405020304" pitchFamily="18" charset="0"/>
              <a:sym typeface="+mn-lt"/>
            </a:rPr>
            <a:t>B</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sym typeface="+mn-lt"/>
            </a:rPr>
            <a:t>-ALU</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1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执行加法 </a:t>
          </a:r>
        </a:p>
      </dgm:t>
    </dgm:pt>
    <dgm:pt modelId="{26B00ADA-AD68-485E-8087-6CF79601D617}" type="parTrans" cxnId="{52C341B7-956D-4075-8845-DEA18869E570}">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E67A8176-3657-47F4-AAC6-5537E5D7B9FD}" type="sibTrans" cxnId="{52C341B7-956D-4075-8845-DEA18869E570}">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mc:AlternateContent xmlns:mc="http://schemas.openxmlformats.org/markup-compatibility/2006" xmlns:a14="http://schemas.microsoft.com/office/drawing/2010/main">
      <mc:Choice Requires="a14">
        <dgm:pt modelId="{6EF32943-0023-4A9F-9132-BAEAF6471E1A}">
          <dgm:prSet custT="1"/>
          <dgm:spPr/>
          <dgm:t>
            <a:bodyPr lIns="72000" tIns="360000" rIns="72000" bIns="108000"/>
            <a:lstStyle/>
            <a:p>
              <a:pPr marL="216000" indent="-216000">
                <a:lnSpc>
                  <a:spcPct val="130000"/>
                </a:lnSpc>
                <a:spcAft>
                  <a:spcPts val="0"/>
                </a:spcAft>
                <a:buFont typeface="Arial" panose="020B0604020202020204" pitchFamily="34" charset="0"/>
                <a:buChar char="•"/>
              </a:pPr>
              <a14:m>
                <m:oMath xmlns:m="http://schemas.openxmlformats.org/officeDocument/2006/math">
                  <m:acc>
                    <m:accPr>
                      <m:chr m:val="̅"/>
                      <m:ctrlPr>
                        <a:rPr lang="en-US" altLang="zh-CN" sz="1600" b="1" i="1" dirty="0" smtClean="0">
                          <a:latin typeface="Cambria Math" panose="02040503050406030204" pitchFamily="18" charset="0"/>
                          <a:ea typeface="+mn-ea"/>
                          <a:cs typeface="Cascadia Code" panose="020B0609020000020004" pitchFamily="49" charset="0"/>
                          <a:sym typeface="+mn-lt"/>
                        </a:rPr>
                      </m:ctrlPr>
                    </m:accPr>
                    <m:e>
                      <m:sSub>
                        <m:sSubPr>
                          <m:ctrlPr>
                            <a:rPr lang="en-US" altLang="zh-CN" sz="1600" b="1" i="1" dirty="0" smtClean="0">
                              <a:latin typeface="Cambria Math" panose="02040503050406030204" pitchFamily="18" charset="0"/>
                              <a:ea typeface="+mn-ea"/>
                              <a:cs typeface="Cascadia Code" panose="020B0609020000020004" pitchFamily="49" charset="0"/>
                              <a:sym typeface="+mn-lt"/>
                            </a:rPr>
                          </m:ctrlPr>
                        </m:sSubPr>
                        <m:e>
                          <m:r>
                            <a:rPr lang="en-US" altLang="zh-CN" sz="1600" b="1" i="1" dirty="0">
                              <a:latin typeface="Cambria Math" panose="02040503050406030204" pitchFamily="18" charset="0"/>
                              <a:ea typeface="+mn-ea"/>
                              <a:cs typeface="Cascadia Code" panose="020B0609020000020004" pitchFamily="49" charset="0"/>
                              <a:sym typeface="+mn-lt"/>
                            </a:rPr>
                            <m:t>𝑺</m:t>
                          </m:r>
                        </m:e>
                        <m:sub>
                          <m:r>
                            <a:rPr lang="en-US" altLang="zh-CN" sz="1600" b="1" i="1" dirty="0" smtClean="0">
                              <a:latin typeface="Cambria Math" panose="02040503050406030204" pitchFamily="18" charset="0"/>
                              <a:ea typeface="+mn-ea"/>
                              <a:cs typeface="Cascadia Code" panose="020B0609020000020004" pitchFamily="49" charset="0"/>
                              <a:sym typeface="+mn-lt"/>
                            </a:rPr>
                            <m:t>𝑩</m:t>
                          </m:r>
                        </m:sub>
                      </m:sSub>
                    </m:e>
                  </m:acc>
                </m:oMath>
              </a14:m>
              <a:r>
                <a:rPr lang="en-US" altLang="zh-CN" sz="1600" b="1" dirty="0">
                  <a:latin typeface="Times New Roman" panose="02020603050405020304" pitchFamily="18" charset="0"/>
                  <a:ea typeface="楷体" panose="02010609060101010101" pitchFamily="49" charset="-122"/>
                  <a:cs typeface="Times New Roman" panose="02020603050405020304" pitchFamily="18" charset="0"/>
                  <a:sym typeface="+mn-lt"/>
                </a:rPr>
                <a:t>-ALU</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1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加法器最低位加</a:t>
              </a:r>
              <a:r>
                <a:rPr lang="en-US" altLang="zh-CN" sz="1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1</a:t>
              </a:r>
              <a:r>
                <a:rPr lang="zh-CN" altLang="en-US" sz="1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，执行减法</a:t>
              </a:r>
              <a:endParaRPr lang="en-US" altLang="zh-CN" sz="1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endParaRPr>
            </a:p>
          </dgm:t>
        </dgm:pt>
      </mc:Choice>
      <mc:Fallback xmlns="">
        <dgm:pt modelId="{6EF32943-0023-4A9F-9132-BAEAF6471E1A}">
          <dgm:prSet custT="1"/>
          <dgm:spPr/>
          <dgm:t>
            <a:bodyPr lIns="72000" tIns="360000" rIns="72000" bIns="108000"/>
            <a:lstStyle/>
            <a:p>
              <a:pPr marL="216000" indent="-216000">
                <a:lnSpc>
                  <a:spcPct val="130000"/>
                </a:lnSpc>
                <a:spcAft>
                  <a:spcPts val="0"/>
                </a:spcAft>
                <a:buFont typeface="Arial" panose="020B0604020202020204" pitchFamily="34" charset="0"/>
                <a:buChar char="•"/>
              </a:pPr>
              <a:r>
                <a:rPr lang="en-US" altLang="zh-CN" sz="1600" b="1" i="0" dirty="0">
                  <a:latin typeface="Cambria Math" panose="02040503050406030204" pitchFamily="18" charset="0"/>
                  <a:ea typeface="+mn-ea"/>
                  <a:sym typeface="+mn-lt"/>
                </a:rPr>
                <a:t>(</a:t>
              </a:r>
              <a:r>
                <a:rPr lang="en-US" altLang="zh-CN" sz="1600" b="1" i="0" dirty="0">
                  <a:latin typeface="Cambria Math" panose="02040503050406030204" pitchFamily="18" charset="0"/>
                  <a:ea typeface="+mn-ea"/>
                  <a:cs typeface="Cascadia Code" panose="020B0609020000020004" pitchFamily="49" charset="0"/>
                  <a:sym typeface="+mn-lt"/>
                </a:rPr>
                <a:t>𝑺_𝑩 )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sym typeface="+mn-lt"/>
                </a:rPr>
                <a:t>-ALU</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1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加法器最低位加</a:t>
              </a:r>
              <a:r>
                <a:rPr lang="en-US" altLang="zh-CN" sz="1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1</a:t>
              </a:r>
              <a:r>
                <a:rPr lang="zh-CN" altLang="en-US" sz="1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，执行减法</a:t>
              </a:r>
              <a:endParaRPr lang="en-US" altLang="zh-CN" sz="1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endParaRPr>
            </a:p>
          </dgm:t>
        </dgm:pt>
      </mc:Fallback>
    </mc:AlternateContent>
    <dgm:pt modelId="{778E8DA6-2BFA-4AB2-87A6-6D7DDE87BE46}" type="parTrans" cxnId="{4191D9D3-0356-464F-9F42-9E3C09804B10}">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F82077C8-468F-47ED-9815-3E78F68B3B40}" type="sibTrans" cxnId="{4191D9D3-0356-464F-9F42-9E3C09804B10}">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9B1E134C-599E-48A2-B967-60AA88BF6ECD}">
      <dgm:prSet custT="1"/>
      <dgm:spPr/>
      <dgm:t>
        <a:bodyPr lIns="72000" tIns="360000" rIns="72000" bIns="108000"/>
        <a:lstStyle/>
        <a:p>
          <a:pPr marL="216000" indent="-216000">
            <a:lnSpc>
              <a:spcPct val="130000"/>
            </a:lnSpc>
            <a:spcAft>
              <a:spcPts val="0"/>
            </a:spcAft>
            <a:buFont typeface="Arial" panose="020B0604020202020204" pitchFamily="34" charset="0"/>
            <a:buChar char="•"/>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sym typeface="+mn-lt"/>
            </a:rPr>
            <a:t>Reset</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sym typeface="+mn-lt"/>
            </a:rPr>
            <a:t>S</a:t>
          </a:r>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清零信号</a:t>
          </a:r>
        </a:p>
      </dgm:t>
    </dgm:pt>
    <dgm:pt modelId="{CF6AD153-FF8A-42B0-B6DB-5B89F385770C}" type="parTrans" cxnId="{2B92AD04-9EB9-45C5-90D5-2DACDC38DD8A}">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BF154631-D9B8-4DCD-9D48-E32772B28EB7}" type="sibTrans" cxnId="{2B92AD04-9EB9-45C5-90D5-2DACDC38DD8A}">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B4098EE4-96B5-444A-8F67-BB5C242E773D}">
      <dgm:prSet custT="1"/>
      <dgm:spPr/>
      <dgm:t>
        <a:bodyPr lIns="72000" tIns="360000" rIns="72000" bIns="108000"/>
        <a:lstStyle/>
        <a:p>
          <a:pPr marL="216000" indent="-216000">
            <a:lnSpc>
              <a:spcPct val="130000"/>
            </a:lnSpc>
            <a:spcAft>
              <a:spcPts val="0"/>
            </a:spcAft>
            <a:buFont typeface="Arial" panose="020B0604020202020204" pitchFamily="34" charset="0"/>
            <a:buChar char="•"/>
          </a:pPr>
          <a:r>
            <a:rPr lang="en-US" altLang="zh-CN" sz="1600" b="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：公操作符号</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dgm:t>
    </dgm:pt>
    <dgm:pt modelId="{533F45D4-C3AF-4215-92E2-CD574BB46B7D}" type="parTrans" cxnId="{87FC3086-6B7C-46D2-8C38-7F01E2326901}">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9BCBC4E8-493F-46D9-9807-3B88AC599450}" type="sibTrans" cxnId="{87FC3086-6B7C-46D2-8C38-7F01E2326901}">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A99551A3-696D-4A3F-BCE2-09DB84F16864}" type="pres">
      <dgm:prSet presAssocID="{33087BC5-B34A-450A-97C0-D34F4F04217C}" presName="linear" presStyleCnt="0">
        <dgm:presLayoutVars>
          <dgm:dir/>
          <dgm:animLvl val="lvl"/>
          <dgm:resizeHandles val="exact"/>
        </dgm:presLayoutVars>
      </dgm:prSet>
      <dgm:spPr/>
    </dgm:pt>
    <dgm:pt modelId="{AB412BEB-37AF-4CCD-9916-538DC4CE0B1F}" type="pres">
      <dgm:prSet presAssocID="{B83B84E3-B9D1-4459-A6E0-FC2CA5B9B305}" presName="parentLin" presStyleCnt="0"/>
      <dgm:spPr/>
    </dgm:pt>
    <dgm:pt modelId="{6FB9AD53-D632-45F5-AEDA-4BD820744BB0}" type="pres">
      <dgm:prSet presAssocID="{B83B84E3-B9D1-4459-A6E0-FC2CA5B9B305}" presName="parentLeftMargin" presStyleLbl="node1" presStyleIdx="0" presStyleCnt="1"/>
      <dgm:spPr/>
    </dgm:pt>
    <dgm:pt modelId="{04BAE46B-6AFA-41E2-B9D6-9A291B076A31}" type="pres">
      <dgm:prSet presAssocID="{B83B84E3-B9D1-4459-A6E0-FC2CA5B9B305}" presName="parentText" presStyleLbl="node1" presStyleIdx="0" presStyleCnt="1" custScaleY="29893" custLinFactNeighborY="-39773">
        <dgm:presLayoutVars>
          <dgm:chMax val="0"/>
          <dgm:bulletEnabled val="1"/>
        </dgm:presLayoutVars>
      </dgm:prSet>
      <dgm:spPr/>
    </dgm:pt>
    <dgm:pt modelId="{CAE7290E-BBD6-4990-BE32-589BD787BF58}" type="pres">
      <dgm:prSet presAssocID="{B83B84E3-B9D1-4459-A6E0-FC2CA5B9B305}" presName="negativeSpace" presStyleCnt="0"/>
      <dgm:spPr/>
    </dgm:pt>
    <dgm:pt modelId="{66CB7A46-66F5-4380-A7B0-DB224DD9F29D}" type="pres">
      <dgm:prSet presAssocID="{B83B84E3-B9D1-4459-A6E0-FC2CA5B9B305}" presName="childText" presStyleLbl="conFgAcc1" presStyleIdx="0" presStyleCnt="1" custLinFactNeighborY="15324">
        <dgm:presLayoutVars>
          <dgm:bulletEnabled val="1"/>
        </dgm:presLayoutVars>
      </dgm:prSet>
      <dgm:spPr/>
    </dgm:pt>
  </dgm:ptLst>
  <dgm:cxnLst>
    <dgm:cxn modelId="{2B92AD04-9EB9-45C5-90D5-2DACDC38DD8A}" srcId="{B83B84E3-B9D1-4459-A6E0-FC2CA5B9B305}" destId="{9B1E134C-599E-48A2-B967-60AA88BF6ECD}" srcOrd="6" destOrd="0" parTransId="{CF6AD153-FF8A-42B0-B6DB-5B89F385770C}" sibTransId="{BF154631-D9B8-4DCD-9D48-E32772B28EB7}"/>
    <dgm:cxn modelId="{504DF407-095E-48C6-B1B8-7BF4BA1E6538}" type="presOf" srcId="{DA0C64AC-2AA6-4081-A25C-C68386D77BB9}" destId="{66CB7A46-66F5-4380-A7B0-DB224DD9F29D}" srcOrd="0" destOrd="4" presId="urn:microsoft.com/office/officeart/2005/8/layout/list1"/>
    <dgm:cxn modelId="{A2288908-5545-481D-A6E9-8681B152550F}" srcId="{B83B84E3-B9D1-4459-A6E0-FC2CA5B9B305}" destId="{A3DBC5E0-74DE-4323-A8DD-7E88437A2C08}" srcOrd="1" destOrd="0" parTransId="{EE72FBA5-7287-472B-8490-89AD6478AF59}" sibTransId="{D394DCF3-45CD-43DC-8FF8-E0597CFFC21F}"/>
    <dgm:cxn modelId="{93B3AC15-8C84-4AC5-BCE0-ABBF52E36C65}" type="presOf" srcId="{B83B84E3-B9D1-4459-A6E0-FC2CA5B9B305}" destId="{04BAE46B-6AFA-41E2-B9D6-9A291B076A31}" srcOrd="1" destOrd="0" presId="urn:microsoft.com/office/officeart/2005/8/layout/list1"/>
    <dgm:cxn modelId="{1ADE7C29-B123-489D-A1A3-E0184D0D5ACA}" type="presOf" srcId="{B83B84E3-B9D1-4459-A6E0-FC2CA5B9B305}" destId="{6FB9AD53-D632-45F5-AEDA-4BD820744BB0}" srcOrd="0" destOrd="0" presId="urn:microsoft.com/office/officeart/2005/8/layout/list1"/>
    <dgm:cxn modelId="{2230E343-B881-4762-85A8-3560E124EE04}" type="presOf" srcId="{6EF32943-0023-4A9F-9132-BAEAF6471E1A}" destId="{66CB7A46-66F5-4380-A7B0-DB224DD9F29D}" srcOrd="0" destOrd="5" presId="urn:microsoft.com/office/officeart/2005/8/layout/list1"/>
    <dgm:cxn modelId="{AA807667-7A33-4729-9D6D-DF8E199692A6}" type="presOf" srcId="{33087BC5-B34A-450A-97C0-D34F4F04217C}" destId="{A99551A3-696D-4A3F-BCE2-09DB84F16864}" srcOrd="0" destOrd="0" presId="urn:microsoft.com/office/officeart/2005/8/layout/list1"/>
    <dgm:cxn modelId="{59DEB76D-7659-460A-B505-88C4E4BEFC80}" srcId="{B83B84E3-B9D1-4459-A6E0-FC2CA5B9B305}" destId="{AD51CBDB-E8B4-4AA0-8DF1-D02723C19510}" srcOrd="2" destOrd="0" parTransId="{C4931BF4-7867-478C-B1D9-12F851161B53}" sibTransId="{84668572-FA33-40A0-BB0A-01AF8B7EAE98}"/>
    <dgm:cxn modelId="{87FC3086-6B7C-46D2-8C38-7F01E2326901}" srcId="{B83B84E3-B9D1-4459-A6E0-FC2CA5B9B305}" destId="{B4098EE4-96B5-444A-8F67-BB5C242E773D}" srcOrd="7" destOrd="0" parTransId="{533F45D4-C3AF-4215-92E2-CD574BB46B7D}" sibTransId="{9BCBC4E8-493F-46D9-9807-3B88AC599450}"/>
    <dgm:cxn modelId="{F4486891-774A-4D70-A6DD-D533D7654F4A}" type="presOf" srcId="{B4098EE4-96B5-444A-8F67-BB5C242E773D}" destId="{66CB7A46-66F5-4380-A7B0-DB224DD9F29D}" srcOrd="0" destOrd="7" presId="urn:microsoft.com/office/officeart/2005/8/layout/list1"/>
    <dgm:cxn modelId="{B5779C9A-A5A7-4A34-A551-56CFBFC7D35D}" srcId="{B83B84E3-B9D1-4459-A6E0-FC2CA5B9B305}" destId="{2B31F2EF-D3E2-4F15-BE53-00B2577383AE}" srcOrd="0" destOrd="0" parTransId="{1D703877-7ADF-4F7A-82D1-F364E358106D}" sibTransId="{FE33FDC5-7988-4415-9129-8706639B6DAF}"/>
    <dgm:cxn modelId="{88B763A2-0457-4B00-8BA6-355B8033CB82}" type="presOf" srcId="{A3DBC5E0-74DE-4323-A8DD-7E88437A2C08}" destId="{66CB7A46-66F5-4380-A7B0-DB224DD9F29D}" srcOrd="0" destOrd="1" presId="urn:microsoft.com/office/officeart/2005/8/layout/list1"/>
    <dgm:cxn modelId="{765A5CAD-3E2C-416F-8E5E-CB46BF3BCF37}" srcId="{33087BC5-B34A-450A-97C0-D34F4F04217C}" destId="{B83B84E3-B9D1-4459-A6E0-FC2CA5B9B305}" srcOrd="0" destOrd="0" parTransId="{A74EF75D-095E-4C2A-80FA-5256A482C27C}" sibTransId="{F4E95ECA-E9A5-4EEB-98B2-DC7101B3EC3F}"/>
    <dgm:cxn modelId="{C49383AF-152F-402D-ACC2-F63B3E2AAB29}" srcId="{B83B84E3-B9D1-4459-A6E0-FC2CA5B9B305}" destId="{AAF6F073-0661-488D-A7E4-4125DB14E11D}" srcOrd="3" destOrd="0" parTransId="{9A0BEDF2-91CF-4C4C-9E8A-086E284177B9}" sibTransId="{77246531-0547-412E-AF90-6822D6EC1C18}"/>
    <dgm:cxn modelId="{52C341B7-956D-4075-8845-DEA18869E570}" srcId="{B83B84E3-B9D1-4459-A6E0-FC2CA5B9B305}" destId="{DA0C64AC-2AA6-4081-A25C-C68386D77BB9}" srcOrd="4" destOrd="0" parTransId="{26B00ADA-AD68-485E-8087-6CF79601D617}" sibTransId="{E67A8176-3657-47F4-AAC6-5537E5D7B9FD}"/>
    <dgm:cxn modelId="{2E3DACB9-F880-491B-B487-F1C9CD642687}" type="presOf" srcId="{9B1E134C-599E-48A2-B967-60AA88BF6ECD}" destId="{66CB7A46-66F5-4380-A7B0-DB224DD9F29D}" srcOrd="0" destOrd="6" presId="urn:microsoft.com/office/officeart/2005/8/layout/list1"/>
    <dgm:cxn modelId="{3EA5ECD2-E51E-4A5B-B2D2-52FC153762F0}" type="presOf" srcId="{AD51CBDB-E8B4-4AA0-8DF1-D02723C19510}" destId="{66CB7A46-66F5-4380-A7B0-DB224DD9F29D}" srcOrd="0" destOrd="2" presId="urn:microsoft.com/office/officeart/2005/8/layout/list1"/>
    <dgm:cxn modelId="{4191D9D3-0356-464F-9F42-9E3C09804B10}" srcId="{B83B84E3-B9D1-4459-A6E0-FC2CA5B9B305}" destId="{6EF32943-0023-4A9F-9132-BAEAF6471E1A}" srcOrd="5" destOrd="0" parTransId="{778E8DA6-2BFA-4AB2-87A6-6D7DDE87BE46}" sibTransId="{F82077C8-468F-47ED-9815-3E78F68B3B40}"/>
    <dgm:cxn modelId="{9B1000D5-676B-4700-9559-37037AE61ED7}" type="presOf" srcId="{AAF6F073-0661-488D-A7E4-4125DB14E11D}" destId="{66CB7A46-66F5-4380-A7B0-DB224DD9F29D}" srcOrd="0" destOrd="3" presId="urn:microsoft.com/office/officeart/2005/8/layout/list1"/>
    <dgm:cxn modelId="{9343BBDF-0412-4283-AE06-A0482823A382}" type="presOf" srcId="{2B31F2EF-D3E2-4F15-BE53-00B2577383AE}" destId="{66CB7A46-66F5-4380-A7B0-DB224DD9F29D}" srcOrd="0" destOrd="0" presId="urn:microsoft.com/office/officeart/2005/8/layout/list1"/>
    <dgm:cxn modelId="{31FC9F7C-0D79-417D-9258-7CB139D758AE}" type="presParOf" srcId="{A99551A3-696D-4A3F-BCE2-09DB84F16864}" destId="{AB412BEB-37AF-4CCD-9916-538DC4CE0B1F}" srcOrd="0" destOrd="0" presId="urn:microsoft.com/office/officeart/2005/8/layout/list1"/>
    <dgm:cxn modelId="{1779AA39-85A0-48FC-A26C-2553E14F6F70}" type="presParOf" srcId="{AB412BEB-37AF-4CCD-9916-538DC4CE0B1F}" destId="{6FB9AD53-D632-45F5-AEDA-4BD820744BB0}" srcOrd="0" destOrd="0" presId="urn:microsoft.com/office/officeart/2005/8/layout/list1"/>
    <dgm:cxn modelId="{F9DC529D-7F73-42ED-8E63-33822314A07D}" type="presParOf" srcId="{AB412BEB-37AF-4CCD-9916-538DC4CE0B1F}" destId="{04BAE46B-6AFA-41E2-B9D6-9A291B076A31}" srcOrd="1" destOrd="0" presId="urn:microsoft.com/office/officeart/2005/8/layout/list1"/>
    <dgm:cxn modelId="{F65B4AB6-9D84-4C21-858A-E9FF323AB22F}" type="presParOf" srcId="{A99551A3-696D-4A3F-BCE2-09DB84F16864}" destId="{CAE7290E-BBD6-4990-BE32-589BD787BF58}" srcOrd="1" destOrd="0" presId="urn:microsoft.com/office/officeart/2005/8/layout/list1"/>
    <dgm:cxn modelId="{8F4886CF-7951-4400-A098-2F62F2600658}" type="presParOf" srcId="{A99551A3-696D-4A3F-BCE2-09DB84F16864}" destId="{66CB7A46-66F5-4380-A7B0-DB224DD9F29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3087BC5-B34A-450A-97C0-D34F4F04217C}"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B83B84E3-B9D1-4459-A6E0-FC2CA5B9B305}">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信号说明</a:t>
          </a:r>
        </a:p>
      </dgm:t>
    </dgm:pt>
    <dgm:pt modelId="{A74EF75D-095E-4C2A-80FA-5256A482C27C}" type="parTrans" cxnId="{765A5CAD-3E2C-416F-8E5E-CB46BF3BCF37}">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F4E95ECA-E9A5-4EEB-98B2-DC7101B3EC3F}" type="sibTrans" cxnId="{765A5CAD-3E2C-416F-8E5E-CB46BF3BCF37}">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2B31F2EF-D3E2-4F15-BE53-00B2577383AE}">
      <dgm:prSet phldrT="[文本]" custT="1"/>
      <dgm:spPr>
        <a:blipFill>
          <a:blip xmlns:r="http://schemas.openxmlformats.org/officeDocument/2006/relationships" r:embed="rId1"/>
          <a:stretch>
            <a:fillRect l="-1254"/>
          </a:stretch>
        </a:blipFill>
      </dgm:spPr>
      <dgm:t>
        <a:bodyPr/>
        <a:lstStyle/>
        <a:p>
          <a:r>
            <a:rPr lang="zh-CN" altLang="en-US">
              <a:noFill/>
            </a:rPr>
            <a:t> </a:t>
          </a:r>
        </a:p>
      </dgm:t>
    </dgm:pt>
    <dgm:pt modelId="{1D703877-7ADF-4F7A-82D1-F364E358106D}" type="parTrans" cxnId="{B5779C9A-A5A7-4A34-A551-56CFBFC7D35D}">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FE33FDC5-7988-4415-9129-8706639B6DAF}" type="sibTrans" cxnId="{B5779C9A-A5A7-4A34-A551-56CFBFC7D35D}">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A3DBC5E0-74DE-4323-A8DD-7E88437A2C08}">
      <dgm:prSet custT="1"/>
      <dgm:spPr/>
      <dgm:t>
        <a:bodyPr/>
        <a:lstStyle/>
        <a:p>
          <a:r>
            <a:rPr lang="zh-CN" altLang="en-US">
              <a:noFill/>
            </a:rPr>
            <a:t> </a:t>
          </a:r>
        </a:p>
      </dgm:t>
    </dgm:pt>
    <dgm:pt modelId="{EE72FBA5-7287-472B-8490-89AD6478AF59}" type="parTrans" cxnId="{A2288908-5545-481D-A6E9-8681B152550F}">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D394DCF3-45CD-43DC-8FF8-E0597CFFC21F}" type="sibTrans" cxnId="{A2288908-5545-481D-A6E9-8681B152550F}">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AD51CBDB-E8B4-4AA0-8DF1-D02723C19510}">
      <dgm:prSet custT="1"/>
      <dgm:spPr/>
      <dgm:t>
        <a:bodyPr/>
        <a:lstStyle/>
        <a:p>
          <a:r>
            <a:rPr lang="zh-CN" altLang="en-US">
              <a:noFill/>
            </a:rPr>
            <a:t> </a:t>
          </a:r>
        </a:p>
      </dgm:t>
    </dgm:pt>
    <dgm:pt modelId="{C4931BF4-7867-478C-B1D9-12F851161B53}" type="parTrans" cxnId="{59DEB76D-7659-460A-B505-88C4E4BEFC80}">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84668572-FA33-40A0-BB0A-01AF8B7EAE98}" type="sibTrans" cxnId="{59DEB76D-7659-460A-B505-88C4E4BEFC80}">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AAF6F073-0661-488D-A7E4-4125DB14E11D}">
      <dgm:prSet custT="1"/>
      <dgm:spPr/>
      <dgm:t>
        <a:bodyPr/>
        <a:lstStyle/>
        <a:p>
          <a:r>
            <a:rPr lang="zh-CN" altLang="en-US">
              <a:noFill/>
            </a:rPr>
            <a:t> </a:t>
          </a:r>
        </a:p>
      </dgm:t>
    </dgm:pt>
    <dgm:pt modelId="{9A0BEDF2-91CF-4C4C-9E8A-086E284177B9}" type="parTrans" cxnId="{C49383AF-152F-402D-ACC2-F63B3E2AAB29}">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77246531-0547-412E-AF90-6822D6EC1C18}" type="sibTrans" cxnId="{C49383AF-152F-402D-ACC2-F63B3E2AAB29}">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DA0C64AC-2AA6-4081-A25C-C68386D77BB9}">
      <dgm:prSet custT="1"/>
      <dgm:spPr/>
      <dgm:t>
        <a:bodyPr/>
        <a:lstStyle/>
        <a:p>
          <a:r>
            <a:rPr lang="zh-CN" altLang="en-US">
              <a:noFill/>
            </a:rPr>
            <a:t> </a:t>
          </a:r>
        </a:p>
      </dgm:t>
    </dgm:pt>
    <dgm:pt modelId="{26B00ADA-AD68-485E-8087-6CF79601D617}" type="parTrans" cxnId="{52C341B7-956D-4075-8845-DEA18869E570}">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E67A8176-3657-47F4-AAC6-5537E5D7B9FD}" type="sibTrans" cxnId="{52C341B7-956D-4075-8845-DEA18869E570}">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6EF32943-0023-4A9F-9132-BAEAF6471E1A}">
      <dgm:prSet custT="1"/>
      <dgm:spPr/>
      <dgm:t>
        <a:bodyPr/>
        <a:lstStyle/>
        <a:p>
          <a:r>
            <a:rPr lang="zh-CN" altLang="en-US">
              <a:noFill/>
            </a:rPr>
            <a:t> </a:t>
          </a:r>
        </a:p>
      </dgm:t>
    </dgm:pt>
    <dgm:pt modelId="{778E8DA6-2BFA-4AB2-87A6-6D7DDE87BE46}" type="parTrans" cxnId="{4191D9D3-0356-464F-9F42-9E3C09804B10}">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F82077C8-468F-47ED-9815-3E78F68B3B40}" type="sibTrans" cxnId="{4191D9D3-0356-464F-9F42-9E3C09804B10}">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9B1E134C-599E-48A2-B967-60AA88BF6ECD}">
      <dgm:prSet custT="1"/>
      <dgm:spPr/>
      <dgm:t>
        <a:bodyPr/>
        <a:lstStyle/>
        <a:p>
          <a:r>
            <a:rPr lang="zh-CN" altLang="en-US">
              <a:noFill/>
            </a:rPr>
            <a:t> </a:t>
          </a:r>
        </a:p>
      </dgm:t>
    </dgm:pt>
    <dgm:pt modelId="{CF6AD153-FF8A-42B0-B6DB-5B89F385770C}" type="parTrans" cxnId="{2B92AD04-9EB9-45C5-90D5-2DACDC38DD8A}">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BF154631-D9B8-4DCD-9D48-E32772B28EB7}" type="sibTrans" cxnId="{2B92AD04-9EB9-45C5-90D5-2DACDC38DD8A}">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B4098EE4-96B5-444A-8F67-BB5C242E773D}">
      <dgm:prSet custT="1"/>
      <dgm:spPr/>
      <dgm:t>
        <a:bodyPr/>
        <a:lstStyle/>
        <a:p>
          <a:r>
            <a:rPr lang="zh-CN" altLang="en-US">
              <a:noFill/>
            </a:rPr>
            <a:t> </a:t>
          </a:r>
        </a:p>
      </dgm:t>
    </dgm:pt>
    <dgm:pt modelId="{533F45D4-C3AF-4215-92E2-CD574BB46B7D}" type="parTrans" cxnId="{87FC3086-6B7C-46D2-8C38-7F01E2326901}">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9BCBC4E8-493F-46D9-9807-3B88AC599450}" type="sibTrans" cxnId="{87FC3086-6B7C-46D2-8C38-7F01E2326901}">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A99551A3-696D-4A3F-BCE2-09DB84F16864}" type="pres">
      <dgm:prSet presAssocID="{33087BC5-B34A-450A-97C0-D34F4F04217C}" presName="linear" presStyleCnt="0">
        <dgm:presLayoutVars>
          <dgm:dir/>
          <dgm:animLvl val="lvl"/>
          <dgm:resizeHandles val="exact"/>
        </dgm:presLayoutVars>
      </dgm:prSet>
      <dgm:spPr/>
    </dgm:pt>
    <dgm:pt modelId="{AB412BEB-37AF-4CCD-9916-538DC4CE0B1F}" type="pres">
      <dgm:prSet presAssocID="{B83B84E3-B9D1-4459-A6E0-FC2CA5B9B305}" presName="parentLin" presStyleCnt="0"/>
      <dgm:spPr/>
    </dgm:pt>
    <dgm:pt modelId="{6FB9AD53-D632-45F5-AEDA-4BD820744BB0}" type="pres">
      <dgm:prSet presAssocID="{B83B84E3-B9D1-4459-A6E0-FC2CA5B9B305}" presName="parentLeftMargin" presStyleLbl="node1" presStyleIdx="0" presStyleCnt="1"/>
      <dgm:spPr/>
    </dgm:pt>
    <dgm:pt modelId="{04BAE46B-6AFA-41E2-B9D6-9A291B076A31}" type="pres">
      <dgm:prSet presAssocID="{B83B84E3-B9D1-4459-A6E0-FC2CA5B9B305}" presName="parentText" presStyleLbl="node1" presStyleIdx="0" presStyleCnt="1" custScaleY="29893" custLinFactNeighborY="-39773">
        <dgm:presLayoutVars>
          <dgm:chMax val="0"/>
          <dgm:bulletEnabled val="1"/>
        </dgm:presLayoutVars>
      </dgm:prSet>
      <dgm:spPr/>
    </dgm:pt>
    <dgm:pt modelId="{CAE7290E-BBD6-4990-BE32-589BD787BF58}" type="pres">
      <dgm:prSet presAssocID="{B83B84E3-B9D1-4459-A6E0-FC2CA5B9B305}" presName="negativeSpace" presStyleCnt="0"/>
      <dgm:spPr/>
    </dgm:pt>
    <dgm:pt modelId="{66CB7A46-66F5-4380-A7B0-DB224DD9F29D}" type="pres">
      <dgm:prSet presAssocID="{B83B84E3-B9D1-4459-A6E0-FC2CA5B9B305}" presName="childText" presStyleLbl="conFgAcc1" presStyleIdx="0" presStyleCnt="1" custLinFactNeighborY="15324">
        <dgm:presLayoutVars>
          <dgm:bulletEnabled val="1"/>
        </dgm:presLayoutVars>
      </dgm:prSet>
      <dgm:spPr/>
    </dgm:pt>
  </dgm:ptLst>
  <dgm:cxnLst>
    <dgm:cxn modelId="{2B92AD04-9EB9-45C5-90D5-2DACDC38DD8A}" srcId="{B83B84E3-B9D1-4459-A6E0-FC2CA5B9B305}" destId="{9B1E134C-599E-48A2-B967-60AA88BF6ECD}" srcOrd="6" destOrd="0" parTransId="{CF6AD153-FF8A-42B0-B6DB-5B89F385770C}" sibTransId="{BF154631-D9B8-4DCD-9D48-E32772B28EB7}"/>
    <dgm:cxn modelId="{504DF407-095E-48C6-B1B8-7BF4BA1E6538}" type="presOf" srcId="{DA0C64AC-2AA6-4081-A25C-C68386D77BB9}" destId="{66CB7A46-66F5-4380-A7B0-DB224DD9F29D}" srcOrd="0" destOrd="4" presId="urn:microsoft.com/office/officeart/2005/8/layout/list1"/>
    <dgm:cxn modelId="{A2288908-5545-481D-A6E9-8681B152550F}" srcId="{B83B84E3-B9D1-4459-A6E0-FC2CA5B9B305}" destId="{A3DBC5E0-74DE-4323-A8DD-7E88437A2C08}" srcOrd="1" destOrd="0" parTransId="{EE72FBA5-7287-472B-8490-89AD6478AF59}" sibTransId="{D394DCF3-45CD-43DC-8FF8-E0597CFFC21F}"/>
    <dgm:cxn modelId="{93B3AC15-8C84-4AC5-BCE0-ABBF52E36C65}" type="presOf" srcId="{B83B84E3-B9D1-4459-A6E0-FC2CA5B9B305}" destId="{04BAE46B-6AFA-41E2-B9D6-9A291B076A31}" srcOrd="1" destOrd="0" presId="urn:microsoft.com/office/officeart/2005/8/layout/list1"/>
    <dgm:cxn modelId="{1ADE7C29-B123-489D-A1A3-E0184D0D5ACA}" type="presOf" srcId="{B83B84E3-B9D1-4459-A6E0-FC2CA5B9B305}" destId="{6FB9AD53-D632-45F5-AEDA-4BD820744BB0}" srcOrd="0" destOrd="0" presId="urn:microsoft.com/office/officeart/2005/8/layout/list1"/>
    <dgm:cxn modelId="{2230E343-B881-4762-85A8-3560E124EE04}" type="presOf" srcId="{6EF32943-0023-4A9F-9132-BAEAF6471E1A}" destId="{66CB7A46-66F5-4380-A7B0-DB224DD9F29D}" srcOrd="0" destOrd="5" presId="urn:microsoft.com/office/officeart/2005/8/layout/list1"/>
    <dgm:cxn modelId="{AA807667-7A33-4729-9D6D-DF8E199692A6}" type="presOf" srcId="{33087BC5-B34A-450A-97C0-D34F4F04217C}" destId="{A99551A3-696D-4A3F-BCE2-09DB84F16864}" srcOrd="0" destOrd="0" presId="urn:microsoft.com/office/officeart/2005/8/layout/list1"/>
    <dgm:cxn modelId="{59DEB76D-7659-460A-B505-88C4E4BEFC80}" srcId="{B83B84E3-B9D1-4459-A6E0-FC2CA5B9B305}" destId="{AD51CBDB-E8B4-4AA0-8DF1-D02723C19510}" srcOrd="2" destOrd="0" parTransId="{C4931BF4-7867-478C-B1D9-12F851161B53}" sibTransId="{84668572-FA33-40A0-BB0A-01AF8B7EAE98}"/>
    <dgm:cxn modelId="{87FC3086-6B7C-46D2-8C38-7F01E2326901}" srcId="{B83B84E3-B9D1-4459-A6E0-FC2CA5B9B305}" destId="{B4098EE4-96B5-444A-8F67-BB5C242E773D}" srcOrd="7" destOrd="0" parTransId="{533F45D4-C3AF-4215-92E2-CD574BB46B7D}" sibTransId="{9BCBC4E8-493F-46D9-9807-3B88AC599450}"/>
    <dgm:cxn modelId="{F4486891-774A-4D70-A6DD-D533D7654F4A}" type="presOf" srcId="{B4098EE4-96B5-444A-8F67-BB5C242E773D}" destId="{66CB7A46-66F5-4380-A7B0-DB224DD9F29D}" srcOrd="0" destOrd="7" presId="urn:microsoft.com/office/officeart/2005/8/layout/list1"/>
    <dgm:cxn modelId="{B5779C9A-A5A7-4A34-A551-56CFBFC7D35D}" srcId="{B83B84E3-B9D1-4459-A6E0-FC2CA5B9B305}" destId="{2B31F2EF-D3E2-4F15-BE53-00B2577383AE}" srcOrd="0" destOrd="0" parTransId="{1D703877-7ADF-4F7A-82D1-F364E358106D}" sibTransId="{FE33FDC5-7988-4415-9129-8706639B6DAF}"/>
    <dgm:cxn modelId="{88B763A2-0457-4B00-8BA6-355B8033CB82}" type="presOf" srcId="{A3DBC5E0-74DE-4323-A8DD-7E88437A2C08}" destId="{66CB7A46-66F5-4380-A7B0-DB224DD9F29D}" srcOrd="0" destOrd="1" presId="urn:microsoft.com/office/officeart/2005/8/layout/list1"/>
    <dgm:cxn modelId="{765A5CAD-3E2C-416F-8E5E-CB46BF3BCF37}" srcId="{33087BC5-B34A-450A-97C0-D34F4F04217C}" destId="{B83B84E3-B9D1-4459-A6E0-FC2CA5B9B305}" srcOrd="0" destOrd="0" parTransId="{A74EF75D-095E-4C2A-80FA-5256A482C27C}" sibTransId="{F4E95ECA-E9A5-4EEB-98B2-DC7101B3EC3F}"/>
    <dgm:cxn modelId="{C49383AF-152F-402D-ACC2-F63B3E2AAB29}" srcId="{B83B84E3-B9D1-4459-A6E0-FC2CA5B9B305}" destId="{AAF6F073-0661-488D-A7E4-4125DB14E11D}" srcOrd="3" destOrd="0" parTransId="{9A0BEDF2-91CF-4C4C-9E8A-086E284177B9}" sibTransId="{77246531-0547-412E-AF90-6822D6EC1C18}"/>
    <dgm:cxn modelId="{52C341B7-956D-4075-8845-DEA18869E570}" srcId="{B83B84E3-B9D1-4459-A6E0-FC2CA5B9B305}" destId="{DA0C64AC-2AA6-4081-A25C-C68386D77BB9}" srcOrd="4" destOrd="0" parTransId="{26B00ADA-AD68-485E-8087-6CF79601D617}" sibTransId="{E67A8176-3657-47F4-AAC6-5537E5D7B9FD}"/>
    <dgm:cxn modelId="{2E3DACB9-F880-491B-B487-F1C9CD642687}" type="presOf" srcId="{9B1E134C-599E-48A2-B967-60AA88BF6ECD}" destId="{66CB7A46-66F5-4380-A7B0-DB224DD9F29D}" srcOrd="0" destOrd="6" presId="urn:microsoft.com/office/officeart/2005/8/layout/list1"/>
    <dgm:cxn modelId="{3EA5ECD2-E51E-4A5B-B2D2-52FC153762F0}" type="presOf" srcId="{AD51CBDB-E8B4-4AA0-8DF1-D02723C19510}" destId="{66CB7A46-66F5-4380-A7B0-DB224DD9F29D}" srcOrd="0" destOrd="2" presId="urn:microsoft.com/office/officeart/2005/8/layout/list1"/>
    <dgm:cxn modelId="{4191D9D3-0356-464F-9F42-9E3C09804B10}" srcId="{B83B84E3-B9D1-4459-A6E0-FC2CA5B9B305}" destId="{6EF32943-0023-4A9F-9132-BAEAF6471E1A}" srcOrd="5" destOrd="0" parTransId="{778E8DA6-2BFA-4AB2-87A6-6D7DDE87BE46}" sibTransId="{F82077C8-468F-47ED-9815-3E78F68B3B40}"/>
    <dgm:cxn modelId="{9B1000D5-676B-4700-9559-37037AE61ED7}" type="presOf" srcId="{AAF6F073-0661-488D-A7E4-4125DB14E11D}" destId="{66CB7A46-66F5-4380-A7B0-DB224DD9F29D}" srcOrd="0" destOrd="3" presId="urn:microsoft.com/office/officeart/2005/8/layout/list1"/>
    <dgm:cxn modelId="{9343BBDF-0412-4283-AE06-A0482823A382}" type="presOf" srcId="{2B31F2EF-D3E2-4F15-BE53-00B2577383AE}" destId="{66CB7A46-66F5-4380-A7B0-DB224DD9F29D}" srcOrd="0" destOrd="0" presId="urn:microsoft.com/office/officeart/2005/8/layout/list1"/>
    <dgm:cxn modelId="{31FC9F7C-0D79-417D-9258-7CB139D758AE}" type="presParOf" srcId="{A99551A3-696D-4A3F-BCE2-09DB84F16864}" destId="{AB412BEB-37AF-4CCD-9916-538DC4CE0B1F}" srcOrd="0" destOrd="0" presId="urn:microsoft.com/office/officeart/2005/8/layout/list1"/>
    <dgm:cxn modelId="{1779AA39-85A0-48FC-A26C-2553E14F6F70}" type="presParOf" srcId="{AB412BEB-37AF-4CCD-9916-538DC4CE0B1F}" destId="{6FB9AD53-D632-45F5-AEDA-4BD820744BB0}" srcOrd="0" destOrd="0" presId="urn:microsoft.com/office/officeart/2005/8/layout/list1"/>
    <dgm:cxn modelId="{F9DC529D-7F73-42ED-8E63-33822314A07D}" type="presParOf" srcId="{AB412BEB-37AF-4CCD-9916-538DC4CE0B1F}" destId="{04BAE46B-6AFA-41E2-B9D6-9A291B076A31}" srcOrd="1" destOrd="0" presId="urn:microsoft.com/office/officeart/2005/8/layout/list1"/>
    <dgm:cxn modelId="{F65B4AB6-9D84-4C21-858A-E9FF323AB22F}" type="presParOf" srcId="{A99551A3-696D-4A3F-BCE2-09DB84F16864}" destId="{CAE7290E-BBD6-4990-BE32-589BD787BF58}" srcOrd="1" destOrd="0" presId="urn:microsoft.com/office/officeart/2005/8/layout/list1"/>
    <dgm:cxn modelId="{8F4886CF-7951-4400-A098-2F62F2600658}" type="presParOf" srcId="{A99551A3-696D-4A3F-BCE2-09DB84F16864}" destId="{66CB7A46-66F5-4380-A7B0-DB224DD9F29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72F3E123-80F4-4043-AB40-EDE61D8BD78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958AF5E3-960E-4105-A668-917D3AA33A23}">
      <dgm:prSet phldrT="[文本]" custT="1"/>
      <dgm:spPr/>
      <dgm:t>
        <a:bodyPr/>
        <a:lstStyle/>
        <a:p>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ADD R0, R1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微程序</a:t>
          </a:r>
          <a:endParaRPr lang="zh-CN" altLang="en-US" sz="18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dgm:t>
    </dgm:pt>
    <dgm:pt modelId="{C8D5C3EF-F4D5-4443-8E04-762EC3FFB482}" type="parTrans" cxnId="{AB84B916-5647-441E-8809-DC18937EBF2A}">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F4949F96-362F-4FC9-89EB-8F40B7242852}" type="sibTrans" cxnId="{AB84B916-5647-441E-8809-DC18937EBF2A}">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528ABEDA-580E-473B-B355-6CBC63CB4A8E}">
      <dgm:prSet phldrT="[文本]" custT="1"/>
      <dgm:spPr/>
      <dgm:t>
        <a:bodyPr bIns="684000"/>
        <a:lstStyle/>
        <a:p>
          <a:endParaRPr lang="zh-CN" altLang="en-US" sz="1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A29B5EE8-97E9-46FE-B69E-0498DDCCBF66}" type="parTrans" cxnId="{3316DC3E-6270-4AC3-B915-7146256AE3B3}">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34E13314-750C-4393-9916-B04B13EA3E0D}" type="sibTrans" cxnId="{3316DC3E-6270-4AC3-B915-7146256AE3B3}">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AF6B1D74-D5BE-45F7-8B8C-017214548DFD}">
      <dgm:prSet phldrT="[文本]" custT="1"/>
      <dgm:spPr/>
      <dgm:t>
        <a:bodyPr bIns="684000"/>
        <a:lstStyle/>
        <a:p>
          <a:endParaRPr lang="zh-CN" altLang="en-US" sz="1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06060F2C-C060-4D3A-9058-DD723CE67EE0}" type="parTrans" cxnId="{DFDBD9E7-B604-4D26-A4EE-E8E0808E5B80}">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245BA41E-A6E5-479E-B74E-3D128CD0A2E1}" type="sibTrans" cxnId="{DFDBD9E7-B604-4D26-A4EE-E8E0808E5B80}">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A0F75160-0A1A-49D0-859B-038E6A7F37D5}">
      <dgm:prSet phldrT="[文本]" custT="1"/>
      <dgm:spPr/>
      <dgm:t>
        <a:bodyPr bIns="684000"/>
        <a:lstStyle/>
        <a:p>
          <a:endParaRPr lang="zh-CN" altLang="en-US" sz="1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3E5946F0-17A6-4354-801C-3205BF8C2752}" type="parTrans" cxnId="{25CE76ED-4CB2-4A00-9880-30FC89968FE2}">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ACD225F6-47B3-4166-A35A-A32776F49D1A}" type="sibTrans" cxnId="{25CE76ED-4CB2-4A00-9880-30FC89968FE2}">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5F1338BB-DBD9-46D5-A69E-28AF07885C0C}" type="pres">
      <dgm:prSet presAssocID="{72F3E123-80F4-4043-AB40-EDE61D8BD78E}" presName="linear" presStyleCnt="0">
        <dgm:presLayoutVars>
          <dgm:dir/>
          <dgm:animLvl val="lvl"/>
          <dgm:resizeHandles val="exact"/>
        </dgm:presLayoutVars>
      </dgm:prSet>
      <dgm:spPr/>
    </dgm:pt>
    <dgm:pt modelId="{4C0D7F7D-E094-4CB6-9143-89EDC27E9BA6}" type="pres">
      <dgm:prSet presAssocID="{958AF5E3-960E-4105-A668-917D3AA33A23}" presName="parentLin" presStyleCnt="0"/>
      <dgm:spPr/>
    </dgm:pt>
    <dgm:pt modelId="{EFAEED4A-227A-46E2-9B74-D1EF0619D761}" type="pres">
      <dgm:prSet presAssocID="{958AF5E3-960E-4105-A668-917D3AA33A23}" presName="parentLeftMargin" presStyleLbl="node1" presStyleIdx="0" presStyleCnt="1"/>
      <dgm:spPr/>
    </dgm:pt>
    <dgm:pt modelId="{AB74EADC-9912-430E-BC05-CDBE2CEA730A}" type="pres">
      <dgm:prSet presAssocID="{958AF5E3-960E-4105-A668-917D3AA33A23}" presName="parentText" presStyleLbl="node1" presStyleIdx="0" presStyleCnt="1">
        <dgm:presLayoutVars>
          <dgm:chMax val="0"/>
          <dgm:bulletEnabled val="1"/>
        </dgm:presLayoutVars>
      </dgm:prSet>
      <dgm:spPr/>
    </dgm:pt>
    <dgm:pt modelId="{08139DD5-26F6-4656-8B60-DBC122FCF0D8}" type="pres">
      <dgm:prSet presAssocID="{958AF5E3-960E-4105-A668-917D3AA33A23}" presName="negativeSpace" presStyleCnt="0"/>
      <dgm:spPr/>
    </dgm:pt>
    <dgm:pt modelId="{F3BA8F62-11B5-44AD-9CD8-DEA9C3E4422C}" type="pres">
      <dgm:prSet presAssocID="{958AF5E3-960E-4105-A668-917D3AA33A23}" presName="childText" presStyleLbl="conFgAcc1" presStyleIdx="0" presStyleCnt="1" custLinFactNeighborY="871">
        <dgm:presLayoutVars>
          <dgm:bulletEnabled val="1"/>
        </dgm:presLayoutVars>
      </dgm:prSet>
      <dgm:spPr/>
    </dgm:pt>
  </dgm:ptLst>
  <dgm:cxnLst>
    <dgm:cxn modelId="{AB84B916-5647-441E-8809-DC18937EBF2A}" srcId="{72F3E123-80F4-4043-AB40-EDE61D8BD78E}" destId="{958AF5E3-960E-4105-A668-917D3AA33A23}" srcOrd="0" destOrd="0" parTransId="{C8D5C3EF-F4D5-4443-8E04-762EC3FFB482}" sibTransId="{F4949F96-362F-4FC9-89EB-8F40B7242852}"/>
    <dgm:cxn modelId="{3316DC3E-6270-4AC3-B915-7146256AE3B3}" srcId="{958AF5E3-960E-4105-A668-917D3AA33A23}" destId="{528ABEDA-580E-473B-B355-6CBC63CB4A8E}" srcOrd="0" destOrd="0" parTransId="{A29B5EE8-97E9-46FE-B69E-0498DDCCBF66}" sibTransId="{34E13314-750C-4393-9916-B04B13EA3E0D}"/>
    <dgm:cxn modelId="{0510D045-9353-4161-87FF-32E71658C9BA}" type="presOf" srcId="{72F3E123-80F4-4043-AB40-EDE61D8BD78E}" destId="{5F1338BB-DBD9-46D5-A69E-28AF07885C0C}" srcOrd="0" destOrd="0" presId="urn:microsoft.com/office/officeart/2005/8/layout/list1"/>
    <dgm:cxn modelId="{D8AC3B7D-F5EC-4F4C-B7C9-FB5C1F3C268C}" type="presOf" srcId="{958AF5E3-960E-4105-A668-917D3AA33A23}" destId="{EFAEED4A-227A-46E2-9B74-D1EF0619D761}" srcOrd="0" destOrd="0" presId="urn:microsoft.com/office/officeart/2005/8/layout/list1"/>
    <dgm:cxn modelId="{C0AEE7BE-7B7D-45D5-8C2F-B7EAD2BC1163}" type="presOf" srcId="{958AF5E3-960E-4105-A668-917D3AA33A23}" destId="{AB74EADC-9912-430E-BC05-CDBE2CEA730A}" srcOrd="1" destOrd="0" presId="urn:microsoft.com/office/officeart/2005/8/layout/list1"/>
    <dgm:cxn modelId="{75DC4BC1-1B6E-4033-9773-CC49075C3C82}" type="presOf" srcId="{528ABEDA-580E-473B-B355-6CBC63CB4A8E}" destId="{F3BA8F62-11B5-44AD-9CD8-DEA9C3E4422C}" srcOrd="0" destOrd="0" presId="urn:microsoft.com/office/officeart/2005/8/layout/list1"/>
    <dgm:cxn modelId="{05D29FC4-2EEF-44A5-9FB0-03DA898816D0}" type="presOf" srcId="{AF6B1D74-D5BE-45F7-8B8C-017214548DFD}" destId="{F3BA8F62-11B5-44AD-9CD8-DEA9C3E4422C}" srcOrd="0" destOrd="2" presId="urn:microsoft.com/office/officeart/2005/8/layout/list1"/>
    <dgm:cxn modelId="{DFDBD9E7-B604-4D26-A4EE-E8E0808E5B80}" srcId="{958AF5E3-960E-4105-A668-917D3AA33A23}" destId="{AF6B1D74-D5BE-45F7-8B8C-017214548DFD}" srcOrd="2" destOrd="0" parTransId="{06060F2C-C060-4D3A-9058-DD723CE67EE0}" sibTransId="{245BA41E-A6E5-479E-B74E-3D128CD0A2E1}"/>
    <dgm:cxn modelId="{25CE76ED-4CB2-4A00-9880-30FC89968FE2}" srcId="{958AF5E3-960E-4105-A668-917D3AA33A23}" destId="{A0F75160-0A1A-49D0-859B-038E6A7F37D5}" srcOrd="1" destOrd="0" parTransId="{3E5946F0-17A6-4354-801C-3205BF8C2752}" sibTransId="{ACD225F6-47B3-4166-A35A-A32776F49D1A}"/>
    <dgm:cxn modelId="{1CE012FE-37EB-4509-85BA-6C640CF591D6}" type="presOf" srcId="{A0F75160-0A1A-49D0-859B-038E6A7F37D5}" destId="{F3BA8F62-11B5-44AD-9CD8-DEA9C3E4422C}" srcOrd="0" destOrd="1" presId="urn:microsoft.com/office/officeart/2005/8/layout/list1"/>
    <dgm:cxn modelId="{AA8583F0-7E60-4A0C-9223-FE2CFD079E5F}" type="presParOf" srcId="{5F1338BB-DBD9-46D5-A69E-28AF07885C0C}" destId="{4C0D7F7D-E094-4CB6-9143-89EDC27E9BA6}" srcOrd="0" destOrd="0" presId="urn:microsoft.com/office/officeart/2005/8/layout/list1"/>
    <dgm:cxn modelId="{12D0EC22-E183-4D0B-B8A4-8308132C211B}" type="presParOf" srcId="{4C0D7F7D-E094-4CB6-9143-89EDC27E9BA6}" destId="{EFAEED4A-227A-46E2-9B74-D1EF0619D761}" srcOrd="0" destOrd="0" presId="urn:microsoft.com/office/officeart/2005/8/layout/list1"/>
    <dgm:cxn modelId="{6FF2351C-6157-4DA3-B025-E4436B271E41}" type="presParOf" srcId="{4C0D7F7D-E094-4CB6-9143-89EDC27E9BA6}" destId="{AB74EADC-9912-430E-BC05-CDBE2CEA730A}" srcOrd="1" destOrd="0" presId="urn:microsoft.com/office/officeart/2005/8/layout/list1"/>
    <dgm:cxn modelId="{DE495875-0AED-4C24-92FB-911E9D747D1D}" type="presParOf" srcId="{5F1338BB-DBD9-46D5-A69E-28AF07885C0C}" destId="{08139DD5-26F6-4656-8B60-DBC122FCF0D8}" srcOrd="1" destOrd="0" presId="urn:microsoft.com/office/officeart/2005/8/layout/list1"/>
    <dgm:cxn modelId="{259C29F8-456E-4CA1-9C1F-D22CA89479C4}" type="presParOf" srcId="{5F1338BB-DBD9-46D5-A69E-28AF07885C0C}" destId="{F3BA8F62-11B5-44AD-9CD8-DEA9C3E442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8183FF-E849-4CCB-8FFD-6538A6B0352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D6F96CD6-59C3-4883-B021-CC4B51D1E8C3}">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时序信号产生器组成</a:t>
          </a:r>
          <a:endPar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C3F0E53-83CE-4D5A-B376-58501A9D5293}" type="parTrans" cxnId="{A8688D96-BF8C-45C1-B6FE-96F6802D0769}">
      <dgm:prSet/>
      <dgm:spPr/>
      <dgm:t>
        <a:bodyPr/>
        <a:lstStyle/>
        <a:p>
          <a:endParaRPr lang="zh-CN" altLang="en-US">
            <a:latin typeface="微软雅黑" panose="020B0503020204020204" pitchFamily="34" charset="-122"/>
            <a:ea typeface="微软雅黑" panose="020B0503020204020204" pitchFamily="34" charset="-122"/>
          </a:endParaRPr>
        </a:p>
      </dgm:t>
    </dgm:pt>
    <dgm:pt modelId="{7D99E9D6-242D-42A5-8C4B-C03396AC2FC6}" type="sibTrans" cxnId="{A8688D96-BF8C-45C1-B6FE-96F6802D0769}">
      <dgm:prSet/>
      <dgm:spPr/>
      <dgm:t>
        <a:bodyPr/>
        <a:lstStyle/>
        <a:p>
          <a:endParaRPr lang="zh-CN" altLang="en-US">
            <a:latin typeface="微软雅黑" panose="020B0503020204020204" pitchFamily="34" charset="-122"/>
            <a:ea typeface="微软雅黑" panose="020B0503020204020204" pitchFamily="34" charset="-122"/>
          </a:endParaRPr>
        </a:p>
      </dgm:t>
    </dgm:pt>
    <dgm:pt modelId="{4D9EF2A5-6D9B-4CEA-94C9-142FF5C32A26}">
      <dgm:prSet custT="1"/>
      <dgm:spPr/>
      <dgm:t>
        <a:bodyPr lIns="108000" rIns="108000"/>
        <a:lstStyle/>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时钟源：</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石英晶体振荡器，产生方波</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D48BAC44-B784-4E1A-A59C-29A5325BED7C}" type="parTrans" cxnId="{CACB6BC2-B3D0-4CB4-91DA-BEA933F60C89}">
      <dgm:prSet/>
      <dgm:spPr/>
      <dgm:t>
        <a:bodyPr/>
        <a:lstStyle/>
        <a:p>
          <a:endParaRPr lang="zh-CN" altLang="en-US">
            <a:latin typeface="微软雅黑" panose="020B0503020204020204" pitchFamily="34" charset="-122"/>
            <a:ea typeface="微软雅黑" panose="020B0503020204020204" pitchFamily="34" charset="-122"/>
          </a:endParaRPr>
        </a:p>
      </dgm:t>
    </dgm:pt>
    <dgm:pt modelId="{A803DF92-3D14-49DE-84D8-5D69A0481FCF}" type="sibTrans" cxnId="{CACB6BC2-B3D0-4CB4-91DA-BEA933F60C89}">
      <dgm:prSet/>
      <dgm:spPr/>
      <dgm:t>
        <a:bodyPr/>
        <a:lstStyle/>
        <a:p>
          <a:endParaRPr lang="zh-CN" altLang="en-US">
            <a:latin typeface="微软雅黑" panose="020B0503020204020204" pitchFamily="34" charset="-122"/>
            <a:ea typeface="微软雅黑" panose="020B0503020204020204" pitchFamily="34" charset="-122"/>
          </a:endParaRPr>
        </a:p>
      </dgm:t>
    </dgm:pt>
    <dgm:pt modelId="{C578F1B6-9BAA-465F-916F-00B480267415}">
      <dgm:prSet custT="1"/>
      <dgm:spPr/>
      <dgm:t>
        <a:bodyPr lIns="108000" rIns="108000"/>
        <a:lstStyle/>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环形脉冲发生器：</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sym typeface="+mn-lt"/>
            </a:rPr>
            <a:t>产生有序的间隔相等</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sym typeface="+mn-lt"/>
            </a:rPr>
            <a:t>不等的脉冲信号</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003C0D80-C2CA-456E-AD53-BE4B36450513}" type="parTrans" cxnId="{957572F5-BF89-49DC-BF83-48D3D683F25C}">
      <dgm:prSet/>
      <dgm:spPr/>
      <dgm:t>
        <a:bodyPr/>
        <a:lstStyle/>
        <a:p>
          <a:endParaRPr lang="zh-CN" altLang="en-US">
            <a:latin typeface="微软雅黑" panose="020B0503020204020204" pitchFamily="34" charset="-122"/>
            <a:ea typeface="微软雅黑" panose="020B0503020204020204" pitchFamily="34" charset="-122"/>
          </a:endParaRPr>
        </a:p>
      </dgm:t>
    </dgm:pt>
    <dgm:pt modelId="{F48FB450-36C3-46A6-9411-0779E0E7F563}" type="sibTrans" cxnId="{957572F5-BF89-49DC-BF83-48D3D683F25C}">
      <dgm:prSet/>
      <dgm:spPr/>
      <dgm:t>
        <a:bodyPr/>
        <a:lstStyle/>
        <a:p>
          <a:endParaRPr lang="zh-CN" altLang="en-US">
            <a:latin typeface="微软雅黑" panose="020B0503020204020204" pitchFamily="34" charset="-122"/>
            <a:ea typeface="微软雅黑" panose="020B0503020204020204" pitchFamily="34" charset="-122"/>
          </a:endParaRPr>
        </a:p>
      </dgm:t>
    </dgm:pt>
    <dgm:pt modelId="{08E9B509-0874-46F5-B5BB-5F4FAEEA6DDA}">
      <dgm:prSet custT="1"/>
      <dgm:spPr/>
      <dgm:t>
        <a:bodyPr lIns="108000" rIns="108000"/>
        <a:lstStyle/>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节拍脉冲和读写时序译码：</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sym typeface="+mn-lt"/>
            </a:rPr>
            <a:t>产生</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b="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1600" b="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b="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4</a:t>
          </a:r>
          <a:r>
            <a:rPr lang="en-US" altLang="zh-CN" sz="1600" b="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，和</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RD</a:t>
          </a:r>
          <a:r>
            <a:rPr lang="en-US" altLang="zh-CN" sz="1600" b="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WE</a:t>
          </a:r>
          <a:r>
            <a:rPr lang="en-US" altLang="zh-CN" sz="1600" b="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endParaRPr lang="en-US" altLang="zh-CN" sz="1600" b="0" baseline="-25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B93E4364-82FE-45A7-B91B-5CF60BE06E02}" type="parTrans" cxnId="{0B456BFD-CEA0-4C83-913A-B192C7E9BC52}">
      <dgm:prSet/>
      <dgm:spPr/>
      <dgm:t>
        <a:bodyPr/>
        <a:lstStyle/>
        <a:p>
          <a:endParaRPr lang="zh-CN" altLang="en-US">
            <a:latin typeface="微软雅黑" panose="020B0503020204020204" pitchFamily="34" charset="-122"/>
            <a:ea typeface="微软雅黑" panose="020B0503020204020204" pitchFamily="34" charset="-122"/>
          </a:endParaRPr>
        </a:p>
      </dgm:t>
    </dgm:pt>
    <dgm:pt modelId="{030FABC5-C3F5-4275-BC32-23BF3FD894D8}" type="sibTrans" cxnId="{0B456BFD-CEA0-4C83-913A-B192C7E9BC52}">
      <dgm:prSet/>
      <dgm:spPr/>
      <dgm:t>
        <a:bodyPr/>
        <a:lstStyle/>
        <a:p>
          <a:endParaRPr lang="zh-CN" altLang="en-US">
            <a:latin typeface="微软雅黑" panose="020B0503020204020204" pitchFamily="34" charset="-122"/>
            <a:ea typeface="微软雅黑" panose="020B0503020204020204" pitchFamily="34" charset="-122"/>
          </a:endParaRPr>
        </a:p>
      </dgm:t>
    </dgm:pt>
    <dgm:pt modelId="{7B7655A4-A49A-4842-AA82-599A7239A8F9}">
      <dgm:prSet custT="1"/>
      <dgm:spPr/>
      <dgm:t>
        <a:bodyPr lIns="108000" rIns="108000"/>
        <a:lstStyle/>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启停控制逻辑：</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559CBF1F-ECA9-494D-B383-48E8078E314A}" type="parTrans" cxnId="{8163CE6F-432C-48A5-A8A8-74C299DF8905}">
      <dgm:prSet/>
      <dgm:spPr/>
      <dgm:t>
        <a:bodyPr/>
        <a:lstStyle/>
        <a:p>
          <a:endParaRPr lang="zh-CN" altLang="en-US">
            <a:latin typeface="微软雅黑" panose="020B0503020204020204" pitchFamily="34" charset="-122"/>
            <a:ea typeface="微软雅黑" panose="020B0503020204020204" pitchFamily="34" charset="-122"/>
          </a:endParaRPr>
        </a:p>
      </dgm:t>
    </dgm:pt>
    <dgm:pt modelId="{E67023B5-8E48-4E9B-B77D-44A986DA0801}" type="sibTrans" cxnId="{8163CE6F-432C-48A5-A8A8-74C299DF8905}">
      <dgm:prSet/>
      <dgm:spPr/>
      <dgm:t>
        <a:bodyPr/>
        <a:lstStyle/>
        <a:p>
          <a:endParaRPr lang="zh-CN" altLang="en-US">
            <a:latin typeface="微软雅黑" panose="020B0503020204020204" pitchFamily="34" charset="-122"/>
            <a:ea typeface="微软雅黑" panose="020B0503020204020204" pitchFamily="34" charset="-122"/>
          </a:endParaRPr>
        </a:p>
      </dgm:t>
    </dgm:pt>
    <dgm:pt modelId="{86BBFF4A-159F-4C06-89FF-0C432DD76336}">
      <dgm:prSet custT="1"/>
      <dgm:spPr/>
      <dgm:t>
        <a:bodyPr lIns="108000" rIns="108000"/>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停机时一定要在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4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结束后关闭时序产生器</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F52848FA-5060-4E45-9A7C-9C8BB7B53CBA}" type="parTrans" cxnId="{61CD6234-1FEA-4B6F-B462-BE6D5F62386B}">
      <dgm:prSet/>
      <dgm:spPr/>
      <dgm:t>
        <a:bodyPr/>
        <a:lstStyle/>
        <a:p>
          <a:endParaRPr lang="zh-CN" altLang="en-US">
            <a:latin typeface="微软雅黑" panose="020B0503020204020204" pitchFamily="34" charset="-122"/>
            <a:ea typeface="微软雅黑" panose="020B0503020204020204" pitchFamily="34" charset="-122"/>
          </a:endParaRPr>
        </a:p>
      </dgm:t>
    </dgm:pt>
    <dgm:pt modelId="{DF7E278E-0BE4-4497-B529-EE9740434B0D}" type="sibTrans" cxnId="{61CD6234-1FEA-4B6F-B462-BE6D5F62386B}">
      <dgm:prSet/>
      <dgm:spPr/>
      <dgm:t>
        <a:bodyPr/>
        <a:lstStyle/>
        <a:p>
          <a:endParaRPr lang="zh-CN" altLang="en-US">
            <a:latin typeface="微软雅黑" panose="020B0503020204020204" pitchFamily="34" charset="-122"/>
            <a:ea typeface="微软雅黑" panose="020B0503020204020204" pitchFamily="34" charset="-122"/>
          </a:endParaRPr>
        </a:p>
      </dgm:t>
    </dgm:pt>
    <dgm:pt modelId="{E51462C1-8C83-4819-9EDA-EC336F23B6DF}">
      <dgm:prSet custT="1"/>
      <dgm:spPr/>
      <dgm:t>
        <a:bodyPr lIns="108000" rIns="108000"/>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启动时，一定要从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前沿开始</a:t>
          </a:r>
        </a:p>
      </dgm:t>
    </dgm:pt>
    <dgm:pt modelId="{D7513199-52FE-42A2-8A78-618D8811F7A3}" type="parTrans" cxnId="{AA4139D2-D550-4C1F-A528-D1E337C65914}">
      <dgm:prSet/>
      <dgm:spPr/>
      <dgm:t>
        <a:bodyPr/>
        <a:lstStyle/>
        <a:p>
          <a:endParaRPr lang="zh-CN" altLang="en-US"/>
        </a:p>
      </dgm:t>
    </dgm:pt>
    <dgm:pt modelId="{313F8A2C-E964-4723-A50E-C2AD4BC95384}" type="sibTrans" cxnId="{AA4139D2-D550-4C1F-A528-D1E337C65914}">
      <dgm:prSet/>
      <dgm:spPr/>
      <dgm:t>
        <a:bodyPr/>
        <a:lstStyle/>
        <a:p>
          <a:endParaRPr lang="zh-CN" altLang="en-US"/>
        </a:p>
      </dgm:t>
    </dgm:pt>
    <dgm:pt modelId="{08108D3B-36FE-48A6-B42C-930216BCBBAF}" type="pres">
      <dgm:prSet presAssocID="{D88183FF-E849-4CCB-8FFD-6538A6B03521}" presName="linear" presStyleCnt="0">
        <dgm:presLayoutVars>
          <dgm:dir/>
          <dgm:animLvl val="lvl"/>
          <dgm:resizeHandles val="exact"/>
        </dgm:presLayoutVars>
      </dgm:prSet>
      <dgm:spPr/>
    </dgm:pt>
    <dgm:pt modelId="{586C309F-CE7C-4B72-B5D1-477F54360950}" type="pres">
      <dgm:prSet presAssocID="{D6F96CD6-59C3-4883-B021-CC4B51D1E8C3}" presName="parentLin" presStyleCnt="0"/>
      <dgm:spPr/>
    </dgm:pt>
    <dgm:pt modelId="{479C557A-3D41-4F84-9048-4658E0258463}" type="pres">
      <dgm:prSet presAssocID="{D6F96CD6-59C3-4883-B021-CC4B51D1E8C3}" presName="parentLeftMargin" presStyleLbl="node1" presStyleIdx="0" presStyleCnt="1"/>
      <dgm:spPr/>
    </dgm:pt>
    <dgm:pt modelId="{AE361FE0-8716-4569-B59C-94CB2888B36D}" type="pres">
      <dgm:prSet presAssocID="{D6F96CD6-59C3-4883-B021-CC4B51D1E8C3}" presName="parentText" presStyleLbl="node1" presStyleIdx="0" presStyleCnt="1">
        <dgm:presLayoutVars>
          <dgm:chMax val="0"/>
          <dgm:bulletEnabled val="1"/>
        </dgm:presLayoutVars>
      </dgm:prSet>
      <dgm:spPr/>
    </dgm:pt>
    <dgm:pt modelId="{5CD49876-A97A-448F-833A-9E9077E63A33}" type="pres">
      <dgm:prSet presAssocID="{D6F96CD6-59C3-4883-B021-CC4B51D1E8C3}" presName="negativeSpace" presStyleCnt="0"/>
      <dgm:spPr/>
    </dgm:pt>
    <dgm:pt modelId="{78A137D6-8A05-4AA0-B83E-BB52F94FC9E7}" type="pres">
      <dgm:prSet presAssocID="{D6F96CD6-59C3-4883-B021-CC4B51D1E8C3}" presName="childText" presStyleLbl="conFgAcc1" presStyleIdx="0" presStyleCnt="1">
        <dgm:presLayoutVars>
          <dgm:bulletEnabled val="1"/>
        </dgm:presLayoutVars>
      </dgm:prSet>
      <dgm:spPr/>
    </dgm:pt>
  </dgm:ptLst>
  <dgm:cxnLst>
    <dgm:cxn modelId="{42718909-3F93-4FED-9324-523AE6DDA4C2}" type="presOf" srcId="{08E9B509-0874-46F5-B5BB-5F4FAEEA6DDA}" destId="{78A137D6-8A05-4AA0-B83E-BB52F94FC9E7}" srcOrd="0" destOrd="2" presId="urn:microsoft.com/office/officeart/2005/8/layout/list1"/>
    <dgm:cxn modelId="{61CD6234-1FEA-4B6F-B462-BE6D5F62386B}" srcId="{7B7655A4-A49A-4842-AA82-599A7239A8F9}" destId="{86BBFF4A-159F-4C06-89FF-0C432DD76336}" srcOrd="1" destOrd="0" parTransId="{F52848FA-5060-4E45-9A7C-9C8BB7B53CBA}" sibTransId="{DF7E278E-0BE4-4497-B529-EE9740434B0D}"/>
    <dgm:cxn modelId="{8163CE6F-432C-48A5-A8A8-74C299DF8905}" srcId="{D6F96CD6-59C3-4883-B021-CC4B51D1E8C3}" destId="{7B7655A4-A49A-4842-AA82-599A7239A8F9}" srcOrd="3" destOrd="0" parTransId="{559CBF1F-ECA9-494D-B383-48E8078E314A}" sibTransId="{E67023B5-8E48-4E9B-B77D-44A986DA0801}"/>
    <dgm:cxn modelId="{A9D99675-3E51-42DD-BA6A-97B29E79FF38}" type="presOf" srcId="{C578F1B6-9BAA-465F-916F-00B480267415}" destId="{78A137D6-8A05-4AA0-B83E-BB52F94FC9E7}" srcOrd="0" destOrd="1" presId="urn:microsoft.com/office/officeart/2005/8/layout/list1"/>
    <dgm:cxn modelId="{7C6E297B-E679-47BE-B00C-566F59479462}" type="presOf" srcId="{4D9EF2A5-6D9B-4CEA-94C9-142FF5C32A26}" destId="{78A137D6-8A05-4AA0-B83E-BB52F94FC9E7}" srcOrd="0" destOrd="0" presId="urn:microsoft.com/office/officeart/2005/8/layout/list1"/>
    <dgm:cxn modelId="{A8688D96-BF8C-45C1-B6FE-96F6802D0769}" srcId="{D88183FF-E849-4CCB-8FFD-6538A6B03521}" destId="{D6F96CD6-59C3-4883-B021-CC4B51D1E8C3}" srcOrd="0" destOrd="0" parTransId="{9C3F0E53-83CE-4D5A-B376-58501A9D5293}" sibTransId="{7D99E9D6-242D-42A5-8C4B-C03396AC2FC6}"/>
    <dgm:cxn modelId="{B529DAB0-7712-40A0-B0A0-0886924CA2FE}" type="presOf" srcId="{E51462C1-8C83-4819-9EDA-EC336F23B6DF}" destId="{78A137D6-8A05-4AA0-B83E-BB52F94FC9E7}" srcOrd="0" destOrd="4" presId="urn:microsoft.com/office/officeart/2005/8/layout/list1"/>
    <dgm:cxn modelId="{CACB6BC2-B3D0-4CB4-91DA-BEA933F60C89}" srcId="{D6F96CD6-59C3-4883-B021-CC4B51D1E8C3}" destId="{4D9EF2A5-6D9B-4CEA-94C9-142FF5C32A26}" srcOrd="0" destOrd="0" parTransId="{D48BAC44-B784-4E1A-A59C-29A5325BED7C}" sibTransId="{A803DF92-3D14-49DE-84D8-5D69A0481FCF}"/>
    <dgm:cxn modelId="{295335CD-1C2E-4538-B067-A3364D89D8DA}" type="presOf" srcId="{D88183FF-E849-4CCB-8FFD-6538A6B03521}" destId="{08108D3B-36FE-48A6-B42C-930216BCBBAF}" srcOrd="0" destOrd="0" presId="urn:microsoft.com/office/officeart/2005/8/layout/list1"/>
    <dgm:cxn modelId="{AA4139D2-D550-4C1F-A528-D1E337C65914}" srcId="{7B7655A4-A49A-4842-AA82-599A7239A8F9}" destId="{E51462C1-8C83-4819-9EDA-EC336F23B6DF}" srcOrd="0" destOrd="0" parTransId="{D7513199-52FE-42A2-8A78-618D8811F7A3}" sibTransId="{313F8A2C-E964-4723-A50E-C2AD4BC95384}"/>
    <dgm:cxn modelId="{B59302DD-8FC1-43D6-8E1C-3C6354AC5CF7}" type="presOf" srcId="{D6F96CD6-59C3-4883-B021-CC4B51D1E8C3}" destId="{AE361FE0-8716-4569-B59C-94CB2888B36D}" srcOrd="1" destOrd="0" presId="urn:microsoft.com/office/officeart/2005/8/layout/list1"/>
    <dgm:cxn modelId="{D3F161DE-1485-45E2-AC78-C40941207FDD}" type="presOf" srcId="{86BBFF4A-159F-4C06-89FF-0C432DD76336}" destId="{78A137D6-8A05-4AA0-B83E-BB52F94FC9E7}" srcOrd="0" destOrd="5" presId="urn:microsoft.com/office/officeart/2005/8/layout/list1"/>
    <dgm:cxn modelId="{A3E972EE-67E9-470F-AD10-945A9E15D06B}" type="presOf" srcId="{D6F96CD6-59C3-4883-B021-CC4B51D1E8C3}" destId="{479C557A-3D41-4F84-9048-4658E0258463}" srcOrd="0" destOrd="0" presId="urn:microsoft.com/office/officeart/2005/8/layout/list1"/>
    <dgm:cxn modelId="{C0D18CF4-40F0-4456-B439-6557D54C3D6B}" type="presOf" srcId="{7B7655A4-A49A-4842-AA82-599A7239A8F9}" destId="{78A137D6-8A05-4AA0-B83E-BB52F94FC9E7}" srcOrd="0" destOrd="3" presId="urn:microsoft.com/office/officeart/2005/8/layout/list1"/>
    <dgm:cxn modelId="{957572F5-BF89-49DC-BF83-48D3D683F25C}" srcId="{D6F96CD6-59C3-4883-B021-CC4B51D1E8C3}" destId="{C578F1B6-9BAA-465F-916F-00B480267415}" srcOrd="1" destOrd="0" parTransId="{003C0D80-C2CA-456E-AD53-BE4B36450513}" sibTransId="{F48FB450-36C3-46A6-9411-0779E0E7F563}"/>
    <dgm:cxn modelId="{0B456BFD-CEA0-4C83-913A-B192C7E9BC52}" srcId="{D6F96CD6-59C3-4883-B021-CC4B51D1E8C3}" destId="{08E9B509-0874-46F5-B5BB-5F4FAEEA6DDA}" srcOrd="2" destOrd="0" parTransId="{B93E4364-82FE-45A7-B91B-5CF60BE06E02}" sibTransId="{030FABC5-C3F5-4275-BC32-23BF3FD894D8}"/>
    <dgm:cxn modelId="{B4C65061-5192-4611-9A4B-6A2E7EE24567}" type="presParOf" srcId="{08108D3B-36FE-48A6-B42C-930216BCBBAF}" destId="{586C309F-CE7C-4B72-B5D1-477F54360950}" srcOrd="0" destOrd="0" presId="urn:microsoft.com/office/officeart/2005/8/layout/list1"/>
    <dgm:cxn modelId="{851FE8E2-BEB8-4B39-A684-7B54234FA48B}" type="presParOf" srcId="{586C309F-CE7C-4B72-B5D1-477F54360950}" destId="{479C557A-3D41-4F84-9048-4658E0258463}" srcOrd="0" destOrd="0" presId="urn:microsoft.com/office/officeart/2005/8/layout/list1"/>
    <dgm:cxn modelId="{899AE4B7-C322-4F52-A133-52F6E52ABACC}" type="presParOf" srcId="{586C309F-CE7C-4B72-B5D1-477F54360950}" destId="{AE361FE0-8716-4569-B59C-94CB2888B36D}" srcOrd="1" destOrd="0" presId="urn:microsoft.com/office/officeart/2005/8/layout/list1"/>
    <dgm:cxn modelId="{56E42DA9-9BD5-4190-9C1F-42C0648BA24D}" type="presParOf" srcId="{08108D3B-36FE-48A6-B42C-930216BCBBAF}" destId="{5CD49876-A97A-448F-833A-9E9077E63A33}" srcOrd="1" destOrd="0" presId="urn:microsoft.com/office/officeart/2005/8/layout/list1"/>
    <dgm:cxn modelId="{C2E70220-4340-486B-9F4F-E33AD4A12F4E}" type="presParOf" srcId="{08108D3B-36FE-48A6-B42C-930216BCBBAF}" destId="{78A137D6-8A05-4AA0-B83E-BB52F94FC9E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2F3E123-80F4-4043-AB40-EDE61D8BD78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958AF5E3-960E-4105-A668-917D3AA33A23}">
      <dgm:prSet phldrT="[文本]" custT="1"/>
      <dgm:spPr/>
      <dgm:t>
        <a:bodyPr/>
        <a:lstStyle/>
        <a:p>
          <a:r>
            <a:rPr lang="en-US" altLang="zh-CN" sz="18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SUB R2,</a:t>
          </a:r>
          <a:r>
            <a:rPr lang="zh-CN" altLang="en-US" sz="18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 </a:t>
          </a:r>
          <a:r>
            <a:rPr lang="en-US" altLang="zh-CN" sz="18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R3</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微程序</a:t>
          </a:r>
          <a:endParaRPr lang="zh-CN" altLang="en-US" sz="18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dgm:t>
    </dgm:pt>
    <dgm:pt modelId="{C8D5C3EF-F4D5-4443-8E04-762EC3FFB482}" type="parTrans" cxnId="{AB84B916-5647-441E-8809-DC18937EBF2A}">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F4949F96-362F-4FC9-89EB-8F40B7242852}" type="sibTrans" cxnId="{AB84B916-5647-441E-8809-DC18937EBF2A}">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528ABEDA-580E-473B-B355-6CBC63CB4A8E}">
      <dgm:prSet phldrT="[文本]" custT="1"/>
      <dgm:spPr/>
      <dgm:t>
        <a:bodyPr bIns="684000"/>
        <a:lstStyle/>
        <a:p>
          <a:endParaRPr lang="zh-CN" altLang="en-US" sz="1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A29B5EE8-97E9-46FE-B69E-0498DDCCBF66}" type="parTrans" cxnId="{3316DC3E-6270-4AC3-B915-7146256AE3B3}">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34E13314-750C-4393-9916-B04B13EA3E0D}" type="sibTrans" cxnId="{3316DC3E-6270-4AC3-B915-7146256AE3B3}">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AF6B1D74-D5BE-45F7-8B8C-017214548DFD}">
      <dgm:prSet phldrT="[文本]" custT="1"/>
      <dgm:spPr/>
      <dgm:t>
        <a:bodyPr bIns="684000"/>
        <a:lstStyle/>
        <a:p>
          <a:endParaRPr lang="zh-CN" altLang="en-US" sz="1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06060F2C-C060-4D3A-9058-DD723CE67EE0}" type="parTrans" cxnId="{DFDBD9E7-B604-4D26-A4EE-E8E0808E5B80}">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245BA41E-A6E5-479E-B74E-3D128CD0A2E1}" type="sibTrans" cxnId="{DFDBD9E7-B604-4D26-A4EE-E8E0808E5B80}">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A0F75160-0A1A-49D0-859B-038E6A7F37D5}">
      <dgm:prSet phldrT="[文本]" custT="1"/>
      <dgm:spPr/>
      <dgm:t>
        <a:bodyPr bIns="684000"/>
        <a:lstStyle/>
        <a:p>
          <a:endParaRPr lang="zh-CN" altLang="en-US" sz="1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3E5946F0-17A6-4354-801C-3205BF8C2752}" type="parTrans" cxnId="{25CE76ED-4CB2-4A00-9880-30FC89968FE2}">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ACD225F6-47B3-4166-A35A-A32776F49D1A}" type="sibTrans" cxnId="{25CE76ED-4CB2-4A00-9880-30FC89968FE2}">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5F1338BB-DBD9-46D5-A69E-28AF07885C0C}" type="pres">
      <dgm:prSet presAssocID="{72F3E123-80F4-4043-AB40-EDE61D8BD78E}" presName="linear" presStyleCnt="0">
        <dgm:presLayoutVars>
          <dgm:dir/>
          <dgm:animLvl val="lvl"/>
          <dgm:resizeHandles val="exact"/>
        </dgm:presLayoutVars>
      </dgm:prSet>
      <dgm:spPr/>
    </dgm:pt>
    <dgm:pt modelId="{4C0D7F7D-E094-4CB6-9143-89EDC27E9BA6}" type="pres">
      <dgm:prSet presAssocID="{958AF5E3-960E-4105-A668-917D3AA33A23}" presName="parentLin" presStyleCnt="0"/>
      <dgm:spPr/>
    </dgm:pt>
    <dgm:pt modelId="{EFAEED4A-227A-46E2-9B74-D1EF0619D761}" type="pres">
      <dgm:prSet presAssocID="{958AF5E3-960E-4105-A668-917D3AA33A23}" presName="parentLeftMargin" presStyleLbl="node1" presStyleIdx="0" presStyleCnt="1"/>
      <dgm:spPr/>
    </dgm:pt>
    <dgm:pt modelId="{AB74EADC-9912-430E-BC05-CDBE2CEA730A}" type="pres">
      <dgm:prSet presAssocID="{958AF5E3-960E-4105-A668-917D3AA33A23}" presName="parentText" presStyleLbl="node1" presStyleIdx="0" presStyleCnt="1">
        <dgm:presLayoutVars>
          <dgm:chMax val="0"/>
          <dgm:bulletEnabled val="1"/>
        </dgm:presLayoutVars>
      </dgm:prSet>
      <dgm:spPr/>
    </dgm:pt>
    <dgm:pt modelId="{08139DD5-26F6-4656-8B60-DBC122FCF0D8}" type="pres">
      <dgm:prSet presAssocID="{958AF5E3-960E-4105-A668-917D3AA33A23}" presName="negativeSpace" presStyleCnt="0"/>
      <dgm:spPr/>
    </dgm:pt>
    <dgm:pt modelId="{F3BA8F62-11B5-44AD-9CD8-DEA9C3E4422C}" type="pres">
      <dgm:prSet presAssocID="{958AF5E3-960E-4105-A668-917D3AA33A23}" presName="childText" presStyleLbl="conFgAcc1" presStyleIdx="0" presStyleCnt="1" custLinFactNeighborY="871">
        <dgm:presLayoutVars>
          <dgm:bulletEnabled val="1"/>
        </dgm:presLayoutVars>
      </dgm:prSet>
      <dgm:spPr/>
    </dgm:pt>
  </dgm:ptLst>
  <dgm:cxnLst>
    <dgm:cxn modelId="{AB84B916-5647-441E-8809-DC18937EBF2A}" srcId="{72F3E123-80F4-4043-AB40-EDE61D8BD78E}" destId="{958AF5E3-960E-4105-A668-917D3AA33A23}" srcOrd="0" destOrd="0" parTransId="{C8D5C3EF-F4D5-4443-8E04-762EC3FFB482}" sibTransId="{F4949F96-362F-4FC9-89EB-8F40B7242852}"/>
    <dgm:cxn modelId="{3316DC3E-6270-4AC3-B915-7146256AE3B3}" srcId="{958AF5E3-960E-4105-A668-917D3AA33A23}" destId="{528ABEDA-580E-473B-B355-6CBC63CB4A8E}" srcOrd="0" destOrd="0" parTransId="{A29B5EE8-97E9-46FE-B69E-0498DDCCBF66}" sibTransId="{34E13314-750C-4393-9916-B04B13EA3E0D}"/>
    <dgm:cxn modelId="{0510D045-9353-4161-87FF-32E71658C9BA}" type="presOf" srcId="{72F3E123-80F4-4043-AB40-EDE61D8BD78E}" destId="{5F1338BB-DBD9-46D5-A69E-28AF07885C0C}" srcOrd="0" destOrd="0" presId="urn:microsoft.com/office/officeart/2005/8/layout/list1"/>
    <dgm:cxn modelId="{D8AC3B7D-F5EC-4F4C-B7C9-FB5C1F3C268C}" type="presOf" srcId="{958AF5E3-960E-4105-A668-917D3AA33A23}" destId="{EFAEED4A-227A-46E2-9B74-D1EF0619D761}" srcOrd="0" destOrd="0" presId="urn:microsoft.com/office/officeart/2005/8/layout/list1"/>
    <dgm:cxn modelId="{C0AEE7BE-7B7D-45D5-8C2F-B7EAD2BC1163}" type="presOf" srcId="{958AF5E3-960E-4105-A668-917D3AA33A23}" destId="{AB74EADC-9912-430E-BC05-CDBE2CEA730A}" srcOrd="1" destOrd="0" presId="urn:microsoft.com/office/officeart/2005/8/layout/list1"/>
    <dgm:cxn modelId="{75DC4BC1-1B6E-4033-9773-CC49075C3C82}" type="presOf" srcId="{528ABEDA-580E-473B-B355-6CBC63CB4A8E}" destId="{F3BA8F62-11B5-44AD-9CD8-DEA9C3E4422C}" srcOrd="0" destOrd="0" presId="urn:microsoft.com/office/officeart/2005/8/layout/list1"/>
    <dgm:cxn modelId="{05D29FC4-2EEF-44A5-9FB0-03DA898816D0}" type="presOf" srcId="{AF6B1D74-D5BE-45F7-8B8C-017214548DFD}" destId="{F3BA8F62-11B5-44AD-9CD8-DEA9C3E4422C}" srcOrd="0" destOrd="2" presId="urn:microsoft.com/office/officeart/2005/8/layout/list1"/>
    <dgm:cxn modelId="{DFDBD9E7-B604-4D26-A4EE-E8E0808E5B80}" srcId="{958AF5E3-960E-4105-A668-917D3AA33A23}" destId="{AF6B1D74-D5BE-45F7-8B8C-017214548DFD}" srcOrd="2" destOrd="0" parTransId="{06060F2C-C060-4D3A-9058-DD723CE67EE0}" sibTransId="{245BA41E-A6E5-479E-B74E-3D128CD0A2E1}"/>
    <dgm:cxn modelId="{25CE76ED-4CB2-4A00-9880-30FC89968FE2}" srcId="{958AF5E3-960E-4105-A668-917D3AA33A23}" destId="{A0F75160-0A1A-49D0-859B-038E6A7F37D5}" srcOrd="1" destOrd="0" parTransId="{3E5946F0-17A6-4354-801C-3205BF8C2752}" sibTransId="{ACD225F6-47B3-4166-A35A-A32776F49D1A}"/>
    <dgm:cxn modelId="{1CE012FE-37EB-4509-85BA-6C640CF591D6}" type="presOf" srcId="{A0F75160-0A1A-49D0-859B-038E6A7F37D5}" destId="{F3BA8F62-11B5-44AD-9CD8-DEA9C3E4422C}" srcOrd="0" destOrd="1" presId="urn:microsoft.com/office/officeart/2005/8/layout/list1"/>
    <dgm:cxn modelId="{AA8583F0-7E60-4A0C-9223-FE2CFD079E5F}" type="presParOf" srcId="{5F1338BB-DBD9-46D5-A69E-28AF07885C0C}" destId="{4C0D7F7D-E094-4CB6-9143-89EDC27E9BA6}" srcOrd="0" destOrd="0" presId="urn:microsoft.com/office/officeart/2005/8/layout/list1"/>
    <dgm:cxn modelId="{12D0EC22-E183-4D0B-B8A4-8308132C211B}" type="presParOf" srcId="{4C0D7F7D-E094-4CB6-9143-89EDC27E9BA6}" destId="{EFAEED4A-227A-46E2-9B74-D1EF0619D761}" srcOrd="0" destOrd="0" presId="urn:microsoft.com/office/officeart/2005/8/layout/list1"/>
    <dgm:cxn modelId="{6FF2351C-6157-4DA3-B025-E4436B271E41}" type="presParOf" srcId="{4C0D7F7D-E094-4CB6-9143-89EDC27E9BA6}" destId="{AB74EADC-9912-430E-BC05-CDBE2CEA730A}" srcOrd="1" destOrd="0" presId="urn:microsoft.com/office/officeart/2005/8/layout/list1"/>
    <dgm:cxn modelId="{DE495875-0AED-4C24-92FB-911E9D747D1D}" type="presParOf" srcId="{5F1338BB-DBD9-46D5-A69E-28AF07885C0C}" destId="{08139DD5-26F6-4656-8B60-DBC122FCF0D8}" srcOrd="1" destOrd="0" presId="urn:microsoft.com/office/officeart/2005/8/layout/list1"/>
    <dgm:cxn modelId="{259C29F8-456E-4CA1-9C1F-D22CA89479C4}" type="presParOf" srcId="{5F1338BB-DBD9-46D5-A69E-28AF07885C0C}" destId="{F3BA8F62-11B5-44AD-9CD8-DEA9C3E442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72F3E123-80F4-4043-AB40-EDE61D8BD78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958AF5E3-960E-4105-A668-917D3AA33A23}">
      <dgm:prSet phldrT="[文本]" custT="1"/>
      <dgm:spPr/>
      <dgm:t>
        <a:bodyPr/>
        <a:lstStyle/>
        <a:p>
          <a:r>
            <a:rPr lang="en-US" altLang="zh-CN" sz="18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SUB R2,</a:t>
          </a:r>
          <a:r>
            <a:rPr lang="zh-CN" altLang="en-US" sz="18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 </a:t>
          </a:r>
          <a:r>
            <a:rPr lang="en-US" altLang="zh-CN" sz="18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R3</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微程序</a:t>
          </a:r>
          <a:endParaRPr lang="zh-CN" altLang="en-US" sz="18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dgm:t>
    </dgm:pt>
    <dgm:pt modelId="{C8D5C3EF-F4D5-4443-8E04-762EC3FFB482}" type="parTrans" cxnId="{AB84B916-5647-441E-8809-DC18937EBF2A}">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F4949F96-362F-4FC9-89EB-8F40B7242852}" type="sibTrans" cxnId="{AB84B916-5647-441E-8809-DC18937EBF2A}">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528ABEDA-580E-473B-B355-6CBC63CB4A8E}">
      <dgm:prSet phldrT="[文本]" custT="1"/>
      <dgm:spPr/>
      <dgm:t>
        <a:bodyPr bIns="684000"/>
        <a:lstStyle/>
        <a:p>
          <a:endParaRPr lang="zh-CN" altLang="en-US" sz="1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A29B5EE8-97E9-46FE-B69E-0498DDCCBF66}" type="parTrans" cxnId="{3316DC3E-6270-4AC3-B915-7146256AE3B3}">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34E13314-750C-4393-9916-B04B13EA3E0D}" type="sibTrans" cxnId="{3316DC3E-6270-4AC3-B915-7146256AE3B3}">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AF6B1D74-D5BE-45F7-8B8C-017214548DFD}">
      <dgm:prSet phldrT="[文本]" custT="1"/>
      <dgm:spPr/>
      <dgm:t>
        <a:bodyPr bIns="684000"/>
        <a:lstStyle/>
        <a:p>
          <a:endParaRPr lang="zh-CN" altLang="en-US" sz="1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06060F2C-C060-4D3A-9058-DD723CE67EE0}" type="parTrans" cxnId="{DFDBD9E7-B604-4D26-A4EE-E8E0808E5B80}">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245BA41E-A6E5-479E-B74E-3D128CD0A2E1}" type="sibTrans" cxnId="{DFDBD9E7-B604-4D26-A4EE-E8E0808E5B80}">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A0F75160-0A1A-49D0-859B-038E6A7F37D5}">
      <dgm:prSet phldrT="[文本]" custT="1"/>
      <dgm:spPr/>
      <dgm:t>
        <a:bodyPr bIns="684000"/>
        <a:lstStyle/>
        <a:p>
          <a:endParaRPr lang="zh-CN" altLang="en-US" sz="1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3E5946F0-17A6-4354-801C-3205BF8C2752}" type="parTrans" cxnId="{25CE76ED-4CB2-4A00-9880-30FC89968FE2}">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ACD225F6-47B3-4166-A35A-A32776F49D1A}" type="sibTrans" cxnId="{25CE76ED-4CB2-4A00-9880-30FC89968FE2}">
      <dgm:prSet/>
      <dgm:spPr/>
      <dgm:t>
        <a:bodyPr/>
        <a:lstStyle/>
        <a:p>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dgm:t>
    </dgm:pt>
    <dgm:pt modelId="{5F1338BB-DBD9-46D5-A69E-28AF07885C0C}" type="pres">
      <dgm:prSet presAssocID="{72F3E123-80F4-4043-AB40-EDE61D8BD78E}" presName="linear" presStyleCnt="0">
        <dgm:presLayoutVars>
          <dgm:dir/>
          <dgm:animLvl val="lvl"/>
          <dgm:resizeHandles val="exact"/>
        </dgm:presLayoutVars>
      </dgm:prSet>
      <dgm:spPr/>
    </dgm:pt>
    <dgm:pt modelId="{4C0D7F7D-E094-4CB6-9143-89EDC27E9BA6}" type="pres">
      <dgm:prSet presAssocID="{958AF5E3-960E-4105-A668-917D3AA33A23}" presName="parentLin" presStyleCnt="0"/>
      <dgm:spPr/>
    </dgm:pt>
    <dgm:pt modelId="{EFAEED4A-227A-46E2-9B74-D1EF0619D761}" type="pres">
      <dgm:prSet presAssocID="{958AF5E3-960E-4105-A668-917D3AA33A23}" presName="parentLeftMargin" presStyleLbl="node1" presStyleIdx="0" presStyleCnt="1"/>
      <dgm:spPr/>
    </dgm:pt>
    <dgm:pt modelId="{AB74EADC-9912-430E-BC05-CDBE2CEA730A}" type="pres">
      <dgm:prSet presAssocID="{958AF5E3-960E-4105-A668-917D3AA33A23}" presName="parentText" presStyleLbl="node1" presStyleIdx="0" presStyleCnt="1">
        <dgm:presLayoutVars>
          <dgm:chMax val="0"/>
          <dgm:bulletEnabled val="1"/>
        </dgm:presLayoutVars>
      </dgm:prSet>
      <dgm:spPr/>
    </dgm:pt>
    <dgm:pt modelId="{08139DD5-26F6-4656-8B60-DBC122FCF0D8}" type="pres">
      <dgm:prSet presAssocID="{958AF5E3-960E-4105-A668-917D3AA33A23}" presName="negativeSpace" presStyleCnt="0"/>
      <dgm:spPr/>
    </dgm:pt>
    <dgm:pt modelId="{F3BA8F62-11B5-44AD-9CD8-DEA9C3E4422C}" type="pres">
      <dgm:prSet presAssocID="{958AF5E3-960E-4105-A668-917D3AA33A23}" presName="childText" presStyleLbl="conFgAcc1" presStyleIdx="0" presStyleCnt="1" custLinFactNeighborY="871">
        <dgm:presLayoutVars>
          <dgm:bulletEnabled val="1"/>
        </dgm:presLayoutVars>
      </dgm:prSet>
      <dgm:spPr/>
    </dgm:pt>
  </dgm:ptLst>
  <dgm:cxnLst>
    <dgm:cxn modelId="{AB84B916-5647-441E-8809-DC18937EBF2A}" srcId="{72F3E123-80F4-4043-AB40-EDE61D8BD78E}" destId="{958AF5E3-960E-4105-A668-917D3AA33A23}" srcOrd="0" destOrd="0" parTransId="{C8D5C3EF-F4D5-4443-8E04-762EC3FFB482}" sibTransId="{F4949F96-362F-4FC9-89EB-8F40B7242852}"/>
    <dgm:cxn modelId="{3316DC3E-6270-4AC3-B915-7146256AE3B3}" srcId="{958AF5E3-960E-4105-A668-917D3AA33A23}" destId="{528ABEDA-580E-473B-B355-6CBC63CB4A8E}" srcOrd="0" destOrd="0" parTransId="{A29B5EE8-97E9-46FE-B69E-0498DDCCBF66}" sibTransId="{34E13314-750C-4393-9916-B04B13EA3E0D}"/>
    <dgm:cxn modelId="{0510D045-9353-4161-87FF-32E71658C9BA}" type="presOf" srcId="{72F3E123-80F4-4043-AB40-EDE61D8BD78E}" destId="{5F1338BB-DBD9-46D5-A69E-28AF07885C0C}" srcOrd="0" destOrd="0" presId="urn:microsoft.com/office/officeart/2005/8/layout/list1"/>
    <dgm:cxn modelId="{D8AC3B7D-F5EC-4F4C-B7C9-FB5C1F3C268C}" type="presOf" srcId="{958AF5E3-960E-4105-A668-917D3AA33A23}" destId="{EFAEED4A-227A-46E2-9B74-D1EF0619D761}" srcOrd="0" destOrd="0" presId="urn:microsoft.com/office/officeart/2005/8/layout/list1"/>
    <dgm:cxn modelId="{C0AEE7BE-7B7D-45D5-8C2F-B7EAD2BC1163}" type="presOf" srcId="{958AF5E3-960E-4105-A668-917D3AA33A23}" destId="{AB74EADC-9912-430E-BC05-CDBE2CEA730A}" srcOrd="1" destOrd="0" presId="urn:microsoft.com/office/officeart/2005/8/layout/list1"/>
    <dgm:cxn modelId="{75DC4BC1-1B6E-4033-9773-CC49075C3C82}" type="presOf" srcId="{528ABEDA-580E-473B-B355-6CBC63CB4A8E}" destId="{F3BA8F62-11B5-44AD-9CD8-DEA9C3E4422C}" srcOrd="0" destOrd="0" presId="urn:microsoft.com/office/officeart/2005/8/layout/list1"/>
    <dgm:cxn modelId="{05D29FC4-2EEF-44A5-9FB0-03DA898816D0}" type="presOf" srcId="{AF6B1D74-D5BE-45F7-8B8C-017214548DFD}" destId="{F3BA8F62-11B5-44AD-9CD8-DEA9C3E4422C}" srcOrd="0" destOrd="2" presId="urn:microsoft.com/office/officeart/2005/8/layout/list1"/>
    <dgm:cxn modelId="{DFDBD9E7-B604-4D26-A4EE-E8E0808E5B80}" srcId="{958AF5E3-960E-4105-A668-917D3AA33A23}" destId="{AF6B1D74-D5BE-45F7-8B8C-017214548DFD}" srcOrd="2" destOrd="0" parTransId="{06060F2C-C060-4D3A-9058-DD723CE67EE0}" sibTransId="{245BA41E-A6E5-479E-B74E-3D128CD0A2E1}"/>
    <dgm:cxn modelId="{25CE76ED-4CB2-4A00-9880-30FC89968FE2}" srcId="{958AF5E3-960E-4105-A668-917D3AA33A23}" destId="{A0F75160-0A1A-49D0-859B-038E6A7F37D5}" srcOrd="1" destOrd="0" parTransId="{3E5946F0-17A6-4354-801C-3205BF8C2752}" sibTransId="{ACD225F6-47B3-4166-A35A-A32776F49D1A}"/>
    <dgm:cxn modelId="{1CE012FE-37EB-4509-85BA-6C640CF591D6}" type="presOf" srcId="{A0F75160-0A1A-49D0-859B-038E6A7F37D5}" destId="{F3BA8F62-11B5-44AD-9CD8-DEA9C3E4422C}" srcOrd="0" destOrd="1" presId="urn:microsoft.com/office/officeart/2005/8/layout/list1"/>
    <dgm:cxn modelId="{AA8583F0-7E60-4A0C-9223-FE2CFD079E5F}" type="presParOf" srcId="{5F1338BB-DBD9-46D5-A69E-28AF07885C0C}" destId="{4C0D7F7D-E094-4CB6-9143-89EDC27E9BA6}" srcOrd="0" destOrd="0" presId="urn:microsoft.com/office/officeart/2005/8/layout/list1"/>
    <dgm:cxn modelId="{12D0EC22-E183-4D0B-B8A4-8308132C211B}" type="presParOf" srcId="{4C0D7F7D-E094-4CB6-9143-89EDC27E9BA6}" destId="{EFAEED4A-227A-46E2-9B74-D1EF0619D761}" srcOrd="0" destOrd="0" presId="urn:microsoft.com/office/officeart/2005/8/layout/list1"/>
    <dgm:cxn modelId="{6FF2351C-6157-4DA3-B025-E4436B271E41}" type="presParOf" srcId="{4C0D7F7D-E094-4CB6-9143-89EDC27E9BA6}" destId="{AB74EADC-9912-430E-BC05-CDBE2CEA730A}" srcOrd="1" destOrd="0" presId="urn:microsoft.com/office/officeart/2005/8/layout/list1"/>
    <dgm:cxn modelId="{DE495875-0AED-4C24-92FB-911E9D747D1D}" type="presParOf" srcId="{5F1338BB-DBD9-46D5-A69E-28AF07885C0C}" destId="{08139DD5-26F6-4656-8B60-DBC122FCF0D8}" srcOrd="1" destOrd="0" presId="urn:microsoft.com/office/officeart/2005/8/layout/list1"/>
    <dgm:cxn modelId="{259C29F8-456E-4CA1-9C1F-D22CA89479C4}" type="presParOf" srcId="{5F1338BB-DBD9-46D5-A69E-28AF07885C0C}" destId="{F3BA8F62-11B5-44AD-9CD8-DEA9C3E442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52430C8-9817-4B61-B015-49A7EC9B8C7C}"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zh-CN" altLang="en-US"/>
        </a:p>
      </dgm:t>
    </dgm:pt>
    <dgm:pt modelId="{B23CCA19-0AA8-4D9B-9C0C-D097B0030015}">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设计微指令应当追求的目标</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DE6DAC5-7034-47F5-8034-EC180CCCE233}" type="parTrans" cxnId="{64E2ED60-818B-471E-9FE2-CBDE80E11870}">
      <dgm:prSet/>
      <dgm:spPr/>
      <dgm:t>
        <a:bodyPr/>
        <a:lstStyle/>
        <a:p>
          <a:endParaRPr lang="zh-CN" altLang="en-US">
            <a:latin typeface="微软雅黑" panose="020B0503020204020204" pitchFamily="34" charset="-122"/>
            <a:ea typeface="微软雅黑" panose="020B0503020204020204" pitchFamily="34" charset="-122"/>
          </a:endParaRPr>
        </a:p>
      </dgm:t>
    </dgm:pt>
    <dgm:pt modelId="{76B64188-749D-4647-95EF-55F2F36F3FAE}" type="sibTrans" cxnId="{64E2ED60-818B-471E-9FE2-CBDE80E11870}">
      <dgm:prSet/>
      <dgm:spPr/>
      <dgm:t>
        <a:bodyPr/>
        <a:lstStyle/>
        <a:p>
          <a:endParaRPr lang="zh-CN" altLang="en-US">
            <a:latin typeface="微软雅黑" panose="020B0503020204020204" pitchFamily="34" charset="-122"/>
            <a:ea typeface="微软雅黑" panose="020B0503020204020204" pitchFamily="34" charset="-122"/>
          </a:endParaRPr>
        </a:p>
      </dgm:t>
    </dgm:pt>
    <dgm:pt modelId="{DBBA8821-A78C-44AB-B037-88C6DA47CCA1}">
      <dgm:prSet/>
      <dgm:spPr/>
      <dgm:t>
        <a:bodyPr/>
        <a:lstStyle/>
        <a:p>
          <a:r>
            <a:rPr lang="zh-CN" altLang="en-US">
              <a:latin typeface="微软雅黑" panose="020B0503020204020204" pitchFamily="34" charset="-122"/>
              <a:ea typeface="微软雅黑" panose="020B0503020204020204" pitchFamily="34" charset="-122"/>
              <a:sym typeface="+mn-lt"/>
            </a:rPr>
            <a:t>缩短微指令的长度</a:t>
          </a:r>
          <a:endParaRPr lang="zh-CN" altLang="en-US" dirty="0">
            <a:latin typeface="微软雅黑" panose="020B0503020204020204" pitchFamily="34" charset="-122"/>
            <a:ea typeface="微软雅黑" panose="020B0503020204020204" pitchFamily="34" charset="-122"/>
            <a:sym typeface="+mn-lt"/>
          </a:endParaRPr>
        </a:p>
      </dgm:t>
    </dgm:pt>
    <dgm:pt modelId="{8A68A397-85DF-4B9A-ACF7-E6413E068341}" type="parTrans" cxnId="{96F59706-ED66-4F47-8CA3-B848C78F327E}">
      <dgm:prSet/>
      <dgm:spPr/>
      <dgm:t>
        <a:bodyPr/>
        <a:lstStyle/>
        <a:p>
          <a:endParaRPr lang="zh-CN" altLang="en-US">
            <a:latin typeface="微软雅黑" panose="020B0503020204020204" pitchFamily="34" charset="-122"/>
            <a:ea typeface="微软雅黑" panose="020B0503020204020204" pitchFamily="34" charset="-122"/>
          </a:endParaRPr>
        </a:p>
      </dgm:t>
    </dgm:pt>
    <dgm:pt modelId="{F7DFC34B-8038-4331-80FC-281DC6F4C71C}" type="sibTrans" cxnId="{96F59706-ED66-4F47-8CA3-B848C78F327E}">
      <dgm:prSet/>
      <dgm:spPr/>
      <dgm:t>
        <a:bodyPr/>
        <a:lstStyle/>
        <a:p>
          <a:endParaRPr lang="zh-CN" altLang="en-US">
            <a:latin typeface="微软雅黑" panose="020B0503020204020204" pitchFamily="34" charset="-122"/>
            <a:ea typeface="微软雅黑" panose="020B0503020204020204" pitchFamily="34" charset="-122"/>
          </a:endParaRPr>
        </a:p>
      </dgm:t>
    </dgm:pt>
    <dgm:pt modelId="{372ABD5C-0034-487D-AF86-A48C99D54FCD}">
      <dgm:prSet/>
      <dgm:spPr/>
      <dgm:t>
        <a:bodyPr/>
        <a:lstStyle/>
        <a:p>
          <a:r>
            <a:rPr lang="zh-CN" altLang="en-US">
              <a:latin typeface="微软雅黑" panose="020B0503020204020204" pitchFamily="34" charset="-122"/>
              <a:ea typeface="微软雅黑" panose="020B0503020204020204" pitchFamily="34" charset="-122"/>
              <a:sym typeface="+mn-lt"/>
            </a:rPr>
            <a:t>减小控制存储器的容量</a:t>
          </a:r>
          <a:endParaRPr lang="zh-CN" altLang="en-US" dirty="0">
            <a:latin typeface="微软雅黑" panose="020B0503020204020204" pitchFamily="34" charset="-122"/>
            <a:ea typeface="微软雅黑" panose="020B0503020204020204" pitchFamily="34" charset="-122"/>
            <a:sym typeface="+mn-lt"/>
          </a:endParaRPr>
        </a:p>
      </dgm:t>
    </dgm:pt>
    <dgm:pt modelId="{CE97D7E6-8A51-46F7-9B4D-521A222898BD}" type="parTrans" cxnId="{8051FA45-5AAC-43C7-92E1-7B28B364DF66}">
      <dgm:prSet/>
      <dgm:spPr/>
      <dgm:t>
        <a:bodyPr/>
        <a:lstStyle/>
        <a:p>
          <a:endParaRPr lang="zh-CN" altLang="en-US">
            <a:latin typeface="微软雅黑" panose="020B0503020204020204" pitchFamily="34" charset="-122"/>
            <a:ea typeface="微软雅黑" panose="020B0503020204020204" pitchFamily="34" charset="-122"/>
          </a:endParaRPr>
        </a:p>
      </dgm:t>
    </dgm:pt>
    <dgm:pt modelId="{80770F83-3C51-4135-A3E6-3F649DDCE7C4}" type="sibTrans" cxnId="{8051FA45-5AAC-43C7-92E1-7B28B364DF66}">
      <dgm:prSet/>
      <dgm:spPr/>
      <dgm:t>
        <a:bodyPr/>
        <a:lstStyle/>
        <a:p>
          <a:endParaRPr lang="zh-CN" altLang="en-US">
            <a:latin typeface="微软雅黑" panose="020B0503020204020204" pitchFamily="34" charset="-122"/>
            <a:ea typeface="微软雅黑" panose="020B0503020204020204" pitchFamily="34" charset="-122"/>
          </a:endParaRPr>
        </a:p>
      </dgm:t>
    </dgm:pt>
    <dgm:pt modelId="{61E72820-40B8-494D-A0B0-FD6FB0A2987B}">
      <dgm:prSet/>
      <dgm:spPr/>
      <dgm:t>
        <a:bodyPr/>
        <a:lstStyle/>
        <a:p>
          <a:r>
            <a:rPr lang="zh-CN" altLang="en-US">
              <a:latin typeface="微软雅黑" panose="020B0503020204020204" pitchFamily="34" charset="-122"/>
              <a:ea typeface="微软雅黑" panose="020B0503020204020204" pitchFamily="34" charset="-122"/>
              <a:sym typeface="+mn-lt"/>
            </a:rPr>
            <a:t>提高微程序的执行速度</a:t>
          </a:r>
          <a:endParaRPr lang="zh-CN" altLang="en-US" dirty="0">
            <a:latin typeface="微软雅黑" panose="020B0503020204020204" pitchFamily="34" charset="-122"/>
            <a:ea typeface="微软雅黑" panose="020B0503020204020204" pitchFamily="34" charset="-122"/>
            <a:sym typeface="+mn-lt"/>
          </a:endParaRPr>
        </a:p>
      </dgm:t>
    </dgm:pt>
    <dgm:pt modelId="{54BA277E-85B5-48FB-96F7-8D072F6EDA4A}" type="parTrans" cxnId="{2D9DC483-9C9F-4862-8A47-A63B668C734E}">
      <dgm:prSet/>
      <dgm:spPr/>
      <dgm:t>
        <a:bodyPr/>
        <a:lstStyle/>
        <a:p>
          <a:endParaRPr lang="zh-CN" altLang="en-US">
            <a:latin typeface="微软雅黑" panose="020B0503020204020204" pitchFamily="34" charset="-122"/>
            <a:ea typeface="微软雅黑" panose="020B0503020204020204" pitchFamily="34" charset="-122"/>
          </a:endParaRPr>
        </a:p>
      </dgm:t>
    </dgm:pt>
    <dgm:pt modelId="{023A4332-9200-4FA1-A23C-2650BA4A7563}" type="sibTrans" cxnId="{2D9DC483-9C9F-4862-8A47-A63B668C734E}">
      <dgm:prSet/>
      <dgm:spPr/>
      <dgm:t>
        <a:bodyPr/>
        <a:lstStyle/>
        <a:p>
          <a:endParaRPr lang="zh-CN" altLang="en-US">
            <a:latin typeface="微软雅黑" panose="020B0503020204020204" pitchFamily="34" charset="-122"/>
            <a:ea typeface="微软雅黑" panose="020B0503020204020204" pitchFamily="34" charset="-122"/>
          </a:endParaRPr>
        </a:p>
      </dgm:t>
    </dgm:pt>
    <dgm:pt modelId="{7461D52C-A8CF-4B9B-B7A0-BF1AF2463D2C}">
      <dgm:prSet/>
      <dgm:spPr/>
      <dgm:t>
        <a:bodyPr/>
        <a:lstStyle/>
        <a:p>
          <a:r>
            <a:rPr lang="zh-CN" altLang="en-US">
              <a:latin typeface="微软雅黑" panose="020B0503020204020204" pitchFamily="34" charset="-122"/>
              <a:ea typeface="微软雅黑" panose="020B0503020204020204" pitchFamily="34" charset="-122"/>
              <a:sym typeface="+mn-lt"/>
            </a:rPr>
            <a:t>便于对微指令的修改</a:t>
          </a:r>
          <a:endParaRPr lang="zh-CN" altLang="en-US" dirty="0">
            <a:latin typeface="微软雅黑" panose="020B0503020204020204" pitchFamily="34" charset="-122"/>
            <a:ea typeface="微软雅黑" panose="020B0503020204020204" pitchFamily="34" charset="-122"/>
            <a:sym typeface="+mn-lt"/>
          </a:endParaRPr>
        </a:p>
      </dgm:t>
    </dgm:pt>
    <dgm:pt modelId="{A93ED6A3-2C08-42C2-8AA0-49F40ECE8783}" type="parTrans" cxnId="{4D80DF4F-E6D6-4BA5-87D5-CF57E3E1961D}">
      <dgm:prSet/>
      <dgm:spPr/>
      <dgm:t>
        <a:bodyPr/>
        <a:lstStyle/>
        <a:p>
          <a:endParaRPr lang="zh-CN" altLang="en-US">
            <a:latin typeface="微软雅黑" panose="020B0503020204020204" pitchFamily="34" charset="-122"/>
            <a:ea typeface="微软雅黑" panose="020B0503020204020204" pitchFamily="34" charset="-122"/>
          </a:endParaRPr>
        </a:p>
      </dgm:t>
    </dgm:pt>
    <dgm:pt modelId="{D2B8A494-9DA0-474E-B5C6-D7F7C2693CCD}" type="sibTrans" cxnId="{4D80DF4F-E6D6-4BA5-87D5-CF57E3E1961D}">
      <dgm:prSet/>
      <dgm:spPr/>
      <dgm:t>
        <a:bodyPr/>
        <a:lstStyle/>
        <a:p>
          <a:endParaRPr lang="zh-CN" altLang="en-US">
            <a:latin typeface="微软雅黑" panose="020B0503020204020204" pitchFamily="34" charset="-122"/>
            <a:ea typeface="微软雅黑" panose="020B0503020204020204" pitchFamily="34" charset="-122"/>
          </a:endParaRPr>
        </a:p>
      </dgm:t>
    </dgm:pt>
    <dgm:pt modelId="{B35422B7-00FC-463B-80E7-F7C2497219C5}">
      <dgm:prSet/>
      <dgm:spPr/>
      <dgm:t>
        <a:bodyPr/>
        <a:lstStyle/>
        <a:p>
          <a:r>
            <a:rPr lang="zh-CN" altLang="en-US" dirty="0">
              <a:latin typeface="微软雅黑" panose="020B0503020204020204" pitchFamily="34" charset="-122"/>
              <a:ea typeface="微软雅黑" panose="020B0503020204020204" pitchFamily="34" charset="-122"/>
              <a:sym typeface="+mn-lt"/>
            </a:rPr>
            <a:t>提高微程序设计的灵活性</a:t>
          </a:r>
          <a:endParaRPr lang="en-US" altLang="zh-CN" dirty="0">
            <a:latin typeface="微软雅黑" panose="020B0503020204020204" pitchFamily="34" charset="-122"/>
            <a:ea typeface="微软雅黑" panose="020B0503020204020204" pitchFamily="34" charset="-122"/>
            <a:sym typeface="+mn-lt"/>
          </a:endParaRPr>
        </a:p>
      </dgm:t>
    </dgm:pt>
    <dgm:pt modelId="{D1E97306-E8BD-4CB2-8D07-4C83FA59B562}" type="parTrans" cxnId="{12A355D3-5689-41C7-8E24-83BF57FFBC7C}">
      <dgm:prSet/>
      <dgm:spPr/>
      <dgm:t>
        <a:bodyPr/>
        <a:lstStyle/>
        <a:p>
          <a:endParaRPr lang="zh-CN" altLang="en-US">
            <a:latin typeface="微软雅黑" panose="020B0503020204020204" pitchFamily="34" charset="-122"/>
            <a:ea typeface="微软雅黑" panose="020B0503020204020204" pitchFamily="34" charset="-122"/>
          </a:endParaRPr>
        </a:p>
      </dgm:t>
    </dgm:pt>
    <dgm:pt modelId="{D254B254-62A1-4334-B64C-E3E0E5BB1C79}" type="sibTrans" cxnId="{12A355D3-5689-41C7-8E24-83BF57FFBC7C}">
      <dgm:prSet/>
      <dgm:spPr/>
      <dgm:t>
        <a:bodyPr/>
        <a:lstStyle/>
        <a:p>
          <a:endParaRPr lang="zh-CN" altLang="en-US">
            <a:latin typeface="微软雅黑" panose="020B0503020204020204" pitchFamily="34" charset="-122"/>
            <a:ea typeface="微软雅黑" panose="020B0503020204020204" pitchFamily="34" charset="-122"/>
          </a:endParaRPr>
        </a:p>
      </dgm:t>
    </dgm:pt>
    <dgm:pt modelId="{C3F294A9-F048-4691-BCC2-09876A1CCE4F}">
      <dgm:prSet/>
      <dgm:spPr/>
      <dgm:t>
        <a:bodyPr/>
        <a:lstStyle/>
        <a:p>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操作控制字段和顺序控制字段的设计</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2EEC3FA4-5A2B-4B39-B4CC-26774CDC6453}" type="parTrans" cxnId="{C442DD15-7880-4C7E-92B8-3955A3E842CB}">
      <dgm:prSet/>
      <dgm:spPr/>
      <dgm:t>
        <a:bodyPr/>
        <a:lstStyle/>
        <a:p>
          <a:endParaRPr lang="zh-CN" altLang="en-US">
            <a:latin typeface="微软雅黑" panose="020B0503020204020204" pitchFamily="34" charset="-122"/>
            <a:ea typeface="微软雅黑" panose="020B0503020204020204" pitchFamily="34" charset="-122"/>
          </a:endParaRPr>
        </a:p>
      </dgm:t>
    </dgm:pt>
    <dgm:pt modelId="{9C24A098-67E4-4A7C-B16F-F7B4EE051242}" type="sibTrans" cxnId="{C442DD15-7880-4C7E-92B8-3955A3E842CB}">
      <dgm:prSet/>
      <dgm:spPr/>
      <dgm:t>
        <a:bodyPr/>
        <a:lstStyle/>
        <a:p>
          <a:endParaRPr lang="zh-CN" altLang="en-US">
            <a:latin typeface="微软雅黑" panose="020B0503020204020204" pitchFamily="34" charset="-122"/>
            <a:ea typeface="微软雅黑" panose="020B0503020204020204" pitchFamily="34" charset="-122"/>
          </a:endParaRPr>
        </a:p>
      </dgm:t>
    </dgm:pt>
    <dgm:pt modelId="{41D95B69-A006-4A2C-8D57-D1392FD077BA}">
      <dgm:prSet/>
      <dgm:spPr/>
      <dgm:t>
        <a:bodyPr/>
        <a:lstStyle/>
        <a:p>
          <a:r>
            <a:rPr lang="zh-CN" altLang="en-US">
              <a:latin typeface="微软雅黑" panose="020B0503020204020204" pitchFamily="34" charset="-122"/>
              <a:ea typeface="微软雅黑" panose="020B0503020204020204" pitchFamily="34" charset="-122"/>
              <a:sym typeface="+mn-lt"/>
            </a:rPr>
            <a:t>如何用二进制表示各种操作控制信号</a:t>
          </a:r>
          <a:endParaRPr lang="en-US" altLang="zh-CN" dirty="0">
            <a:latin typeface="微软雅黑" panose="020B0503020204020204" pitchFamily="34" charset="-122"/>
            <a:ea typeface="微软雅黑" panose="020B0503020204020204" pitchFamily="34" charset="-122"/>
            <a:sym typeface="+mn-lt"/>
          </a:endParaRPr>
        </a:p>
      </dgm:t>
    </dgm:pt>
    <dgm:pt modelId="{7534FF92-BE5C-432C-9B76-C6B9E6D9D31E}" type="parTrans" cxnId="{436CDD42-B9CA-4A14-AD13-4476395A794C}">
      <dgm:prSet/>
      <dgm:spPr/>
      <dgm:t>
        <a:bodyPr/>
        <a:lstStyle/>
        <a:p>
          <a:endParaRPr lang="zh-CN" altLang="en-US">
            <a:latin typeface="微软雅黑" panose="020B0503020204020204" pitchFamily="34" charset="-122"/>
            <a:ea typeface="微软雅黑" panose="020B0503020204020204" pitchFamily="34" charset="-122"/>
          </a:endParaRPr>
        </a:p>
      </dgm:t>
    </dgm:pt>
    <dgm:pt modelId="{6055A416-BBF0-4541-877B-E92A3BB885EC}" type="sibTrans" cxnId="{436CDD42-B9CA-4A14-AD13-4476395A794C}">
      <dgm:prSet/>
      <dgm:spPr/>
      <dgm:t>
        <a:bodyPr/>
        <a:lstStyle/>
        <a:p>
          <a:endParaRPr lang="zh-CN" altLang="en-US">
            <a:latin typeface="微软雅黑" panose="020B0503020204020204" pitchFamily="34" charset="-122"/>
            <a:ea typeface="微软雅黑" panose="020B0503020204020204" pitchFamily="34" charset="-122"/>
          </a:endParaRPr>
        </a:p>
      </dgm:t>
    </dgm:pt>
    <dgm:pt modelId="{AF8587C1-1EC9-4360-9CEC-A6776D41737A}">
      <dgm:prSet/>
      <dgm:spPr/>
      <dgm:t>
        <a:bodyPr/>
        <a:lstStyle/>
        <a:p>
          <a:r>
            <a:rPr lang="zh-CN" altLang="en-US">
              <a:latin typeface="微软雅黑" panose="020B0503020204020204" pitchFamily="34" charset="-122"/>
              <a:ea typeface="微软雅黑" panose="020B0503020204020204" pitchFamily="34" charset="-122"/>
              <a:sym typeface="+mn-lt"/>
            </a:rPr>
            <a:t>如何形成下一个微地址</a:t>
          </a:r>
          <a:endParaRPr lang="zh-CN" altLang="en-US" dirty="0">
            <a:latin typeface="微软雅黑" panose="020B0503020204020204" pitchFamily="34" charset="-122"/>
            <a:ea typeface="微软雅黑" panose="020B0503020204020204" pitchFamily="34" charset="-122"/>
            <a:sym typeface="+mn-lt"/>
          </a:endParaRPr>
        </a:p>
      </dgm:t>
    </dgm:pt>
    <dgm:pt modelId="{D4C27CEA-E022-434B-95F8-36D8FDD30077}" type="parTrans" cxnId="{1AE2354C-F604-4E8A-8FC0-1F1AA22C8745}">
      <dgm:prSet/>
      <dgm:spPr/>
      <dgm:t>
        <a:bodyPr/>
        <a:lstStyle/>
        <a:p>
          <a:endParaRPr lang="zh-CN" altLang="en-US">
            <a:latin typeface="微软雅黑" panose="020B0503020204020204" pitchFamily="34" charset="-122"/>
            <a:ea typeface="微软雅黑" panose="020B0503020204020204" pitchFamily="34" charset="-122"/>
          </a:endParaRPr>
        </a:p>
      </dgm:t>
    </dgm:pt>
    <dgm:pt modelId="{B28BCE43-DFFF-4103-B641-03D1397B4E73}" type="sibTrans" cxnId="{1AE2354C-F604-4E8A-8FC0-1F1AA22C8745}">
      <dgm:prSet/>
      <dgm:spPr/>
      <dgm:t>
        <a:bodyPr/>
        <a:lstStyle/>
        <a:p>
          <a:endParaRPr lang="zh-CN" altLang="en-US">
            <a:latin typeface="微软雅黑" panose="020B0503020204020204" pitchFamily="34" charset="-122"/>
            <a:ea typeface="微软雅黑" panose="020B0503020204020204" pitchFamily="34" charset="-122"/>
          </a:endParaRPr>
        </a:p>
      </dgm:t>
    </dgm:pt>
    <dgm:pt modelId="{D3812FDF-5087-4CE1-8C89-5D41983B1224}" type="pres">
      <dgm:prSet presAssocID="{552430C8-9817-4B61-B015-49A7EC9B8C7C}" presName="Name0" presStyleCnt="0">
        <dgm:presLayoutVars>
          <dgm:dir/>
          <dgm:resizeHandles val="exact"/>
        </dgm:presLayoutVars>
      </dgm:prSet>
      <dgm:spPr/>
    </dgm:pt>
    <dgm:pt modelId="{3079FB66-9C67-4984-9267-02CAB9F0BAD8}" type="pres">
      <dgm:prSet presAssocID="{B23CCA19-0AA8-4D9B-9C0C-D097B0030015}" presName="node" presStyleLbl="node1" presStyleIdx="0" presStyleCnt="2">
        <dgm:presLayoutVars>
          <dgm:bulletEnabled val="1"/>
        </dgm:presLayoutVars>
      </dgm:prSet>
      <dgm:spPr/>
    </dgm:pt>
    <dgm:pt modelId="{2BB26F6E-6E45-465D-BBB1-9666405D1D6F}" type="pres">
      <dgm:prSet presAssocID="{76B64188-749D-4647-95EF-55F2F36F3FAE}" presName="sibTrans" presStyleCnt="0"/>
      <dgm:spPr/>
    </dgm:pt>
    <dgm:pt modelId="{2A7C5AF7-2531-4E84-9718-89F5DE8D9553}" type="pres">
      <dgm:prSet presAssocID="{C3F294A9-F048-4691-BCC2-09876A1CCE4F}" presName="node" presStyleLbl="node1" presStyleIdx="1" presStyleCnt="2">
        <dgm:presLayoutVars>
          <dgm:bulletEnabled val="1"/>
        </dgm:presLayoutVars>
      </dgm:prSet>
      <dgm:spPr/>
    </dgm:pt>
  </dgm:ptLst>
  <dgm:cxnLst>
    <dgm:cxn modelId="{96F59706-ED66-4F47-8CA3-B848C78F327E}" srcId="{B23CCA19-0AA8-4D9B-9C0C-D097B0030015}" destId="{DBBA8821-A78C-44AB-B037-88C6DA47CCA1}" srcOrd="0" destOrd="0" parTransId="{8A68A397-85DF-4B9A-ACF7-E6413E068341}" sibTransId="{F7DFC34B-8038-4331-80FC-281DC6F4C71C}"/>
    <dgm:cxn modelId="{C442DD15-7880-4C7E-92B8-3955A3E842CB}" srcId="{552430C8-9817-4B61-B015-49A7EC9B8C7C}" destId="{C3F294A9-F048-4691-BCC2-09876A1CCE4F}" srcOrd="1" destOrd="0" parTransId="{2EEC3FA4-5A2B-4B39-B4CC-26774CDC6453}" sibTransId="{9C24A098-67E4-4A7C-B16F-F7B4EE051242}"/>
    <dgm:cxn modelId="{A8331A36-0367-48A4-8AB7-A52482BC4464}" type="presOf" srcId="{AF8587C1-1EC9-4360-9CEC-A6776D41737A}" destId="{2A7C5AF7-2531-4E84-9718-89F5DE8D9553}" srcOrd="0" destOrd="2" presId="urn:microsoft.com/office/officeart/2005/8/layout/hList6"/>
    <dgm:cxn modelId="{64E2ED60-818B-471E-9FE2-CBDE80E11870}" srcId="{552430C8-9817-4B61-B015-49A7EC9B8C7C}" destId="{B23CCA19-0AA8-4D9B-9C0C-D097B0030015}" srcOrd="0" destOrd="0" parTransId="{0DE6DAC5-7034-47F5-8034-EC180CCCE233}" sibTransId="{76B64188-749D-4647-95EF-55F2F36F3FAE}"/>
    <dgm:cxn modelId="{436CDD42-B9CA-4A14-AD13-4476395A794C}" srcId="{C3F294A9-F048-4691-BCC2-09876A1CCE4F}" destId="{41D95B69-A006-4A2C-8D57-D1392FD077BA}" srcOrd="0" destOrd="0" parTransId="{7534FF92-BE5C-432C-9B76-C6B9E6D9D31E}" sibTransId="{6055A416-BBF0-4541-877B-E92A3BB885EC}"/>
    <dgm:cxn modelId="{22552B45-340E-4204-993E-F9E886FEC144}" type="presOf" srcId="{B23CCA19-0AA8-4D9B-9C0C-D097B0030015}" destId="{3079FB66-9C67-4984-9267-02CAB9F0BAD8}" srcOrd="0" destOrd="0" presId="urn:microsoft.com/office/officeart/2005/8/layout/hList6"/>
    <dgm:cxn modelId="{8051FA45-5AAC-43C7-92E1-7B28B364DF66}" srcId="{B23CCA19-0AA8-4D9B-9C0C-D097B0030015}" destId="{372ABD5C-0034-487D-AF86-A48C99D54FCD}" srcOrd="1" destOrd="0" parTransId="{CE97D7E6-8A51-46F7-9B4D-521A222898BD}" sibTransId="{80770F83-3C51-4135-A3E6-3F649DDCE7C4}"/>
    <dgm:cxn modelId="{1AE2354C-F604-4E8A-8FC0-1F1AA22C8745}" srcId="{C3F294A9-F048-4691-BCC2-09876A1CCE4F}" destId="{AF8587C1-1EC9-4360-9CEC-A6776D41737A}" srcOrd="1" destOrd="0" parTransId="{D4C27CEA-E022-434B-95F8-36D8FDD30077}" sibTransId="{B28BCE43-DFFF-4103-B641-03D1397B4E73}"/>
    <dgm:cxn modelId="{4D80DF4F-E6D6-4BA5-87D5-CF57E3E1961D}" srcId="{B23CCA19-0AA8-4D9B-9C0C-D097B0030015}" destId="{7461D52C-A8CF-4B9B-B7A0-BF1AF2463D2C}" srcOrd="3" destOrd="0" parTransId="{A93ED6A3-2C08-42C2-8AA0-49F40ECE8783}" sibTransId="{D2B8A494-9DA0-474E-B5C6-D7F7C2693CCD}"/>
    <dgm:cxn modelId="{02FB3076-A203-47BF-9B0C-91C8A0BAC522}" type="presOf" srcId="{DBBA8821-A78C-44AB-B037-88C6DA47CCA1}" destId="{3079FB66-9C67-4984-9267-02CAB9F0BAD8}" srcOrd="0" destOrd="1" presId="urn:microsoft.com/office/officeart/2005/8/layout/hList6"/>
    <dgm:cxn modelId="{ADE3F356-460E-4FA9-8148-D3A199F1A0D0}" type="presOf" srcId="{372ABD5C-0034-487D-AF86-A48C99D54FCD}" destId="{3079FB66-9C67-4984-9267-02CAB9F0BAD8}" srcOrd="0" destOrd="2" presId="urn:microsoft.com/office/officeart/2005/8/layout/hList6"/>
    <dgm:cxn modelId="{A5A19B80-AAC5-4B4F-A33C-3F67F65C21ED}" type="presOf" srcId="{7461D52C-A8CF-4B9B-B7A0-BF1AF2463D2C}" destId="{3079FB66-9C67-4984-9267-02CAB9F0BAD8}" srcOrd="0" destOrd="4" presId="urn:microsoft.com/office/officeart/2005/8/layout/hList6"/>
    <dgm:cxn modelId="{2D9DC483-9C9F-4862-8A47-A63B668C734E}" srcId="{B23CCA19-0AA8-4D9B-9C0C-D097B0030015}" destId="{61E72820-40B8-494D-A0B0-FD6FB0A2987B}" srcOrd="2" destOrd="0" parTransId="{54BA277E-85B5-48FB-96F7-8D072F6EDA4A}" sibTransId="{023A4332-9200-4FA1-A23C-2650BA4A7563}"/>
    <dgm:cxn modelId="{FB7A4999-16EA-45DB-826B-37FE21C4482C}" type="presOf" srcId="{C3F294A9-F048-4691-BCC2-09876A1CCE4F}" destId="{2A7C5AF7-2531-4E84-9718-89F5DE8D9553}" srcOrd="0" destOrd="0" presId="urn:microsoft.com/office/officeart/2005/8/layout/hList6"/>
    <dgm:cxn modelId="{55764FA9-49BB-4CC9-A761-306951366392}" type="presOf" srcId="{41D95B69-A006-4A2C-8D57-D1392FD077BA}" destId="{2A7C5AF7-2531-4E84-9718-89F5DE8D9553}" srcOrd="0" destOrd="1" presId="urn:microsoft.com/office/officeart/2005/8/layout/hList6"/>
    <dgm:cxn modelId="{AEC9E5AB-E1A5-4FEB-93DD-FD037068D00E}" type="presOf" srcId="{552430C8-9817-4B61-B015-49A7EC9B8C7C}" destId="{D3812FDF-5087-4CE1-8C89-5D41983B1224}" srcOrd="0" destOrd="0" presId="urn:microsoft.com/office/officeart/2005/8/layout/hList6"/>
    <dgm:cxn modelId="{12A355D3-5689-41C7-8E24-83BF57FFBC7C}" srcId="{B23CCA19-0AA8-4D9B-9C0C-D097B0030015}" destId="{B35422B7-00FC-463B-80E7-F7C2497219C5}" srcOrd="4" destOrd="0" parTransId="{D1E97306-E8BD-4CB2-8D07-4C83FA59B562}" sibTransId="{D254B254-62A1-4334-B64C-E3E0E5BB1C79}"/>
    <dgm:cxn modelId="{1BDB1BE4-91EE-439E-A4A8-C4068BC2889D}" type="presOf" srcId="{61E72820-40B8-494D-A0B0-FD6FB0A2987B}" destId="{3079FB66-9C67-4984-9267-02CAB9F0BAD8}" srcOrd="0" destOrd="3" presId="urn:microsoft.com/office/officeart/2005/8/layout/hList6"/>
    <dgm:cxn modelId="{E18400F6-F38B-480C-92FA-2B1EFECAE7FE}" type="presOf" srcId="{B35422B7-00FC-463B-80E7-F7C2497219C5}" destId="{3079FB66-9C67-4984-9267-02CAB9F0BAD8}" srcOrd="0" destOrd="5" presId="urn:microsoft.com/office/officeart/2005/8/layout/hList6"/>
    <dgm:cxn modelId="{CC936702-BD12-4A7B-9DE5-9FA81C816C1B}" type="presParOf" srcId="{D3812FDF-5087-4CE1-8C89-5D41983B1224}" destId="{3079FB66-9C67-4984-9267-02CAB9F0BAD8}" srcOrd="0" destOrd="0" presId="urn:microsoft.com/office/officeart/2005/8/layout/hList6"/>
    <dgm:cxn modelId="{316DBE07-DFE0-47FF-85B3-64CE7524F348}" type="presParOf" srcId="{D3812FDF-5087-4CE1-8C89-5D41983B1224}" destId="{2BB26F6E-6E45-465D-BBB1-9666405D1D6F}" srcOrd="1" destOrd="0" presId="urn:microsoft.com/office/officeart/2005/8/layout/hList6"/>
    <dgm:cxn modelId="{49120427-0420-4DDD-94C7-C18F08C4E35A}" type="presParOf" srcId="{D3812FDF-5087-4CE1-8C89-5D41983B1224}" destId="{2A7C5AF7-2531-4E84-9718-89F5DE8D9553}"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0203DC2-A810-4902-9FB7-ABAEE3E33D3D}"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zh-CN" altLang="en-US"/>
        </a:p>
      </dgm:t>
    </dgm:pt>
    <dgm:pt modelId="{7D542F2E-42CF-4F6D-9C74-C9E884E2597B}">
      <dgm:prSet phldrT="[文本]" custT="1"/>
      <dgm:spPr/>
      <dgm:t>
        <a:bodyPr/>
        <a:lstStyle/>
        <a:p>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直接</a:t>
          </a:r>
          <a:b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b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表示法</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B41555E-8414-494D-A142-331531AD0200}" type="parTrans" cxnId="{AA72D1FC-BC8F-442F-8320-F48D03837936}">
      <dgm:prSet/>
      <dgm:spPr/>
      <dgm:t>
        <a:bodyPr/>
        <a:lstStyle/>
        <a:p>
          <a:endParaRPr lang="zh-CN" altLang="en-US" sz="2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E0125731-4BED-4600-BA21-393B7D5EA73D}" type="sibTrans" cxnId="{AA72D1FC-BC8F-442F-8320-F48D03837936}">
      <dgm:prSet/>
      <dgm:spPr/>
      <dgm:t>
        <a:bodyPr/>
        <a:lstStyle/>
        <a:p>
          <a:endParaRPr lang="zh-CN" altLang="en-US" sz="2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933B1F2-C695-448F-8BEF-9CF3057CB08B}">
      <dgm:prSet custT="1"/>
      <dgm:spPr/>
      <dgm:t>
        <a:bodyPr/>
        <a:lstStyle/>
        <a:p>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编码</a:t>
          </a:r>
          <a:b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b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表示法</a:t>
          </a:r>
        </a:p>
      </dgm:t>
    </dgm:pt>
    <dgm:pt modelId="{9ABDE5DD-4310-43ED-B56A-D76B96C312D9}" type="parTrans" cxnId="{7774CA91-B6AC-47C9-AB61-B31BB021BBA7}">
      <dgm:prSet/>
      <dgm:spPr/>
      <dgm:t>
        <a:bodyPr/>
        <a:lstStyle/>
        <a:p>
          <a:endParaRPr lang="zh-CN" altLang="en-US" sz="2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7308AF79-3D23-4875-8771-04A92829C4B8}" type="sibTrans" cxnId="{7774CA91-B6AC-47C9-AB61-B31BB021BBA7}">
      <dgm:prSet/>
      <dgm:spPr/>
      <dgm:t>
        <a:bodyPr/>
        <a:lstStyle/>
        <a:p>
          <a:endParaRPr lang="zh-CN" altLang="en-US" sz="2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E5A3DC0-82CC-4220-B7A9-835CF957DB3D}">
      <dgm:prSet custT="1"/>
      <dgm:spPr/>
      <dgm:t>
        <a:bodyPr/>
        <a:lstStyle/>
        <a:p>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混合</a:t>
          </a:r>
          <a:b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b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表示法</a:t>
          </a: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66D30671-2E00-4A37-9F29-120895C00111}" type="parTrans" cxnId="{21812768-857F-4D0A-8823-5E5B0D372E7F}">
      <dgm:prSet/>
      <dgm:spPr/>
      <dgm:t>
        <a:bodyPr/>
        <a:lstStyle/>
        <a:p>
          <a:endParaRPr lang="zh-CN" altLang="en-US" sz="2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A613E38-036D-4AB2-90C9-4C0A88F503A8}" type="sibTrans" cxnId="{21812768-857F-4D0A-8823-5E5B0D372E7F}">
      <dgm:prSet/>
      <dgm:spPr/>
      <dgm:t>
        <a:bodyPr/>
        <a:lstStyle/>
        <a:p>
          <a:endParaRPr lang="zh-CN" altLang="en-US" sz="2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753ED3A9-BC35-4FE9-863C-C6E503260A9B}" type="pres">
      <dgm:prSet presAssocID="{00203DC2-A810-4902-9FB7-ABAEE3E33D3D}" presName="Name0" presStyleCnt="0">
        <dgm:presLayoutVars>
          <dgm:dir/>
          <dgm:resizeHandles val="exact"/>
        </dgm:presLayoutVars>
      </dgm:prSet>
      <dgm:spPr/>
    </dgm:pt>
    <dgm:pt modelId="{834072D0-7792-4767-9D07-41506C5B0BBD}" type="pres">
      <dgm:prSet presAssocID="{7D542F2E-42CF-4F6D-9C74-C9E884E2597B}" presName="Name5" presStyleLbl="vennNode1" presStyleIdx="0" presStyleCnt="3">
        <dgm:presLayoutVars>
          <dgm:bulletEnabled val="1"/>
        </dgm:presLayoutVars>
      </dgm:prSet>
      <dgm:spPr/>
    </dgm:pt>
    <dgm:pt modelId="{9F45847D-298C-42D9-91A3-E718EC5BECDA}" type="pres">
      <dgm:prSet presAssocID="{E0125731-4BED-4600-BA21-393B7D5EA73D}" presName="space" presStyleCnt="0"/>
      <dgm:spPr/>
    </dgm:pt>
    <dgm:pt modelId="{766E03EB-9C6B-42D9-BE46-E43EE121E1BA}" type="pres">
      <dgm:prSet presAssocID="{C933B1F2-C695-448F-8BEF-9CF3057CB08B}" presName="Name5" presStyleLbl="vennNode1" presStyleIdx="1" presStyleCnt="3">
        <dgm:presLayoutVars>
          <dgm:bulletEnabled val="1"/>
        </dgm:presLayoutVars>
      </dgm:prSet>
      <dgm:spPr/>
    </dgm:pt>
    <dgm:pt modelId="{8FD3117A-B1AA-4480-9AFF-8D5F4E32EBA4}" type="pres">
      <dgm:prSet presAssocID="{7308AF79-3D23-4875-8771-04A92829C4B8}" presName="space" presStyleCnt="0"/>
      <dgm:spPr/>
    </dgm:pt>
    <dgm:pt modelId="{E840CE1A-BFEE-4840-81BC-24368F53EBE1}" type="pres">
      <dgm:prSet presAssocID="{9E5A3DC0-82CC-4220-B7A9-835CF957DB3D}" presName="Name5" presStyleLbl="vennNode1" presStyleIdx="2" presStyleCnt="3">
        <dgm:presLayoutVars>
          <dgm:bulletEnabled val="1"/>
        </dgm:presLayoutVars>
      </dgm:prSet>
      <dgm:spPr/>
    </dgm:pt>
  </dgm:ptLst>
  <dgm:cxnLst>
    <dgm:cxn modelId="{31324010-9270-4B17-8717-53B201AA4971}" type="presOf" srcId="{9E5A3DC0-82CC-4220-B7A9-835CF957DB3D}" destId="{E840CE1A-BFEE-4840-81BC-24368F53EBE1}" srcOrd="0" destOrd="0" presId="urn:microsoft.com/office/officeart/2005/8/layout/venn3"/>
    <dgm:cxn modelId="{6D489734-A780-40DC-85F8-D6AEFC364425}" type="presOf" srcId="{C933B1F2-C695-448F-8BEF-9CF3057CB08B}" destId="{766E03EB-9C6B-42D9-BE46-E43EE121E1BA}" srcOrd="0" destOrd="0" presId="urn:microsoft.com/office/officeart/2005/8/layout/venn3"/>
    <dgm:cxn modelId="{5ACA6B61-C2EC-49C6-9F98-F1F42738C49A}" type="presOf" srcId="{7D542F2E-42CF-4F6D-9C74-C9E884E2597B}" destId="{834072D0-7792-4767-9D07-41506C5B0BBD}" srcOrd="0" destOrd="0" presId="urn:microsoft.com/office/officeart/2005/8/layout/venn3"/>
    <dgm:cxn modelId="{03F2D265-E8D9-45A9-B410-7DCB8C8E8F64}" type="presOf" srcId="{00203DC2-A810-4902-9FB7-ABAEE3E33D3D}" destId="{753ED3A9-BC35-4FE9-863C-C6E503260A9B}" srcOrd="0" destOrd="0" presId="urn:microsoft.com/office/officeart/2005/8/layout/venn3"/>
    <dgm:cxn modelId="{21812768-857F-4D0A-8823-5E5B0D372E7F}" srcId="{00203DC2-A810-4902-9FB7-ABAEE3E33D3D}" destId="{9E5A3DC0-82CC-4220-B7A9-835CF957DB3D}" srcOrd="2" destOrd="0" parTransId="{66D30671-2E00-4A37-9F29-120895C00111}" sibTransId="{4A613E38-036D-4AB2-90C9-4C0A88F503A8}"/>
    <dgm:cxn modelId="{7774CA91-B6AC-47C9-AB61-B31BB021BBA7}" srcId="{00203DC2-A810-4902-9FB7-ABAEE3E33D3D}" destId="{C933B1F2-C695-448F-8BEF-9CF3057CB08B}" srcOrd="1" destOrd="0" parTransId="{9ABDE5DD-4310-43ED-B56A-D76B96C312D9}" sibTransId="{7308AF79-3D23-4875-8771-04A92829C4B8}"/>
    <dgm:cxn modelId="{AA72D1FC-BC8F-442F-8320-F48D03837936}" srcId="{00203DC2-A810-4902-9FB7-ABAEE3E33D3D}" destId="{7D542F2E-42CF-4F6D-9C74-C9E884E2597B}" srcOrd="0" destOrd="0" parTransId="{4B41555E-8414-494D-A142-331531AD0200}" sibTransId="{E0125731-4BED-4600-BA21-393B7D5EA73D}"/>
    <dgm:cxn modelId="{DC59B2E1-2C47-489F-B6AD-700D43F1627C}" type="presParOf" srcId="{753ED3A9-BC35-4FE9-863C-C6E503260A9B}" destId="{834072D0-7792-4767-9D07-41506C5B0BBD}" srcOrd="0" destOrd="0" presId="urn:microsoft.com/office/officeart/2005/8/layout/venn3"/>
    <dgm:cxn modelId="{3EDCAF3F-F941-4E59-9618-FC1CBBA02EF1}" type="presParOf" srcId="{753ED3A9-BC35-4FE9-863C-C6E503260A9B}" destId="{9F45847D-298C-42D9-91A3-E718EC5BECDA}" srcOrd="1" destOrd="0" presId="urn:microsoft.com/office/officeart/2005/8/layout/venn3"/>
    <dgm:cxn modelId="{1B942C52-F44B-4802-A170-5AAF4D082D8D}" type="presParOf" srcId="{753ED3A9-BC35-4FE9-863C-C6E503260A9B}" destId="{766E03EB-9C6B-42D9-BE46-E43EE121E1BA}" srcOrd="2" destOrd="0" presId="urn:microsoft.com/office/officeart/2005/8/layout/venn3"/>
    <dgm:cxn modelId="{33CA35E8-7CE4-4FB0-9AEA-18DFD3F84649}" type="presParOf" srcId="{753ED3A9-BC35-4FE9-863C-C6E503260A9B}" destId="{8FD3117A-B1AA-4480-9AFF-8D5F4E32EBA4}" srcOrd="3" destOrd="0" presId="urn:microsoft.com/office/officeart/2005/8/layout/venn3"/>
    <dgm:cxn modelId="{7B35FEBF-E990-49E2-B611-1EC8092E6872}" type="presParOf" srcId="{753ED3A9-BC35-4FE9-863C-C6E503260A9B}" destId="{E840CE1A-BFEE-4840-81BC-24368F53EBE1}"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9880A9B1-6BC0-4680-8C7E-F578C47E7E6F}"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908B0988-E12B-4A5B-925D-C38EB8509812}">
      <dgm:prSet phldrT="[文本]"/>
      <dgm:spPr/>
      <dgm:t>
        <a:bodyPr lIns="180000" rIns="144000"/>
        <a:lstStyle/>
        <a:p>
          <a:r>
            <a:rPr lang="zh-CN" altLang="en-US" b="1" dirty="0">
              <a:latin typeface="微软雅黑" panose="020B0503020204020204" pitchFamily="34" charset="-122"/>
              <a:ea typeface="微软雅黑" panose="020B0503020204020204" pitchFamily="34" charset="-122"/>
              <a:cs typeface="+mn-ea"/>
              <a:sym typeface="+mn-lt"/>
            </a:rPr>
            <a:t>每一位表示一个微命令</a:t>
          </a:r>
          <a:endParaRPr lang="zh-CN" altLang="en-US" b="1" dirty="0">
            <a:latin typeface="微软雅黑" panose="020B0503020204020204" pitchFamily="34" charset="-122"/>
            <a:ea typeface="微软雅黑" panose="020B0503020204020204" pitchFamily="34" charset="-122"/>
          </a:endParaRPr>
        </a:p>
      </dgm:t>
    </dgm:pt>
    <dgm:pt modelId="{65034777-C923-453B-B219-478B2FDA6F4A}" type="parTrans" cxnId="{40EF0761-76BD-400D-BCD3-2365D0401EA6}">
      <dgm:prSet/>
      <dgm:spPr/>
      <dgm:t>
        <a:bodyPr/>
        <a:lstStyle/>
        <a:p>
          <a:endParaRPr lang="zh-CN" altLang="en-US">
            <a:latin typeface="微软雅黑" panose="020B0503020204020204" pitchFamily="34" charset="-122"/>
            <a:ea typeface="微软雅黑" panose="020B0503020204020204" pitchFamily="34" charset="-122"/>
          </a:endParaRPr>
        </a:p>
      </dgm:t>
    </dgm:pt>
    <dgm:pt modelId="{08B2FD26-6402-42B1-8099-175A6FE3A1D4}" type="sibTrans" cxnId="{40EF0761-76BD-400D-BCD3-2365D0401EA6}">
      <dgm:prSet/>
      <dgm:spPr/>
      <dgm:t>
        <a:bodyPr/>
        <a:lstStyle/>
        <a:p>
          <a:endParaRPr lang="zh-CN" altLang="en-US">
            <a:latin typeface="微软雅黑" panose="020B0503020204020204" pitchFamily="34" charset="-122"/>
            <a:ea typeface="微软雅黑" panose="020B0503020204020204" pitchFamily="34" charset="-122"/>
          </a:endParaRPr>
        </a:p>
      </dgm:t>
    </dgm:pt>
    <dgm:pt modelId="{46E18F6D-E3E4-44B0-A940-E852FD955D91}">
      <dgm:prSet/>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优点</a:t>
          </a:r>
        </a:p>
      </dgm:t>
    </dgm:pt>
    <dgm:pt modelId="{416FA371-01AD-47D5-87BD-88C41DE42FC6}" type="parTrans" cxnId="{E8F3E645-30E9-4681-A6A4-7645991D4373}">
      <dgm:prSet/>
      <dgm:spPr/>
      <dgm:t>
        <a:bodyPr/>
        <a:lstStyle/>
        <a:p>
          <a:endParaRPr lang="zh-CN" altLang="en-US">
            <a:latin typeface="微软雅黑" panose="020B0503020204020204" pitchFamily="34" charset="-122"/>
            <a:ea typeface="微软雅黑" panose="020B0503020204020204" pitchFamily="34" charset="-122"/>
          </a:endParaRPr>
        </a:p>
      </dgm:t>
    </dgm:pt>
    <dgm:pt modelId="{9987FD9A-CE41-462D-B160-0EFF62B7283F}" type="sibTrans" cxnId="{E8F3E645-30E9-4681-A6A4-7645991D4373}">
      <dgm:prSet/>
      <dgm:spPr/>
      <dgm:t>
        <a:bodyPr/>
        <a:lstStyle/>
        <a:p>
          <a:endParaRPr lang="zh-CN" altLang="en-US">
            <a:latin typeface="微软雅黑" panose="020B0503020204020204" pitchFamily="34" charset="-122"/>
            <a:ea typeface="微软雅黑" panose="020B0503020204020204" pitchFamily="34" charset="-122"/>
          </a:endParaRPr>
        </a:p>
      </dgm:t>
    </dgm:pt>
    <dgm:pt modelId="{D3ED8B99-B0E0-446E-A9C3-A903EE33029B}">
      <dgm:prSet/>
      <dgm:spPr/>
      <dgm:t>
        <a:bodyPr lIns="180000" rIns="144000"/>
        <a:lstStyle/>
        <a:p>
          <a:r>
            <a:rPr lang="zh-CN" altLang="en-US" dirty="0">
              <a:latin typeface="微软雅黑" panose="020B0503020204020204" pitchFamily="34" charset="-122"/>
              <a:ea typeface="微软雅黑" panose="020B0503020204020204" pitchFamily="34" charset="-122"/>
              <a:cs typeface="+mn-ea"/>
              <a:sym typeface="+mn-lt"/>
            </a:rPr>
            <a:t>结构简单，并行性强，操作速度快</a:t>
          </a:r>
          <a:endParaRPr lang="en-US" altLang="zh-CN" dirty="0">
            <a:latin typeface="微软雅黑" panose="020B0503020204020204" pitchFamily="34" charset="-122"/>
            <a:ea typeface="微软雅黑" panose="020B0503020204020204" pitchFamily="34" charset="-122"/>
            <a:cs typeface="+mn-ea"/>
            <a:sym typeface="+mn-lt"/>
          </a:endParaRPr>
        </a:p>
      </dgm:t>
    </dgm:pt>
    <dgm:pt modelId="{FFBAF57E-7299-42E3-BA3F-478A97E31839}" type="parTrans" cxnId="{6A82A89C-9AE2-4B33-8B7F-64DF52625DC9}">
      <dgm:prSet/>
      <dgm:spPr/>
      <dgm:t>
        <a:bodyPr/>
        <a:lstStyle/>
        <a:p>
          <a:endParaRPr lang="zh-CN" altLang="en-US">
            <a:latin typeface="微软雅黑" panose="020B0503020204020204" pitchFamily="34" charset="-122"/>
            <a:ea typeface="微软雅黑" panose="020B0503020204020204" pitchFamily="34" charset="-122"/>
          </a:endParaRPr>
        </a:p>
      </dgm:t>
    </dgm:pt>
    <dgm:pt modelId="{BD2A94E6-6B67-45D5-A9FF-10541BB3BC60}" type="sibTrans" cxnId="{6A82A89C-9AE2-4B33-8B7F-64DF52625DC9}">
      <dgm:prSet/>
      <dgm:spPr/>
      <dgm:t>
        <a:bodyPr/>
        <a:lstStyle/>
        <a:p>
          <a:endParaRPr lang="zh-CN" altLang="en-US">
            <a:latin typeface="微软雅黑" panose="020B0503020204020204" pitchFamily="34" charset="-122"/>
            <a:ea typeface="微软雅黑" panose="020B0503020204020204" pitchFamily="34" charset="-122"/>
          </a:endParaRPr>
        </a:p>
      </dgm:t>
    </dgm:pt>
    <dgm:pt modelId="{E29ECDD5-8299-4CD6-9493-6107E4CE7E20}">
      <dgm:prSet/>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缺点</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B3267325-A970-41FF-B566-669A82C24EBA}" type="parTrans" cxnId="{C87E7074-FEE6-47C7-9F07-265C03CFA780}">
      <dgm:prSet/>
      <dgm:spPr/>
      <dgm:t>
        <a:bodyPr/>
        <a:lstStyle/>
        <a:p>
          <a:endParaRPr lang="zh-CN" altLang="en-US">
            <a:latin typeface="微软雅黑" panose="020B0503020204020204" pitchFamily="34" charset="-122"/>
            <a:ea typeface="微软雅黑" panose="020B0503020204020204" pitchFamily="34" charset="-122"/>
          </a:endParaRPr>
        </a:p>
      </dgm:t>
    </dgm:pt>
    <dgm:pt modelId="{A2104B13-90A0-4BC9-87A4-44C72EFF9638}" type="sibTrans" cxnId="{C87E7074-FEE6-47C7-9F07-265C03CFA780}">
      <dgm:prSet/>
      <dgm:spPr/>
      <dgm:t>
        <a:bodyPr/>
        <a:lstStyle/>
        <a:p>
          <a:endParaRPr lang="zh-CN" altLang="en-US">
            <a:latin typeface="微软雅黑" panose="020B0503020204020204" pitchFamily="34" charset="-122"/>
            <a:ea typeface="微软雅黑" panose="020B0503020204020204" pitchFamily="34" charset="-122"/>
          </a:endParaRPr>
        </a:p>
      </dgm:t>
    </dgm:pt>
    <dgm:pt modelId="{BF44642A-513C-43C5-8202-827B5ED5B252}">
      <dgm:prSet/>
      <dgm:spPr/>
      <dgm:t>
        <a:bodyPr lIns="180000" rIns="144000"/>
        <a:lstStyle/>
        <a:p>
          <a:r>
            <a:rPr lang="zh-CN" altLang="en-US" dirty="0">
              <a:latin typeface="微软雅黑" panose="020B0503020204020204" pitchFamily="34" charset="-122"/>
              <a:ea typeface="微软雅黑" panose="020B0503020204020204" pitchFamily="34" charset="-122"/>
              <a:cs typeface="+mn-ea"/>
              <a:sym typeface="+mn-lt"/>
            </a:rPr>
            <a:t>微指令字太长，导致</a:t>
          </a:r>
          <a:r>
            <a:rPr lang="en-US" altLang="zh-CN" dirty="0">
              <a:latin typeface="微软雅黑" panose="020B0503020204020204" pitchFamily="34" charset="-122"/>
              <a:ea typeface="微软雅黑" panose="020B0503020204020204" pitchFamily="34" charset="-122"/>
              <a:cs typeface="+mn-ea"/>
              <a:sym typeface="+mn-lt"/>
            </a:rPr>
            <a:t>CM</a:t>
          </a:r>
          <a:r>
            <a:rPr lang="zh-CN" altLang="en-US" dirty="0">
              <a:latin typeface="微软雅黑" panose="020B0503020204020204" pitchFamily="34" charset="-122"/>
              <a:ea typeface="微软雅黑" panose="020B0503020204020204" pitchFamily="34" charset="-122"/>
              <a:cs typeface="+mn-ea"/>
              <a:sym typeface="+mn-lt"/>
            </a:rPr>
            <a:t>容量较大</a:t>
          </a:r>
          <a:endParaRPr lang="en-US" altLang="zh-CN" dirty="0">
            <a:latin typeface="微软雅黑" panose="020B0503020204020204" pitchFamily="34" charset="-122"/>
            <a:ea typeface="微软雅黑" panose="020B0503020204020204" pitchFamily="34" charset="-122"/>
            <a:cs typeface="+mn-ea"/>
            <a:sym typeface="+mn-lt"/>
          </a:endParaRPr>
        </a:p>
      </dgm:t>
    </dgm:pt>
    <dgm:pt modelId="{138D282D-F17D-48F2-A8A0-F4AE649DBB15}" type="parTrans" cxnId="{F19B5456-454C-464B-A352-905870B4E6AE}">
      <dgm:prSet/>
      <dgm:spPr/>
      <dgm:t>
        <a:bodyPr/>
        <a:lstStyle/>
        <a:p>
          <a:endParaRPr lang="zh-CN" altLang="en-US">
            <a:latin typeface="微软雅黑" panose="020B0503020204020204" pitchFamily="34" charset="-122"/>
            <a:ea typeface="微软雅黑" panose="020B0503020204020204" pitchFamily="34" charset="-122"/>
          </a:endParaRPr>
        </a:p>
      </dgm:t>
    </dgm:pt>
    <dgm:pt modelId="{CF4F5F52-01DC-4C03-BBF3-5E5FD3802031}" type="sibTrans" cxnId="{F19B5456-454C-464B-A352-905870B4E6AE}">
      <dgm:prSet/>
      <dgm:spPr/>
      <dgm:t>
        <a:bodyPr/>
        <a:lstStyle/>
        <a:p>
          <a:endParaRPr lang="zh-CN" altLang="en-US">
            <a:latin typeface="微软雅黑" panose="020B0503020204020204" pitchFamily="34" charset="-122"/>
            <a:ea typeface="微软雅黑" panose="020B0503020204020204" pitchFamily="34" charset="-122"/>
          </a:endParaRPr>
        </a:p>
      </dgm:t>
    </dgm:pt>
    <dgm:pt modelId="{03E9AE3E-1B21-4016-8A81-89941EB443F6}">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直接表示法</a:t>
          </a:r>
        </a:p>
      </dgm:t>
    </dgm:pt>
    <dgm:pt modelId="{0C0860D1-EE66-48DD-9727-31A1B93CA897}" type="parTrans" cxnId="{A6A2D3E1-B651-4264-A547-DDB32F2E5521}">
      <dgm:prSet/>
      <dgm:spPr/>
      <dgm:t>
        <a:bodyPr/>
        <a:lstStyle/>
        <a:p>
          <a:endParaRPr lang="zh-CN" altLang="en-US">
            <a:latin typeface="微软雅黑" panose="020B0503020204020204" pitchFamily="34" charset="-122"/>
            <a:ea typeface="微软雅黑" panose="020B0503020204020204" pitchFamily="34" charset="-122"/>
          </a:endParaRPr>
        </a:p>
      </dgm:t>
    </dgm:pt>
    <dgm:pt modelId="{541C4964-79A2-4A76-93AD-DCEC16E378C1}" type="sibTrans" cxnId="{A6A2D3E1-B651-4264-A547-DDB32F2E5521}">
      <dgm:prSet/>
      <dgm:spPr/>
      <dgm:t>
        <a:bodyPr/>
        <a:lstStyle/>
        <a:p>
          <a:endParaRPr lang="zh-CN" altLang="en-US">
            <a:latin typeface="微软雅黑" panose="020B0503020204020204" pitchFamily="34" charset="-122"/>
            <a:ea typeface="微软雅黑" panose="020B0503020204020204" pitchFamily="34" charset="-122"/>
          </a:endParaRPr>
        </a:p>
      </dgm:t>
    </dgm:pt>
    <dgm:pt modelId="{F57786E9-0B71-4C1E-8817-3C1A3E0112CB}" type="pres">
      <dgm:prSet presAssocID="{9880A9B1-6BC0-4680-8C7E-F578C47E7E6F}" presName="linear" presStyleCnt="0">
        <dgm:presLayoutVars>
          <dgm:dir/>
          <dgm:animLvl val="lvl"/>
          <dgm:resizeHandles val="exact"/>
        </dgm:presLayoutVars>
      </dgm:prSet>
      <dgm:spPr/>
    </dgm:pt>
    <dgm:pt modelId="{FF0D0BD2-0C7F-47B6-9260-DDEA6ACF0410}" type="pres">
      <dgm:prSet presAssocID="{03E9AE3E-1B21-4016-8A81-89941EB443F6}" presName="parentLin" presStyleCnt="0"/>
      <dgm:spPr/>
    </dgm:pt>
    <dgm:pt modelId="{8401DA62-031C-480D-B28A-431AA779D794}" type="pres">
      <dgm:prSet presAssocID="{03E9AE3E-1B21-4016-8A81-89941EB443F6}" presName="parentLeftMargin" presStyleLbl="node1" presStyleIdx="0" presStyleCnt="3"/>
      <dgm:spPr/>
    </dgm:pt>
    <dgm:pt modelId="{0C2E6922-D47E-41CD-9A27-E78B1AF84F04}" type="pres">
      <dgm:prSet presAssocID="{03E9AE3E-1B21-4016-8A81-89941EB443F6}" presName="parentText" presStyleLbl="node1" presStyleIdx="0" presStyleCnt="3">
        <dgm:presLayoutVars>
          <dgm:chMax val="0"/>
          <dgm:bulletEnabled val="1"/>
        </dgm:presLayoutVars>
      </dgm:prSet>
      <dgm:spPr/>
    </dgm:pt>
    <dgm:pt modelId="{AB67B081-526B-4BDD-9E59-60644690DD3A}" type="pres">
      <dgm:prSet presAssocID="{03E9AE3E-1B21-4016-8A81-89941EB443F6}" presName="negativeSpace" presStyleCnt="0"/>
      <dgm:spPr/>
    </dgm:pt>
    <dgm:pt modelId="{872B10FF-96E6-43AD-AB96-37DC6B776957}" type="pres">
      <dgm:prSet presAssocID="{03E9AE3E-1B21-4016-8A81-89941EB443F6}" presName="childText" presStyleLbl="conFgAcc1" presStyleIdx="0" presStyleCnt="3">
        <dgm:presLayoutVars>
          <dgm:bulletEnabled val="1"/>
        </dgm:presLayoutVars>
      </dgm:prSet>
      <dgm:spPr/>
    </dgm:pt>
    <dgm:pt modelId="{3393F6C8-372C-4B1B-9133-90D9D4FC2CBD}" type="pres">
      <dgm:prSet presAssocID="{541C4964-79A2-4A76-93AD-DCEC16E378C1}" presName="spaceBetweenRectangles" presStyleCnt="0"/>
      <dgm:spPr/>
    </dgm:pt>
    <dgm:pt modelId="{73DCF0BE-AF05-446C-98B5-9F72AF153DEA}" type="pres">
      <dgm:prSet presAssocID="{46E18F6D-E3E4-44B0-A940-E852FD955D91}" presName="parentLin" presStyleCnt="0"/>
      <dgm:spPr/>
    </dgm:pt>
    <dgm:pt modelId="{5E70D7AF-34A1-4D9F-83A8-A3F7EBDE1CC7}" type="pres">
      <dgm:prSet presAssocID="{46E18F6D-E3E4-44B0-A940-E852FD955D91}" presName="parentLeftMargin" presStyleLbl="node1" presStyleIdx="0" presStyleCnt="3"/>
      <dgm:spPr/>
    </dgm:pt>
    <dgm:pt modelId="{FB57484F-C734-4360-8A34-FA369470C070}" type="pres">
      <dgm:prSet presAssocID="{46E18F6D-E3E4-44B0-A940-E852FD955D91}" presName="parentText" presStyleLbl="node1" presStyleIdx="1" presStyleCnt="3">
        <dgm:presLayoutVars>
          <dgm:chMax val="0"/>
          <dgm:bulletEnabled val="1"/>
        </dgm:presLayoutVars>
      </dgm:prSet>
      <dgm:spPr/>
    </dgm:pt>
    <dgm:pt modelId="{9D319701-DCCB-4502-BEFC-4DE153AB69BF}" type="pres">
      <dgm:prSet presAssocID="{46E18F6D-E3E4-44B0-A940-E852FD955D91}" presName="negativeSpace" presStyleCnt="0"/>
      <dgm:spPr/>
    </dgm:pt>
    <dgm:pt modelId="{C36BE47D-B926-4452-A38B-7CC441374E9F}" type="pres">
      <dgm:prSet presAssocID="{46E18F6D-E3E4-44B0-A940-E852FD955D91}" presName="childText" presStyleLbl="conFgAcc1" presStyleIdx="1" presStyleCnt="3">
        <dgm:presLayoutVars>
          <dgm:bulletEnabled val="1"/>
        </dgm:presLayoutVars>
      </dgm:prSet>
      <dgm:spPr/>
    </dgm:pt>
    <dgm:pt modelId="{52458080-7909-4CB8-BF16-B0CA2F6460DC}" type="pres">
      <dgm:prSet presAssocID="{9987FD9A-CE41-462D-B160-0EFF62B7283F}" presName="spaceBetweenRectangles" presStyleCnt="0"/>
      <dgm:spPr/>
    </dgm:pt>
    <dgm:pt modelId="{2377D8FF-29C1-44B2-A335-212BF7916972}" type="pres">
      <dgm:prSet presAssocID="{E29ECDD5-8299-4CD6-9493-6107E4CE7E20}" presName="parentLin" presStyleCnt="0"/>
      <dgm:spPr/>
    </dgm:pt>
    <dgm:pt modelId="{F337210E-25CE-49E5-9586-8129E261ABFF}" type="pres">
      <dgm:prSet presAssocID="{E29ECDD5-8299-4CD6-9493-6107E4CE7E20}" presName="parentLeftMargin" presStyleLbl="node1" presStyleIdx="1" presStyleCnt="3"/>
      <dgm:spPr/>
    </dgm:pt>
    <dgm:pt modelId="{63A9EEA6-2BE6-4E81-A6C7-A6C3EA8E954B}" type="pres">
      <dgm:prSet presAssocID="{E29ECDD5-8299-4CD6-9493-6107E4CE7E20}" presName="parentText" presStyleLbl="node1" presStyleIdx="2" presStyleCnt="3">
        <dgm:presLayoutVars>
          <dgm:chMax val="0"/>
          <dgm:bulletEnabled val="1"/>
        </dgm:presLayoutVars>
      </dgm:prSet>
      <dgm:spPr/>
    </dgm:pt>
    <dgm:pt modelId="{3ECE8A54-2390-405D-85F5-FFB45A6A2A75}" type="pres">
      <dgm:prSet presAssocID="{E29ECDD5-8299-4CD6-9493-6107E4CE7E20}" presName="negativeSpace" presStyleCnt="0"/>
      <dgm:spPr/>
    </dgm:pt>
    <dgm:pt modelId="{68A8F8D0-93CF-45E4-833A-53B33D0FFC56}" type="pres">
      <dgm:prSet presAssocID="{E29ECDD5-8299-4CD6-9493-6107E4CE7E20}" presName="childText" presStyleLbl="conFgAcc1" presStyleIdx="2" presStyleCnt="3">
        <dgm:presLayoutVars>
          <dgm:bulletEnabled val="1"/>
        </dgm:presLayoutVars>
      </dgm:prSet>
      <dgm:spPr/>
    </dgm:pt>
  </dgm:ptLst>
  <dgm:cxnLst>
    <dgm:cxn modelId="{A4187F00-617D-4A3A-B373-34BE47BA8FDB}" type="presOf" srcId="{46E18F6D-E3E4-44B0-A940-E852FD955D91}" destId="{5E70D7AF-34A1-4D9F-83A8-A3F7EBDE1CC7}" srcOrd="0" destOrd="0" presId="urn:microsoft.com/office/officeart/2005/8/layout/list1"/>
    <dgm:cxn modelId="{40EF0761-76BD-400D-BCD3-2365D0401EA6}" srcId="{03E9AE3E-1B21-4016-8A81-89941EB443F6}" destId="{908B0988-E12B-4A5B-925D-C38EB8509812}" srcOrd="0" destOrd="0" parTransId="{65034777-C923-453B-B219-478B2FDA6F4A}" sibTransId="{08B2FD26-6402-42B1-8099-175A6FE3A1D4}"/>
    <dgm:cxn modelId="{E8F3E645-30E9-4681-A6A4-7645991D4373}" srcId="{9880A9B1-6BC0-4680-8C7E-F578C47E7E6F}" destId="{46E18F6D-E3E4-44B0-A940-E852FD955D91}" srcOrd="1" destOrd="0" parTransId="{416FA371-01AD-47D5-87BD-88C41DE42FC6}" sibTransId="{9987FD9A-CE41-462D-B160-0EFF62B7283F}"/>
    <dgm:cxn modelId="{4C336651-06EE-4FE1-84E6-51136D936877}" type="presOf" srcId="{46E18F6D-E3E4-44B0-A940-E852FD955D91}" destId="{FB57484F-C734-4360-8A34-FA369470C070}" srcOrd="1" destOrd="0" presId="urn:microsoft.com/office/officeart/2005/8/layout/list1"/>
    <dgm:cxn modelId="{C87E7074-FEE6-47C7-9F07-265C03CFA780}" srcId="{9880A9B1-6BC0-4680-8C7E-F578C47E7E6F}" destId="{E29ECDD5-8299-4CD6-9493-6107E4CE7E20}" srcOrd="2" destOrd="0" parTransId="{B3267325-A970-41FF-B566-669A82C24EBA}" sibTransId="{A2104B13-90A0-4BC9-87A4-44C72EFF9638}"/>
    <dgm:cxn modelId="{F19B5456-454C-464B-A352-905870B4E6AE}" srcId="{E29ECDD5-8299-4CD6-9493-6107E4CE7E20}" destId="{BF44642A-513C-43C5-8202-827B5ED5B252}" srcOrd="0" destOrd="0" parTransId="{138D282D-F17D-48F2-A8A0-F4AE649DBB15}" sibTransId="{CF4F5F52-01DC-4C03-BBF3-5E5FD3802031}"/>
    <dgm:cxn modelId="{3C60527C-93B4-4E5E-BD43-218EDE77A12E}" type="presOf" srcId="{E29ECDD5-8299-4CD6-9493-6107E4CE7E20}" destId="{F337210E-25CE-49E5-9586-8129E261ABFF}" srcOrd="0" destOrd="0" presId="urn:microsoft.com/office/officeart/2005/8/layout/list1"/>
    <dgm:cxn modelId="{ACC2BA98-5997-4193-8228-29D680EF44E3}" type="presOf" srcId="{9880A9B1-6BC0-4680-8C7E-F578C47E7E6F}" destId="{F57786E9-0B71-4C1E-8817-3C1A3E0112CB}" srcOrd="0" destOrd="0" presId="urn:microsoft.com/office/officeart/2005/8/layout/list1"/>
    <dgm:cxn modelId="{6A82A89C-9AE2-4B33-8B7F-64DF52625DC9}" srcId="{46E18F6D-E3E4-44B0-A940-E852FD955D91}" destId="{D3ED8B99-B0E0-446E-A9C3-A903EE33029B}" srcOrd="0" destOrd="0" parTransId="{FFBAF57E-7299-42E3-BA3F-478A97E31839}" sibTransId="{BD2A94E6-6B67-45D5-A9FF-10541BB3BC60}"/>
    <dgm:cxn modelId="{4EDEF1A4-CD15-41D8-9FBF-8CC676865510}" type="presOf" srcId="{BF44642A-513C-43C5-8202-827B5ED5B252}" destId="{68A8F8D0-93CF-45E4-833A-53B33D0FFC56}" srcOrd="0" destOrd="0" presId="urn:microsoft.com/office/officeart/2005/8/layout/list1"/>
    <dgm:cxn modelId="{8BB65DA8-1AA4-441F-A7A6-FD7086365C6C}" type="presOf" srcId="{908B0988-E12B-4A5B-925D-C38EB8509812}" destId="{872B10FF-96E6-43AD-AB96-37DC6B776957}" srcOrd="0" destOrd="0" presId="urn:microsoft.com/office/officeart/2005/8/layout/list1"/>
    <dgm:cxn modelId="{DE4562B6-C820-4AB8-97D7-F8F8F6B7AEFE}" type="presOf" srcId="{03E9AE3E-1B21-4016-8A81-89941EB443F6}" destId="{0C2E6922-D47E-41CD-9A27-E78B1AF84F04}" srcOrd="1" destOrd="0" presId="urn:microsoft.com/office/officeart/2005/8/layout/list1"/>
    <dgm:cxn modelId="{71B741D5-A84B-4522-BF97-4B8D6963938C}" type="presOf" srcId="{03E9AE3E-1B21-4016-8A81-89941EB443F6}" destId="{8401DA62-031C-480D-B28A-431AA779D794}" srcOrd="0" destOrd="0" presId="urn:microsoft.com/office/officeart/2005/8/layout/list1"/>
    <dgm:cxn modelId="{0F14A8D9-DE24-45ED-98D5-571BD8D003DF}" type="presOf" srcId="{E29ECDD5-8299-4CD6-9493-6107E4CE7E20}" destId="{63A9EEA6-2BE6-4E81-A6C7-A6C3EA8E954B}" srcOrd="1" destOrd="0" presId="urn:microsoft.com/office/officeart/2005/8/layout/list1"/>
    <dgm:cxn modelId="{27523BE1-023C-41F9-B81B-6596235C7642}" type="presOf" srcId="{D3ED8B99-B0E0-446E-A9C3-A903EE33029B}" destId="{C36BE47D-B926-4452-A38B-7CC441374E9F}" srcOrd="0" destOrd="0" presId="urn:microsoft.com/office/officeart/2005/8/layout/list1"/>
    <dgm:cxn modelId="{A6A2D3E1-B651-4264-A547-DDB32F2E5521}" srcId="{9880A9B1-6BC0-4680-8C7E-F578C47E7E6F}" destId="{03E9AE3E-1B21-4016-8A81-89941EB443F6}" srcOrd="0" destOrd="0" parTransId="{0C0860D1-EE66-48DD-9727-31A1B93CA897}" sibTransId="{541C4964-79A2-4A76-93AD-DCEC16E378C1}"/>
    <dgm:cxn modelId="{472B67D1-0D0D-421D-A55A-47775DC12FE5}" type="presParOf" srcId="{F57786E9-0B71-4C1E-8817-3C1A3E0112CB}" destId="{FF0D0BD2-0C7F-47B6-9260-DDEA6ACF0410}" srcOrd="0" destOrd="0" presId="urn:microsoft.com/office/officeart/2005/8/layout/list1"/>
    <dgm:cxn modelId="{75D5BABB-2FA8-41DC-8C18-A84A6728EF64}" type="presParOf" srcId="{FF0D0BD2-0C7F-47B6-9260-DDEA6ACF0410}" destId="{8401DA62-031C-480D-B28A-431AA779D794}" srcOrd="0" destOrd="0" presId="urn:microsoft.com/office/officeart/2005/8/layout/list1"/>
    <dgm:cxn modelId="{789A06AE-EBFA-4596-B0EE-F78E4D35555A}" type="presParOf" srcId="{FF0D0BD2-0C7F-47B6-9260-DDEA6ACF0410}" destId="{0C2E6922-D47E-41CD-9A27-E78B1AF84F04}" srcOrd="1" destOrd="0" presId="urn:microsoft.com/office/officeart/2005/8/layout/list1"/>
    <dgm:cxn modelId="{F152C8AD-8169-4D59-9E12-3BAF7137B9BE}" type="presParOf" srcId="{F57786E9-0B71-4C1E-8817-3C1A3E0112CB}" destId="{AB67B081-526B-4BDD-9E59-60644690DD3A}" srcOrd="1" destOrd="0" presId="urn:microsoft.com/office/officeart/2005/8/layout/list1"/>
    <dgm:cxn modelId="{B3B64D50-1BE0-4E35-9334-015F36D1D8D0}" type="presParOf" srcId="{F57786E9-0B71-4C1E-8817-3C1A3E0112CB}" destId="{872B10FF-96E6-43AD-AB96-37DC6B776957}" srcOrd="2" destOrd="0" presId="urn:microsoft.com/office/officeart/2005/8/layout/list1"/>
    <dgm:cxn modelId="{5B213E4B-0C43-4822-9132-F3BDDFC351ED}" type="presParOf" srcId="{F57786E9-0B71-4C1E-8817-3C1A3E0112CB}" destId="{3393F6C8-372C-4B1B-9133-90D9D4FC2CBD}" srcOrd="3" destOrd="0" presId="urn:microsoft.com/office/officeart/2005/8/layout/list1"/>
    <dgm:cxn modelId="{E3EA6768-1170-4982-B824-7DAB4B2C2333}" type="presParOf" srcId="{F57786E9-0B71-4C1E-8817-3C1A3E0112CB}" destId="{73DCF0BE-AF05-446C-98B5-9F72AF153DEA}" srcOrd="4" destOrd="0" presId="urn:microsoft.com/office/officeart/2005/8/layout/list1"/>
    <dgm:cxn modelId="{C5084854-6333-4374-8F12-AA36D50687B4}" type="presParOf" srcId="{73DCF0BE-AF05-446C-98B5-9F72AF153DEA}" destId="{5E70D7AF-34A1-4D9F-83A8-A3F7EBDE1CC7}" srcOrd="0" destOrd="0" presId="urn:microsoft.com/office/officeart/2005/8/layout/list1"/>
    <dgm:cxn modelId="{1F2AAB54-52A7-4704-B1A5-9FAE9CADF3A5}" type="presParOf" srcId="{73DCF0BE-AF05-446C-98B5-9F72AF153DEA}" destId="{FB57484F-C734-4360-8A34-FA369470C070}" srcOrd="1" destOrd="0" presId="urn:microsoft.com/office/officeart/2005/8/layout/list1"/>
    <dgm:cxn modelId="{B4E6A067-5922-4374-8A8B-C3F81EB147BE}" type="presParOf" srcId="{F57786E9-0B71-4C1E-8817-3C1A3E0112CB}" destId="{9D319701-DCCB-4502-BEFC-4DE153AB69BF}" srcOrd="5" destOrd="0" presId="urn:microsoft.com/office/officeart/2005/8/layout/list1"/>
    <dgm:cxn modelId="{6D127597-CFF1-40D3-86B7-F5DC60EB54BC}" type="presParOf" srcId="{F57786E9-0B71-4C1E-8817-3C1A3E0112CB}" destId="{C36BE47D-B926-4452-A38B-7CC441374E9F}" srcOrd="6" destOrd="0" presId="urn:microsoft.com/office/officeart/2005/8/layout/list1"/>
    <dgm:cxn modelId="{1F61666B-BFED-485E-AAFC-5BC9CC8D65EC}" type="presParOf" srcId="{F57786E9-0B71-4C1E-8817-3C1A3E0112CB}" destId="{52458080-7909-4CB8-BF16-B0CA2F6460DC}" srcOrd="7" destOrd="0" presId="urn:microsoft.com/office/officeart/2005/8/layout/list1"/>
    <dgm:cxn modelId="{54C33B93-3D4E-47C5-A104-A3F5CEC89042}" type="presParOf" srcId="{F57786E9-0B71-4C1E-8817-3C1A3E0112CB}" destId="{2377D8FF-29C1-44B2-A335-212BF7916972}" srcOrd="8" destOrd="0" presId="urn:microsoft.com/office/officeart/2005/8/layout/list1"/>
    <dgm:cxn modelId="{EB797C29-8C4F-40A4-8573-552F9ADD524D}" type="presParOf" srcId="{2377D8FF-29C1-44B2-A335-212BF7916972}" destId="{F337210E-25CE-49E5-9586-8129E261ABFF}" srcOrd="0" destOrd="0" presId="urn:microsoft.com/office/officeart/2005/8/layout/list1"/>
    <dgm:cxn modelId="{11F8022A-231E-40FD-B4C5-77BE4FEF3B21}" type="presParOf" srcId="{2377D8FF-29C1-44B2-A335-212BF7916972}" destId="{63A9EEA6-2BE6-4E81-A6C7-A6C3EA8E954B}" srcOrd="1" destOrd="0" presId="urn:microsoft.com/office/officeart/2005/8/layout/list1"/>
    <dgm:cxn modelId="{169E6CE1-3E30-46B7-9452-93F31C876383}" type="presParOf" srcId="{F57786E9-0B71-4C1E-8817-3C1A3E0112CB}" destId="{3ECE8A54-2390-405D-85F5-FFB45A6A2A75}" srcOrd="9" destOrd="0" presId="urn:microsoft.com/office/officeart/2005/8/layout/list1"/>
    <dgm:cxn modelId="{9B9CD751-3C18-4F23-BA73-8A88D7613183}" type="presParOf" srcId="{F57786E9-0B71-4C1E-8817-3C1A3E0112CB}" destId="{68A8F8D0-93CF-45E4-833A-53B33D0FFC5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EA17E41-F4ED-48F3-9913-7960BABDDAD3}"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ACFC7AEB-DD3E-4F45-9E0C-A643A089396E}">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编码表示法</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55DF5E6-F994-41BD-965C-C4C120465ED7}" type="parTrans" cxnId="{3D2B2705-4AD3-4A28-AD41-49852162ED7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9B452E6-8F1C-4664-B643-CF187B032E34}" type="sibTrans" cxnId="{3D2B2705-4AD3-4A28-AD41-49852162ED7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131781D-C168-4EF1-8A9D-8C81BE7CC38F}">
      <dgm:prSet custT="1"/>
      <dgm:spPr/>
      <dgm:t>
        <a:bodyPr lIns="144000" rIns="144000"/>
        <a:lstStyle/>
        <a:p>
          <a:r>
            <a:rPr lang="zh-CN" altLang="en-US" sz="1800" dirty="0">
              <a:latin typeface="微软雅黑" panose="020B0503020204020204" pitchFamily="34" charset="-122"/>
              <a:ea typeface="微软雅黑" panose="020B0503020204020204" pitchFamily="34" charset="-122"/>
              <a:sym typeface="+mn-lt"/>
            </a:rPr>
            <a:t>把相斥的微命令组成一个小组，然后通过译码器对小组信号进行译码，输出作为微命令</a:t>
          </a:r>
          <a:endParaRPr lang="en-US" altLang="zh-CN" sz="1800" dirty="0">
            <a:latin typeface="微软雅黑" panose="020B0503020204020204" pitchFamily="34" charset="-122"/>
            <a:ea typeface="微软雅黑" panose="020B0503020204020204" pitchFamily="34" charset="-122"/>
            <a:sym typeface="+mn-lt"/>
          </a:endParaRPr>
        </a:p>
      </dgm:t>
    </dgm:pt>
    <dgm:pt modelId="{C4B84E0A-B263-4CAC-AD40-78CEB00A2617}" type="parTrans" cxnId="{8B047DF2-AD0E-49C9-9F91-5E76EF1EF77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914F498-B65D-42B2-ADC6-DA01F7B73CA7}" type="sibTrans" cxnId="{8B047DF2-AD0E-49C9-9F91-5E76EF1EF77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1F96D30-08E1-4261-96B2-FF3F97C9CA90}">
      <dgm:prSet custT="1"/>
      <dgm:spPr/>
      <dgm:t>
        <a:bodyPr/>
        <a:lstStyle/>
        <a:p>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059FCFE0-3673-406A-BF34-EF366DA7D828}" type="parTrans" cxnId="{64132D80-B0A9-45C7-9E0F-186BB5A012C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390D3B3-ABC6-48E0-A36A-9976308D77CD}" type="sibTrans" cxnId="{64132D80-B0A9-45C7-9E0F-186BB5A012C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91F6C70-3086-4FBD-A4EC-1DB2700A7161}">
      <dgm:prSet custT="1"/>
      <dgm:spPr/>
      <dgm:t>
        <a:bodyPr lIns="144000" rIns="144000"/>
        <a:lstStyle/>
        <a:p>
          <a:r>
            <a:rPr lang="zh-CN" altLang="en-US" sz="1800">
              <a:latin typeface="微软雅黑" panose="020B0503020204020204" pitchFamily="34" charset="-122"/>
              <a:ea typeface="微软雅黑" panose="020B0503020204020204" pitchFamily="34" charset="-122"/>
              <a:sym typeface="+mn-lt"/>
            </a:rPr>
            <a:t>微指令字缩短，译码电路使微指令的执行速度减慢</a:t>
          </a:r>
          <a:endParaRPr lang="zh-CN" altLang="en-US" sz="1800" dirty="0">
            <a:latin typeface="微软雅黑" panose="020B0503020204020204" pitchFamily="34" charset="-122"/>
            <a:ea typeface="微软雅黑" panose="020B0503020204020204" pitchFamily="34" charset="-122"/>
            <a:sym typeface="+mn-lt"/>
          </a:endParaRPr>
        </a:p>
      </dgm:t>
    </dgm:pt>
    <dgm:pt modelId="{2A66F044-A7DC-48C8-AFF5-210C7DC21E95}" type="parTrans" cxnId="{0E323794-156A-47E8-A5E8-E83369CB9A8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3916AB0A-7CC2-4269-BF42-923BE69D169C}" type="sibTrans" cxnId="{0E323794-156A-47E8-A5E8-E83369CB9A8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AFEB743-9034-47C1-907A-B271236FE3F4}" type="pres">
      <dgm:prSet presAssocID="{2EA17E41-F4ED-48F3-9913-7960BABDDAD3}" presName="linear" presStyleCnt="0">
        <dgm:presLayoutVars>
          <dgm:dir/>
          <dgm:animLvl val="lvl"/>
          <dgm:resizeHandles val="exact"/>
        </dgm:presLayoutVars>
      </dgm:prSet>
      <dgm:spPr/>
    </dgm:pt>
    <dgm:pt modelId="{77AD2BAE-AE5D-4B72-B465-09D36FF76D99}" type="pres">
      <dgm:prSet presAssocID="{ACFC7AEB-DD3E-4F45-9E0C-A643A089396E}" presName="parentLin" presStyleCnt="0"/>
      <dgm:spPr/>
    </dgm:pt>
    <dgm:pt modelId="{01FBB3F5-5545-444D-8C30-6B48768F0840}" type="pres">
      <dgm:prSet presAssocID="{ACFC7AEB-DD3E-4F45-9E0C-A643A089396E}" presName="parentLeftMargin" presStyleLbl="node1" presStyleIdx="0" presStyleCnt="2"/>
      <dgm:spPr/>
    </dgm:pt>
    <dgm:pt modelId="{F8392A70-C548-4E88-A6B1-F60D41464418}" type="pres">
      <dgm:prSet presAssocID="{ACFC7AEB-DD3E-4F45-9E0C-A643A089396E}" presName="parentText" presStyleLbl="node1" presStyleIdx="0" presStyleCnt="2">
        <dgm:presLayoutVars>
          <dgm:chMax val="0"/>
          <dgm:bulletEnabled val="1"/>
        </dgm:presLayoutVars>
      </dgm:prSet>
      <dgm:spPr/>
    </dgm:pt>
    <dgm:pt modelId="{E1EAA875-ED8E-400F-ABF1-3BDF79D7B87F}" type="pres">
      <dgm:prSet presAssocID="{ACFC7AEB-DD3E-4F45-9E0C-A643A089396E}" presName="negativeSpace" presStyleCnt="0"/>
      <dgm:spPr/>
    </dgm:pt>
    <dgm:pt modelId="{BE3218AF-5471-4C64-9666-95E409E73F21}" type="pres">
      <dgm:prSet presAssocID="{ACFC7AEB-DD3E-4F45-9E0C-A643A089396E}" presName="childText" presStyleLbl="conFgAcc1" presStyleIdx="0" presStyleCnt="2">
        <dgm:presLayoutVars>
          <dgm:bulletEnabled val="1"/>
        </dgm:presLayoutVars>
      </dgm:prSet>
      <dgm:spPr/>
    </dgm:pt>
    <dgm:pt modelId="{DD90037B-E429-4A74-9CA8-89C58EEA75BC}" type="pres">
      <dgm:prSet presAssocID="{19B452E6-8F1C-4664-B643-CF187B032E34}" presName="spaceBetweenRectangles" presStyleCnt="0"/>
      <dgm:spPr/>
    </dgm:pt>
    <dgm:pt modelId="{AD866A04-8F83-4640-A613-340B9B59185A}" type="pres">
      <dgm:prSet presAssocID="{71F96D30-08E1-4261-96B2-FF3F97C9CA90}" presName="parentLin" presStyleCnt="0"/>
      <dgm:spPr/>
    </dgm:pt>
    <dgm:pt modelId="{5D49768A-024D-4863-A63C-5AA2B857E4D4}" type="pres">
      <dgm:prSet presAssocID="{71F96D30-08E1-4261-96B2-FF3F97C9CA90}" presName="parentLeftMargin" presStyleLbl="node1" presStyleIdx="0" presStyleCnt="2"/>
      <dgm:spPr/>
    </dgm:pt>
    <dgm:pt modelId="{1062D3B1-A0E1-40C1-9E23-5975EEF97500}" type="pres">
      <dgm:prSet presAssocID="{71F96D30-08E1-4261-96B2-FF3F97C9CA90}" presName="parentText" presStyleLbl="node1" presStyleIdx="1" presStyleCnt="2">
        <dgm:presLayoutVars>
          <dgm:chMax val="0"/>
          <dgm:bulletEnabled val="1"/>
        </dgm:presLayoutVars>
      </dgm:prSet>
      <dgm:spPr/>
    </dgm:pt>
    <dgm:pt modelId="{37A00945-F518-4F34-BEAF-B930FD727B39}" type="pres">
      <dgm:prSet presAssocID="{71F96D30-08E1-4261-96B2-FF3F97C9CA90}" presName="negativeSpace" presStyleCnt="0"/>
      <dgm:spPr/>
    </dgm:pt>
    <dgm:pt modelId="{D0862820-EDA0-4578-B293-42AC0BA27731}" type="pres">
      <dgm:prSet presAssocID="{71F96D30-08E1-4261-96B2-FF3F97C9CA90}" presName="childText" presStyleLbl="conFgAcc1" presStyleIdx="1" presStyleCnt="2">
        <dgm:presLayoutVars>
          <dgm:bulletEnabled val="1"/>
        </dgm:presLayoutVars>
      </dgm:prSet>
      <dgm:spPr/>
    </dgm:pt>
  </dgm:ptLst>
  <dgm:cxnLst>
    <dgm:cxn modelId="{3D2B2705-4AD3-4A28-AD41-49852162ED74}" srcId="{2EA17E41-F4ED-48F3-9913-7960BABDDAD3}" destId="{ACFC7AEB-DD3E-4F45-9E0C-A643A089396E}" srcOrd="0" destOrd="0" parTransId="{A55DF5E6-F994-41BD-965C-C4C120465ED7}" sibTransId="{19B452E6-8F1C-4664-B643-CF187B032E34}"/>
    <dgm:cxn modelId="{E402E21D-B320-4F36-A002-5E4C75D3432B}" type="presOf" srcId="{ACFC7AEB-DD3E-4F45-9E0C-A643A089396E}" destId="{F8392A70-C548-4E88-A6B1-F60D41464418}" srcOrd="1" destOrd="0" presId="urn:microsoft.com/office/officeart/2005/8/layout/list1"/>
    <dgm:cxn modelId="{89D87831-3DBC-4D42-B21E-70D8F370736C}" type="presOf" srcId="{71F96D30-08E1-4261-96B2-FF3F97C9CA90}" destId="{1062D3B1-A0E1-40C1-9E23-5975EEF97500}" srcOrd="1" destOrd="0" presId="urn:microsoft.com/office/officeart/2005/8/layout/list1"/>
    <dgm:cxn modelId="{F9FC9450-3078-40B4-A4E6-F405FB554DE7}" type="presOf" srcId="{ACFC7AEB-DD3E-4F45-9E0C-A643A089396E}" destId="{01FBB3F5-5545-444D-8C30-6B48768F0840}" srcOrd="0" destOrd="0" presId="urn:microsoft.com/office/officeart/2005/8/layout/list1"/>
    <dgm:cxn modelId="{D3489957-9545-46C1-9D58-5F37A24CA122}" type="presOf" srcId="{D91F6C70-3086-4FBD-A4EC-1DB2700A7161}" destId="{D0862820-EDA0-4578-B293-42AC0BA27731}" srcOrd="0" destOrd="0" presId="urn:microsoft.com/office/officeart/2005/8/layout/list1"/>
    <dgm:cxn modelId="{33D3E87E-8BB9-4E6C-84B1-8768B3DA0642}" type="presOf" srcId="{2EA17E41-F4ED-48F3-9913-7960BABDDAD3}" destId="{DAFEB743-9034-47C1-907A-B271236FE3F4}" srcOrd="0" destOrd="0" presId="urn:microsoft.com/office/officeart/2005/8/layout/list1"/>
    <dgm:cxn modelId="{64132D80-B0A9-45C7-9E0F-186BB5A012C8}" srcId="{2EA17E41-F4ED-48F3-9913-7960BABDDAD3}" destId="{71F96D30-08E1-4261-96B2-FF3F97C9CA90}" srcOrd="1" destOrd="0" parTransId="{059FCFE0-3673-406A-BF34-EF366DA7D828}" sibTransId="{5390D3B3-ABC6-48E0-A36A-9976308D77CD}"/>
    <dgm:cxn modelId="{08554892-BD94-4646-8D5F-CE3EB8479954}" type="presOf" srcId="{71F96D30-08E1-4261-96B2-FF3F97C9CA90}" destId="{5D49768A-024D-4863-A63C-5AA2B857E4D4}" srcOrd="0" destOrd="0" presId="urn:microsoft.com/office/officeart/2005/8/layout/list1"/>
    <dgm:cxn modelId="{0E323794-156A-47E8-A5E8-E83369CB9A8B}" srcId="{71F96D30-08E1-4261-96B2-FF3F97C9CA90}" destId="{D91F6C70-3086-4FBD-A4EC-1DB2700A7161}" srcOrd="0" destOrd="0" parTransId="{2A66F044-A7DC-48C8-AFF5-210C7DC21E95}" sibTransId="{3916AB0A-7CC2-4269-BF42-923BE69D169C}"/>
    <dgm:cxn modelId="{A09952C4-EF55-4BD7-AE5C-AB35BCD511EE}" type="presOf" srcId="{7131781D-C168-4EF1-8A9D-8C81BE7CC38F}" destId="{BE3218AF-5471-4C64-9666-95E409E73F21}" srcOrd="0" destOrd="0" presId="urn:microsoft.com/office/officeart/2005/8/layout/list1"/>
    <dgm:cxn modelId="{8B047DF2-AD0E-49C9-9F91-5E76EF1EF774}" srcId="{ACFC7AEB-DD3E-4F45-9E0C-A643A089396E}" destId="{7131781D-C168-4EF1-8A9D-8C81BE7CC38F}" srcOrd="0" destOrd="0" parTransId="{C4B84E0A-B263-4CAC-AD40-78CEB00A2617}" sibTransId="{8914F498-B65D-42B2-ADC6-DA01F7B73CA7}"/>
    <dgm:cxn modelId="{6BD8499F-1483-450E-A34B-D3D58C1B0204}" type="presParOf" srcId="{DAFEB743-9034-47C1-907A-B271236FE3F4}" destId="{77AD2BAE-AE5D-4B72-B465-09D36FF76D99}" srcOrd="0" destOrd="0" presId="urn:microsoft.com/office/officeart/2005/8/layout/list1"/>
    <dgm:cxn modelId="{B87F3C95-4B32-4D44-9A34-CD91169B18F2}" type="presParOf" srcId="{77AD2BAE-AE5D-4B72-B465-09D36FF76D99}" destId="{01FBB3F5-5545-444D-8C30-6B48768F0840}" srcOrd="0" destOrd="0" presId="urn:microsoft.com/office/officeart/2005/8/layout/list1"/>
    <dgm:cxn modelId="{D6EE943B-499B-4A3C-9679-1632AE98ACA8}" type="presParOf" srcId="{77AD2BAE-AE5D-4B72-B465-09D36FF76D99}" destId="{F8392A70-C548-4E88-A6B1-F60D41464418}" srcOrd="1" destOrd="0" presId="urn:microsoft.com/office/officeart/2005/8/layout/list1"/>
    <dgm:cxn modelId="{13B8E3AC-E977-431A-A1DD-C58DAD54E7F7}" type="presParOf" srcId="{DAFEB743-9034-47C1-907A-B271236FE3F4}" destId="{E1EAA875-ED8E-400F-ABF1-3BDF79D7B87F}" srcOrd="1" destOrd="0" presId="urn:microsoft.com/office/officeart/2005/8/layout/list1"/>
    <dgm:cxn modelId="{AC1E5C50-2F72-4026-A039-1BB66437B742}" type="presParOf" srcId="{DAFEB743-9034-47C1-907A-B271236FE3F4}" destId="{BE3218AF-5471-4C64-9666-95E409E73F21}" srcOrd="2" destOrd="0" presId="urn:microsoft.com/office/officeart/2005/8/layout/list1"/>
    <dgm:cxn modelId="{930B3F30-DAE9-4331-8C7E-21FB91718330}" type="presParOf" srcId="{DAFEB743-9034-47C1-907A-B271236FE3F4}" destId="{DD90037B-E429-4A74-9CA8-89C58EEA75BC}" srcOrd="3" destOrd="0" presId="urn:microsoft.com/office/officeart/2005/8/layout/list1"/>
    <dgm:cxn modelId="{1DF952B7-763B-466B-93D0-94C91FAAD111}" type="presParOf" srcId="{DAFEB743-9034-47C1-907A-B271236FE3F4}" destId="{AD866A04-8F83-4640-A613-340B9B59185A}" srcOrd="4" destOrd="0" presId="urn:microsoft.com/office/officeart/2005/8/layout/list1"/>
    <dgm:cxn modelId="{2C1A67B9-FD48-4F61-A4F4-A87F28F35358}" type="presParOf" srcId="{AD866A04-8F83-4640-A613-340B9B59185A}" destId="{5D49768A-024D-4863-A63C-5AA2B857E4D4}" srcOrd="0" destOrd="0" presId="urn:microsoft.com/office/officeart/2005/8/layout/list1"/>
    <dgm:cxn modelId="{5D67498F-0A17-4DB3-B704-B1A4A817FC62}" type="presParOf" srcId="{AD866A04-8F83-4640-A613-340B9B59185A}" destId="{1062D3B1-A0E1-40C1-9E23-5975EEF97500}" srcOrd="1" destOrd="0" presId="urn:microsoft.com/office/officeart/2005/8/layout/list1"/>
    <dgm:cxn modelId="{D5A24BD0-DC60-4106-A6E6-3A595D4DA7DB}" type="presParOf" srcId="{DAFEB743-9034-47C1-907A-B271236FE3F4}" destId="{37A00945-F518-4F34-BEAF-B930FD727B39}" srcOrd="5" destOrd="0" presId="urn:microsoft.com/office/officeart/2005/8/layout/list1"/>
    <dgm:cxn modelId="{26164B70-4BBB-45E5-A9B8-AACC644C1319}" type="presParOf" srcId="{DAFEB743-9034-47C1-907A-B271236FE3F4}" destId="{D0862820-EDA0-4578-B293-42AC0BA2773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BB8BB33D-AE97-4412-9408-7D02E2D31C44}"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zh-CN" altLang="en-US"/>
        </a:p>
      </dgm:t>
    </dgm:pt>
    <dgm:pt modelId="{6DE8A7D1-50AD-4A28-94BB-077DD4F33C9F}">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计数器方式</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201551C1-A484-44CD-984B-F2BB95BC3424}" type="parTrans" cxnId="{538E4FB5-39AD-4919-BCA6-69ADBC1A33F7}">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BF99CFD-C518-4B4F-A450-4B6A37103CBC}" type="sibTrans" cxnId="{538E4FB5-39AD-4919-BCA6-69ADBC1A33F7}">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219C37FB-67EE-410A-BF6A-B51942A315EE}">
      <dgm:prSet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多路转移方式（断定方式）</a:t>
          </a:r>
        </a:p>
      </dgm:t>
    </dgm:pt>
    <dgm:pt modelId="{6F06E275-1D8C-4FA1-8041-E5CD27359A6D}" type="parTrans" cxnId="{C32336FD-8A9B-4CA3-9D6A-F00E68FE9C1D}">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EA66A022-4D5A-4C4C-8FE6-54138F53A5BC}" type="sibTrans" cxnId="{C32336FD-8A9B-4CA3-9D6A-F00E68FE9C1D}">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2EDFD8F-6B7B-406A-9621-A2258DC1A4BC}" type="pres">
      <dgm:prSet presAssocID="{BB8BB33D-AE97-4412-9408-7D02E2D31C44}" presName="Name0" presStyleCnt="0">
        <dgm:presLayoutVars>
          <dgm:dir/>
          <dgm:resizeHandles val="exact"/>
        </dgm:presLayoutVars>
      </dgm:prSet>
      <dgm:spPr/>
    </dgm:pt>
    <dgm:pt modelId="{CCBCEFE5-640F-4641-A367-E2CBEE6A4057}" type="pres">
      <dgm:prSet presAssocID="{6DE8A7D1-50AD-4A28-94BB-077DD4F33C9F}" presName="Name5" presStyleLbl="vennNode1" presStyleIdx="0" presStyleCnt="2">
        <dgm:presLayoutVars>
          <dgm:bulletEnabled val="1"/>
        </dgm:presLayoutVars>
      </dgm:prSet>
      <dgm:spPr/>
    </dgm:pt>
    <dgm:pt modelId="{BF7B179D-18C7-4753-85EF-0B9492AB64A5}" type="pres">
      <dgm:prSet presAssocID="{9BF99CFD-C518-4B4F-A450-4B6A37103CBC}" presName="space" presStyleCnt="0"/>
      <dgm:spPr/>
    </dgm:pt>
    <dgm:pt modelId="{9D933D97-462E-420E-BCD7-CB8428D0162C}" type="pres">
      <dgm:prSet presAssocID="{219C37FB-67EE-410A-BF6A-B51942A315EE}" presName="Name5" presStyleLbl="vennNode1" presStyleIdx="1" presStyleCnt="2">
        <dgm:presLayoutVars>
          <dgm:bulletEnabled val="1"/>
        </dgm:presLayoutVars>
      </dgm:prSet>
      <dgm:spPr/>
    </dgm:pt>
  </dgm:ptLst>
  <dgm:cxnLst>
    <dgm:cxn modelId="{B88D6723-4CED-4DBF-A4ED-704F416515E9}" type="presOf" srcId="{BB8BB33D-AE97-4412-9408-7D02E2D31C44}" destId="{42EDFD8F-6B7B-406A-9621-A2258DC1A4BC}" srcOrd="0" destOrd="0" presId="urn:microsoft.com/office/officeart/2005/8/layout/venn3"/>
    <dgm:cxn modelId="{5EFB7BA5-8A52-4DF4-95CD-71BE1E68AD9A}" type="presOf" srcId="{6DE8A7D1-50AD-4A28-94BB-077DD4F33C9F}" destId="{CCBCEFE5-640F-4641-A367-E2CBEE6A4057}" srcOrd="0" destOrd="0" presId="urn:microsoft.com/office/officeart/2005/8/layout/venn3"/>
    <dgm:cxn modelId="{538E4FB5-39AD-4919-BCA6-69ADBC1A33F7}" srcId="{BB8BB33D-AE97-4412-9408-7D02E2D31C44}" destId="{6DE8A7D1-50AD-4A28-94BB-077DD4F33C9F}" srcOrd="0" destOrd="0" parTransId="{201551C1-A484-44CD-984B-F2BB95BC3424}" sibTransId="{9BF99CFD-C518-4B4F-A450-4B6A37103CBC}"/>
    <dgm:cxn modelId="{992F45D8-4CE5-415C-94C3-76BC1E0CFC75}" type="presOf" srcId="{219C37FB-67EE-410A-BF6A-B51942A315EE}" destId="{9D933D97-462E-420E-BCD7-CB8428D0162C}" srcOrd="0" destOrd="0" presId="urn:microsoft.com/office/officeart/2005/8/layout/venn3"/>
    <dgm:cxn modelId="{C32336FD-8A9B-4CA3-9D6A-F00E68FE9C1D}" srcId="{BB8BB33D-AE97-4412-9408-7D02E2D31C44}" destId="{219C37FB-67EE-410A-BF6A-B51942A315EE}" srcOrd="1" destOrd="0" parTransId="{6F06E275-1D8C-4FA1-8041-E5CD27359A6D}" sibTransId="{EA66A022-4D5A-4C4C-8FE6-54138F53A5BC}"/>
    <dgm:cxn modelId="{39CCBF16-C57E-421E-9B70-3630EBEA444A}" type="presParOf" srcId="{42EDFD8F-6B7B-406A-9621-A2258DC1A4BC}" destId="{CCBCEFE5-640F-4641-A367-E2CBEE6A4057}" srcOrd="0" destOrd="0" presId="urn:microsoft.com/office/officeart/2005/8/layout/venn3"/>
    <dgm:cxn modelId="{AF928E76-BDE9-4913-8E7F-D9CF959EE6E0}" type="presParOf" srcId="{42EDFD8F-6B7B-406A-9621-A2258DC1A4BC}" destId="{BF7B179D-18C7-4753-85EF-0B9492AB64A5}" srcOrd="1" destOrd="0" presId="urn:microsoft.com/office/officeart/2005/8/layout/venn3"/>
    <dgm:cxn modelId="{B1C019DE-D798-4A1D-9ACD-15061F8DB6C3}" type="presParOf" srcId="{42EDFD8F-6B7B-406A-9621-A2258DC1A4BC}" destId="{9D933D97-462E-420E-BCD7-CB8428D0162C}"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DD534CD-1CCF-4099-96C1-4BD679C4DA4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22D4AA40-597E-439C-8128-B4AF8D10848C}">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顺序执行时</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1E9CC121-5FB9-4217-8E67-4A9FA184AC62}" type="parTrans" cxnId="{7B6206B3-0C03-496F-BE2A-3DE49A62260B}">
      <dgm:prSet/>
      <dgm:spPr/>
      <dgm:t>
        <a:bodyPr/>
        <a:lstStyle/>
        <a:p>
          <a:endParaRPr lang="zh-CN" altLang="en-US">
            <a:latin typeface="微软雅黑" panose="020B0503020204020204" pitchFamily="34" charset="-122"/>
            <a:ea typeface="微软雅黑" panose="020B0503020204020204" pitchFamily="34" charset="-122"/>
          </a:endParaRPr>
        </a:p>
      </dgm:t>
    </dgm:pt>
    <dgm:pt modelId="{B712E6EC-867B-407D-8AD8-DFDF5F6BAD55}" type="sibTrans" cxnId="{7B6206B3-0C03-496F-BE2A-3DE49A62260B}">
      <dgm:prSet/>
      <dgm:spPr/>
      <dgm:t>
        <a:bodyPr/>
        <a:lstStyle/>
        <a:p>
          <a:endParaRPr lang="zh-CN" altLang="en-US">
            <a:latin typeface="微软雅黑" panose="020B0503020204020204" pitchFamily="34" charset="-122"/>
            <a:ea typeface="微软雅黑" panose="020B0503020204020204" pitchFamily="34" charset="-122"/>
          </a:endParaRPr>
        </a:p>
      </dgm:t>
    </dgm:pt>
    <dgm:pt modelId="{9A625361-CBA4-43DF-BC1F-DCA7AD33D141}">
      <dgm:prSet/>
      <dgm:spPr/>
      <dgm:t>
        <a:bodyPr lIns="144000" rIns="108000"/>
        <a:lstStyle/>
        <a:p>
          <a:r>
            <a:rPr lang="zh-CN" altLang="en-US" dirty="0">
              <a:latin typeface="微软雅黑" panose="020B0503020204020204" pitchFamily="34" charset="-122"/>
              <a:ea typeface="微软雅黑" panose="020B0503020204020204" pitchFamily="34" charset="-122"/>
              <a:cs typeface="+mn-ea"/>
              <a:sym typeface="+mn-lt"/>
            </a:rPr>
            <a:t>后继微地址 </a:t>
          </a:r>
          <a:r>
            <a:rPr lang="en-US" altLang="zh-CN" b="1" dirty="0">
              <a:latin typeface="微软雅黑" panose="020B0503020204020204" pitchFamily="34" charset="-122"/>
              <a:ea typeface="微软雅黑" panose="020B0503020204020204" pitchFamily="34" charset="-122"/>
              <a:cs typeface="+mn-ea"/>
              <a:sym typeface="+mn-lt"/>
            </a:rPr>
            <a:t>= </a:t>
          </a:r>
          <a:r>
            <a:rPr lang="zh-CN" altLang="en-US" dirty="0">
              <a:latin typeface="微软雅黑" panose="020B0503020204020204" pitchFamily="34" charset="-122"/>
              <a:ea typeface="微软雅黑" panose="020B0503020204020204" pitchFamily="34" charset="-122"/>
              <a:cs typeface="+mn-ea"/>
              <a:sym typeface="+mn-lt"/>
            </a:rPr>
            <a:t>当前微地址</a:t>
          </a:r>
          <a:r>
            <a:rPr lang="en-US" altLang="zh-CN" b="1" dirty="0">
              <a:latin typeface="微软雅黑" panose="020B0503020204020204" pitchFamily="34" charset="-122"/>
              <a:ea typeface="微软雅黑" panose="020B0503020204020204" pitchFamily="34" charset="-122"/>
              <a:cs typeface="+mn-ea"/>
              <a:sym typeface="+mn-lt"/>
            </a:rPr>
            <a:t>+</a:t>
          </a:r>
          <a:r>
            <a:rPr lang="zh-CN" altLang="en-US" b="1" dirty="0">
              <a:latin typeface="微软雅黑" panose="020B0503020204020204" pitchFamily="34" charset="-122"/>
              <a:ea typeface="微软雅黑" panose="020B0503020204020204" pitchFamily="34" charset="-122"/>
              <a:cs typeface="+mn-ea"/>
              <a:sym typeface="+mn-lt"/>
            </a:rPr>
            <a:t>增量</a:t>
          </a:r>
          <a:endParaRPr lang="en-US" altLang="zh-CN" dirty="0">
            <a:latin typeface="微软雅黑" panose="020B0503020204020204" pitchFamily="34" charset="-122"/>
            <a:ea typeface="微软雅黑" panose="020B0503020204020204" pitchFamily="34" charset="-122"/>
            <a:cs typeface="+mn-ea"/>
            <a:sym typeface="+mn-lt"/>
          </a:endParaRPr>
        </a:p>
      </dgm:t>
    </dgm:pt>
    <dgm:pt modelId="{2F6580E9-E6B7-4075-A7C7-0621DA9616CE}" type="parTrans" cxnId="{78413186-BBCC-4F6E-8C14-1A3328B0B21F}">
      <dgm:prSet/>
      <dgm:spPr/>
      <dgm:t>
        <a:bodyPr/>
        <a:lstStyle/>
        <a:p>
          <a:endParaRPr lang="zh-CN" altLang="en-US">
            <a:latin typeface="微软雅黑" panose="020B0503020204020204" pitchFamily="34" charset="-122"/>
            <a:ea typeface="微软雅黑" panose="020B0503020204020204" pitchFamily="34" charset="-122"/>
          </a:endParaRPr>
        </a:p>
      </dgm:t>
    </dgm:pt>
    <dgm:pt modelId="{65743474-781B-41EA-A9AD-72D62DA26C3D}" type="sibTrans" cxnId="{78413186-BBCC-4F6E-8C14-1A3328B0B21F}">
      <dgm:prSet/>
      <dgm:spPr/>
      <dgm:t>
        <a:bodyPr/>
        <a:lstStyle/>
        <a:p>
          <a:endParaRPr lang="zh-CN" altLang="en-US">
            <a:latin typeface="微软雅黑" panose="020B0503020204020204" pitchFamily="34" charset="-122"/>
            <a:ea typeface="微软雅黑" panose="020B0503020204020204" pitchFamily="34" charset="-122"/>
          </a:endParaRPr>
        </a:p>
      </dgm:t>
    </dgm:pt>
    <dgm:pt modelId="{6F6C540A-D240-42BE-B19B-823885935691}">
      <dgm:prSet/>
      <dgm:spPr/>
      <dgm:t>
        <a:bodyPr lIns="144000" rIns="108000"/>
        <a:lstStyle/>
        <a:p>
          <a:r>
            <a:rPr lang="zh-CN" altLang="en-US">
              <a:latin typeface="微软雅黑" panose="020B0503020204020204" pitchFamily="34" charset="-122"/>
              <a:ea typeface="微软雅黑" panose="020B0503020204020204" pitchFamily="34" charset="-122"/>
              <a:cs typeface="+mn-ea"/>
              <a:sym typeface="+mn-lt"/>
            </a:rPr>
            <a:t>类似指令的顺序寻址</a:t>
          </a:r>
          <a:endParaRPr lang="en-US" altLang="zh-CN" dirty="0">
            <a:latin typeface="微软雅黑" panose="020B0503020204020204" pitchFamily="34" charset="-122"/>
            <a:ea typeface="微软雅黑" panose="020B0503020204020204" pitchFamily="34" charset="-122"/>
            <a:cs typeface="+mn-ea"/>
            <a:sym typeface="+mn-lt"/>
          </a:endParaRPr>
        </a:p>
      </dgm:t>
    </dgm:pt>
    <dgm:pt modelId="{B79CA99C-5047-44CB-9D7A-732CFC455966}" type="parTrans" cxnId="{5CD94ECA-125A-4A9B-805F-88849961B050}">
      <dgm:prSet/>
      <dgm:spPr/>
      <dgm:t>
        <a:bodyPr/>
        <a:lstStyle/>
        <a:p>
          <a:endParaRPr lang="zh-CN" altLang="en-US">
            <a:latin typeface="微软雅黑" panose="020B0503020204020204" pitchFamily="34" charset="-122"/>
            <a:ea typeface="微软雅黑" panose="020B0503020204020204" pitchFamily="34" charset="-122"/>
          </a:endParaRPr>
        </a:p>
      </dgm:t>
    </dgm:pt>
    <dgm:pt modelId="{29E83D4C-7DCA-4317-AF28-7E05D37B367B}" type="sibTrans" cxnId="{5CD94ECA-125A-4A9B-805F-88849961B050}">
      <dgm:prSet/>
      <dgm:spPr/>
      <dgm:t>
        <a:bodyPr/>
        <a:lstStyle/>
        <a:p>
          <a:endParaRPr lang="zh-CN" altLang="en-US">
            <a:latin typeface="微软雅黑" panose="020B0503020204020204" pitchFamily="34" charset="-122"/>
            <a:ea typeface="微软雅黑" panose="020B0503020204020204" pitchFamily="34" charset="-122"/>
          </a:endParaRPr>
        </a:p>
      </dgm:t>
    </dgm:pt>
    <dgm:pt modelId="{09FAF548-D67E-45E9-8608-683729554580}">
      <dgm:prSet/>
      <dgm:spPr/>
      <dgm:t>
        <a:bodyPr/>
        <a:lstStyle/>
        <a:p>
          <a:r>
            <a:rPr lang="zh-CN" altLang="en-US"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非</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顺序执行（分支）时</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DC6923BB-ED3D-40F3-AB03-EA9FB8740855}" type="parTrans" cxnId="{4E495077-A4B4-4FBE-A8C8-BC189F362ED4}">
      <dgm:prSet/>
      <dgm:spPr/>
      <dgm:t>
        <a:bodyPr/>
        <a:lstStyle/>
        <a:p>
          <a:endParaRPr lang="zh-CN" altLang="en-US">
            <a:latin typeface="微软雅黑" panose="020B0503020204020204" pitchFamily="34" charset="-122"/>
            <a:ea typeface="微软雅黑" panose="020B0503020204020204" pitchFamily="34" charset="-122"/>
          </a:endParaRPr>
        </a:p>
      </dgm:t>
    </dgm:pt>
    <dgm:pt modelId="{D160C364-2C01-4DA2-85C7-150D6E90240B}" type="sibTrans" cxnId="{4E495077-A4B4-4FBE-A8C8-BC189F362ED4}">
      <dgm:prSet/>
      <dgm:spPr/>
      <dgm:t>
        <a:bodyPr/>
        <a:lstStyle/>
        <a:p>
          <a:endParaRPr lang="zh-CN" altLang="en-US">
            <a:latin typeface="微软雅黑" panose="020B0503020204020204" pitchFamily="34" charset="-122"/>
            <a:ea typeface="微软雅黑" panose="020B0503020204020204" pitchFamily="34" charset="-122"/>
          </a:endParaRPr>
        </a:p>
      </dgm:t>
    </dgm:pt>
    <dgm:pt modelId="{20AE0F52-DB4E-413C-A4C3-A2C175C97D00}">
      <dgm:prSet/>
      <dgm:spPr/>
      <dgm:t>
        <a:bodyPr lIns="144000" rIns="108000"/>
        <a:lstStyle/>
        <a:p>
          <a:r>
            <a:rPr lang="zh-CN" altLang="en-US" dirty="0">
              <a:latin typeface="微软雅黑" panose="020B0503020204020204" pitchFamily="34" charset="-122"/>
              <a:ea typeface="微软雅黑" panose="020B0503020204020204" pitchFamily="34" charset="-122"/>
              <a:cs typeface="+mn-ea"/>
              <a:sym typeface="+mn-lt"/>
            </a:rPr>
            <a:t>后继微地址 </a:t>
          </a:r>
          <a:r>
            <a:rPr lang="en-US" altLang="zh-CN" b="1" dirty="0">
              <a:latin typeface="微软雅黑" panose="020B0503020204020204" pitchFamily="34" charset="-122"/>
              <a:ea typeface="微软雅黑" panose="020B0503020204020204" pitchFamily="34" charset="-122"/>
              <a:cs typeface="+mn-ea"/>
              <a:sym typeface="+mn-lt"/>
            </a:rPr>
            <a:t>= </a:t>
          </a:r>
          <a:r>
            <a:rPr lang="zh-CN" altLang="en-US" dirty="0">
              <a:latin typeface="微软雅黑" panose="020B0503020204020204" pitchFamily="34" charset="-122"/>
              <a:ea typeface="微软雅黑" panose="020B0503020204020204" pitchFamily="34" charset="-122"/>
            </a:rPr>
            <a:t>微地址字段</a:t>
          </a:r>
          <a:endParaRPr lang="en-US" altLang="zh-CN" dirty="0">
            <a:latin typeface="微软雅黑" panose="020B0503020204020204" pitchFamily="34" charset="-122"/>
            <a:ea typeface="微软雅黑" panose="020B0503020204020204" pitchFamily="34" charset="-122"/>
            <a:cs typeface="+mn-ea"/>
            <a:sym typeface="+mn-lt"/>
          </a:endParaRPr>
        </a:p>
      </dgm:t>
    </dgm:pt>
    <dgm:pt modelId="{CDE5F6EC-419E-4588-923E-73AD8B77F1DF}" type="parTrans" cxnId="{E7AF6AE6-DCBF-491C-B27A-F803D735EAA7}">
      <dgm:prSet/>
      <dgm:spPr/>
      <dgm:t>
        <a:bodyPr/>
        <a:lstStyle/>
        <a:p>
          <a:endParaRPr lang="zh-CN" altLang="en-US">
            <a:latin typeface="微软雅黑" panose="020B0503020204020204" pitchFamily="34" charset="-122"/>
            <a:ea typeface="微软雅黑" panose="020B0503020204020204" pitchFamily="34" charset="-122"/>
          </a:endParaRPr>
        </a:p>
      </dgm:t>
    </dgm:pt>
    <dgm:pt modelId="{C95EA9C3-4039-4DD9-8614-65D01FEC91F3}" type="sibTrans" cxnId="{E7AF6AE6-DCBF-491C-B27A-F803D735EAA7}">
      <dgm:prSet/>
      <dgm:spPr/>
      <dgm:t>
        <a:bodyPr/>
        <a:lstStyle/>
        <a:p>
          <a:endParaRPr lang="zh-CN" altLang="en-US">
            <a:latin typeface="微软雅黑" panose="020B0503020204020204" pitchFamily="34" charset="-122"/>
            <a:ea typeface="微软雅黑" panose="020B0503020204020204" pitchFamily="34" charset="-122"/>
          </a:endParaRPr>
        </a:p>
      </dgm:t>
    </dgm:pt>
    <dgm:pt modelId="{B147CBE8-0F94-4461-A53A-E01347020104}">
      <dgm:prSet/>
      <dgm:spPr/>
      <dgm:t>
        <a:bodyPr lIns="144000" rIns="108000"/>
        <a:lstStyle/>
        <a:p>
          <a:r>
            <a:rPr lang="zh-CN" altLang="en-US">
              <a:latin typeface="微软雅黑" panose="020B0503020204020204" pitchFamily="34" charset="-122"/>
              <a:ea typeface="微软雅黑" panose="020B0503020204020204" pitchFamily="34" charset="-122"/>
              <a:cs typeface="+mn-ea"/>
              <a:sym typeface="+mn-lt"/>
            </a:rPr>
            <a:t>类似跳跃寻址</a:t>
          </a:r>
          <a:endParaRPr lang="en-US" altLang="zh-CN" dirty="0">
            <a:latin typeface="微软雅黑" panose="020B0503020204020204" pitchFamily="34" charset="-122"/>
            <a:ea typeface="微软雅黑" panose="020B0503020204020204" pitchFamily="34" charset="-122"/>
            <a:cs typeface="+mn-ea"/>
            <a:sym typeface="+mn-lt"/>
          </a:endParaRPr>
        </a:p>
      </dgm:t>
    </dgm:pt>
    <dgm:pt modelId="{1F7AEE41-DC3E-4F6B-9DFC-BCFECC0FC7A2}" type="parTrans" cxnId="{F87F21DB-E52D-42AC-B0FF-960B162EE5C6}">
      <dgm:prSet/>
      <dgm:spPr/>
      <dgm:t>
        <a:bodyPr/>
        <a:lstStyle/>
        <a:p>
          <a:endParaRPr lang="zh-CN" altLang="en-US">
            <a:latin typeface="微软雅黑" panose="020B0503020204020204" pitchFamily="34" charset="-122"/>
            <a:ea typeface="微软雅黑" panose="020B0503020204020204" pitchFamily="34" charset="-122"/>
          </a:endParaRPr>
        </a:p>
      </dgm:t>
    </dgm:pt>
    <dgm:pt modelId="{F80BD32F-06F7-4F77-BC0B-87BE4EA01726}" type="sibTrans" cxnId="{F87F21DB-E52D-42AC-B0FF-960B162EE5C6}">
      <dgm:prSet/>
      <dgm:spPr/>
      <dgm:t>
        <a:bodyPr/>
        <a:lstStyle/>
        <a:p>
          <a:endParaRPr lang="zh-CN" altLang="en-US">
            <a:latin typeface="微软雅黑" panose="020B0503020204020204" pitchFamily="34" charset="-122"/>
            <a:ea typeface="微软雅黑" panose="020B0503020204020204" pitchFamily="34" charset="-122"/>
          </a:endParaRPr>
        </a:p>
      </dgm:t>
    </dgm:pt>
    <dgm:pt modelId="{7BBB0B4F-1DE9-411C-8294-BDA362BE06C7}" type="pres">
      <dgm:prSet presAssocID="{0DD534CD-1CCF-4099-96C1-4BD679C4DA45}" presName="linear" presStyleCnt="0">
        <dgm:presLayoutVars>
          <dgm:dir/>
          <dgm:animLvl val="lvl"/>
          <dgm:resizeHandles val="exact"/>
        </dgm:presLayoutVars>
      </dgm:prSet>
      <dgm:spPr/>
    </dgm:pt>
    <dgm:pt modelId="{B560A5C8-8225-4E2E-81E9-7092945CE0E3}" type="pres">
      <dgm:prSet presAssocID="{22D4AA40-597E-439C-8128-B4AF8D10848C}" presName="parentLin" presStyleCnt="0"/>
      <dgm:spPr/>
    </dgm:pt>
    <dgm:pt modelId="{D8617178-A554-4EEF-9E04-7B44AE6F038A}" type="pres">
      <dgm:prSet presAssocID="{22D4AA40-597E-439C-8128-B4AF8D10848C}" presName="parentLeftMargin" presStyleLbl="node1" presStyleIdx="0" presStyleCnt="2"/>
      <dgm:spPr/>
    </dgm:pt>
    <dgm:pt modelId="{B3F03BA5-E308-4804-B0ED-001714ADB7C2}" type="pres">
      <dgm:prSet presAssocID="{22D4AA40-597E-439C-8128-B4AF8D10848C}" presName="parentText" presStyleLbl="node1" presStyleIdx="0" presStyleCnt="2">
        <dgm:presLayoutVars>
          <dgm:chMax val="0"/>
          <dgm:bulletEnabled val="1"/>
        </dgm:presLayoutVars>
      </dgm:prSet>
      <dgm:spPr/>
    </dgm:pt>
    <dgm:pt modelId="{F5B22159-8179-4D15-B74D-BA5266EF2539}" type="pres">
      <dgm:prSet presAssocID="{22D4AA40-597E-439C-8128-B4AF8D10848C}" presName="negativeSpace" presStyleCnt="0"/>
      <dgm:spPr/>
    </dgm:pt>
    <dgm:pt modelId="{B97AE3D0-441C-4933-B29F-A8727CAAC2F3}" type="pres">
      <dgm:prSet presAssocID="{22D4AA40-597E-439C-8128-B4AF8D10848C}" presName="childText" presStyleLbl="conFgAcc1" presStyleIdx="0" presStyleCnt="2">
        <dgm:presLayoutVars>
          <dgm:bulletEnabled val="1"/>
        </dgm:presLayoutVars>
      </dgm:prSet>
      <dgm:spPr/>
    </dgm:pt>
    <dgm:pt modelId="{3FA7B39E-D3FA-4F80-968D-4EBCB9824DAF}" type="pres">
      <dgm:prSet presAssocID="{B712E6EC-867B-407D-8AD8-DFDF5F6BAD55}" presName="spaceBetweenRectangles" presStyleCnt="0"/>
      <dgm:spPr/>
    </dgm:pt>
    <dgm:pt modelId="{979DBC7F-15AA-4450-87C0-D75192AF8A68}" type="pres">
      <dgm:prSet presAssocID="{09FAF548-D67E-45E9-8608-683729554580}" presName="parentLin" presStyleCnt="0"/>
      <dgm:spPr/>
    </dgm:pt>
    <dgm:pt modelId="{262BC45D-3A92-4453-B455-5E830CE3290D}" type="pres">
      <dgm:prSet presAssocID="{09FAF548-D67E-45E9-8608-683729554580}" presName="parentLeftMargin" presStyleLbl="node1" presStyleIdx="0" presStyleCnt="2"/>
      <dgm:spPr/>
    </dgm:pt>
    <dgm:pt modelId="{9EB9B1B8-0925-484C-A899-3BD7A5412672}" type="pres">
      <dgm:prSet presAssocID="{09FAF548-D67E-45E9-8608-683729554580}" presName="parentText" presStyleLbl="node1" presStyleIdx="1" presStyleCnt="2">
        <dgm:presLayoutVars>
          <dgm:chMax val="0"/>
          <dgm:bulletEnabled val="1"/>
        </dgm:presLayoutVars>
      </dgm:prSet>
      <dgm:spPr/>
    </dgm:pt>
    <dgm:pt modelId="{8D815E0C-EF0A-4B65-97E1-E9461D6FFC45}" type="pres">
      <dgm:prSet presAssocID="{09FAF548-D67E-45E9-8608-683729554580}" presName="negativeSpace" presStyleCnt="0"/>
      <dgm:spPr/>
    </dgm:pt>
    <dgm:pt modelId="{1FDA352C-FF38-4CF1-BEE7-EF80EA5DD69D}" type="pres">
      <dgm:prSet presAssocID="{09FAF548-D67E-45E9-8608-683729554580}" presName="childText" presStyleLbl="conFgAcc1" presStyleIdx="1" presStyleCnt="2">
        <dgm:presLayoutVars>
          <dgm:bulletEnabled val="1"/>
        </dgm:presLayoutVars>
      </dgm:prSet>
      <dgm:spPr/>
    </dgm:pt>
  </dgm:ptLst>
  <dgm:cxnLst>
    <dgm:cxn modelId="{83D84313-FE6C-4CF5-8A10-D6FC6386CA63}" type="presOf" srcId="{0DD534CD-1CCF-4099-96C1-4BD679C4DA45}" destId="{7BBB0B4F-1DE9-411C-8294-BDA362BE06C7}" srcOrd="0" destOrd="0" presId="urn:microsoft.com/office/officeart/2005/8/layout/list1"/>
    <dgm:cxn modelId="{B75E1339-2C29-4287-9AD0-51D440D28D48}" type="presOf" srcId="{B147CBE8-0F94-4461-A53A-E01347020104}" destId="{1FDA352C-FF38-4CF1-BEE7-EF80EA5DD69D}" srcOrd="0" destOrd="1" presId="urn:microsoft.com/office/officeart/2005/8/layout/list1"/>
    <dgm:cxn modelId="{E5BFFE60-DE4D-4436-946E-AEBE6AB5A19F}" type="presOf" srcId="{6F6C540A-D240-42BE-B19B-823885935691}" destId="{B97AE3D0-441C-4933-B29F-A8727CAAC2F3}" srcOrd="0" destOrd="1" presId="urn:microsoft.com/office/officeart/2005/8/layout/list1"/>
    <dgm:cxn modelId="{FA871C53-6B55-4CD5-8414-93F53524C064}" type="presOf" srcId="{09FAF548-D67E-45E9-8608-683729554580}" destId="{262BC45D-3A92-4453-B455-5E830CE3290D}" srcOrd="0" destOrd="0" presId="urn:microsoft.com/office/officeart/2005/8/layout/list1"/>
    <dgm:cxn modelId="{4E495077-A4B4-4FBE-A8C8-BC189F362ED4}" srcId="{0DD534CD-1CCF-4099-96C1-4BD679C4DA45}" destId="{09FAF548-D67E-45E9-8608-683729554580}" srcOrd="1" destOrd="0" parTransId="{DC6923BB-ED3D-40F3-AB03-EA9FB8740855}" sibTransId="{D160C364-2C01-4DA2-85C7-150D6E90240B}"/>
    <dgm:cxn modelId="{7F6CFF7D-403F-424B-9767-3D83BDF0A93D}" type="presOf" srcId="{22D4AA40-597E-439C-8128-B4AF8D10848C}" destId="{B3F03BA5-E308-4804-B0ED-001714ADB7C2}" srcOrd="1" destOrd="0" presId="urn:microsoft.com/office/officeart/2005/8/layout/list1"/>
    <dgm:cxn modelId="{78413186-BBCC-4F6E-8C14-1A3328B0B21F}" srcId="{22D4AA40-597E-439C-8128-B4AF8D10848C}" destId="{9A625361-CBA4-43DF-BC1F-DCA7AD33D141}" srcOrd="0" destOrd="0" parTransId="{2F6580E9-E6B7-4075-A7C7-0621DA9616CE}" sibTransId="{65743474-781B-41EA-A9AD-72D62DA26C3D}"/>
    <dgm:cxn modelId="{AC9BB38E-6337-435F-91D3-496DC0726405}" type="presOf" srcId="{09FAF548-D67E-45E9-8608-683729554580}" destId="{9EB9B1B8-0925-484C-A899-3BD7A5412672}" srcOrd="1" destOrd="0" presId="urn:microsoft.com/office/officeart/2005/8/layout/list1"/>
    <dgm:cxn modelId="{7B6206B3-0C03-496F-BE2A-3DE49A62260B}" srcId="{0DD534CD-1CCF-4099-96C1-4BD679C4DA45}" destId="{22D4AA40-597E-439C-8128-B4AF8D10848C}" srcOrd="0" destOrd="0" parTransId="{1E9CC121-5FB9-4217-8E67-4A9FA184AC62}" sibTransId="{B712E6EC-867B-407D-8AD8-DFDF5F6BAD55}"/>
    <dgm:cxn modelId="{363C0DC4-B0E1-4A2C-B4E6-F9DAF88B4676}" type="presOf" srcId="{9A625361-CBA4-43DF-BC1F-DCA7AD33D141}" destId="{B97AE3D0-441C-4933-B29F-A8727CAAC2F3}" srcOrd="0" destOrd="0" presId="urn:microsoft.com/office/officeart/2005/8/layout/list1"/>
    <dgm:cxn modelId="{5CD94ECA-125A-4A9B-805F-88849961B050}" srcId="{22D4AA40-597E-439C-8128-B4AF8D10848C}" destId="{6F6C540A-D240-42BE-B19B-823885935691}" srcOrd="1" destOrd="0" parTransId="{B79CA99C-5047-44CB-9D7A-732CFC455966}" sibTransId="{29E83D4C-7DCA-4317-AF28-7E05D37B367B}"/>
    <dgm:cxn modelId="{2DC927D7-1D8F-4475-AAF4-D1BD7EB56C8F}" type="presOf" srcId="{20AE0F52-DB4E-413C-A4C3-A2C175C97D00}" destId="{1FDA352C-FF38-4CF1-BEE7-EF80EA5DD69D}" srcOrd="0" destOrd="0" presId="urn:microsoft.com/office/officeart/2005/8/layout/list1"/>
    <dgm:cxn modelId="{F87F21DB-E52D-42AC-B0FF-960B162EE5C6}" srcId="{09FAF548-D67E-45E9-8608-683729554580}" destId="{B147CBE8-0F94-4461-A53A-E01347020104}" srcOrd="1" destOrd="0" parTransId="{1F7AEE41-DC3E-4F6B-9DFC-BCFECC0FC7A2}" sibTransId="{F80BD32F-06F7-4F77-BC0B-87BE4EA01726}"/>
    <dgm:cxn modelId="{E7AF6AE6-DCBF-491C-B27A-F803D735EAA7}" srcId="{09FAF548-D67E-45E9-8608-683729554580}" destId="{20AE0F52-DB4E-413C-A4C3-A2C175C97D00}" srcOrd="0" destOrd="0" parTransId="{CDE5F6EC-419E-4588-923E-73AD8B77F1DF}" sibTransId="{C95EA9C3-4039-4DD9-8614-65D01FEC91F3}"/>
    <dgm:cxn modelId="{0D9D6DF6-572F-4A70-BCF8-8A355D75AE2E}" type="presOf" srcId="{22D4AA40-597E-439C-8128-B4AF8D10848C}" destId="{D8617178-A554-4EEF-9E04-7B44AE6F038A}" srcOrd="0" destOrd="0" presId="urn:microsoft.com/office/officeart/2005/8/layout/list1"/>
    <dgm:cxn modelId="{5C240A77-16EC-4ECE-AE8E-CA3AB6579889}" type="presParOf" srcId="{7BBB0B4F-1DE9-411C-8294-BDA362BE06C7}" destId="{B560A5C8-8225-4E2E-81E9-7092945CE0E3}" srcOrd="0" destOrd="0" presId="urn:microsoft.com/office/officeart/2005/8/layout/list1"/>
    <dgm:cxn modelId="{67EC9B5E-52C5-4499-86A1-2466D563E13F}" type="presParOf" srcId="{B560A5C8-8225-4E2E-81E9-7092945CE0E3}" destId="{D8617178-A554-4EEF-9E04-7B44AE6F038A}" srcOrd="0" destOrd="0" presId="urn:microsoft.com/office/officeart/2005/8/layout/list1"/>
    <dgm:cxn modelId="{2889E69D-7163-4161-B299-B75F5ECCD265}" type="presParOf" srcId="{B560A5C8-8225-4E2E-81E9-7092945CE0E3}" destId="{B3F03BA5-E308-4804-B0ED-001714ADB7C2}" srcOrd="1" destOrd="0" presId="urn:microsoft.com/office/officeart/2005/8/layout/list1"/>
    <dgm:cxn modelId="{C0BAFC29-377C-4F0D-92BE-113B7E4D012E}" type="presParOf" srcId="{7BBB0B4F-1DE9-411C-8294-BDA362BE06C7}" destId="{F5B22159-8179-4D15-B74D-BA5266EF2539}" srcOrd="1" destOrd="0" presId="urn:microsoft.com/office/officeart/2005/8/layout/list1"/>
    <dgm:cxn modelId="{D93BE0DF-7F87-4C69-953E-A713B890D605}" type="presParOf" srcId="{7BBB0B4F-1DE9-411C-8294-BDA362BE06C7}" destId="{B97AE3D0-441C-4933-B29F-A8727CAAC2F3}" srcOrd="2" destOrd="0" presId="urn:microsoft.com/office/officeart/2005/8/layout/list1"/>
    <dgm:cxn modelId="{13476029-3F03-40E2-AC2C-F8AD49F5E8B9}" type="presParOf" srcId="{7BBB0B4F-1DE9-411C-8294-BDA362BE06C7}" destId="{3FA7B39E-D3FA-4F80-968D-4EBCB9824DAF}" srcOrd="3" destOrd="0" presId="urn:microsoft.com/office/officeart/2005/8/layout/list1"/>
    <dgm:cxn modelId="{63EB89FD-1122-4FA9-971A-F21B1B5C63C0}" type="presParOf" srcId="{7BBB0B4F-1DE9-411C-8294-BDA362BE06C7}" destId="{979DBC7F-15AA-4450-87C0-D75192AF8A68}" srcOrd="4" destOrd="0" presId="urn:microsoft.com/office/officeart/2005/8/layout/list1"/>
    <dgm:cxn modelId="{FB00996F-351A-4879-B790-A75A1B90643A}" type="presParOf" srcId="{979DBC7F-15AA-4450-87C0-D75192AF8A68}" destId="{262BC45D-3A92-4453-B455-5E830CE3290D}" srcOrd="0" destOrd="0" presId="urn:microsoft.com/office/officeart/2005/8/layout/list1"/>
    <dgm:cxn modelId="{B6C12E44-DFE6-4E7B-984F-7A6723F48382}" type="presParOf" srcId="{979DBC7F-15AA-4450-87C0-D75192AF8A68}" destId="{9EB9B1B8-0925-484C-A899-3BD7A5412672}" srcOrd="1" destOrd="0" presId="urn:microsoft.com/office/officeart/2005/8/layout/list1"/>
    <dgm:cxn modelId="{264C5EA8-F355-419B-B164-94E66E89CA6B}" type="presParOf" srcId="{7BBB0B4F-1DE9-411C-8294-BDA362BE06C7}" destId="{8D815E0C-EF0A-4B65-97E1-E9461D6FFC45}" srcOrd="5" destOrd="0" presId="urn:microsoft.com/office/officeart/2005/8/layout/list1"/>
    <dgm:cxn modelId="{945E7F13-4133-4C3F-8252-08DE79DA7490}" type="presParOf" srcId="{7BBB0B4F-1DE9-411C-8294-BDA362BE06C7}" destId="{1FDA352C-FF38-4CF1-BEE7-EF80EA5DD69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4526E88-88F2-4507-A6EF-BA21E2955F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4F07CAD-76CA-4897-BAD4-426653ADC7C0}">
      <dgm:prSet/>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特点</a:t>
          </a:r>
          <a:endParaRPr lang="zh-CN" altLang="en-US" dirty="0"/>
        </a:p>
      </dgm:t>
    </dgm:pt>
    <dgm:pt modelId="{6889A309-B4F4-4F8A-88B2-B2F52055F3F7}" type="parTrans" cxnId="{5246F4FF-79E9-4915-832B-44C38B59204D}">
      <dgm:prSet/>
      <dgm:spPr/>
      <dgm:t>
        <a:bodyPr/>
        <a:lstStyle/>
        <a:p>
          <a:endParaRPr lang="zh-CN" altLang="en-US"/>
        </a:p>
      </dgm:t>
    </dgm:pt>
    <dgm:pt modelId="{32343A68-77D6-4D6A-9E44-75184CB10F20}" type="sibTrans" cxnId="{5246F4FF-79E9-4915-832B-44C38B59204D}">
      <dgm:prSet/>
      <dgm:spPr/>
      <dgm:t>
        <a:bodyPr/>
        <a:lstStyle/>
        <a:p>
          <a:endParaRPr lang="zh-CN" altLang="en-US"/>
        </a:p>
      </dgm:t>
    </dgm:pt>
    <dgm:pt modelId="{C0F97503-786B-4958-BD86-D390F15199B2}">
      <dgm:prSet/>
      <dgm:spPr/>
      <dgm:t>
        <a:bodyPr/>
        <a:lstStyle/>
        <a:p>
          <a:r>
            <a:rPr lang="zh-CN" altLang="en-US" dirty="0">
              <a:latin typeface="微软雅黑" panose="020B0503020204020204" pitchFamily="34" charset="-122"/>
              <a:ea typeface="微软雅黑" panose="020B0503020204020204" pitchFamily="34" charset="-122"/>
              <a:cs typeface="+mn-ea"/>
              <a:sym typeface="+mn-lt"/>
            </a:rPr>
            <a:t>顺序控制字段较短，微地址产生机构简单。</a:t>
          </a:r>
          <a:endParaRPr lang="en-US" altLang="zh-CN" dirty="0">
            <a:latin typeface="微软雅黑" panose="020B0503020204020204" pitchFamily="34" charset="-122"/>
            <a:ea typeface="微软雅黑" panose="020B0503020204020204" pitchFamily="34" charset="-122"/>
            <a:cs typeface="+mn-ea"/>
            <a:sym typeface="+mn-lt"/>
          </a:endParaRPr>
        </a:p>
      </dgm:t>
    </dgm:pt>
    <dgm:pt modelId="{8F1C6E39-544F-415E-BBE9-666E65C15602}" type="parTrans" cxnId="{AEAB5B9B-0FFD-4368-81C7-EC2DF3144BB1}">
      <dgm:prSet/>
      <dgm:spPr/>
      <dgm:t>
        <a:bodyPr/>
        <a:lstStyle/>
        <a:p>
          <a:endParaRPr lang="zh-CN" altLang="en-US"/>
        </a:p>
      </dgm:t>
    </dgm:pt>
    <dgm:pt modelId="{817603D5-B1D3-4D15-9069-9C850C714223}" type="sibTrans" cxnId="{AEAB5B9B-0FFD-4368-81C7-EC2DF3144BB1}">
      <dgm:prSet/>
      <dgm:spPr/>
      <dgm:t>
        <a:bodyPr/>
        <a:lstStyle/>
        <a:p>
          <a:endParaRPr lang="zh-CN" altLang="en-US"/>
        </a:p>
      </dgm:t>
    </dgm:pt>
    <dgm:pt modelId="{ABE7FE05-B7F3-4FE1-90B9-8D66D3C261A1}">
      <dgm:prSet/>
      <dgm:spPr/>
      <dgm:t>
        <a:bodyPr/>
        <a:lstStyle/>
        <a:p>
          <a:r>
            <a:rPr lang="zh-CN" altLang="en-US" dirty="0">
              <a:latin typeface="微软雅黑" panose="020B0503020204020204" pitchFamily="34" charset="-122"/>
              <a:ea typeface="微软雅黑" panose="020B0503020204020204" pitchFamily="34" charset="-122"/>
              <a:cs typeface="+mn-ea"/>
              <a:sym typeface="+mn-lt"/>
            </a:rPr>
            <a:t>多路并行转移功能较弱，速度较慢，灵活性较差。 </a:t>
          </a:r>
        </a:p>
      </dgm:t>
    </dgm:pt>
    <dgm:pt modelId="{EB2966BC-6544-483B-904D-D8B2898B3CC4}" type="parTrans" cxnId="{3D535813-2CE1-4C14-9058-E1131AA75EAB}">
      <dgm:prSet/>
      <dgm:spPr/>
      <dgm:t>
        <a:bodyPr/>
        <a:lstStyle/>
        <a:p>
          <a:endParaRPr lang="zh-CN" altLang="en-US"/>
        </a:p>
      </dgm:t>
    </dgm:pt>
    <dgm:pt modelId="{DC7B8635-9B8B-4450-B8B3-39D2F1716902}" type="sibTrans" cxnId="{3D535813-2CE1-4C14-9058-E1131AA75EAB}">
      <dgm:prSet/>
      <dgm:spPr/>
      <dgm:t>
        <a:bodyPr/>
        <a:lstStyle/>
        <a:p>
          <a:endParaRPr lang="zh-CN" altLang="en-US"/>
        </a:p>
      </dgm:t>
    </dgm:pt>
    <dgm:pt modelId="{116A9661-FC2F-4CE8-92FD-2C5E63E86657}" type="pres">
      <dgm:prSet presAssocID="{24526E88-88F2-4507-A6EF-BA21E2955F14}" presName="linear" presStyleCnt="0">
        <dgm:presLayoutVars>
          <dgm:dir/>
          <dgm:animLvl val="lvl"/>
          <dgm:resizeHandles val="exact"/>
        </dgm:presLayoutVars>
      </dgm:prSet>
      <dgm:spPr/>
    </dgm:pt>
    <dgm:pt modelId="{AE815554-4267-4BC3-835C-4B49D3CE82C8}" type="pres">
      <dgm:prSet presAssocID="{C4F07CAD-76CA-4897-BAD4-426653ADC7C0}" presName="parentLin" presStyleCnt="0"/>
      <dgm:spPr/>
    </dgm:pt>
    <dgm:pt modelId="{BB11F391-C8F0-4971-9A20-D7579B4D7E71}" type="pres">
      <dgm:prSet presAssocID="{C4F07CAD-76CA-4897-BAD4-426653ADC7C0}" presName="parentLeftMargin" presStyleLbl="node1" presStyleIdx="0" presStyleCnt="1"/>
      <dgm:spPr/>
    </dgm:pt>
    <dgm:pt modelId="{4537BA4D-3984-4066-B317-524EABC32B64}" type="pres">
      <dgm:prSet presAssocID="{C4F07CAD-76CA-4897-BAD4-426653ADC7C0}" presName="parentText" presStyleLbl="node1" presStyleIdx="0" presStyleCnt="1">
        <dgm:presLayoutVars>
          <dgm:chMax val="0"/>
          <dgm:bulletEnabled val="1"/>
        </dgm:presLayoutVars>
      </dgm:prSet>
      <dgm:spPr/>
    </dgm:pt>
    <dgm:pt modelId="{ABA8110E-7568-4C95-94E8-C1120C085B9F}" type="pres">
      <dgm:prSet presAssocID="{C4F07CAD-76CA-4897-BAD4-426653ADC7C0}" presName="negativeSpace" presStyleCnt="0"/>
      <dgm:spPr/>
    </dgm:pt>
    <dgm:pt modelId="{0C2E6823-D624-4CAA-B55F-0DB11E2E731D}" type="pres">
      <dgm:prSet presAssocID="{C4F07CAD-76CA-4897-BAD4-426653ADC7C0}" presName="childText" presStyleLbl="conFgAcc1" presStyleIdx="0" presStyleCnt="1">
        <dgm:presLayoutVars>
          <dgm:bulletEnabled val="1"/>
        </dgm:presLayoutVars>
      </dgm:prSet>
      <dgm:spPr/>
    </dgm:pt>
  </dgm:ptLst>
  <dgm:cxnLst>
    <dgm:cxn modelId="{3D535813-2CE1-4C14-9058-E1131AA75EAB}" srcId="{C4F07CAD-76CA-4897-BAD4-426653ADC7C0}" destId="{ABE7FE05-B7F3-4FE1-90B9-8D66D3C261A1}" srcOrd="1" destOrd="0" parTransId="{EB2966BC-6544-483B-904D-D8B2898B3CC4}" sibTransId="{DC7B8635-9B8B-4450-B8B3-39D2F1716902}"/>
    <dgm:cxn modelId="{8DD0EF27-8C2E-4F11-8BD4-DBB2D1273B58}" type="presOf" srcId="{C4F07CAD-76CA-4897-BAD4-426653ADC7C0}" destId="{4537BA4D-3984-4066-B317-524EABC32B64}" srcOrd="1" destOrd="0" presId="urn:microsoft.com/office/officeart/2005/8/layout/list1"/>
    <dgm:cxn modelId="{B18C0C37-04D4-4DE7-BA67-72E277A7112D}" type="presOf" srcId="{24526E88-88F2-4507-A6EF-BA21E2955F14}" destId="{116A9661-FC2F-4CE8-92FD-2C5E63E86657}" srcOrd="0" destOrd="0" presId="urn:microsoft.com/office/officeart/2005/8/layout/list1"/>
    <dgm:cxn modelId="{625D7C81-EAAE-4FD2-B70B-87673D68FC79}" type="presOf" srcId="{C4F07CAD-76CA-4897-BAD4-426653ADC7C0}" destId="{BB11F391-C8F0-4971-9A20-D7579B4D7E71}" srcOrd="0" destOrd="0" presId="urn:microsoft.com/office/officeart/2005/8/layout/list1"/>
    <dgm:cxn modelId="{8ED24983-DD19-4B01-8E78-B9552432A283}" type="presOf" srcId="{ABE7FE05-B7F3-4FE1-90B9-8D66D3C261A1}" destId="{0C2E6823-D624-4CAA-B55F-0DB11E2E731D}" srcOrd="0" destOrd="1" presId="urn:microsoft.com/office/officeart/2005/8/layout/list1"/>
    <dgm:cxn modelId="{5886578D-85DA-4679-A0DA-55C02CC24034}" type="presOf" srcId="{C0F97503-786B-4958-BD86-D390F15199B2}" destId="{0C2E6823-D624-4CAA-B55F-0DB11E2E731D}" srcOrd="0" destOrd="0" presId="urn:microsoft.com/office/officeart/2005/8/layout/list1"/>
    <dgm:cxn modelId="{AEAB5B9B-0FFD-4368-81C7-EC2DF3144BB1}" srcId="{C4F07CAD-76CA-4897-BAD4-426653ADC7C0}" destId="{C0F97503-786B-4958-BD86-D390F15199B2}" srcOrd="0" destOrd="0" parTransId="{8F1C6E39-544F-415E-BBE9-666E65C15602}" sibTransId="{817603D5-B1D3-4D15-9069-9C850C714223}"/>
    <dgm:cxn modelId="{5246F4FF-79E9-4915-832B-44C38B59204D}" srcId="{24526E88-88F2-4507-A6EF-BA21E2955F14}" destId="{C4F07CAD-76CA-4897-BAD4-426653ADC7C0}" srcOrd="0" destOrd="0" parTransId="{6889A309-B4F4-4F8A-88B2-B2F52055F3F7}" sibTransId="{32343A68-77D6-4D6A-9E44-75184CB10F20}"/>
    <dgm:cxn modelId="{0BC536EB-AB01-47CC-9B23-6889FD47F7C0}" type="presParOf" srcId="{116A9661-FC2F-4CE8-92FD-2C5E63E86657}" destId="{AE815554-4267-4BC3-835C-4B49D3CE82C8}" srcOrd="0" destOrd="0" presId="urn:microsoft.com/office/officeart/2005/8/layout/list1"/>
    <dgm:cxn modelId="{589E8924-63D9-454E-B0E9-6E3632A29BEE}" type="presParOf" srcId="{AE815554-4267-4BC3-835C-4B49D3CE82C8}" destId="{BB11F391-C8F0-4971-9A20-D7579B4D7E71}" srcOrd="0" destOrd="0" presId="urn:microsoft.com/office/officeart/2005/8/layout/list1"/>
    <dgm:cxn modelId="{51D92FEB-0B30-494F-BE3E-0BA97D66EED2}" type="presParOf" srcId="{AE815554-4267-4BC3-835C-4B49D3CE82C8}" destId="{4537BA4D-3984-4066-B317-524EABC32B64}" srcOrd="1" destOrd="0" presId="urn:microsoft.com/office/officeart/2005/8/layout/list1"/>
    <dgm:cxn modelId="{9C0A5FC9-883B-4818-BE79-EC16535B906F}" type="presParOf" srcId="{116A9661-FC2F-4CE8-92FD-2C5E63E86657}" destId="{ABA8110E-7568-4C95-94E8-C1120C085B9F}" srcOrd="1" destOrd="0" presId="urn:microsoft.com/office/officeart/2005/8/layout/list1"/>
    <dgm:cxn modelId="{70B8DB22-62BA-4596-AE6D-4B1CB1F171E8}" type="presParOf" srcId="{116A9661-FC2F-4CE8-92FD-2C5E63E86657}" destId="{0C2E6823-D624-4CAA-B55F-0DB11E2E731D}"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0DD534CD-1CCF-4099-96C1-4BD679C4DA45}"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22D4AA40-597E-439C-8128-B4AF8D10848C}">
      <dgm:prSet phldrT="[文本]"/>
      <dgm:spPr/>
      <dgm:t>
        <a:bodyPr/>
        <a:lstStyle/>
        <a:p>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顺序执行时</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1E9CC121-5FB9-4217-8E67-4A9FA184AC62}" type="parTrans" cxnId="{7B6206B3-0C03-496F-BE2A-3DE49A62260B}">
      <dgm:prSet/>
      <dgm:spPr/>
      <dgm:t>
        <a:bodyPr/>
        <a:lstStyle/>
        <a:p>
          <a:endParaRPr lang="zh-CN" altLang="en-US">
            <a:latin typeface="微软雅黑" panose="020B0503020204020204" pitchFamily="34" charset="-122"/>
            <a:ea typeface="微软雅黑" panose="020B0503020204020204" pitchFamily="34" charset="-122"/>
          </a:endParaRPr>
        </a:p>
      </dgm:t>
    </dgm:pt>
    <dgm:pt modelId="{B712E6EC-867B-407D-8AD8-DFDF5F6BAD55}" type="sibTrans" cxnId="{7B6206B3-0C03-496F-BE2A-3DE49A62260B}">
      <dgm:prSet/>
      <dgm:spPr/>
      <dgm:t>
        <a:bodyPr/>
        <a:lstStyle/>
        <a:p>
          <a:endParaRPr lang="zh-CN" altLang="en-US">
            <a:latin typeface="微软雅黑" panose="020B0503020204020204" pitchFamily="34" charset="-122"/>
            <a:ea typeface="微软雅黑" panose="020B0503020204020204" pitchFamily="34" charset="-122"/>
          </a:endParaRPr>
        </a:p>
      </dgm:t>
    </dgm:pt>
    <dgm:pt modelId="{6B3D91AB-FEC8-4B8B-8B05-9C028B86344F}">
      <dgm:prSet/>
      <dgm:spPr/>
      <dgm:t>
        <a:bodyPr lIns="216000" rIns="216000"/>
        <a:lstStyle/>
        <a:p>
          <a:r>
            <a:rPr lang="zh-CN" altLang="en-US" dirty="0">
              <a:latin typeface="微软雅黑" panose="020B0503020204020204" pitchFamily="34" charset="-122"/>
              <a:ea typeface="微软雅黑" panose="020B0503020204020204" pitchFamily="34" charset="-122"/>
              <a:sym typeface="+mn-lt"/>
            </a:rPr>
            <a:t>后继微地址 </a:t>
          </a:r>
          <a:r>
            <a:rPr lang="en-US" altLang="zh-CN" b="1" dirty="0">
              <a:latin typeface="微软雅黑" panose="020B0503020204020204" pitchFamily="34" charset="-122"/>
              <a:ea typeface="微软雅黑" panose="020B0503020204020204" pitchFamily="34" charset="-122"/>
              <a:sym typeface="+mn-lt"/>
            </a:rPr>
            <a:t>= </a:t>
          </a:r>
          <a:r>
            <a:rPr lang="zh-CN" altLang="en-US" dirty="0">
              <a:latin typeface="微软雅黑" panose="020B0503020204020204" pitchFamily="34" charset="-122"/>
              <a:ea typeface="微软雅黑" panose="020B0503020204020204" pitchFamily="34" charset="-122"/>
              <a:sym typeface="+mn-lt"/>
            </a:rPr>
            <a:t>微地址字段</a:t>
          </a:r>
          <a:endParaRPr lang="en-US" altLang="zh-CN" dirty="0">
            <a:latin typeface="微软雅黑" panose="020B0503020204020204" pitchFamily="34" charset="-122"/>
            <a:ea typeface="微软雅黑" panose="020B0503020204020204" pitchFamily="34" charset="-122"/>
            <a:sym typeface="+mn-lt"/>
          </a:endParaRPr>
        </a:p>
      </dgm:t>
    </dgm:pt>
    <dgm:pt modelId="{490BE431-33B0-423E-ABA9-04CCC4A7C5C8}" type="parTrans" cxnId="{BBAC3BD6-92C1-4B15-BBA2-5BC29774D1E9}">
      <dgm:prSet/>
      <dgm:spPr/>
      <dgm:t>
        <a:bodyPr/>
        <a:lstStyle/>
        <a:p>
          <a:endParaRPr lang="zh-CN" altLang="en-US">
            <a:latin typeface="微软雅黑" panose="020B0503020204020204" pitchFamily="34" charset="-122"/>
            <a:ea typeface="微软雅黑" panose="020B0503020204020204" pitchFamily="34" charset="-122"/>
          </a:endParaRPr>
        </a:p>
      </dgm:t>
    </dgm:pt>
    <dgm:pt modelId="{32AD74AA-6DBD-441B-B6D0-D2D7CD4DB43F}" type="sibTrans" cxnId="{BBAC3BD6-92C1-4B15-BBA2-5BC29774D1E9}">
      <dgm:prSet/>
      <dgm:spPr/>
      <dgm:t>
        <a:bodyPr/>
        <a:lstStyle/>
        <a:p>
          <a:endParaRPr lang="zh-CN" altLang="en-US">
            <a:latin typeface="微软雅黑" panose="020B0503020204020204" pitchFamily="34" charset="-122"/>
            <a:ea typeface="微软雅黑" panose="020B0503020204020204" pitchFamily="34" charset="-122"/>
          </a:endParaRPr>
        </a:p>
      </dgm:t>
    </dgm:pt>
    <dgm:pt modelId="{98DD00B9-0434-4BC5-B829-7B34CB702BEC}">
      <dgm:prSet/>
      <dgm:spPr/>
      <dgm:t>
        <a:bodyPr/>
        <a:lstStyle/>
        <a:p>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非顺序执行（分支）时</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D6A26EEB-ADED-4CC9-AC72-DAB68CD437E9}" type="parTrans" cxnId="{17FA3845-1ADB-42C4-8F4A-1B57264EA10C}">
      <dgm:prSet/>
      <dgm:spPr/>
      <dgm:t>
        <a:bodyPr/>
        <a:lstStyle/>
        <a:p>
          <a:endParaRPr lang="zh-CN" altLang="en-US">
            <a:latin typeface="微软雅黑" panose="020B0503020204020204" pitchFamily="34" charset="-122"/>
            <a:ea typeface="微软雅黑" panose="020B0503020204020204" pitchFamily="34" charset="-122"/>
          </a:endParaRPr>
        </a:p>
      </dgm:t>
    </dgm:pt>
    <dgm:pt modelId="{575491E2-60A7-423A-8A58-AA478C7704A3}" type="sibTrans" cxnId="{17FA3845-1ADB-42C4-8F4A-1B57264EA10C}">
      <dgm:prSet/>
      <dgm:spPr/>
      <dgm:t>
        <a:bodyPr/>
        <a:lstStyle/>
        <a:p>
          <a:endParaRPr lang="zh-CN" altLang="en-US">
            <a:latin typeface="微软雅黑" panose="020B0503020204020204" pitchFamily="34" charset="-122"/>
            <a:ea typeface="微软雅黑" panose="020B0503020204020204" pitchFamily="34" charset="-122"/>
          </a:endParaRPr>
        </a:p>
      </dgm:t>
    </dgm:pt>
    <dgm:pt modelId="{33F8B047-D044-46B4-907F-3A5F870CCDCB}">
      <dgm:prSet/>
      <dgm:spPr/>
      <dgm:t>
        <a:bodyPr lIns="216000" rIns="216000"/>
        <a:lstStyle/>
        <a:p>
          <a:r>
            <a:rPr lang="zh-CN" altLang="en-US" dirty="0">
              <a:latin typeface="微软雅黑" panose="020B0503020204020204" pitchFamily="34" charset="-122"/>
              <a:ea typeface="微软雅黑" panose="020B0503020204020204" pitchFamily="34" charset="-122"/>
              <a:sym typeface="+mn-lt"/>
            </a:rPr>
            <a:t>按“</a:t>
          </a:r>
          <a:r>
            <a:rPr lang="zh-CN" altLang="en-US" b="1" dirty="0">
              <a:latin typeface="微软雅黑" panose="020B0503020204020204" pitchFamily="34" charset="-122"/>
              <a:ea typeface="微软雅黑" panose="020B0503020204020204" pitchFamily="34" charset="-122"/>
              <a:sym typeface="+mn-lt"/>
            </a:rPr>
            <a:t>判别测试</a:t>
          </a:r>
          <a:r>
            <a:rPr lang="en-US" altLang="zh-CN" dirty="0">
              <a:latin typeface="微软雅黑" panose="020B0503020204020204" pitchFamily="34" charset="-122"/>
              <a:ea typeface="微软雅黑" panose="020B0503020204020204" pitchFamily="34" charset="-122"/>
              <a:sym typeface="+mn-lt"/>
            </a:rPr>
            <a:t>”</a:t>
          </a:r>
          <a:r>
            <a:rPr lang="zh-CN" altLang="en-US" dirty="0">
              <a:latin typeface="微软雅黑" panose="020B0503020204020204" pitchFamily="34" charset="-122"/>
              <a:ea typeface="微软雅黑" panose="020B0503020204020204" pitchFamily="34" charset="-122"/>
              <a:sym typeface="+mn-lt"/>
            </a:rPr>
            <a:t>标志和“</a:t>
          </a:r>
          <a:r>
            <a:rPr lang="zh-CN" altLang="en-US" b="1" dirty="0">
              <a:latin typeface="微软雅黑" panose="020B0503020204020204" pitchFamily="34" charset="-122"/>
              <a:ea typeface="微软雅黑" panose="020B0503020204020204" pitchFamily="34" charset="-122"/>
              <a:sym typeface="+mn-lt"/>
            </a:rPr>
            <a:t>状态条件</a:t>
          </a:r>
          <a:r>
            <a:rPr lang="zh-CN" altLang="en-US" dirty="0">
              <a:latin typeface="微软雅黑" panose="020B0503020204020204" pitchFamily="34" charset="-122"/>
              <a:ea typeface="微软雅黑" panose="020B0503020204020204" pitchFamily="34" charset="-122"/>
              <a:sym typeface="+mn-lt"/>
            </a:rPr>
            <a:t>”信息产生一个微地址</a:t>
          </a:r>
          <a:endParaRPr lang="en-US" altLang="zh-CN" dirty="0">
            <a:latin typeface="微软雅黑" panose="020B0503020204020204" pitchFamily="34" charset="-122"/>
            <a:ea typeface="微软雅黑" panose="020B0503020204020204" pitchFamily="34" charset="-122"/>
            <a:sym typeface="+mn-lt"/>
          </a:endParaRPr>
        </a:p>
      </dgm:t>
    </dgm:pt>
    <dgm:pt modelId="{33924EDB-8A61-4769-B775-A56B718F7B97}" type="parTrans" cxnId="{31F6EF2F-8CD2-431F-8283-405AC537FBE8}">
      <dgm:prSet/>
      <dgm:spPr/>
      <dgm:t>
        <a:bodyPr/>
        <a:lstStyle/>
        <a:p>
          <a:endParaRPr lang="zh-CN" altLang="en-US">
            <a:latin typeface="微软雅黑" panose="020B0503020204020204" pitchFamily="34" charset="-122"/>
            <a:ea typeface="微软雅黑" panose="020B0503020204020204" pitchFamily="34" charset="-122"/>
          </a:endParaRPr>
        </a:p>
      </dgm:t>
    </dgm:pt>
    <dgm:pt modelId="{246D2369-C562-43DA-8A95-95FC4D682D56}" type="sibTrans" cxnId="{31F6EF2F-8CD2-431F-8283-405AC537FBE8}">
      <dgm:prSet/>
      <dgm:spPr/>
      <dgm:t>
        <a:bodyPr/>
        <a:lstStyle/>
        <a:p>
          <a:endParaRPr lang="zh-CN" altLang="en-US">
            <a:latin typeface="微软雅黑" panose="020B0503020204020204" pitchFamily="34" charset="-122"/>
            <a:ea typeface="微软雅黑" panose="020B0503020204020204" pitchFamily="34" charset="-122"/>
          </a:endParaRPr>
        </a:p>
      </dgm:t>
    </dgm:pt>
    <dgm:pt modelId="{7BBB0B4F-1DE9-411C-8294-BDA362BE06C7}" type="pres">
      <dgm:prSet presAssocID="{0DD534CD-1CCF-4099-96C1-4BD679C4DA45}" presName="linear" presStyleCnt="0">
        <dgm:presLayoutVars>
          <dgm:dir/>
          <dgm:animLvl val="lvl"/>
          <dgm:resizeHandles val="exact"/>
        </dgm:presLayoutVars>
      </dgm:prSet>
      <dgm:spPr/>
    </dgm:pt>
    <dgm:pt modelId="{B560A5C8-8225-4E2E-81E9-7092945CE0E3}" type="pres">
      <dgm:prSet presAssocID="{22D4AA40-597E-439C-8128-B4AF8D10848C}" presName="parentLin" presStyleCnt="0"/>
      <dgm:spPr/>
    </dgm:pt>
    <dgm:pt modelId="{D8617178-A554-4EEF-9E04-7B44AE6F038A}" type="pres">
      <dgm:prSet presAssocID="{22D4AA40-597E-439C-8128-B4AF8D10848C}" presName="parentLeftMargin" presStyleLbl="node1" presStyleIdx="0" presStyleCnt="2"/>
      <dgm:spPr/>
    </dgm:pt>
    <dgm:pt modelId="{B3F03BA5-E308-4804-B0ED-001714ADB7C2}" type="pres">
      <dgm:prSet presAssocID="{22D4AA40-597E-439C-8128-B4AF8D10848C}" presName="parentText" presStyleLbl="node1" presStyleIdx="0" presStyleCnt="2">
        <dgm:presLayoutVars>
          <dgm:chMax val="0"/>
          <dgm:bulletEnabled val="1"/>
        </dgm:presLayoutVars>
      </dgm:prSet>
      <dgm:spPr/>
    </dgm:pt>
    <dgm:pt modelId="{F5B22159-8179-4D15-B74D-BA5266EF2539}" type="pres">
      <dgm:prSet presAssocID="{22D4AA40-597E-439C-8128-B4AF8D10848C}" presName="negativeSpace" presStyleCnt="0"/>
      <dgm:spPr/>
    </dgm:pt>
    <dgm:pt modelId="{B97AE3D0-441C-4933-B29F-A8727CAAC2F3}" type="pres">
      <dgm:prSet presAssocID="{22D4AA40-597E-439C-8128-B4AF8D10848C}" presName="childText" presStyleLbl="conFgAcc1" presStyleIdx="0" presStyleCnt="2">
        <dgm:presLayoutVars>
          <dgm:bulletEnabled val="1"/>
        </dgm:presLayoutVars>
      </dgm:prSet>
      <dgm:spPr/>
    </dgm:pt>
    <dgm:pt modelId="{3FA7B39E-D3FA-4F80-968D-4EBCB9824DAF}" type="pres">
      <dgm:prSet presAssocID="{B712E6EC-867B-407D-8AD8-DFDF5F6BAD55}" presName="spaceBetweenRectangles" presStyleCnt="0"/>
      <dgm:spPr/>
    </dgm:pt>
    <dgm:pt modelId="{91F72261-B8BE-4456-9F7C-0C346D5B6192}" type="pres">
      <dgm:prSet presAssocID="{98DD00B9-0434-4BC5-B829-7B34CB702BEC}" presName="parentLin" presStyleCnt="0"/>
      <dgm:spPr/>
    </dgm:pt>
    <dgm:pt modelId="{2807D332-F915-485B-A7FD-F2CD939C08EB}" type="pres">
      <dgm:prSet presAssocID="{98DD00B9-0434-4BC5-B829-7B34CB702BEC}" presName="parentLeftMargin" presStyleLbl="node1" presStyleIdx="0" presStyleCnt="2"/>
      <dgm:spPr/>
    </dgm:pt>
    <dgm:pt modelId="{46A161D3-D232-4AB9-B747-EF899124135C}" type="pres">
      <dgm:prSet presAssocID="{98DD00B9-0434-4BC5-B829-7B34CB702BEC}" presName="parentText" presStyleLbl="node1" presStyleIdx="1" presStyleCnt="2">
        <dgm:presLayoutVars>
          <dgm:chMax val="0"/>
          <dgm:bulletEnabled val="1"/>
        </dgm:presLayoutVars>
      </dgm:prSet>
      <dgm:spPr/>
    </dgm:pt>
    <dgm:pt modelId="{6AED8ABA-911D-48C1-AFB0-B951EB4E7145}" type="pres">
      <dgm:prSet presAssocID="{98DD00B9-0434-4BC5-B829-7B34CB702BEC}" presName="negativeSpace" presStyleCnt="0"/>
      <dgm:spPr/>
    </dgm:pt>
    <dgm:pt modelId="{4AAC6EC1-C394-4A65-8F54-49730880F184}" type="pres">
      <dgm:prSet presAssocID="{98DD00B9-0434-4BC5-B829-7B34CB702BEC}" presName="childText" presStyleLbl="conFgAcc1" presStyleIdx="1" presStyleCnt="2">
        <dgm:presLayoutVars>
          <dgm:bulletEnabled val="1"/>
        </dgm:presLayoutVars>
      </dgm:prSet>
      <dgm:spPr/>
    </dgm:pt>
  </dgm:ptLst>
  <dgm:cxnLst>
    <dgm:cxn modelId="{83D84313-FE6C-4CF5-8A10-D6FC6386CA63}" type="presOf" srcId="{0DD534CD-1CCF-4099-96C1-4BD679C4DA45}" destId="{7BBB0B4F-1DE9-411C-8294-BDA362BE06C7}" srcOrd="0" destOrd="0" presId="urn:microsoft.com/office/officeart/2005/8/layout/list1"/>
    <dgm:cxn modelId="{31F6EF2F-8CD2-431F-8283-405AC537FBE8}" srcId="{98DD00B9-0434-4BC5-B829-7B34CB702BEC}" destId="{33F8B047-D044-46B4-907F-3A5F870CCDCB}" srcOrd="0" destOrd="0" parTransId="{33924EDB-8A61-4769-B775-A56B718F7B97}" sibTransId="{246D2369-C562-43DA-8A95-95FC4D682D56}"/>
    <dgm:cxn modelId="{17FA3845-1ADB-42C4-8F4A-1B57264EA10C}" srcId="{0DD534CD-1CCF-4099-96C1-4BD679C4DA45}" destId="{98DD00B9-0434-4BC5-B829-7B34CB702BEC}" srcOrd="1" destOrd="0" parTransId="{D6A26EEB-ADED-4CC9-AC72-DAB68CD437E9}" sibTransId="{575491E2-60A7-423A-8A58-AA478C7704A3}"/>
    <dgm:cxn modelId="{082F8B76-2EBF-49B8-BBDC-CE9D8169AE8B}" type="presOf" srcId="{6B3D91AB-FEC8-4B8B-8B05-9C028B86344F}" destId="{B97AE3D0-441C-4933-B29F-A8727CAAC2F3}" srcOrd="0" destOrd="0" presId="urn:microsoft.com/office/officeart/2005/8/layout/list1"/>
    <dgm:cxn modelId="{7F6CFF7D-403F-424B-9767-3D83BDF0A93D}" type="presOf" srcId="{22D4AA40-597E-439C-8128-B4AF8D10848C}" destId="{B3F03BA5-E308-4804-B0ED-001714ADB7C2}" srcOrd="1" destOrd="0" presId="urn:microsoft.com/office/officeart/2005/8/layout/list1"/>
    <dgm:cxn modelId="{7B6206B3-0C03-496F-BE2A-3DE49A62260B}" srcId="{0DD534CD-1CCF-4099-96C1-4BD679C4DA45}" destId="{22D4AA40-597E-439C-8128-B4AF8D10848C}" srcOrd="0" destOrd="0" parTransId="{1E9CC121-5FB9-4217-8E67-4A9FA184AC62}" sibTransId="{B712E6EC-867B-407D-8AD8-DFDF5F6BAD55}"/>
    <dgm:cxn modelId="{AFDB68B7-26A5-411D-A1A9-B1C3EE9FCED9}" type="presOf" srcId="{98DD00B9-0434-4BC5-B829-7B34CB702BEC}" destId="{2807D332-F915-485B-A7FD-F2CD939C08EB}" srcOrd="0" destOrd="0" presId="urn:microsoft.com/office/officeart/2005/8/layout/list1"/>
    <dgm:cxn modelId="{E491B2BF-A5C6-4A7E-81BF-5A3ED8A77951}" type="presOf" srcId="{98DD00B9-0434-4BC5-B829-7B34CB702BEC}" destId="{46A161D3-D232-4AB9-B747-EF899124135C}" srcOrd="1" destOrd="0" presId="urn:microsoft.com/office/officeart/2005/8/layout/list1"/>
    <dgm:cxn modelId="{BBAC3BD6-92C1-4B15-BBA2-5BC29774D1E9}" srcId="{22D4AA40-597E-439C-8128-B4AF8D10848C}" destId="{6B3D91AB-FEC8-4B8B-8B05-9C028B86344F}" srcOrd="0" destOrd="0" parTransId="{490BE431-33B0-423E-ABA9-04CCC4A7C5C8}" sibTransId="{32AD74AA-6DBD-441B-B6D0-D2D7CD4DB43F}"/>
    <dgm:cxn modelId="{6FDAC9E2-BE18-4306-8CF1-BD991FDD0F0C}" type="presOf" srcId="{33F8B047-D044-46B4-907F-3A5F870CCDCB}" destId="{4AAC6EC1-C394-4A65-8F54-49730880F184}" srcOrd="0" destOrd="0" presId="urn:microsoft.com/office/officeart/2005/8/layout/list1"/>
    <dgm:cxn modelId="{0D9D6DF6-572F-4A70-BCF8-8A355D75AE2E}" type="presOf" srcId="{22D4AA40-597E-439C-8128-B4AF8D10848C}" destId="{D8617178-A554-4EEF-9E04-7B44AE6F038A}" srcOrd="0" destOrd="0" presId="urn:microsoft.com/office/officeart/2005/8/layout/list1"/>
    <dgm:cxn modelId="{5C240A77-16EC-4ECE-AE8E-CA3AB6579889}" type="presParOf" srcId="{7BBB0B4F-1DE9-411C-8294-BDA362BE06C7}" destId="{B560A5C8-8225-4E2E-81E9-7092945CE0E3}" srcOrd="0" destOrd="0" presId="urn:microsoft.com/office/officeart/2005/8/layout/list1"/>
    <dgm:cxn modelId="{67EC9B5E-52C5-4499-86A1-2466D563E13F}" type="presParOf" srcId="{B560A5C8-8225-4E2E-81E9-7092945CE0E3}" destId="{D8617178-A554-4EEF-9E04-7B44AE6F038A}" srcOrd="0" destOrd="0" presId="urn:microsoft.com/office/officeart/2005/8/layout/list1"/>
    <dgm:cxn modelId="{2889E69D-7163-4161-B299-B75F5ECCD265}" type="presParOf" srcId="{B560A5C8-8225-4E2E-81E9-7092945CE0E3}" destId="{B3F03BA5-E308-4804-B0ED-001714ADB7C2}" srcOrd="1" destOrd="0" presId="urn:microsoft.com/office/officeart/2005/8/layout/list1"/>
    <dgm:cxn modelId="{C0BAFC29-377C-4F0D-92BE-113B7E4D012E}" type="presParOf" srcId="{7BBB0B4F-1DE9-411C-8294-BDA362BE06C7}" destId="{F5B22159-8179-4D15-B74D-BA5266EF2539}" srcOrd="1" destOrd="0" presId="urn:microsoft.com/office/officeart/2005/8/layout/list1"/>
    <dgm:cxn modelId="{D93BE0DF-7F87-4C69-953E-A713B890D605}" type="presParOf" srcId="{7BBB0B4F-1DE9-411C-8294-BDA362BE06C7}" destId="{B97AE3D0-441C-4933-B29F-A8727CAAC2F3}" srcOrd="2" destOrd="0" presId="urn:microsoft.com/office/officeart/2005/8/layout/list1"/>
    <dgm:cxn modelId="{13476029-3F03-40E2-AC2C-F8AD49F5E8B9}" type="presParOf" srcId="{7BBB0B4F-1DE9-411C-8294-BDA362BE06C7}" destId="{3FA7B39E-D3FA-4F80-968D-4EBCB9824DAF}" srcOrd="3" destOrd="0" presId="urn:microsoft.com/office/officeart/2005/8/layout/list1"/>
    <dgm:cxn modelId="{CD95BE6C-E0C6-412F-A8AF-EC3A66CD966B}" type="presParOf" srcId="{7BBB0B4F-1DE9-411C-8294-BDA362BE06C7}" destId="{91F72261-B8BE-4456-9F7C-0C346D5B6192}" srcOrd="4" destOrd="0" presId="urn:microsoft.com/office/officeart/2005/8/layout/list1"/>
    <dgm:cxn modelId="{EA3D68EC-811B-4F6B-90A2-AD74C441DC8D}" type="presParOf" srcId="{91F72261-B8BE-4456-9F7C-0C346D5B6192}" destId="{2807D332-F915-485B-A7FD-F2CD939C08EB}" srcOrd="0" destOrd="0" presId="urn:microsoft.com/office/officeart/2005/8/layout/list1"/>
    <dgm:cxn modelId="{258ED744-5B9F-4815-97EB-8EB9CA3584DB}" type="presParOf" srcId="{91F72261-B8BE-4456-9F7C-0C346D5B6192}" destId="{46A161D3-D232-4AB9-B747-EF899124135C}" srcOrd="1" destOrd="0" presId="urn:microsoft.com/office/officeart/2005/8/layout/list1"/>
    <dgm:cxn modelId="{98C5F388-B238-46B7-B9C1-1D4EA38E43F7}" type="presParOf" srcId="{7BBB0B4F-1DE9-411C-8294-BDA362BE06C7}" destId="{6AED8ABA-911D-48C1-AFB0-B951EB4E7145}" srcOrd="5" destOrd="0" presId="urn:microsoft.com/office/officeart/2005/8/layout/list1"/>
    <dgm:cxn modelId="{3DC84CF9-DE9F-4A02-A579-1AB526110942}" type="presParOf" srcId="{7BBB0B4F-1DE9-411C-8294-BDA362BE06C7}" destId="{4AAC6EC1-C394-4A65-8F54-49730880F18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2D6155-D268-4726-99BA-2FE26743F12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EC83630F-9EA2-4E49-B841-EDF78B167005}">
      <dgm:prSet phldrT="[文本]" custT="1"/>
      <dgm:spPr/>
      <dgm:t>
        <a:bodyPr/>
        <a:lstStyle/>
        <a:p>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功能</a:t>
          </a:r>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E1CB958F-6F93-46D5-BEC6-A44DE7CE168F}" type="parTrans" cxnId="{10065F33-4FBF-46DE-A865-0DA07D9A715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B2B78E0-60DE-4BBA-BDF6-B991BEE6C2CD}" type="sibTrans" cxnId="{10065F33-4FBF-46DE-A865-0DA07D9A715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B997347B-1E6B-4E22-82AC-60EC60B6187D}">
      <dgm:prSet custT="1"/>
      <dgm:spPr/>
      <dgm:t>
        <a:bodyPr lIns="180000" rIns="180000"/>
        <a:lstStyle/>
        <a:p>
          <a:r>
            <a:rPr lang="zh-CN" altLang="en-US" sz="1800" dirty="0">
              <a:latin typeface="微软雅黑" panose="020B0503020204020204" pitchFamily="34" charset="-122"/>
              <a:ea typeface="微软雅黑" panose="020B0503020204020204" pitchFamily="34" charset="-122"/>
              <a:sym typeface="+mn-lt"/>
            </a:rPr>
            <a:t>为环形脉冲发生器提供频率稳定且电平匹配的</a:t>
          </a:r>
          <a:r>
            <a:rPr lang="zh-CN" altLang="en-US" sz="1800" b="1" dirty="0">
              <a:latin typeface="微软雅黑" panose="020B0503020204020204" pitchFamily="34" charset="-122"/>
              <a:ea typeface="微软雅黑" panose="020B0503020204020204" pitchFamily="34" charset="-122"/>
              <a:sym typeface="+mn-lt"/>
            </a:rPr>
            <a:t>方波脉冲信号</a:t>
          </a:r>
          <a:endParaRPr lang="en-US" altLang="zh-CN" sz="1800" dirty="0">
            <a:latin typeface="微软雅黑" panose="020B0503020204020204" pitchFamily="34" charset="-122"/>
            <a:ea typeface="微软雅黑" panose="020B0503020204020204" pitchFamily="34" charset="-122"/>
            <a:sym typeface="+mn-lt"/>
          </a:endParaRPr>
        </a:p>
      </dgm:t>
    </dgm:pt>
    <dgm:pt modelId="{0AA7123C-EDA0-4C95-A13F-B6120973761B}" type="parTrans" cxnId="{AB8B44AA-0CBA-4816-8A90-51DC72FBDDF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31B11D4-4464-4867-B258-68973679F34B}" type="sibTrans" cxnId="{AB8B44AA-0CBA-4816-8A90-51DC72FBDDF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093F44D-18E6-48DE-89C8-846CB32C39E7}">
      <dgm:prSet custT="1"/>
      <dgm:spPr/>
      <dgm:t>
        <a:bodyPr/>
        <a:lstStyle/>
        <a:p>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组成</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3EBEF7E9-8E35-46D1-8681-53CEAE84025F}" type="parTrans" cxnId="{2AA929B9-F62F-4E81-A759-0190D061C4A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3016696D-9915-46BA-9A28-45E0BCFDDEE1}" type="sibTrans" cxnId="{2AA929B9-F62F-4E81-A759-0190D061C4A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27E5F55-F66B-44FB-AA51-56F9FC19BDF9}">
      <dgm:prSet custT="1"/>
      <dgm:spPr/>
      <dgm:t>
        <a:bodyPr lIns="180000" rIns="180000"/>
        <a:lstStyle/>
        <a:p>
          <a:r>
            <a:rPr lang="zh-CN" altLang="en-US" sz="1800" dirty="0">
              <a:latin typeface="微软雅黑" panose="020B0503020204020204" pitchFamily="34" charset="-122"/>
              <a:ea typeface="微软雅黑" panose="020B0503020204020204" pitchFamily="34" charset="-122"/>
              <a:sym typeface="+mn-lt"/>
            </a:rPr>
            <a:t>它通常由</a:t>
          </a:r>
          <a:r>
            <a:rPr lang="zh-CN" altLang="en-US" sz="1800" b="1" dirty="0">
              <a:latin typeface="微软雅黑" panose="020B0503020204020204" pitchFamily="34" charset="-122"/>
              <a:ea typeface="微软雅黑" panose="020B0503020204020204" pitchFamily="34" charset="-122"/>
              <a:sym typeface="+mn-lt"/>
            </a:rPr>
            <a:t>石英晶体振荡器</a:t>
          </a:r>
          <a:r>
            <a:rPr lang="zh-CN" altLang="en-US" sz="1800" dirty="0">
              <a:latin typeface="微软雅黑" panose="020B0503020204020204" pitchFamily="34" charset="-122"/>
              <a:ea typeface="微软雅黑" panose="020B0503020204020204" pitchFamily="34" charset="-122"/>
              <a:sym typeface="+mn-lt"/>
            </a:rPr>
            <a:t>和</a:t>
          </a:r>
          <a:r>
            <a:rPr lang="zh-CN" altLang="en-US" sz="1800" b="1" dirty="0">
              <a:latin typeface="微软雅黑" panose="020B0503020204020204" pitchFamily="34" charset="-122"/>
              <a:ea typeface="微软雅黑" panose="020B0503020204020204" pitchFamily="34" charset="-122"/>
              <a:sym typeface="+mn-lt"/>
            </a:rPr>
            <a:t>与非门</a:t>
          </a:r>
          <a:r>
            <a:rPr lang="zh-CN" altLang="en-US" sz="1800" dirty="0">
              <a:latin typeface="微软雅黑" panose="020B0503020204020204" pitchFamily="34" charset="-122"/>
              <a:ea typeface="微软雅黑" panose="020B0503020204020204" pitchFamily="34" charset="-122"/>
              <a:sym typeface="+mn-lt"/>
            </a:rPr>
            <a:t>组成的正反馈振荡电路组成，其输出为一个理想的方波</a:t>
          </a:r>
        </a:p>
      </dgm:t>
    </dgm:pt>
    <dgm:pt modelId="{CB38A5E8-9463-44E8-8BD9-5B8E0C9BEA9A}" type="parTrans" cxnId="{F4444E9D-6BD9-463D-BAE5-E99CE7FF425A}">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E5E96A0-E7FA-4F6D-AA1F-633BF1E08075}" type="sibTrans" cxnId="{F4444E9D-6BD9-463D-BAE5-E99CE7FF425A}">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64E542D-FC9A-4D62-88E7-004D6239B52E}" type="pres">
      <dgm:prSet presAssocID="{F92D6155-D268-4726-99BA-2FE26743F12A}" presName="linear" presStyleCnt="0">
        <dgm:presLayoutVars>
          <dgm:dir/>
          <dgm:animLvl val="lvl"/>
          <dgm:resizeHandles val="exact"/>
        </dgm:presLayoutVars>
      </dgm:prSet>
      <dgm:spPr/>
    </dgm:pt>
    <dgm:pt modelId="{8F12D837-6BD1-4FF9-B2E9-D34394792667}" type="pres">
      <dgm:prSet presAssocID="{EC83630F-9EA2-4E49-B841-EDF78B167005}" presName="parentLin" presStyleCnt="0"/>
      <dgm:spPr/>
    </dgm:pt>
    <dgm:pt modelId="{DAB82980-0D71-44D7-9FDE-369DDE7F5CDC}" type="pres">
      <dgm:prSet presAssocID="{EC83630F-9EA2-4E49-B841-EDF78B167005}" presName="parentLeftMargin" presStyleLbl="node1" presStyleIdx="0" presStyleCnt="2"/>
      <dgm:spPr/>
    </dgm:pt>
    <dgm:pt modelId="{DA078195-8962-44E6-8CED-0047D31E62D1}" type="pres">
      <dgm:prSet presAssocID="{EC83630F-9EA2-4E49-B841-EDF78B167005}" presName="parentText" presStyleLbl="node1" presStyleIdx="0" presStyleCnt="2">
        <dgm:presLayoutVars>
          <dgm:chMax val="0"/>
          <dgm:bulletEnabled val="1"/>
        </dgm:presLayoutVars>
      </dgm:prSet>
      <dgm:spPr/>
    </dgm:pt>
    <dgm:pt modelId="{C799B0B9-5D9B-4068-992A-03CFACF7290F}" type="pres">
      <dgm:prSet presAssocID="{EC83630F-9EA2-4E49-B841-EDF78B167005}" presName="negativeSpace" presStyleCnt="0"/>
      <dgm:spPr/>
    </dgm:pt>
    <dgm:pt modelId="{91D4C637-88A3-4807-AB4F-F5D81772242F}" type="pres">
      <dgm:prSet presAssocID="{EC83630F-9EA2-4E49-B841-EDF78B167005}" presName="childText" presStyleLbl="conFgAcc1" presStyleIdx="0" presStyleCnt="2">
        <dgm:presLayoutVars>
          <dgm:bulletEnabled val="1"/>
        </dgm:presLayoutVars>
      </dgm:prSet>
      <dgm:spPr/>
    </dgm:pt>
    <dgm:pt modelId="{F88D3015-C54B-4681-8167-09A07B20411A}" type="pres">
      <dgm:prSet presAssocID="{6B2B78E0-60DE-4BBA-BDF6-B991BEE6C2CD}" presName="spaceBetweenRectangles" presStyleCnt="0"/>
      <dgm:spPr/>
    </dgm:pt>
    <dgm:pt modelId="{7B990CC0-44AE-4552-BD32-3C624DAE6AC1}" type="pres">
      <dgm:prSet presAssocID="{D093F44D-18E6-48DE-89C8-846CB32C39E7}" presName="parentLin" presStyleCnt="0"/>
      <dgm:spPr/>
    </dgm:pt>
    <dgm:pt modelId="{BDB46651-DF72-42EE-8B84-445BCDE98BA3}" type="pres">
      <dgm:prSet presAssocID="{D093F44D-18E6-48DE-89C8-846CB32C39E7}" presName="parentLeftMargin" presStyleLbl="node1" presStyleIdx="0" presStyleCnt="2"/>
      <dgm:spPr/>
    </dgm:pt>
    <dgm:pt modelId="{83447A8A-78E0-4AB0-BC1B-C53E5DE993C9}" type="pres">
      <dgm:prSet presAssocID="{D093F44D-18E6-48DE-89C8-846CB32C39E7}" presName="parentText" presStyleLbl="node1" presStyleIdx="1" presStyleCnt="2">
        <dgm:presLayoutVars>
          <dgm:chMax val="0"/>
          <dgm:bulletEnabled val="1"/>
        </dgm:presLayoutVars>
      </dgm:prSet>
      <dgm:spPr/>
    </dgm:pt>
    <dgm:pt modelId="{7157DE55-C503-4015-91D5-0AE41336DA96}" type="pres">
      <dgm:prSet presAssocID="{D093F44D-18E6-48DE-89C8-846CB32C39E7}" presName="negativeSpace" presStyleCnt="0"/>
      <dgm:spPr/>
    </dgm:pt>
    <dgm:pt modelId="{9FD4AB5B-8DFD-4D8D-AB58-5EE78AC3CA86}" type="pres">
      <dgm:prSet presAssocID="{D093F44D-18E6-48DE-89C8-846CB32C39E7}" presName="childText" presStyleLbl="conFgAcc1" presStyleIdx="1" presStyleCnt="2">
        <dgm:presLayoutVars>
          <dgm:bulletEnabled val="1"/>
        </dgm:presLayoutVars>
      </dgm:prSet>
      <dgm:spPr/>
    </dgm:pt>
  </dgm:ptLst>
  <dgm:cxnLst>
    <dgm:cxn modelId="{10065F33-4FBF-46DE-A865-0DA07D9A7156}" srcId="{F92D6155-D268-4726-99BA-2FE26743F12A}" destId="{EC83630F-9EA2-4E49-B841-EDF78B167005}" srcOrd="0" destOrd="0" parTransId="{E1CB958F-6F93-46D5-BEC6-A44DE7CE168F}" sibTransId="{6B2B78E0-60DE-4BBA-BDF6-B991BEE6C2CD}"/>
    <dgm:cxn modelId="{8282EC5C-23C2-474B-93FA-E0420B8C896B}" type="presOf" srcId="{F92D6155-D268-4726-99BA-2FE26743F12A}" destId="{264E542D-FC9A-4D62-88E7-004D6239B52E}" srcOrd="0" destOrd="0" presId="urn:microsoft.com/office/officeart/2005/8/layout/list1"/>
    <dgm:cxn modelId="{8C57EC72-E30E-4C25-9198-E4A6A79527B2}" type="presOf" srcId="{B997347B-1E6B-4E22-82AC-60EC60B6187D}" destId="{91D4C637-88A3-4807-AB4F-F5D81772242F}" srcOrd="0" destOrd="0" presId="urn:microsoft.com/office/officeart/2005/8/layout/list1"/>
    <dgm:cxn modelId="{F4444E9D-6BD9-463D-BAE5-E99CE7FF425A}" srcId="{D093F44D-18E6-48DE-89C8-846CB32C39E7}" destId="{627E5F55-F66B-44FB-AA51-56F9FC19BDF9}" srcOrd="0" destOrd="0" parTransId="{CB38A5E8-9463-44E8-8BD9-5B8E0C9BEA9A}" sibTransId="{CE5E96A0-E7FA-4F6D-AA1F-633BF1E08075}"/>
    <dgm:cxn modelId="{AD6859A6-DC97-4011-98DF-99E25662B978}" type="presOf" srcId="{627E5F55-F66B-44FB-AA51-56F9FC19BDF9}" destId="{9FD4AB5B-8DFD-4D8D-AB58-5EE78AC3CA86}" srcOrd="0" destOrd="0" presId="urn:microsoft.com/office/officeart/2005/8/layout/list1"/>
    <dgm:cxn modelId="{AB8B44AA-0CBA-4816-8A90-51DC72FBDDFD}" srcId="{EC83630F-9EA2-4E49-B841-EDF78B167005}" destId="{B997347B-1E6B-4E22-82AC-60EC60B6187D}" srcOrd="0" destOrd="0" parTransId="{0AA7123C-EDA0-4C95-A13F-B6120973761B}" sibTransId="{731B11D4-4464-4867-B258-68973679F34B}"/>
    <dgm:cxn modelId="{C76487B2-1EA4-41D5-B7F9-34D1521C2734}" type="presOf" srcId="{D093F44D-18E6-48DE-89C8-846CB32C39E7}" destId="{83447A8A-78E0-4AB0-BC1B-C53E5DE993C9}" srcOrd="1" destOrd="0" presId="urn:microsoft.com/office/officeart/2005/8/layout/list1"/>
    <dgm:cxn modelId="{2AA929B9-F62F-4E81-A759-0190D061C4A2}" srcId="{F92D6155-D268-4726-99BA-2FE26743F12A}" destId="{D093F44D-18E6-48DE-89C8-846CB32C39E7}" srcOrd="1" destOrd="0" parTransId="{3EBEF7E9-8E35-46D1-8681-53CEAE84025F}" sibTransId="{3016696D-9915-46BA-9A28-45E0BCFDDEE1}"/>
    <dgm:cxn modelId="{6D9247BE-D93A-47E1-83B0-E4B949F82D7C}" type="presOf" srcId="{EC83630F-9EA2-4E49-B841-EDF78B167005}" destId="{DAB82980-0D71-44D7-9FDE-369DDE7F5CDC}" srcOrd="0" destOrd="0" presId="urn:microsoft.com/office/officeart/2005/8/layout/list1"/>
    <dgm:cxn modelId="{48FA13C4-F586-44A0-8DB3-028D48CE9FFA}" type="presOf" srcId="{D093F44D-18E6-48DE-89C8-846CB32C39E7}" destId="{BDB46651-DF72-42EE-8B84-445BCDE98BA3}" srcOrd="0" destOrd="0" presId="urn:microsoft.com/office/officeart/2005/8/layout/list1"/>
    <dgm:cxn modelId="{53CF67D3-8CF3-42B1-A8CA-1E15DB3478D4}" type="presOf" srcId="{EC83630F-9EA2-4E49-B841-EDF78B167005}" destId="{DA078195-8962-44E6-8CED-0047D31E62D1}" srcOrd="1" destOrd="0" presId="urn:microsoft.com/office/officeart/2005/8/layout/list1"/>
    <dgm:cxn modelId="{76E75D7E-B5F1-4CBC-BCAE-10AE7920F8B5}" type="presParOf" srcId="{264E542D-FC9A-4D62-88E7-004D6239B52E}" destId="{8F12D837-6BD1-4FF9-B2E9-D34394792667}" srcOrd="0" destOrd="0" presId="urn:microsoft.com/office/officeart/2005/8/layout/list1"/>
    <dgm:cxn modelId="{7AC1BB24-3CF7-4E7A-B33A-9523BED28361}" type="presParOf" srcId="{8F12D837-6BD1-4FF9-B2E9-D34394792667}" destId="{DAB82980-0D71-44D7-9FDE-369DDE7F5CDC}" srcOrd="0" destOrd="0" presId="urn:microsoft.com/office/officeart/2005/8/layout/list1"/>
    <dgm:cxn modelId="{54B8818D-C289-4D5C-8F41-5AE92637995D}" type="presParOf" srcId="{8F12D837-6BD1-4FF9-B2E9-D34394792667}" destId="{DA078195-8962-44E6-8CED-0047D31E62D1}" srcOrd="1" destOrd="0" presId="urn:microsoft.com/office/officeart/2005/8/layout/list1"/>
    <dgm:cxn modelId="{691CE2AD-F686-4B98-AD61-1059593B0248}" type="presParOf" srcId="{264E542D-FC9A-4D62-88E7-004D6239B52E}" destId="{C799B0B9-5D9B-4068-992A-03CFACF7290F}" srcOrd="1" destOrd="0" presId="urn:microsoft.com/office/officeart/2005/8/layout/list1"/>
    <dgm:cxn modelId="{670BBC3D-C13C-4DBE-BA37-F8BEC4E509E8}" type="presParOf" srcId="{264E542D-FC9A-4D62-88E7-004D6239B52E}" destId="{91D4C637-88A3-4807-AB4F-F5D81772242F}" srcOrd="2" destOrd="0" presId="urn:microsoft.com/office/officeart/2005/8/layout/list1"/>
    <dgm:cxn modelId="{D6F03E08-4AED-4C16-BC30-7330FDCFC405}" type="presParOf" srcId="{264E542D-FC9A-4D62-88E7-004D6239B52E}" destId="{F88D3015-C54B-4681-8167-09A07B20411A}" srcOrd="3" destOrd="0" presId="urn:microsoft.com/office/officeart/2005/8/layout/list1"/>
    <dgm:cxn modelId="{A54F8C9E-9927-411D-B610-628F65DB0134}" type="presParOf" srcId="{264E542D-FC9A-4D62-88E7-004D6239B52E}" destId="{7B990CC0-44AE-4552-BD32-3C624DAE6AC1}" srcOrd="4" destOrd="0" presId="urn:microsoft.com/office/officeart/2005/8/layout/list1"/>
    <dgm:cxn modelId="{93539ADD-86A6-400F-9548-3C7D45E4D022}" type="presParOf" srcId="{7B990CC0-44AE-4552-BD32-3C624DAE6AC1}" destId="{BDB46651-DF72-42EE-8B84-445BCDE98BA3}" srcOrd="0" destOrd="0" presId="urn:microsoft.com/office/officeart/2005/8/layout/list1"/>
    <dgm:cxn modelId="{A6E03EDC-6E56-4C9F-9D85-396392875F60}" type="presParOf" srcId="{7B990CC0-44AE-4552-BD32-3C624DAE6AC1}" destId="{83447A8A-78E0-4AB0-BC1B-C53E5DE993C9}" srcOrd="1" destOrd="0" presId="urn:microsoft.com/office/officeart/2005/8/layout/list1"/>
    <dgm:cxn modelId="{825A2643-03EE-47BA-86DB-A59DD1C95B40}" type="presParOf" srcId="{264E542D-FC9A-4D62-88E7-004D6239B52E}" destId="{7157DE55-C503-4015-91D5-0AE41336DA96}" srcOrd="5" destOrd="0" presId="urn:microsoft.com/office/officeart/2005/8/layout/list1"/>
    <dgm:cxn modelId="{91370DBD-CA97-4D40-8600-EE6D7E25B6D7}" type="presParOf" srcId="{264E542D-FC9A-4D62-88E7-004D6239B52E}" destId="{9FD4AB5B-8DFD-4D8D-AB58-5EE78AC3CA8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4526E88-88F2-4507-A6EF-BA21E2955F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4F07CAD-76CA-4897-BAD4-426653ADC7C0}">
      <dgm:prSet/>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特点</a:t>
          </a:r>
          <a:endParaRPr lang="zh-CN" altLang="en-US" dirty="0"/>
        </a:p>
      </dgm:t>
    </dgm:pt>
    <dgm:pt modelId="{6889A309-B4F4-4F8A-88B2-B2F52055F3F7}" type="parTrans" cxnId="{5246F4FF-79E9-4915-832B-44C38B59204D}">
      <dgm:prSet/>
      <dgm:spPr/>
      <dgm:t>
        <a:bodyPr/>
        <a:lstStyle/>
        <a:p>
          <a:endParaRPr lang="zh-CN" altLang="en-US"/>
        </a:p>
      </dgm:t>
    </dgm:pt>
    <dgm:pt modelId="{32343A68-77D6-4D6A-9E44-75184CB10F20}" type="sibTrans" cxnId="{5246F4FF-79E9-4915-832B-44C38B59204D}">
      <dgm:prSet/>
      <dgm:spPr/>
      <dgm:t>
        <a:bodyPr/>
        <a:lstStyle/>
        <a:p>
          <a:endParaRPr lang="zh-CN" altLang="en-US"/>
        </a:p>
      </dgm:t>
    </dgm:pt>
    <dgm:pt modelId="{C0F97503-786B-4958-BD86-D390F15199B2}">
      <dgm:prSet custT="1"/>
      <dgm:spPr/>
      <dgm:t>
        <a:bodyPr lIns="180000" rIns="180000"/>
        <a:lstStyle/>
        <a:p>
          <a:pPr algn="just"/>
          <a:r>
            <a:rPr lang="zh-CN" altLang="en-US" sz="1800" dirty="0">
              <a:latin typeface="微软雅黑" panose="020B0503020204020204" pitchFamily="34" charset="-122"/>
              <a:ea typeface="微软雅黑" panose="020B0503020204020204" pitchFamily="34" charset="-122"/>
              <a:sym typeface="+mn-lt"/>
            </a:rPr>
            <a:t>能以较短的顺序控制字段配合，实现多路并行转移，灵活性好，速度较快，</a:t>
          </a:r>
          <a:endParaRPr lang="en-US" altLang="zh-CN" sz="1800" dirty="0">
            <a:latin typeface="微软雅黑" panose="020B0503020204020204" pitchFamily="34" charset="-122"/>
            <a:ea typeface="微软雅黑" panose="020B0503020204020204" pitchFamily="34" charset="-122"/>
            <a:cs typeface="+mn-ea"/>
            <a:sym typeface="+mn-lt"/>
          </a:endParaRPr>
        </a:p>
      </dgm:t>
    </dgm:pt>
    <dgm:pt modelId="{8F1C6E39-544F-415E-BBE9-666E65C15602}" type="parTrans" cxnId="{AEAB5B9B-0FFD-4368-81C7-EC2DF3144BB1}">
      <dgm:prSet/>
      <dgm:spPr/>
      <dgm:t>
        <a:bodyPr/>
        <a:lstStyle/>
        <a:p>
          <a:endParaRPr lang="zh-CN" altLang="en-US"/>
        </a:p>
      </dgm:t>
    </dgm:pt>
    <dgm:pt modelId="{817603D5-B1D3-4D15-9069-9C850C714223}" type="sibTrans" cxnId="{AEAB5B9B-0FFD-4368-81C7-EC2DF3144BB1}">
      <dgm:prSet/>
      <dgm:spPr/>
      <dgm:t>
        <a:bodyPr/>
        <a:lstStyle/>
        <a:p>
          <a:endParaRPr lang="zh-CN" altLang="en-US"/>
        </a:p>
      </dgm:t>
    </dgm:pt>
    <dgm:pt modelId="{A1C6917B-4260-4CA6-9D93-F382B802CD22}">
      <dgm:prSet custT="1"/>
      <dgm:spPr/>
      <dgm:t>
        <a:bodyPr lIns="180000" rIns="180000"/>
        <a:lstStyle/>
        <a:p>
          <a:pPr algn="just"/>
          <a:r>
            <a:rPr lang="zh-CN" altLang="en-US" sz="1800" dirty="0">
              <a:latin typeface="微软雅黑" panose="020B0503020204020204" pitchFamily="34" charset="-122"/>
              <a:ea typeface="微软雅黑" panose="020B0503020204020204" pitchFamily="34" charset="-122"/>
              <a:sym typeface="+mn-lt"/>
            </a:rPr>
            <a:t>需要设计地址转移逻辑</a:t>
          </a:r>
          <a:endParaRPr lang="en-US" altLang="zh-CN" sz="1900" dirty="0">
            <a:latin typeface="微软雅黑" panose="020B0503020204020204" pitchFamily="34" charset="-122"/>
            <a:ea typeface="微软雅黑" panose="020B0503020204020204" pitchFamily="34" charset="-122"/>
            <a:sym typeface="+mn-lt"/>
          </a:endParaRPr>
        </a:p>
      </dgm:t>
    </dgm:pt>
    <dgm:pt modelId="{D231AD16-D697-461C-9FEA-D72A19287331}" type="parTrans" cxnId="{6917B372-963C-4C99-9EA7-F75D37001D25}">
      <dgm:prSet/>
      <dgm:spPr/>
      <dgm:t>
        <a:bodyPr/>
        <a:lstStyle/>
        <a:p>
          <a:endParaRPr lang="zh-CN" altLang="en-US"/>
        </a:p>
      </dgm:t>
    </dgm:pt>
    <dgm:pt modelId="{5E65756F-482F-43DE-A430-D62FF3C904A5}" type="sibTrans" cxnId="{6917B372-963C-4C99-9EA7-F75D37001D25}">
      <dgm:prSet/>
      <dgm:spPr/>
      <dgm:t>
        <a:bodyPr/>
        <a:lstStyle/>
        <a:p>
          <a:endParaRPr lang="zh-CN" altLang="en-US"/>
        </a:p>
      </dgm:t>
    </dgm:pt>
    <dgm:pt modelId="{116A9661-FC2F-4CE8-92FD-2C5E63E86657}" type="pres">
      <dgm:prSet presAssocID="{24526E88-88F2-4507-A6EF-BA21E2955F14}" presName="linear" presStyleCnt="0">
        <dgm:presLayoutVars>
          <dgm:dir/>
          <dgm:animLvl val="lvl"/>
          <dgm:resizeHandles val="exact"/>
        </dgm:presLayoutVars>
      </dgm:prSet>
      <dgm:spPr/>
    </dgm:pt>
    <dgm:pt modelId="{AE815554-4267-4BC3-835C-4B49D3CE82C8}" type="pres">
      <dgm:prSet presAssocID="{C4F07CAD-76CA-4897-BAD4-426653ADC7C0}" presName="parentLin" presStyleCnt="0"/>
      <dgm:spPr/>
    </dgm:pt>
    <dgm:pt modelId="{BB11F391-C8F0-4971-9A20-D7579B4D7E71}" type="pres">
      <dgm:prSet presAssocID="{C4F07CAD-76CA-4897-BAD4-426653ADC7C0}" presName="parentLeftMargin" presStyleLbl="node1" presStyleIdx="0" presStyleCnt="1"/>
      <dgm:spPr/>
    </dgm:pt>
    <dgm:pt modelId="{4537BA4D-3984-4066-B317-524EABC32B64}" type="pres">
      <dgm:prSet presAssocID="{C4F07CAD-76CA-4897-BAD4-426653ADC7C0}" presName="parentText" presStyleLbl="node1" presStyleIdx="0" presStyleCnt="1">
        <dgm:presLayoutVars>
          <dgm:chMax val="0"/>
          <dgm:bulletEnabled val="1"/>
        </dgm:presLayoutVars>
      </dgm:prSet>
      <dgm:spPr/>
    </dgm:pt>
    <dgm:pt modelId="{ABA8110E-7568-4C95-94E8-C1120C085B9F}" type="pres">
      <dgm:prSet presAssocID="{C4F07CAD-76CA-4897-BAD4-426653ADC7C0}" presName="negativeSpace" presStyleCnt="0"/>
      <dgm:spPr/>
    </dgm:pt>
    <dgm:pt modelId="{0C2E6823-D624-4CAA-B55F-0DB11E2E731D}" type="pres">
      <dgm:prSet presAssocID="{C4F07CAD-76CA-4897-BAD4-426653ADC7C0}" presName="childText" presStyleLbl="conFgAcc1" presStyleIdx="0" presStyleCnt="1">
        <dgm:presLayoutVars>
          <dgm:bulletEnabled val="1"/>
        </dgm:presLayoutVars>
      </dgm:prSet>
      <dgm:spPr/>
    </dgm:pt>
  </dgm:ptLst>
  <dgm:cxnLst>
    <dgm:cxn modelId="{8DD0EF27-8C2E-4F11-8BD4-DBB2D1273B58}" type="presOf" srcId="{C4F07CAD-76CA-4897-BAD4-426653ADC7C0}" destId="{4537BA4D-3984-4066-B317-524EABC32B64}" srcOrd="1" destOrd="0" presId="urn:microsoft.com/office/officeart/2005/8/layout/list1"/>
    <dgm:cxn modelId="{B18C0C37-04D4-4DE7-BA67-72E277A7112D}" type="presOf" srcId="{24526E88-88F2-4507-A6EF-BA21E2955F14}" destId="{116A9661-FC2F-4CE8-92FD-2C5E63E86657}" srcOrd="0" destOrd="0" presId="urn:microsoft.com/office/officeart/2005/8/layout/list1"/>
    <dgm:cxn modelId="{6917B372-963C-4C99-9EA7-F75D37001D25}" srcId="{C4F07CAD-76CA-4897-BAD4-426653ADC7C0}" destId="{A1C6917B-4260-4CA6-9D93-F382B802CD22}" srcOrd="1" destOrd="0" parTransId="{D231AD16-D697-461C-9FEA-D72A19287331}" sibTransId="{5E65756F-482F-43DE-A430-D62FF3C904A5}"/>
    <dgm:cxn modelId="{625D7C81-EAAE-4FD2-B70B-87673D68FC79}" type="presOf" srcId="{C4F07CAD-76CA-4897-BAD4-426653ADC7C0}" destId="{BB11F391-C8F0-4971-9A20-D7579B4D7E71}" srcOrd="0" destOrd="0" presId="urn:microsoft.com/office/officeart/2005/8/layout/list1"/>
    <dgm:cxn modelId="{5886578D-85DA-4679-A0DA-55C02CC24034}" type="presOf" srcId="{C0F97503-786B-4958-BD86-D390F15199B2}" destId="{0C2E6823-D624-4CAA-B55F-0DB11E2E731D}" srcOrd="0" destOrd="0" presId="urn:microsoft.com/office/officeart/2005/8/layout/list1"/>
    <dgm:cxn modelId="{AEAB5B9B-0FFD-4368-81C7-EC2DF3144BB1}" srcId="{C4F07CAD-76CA-4897-BAD4-426653ADC7C0}" destId="{C0F97503-786B-4958-BD86-D390F15199B2}" srcOrd="0" destOrd="0" parTransId="{8F1C6E39-544F-415E-BBE9-666E65C15602}" sibTransId="{817603D5-B1D3-4D15-9069-9C850C714223}"/>
    <dgm:cxn modelId="{A2884BC3-65F4-46E9-815F-E6B1EB887F13}" type="presOf" srcId="{A1C6917B-4260-4CA6-9D93-F382B802CD22}" destId="{0C2E6823-D624-4CAA-B55F-0DB11E2E731D}" srcOrd="0" destOrd="1" presId="urn:microsoft.com/office/officeart/2005/8/layout/list1"/>
    <dgm:cxn modelId="{5246F4FF-79E9-4915-832B-44C38B59204D}" srcId="{24526E88-88F2-4507-A6EF-BA21E2955F14}" destId="{C4F07CAD-76CA-4897-BAD4-426653ADC7C0}" srcOrd="0" destOrd="0" parTransId="{6889A309-B4F4-4F8A-88B2-B2F52055F3F7}" sibTransId="{32343A68-77D6-4D6A-9E44-75184CB10F20}"/>
    <dgm:cxn modelId="{0BC536EB-AB01-47CC-9B23-6889FD47F7C0}" type="presParOf" srcId="{116A9661-FC2F-4CE8-92FD-2C5E63E86657}" destId="{AE815554-4267-4BC3-835C-4B49D3CE82C8}" srcOrd="0" destOrd="0" presId="urn:microsoft.com/office/officeart/2005/8/layout/list1"/>
    <dgm:cxn modelId="{589E8924-63D9-454E-B0E9-6E3632A29BEE}" type="presParOf" srcId="{AE815554-4267-4BC3-835C-4B49D3CE82C8}" destId="{BB11F391-C8F0-4971-9A20-D7579B4D7E71}" srcOrd="0" destOrd="0" presId="urn:microsoft.com/office/officeart/2005/8/layout/list1"/>
    <dgm:cxn modelId="{51D92FEB-0B30-494F-BE3E-0BA97D66EED2}" type="presParOf" srcId="{AE815554-4267-4BC3-835C-4B49D3CE82C8}" destId="{4537BA4D-3984-4066-B317-524EABC32B64}" srcOrd="1" destOrd="0" presId="urn:microsoft.com/office/officeart/2005/8/layout/list1"/>
    <dgm:cxn modelId="{9C0A5FC9-883B-4818-BE79-EC16535B906F}" type="presParOf" srcId="{116A9661-FC2F-4CE8-92FD-2C5E63E86657}" destId="{ABA8110E-7568-4C95-94E8-C1120C085B9F}" srcOrd="1" destOrd="0" presId="urn:microsoft.com/office/officeart/2005/8/layout/list1"/>
    <dgm:cxn modelId="{70B8DB22-62BA-4596-AE6D-4B1CB1F171E8}" type="presParOf" srcId="{116A9661-FC2F-4CE8-92FD-2C5E63E86657}" destId="{0C2E6823-D624-4CAA-B55F-0DB11E2E731D}"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05E23678-51BB-4480-A7D5-ED23CAC985E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6815BA84-034C-49AE-9CCD-A4EB199BB082}">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panose="020B0604020202020204" pitchFamily="34" charset="0"/>
            </a:rPr>
            <a:t>水平型微指令</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10341EC7-3927-4608-8C01-BEB485AB526E}" type="parTrans" cxnId="{AB8D6299-60BA-4E52-AC89-08BE9DFE7CC2}">
      <dgm:prSet/>
      <dgm:spPr/>
      <dgm:t>
        <a:bodyPr/>
        <a:lstStyle/>
        <a:p>
          <a:endParaRPr lang="zh-CN" altLang="en-US">
            <a:latin typeface="微软雅黑" panose="020B0503020204020204" pitchFamily="34" charset="-122"/>
            <a:ea typeface="微软雅黑" panose="020B0503020204020204" pitchFamily="34" charset="-122"/>
          </a:endParaRPr>
        </a:p>
      </dgm:t>
    </dgm:pt>
    <dgm:pt modelId="{3FD7FFA3-4BD3-4C8B-8DC3-60F022A34922}" type="sibTrans" cxnId="{AB8D6299-60BA-4E52-AC89-08BE9DFE7CC2}">
      <dgm:prSet/>
      <dgm:spPr/>
      <dgm:t>
        <a:bodyPr/>
        <a:lstStyle/>
        <a:p>
          <a:endParaRPr lang="zh-CN" altLang="en-US">
            <a:latin typeface="微软雅黑" panose="020B0503020204020204" pitchFamily="34" charset="-122"/>
            <a:ea typeface="微软雅黑" panose="020B0503020204020204" pitchFamily="34" charset="-122"/>
          </a:endParaRPr>
        </a:p>
      </dgm:t>
    </dgm:pt>
    <dgm:pt modelId="{2A92396B-A573-4C17-AB1C-23BB0467CD13}">
      <dgm:prSet/>
      <dgm:spPr/>
      <dgm:t>
        <a:bodyPr/>
        <a:lstStyle/>
        <a:p>
          <a:r>
            <a:rPr lang="zh-CN" altLang="en-US">
              <a:latin typeface="微软雅黑" panose="020B0503020204020204" pitchFamily="34" charset="-122"/>
              <a:ea typeface="微软雅黑" panose="020B0503020204020204" pitchFamily="34" charset="-122"/>
              <a:sym typeface="Arial" panose="020B0604020202020204" pitchFamily="34" charset="0"/>
            </a:rPr>
            <a:t>并行操作能力强，效率高，执行时间短、灵活性强</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dgm:t>
    </dgm:pt>
    <dgm:pt modelId="{20734BE1-5718-44AB-A3AF-0C7A7C7C333D}" type="parTrans" cxnId="{836D6F0E-95BB-410E-89AD-0B71EC65E110}">
      <dgm:prSet/>
      <dgm:spPr/>
      <dgm:t>
        <a:bodyPr/>
        <a:lstStyle/>
        <a:p>
          <a:endParaRPr lang="zh-CN" altLang="en-US">
            <a:latin typeface="微软雅黑" panose="020B0503020204020204" pitchFamily="34" charset="-122"/>
            <a:ea typeface="微软雅黑" panose="020B0503020204020204" pitchFamily="34" charset="-122"/>
          </a:endParaRPr>
        </a:p>
      </dgm:t>
    </dgm:pt>
    <dgm:pt modelId="{39B97287-F787-4655-8016-964635C6F1AA}" type="sibTrans" cxnId="{836D6F0E-95BB-410E-89AD-0B71EC65E110}">
      <dgm:prSet/>
      <dgm:spPr/>
      <dgm:t>
        <a:bodyPr/>
        <a:lstStyle/>
        <a:p>
          <a:endParaRPr lang="zh-CN" altLang="en-US">
            <a:latin typeface="微软雅黑" panose="020B0503020204020204" pitchFamily="34" charset="-122"/>
            <a:ea typeface="微软雅黑" panose="020B0503020204020204" pitchFamily="34" charset="-122"/>
          </a:endParaRPr>
        </a:p>
      </dgm:t>
    </dgm:pt>
    <dgm:pt modelId="{D0980385-3F3B-41E9-B39B-443623AF1E6F}">
      <dgm:prSet/>
      <dgm:spPr/>
      <dgm:t>
        <a:bodyPr/>
        <a:lstStyle/>
        <a:p>
          <a:r>
            <a:rPr lang="zh-CN" altLang="en-US">
              <a:latin typeface="微软雅黑" panose="020B0503020204020204" pitchFamily="34" charset="-122"/>
              <a:ea typeface="微软雅黑" panose="020B0503020204020204" pitchFamily="34" charset="-122"/>
              <a:sym typeface="Arial" panose="020B0604020202020204" pitchFamily="34" charset="0"/>
            </a:rPr>
            <a:t>微指令字较长，微程序短，控存容量大，性能佳</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dgm:t>
    </dgm:pt>
    <dgm:pt modelId="{9FD1956A-AF10-4F77-9665-D046D099E8A1}" type="parTrans" cxnId="{C16C511F-3FC4-466B-975B-6F43266F8EDC}">
      <dgm:prSet/>
      <dgm:spPr/>
      <dgm:t>
        <a:bodyPr/>
        <a:lstStyle/>
        <a:p>
          <a:endParaRPr lang="zh-CN" altLang="en-US">
            <a:latin typeface="微软雅黑" panose="020B0503020204020204" pitchFamily="34" charset="-122"/>
            <a:ea typeface="微软雅黑" panose="020B0503020204020204" pitchFamily="34" charset="-122"/>
          </a:endParaRPr>
        </a:p>
      </dgm:t>
    </dgm:pt>
    <dgm:pt modelId="{201C748A-2807-46C7-AD62-F95F02E741B4}" type="sibTrans" cxnId="{C16C511F-3FC4-466B-975B-6F43266F8EDC}">
      <dgm:prSet/>
      <dgm:spPr/>
      <dgm:t>
        <a:bodyPr/>
        <a:lstStyle/>
        <a:p>
          <a:endParaRPr lang="zh-CN" altLang="en-US">
            <a:latin typeface="微软雅黑" panose="020B0503020204020204" pitchFamily="34" charset="-122"/>
            <a:ea typeface="微软雅黑" panose="020B0503020204020204" pitchFamily="34" charset="-122"/>
          </a:endParaRPr>
        </a:p>
      </dgm:t>
    </dgm:pt>
    <dgm:pt modelId="{CAAA72DD-C290-4C22-A5C1-2F0B53DCDFFC}">
      <dgm:prSet/>
      <dgm:spPr/>
      <dgm:t>
        <a:bodyPr/>
        <a:lstStyle/>
        <a:p>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panose="020B0604020202020204" pitchFamily="34" charset="0"/>
            </a:rPr>
            <a:t>垂直型微指令</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panose="020B0604020202020204" pitchFamily="34" charset="0"/>
          </a:endParaRPr>
        </a:p>
      </dgm:t>
    </dgm:pt>
    <dgm:pt modelId="{6258180A-C56D-4801-ADE7-E0FC5E4D19B9}" type="parTrans" cxnId="{18A6CA5A-1E22-43C4-AD3B-58B39B2B89E5}">
      <dgm:prSet/>
      <dgm:spPr/>
      <dgm:t>
        <a:bodyPr/>
        <a:lstStyle/>
        <a:p>
          <a:endParaRPr lang="zh-CN" altLang="en-US">
            <a:latin typeface="微软雅黑" panose="020B0503020204020204" pitchFamily="34" charset="-122"/>
            <a:ea typeface="微软雅黑" panose="020B0503020204020204" pitchFamily="34" charset="-122"/>
          </a:endParaRPr>
        </a:p>
      </dgm:t>
    </dgm:pt>
    <dgm:pt modelId="{99852841-0EAA-42B6-9E72-C840A5B9B7E9}" type="sibTrans" cxnId="{18A6CA5A-1E22-43C4-AD3B-58B39B2B89E5}">
      <dgm:prSet/>
      <dgm:spPr/>
      <dgm:t>
        <a:bodyPr/>
        <a:lstStyle/>
        <a:p>
          <a:endParaRPr lang="zh-CN" altLang="en-US">
            <a:latin typeface="微软雅黑" panose="020B0503020204020204" pitchFamily="34" charset="-122"/>
            <a:ea typeface="微软雅黑" panose="020B0503020204020204" pitchFamily="34" charset="-122"/>
          </a:endParaRPr>
        </a:p>
      </dgm:t>
    </dgm:pt>
    <dgm:pt modelId="{5937DD24-36E8-4A4B-890B-7E94DACCA5D9}">
      <dgm:prSet/>
      <dgm:spPr/>
      <dgm:t>
        <a:bodyPr/>
        <a:lstStyle/>
        <a:p>
          <a:r>
            <a:rPr lang="zh-CN" altLang="en-US">
              <a:latin typeface="微软雅黑" panose="020B0503020204020204" pitchFamily="34" charset="-122"/>
              <a:ea typeface="微软雅黑" panose="020B0503020204020204" pitchFamily="34" charset="-122"/>
              <a:sym typeface="Arial" panose="020B0604020202020204" pitchFamily="34" charset="0"/>
            </a:rPr>
            <a:t>字长短，微程序长，控存容量小，性能差</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dgm:t>
    </dgm:pt>
    <dgm:pt modelId="{E84CF5CA-43C1-483E-98C3-06A10C19D0B6}" type="parTrans" cxnId="{F7C8B2F1-118E-429D-8085-2FA3B70DC0C2}">
      <dgm:prSet/>
      <dgm:spPr/>
      <dgm:t>
        <a:bodyPr/>
        <a:lstStyle/>
        <a:p>
          <a:endParaRPr lang="zh-CN" altLang="en-US">
            <a:latin typeface="微软雅黑" panose="020B0503020204020204" pitchFamily="34" charset="-122"/>
            <a:ea typeface="微软雅黑" panose="020B0503020204020204" pitchFamily="34" charset="-122"/>
          </a:endParaRPr>
        </a:p>
      </dgm:t>
    </dgm:pt>
    <dgm:pt modelId="{6ADFB4FC-AB6A-485E-8D57-BCC981F6E6A9}" type="sibTrans" cxnId="{F7C8B2F1-118E-429D-8085-2FA3B70DC0C2}">
      <dgm:prSet/>
      <dgm:spPr/>
      <dgm:t>
        <a:bodyPr/>
        <a:lstStyle/>
        <a:p>
          <a:endParaRPr lang="zh-CN" altLang="en-US">
            <a:latin typeface="微软雅黑" panose="020B0503020204020204" pitchFamily="34" charset="-122"/>
            <a:ea typeface="微软雅黑" panose="020B0503020204020204" pitchFamily="34" charset="-122"/>
          </a:endParaRPr>
        </a:p>
      </dgm:t>
    </dgm:pt>
    <dgm:pt modelId="{0DFE1DFC-CF38-4477-8C3B-CC50B2E1FE77}">
      <dgm:prSet/>
      <dgm:spPr/>
      <dgm:t>
        <a:bodyPr/>
        <a:lstStyle/>
        <a:p>
          <a:r>
            <a:rPr lang="zh-CN" altLang="en-US">
              <a:latin typeface="微软雅黑" panose="020B0503020204020204" pitchFamily="34" charset="-122"/>
              <a:ea typeface="微软雅黑" panose="020B0503020204020204" pitchFamily="34" charset="-122"/>
              <a:sym typeface="Arial" panose="020B0604020202020204" pitchFamily="34" charset="0"/>
            </a:rPr>
            <a:t>垂直型与指令相似，易于掌握</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dgm:t>
    </dgm:pt>
    <dgm:pt modelId="{EE018B44-F951-45EF-B61F-B64F6EDEB40F}" type="parTrans" cxnId="{63727601-A005-4725-A21D-B8761A564C83}">
      <dgm:prSet/>
      <dgm:spPr/>
      <dgm:t>
        <a:bodyPr/>
        <a:lstStyle/>
        <a:p>
          <a:endParaRPr lang="zh-CN" altLang="en-US">
            <a:latin typeface="微软雅黑" panose="020B0503020204020204" pitchFamily="34" charset="-122"/>
            <a:ea typeface="微软雅黑" panose="020B0503020204020204" pitchFamily="34" charset="-122"/>
          </a:endParaRPr>
        </a:p>
      </dgm:t>
    </dgm:pt>
    <dgm:pt modelId="{417A77E6-8774-4CFC-BE8F-1D0DEFCDA999}" type="sibTrans" cxnId="{63727601-A005-4725-A21D-B8761A564C83}">
      <dgm:prSet/>
      <dgm:spPr/>
      <dgm:t>
        <a:bodyPr/>
        <a:lstStyle/>
        <a:p>
          <a:endParaRPr lang="zh-CN" altLang="en-US">
            <a:latin typeface="微软雅黑" panose="020B0503020204020204" pitchFamily="34" charset="-122"/>
            <a:ea typeface="微软雅黑" panose="020B0503020204020204" pitchFamily="34" charset="-122"/>
          </a:endParaRPr>
        </a:p>
      </dgm:t>
    </dgm:pt>
    <dgm:pt modelId="{EA42D0C0-7204-4928-A6FB-66B5990D6039}" type="pres">
      <dgm:prSet presAssocID="{05E23678-51BB-4480-A7D5-ED23CAC985ED}" presName="Name0" presStyleCnt="0">
        <dgm:presLayoutVars>
          <dgm:dir/>
          <dgm:animLvl val="lvl"/>
          <dgm:resizeHandles val="exact"/>
        </dgm:presLayoutVars>
      </dgm:prSet>
      <dgm:spPr/>
    </dgm:pt>
    <dgm:pt modelId="{E86BC43E-E54C-4D25-B521-A1B0923C7593}" type="pres">
      <dgm:prSet presAssocID="{6815BA84-034C-49AE-9CCD-A4EB199BB082}" presName="composite" presStyleCnt="0"/>
      <dgm:spPr/>
    </dgm:pt>
    <dgm:pt modelId="{580594C9-4C8B-4460-84EA-C064D7D0461F}" type="pres">
      <dgm:prSet presAssocID="{6815BA84-034C-49AE-9CCD-A4EB199BB082}" presName="parTx" presStyleLbl="alignNode1" presStyleIdx="0" presStyleCnt="2">
        <dgm:presLayoutVars>
          <dgm:chMax val="0"/>
          <dgm:chPref val="0"/>
          <dgm:bulletEnabled val="1"/>
        </dgm:presLayoutVars>
      </dgm:prSet>
      <dgm:spPr/>
    </dgm:pt>
    <dgm:pt modelId="{75B3C816-83B7-4381-AAB5-ADD7FD2A7CA6}" type="pres">
      <dgm:prSet presAssocID="{6815BA84-034C-49AE-9CCD-A4EB199BB082}" presName="desTx" presStyleLbl="alignAccFollowNode1" presStyleIdx="0" presStyleCnt="2">
        <dgm:presLayoutVars>
          <dgm:bulletEnabled val="1"/>
        </dgm:presLayoutVars>
      </dgm:prSet>
      <dgm:spPr/>
    </dgm:pt>
    <dgm:pt modelId="{B90DB0AB-A7EF-4AF8-A096-61FCD74216A6}" type="pres">
      <dgm:prSet presAssocID="{3FD7FFA3-4BD3-4C8B-8DC3-60F022A34922}" presName="space" presStyleCnt="0"/>
      <dgm:spPr/>
    </dgm:pt>
    <dgm:pt modelId="{F6F7BD2D-1593-416D-8B21-B02FEFD3D0B4}" type="pres">
      <dgm:prSet presAssocID="{CAAA72DD-C290-4C22-A5C1-2F0B53DCDFFC}" presName="composite" presStyleCnt="0"/>
      <dgm:spPr/>
    </dgm:pt>
    <dgm:pt modelId="{8AB046D7-1A65-4218-AE11-FC6CDCB5E2AD}" type="pres">
      <dgm:prSet presAssocID="{CAAA72DD-C290-4C22-A5C1-2F0B53DCDFFC}" presName="parTx" presStyleLbl="alignNode1" presStyleIdx="1" presStyleCnt="2">
        <dgm:presLayoutVars>
          <dgm:chMax val="0"/>
          <dgm:chPref val="0"/>
          <dgm:bulletEnabled val="1"/>
        </dgm:presLayoutVars>
      </dgm:prSet>
      <dgm:spPr/>
    </dgm:pt>
    <dgm:pt modelId="{55CA8E53-902E-457A-AAAF-C0DD27B255D4}" type="pres">
      <dgm:prSet presAssocID="{CAAA72DD-C290-4C22-A5C1-2F0B53DCDFFC}" presName="desTx" presStyleLbl="alignAccFollowNode1" presStyleIdx="1" presStyleCnt="2">
        <dgm:presLayoutVars>
          <dgm:bulletEnabled val="1"/>
        </dgm:presLayoutVars>
      </dgm:prSet>
      <dgm:spPr/>
    </dgm:pt>
  </dgm:ptLst>
  <dgm:cxnLst>
    <dgm:cxn modelId="{63727601-A005-4725-A21D-B8761A564C83}" srcId="{CAAA72DD-C290-4C22-A5C1-2F0B53DCDFFC}" destId="{0DFE1DFC-CF38-4477-8C3B-CC50B2E1FE77}" srcOrd="1" destOrd="0" parTransId="{EE018B44-F951-45EF-B61F-B64F6EDEB40F}" sibTransId="{417A77E6-8774-4CFC-BE8F-1D0DEFCDA999}"/>
    <dgm:cxn modelId="{5BE2ED0C-7482-432B-9D18-02CBD03E7010}" type="presOf" srcId="{CAAA72DD-C290-4C22-A5C1-2F0B53DCDFFC}" destId="{8AB046D7-1A65-4218-AE11-FC6CDCB5E2AD}" srcOrd="0" destOrd="0" presId="urn:microsoft.com/office/officeart/2005/8/layout/hList1"/>
    <dgm:cxn modelId="{836D6F0E-95BB-410E-89AD-0B71EC65E110}" srcId="{6815BA84-034C-49AE-9CCD-A4EB199BB082}" destId="{2A92396B-A573-4C17-AB1C-23BB0467CD13}" srcOrd="0" destOrd="0" parTransId="{20734BE1-5718-44AB-A3AF-0C7A7C7C333D}" sibTransId="{39B97287-F787-4655-8016-964635C6F1AA}"/>
    <dgm:cxn modelId="{0DD60A18-7134-4AD4-A7E2-5EEA6015D428}" type="presOf" srcId="{D0980385-3F3B-41E9-B39B-443623AF1E6F}" destId="{75B3C816-83B7-4381-AAB5-ADD7FD2A7CA6}" srcOrd="0" destOrd="1" presId="urn:microsoft.com/office/officeart/2005/8/layout/hList1"/>
    <dgm:cxn modelId="{C16C511F-3FC4-466B-975B-6F43266F8EDC}" srcId="{6815BA84-034C-49AE-9CCD-A4EB199BB082}" destId="{D0980385-3F3B-41E9-B39B-443623AF1E6F}" srcOrd="1" destOrd="0" parTransId="{9FD1956A-AF10-4F77-9665-D046D099E8A1}" sibTransId="{201C748A-2807-46C7-AD62-F95F02E741B4}"/>
    <dgm:cxn modelId="{18A6CA5A-1E22-43C4-AD3B-58B39B2B89E5}" srcId="{05E23678-51BB-4480-A7D5-ED23CAC985ED}" destId="{CAAA72DD-C290-4C22-A5C1-2F0B53DCDFFC}" srcOrd="1" destOrd="0" parTransId="{6258180A-C56D-4801-ADE7-E0FC5E4D19B9}" sibTransId="{99852841-0EAA-42B6-9E72-C840A5B9B7E9}"/>
    <dgm:cxn modelId="{AB8D6299-60BA-4E52-AC89-08BE9DFE7CC2}" srcId="{05E23678-51BB-4480-A7D5-ED23CAC985ED}" destId="{6815BA84-034C-49AE-9CCD-A4EB199BB082}" srcOrd="0" destOrd="0" parTransId="{10341EC7-3927-4608-8C01-BEB485AB526E}" sibTransId="{3FD7FFA3-4BD3-4C8B-8DC3-60F022A34922}"/>
    <dgm:cxn modelId="{A85E47A4-069A-497C-AD87-53B40DD0B943}" type="presOf" srcId="{0DFE1DFC-CF38-4477-8C3B-CC50B2E1FE77}" destId="{55CA8E53-902E-457A-AAAF-C0DD27B255D4}" srcOrd="0" destOrd="1" presId="urn:microsoft.com/office/officeart/2005/8/layout/hList1"/>
    <dgm:cxn modelId="{752CEBB6-D229-42D9-B58C-8E6B7AFD8EA9}" type="presOf" srcId="{6815BA84-034C-49AE-9CCD-A4EB199BB082}" destId="{580594C9-4C8B-4460-84EA-C064D7D0461F}" srcOrd="0" destOrd="0" presId="urn:microsoft.com/office/officeart/2005/8/layout/hList1"/>
    <dgm:cxn modelId="{F507C7CF-BC3F-427A-B2D2-BA71866E5716}" type="presOf" srcId="{5937DD24-36E8-4A4B-890B-7E94DACCA5D9}" destId="{55CA8E53-902E-457A-AAAF-C0DD27B255D4}" srcOrd="0" destOrd="0" presId="urn:microsoft.com/office/officeart/2005/8/layout/hList1"/>
    <dgm:cxn modelId="{C5F7C2D9-C3B7-4391-B6DF-CE638AF67168}" type="presOf" srcId="{2A92396B-A573-4C17-AB1C-23BB0467CD13}" destId="{75B3C816-83B7-4381-AAB5-ADD7FD2A7CA6}" srcOrd="0" destOrd="0" presId="urn:microsoft.com/office/officeart/2005/8/layout/hList1"/>
    <dgm:cxn modelId="{F64704E4-DE1A-4EEE-A877-8423F00971CD}" type="presOf" srcId="{05E23678-51BB-4480-A7D5-ED23CAC985ED}" destId="{EA42D0C0-7204-4928-A6FB-66B5990D6039}" srcOrd="0" destOrd="0" presId="urn:microsoft.com/office/officeart/2005/8/layout/hList1"/>
    <dgm:cxn modelId="{F7C8B2F1-118E-429D-8085-2FA3B70DC0C2}" srcId="{CAAA72DD-C290-4C22-A5C1-2F0B53DCDFFC}" destId="{5937DD24-36E8-4A4B-890B-7E94DACCA5D9}" srcOrd="0" destOrd="0" parTransId="{E84CF5CA-43C1-483E-98C3-06A10C19D0B6}" sibTransId="{6ADFB4FC-AB6A-485E-8D57-BCC981F6E6A9}"/>
    <dgm:cxn modelId="{16F574F4-12D7-419C-87A7-2EE3609954BE}" type="presParOf" srcId="{EA42D0C0-7204-4928-A6FB-66B5990D6039}" destId="{E86BC43E-E54C-4D25-B521-A1B0923C7593}" srcOrd="0" destOrd="0" presId="urn:microsoft.com/office/officeart/2005/8/layout/hList1"/>
    <dgm:cxn modelId="{F11E4DBB-ECB1-4115-AA2D-123F23011589}" type="presParOf" srcId="{E86BC43E-E54C-4D25-B521-A1B0923C7593}" destId="{580594C9-4C8B-4460-84EA-C064D7D0461F}" srcOrd="0" destOrd="0" presId="urn:microsoft.com/office/officeart/2005/8/layout/hList1"/>
    <dgm:cxn modelId="{31C87223-9A76-4978-8567-6B325E5423B3}" type="presParOf" srcId="{E86BC43E-E54C-4D25-B521-A1B0923C7593}" destId="{75B3C816-83B7-4381-AAB5-ADD7FD2A7CA6}" srcOrd="1" destOrd="0" presId="urn:microsoft.com/office/officeart/2005/8/layout/hList1"/>
    <dgm:cxn modelId="{8E3E3ED6-3831-4113-90B5-57329AFA3EA7}" type="presParOf" srcId="{EA42D0C0-7204-4928-A6FB-66B5990D6039}" destId="{B90DB0AB-A7EF-4AF8-A096-61FCD74216A6}" srcOrd="1" destOrd="0" presId="urn:microsoft.com/office/officeart/2005/8/layout/hList1"/>
    <dgm:cxn modelId="{B52E7056-DCEE-4AEB-A6A5-B1A3831A9974}" type="presParOf" srcId="{EA42D0C0-7204-4928-A6FB-66B5990D6039}" destId="{F6F7BD2D-1593-416D-8B21-B02FEFD3D0B4}" srcOrd="2" destOrd="0" presId="urn:microsoft.com/office/officeart/2005/8/layout/hList1"/>
    <dgm:cxn modelId="{F2D06AC9-66EE-4952-94FF-9E27FF4B0479}" type="presParOf" srcId="{F6F7BD2D-1593-416D-8B21-B02FEFD3D0B4}" destId="{8AB046D7-1A65-4218-AE11-FC6CDCB5E2AD}" srcOrd="0" destOrd="0" presId="urn:microsoft.com/office/officeart/2005/8/layout/hList1"/>
    <dgm:cxn modelId="{ECAAD6E8-3217-467D-9540-C26A922B523F}" type="presParOf" srcId="{F6F7BD2D-1593-416D-8B21-B02FEFD3D0B4}" destId="{55CA8E53-902E-457A-AAAF-C0DD27B255D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D5C058-C23C-4A70-BAA4-6866773CC94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E9B9DC28-BA2F-458C-AA2D-DBBE7A2C854F}">
      <dgm:prSet phldrT="[文本]" custT="1"/>
      <dgm:spPr/>
      <dgm:t>
        <a:bodyPr/>
        <a:lstStyle/>
        <a:p>
          <a:r>
            <a:rPr lang="zh-CN" altLang="en-US" sz="20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p>
      </dgm:t>
    </dgm:pt>
    <dgm:pt modelId="{E80D09A3-8A78-4E64-963D-84AD5344C3B5}" type="parTrans" cxnId="{17772457-74C9-4590-88F3-DD7B86C532CA}">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0C66697-07D8-49AA-97B8-3ACA62B84E74}" type="sibTrans" cxnId="{17772457-74C9-4590-88F3-DD7B86C532CA}">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D19741D-A5DE-49FC-8DD9-E2CF276DC458}">
      <dgm:prSet phldrT="[文本]" custT="1"/>
      <dgm:spPr/>
      <dgm:t>
        <a:bodyPr/>
        <a:lstStyle/>
        <a:p>
          <a:r>
            <a:rPr lang="zh-CN" altLang="en-US" sz="1800" dirty="0">
              <a:latin typeface="微软雅黑" panose="020B0503020204020204" pitchFamily="34" charset="-122"/>
              <a:ea typeface="微软雅黑" panose="020B0503020204020204" pitchFamily="34" charset="-122"/>
              <a:cs typeface="+mn-ea"/>
              <a:sym typeface="+mn-lt"/>
            </a:rPr>
            <a:t>产生一组有序间隔相等或不等的脉冲序列</a:t>
          </a:r>
          <a:endParaRPr lang="zh-CN" altLang="en-US" sz="1800" dirty="0">
            <a:latin typeface="微软雅黑" panose="020B0503020204020204" pitchFamily="34" charset="-122"/>
            <a:ea typeface="微软雅黑" panose="020B0503020204020204" pitchFamily="34" charset="-122"/>
          </a:endParaRPr>
        </a:p>
      </dgm:t>
    </dgm:pt>
    <dgm:pt modelId="{5A2BC85D-7D18-4501-93C7-FDE396BF6A86}" type="parTrans" cxnId="{913E595C-BDB3-4DD3-AAF3-9B5FD2620BC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A63DC14-A72F-4CAE-BEA4-C1AD637F2DEA}" type="sibTrans" cxnId="{913E595C-BDB3-4DD3-AAF3-9B5FD2620BC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A2A94E5-1022-454F-9792-E854EA1AF5A0}" type="pres">
      <dgm:prSet presAssocID="{85D5C058-C23C-4A70-BAA4-6866773CC946}" presName="linear" presStyleCnt="0">
        <dgm:presLayoutVars>
          <dgm:dir/>
          <dgm:animLvl val="lvl"/>
          <dgm:resizeHandles val="exact"/>
        </dgm:presLayoutVars>
      </dgm:prSet>
      <dgm:spPr/>
    </dgm:pt>
    <dgm:pt modelId="{1402C4C2-1C43-49A5-BED0-F61476631E7B}" type="pres">
      <dgm:prSet presAssocID="{E9B9DC28-BA2F-458C-AA2D-DBBE7A2C854F}" presName="parentLin" presStyleCnt="0"/>
      <dgm:spPr/>
    </dgm:pt>
    <dgm:pt modelId="{22770B0E-9FDA-4311-8939-FEE5A673CC1C}" type="pres">
      <dgm:prSet presAssocID="{E9B9DC28-BA2F-458C-AA2D-DBBE7A2C854F}" presName="parentLeftMargin" presStyleLbl="node1" presStyleIdx="0" presStyleCnt="1"/>
      <dgm:spPr/>
    </dgm:pt>
    <dgm:pt modelId="{D10E60E7-3B90-4838-A7C1-761631201FB9}" type="pres">
      <dgm:prSet presAssocID="{E9B9DC28-BA2F-458C-AA2D-DBBE7A2C854F}" presName="parentText" presStyleLbl="node1" presStyleIdx="0" presStyleCnt="1">
        <dgm:presLayoutVars>
          <dgm:chMax val="0"/>
          <dgm:bulletEnabled val="1"/>
        </dgm:presLayoutVars>
      </dgm:prSet>
      <dgm:spPr/>
    </dgm:pt>
    <dgm:pt modelId="{D4D66D10-BCE2-44D7-8138-95FE15B7320C}" type="pres">
      <dgm:prSet presAssocID="{E9B9DC28-BA2F-458C-AA2D-DBBE7A2C854F}" presName="negativeSpace" presStyleCnt="0"/>
      <dgm:spPr/>
    </dgm:pt>
    <dgm:pt modelId="{D9744736-CDE2-4E17-BDDD-D6A2D7CE9AC3}" type="pres">
      <dgm:prSet presAssocID="{E9B9DC28-BA2F-458C-AA2D-DBBE7A2C854F}" presName="childText" presStyleLbl="conFgAcc1" presStyleIdx="0" presStyleCnt="1">
        <dgm:presLayoutVars>
          <dgm:bulletEnabled val="1"/>
        </dgm:presLayoutVars>
      </dgm:prSet>
      <dgm:spPr/>
    </dgm:pt>
  </dgm:ptLst>
  <dgm:cxnLst>
    <dgm:cxn modelId="{B69A0120-EB05-4081-820D-F0858E92B96B}" type="presOf" srcId="{E9B9DC28-BA2F-458C-AA2D-DBBE7A2C854F}" destId="{22770B0E-9FDA-4311-8939-FEE5A673CC1C}" srcOrd="0" destOrd="0" presId="urn:microsoft.com/office/officeart/2005/8/layout/list1"/>
    <dgm:cxn modelId="{913E595C-BDB3-4DD3-AAF3-9B5FD2620BC2}" srcId="{E9B9DC28-BA2F-458C-AA2D-DBBE7A2C854F}" destId="{9D19741D-A5DE-49FC-8DD9-E2CF276DC458}" srcOrd="0" destOrd="0" parTransId="{5A2BC85D-7D18-4501-93C7-FDE396BF6A86}" sibTransId="{2A63DC14-A72F-4CAE-BEA4-C1AD637F2DEA}"/>
    <dgm:cxn modelId="{90B8B66F-7A26-4EE7-AA0D-753DB89D29D2}" type="presOf" srcId="{E9B9DC28-BA2F-458C-AA2D-DBBE7A2C854F}" destId="{D10E60E7-3B90-4838-A7C1-761631201FB9}" srcOrd="1" destOrd="0" presId="urn:microsoft.com/office/officeart/2005/8/layout/list1"/>
    <dgm:cxn modelId="{17772457-74C9-4590-88F3-DD7B86C532CA}" srcId="{85D5C058-C23C-4A70-BAA4-6866773CC946}" destId="{E9B9DC28-BA2F-458C-AA2D-DBBE7A2C854F}" srcOrd="0" destOrd="0" parTransId="{E80D09A3-8A78-4E64-963D-84AD5344C3B5}" sibTransId="{80C66697-07D8-49AA-97B8-3ACA62B84E74}"/>
    <dgm:cxn modelId="{FBF9F584-0FF9-437E-9A32-BCD7D76FB9F1}" type="presOf" srcId="{85D5C058-C23C-4A70-BAA4-6866773CC946}" destId="{6A2A94E5-1022-454F-9792-E854EA1AF5A0}" srcOrd="0" destOrd="0" presId="urn:microsoft.com/office/officeart/2005/8/layout/list1"/>
    <dgm:cxn modelId="{B0FB2FAD-1C9B-4E50-88F9-297CA286A0FC}" type="presOf" srcId="{9D19741D-A5DE-49FC-8DD9-E2CF276DC458}" destId="{D9744736-CDE2-4E17-BDDD-D6A2D7CE9AC3}" srcOrd="0" destOrd="0" presId="urn:microsoft.com/office/officeart/2005/8/layout/list1"/>
    <dgm:cxn modelId="{49AF832C-BA2F-401D-A43F-90F1678F9787}" type="presParOf" srcId="{6A2A94E5-1022-454F-9792-E854EA1AF5A0}" destId="{1402C4C2-1C43-49A5-BED0-F61476631E7B}" srcOrd="0" destOrd="0" presId="urn:microsoft.com/office/officeart/2005/8/layout/list1"/>
    <dgm:cxn modelId="{4E66700A-1F8E-41F9-B85B-1DF8384720C6}" type="presParOf" srcId="{1402C4C2-1C43-49A5-BED0-F61476631E7B}" destId="{22770B0E-9FDA-4311-8939-FEE5A673CC1C}" srcOrd="0" destOrd="0" presId="urn:microsoft.com/office/officeart/2005/8/layout/list1"/>
    <dgm:cxn modelId="{18196BEF-C6AC-4FFD-8DC8-6B6F7D3BF758}" type="presParOf" srcId="{1402C4C2-1C43-49A5-BED0-F61476631E7B}" destId="{D10E60E7-3B90-4838-A7C1-761631201FB9}" srcOrd="1" destOrd="0" presId="urn:microsoft.com/office/officeart/2005/8/layout/list1"/>
    <dgm:cxn modelId="{278917E3-75B2-4849-AB74-DC75ABEFAEF0}" type="presParOf" srcId="{6A2A94E5-1022-454F-9792-E854EA1AF5A0}" destId="{D4D66D10-BCE2-44D7-8138-95FE15B7320C}" srcOrd="1" destOrd="0" presId="urn:microsoft.com/office/officeart/2005/8/layout/list1"/>
    <dgm:cxn modelId="{50463388-C7C6-42FD-A935-5E6A7DCB8C93}" type="presParOf" srcId="{6A2A94E5-1022-454F-9792-E854EA1AF5A0}" destId="{D9744736-CDE2-4E17-BDDD-D6A2D7CE9AC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123CF5-B51E-4477-B5ED-67B1AACB65E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95ED2CEC-78EA-4339-A863-D39C0A087E0E}">
      <dgm:prSet phldrT="[文本]" custT="1"/>
      <dgm:spPr/>
      <dgm:t>
        <a:bodyPr/>
        <a:lstStyle/>
        <a:p>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取指周期</a:t>
          </a:r>
          <a:endParaRPr lang="zh-CN" altLang="en-US" sz="2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B2C8BF7D-F2D7-49F8-826B-F28E1F2F2F62}" type="parTrans" cxnId="{C2FB3073-C0D4-4BEB-BBC3-C91F669EED76}">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A9B0CBD0-7264-4B85-8D3C-FEF40D7A926A}" type="sibTrans" cxnId="{C2FB3073-C0D4-4BEB-BBC3-C91F669EED76}">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605C00D5-2095-49B1-8E99-EA02D5195E1C}">
      <dgm:prSet custT="1"/>
      <dgm:spPr/>
      <dgm:t>
        <a:bodyPr bIns="1008000"/>
        <a:lstStyle/>
        <a:p>
          <a:pPr>
            <a:lnSpc>
              <a:spcPct val="100000"/>
            </a:lnSpc>
            <a:spcAft>
              <a:spcPts val="0"/>
            </a:spcAft>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需要一个节拍电位，即一个</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周期，操作信号的节拍脉冲划分为：</a:t>
          </a:r>
        </a:p>
      </dgm:t>
    </dgm:pt>
    <dgm:pt modelId="{03A050D5-6640-47A2-AA7D-4381D9383246}" type="parTrans" cxnId="{E9D01A41-B4D7-4042-8A6F-55C5A5B7B910}">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2980E689-717B-4344-A520-849215F99BB9}" type="sibTrans" cxnId="{E9D01A41-B4D7-4042-8A6F-55C5A5B7B910}">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12C855BA-EE0C-4349-9C34-3F93CDBEC8A5}">
      <dgm:prSet custT="1"/>
      <dgm:spPr/>
      <dgm:t>
        <a:bodyPr bIns="1008000"/>
        <a:lstStyle/>
        <a:p>
          <a:pPr>
            <a:lnSpc>
              <a:spcPct val="100000"/>
            </a:lnSpc>
            <a:spcAft>
              <a:spcPts val="0"/>
            </a:spcAft>
            <a:buFont typeface="+mj-ea"/>
            <a:buAutoNum type="circleNumDbPlain"/>
          </a:pP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PC </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ABUS(I)</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8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p>
      </dgm:t>
    </dgm:pt>
    <dgm:pt modelId="{050710B6-D5AC-406D-BDE1-6658340724B0}" type="parTrans" cxnId="{5C3702E1-F002-4AC7-AB7F-5B96EC3344AA}">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2DDB3E83-8108-40D1-99BB-BFD3929E9E36}" type="sibTrans" cxnId="{5C3702E1-F002-4AC7-AB7F-5B96EC3344AA}">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42CB134D-643C-43BA-A5BA-12F62C64F742}">
      <dgm:prSet custT="1"/>
      <dgm:spPr/>
      <dgm:t>
        <a:bodyPr bIns="1008000"/>
        <a:lstStyle/>
        <a:p>
          <a:pPr>
            <a:lnSpc>
              <a:spcPct val="100000"/>
            </a:lnSpc>
            <a:spcAft>
              <a:spcPts val="0"/>
            </a:spcAft>
            <a:buFont typeface="+mj-ea"/>
            <a:buAutoNum type="circleNumDbPlain"/>
          </a:pP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IBUS </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IR</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8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p>
      </dgm:t>
    </dgm:pt>
    <dgm:pt modelId="{F35C7487-3A51-4BF7-B1FA-707185FC2395}" type="parTrans" cxnId="{2C854A03-14A4-456E-BA9C-F53AE7B8F93E}">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912E954F-D019-46F9-B341-57392358A672}" type="sibTrans" cxnId="{2C854A03-14A4-456E-BA9C-F53AE7B8F93E}">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07A77097-DD73-43B1-AB82-942B1C68DC77}">
      <dgm:prSet custT="1"/>
      <dgm:spPr/>
      <dgm:t>
        <a:bodyPr bIns="1008000"/>
        <a:lstStyle/>
        <a:p>
          <a:pPr>
            <a:lnSpc>
              <a:spcPct val="100000"/>
            </a:lnSpc>
            <a:spcAft>
              <a:spcPts val="0"/>
            </a:spcAft>
            <a:buFont typeface="+mj-ea"/>
            <a:buAutoNum type="circleNumDbPlain"/>
          </a:pP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IR</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中</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OP </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指令译码器：</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8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lang="zh-CN" altLang="en-US" sz="18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E1577C35-E1EF-420E-A2FA-E2B4C8A2369C}" type="parTrans" cxnId="{43FBDD94-305D-43DB-AE86-F4169377BAEE}">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BB76D579-DE0D-481C-BEF1-D1CF60BB67E8}" type="sibTrans" cxnId="{43FBDD94-305D-43DB-AE86-F4169377BAEE}">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C0177601-6496-41E4-B6B5-AFA391F37972}" type="pres">
      <dgm:prSet presAssocID="{C3123CF5-B51E-4477-B5ED-67B1AACB65ED}" presName="linear" presStyleCnt="0">
        <dgm:presLayoutVars>
          <dgm:dir/>
          <dgm:animLvl val="lvl"/>
          <dgm:resizeHandles val="exact"/>
        </dgm:presLayoutVars>
      </dgm:prSet>
      <dgm:spPr/>
    </dgm:pt>
    <dgm:pt modelId="{B502AD7B-0504-4916-B19E-11A7B82878D2}" type="pres">
      <dgm:prSet presAssocID="{95ED2CEC-78EA-4339-A863-D39C0A087E0E}" presName="parentLin" presStyleCnt="0"/>
      <dgm:spPr/>
    </dgm:pt>
    <dgm:pt modelId="{C985D601-F2BE-4BF7-BA13-C5A9670F4791}" type="pres">
      <dgm:prSet presAssocID="{95ED2CEC-78EA-4339-A863-D39C0A087E0E}" presName="parentLeftMargin" presStyleLbl="node1" presStyleIdx="0" presStyleCnt="1"/>
      <dgm:spPr/>
    </dgm:pt>
    <dgm:pt modelId="{6418F5A4-FDBF-41ED-BBF7-F91154459496}" type="pres">
      <dgm:prSet presAssocID="{95ED2CEC-78EA-4339-A863-D39C0A087E0E}" presName="parentText" presStyleLbl="node1" presStyleIdx="0" presStyleCnt="1" custScaleY="97561">
        <dgm:presLayoutVars>
          <dgm:chMax val="0"/>
          <dgm:bulletEnabled val="1"/>
        </dgm:presLayoutVars>
      </dgm:prSet>
      <dgm:spPr/>
    </dgm:pt>
    <dgm:pt modelId="{7658534A-34DA-4DD6-9818-C81966F9862C}" type="pres">
      <dgm:prSet presAssocID="{95ED2CEC-78EA-4339-A863-D39C0A087E0E}" presName="negativeSpace" presStyleCnt="0"/>
      <dgm:spPr/>
    </dgm:pt>
    <dgm:pt modelId="{23556C13-3F2D-465E-B3B1-D8209C39CD72}" type="pres">
      <dgm:prSet presAssocID="{95ED2CEC-78EA-4339-A863-D39C0A087E0E}" presName="childText" presStyleLbl="conFgAcc1" presStyleIdx="0" presStyleCnt="1">
        <dgm:presLayoutVars>
          <dgm:bulletEnabled val="1"/>
        </dgm:presLayoutVars>
      </dgm:prSet>
      <dgm:spPr/>
    </dgm:pt>
  </dgm:ptLst>
  <dgm:cxnLst>
    <dgm:cxn modelId="{2C854A03-14A4-456E-BA9C-F53AE7B8F93E}" srcId="{95ED2CEC-78EA-4339-A863-D39C0A087E0E}" destId="{42CB134D-643C-43BA-A5BA-12F62C64F742}" srcOrd="2" destOrd="0" parTransId="{F35C7487-3A51-4BF7-B1FA-707185FC2395}" sibTransId="{912E954F-D019-46F9-B341-57392358A672}"/>
    <dgm:cxn modelId="{01DEAD13-8605-491D-950D-1DE73F0F609C}" type="presOf" srcId="{12C855BA-EE0C-4349-9C34-3F93CDBEC8A5}" destId="{23556C13-3F2D-465E-B3B1-D8209C39CD72}" srcOrd="0" destOrd="1" presId="urn:microsoft.com/office/officeart/2005/8/layout/list1"/>
    <dgm:cxn modelId="{9EF71014-37E8-46B7-B85D-DE12EC54A6F8}" type="presOf" srcId="{95ED2CEC-78EA-4339-A863-D39C0A087E0E}" destId="{C985D601-F2BE-4BF7-BA13-C5A9670F4791}" srcOrd="0" destOrd="0" presId="urn:microsoft.com/office/officeart/2005/8/layout/list1"/>
    <dgm:cxn modelId="{E5927A25-9BC7-43A9-BE0B-9CC36E3EEED4}" type="presOf" srcId="{42CB134D-643C-43BA-A5BA-12F62C64F742}" destId="{23556C13-3F2D-465E-B3B1-D8209C39CD72}" srcOrd="0" destOrd="2" presId="urn:microsoft.com/office/officeart/2005/8/layout/list1"/>
    <dgm:cxn modelId="{7599D560-BE5A-4C03-BE09-B58EEC346B40}" type="presOf" srcId="{605C00D5-2095-49B1-8E99-EA02D5195E1C}" destId="{23556C13-3F2D-465E-B3B1-D8209C39CD72}" srcOrd="0" destOrd="0" presId="urn:microsoft.com/office/officeart/2005/8/layout/list1"/>
    <dgm:cxn modelId="{E9D01A41-B4D7-4042-8A6F-55C5A5B7B910}" srcId="{95ED2CEC-78EA-4339-A863-D39C0A087E0E}" destId="{605C00D5-2095-49B1-8E99-EA02D5195E1C}" srcOrd="0" destOrd="0" parTransId="{03A050D5-6640-47A2-AA7D-4381D9383246}" sibTransId="{2980E689-717B-4344-A520-849215F99BB9}"/>
    <dgm:cxn modelId="{C2FB3073-C0D4-4BEB-BBC3-C91F669EED76}" srcId="{C3123CF5-B51E-4477-B5ED-67B1AACB65ED}" destId="{95ED2CEC-78EA-4339-A863-D39C0A087E0E}" srcOrd="0" destOrd="0" parTransId="{B2C8BF7D-F2D7-49F8-826B-F28E1F2F2F62}" sibTransId="{A9B0CBD0-7264-4B85-8D3C-FEF40D7A926A}"/>
    <dgm:cxn modelId="{43FBDD94-305D-43DB-AE86-F4169377BAEE}" srcId="{95ED2CEC-78EA-4339-A863-D39C0A087E0E}" destId="{07A77097-DD73-43B1-AB82-942B1C68DC77}" srcOrd="3" destOrd="0" parTransId="{E1577C35-E1EF-420E-A2FA-E2B4C8A2369C}" sibTransId="{BB76D579-DE0D-481C-BEF1-D1CF60BB67E8}"/>
    <dgm:cxn modelId="{A5D100B2-0B4E-427A-BF35-2E3FD5CC0921}" type="presOf" srcId="{95ED2CEC-78EA-4339-A863-D39C0A087E0E}" destId="{6418F5A4-FDBF-41ED-BBF7-F91154459496}" srcOrd="1" destOrd="0" presId="urn:microsoft.com/office/officeart/2005/8/layout/list1"/>
    <dgm:cxn modelId="{654F35BF-78D8-4AC5-8B35-655F297CC3B9}" type="presOf" srcId="{07A77097-DD73-43B1-AB82-942B1C68DC77}" destId="{23556C13-3F2D-465E-B3B1-D8209C39CD72}" srcOrd="0" destOrd="3" presId="urn:microsoft.com/office/officeart/2005/8/layout/list1"/>
    <dgm:cxn modelId="{5C3702E1-F002-4AC7-AB7F-5B96EC3344AA}" srcId="{95ED2CEC-78EA-4339-A863-D39C0A087E0E}" destId="{12C855BA-EE0C-4349-9C34-3F93CDBEC8A5}" srcOrd="1" destOrd="0" parTransId="{050710B6-D5AC-406D-BDE1-6658340724B0}" sibTransId="{2DDB3E83-8108-40D1-99BB-BFD3929E9E36}"/>
    <dgm:cxn modelId="{243056E5-D677-4984-ABC1-4D9679610CD2}" type="presOf" srcId="{C3123CF5-B51E-4477-B5ED-67B1AACB65ED}" destId="{C0177601-6496-41E4-B6B5-AFA391F37972}" srcOrd="0" destOrd="0" presId="urn:microsoft.com/office/officeart/2005/8/layout/list1"/>
    <dgm:cxn modelId="{AA3C8501-779B-44F1-A1F3-34A84B35CE0F}" type="presParOf" srcId="{C0177601-6496-41E4-B6B5-AFA391F37972}" destId="{B502AD7B-0504-4916-B19E-11A7B82878D2}" srcOrd="0" destOrd="0" presId="urn:microsoft.com/office/officeart/2005/8/layout/list1"/>
    <dgm:cxn modelId="{68F672D1-F473-4F1E-81AF-45CAD3321C4A}" type="presParOf" srcId="{B502AD7B-0504-4916-B19E-11A7B82878D2}" destId="{C985D601-F2BE-4BF7-BA13-C5A9670F4791}" srcOrd="0" destOrd="0" presId="urn:microsoft.com/office/officeart/2005/8/layout/list1"/>
    <dgm:cxn modelId="{41C3D45F-E118-4E27-81B2-62A4E9C4C0BB}" type="presParOf" srcId="{B502AD7B-0504-4916-B19E-11A7B82878D2}" destId="{6418F5A4-FDBF-41ED-BBF7-F91154459496}" srcOrd="1" destOrd="0" presId="urn:microsoft.com/office/officeart/2005/8/layout/list1"/>
    <dgm:cxn modelId="{92A9F2FA-9DA2-498E-8F98-4C4590DACCE7}" type="presParOf" srcId="{C0177601-6496-41E4-B6B5-AFA391F37972}" destId="{7658534A-34DA-4DD6-9818-C81966F9862C}" srcOrd="1" destOrd="0" presId="urn:microsoft.com/office/officeart/2005/8/layout/list1"/>
    <dgm:cxn modelId="{521BAEE0-769B-48C2-8541-215EE8A96559}" type="presParOf" srcId="{C0177601-6496-41E4-B6B5-AFA391F37972}" destId="{23556C13-3F2D-465E-B3B1-D8209C39CD7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F11EDE-CC1F-4F48-BB0C-83A3CA869D4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98F9675-436A-4B18-9FBE-F6B3544C19A8}">
      <dgm:prSet phldrT="[文本]" custT="1"/>
      <dgm:spPr/>
      <dgm:t>
        <a:bodyPr/>
        <a:lstStyle/>
        <a:p>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执行周期</a:t>
          </a:r>
          <a:endParaRPr lang="zh-CN" altLang="en-US" sz="2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67BF0B64-69B0-4A63-A0F9-B257D8453E2C}" type="parTrans" cxnId="{EF9540A5-C628-4220-B855-56E9C956236B}">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C0F77224-2DC5-4641-AE9E-FEF835F3DCE1}" type="sibTrans" cxnId="{EF9540A5-C628-4220-B855-56E9C956236B}">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45E58FFB-3867-4A0A-B414-BA9F202C9DEF}">
      <dgm:prSet/>
      <dgm:spPr/>
      <dgm:t>
        <a:bodyPr/>
        <a:lstStyle/>
        <a:p>
          <a:pPr>
            <a:lnSpc>
              <a:spcPct val="100000"/>
            </a:lnSpc>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需要一个节拍电位，操作信号的节拍脉冲划分为：</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BFFBA3CC-09F4-4049-820E-D280DC3B4FEA}" type="parTrans" cxnId="{08914F7A-7136-4378-8C7E-FEF4B0521136}">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0A501891-2201-4BD6-8796-33D3E7FD62F9}" type="sibTrans" cxnId="{08914F7A-7136-4378-8C7E-FEF4B0521136}">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DC30B37E-284A-4A4C-B1D0-4169AC8A78DB}">
      <dgm:prSet/>
      <dgm:spPr/>
      <dgm:t>
        <a:bodyPr/>
        <a:lstStyle/>
        <a:p>
          <a:pPr>
            <a:lnSpc>
              <a:spcPct val="100000"/>
            </a:lnSpc>
            <a:spcAft>
              <a:spcPts val="0"/>
            </a:spcAft>
            <a:buFont typeface="+mj-ea"/>
            <a:buAutoNum type="circleNumDbPlain"/>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设置</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ALU</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完成传送操作：</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lang="zh-CN" altLang="en-US"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B256C296-527D-49A2-80F4-144206247350}" type="parTrans" cxnId="{09871CBD-D1C0-45BC-8484-A67DF2DEB87D}">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4173B8BB-EB07-4008-A72B-F61CFE6FED14}" type="sibTrans" cxnId="{09871CBD-D1C0-45BC-8484-A67DF2DEB87D}">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7A8721D3-8C21-48F6-B683-103431915100}">
      <dgm:prSet/>
      <dgm:spPr/>
      <dgm:t>
        <a:bodyPr/>
        <a:lstStyle/>
        <a:p>
          <a:pPr>
            <a:lnSpc>
              <a:spcPct val="100000"/>
            </a:lnSpc>
            <a:spcAft>
              <a:spcPts val="0"/>
            </a:spcAft>
            <a:buFont typeface="+mj-ea"/>
            <a:buAutoNum type="circleNumDbPlain"/>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R1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ALU</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p>
      </dgm:t>
    </dgm:pt>
    <dgm:pt modelId="{2578CAFD-F213-4A3E-A036-B2EF72689DDE}" type="parTrans" cxnId="{16C571E6-A395-437A-97FF-27E5170EB3D3}">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5B2E64E0-073C-442E-8B81-E17F52FCECF2}" type="sibTrans" cxnId="{16C571E6-A395-437A-97FF-27E5170EB3D3}">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828C738B-D95D-4676-9CE7-21584B883CFB}">
      <dgm:prSet/>
      <dgm:spPr/>
      <dgm:t>
        <a:bodyPr/>
        <a:lstStyle/>
        <a:p>
          <a:pPr>
            <a:lnSpc>
              <a:spcPct val="100000"/>
            </a:lnSpc>
            <a:spcAft>
              <a:spcPts val="0"/>
            </a:spcAft>
            <a:buFont typeface="+mj-ea"/>
            <a:buAutoNum type="circleNumDbPlain"/>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DBUS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DR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3</a:t>
          </a:r>
        </a:p>
      </dgm:t>
    </dgm:pt>
    <dgm:pt modelId="{29C4B8DF-9887-4EEE-9C37-B30106AB8FDA}" type="parTrans" cxnId="{D913D771-2DD4-4EB5-A33E-C1A416CA3D36}">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67DE83FE-1DB3-4C4D-A954-2B24C52A1069}" type="sibTrans" cxnId="{D913D771-2DD4-4EB5-A33E-C1A416CA3D36}">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F60374B9-D5F5-428F-B999-045DEC07AD6F}">
      <dgm:prSet/>
      <dgm:spPr/>
      <dgm:t>
        <a:bodyPr/>
        <a:lstStyle/>
        <a:p>
          <a:pPr>
            <a:lnSpc>
              <a:spcPct val="100000"/>
            </a:lnSpc>
            <a:spcAft>
              <a:spcPts val="0"/>
            </a:spcAft>
            <a:buFont typeface="+mj-ea"/>
            <a:buAutoNum type="circleNumDbPlain"/>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DR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R0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4</a:t>
          </a:r>
        </a:p>
      </dgm:t>
    </dgm:pt>
    <dgm:pt modelId="{5BCE2C21-E14E-474E-AF81-8D9A994DBAF8}" type="parTrans" cxnId="{72325137-278C-4AE6-8637-CF1A6F30D7F0}">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3FC4BA02-2105-49B2-AAB8-AB28C2CC1D4A}" type="sibTrans" cxnId="{72325137-278C-4AE6-8637-CF1A6F30D7F0}">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9DD08007-60A7-4EC5-A0B0-805EDA5FF1B8}">
      <dgm:prSet/>
      <dgm:spPr/>
      <dgm:t>
        <a:bodyPr/>
        <a:lstStyle/>
        <a:p>
          <a:pPr>
            <a:lnSpc>
              <a:spcPct val="100000"/>
            </a:lnSpc>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在一个节拍电位中完成四个有时序关系的操作</a:t>
          </a:r>
        </a:p>
      </dgm:t>
    </dgm:pt>
    <dgm:pt modelId="{0EFB4FB2-A80A-4FE1-ABF1-0ACF531B0734}" type="parTrans" cxnId="{46A79ADF-C245-4530-B01E-B155009832E4}">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8EB66CCF-8CAD-4A68-B9E3-9430FD4C7694}" type="sibTrans" cxnId="{46A79ADF-C245-4530-B01E-B155009832E4}">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6B9ECDFA-EADF-4E14-960F-425CDCCFCEA7}" type="pres">
      <dgm:prSet presAssocID="{D5F11EDE-CC1F-4F48-BB0C-83A3CA869D4B}" presName="linear" presStyleCnt="0">
        <dgm:presLayoutVars>
          <dgm:dir/>
          <dgm:animLvl val="lvl"/>
          <dgm:resizeHandles val="exact"/>
        </dgm:presLayoutVars>
      </dgm:prSet>
      <dgm:spPr/>
    </dgm:pt>
    <dgm:pt modelId="{539A2A4D-37BF-440D-A273-8A54826A136D}" type="pres">
      <dgm:prSet presAssocID="{098F9675-436A-4B18-9FBE-F6B3544C19A8}" presName="parentLin" presStyleCnt="0"/>
      <dgm:spPr/>
    </dgm:pt>
    <dgm:pt modelId="{5174CF66-9787-4BB1-8D37-D55D0909410E}" type="pres">
      <dgm:prSet presAssocID="{098F9675-436A-4B18-9FBE-F6B3544C19A8}" presName="parentLeftMargin" presStyleLbl="node1" presStyleIdx="0" presStyleCnt="1"/>
      <dgm:spPr/>
    </dgm:pt>
    <dgm:pt modelId="{4702B93A-84B7-4541-AF53-E023FB73202F}" type="pres">
      <dgm:prSet presAssocID="{098F9675-436A-4B18-9FBE-F6B3544C19A8}" presName="parentText" presStyleLbl="node1" presStyleIdx="0" presStyleCnt="1" custScaleY="108401">
        <dgm:presLayoutVars>
          <dgm:chMax val="0"/>
          <dgm:bulletEnabled val="1"/>
        </dgm:presLayoutVars>
      </dgm:prSet>
      <dgm:spPr/>
    </dgm:pt>
    <dgm:pt modelId="{872E973F-7BFF-406A-907C-2C85073DC627}" type="pres">
      <dgm:prSet presAssocID="{098F9675-436A-4B18-9FBE-F6B3544C19A8}" presName="negativeSpace" presStyleCnt="0"/>
      <dgm:spPr/>
    </dgm:pt>
    <dgm:pt modelId="{1D4B9291-36BC-49E5-9014-662AF84533D0}" type="pres">
      <dgm:prSet presAssocID="{098F9675-436A-4B18-9FBE-F6B3544C19A8}" presName="childText" presStyleLbl="conFgAcc1" presStyleIdx="0" presStyleCnt="1">
        <dgm:presLayoutVars>
          <dgm:bulletEnabled val="1"/>
        </dgm:presLayoutVars>
      </dgm:prSet>
      <dgm:spPr/>
    </dgm:pt>
  </dgm:ptLst>
  <dgm:cxnLst>
    <dgm:cxn modelId="{727FE128-DA6A-46A8-8A34-7F7EE243AB1A}" type="presOf" srcId="{098F9675-436A-4B18-9FBE-F6B3544C19A8}" destId="{5174CF66-9787-4BB1-8D37-D55D0909410E}" srcOrd="0" destOrd="0" presId="urn:microsoft.com/office/officeart/2005/8/layout/list1"/>
    <dgm:cxn modelId="{72325137-278C-4AE6-8637-CF1A6F30D7F0}" srcId="{098F9675-436A-4B18-9FBE-F6B3544C19A8}" destId="{F60374B9-D5F5-428F-B999-045DEC07AD6F}" srcOrd="4" destOrd="0" parTransId="{5BCE2C21-E14E-474E-AF81-8D9A994DBAF8}" sibTransId="{3FC4BA02-2105-49B2-AAB8-AB28C2CC1D4A}"/>
    <dgm:cxn modelId="{D913D771-2DD4-4EB5-A33E-C1A416CA3D36}" srcId="{098F9675-436A-4B18-9FBE-F6B3544C19A8}" destId="{828C738B-D95D-4676-9CE7-21584B883CFB}" srcOrd="3" destOrd="0" parTransId="{29C4B8DF-9887-4EEE-9C37-B30106AB8FDA}" sibTransId="{67DE83FE-1DB3-4C4D-A954-2B24C52A1069}"/>
    <dgm:cxn modelId="{08914F7A-7136-4378-8C7E-FEF4B0521136}" srcId="{098F9675-436A-4B18-9FBE-F6B3544C19A8}" destId="{45E58FFB-3867-4A0A-B414-BA9F202C9DEF}" srcOrd="0" destOrd="0" parTransId="{BFFBA3CC-09F4-4049-820E-D280DC3B4FEA}" sibTransId="{0A501891-2201-4BD6-8796-33D3E7FD62F9}"/>
    <dgm:cxn modelId="{5858567D-E370-47AC-BFDD-5F5E8D37DD07}" type="presOf" srcId="{DC30B37E-284A-4A4C-B1D0-4169AC8A78DB}" destId="{1D4B9291-36BC-49E5-9014-662AF84533D0}" srcOrd="0" destOrd="1" presId="urn:microsoft.com/office/officeart/2005/8/layout/list1"/>
    <dgm:cxn modelId="{65CF2396-2553-4D35-8B5B-C7947F3503BB}" type="presOf" srcId="{7A8721D3-8C21-48F6-B683-103431915100}" destId="{1D4B9291-36BC-49E5-9014-662AF84533D0}" srcOrd="0" destOrd="2" presId="urn:microsoft.com/office/officeart/2005/8/layout/list1"/>
    <dgm:cxn modelId="{EF9540A5-C628-4220-B855-56E9C956236B}" srcId="{D5F11EDE-CC1F-4F48-BB0C-83A3CA869D4B}" destId="{098F9675-436A-4B18-9FBE-F6B3544C19A8}" srcOrd="0" destOrd="0" parTransId="{67BF0B64-69B0-4A63-A0F9-B257D8453E2C}" sibTransId="{C0F77224-2DC5-4641-AE9E-FEF835F3DCE1}"/>
    <dgm:cxn modelId="{09871CBD-D1C0-45BC-8484-A67DF2DEB87D}" srcId="{098F9675-436A-4B18-9FBE-F6B3544C19A8}" destId="{DC30B37E-284A-4A4C-B1D0-4169AC8A78DB}" srcOrd="1" destOrd="0" parTransId="{B256C296-527D-49A2-80F4-144206247350}" sibTransId="{4173B8BB-EB07-4008-A72B-F61CFE6FED14}"/>
    <dgm:cxn modelId="{46A79ADF-C245-4530-B01E-B155009832E4}" srcId="{098F9675-436A-4B18-9FBE-F6B3544C19A8}" destId="{9DD08007-60A7-4EC5-A0B0-805EDA5FF1B8}" srcOrd="5" destOrd="0" parTransId="{0EFB4FB2-A80A-4FE1-ABF1-0ACF531B0734}" sibTransId="{8EB66CCF-8CAD-4A68-B9E3-9430FD4C7694}"/>
    <dgm:cxn modelId="{F37379E0-881C-4D16-92C3-75DE43F6EE23}" type="presOf" srcId="{098F9675-436A-4B18-9FBE-F6B3544C19A8}" destId="{4702B93A-84B7-4541-AF53-E023FB73202F}" srcOrd="1" destOrd="0" presId="urn:microsoft.com/office/officeart/2005/8/layout/list1"/>
    <dgm:cxn modelId="{16C571E6-A395-437A-97FF-27E5170EB3D3}" srcId="{098F9675-436A-4B18-9FBE-F6B3544C19A8}" destId="{7A8721D3-8C21-48F6-B683-103431915100}" srcOrd="2" destOrd="0" parTransId="{2578CAFD-F213-4A3E-A036-B2EF72689DDE}" sibTransId="{5B2E64E0-073C-442E-8B81-E17F52FCECF2}"/>
    <dgm:cxn modelId="{011A43E7-F3E0-4FA2-B1AC-B968407A8598}" type="presOf" srcId="{45E58FFB-3867-4A0A-B414-BA9F202C9DEF}" destId="{1D4B9291-36BC-49E5-9014-662AF84533D0}" srcOrd="0" destOrd="0" presId="urn:microsoft.com/office/officeart/2005/8/layout/list1"/>
    <dgm:cxn modelId="{39B4E8E8-CFD6-42FF-B41C-4160C21BD23D}" type="presOf" srcId="{D5F11EDE-CC1F-4F48-BB0C-83A3CA869D4B}" destId="{6B9ECDFA-EADF-4E14-960F-425CDCCFCEA7}" srcOrd="0" destOrd="0" presId="urn:microsoft.com/office/officeart/2005/8/layout/list1"/>
    <dgm:cxn modelId="{3E0A1DF0-80B7-4DDC-AD83-3DDA3464F630}" type="presOf" srcId="{9DD08007-60A7-4EC5-A0B0-805EDA5FF1B8}" destId="{1D4B9291-36BC-49E5-9014-662AF84533D0}" srcOrd="0" destOrd="5" presId="urn:microsoft.com/office/officeart/2005/8/layout/list1"/>
    <dgm:cxn modelId="{620342F3-6757-4F55-AF72-AD91CB9348C4}" type="presOf" srcId="{828C738B-D95D-4676-9CE7-21584B883CFB}" destId="{1D4B9291-36BC-49E5-9014-662AF84533D0}" srcOrd="0" destOrd="3" presId="urn:microsoft.com/office/officeart/2005/8/layout/list1"/>
    <dgm:cxn modelId="{D4DA95FA-C140-4F83-9C43-187338C491A0}" type="presOf" srcId="{F60374B9-D5F5-428F-B999-045DEC07AD6F}" destId="{1D4B9291-36BC-49E5-9014-662AF84533D0}" srcOrd="0" destOrd="4" presId="urn:microsoft.com/office/officeart/2005/8/layout/list1"/>
    <dgm:cxn modelId="{8149FEC4-8CDB-4742-9F9A-D06AE760CE6B}" type="presParOf" srcId="{6B9ECDFA-EADF-4E14-960F-425CDCCFCEA7}" destId="{539A2A4D-37BF-440D-A273-8A54826A136D}" srcOrd="0" destOrd="0" presId="urn:microsoft.com/office/officeart/2005/8/layout/list1"/>
    <dgm:cxn modelId="{DC295978-FF59-429C-96FD-7B00FBB629EA}" type="presParOf" srcId="{539A2A4D-37BF-440D-A273-8A54826A136D}" destId="{5174CF66-9787-4BB1-8D37-D55D0909410E}" srcOrd="0" destOrd="0" presId="urn:microsoft.com/office/officeart/2005/8/layout/list1"/>
    <dgm:cxn modelId="{8267CD37-D573-4645-BA57-CF180185FE57}" type="presParOf" srcId="{539A2A4D-37BF-440D-A273-8A54826A136D}" destId="{4702B93A-84B7-4541-AF53-E023FB73202F}" srcOrd="1" destOrd="0" presId="urn:microsoft.com/office/officeart/2005/8/layout/list1"/>
    <dgm:cxn modelId="{74FC1B29-CACB-4074-9CEF-0F0D2334C4A0}" type="presParOf" srcId="{6B9ECDFA-EADF-4E14-960F-425CDCCFCEA7}" destId="{872E973F-7BFF-406A-907C-2C85073DC627}" srcOrd="1" destOrd="0" presId="urn:microsoft.com/office/officeart/2005/8/layout/list1"/>
    <dgm:cxn modelId="{250E644B-34B9-4A51-A823-8BAF2AFB81BE}" type="presParOf" srcId="{6B9ECDFA-EADF-4E14-960F-425CDCCFCEA7}" destId="{1D4B9291-36BC-49E5-9014-662AF84533D0}"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1DA2E62-C1DD-4C3C-A7F3-76B17C25176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F17AA07D-2A26-4476-9E8B-F350140D9258}">
      <dgm:prSet phldrT="[文本]" custT="1"/>
      <dgm:spPr/>
      <dgm:t>
        <a:bodyPr/>
        <a:lstStyle/>
        <a:p>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说明</a:t>
          </a:r>
        </a:p>
      </dgm:t>
    </dgm:pt>
    <dgm:pt modelId="{F2F50C7E-72C9-42AA-867A-7D08FE1B193D}" type="parTrans" cxnId="{19F33F9C-1674-436F-B4DB-A6AE7945054D}">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D83CCC80-97A7-45DB-95A4-F9A00CF3F1BB}" type="sibTrans" cxnId="{19F33F9C-1674-436F-B4DB-A6AE7945054D}">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5571727F-7BB3-4161-83EC-8F242C736204}">
      <dgm:prSet phldrT="[文本]" custT="1"/>
      <dgm:spPr/>
      <dgm:t>
        <a:bodyPr/>
        <a:lstStyle/>
        <a:p>
          <a:pPr>
            <a:buClr>
              <a:schemeClr val="accent1">
                <a:lumMod val="75000"/>
              </a:schemeClr>
            </a:buClr>
            <a:buSzPct val="90000"/>
            <a:buFont typeface="Arial" panose="020B0604020202020204" pitchFamily="34" charset="0"/>
            <a:buChar char="•"/>
          </a:pPr>
          <a:r>
            <a:rPr lang="en-US" altLang="zh-CN" sz="1800">
              <a:latin typeface="Times New Roman" panose="02020603050405020304" pitchFamily="18" charset="0"/>
              <a:ea typeface="微软雅黑" panose="020B0503020204020204" pitchFamily="34" charset="-122"/>
              <a:cs typeface="Times New Roman" panose="02020603050405020304" pitchFamily="18" charset="0"/>
              <a:sym typeface="+mn-lt"/>
            </a:rPr>
            <a:t>DBUS </a:t>
          </a:r>
          <a:r>
            <a:rPr lang="en-US" altLang="zh-CN" sz="180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1800">
              <a:latin typeface="Times New Roman" panose="02020603050405020304" pitchFamily="18" charset="0"/>
              <a:ea typeface="微软雅黑" panose="020B0503020204020204" pitchFamily="34" charset="-122"/>
              <a:cs typeface="Times New Roman" panose="02020603050405020304" pitchFamily="18" charset="0"/>
              <a:sym typeface="+mn-lt"/>
            </a:rPr>
            <a:t>DR:</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800" baseline="-25000">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4E546FE2-0BA2-48F2-8FE8-9F080F8E1670}" type="parTrans" cxnId="{F134FC6C-4567-448A-95A2-75490DD32E26}">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FF1B4869-BEAA-4BA9-B2C8-6381CF020313}" type="sibTrans" cxnId="{F134FC6C-4567-448A-95A2-75490DD32E26}">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9F65DC39-E3A1-4448-B506-5049D4C20918}">
      <dgm:prSet custT="1"/>
      <dgm:spPr/>
      <dgm:t>
        <a:bodyPr/>
        <a:lstStyle/>
        <a:p>
          <a:pPr>
            <a:buClr>
              <a:schemeClr val="accent1">
                <a:lumMod val="75000"/>
              </a:schemeClr>
            </a:buClr>
            <a:buSzPct val="90000"/>
            <a:buFont typeface="Arial" panose="020B0604020202020204" pitchFamily="34" charset="0"/>
            <a:buChar char="•"/>
          </a:pPr>
          <a:r>
            <a:rPr lang="en-US" altLang="zh-CN" sz="1800" i="1" dirty="0" err="1">
              <a:latin typeface="Times New Roman" panose="02020603050405020304" pitchFamily="18" charset="0"/>
              <a:ea typeface="微软雅黑" panose="020B0503020204020204" pitchFamily="34" charset="-122"/>
              <a:cs typeface="Times New Roman" panose="02020603050405020304" pitchFamily="18" charset="0"/>
              <a:sym typeface="+mn-lt"/>
            </a:rPr>
            <a:t>DR’</a:t>
          </a:r>
          <a:r>
            <a:rPr lang="en-US" altLang="zh-CN" sz="1800" i="1" baseline="-25000" dirty="0" err="1">
              <a:latin typeface="Times New Roman" panose="02020603050405020304" pitchFamily="18" charset="0"/>
              <a:ea typeface="微软雅黑" panose="020B0503020204020204" pitchFamily="34" charset="-122"/>
              <a:cs typeface="Times New Roman" panose="02020603050405020304" pitchFamily="18" charset="0"/>
              <a:sym typeface="+mn-lt"/>
            </a:rPr>
            <a:t>in</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信号来自译码器，持续一个节拍电位时间</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A15C57A7-17C0-43DC-84AF-F953BCD28381}" type="parTrans" cxnId="{981DA08D-54F2-400D-9F6B-F4C5CE5A36D2}">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E123C84E-A016-4758-B9F3-8583782886DE}" type="sibTrans" cxnId="{981DA08D-54F2-400D-9F6B-F4C5CE5A36D2}">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38F754C5-DE28-46B3-B2AD-2E0EEC5CD7BB}" type="pres">
      <dgm:prSet presAssocID="{D1DA2E62-C1DD-4C3C-A7F3-76B17C251761}" presName="linear" presStyleCnt="0">
        <dgm:presLayoutVars>
          <dgm:dir/>
          <dgm:animLvl val="lvl"/>
          <dgm:resizeHandles val="exact"/>
        </dgm:presLayoutVars>
      </dgm:prSet>
      <dgm:spPr/>
    </dgm:pt>
    <dgm:pt modelId="{F28DD067-1129-4DE2-8D46-AC6914BCEF59}" type="pres">
      <dgm:prSet presAssocID="{F17AA07D-2A26-4476-9E8B-F350140D9258}" presName="parentLin" presStyleCnt="0"/>
      <dgm:spPr/>
    </dgm:pt>
    <dgm:pt modelId="{C3BD17C7-421D-467F-B5C7-72066B8068DB}" type="pres">
      <dgm:prSet presAssocID="{F17AA07D-2A26-4476-9E8B-F350140D9258}" presName="parentLeftMargin" presStyleLbl="node1" presStyleIdx="0" presStyleCnt="1"/>
      <dgm:spPr/>
    </dgm:pt>
    <dgm:pt modelId="{10FDE586-4EF7-4B71-B784-BFECED577CB6}" type="pres">
      <dgm:prSet presAssocID="{F17AA07D-2A26-4476-9E8B-F350140D9258}" presName="parentText" presStyleLbl="node1" presStyleIdx="0" presStyleCnt="1">
        <dgm:presLayoutVars>
          <dgm:chMax val="0"/>
          <dgm:bulletEnabled val="1"/>
        </dgm:presLayoutVars>
      </dgm:prSet>
      <dgm:spPr/>
    </dgm:pt>
    <dgm:pt modelId="{748E7E04-5B9D-4F5F-BFA8-BCFAA3CFB108}" type="pres">
      <dgm:prSet presAssocID="{F17AA07D-2A26-4476-9E8B-F350140D9258}" presName="negativeSpace" presStyleCnt="0"/>
      <dgm:spPr/>
    </dgm:pt>
    <dgm:pt modelId="{9DFCAE91-A4C0-455F-BF90-6EFBB6C3FEBC}" type="pres">
      <dgm:prSet presAssocID="{F17AA07D-2A26-4476-9E8B-F350140D9258}" presName="childText" presStyleLbl="conFgAcc1" presStyleIdx="0" presStyleCnt="1">
        <dgm:presLayoutVars>
          <dgm:bulletEnabled val="1"/>
        </dgm:presLayoutVars>
      </dgm:prSet>
      <dgm:spPr/>
    </dgm:pt>
  </dgm:ptLst>
  <dgm:cxnLst>
    <dgm:cxn modelId="{9B0FAC23-1750-412E-B559-36104036BE3F}" type="presOf" srcId="{5571727F-7BB3-4161-83EC-8F242C736204}" destId="{9DFCAE91-A4C0-455F-BF90-6EFBB6C3FEBC}" srcOrd="0" destOrd="0" presId="urn:microsoft.com/office/officeart/2005/8/layout/list1"/>
    <dgm:cxn modelId="{44AB5E5F-3D79-4DA7-AC8C-A1CE7DE64671}" type="presOf" srcId="{F17AA07D-2A26-4476-9E8B-F350140D9258}" destId="{10FDE586-4EF7-4B71-B784-BFECED577CB6}" srcOrd="1" destOrd="0" presId="urn:microsoft.com/office/officeart/2005/8/layout/list1"/>
    <dgm:cxn modelId="{F134FC6C-4567-448A-95A2-75490DD32E26}" srcId="{F17AA07D-2A26-4476-9E8B-F350140D9258}" destId="{5571727F-7BB3-4161-83EC-8F242C736204}" srcOrd="0" destOrd="0" parTransId="{4E546FE2-0BA2-48F2-8FE8-9F080F8E1670}" sibTransId="{FF1B4869-BEAA-4BA9-B2C8-6381CF020313}"/>
    <dgm:cxn modelId="{981DA08D-54F2-400D-9F6B-F4C5CE5A36D2}" srcId="{F17AA07D-2A26-4476-9E8B-F350140D9258}" destId="{9F65DC39-E3A1-4448-B506-5049D4C20918}" srcOrd="1" destOrd="0" parTransId="{A15C57A7-17C0-43DC-84AF-F953BCD28381}" sibTransId="{E123C84E-A016-4758-B9F3-8583782886DE}"/>
    <dgm:cxn modelId="{19F33F9C-1674-436F-B4DB-A6AE7945054D}" srcId="{D1DA2E62-C1DD-4C3C-A7F3-76B17C251761}" destId="{F17AA07D-2A26-4476-9E8B-F350140D9258}" srcOrd="0" destOrd="0" parTransId="{F2F50C7E-72C9-42AA-867A-7D08FE1B193D}" sibTransId="{D83CCC80-97A7-45DB-95A4-F9A00CF3F1BB}"/>
    <dgm:cxn modelId="{DE8632A6-B44E-464E-AC58-46063CF8614A}" type="presOf" srcId="{9F65DC39-E3A1-4448-B506-5049D4C20918}" destId="{9DFCAE91-A4C0-455F-BF90-6EFBB6C3FEBC}" srcOrd="0" destOrd="1" presId="urn:microsoft.com/office/officeart/2005/8/layout/list1"/>
    <dgm:cxn modelId="{8C63E4EC-99D1-4AAE-AFC5-571A83CAB713}" type="presOf" srcId="{F17AA07D-2A26-4476-9E8B-F350140D9258}" destId="{C3BD17C7-421D-467F-B5C7-72066B8068DB}" srcOrd="0" destOrd="0" presId="urn:microsoft.com/office/officeart/2005/8/layout/list1"/>
    <dgm:cxn modelId="{C1B640F1-85B3-4F8E-A9EC-9A1DFC344E64}" type="presOf" srcId="{D1DA2E62-C1DD-4C3C-A7F3-76B17C251761}" destId="{38F754C5-DE28-46B3-B2AD-2E0EEC5CD7BB}" srcOrd="0" destOrd="0" presId="urn:microsoft.com/office/officeart/2005/8/layout/list1"/>
    <dgm:cxn modelId="{BABAEAEF-1EB0-4733-A80F-6F41A4D5C895}" type="presParOf" srcId="{38F754C5-DE28-46B3-B2AD-2E0EEC5CD7BB}" destId="{F28DD067-1129-4DE2-8D46-AC6914BCEF59}" srcOrd="0" destOrd="0" presId="urn:microsoft.com/office/officeart/2005/8/layout/list1"/>
    <dgm:cxn modelId="{B3EBE78A-841A-4F49-88B1-196C4B61DA59}" type="presParOf" srcId="{F28DD067-1129-4DE2-8D46-AC6914BCEF59}" destId="{C3BD17C7-421D-467F-B5C7-72066B8068DB}" srcOrd="0" destOrd="0" presId="urn:microsoft.com/office/officeart/2005/8/layout/list1"/>
    <dgm:cxn modelId="{DD3358C8-1C6B-4D64-AA35-E46E6415B299}" type="presParOf" srcId="{F28DD067-1129-4DE2-8D46-AC6914BCEF59}" destId="{10FDE586-4EF7-4B71-B784-BFECED577CB6}" srcOrd="1" destOrd="0" presId="urn:microsoft.com/office/officeart/2005/8/layout/list1"/>
    <dgm:cxn modelId="{4EDC4BE4-7E64-4EA9-AFE8-485F3AB0F29B}" type="presParOf" srcId="{38F754C5-DE28-46B3-B2AD-2E0EEC5CD7BB}" destId="{748E7E04-5B9D-4F5F-BFA8-BCFAA3CFB108}" srcOrd="1" destOrd="0" presId="urn:microsoft.com/office/officeart/2005/8/layout/list1"/>
    <dgm:cxn modelId="{09F1564D-CDE1-4A16-9FE1-1AE576E67D98}" type="presParOf" srcId="{38F754C5-DE28-46B3-B2AD-2E0EEC5CD7BB}" destId="{9DFCAE91-A4C0-455F-BF90-6EFBB6C3FEB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DDA7851-2E0B-41A3-A268-A5D91BEA1A2C}"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zh-CN" altLang="en-US"/>
        </a:p>
      </dgm:t>
    </dgm:pt>
    <dgm:pt modelId="{E34928EF-E74C-4410-A46E-E393EA9820CD}">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同步控制</a:t>
          </a:r>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2C3830D-AFFD-4D14-ACC8-9B0C518C4D3F}" type="parTrans" cxnId="{180C13C6-0206-4766-9187-1B34242FAF49}">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64F177D-9EDA-45FB-AED4-4465D3E9A5A5}" type="sibTrans" cxnId="{180C13C6-0206-4766-9187-1B34242FAF49}">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A788153-048C-408D-B85C-1BBA12C2D7D8}">
      <dgm:prSet phldrT="[文本]" custT="1"/>
      <dgm:spPr/>
      <dgm:t>
        <a:bodyPr/>
        <a:lstStyle/>
        <a:p>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联合控制</a:t>
          </a:r>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52F594CC-CB94-4AA2-BEBC-5DC1651E9E0E}" type="parTrans" cxnId="{E1B9EA3F-DA37-457C-A721-2722B8833DD3}">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2EF88047-E73E-47AC-AE73-9FFE745926B3}" type="sibTrans" cxnId="{E1B9EA3F-DA37-457C-A721-2722B8833DD3}">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BAB4EE9E-168D-4259-8DD3-B279B9E684BE}">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异步控制</a:t>
          </a:r>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9C8CE35-2ECE-4E45-A0F0-20E9F93B2AFB}" type="parTrans" cxnId="{A52E936C-3337-467F-AA5E-D97702A251EC}">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B21B5B7E-E0E3-4875-B073-B3F7E23CCE98}" type="sibTrans" cxnId="{A52E936C-3337-467F-AA5E-D97702A251EC}">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4695B7D-EF65-49D8-9636-21739BDDF99D}" type="pres">
      <dgm:prSet presAssocID="{ADDA7851-2E0B-41A3-A268-A5D91BEA1A2C}" presName="Name0" presStyleCnt="0">
        <dgm:presLayoutVars>
          <dgm:dir/>
          <dgm:resizeHandles val="exact"/>
        </dgm:presLayoutVars>
      </dgm:prSet>
      <dgm:spPr/>
    </dgm:pt>
    <dgm:pt modelId="{301F3E86-3027-4DD9-A0D5-033BE345241F}" type="pres">
      <dgm:prSet presAssocID="{E34928EF-E74C-4410-A46E-E393EA9820CD}" presName="Name5" presStyleLbl="vennNode1" presStyleIdx="0" presStyleCnt="3">
        <dgm:presLayoutVars>
          <dgm:bulletEnabled val="1"/>
        </dgm:presLayoutVars>
      </dgm:prSet>
      <dgm:spPr/>
    </dgm:pt>
    <dgm:pt modelId="{00575BD1-07D5-4B5D-9F38-D2A1E54FFB96}" type="pres">
      <dgm:prSet presAssocID="{464F177D-9EDA-45FB-AED4-4465D3E9A5A5}" presName="space" presStyleCnt="0"/>
      <dgm:spPr/>
    </dgm:pt>
    <dgm:pt modelId="{F3F9D6B1-DB32-43DD-A1F9-DE40F16E01C9}" type="pres">
      <dgm:prSet presAssocID="{BAB4EE9E-168D-4259-8DD3-B279B9E684BE}" presName="Name5" presStyleLbl="vennNode1" presStyleIdx="1" presStyleCnt="3">
        <dgm:presLayoutVars>
          <dgm:bulletEnabled val="1"/>
        </dgm:presLayoutVars>
      </dgm:prSet>
      <dgm:spPr/>
    </dgm:pt>
    <dgm:pt modelId="{6AC79DAC-1CC2-4D43-93C9-E9AC2212684A}" type="pres">
      <dgm:prSet presAssocID="{B21B5B7E-E0E3-4875-B073-B3F7E23CCE98}" presName="space" presStyleCnt="0"/>
      <dgm:spPr/>
    </dgm:pt>
    <dgm:pt modelId="{E756202F-A150-4DE5-830A-A00710546591}" type="pres">
      <dgm:prSet presAssocID="{4A788153-048C-408D-B85C-1BBA12C2D7D8}" presName="Name5" presStyleLbl="vennNode1" presStyleIdx="2" presStyleCnt="3">
        <dgm:presLayoutVars>
          <dgm:bulletEnabled val="1"/>
        </dgm:presLayoutVars>
      </dgm:prSet>
      <dgm:spPr/>
    </dgm:pt>
  </dgm:ptLst>
  <dgm:cxnLst>
    <dgm:cxn modelId="{E1B9EA3F-DA37-457C-A721-2722B8833DD3}" srcId="{ADDA7851-2E0B-41A3-A268-A5D91BEA1A2C}" destId="{4A788153-048C-408D-B85C-1BBA12C2D7D8}" srcOrd="2" destOrd="0" parTransId="{52F594CC-CB94-4AA2-BEBC-5DC1651E9E0E}" sibTransId="{2EF88047-E73E-47AC-AE73-9FFE745926B3}"/>
    <dgm:cxn modelId="{A52E936C-3337-467F-AA5E-D97702A251EC}" srcId="{ADDA7851-2E0B-41A3-A268-A5D91BEA1A2C}" destId="{BAB4EE9E-168D-4259-8DD3-B279B9E684BE}" srcOrd="1" destOrd="0" parTransId="{09C8CE35-2ECE-4E45-A0F0-20E9F93B2AFB}" sibTransId="{B21B5B7E-E0E3-4875-B073-B3F7E23CCE98}"/>
    <dgm:cxn modelId="{DF3D477F-FF9B-4772-8E41-EEBCDB162349}" type="presOf" srcId="{ADDA7851-2E0B-41A3-A268-A5D91BEA1A2C}" destId="{04695B7D-EF65-49D8-9636-21739BDDF99D}" srcOrd="0" destOrd="0" presId="urn:microsoft.com/office/officeart/2005/8/layout/venn3"/>
    <dgm:cxn modelId="{E1996893-B226-455D-9DEB-77AA53C136CA}" type="presOf" srcId="{4A788153-048C-408D-B85C-1BBA12C2D7D8}" destId="{E756202F-A150-4DE5-830A-A00710546591}" srcOrd="0" destOrd="0" presId="urn:microsoft.com/office/officeart/2005/8/layout/venn3"/>
    <dgm:cxn modelId="{180C13C6-0206-4766-9187-1B34242FAF49}" srcId="{ADDA7851-2E0B-41A3-A268-A5D91BEA1A2C}" destId="{E34928EF-E74C-4410-A46E-E393EA9820CD}" srcOrd="0" destOrd="0" parTransId="{92C3830D-AFFD-4D14-ACC8-9B0C518C4D3F}" sibTransId="{464F177D-9EDA-45FB-AED4-4465D3E9A5A5}"/>
    <dgm:cxn modelId="{80C913C7-A2E2-4CFA-8107-4822E6CB51D0}" type="presOf" srcId="{E34928EF-E74C-4410-A46E-E393EA9820CD}" destId="{301F3E86-3027-4DD9-A0D5-033BE345241F}" srcOrd="0" destOrd="0" presId="urn:microsoft.com/office/officeart/2005/8/layout/venn3"/>
    <dgm:cxn modelId="{A032FAE2-BB37-4733-B0CD-AE92523DAE42}" type="presOf" srcId="{BAB4EE9E-168D-4259-8DD3-B279B9E684BE}" destId="{F3F9D6B1-DB32-43DD-A1F9-DE40F16E01C9}" srcOrd="0" destOrd="0" presId="urn:microsoft.com/office/officeart/2005/8/layout/venn3"/>
    <dgm:cxn modelId="{2A88DFF9-B564-4334-A3F2-968D637FAF3A}" type="presParOf" srcId="{04695B7D-EF65-49D8-9636-21739BDDF99D}" destId="{301F3E86-3027-4DD9-A0D5-033BE345241F}" srcOrd="0" destOrd="0" presId="urn:microsoft.com/office/officeart/2005/8/layout/venn3"/>
    <dgm:cxn modelId="{17EE108F-6F1A-4CC4-9666-12D5ADA0DAEF}" type="presParOf" srcId="{04695B7D-EF65-49D8-9636-21739BDDF99D}" destId="{00575BD1-07D5-4B5D-9F38-D2A1E54FFB96}" srcOrd="1" destOrd="0" presId="urn:microsoft.com/office/officeart/2005/8/layout/venn3"/>
    <dgm:cxn modelId="{2D39C927-CB6E-4CD5-B159-A456431D4312}" type="presParOf" srcId="{04695B7D-EF65-49D8-9636-21739BDDF99D}" destId="{F3F9D6B1-DB32-43DD-A1F9-DE40F16E01C9}" srcOrd="2" destOrd="0" presId="urn:microsoft.com/office/officeart/2005/8/layout/venn3"/>
    <dgm:cxn modelId="{EC6ED29E-AA73-4BE1-BEAF-B5F0B686D1AE}" type="presParOf" srcId="{04695B7D-EF65-49D8-9636-21739BDDF99D}" destId="{6AC79DAC-1CC2-4D43-93C9-E9AC2212684A}" srcOrd="3" destOrd="0" presId="urn:microsoft.com/office/officeart/2005/8/layout/venn3"/>
    <dgm:cxn modelId="{3808ABBB-6AF5-42E3-AD36-11B93C8B90DE}" type="presParOf" srcId="{04695B7D-EF65-49D8-9636-21739BDDF99D}" destId="{E756202F-A150-4DE5-830A-A00710546591}"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44BB5-3EF2-4E7C-B563-32696A3B8834}">
      <dsp:nvSpPr>
        <dsp:cNvPr id="0" name=""/>
        <dsp:cNvSpPr/>
      </dsp:nvSpPr>
      <dsp:spPr>
        <a:xfrm>
          <a:off x="0" y="53816"/>
          <a:ext cx="3659187" cy="52708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b="1" kern="12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5.1 CPU</a:t>
          </a:r>
          <a:r>
            <a:rPr lang="zh-CN" altLang="en-US" sz="1700" b="1" kern="12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功能和组成</a:t>
          </a:r>
          <a:endParaRPr lang="zh-CN" altLang="en-US" sz="1700" b="1"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5730" y="79546"/>
        <a:ext cx="3607727" cy="475625"/>
      </dsp:txXfrm>
    </dsp:sp>
    <dsp:sp modelId="{AC7C35D5-3D5D-4E97-B4BC-139746ED3850}">
      <dsp:nvSpPr>
        <dsp:cNvPr id="0" name=""/>
        <dsp:cNvSpPr/>
      </dsp:nvSpPr>
      <dsp:spPr>
        <a:xfrm>
          <a:off x="0" y="629861"/>
          <a:ext cx="3659187" cy="527085"/>
        </a:xfrm>
        <a:prstGeom prst="roundRect">
          <a:avLst/>
        </a:prstGeom>
        <a:solidFill>
          <a:schemeClr val="accent5">
            <a:hueOff val="-551426"/>
            <a:satOff val="-2962"/>
            <a:lumOff val="101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b="1" kern="12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5.2 </a:t>
          </a:r>
          <a:r>
            <a:rPr lang="zh-CN" altLang="en-US" sz="1700" b="1" kern="12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指令周期</a:t>
          </a:r>
          <a:endParaRPr lang="zh-CN" altLang="en-US" sz="1700" b="1"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5730" y="655591"/>
        <a:ext cx="3607727" cy="475625"/>
      </dsp:txXfrm>
    </dsp:sp>
    <dsp:sp modelId="{3467D2AA-8966-4B9F-9671-5D39352E2907}">
      <dsp:nvSpPr>
        <dsp:cNvPr id="0" name=""/>
        <dsp:cNvSpPr/>
      </dsp:nvSpPr>
      <dsp:spPr>
        <a:xfrm>
          <a:off x="0" y="1205906"/>
          <a:ext cx="3659187" cy="527085"/>
        </a:xfrm>
        <a:prstGeom prst="roundRect">
          <a:avLst/>
        </a:prstGeom>
        <a:solidFill>
          <a:schemeClr val="accent5">
            <a:hueOff val="-1102852"/>
            <a:satOff val="-5923"/>
            <a:lumOff val="202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5.3 </a:t>
          </a:r>
          <a:r>
            <a:rPr lang="zh-CN" altLang="en-US"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时序产生器和控制方式</a:t>
          </a:r>
        </a:p>
      </dsp:txBody>
      <dsp:txXfrm>
        <a:off x="25730" y="1231636"/>
        <a:ext cx="3607727" cy="475625"/>
      </dsp:txXfrm>
    </dsp:sp>
    <dsp:sp modelId="{6D4D4FA5-E737-488D-84E9-DE0CA83505F2}">
      <dsp:nvSpPr>
        <dsp:cNvPr id="0" name=""/>
        <dsp:cNvSpPr/>
      </dsp:nvSpPr>
      <dsp:spPr>
        <a:xfrm>
          <a:off x="0" y="1781951"/>
          <a:ext cx="3659187" cy="527085"/>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b="1" kern="12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5.4 </a:t>
          </a:r>
          <a:r>
            <a:rPr lang="zh-CN" altLang="en-US" sz="1700" b="1" kern="12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微程序控制器</a:t>
          </a:r>
          <a:endParaRPr lang="zh-CN" altLang="en-US" sz="1700" b="1"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5730" y="1807681"/>
        <a:ext cx="3607727" cy="475625"/>
      </dsp:txXfrm>
    </dsp:sp>
    <dsp:sp modelId="{BBA0D119-2844-40CD-905A-CB0B6CBB6B05}">
      <dsp:nvSpPr>
        <dsp:cNvPr id="0" name=""/>
        <dsp:cNvSpPr/>
      </dsp:nvSpPr>
      <dsp:spPr>
        <a:xfrm>
          <a:off x="0" y="2357996"/>
          <a:ext cx="3659187" cy="527085"/>
        </a:xfrm>
        <a:prstGeom prst="roundRect">
          <a:avLst/>
        </a:prstGeom>
        <a:solidFill>
          <a:schemeClr val="accent5">
            <a:hueOff val="-2205704"/>
            <a:satOff val="-11847"/>
            <a:lumOff val="405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5.5 </a:t>
          </a:r>
          <a:r>
            <a:rPr lang="zh-CN" altLang="en-US"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硬布线控制器</a:t>
          </a:r>
          <a:endParaRPr lang="en-US" altLang="zh-CN"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5730" y="2383726"/>
        <a:ext cx="3607727" cy="475625"/>
      </dsp:txXfrm>
    </dsp:sp>
    <dsp:sp modelId="{7EBAFCAA-D280-4F13-B304-F9BB02392470}">
      <dsp:nvSpPr>
        <dsp:cNvPr id="0" name=""/>
        <dsp:cNvSpPr/>
      </dsp:nvSpPr>
      <dsp:spPr>
        <a:xfrm>
          <a:off x="0" y="2934041"/>
          <a:ext cx="3659187" cy="527085"/>
        </a:xfrm>
        <a:prstGeom prst="roundRect">
          <a:avLst/>
        </a:prstGeom>
        <a:solidFill>
          <a:schemeClr val="accent5">
            <a:hueOff val="-2757130"/>
            <a:satOff val="-14808"/>
            <a:lumOff val="50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5.6 </a:t>
          </a:r>
          <a:r>
            <a:rPr lang="zh-CN" altLang="en-US" sz="17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流水</a:t>
          </a:r>
          <a:r>
            <a:rPr lang="en-US" altLang="zh-CN" sz="17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CPU</a:t>
          </a:r>
          <a:endParaRPr lang="en-US" altLang="zh-CN"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5730" y="2959771"/>
        <a:ext cx="3607727" cy="475625"/>
      </dsp:txXfrm>
    </dsp:sp>
    <dsp:sp modelId="{31B3BBB6-C9AA-4A05-BDC4-92348BE5DBA0}">
      <dsp:nvSpPr>
        <dsp:cNvPr id="0" name=""/>
        <dsp:cNvSpPr/>
      </dsp:nvSpPr>
      <dsp:spPr>
        <a:xfrm>
          <a:off x="0" y="3510086"/>
          <a:ext cx="3659187" cy="527085"/>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5.7 RISC</a:t>
          </a:r>
          <a:r>
            <a:rPr lang="zh-CN" altLang="en-US" sz="17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 </a:t>
          </a:r>
          <a:r>
            <a:rPr lang="en-US" altLang="zh-CN" sz="17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CPU</a:t>
          </a:r>
          <a:endParaRPr lang="en-US" altLang="zh-CN"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5730" y="3535816"/>
        <a:ext cx="3607727" cy="4756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9CE4D-45C4-4A11-85BF-40E542F3AF15}">
      <dsp:nvSpPr>
        <dsp:cNvPr id="0" name=""/>
        <dsp:cNvSpPr/>
      </dsp:nvSpPr>
      <dsp:spPr>
        <a:xfrm>
          <a:off x="0" y="220405"/>
          <a:ext cx="7677150" cy="16317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2000" tIns="291592" rIns="432000" bIns="128016" numCol="1" spcCol="1270" anchor="t" anchorCtr="0">
          <a:noAutofit/>
        </a:bodyPr>
        <a:lstStyle/>
        <a:p>
          <a:pPr marL="171450" lvl="1" indent="-171450" algn="l" defTabSz="800100">
            <a:lnSpc>
              <a:spcPct val="90000"/>
            </a:lnSpc>
            <a:spcBef>
              <a:spcPct val="0"/>
            </a:spcBef>
            <a:spcAft>
              <a:spcPct val="15000"/>
            </a:spcAft>
            <a:buChar char="•"/>
          </a:pPr>
          <a:r>
            <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b="1" kern="1200" dirty="0">
              <a:effectLst/>
              <a:latin typeface="微软雅黑" panose="020B0503020204020204" pitchFamily="34" charset="-122"/>
              <a:ea typeface="微软雅黑" panose="020B0503020204020204" pitchFamily="34" charset="-122"/>
              <a:cs typeface="+mn-ea"/>
              <a:sym typeface="+mn-lt"/>
            </a:rPr>
            <a:t>周期数、时钟周期数均固定不变</a:t>
          </a:r>
          <a:endParaRPr lang="zh-CN" altLang="en-US" sz="1800" b="1" kern="1200" dirty="0">
            <a:effectLst/>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cs typeface="+mn-ea"/>
              <a:sym typeface="+mn-lt"/>
            </a:rPr>
            <a:t>与指令功能、操作复杂度、操作数类型无关</a:t>
          </a:r>
          <a:endParaRPr lang="en-US" altLang="zh-CN" sz="1800" kern="1200" dirty="0">
            <a:latin typeface="微软雅黑" panose="020B0503020204020204" pitchFamily="34" charset="-122"/>
            <a:ea typeface="微软雅黑" panose="020B0503020204020204" pitchFamily="34" charset="-122"/>
            <a:cs typeface="+mn-ea"/>
            <a:sym typeface="+mn-lt"/>
          </a:endParaRP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cs typeface="+mn-ea"/>
              <a:sym typeface="+mn-lt"/>
            </a:rPr>
            <a:t>设计时固定，与指令的执行无关</a:t>
          </a:r>
          <a:endParaRPr lang="en-US" altLang="zh-CN" sz="1800" kern="1200" dirty="0">
            <a:latin typeface="微软雅黑" panose="020B0503020204020204" pitchFamily="34" charset="-122"/>
            <a:ea typeface="微软雅黑" panose="020B0503020204020204" pitchFamily="34" charset="-122"/>
            <a:cs typeface="+mn-ea"/>
            <a:sym typeface="+mn-lt"/>
          </a:endParaRPr>
        </a:p>
      </dsp:txBody>
      <dsp:txXfrm>
        <a:off x="0" y="220405"/>
        <a:ext cx="7677150" cy="1631700"/>
      </dsp:txXfrm>
    </dsp:sp>
    <dsp:sp modelId="{E1C28D6A-DC0E-48D0-9FE0-EF44DB08DBFF}">
      <dsp:nvSpPr>
        <dsp:cNvPr id="0" name=""/>
        <dsp:cNvSpPr/>
      </dsp:nvSpPr>
      <dsp:spPr>
        <a:xfrm>
          <a:off x="383857" y="13765"/>
          <a:ext cx="5374005" cy="41328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同步控制方式</a:t>
          </a:r>
          <a:endParaRPr lang="zh-CN" altLang="en-US" sz="20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4032" y="33940"/>
        <a:ext cx="5333655" cy="372930"/>
      </dsp:txXfrm>
    </dsp:sp>
    <dsp:sp modelId="{9945CBBB-F7A2-473B-9D9B-BF915286839E}">
      <dsp:nvSpPr>
        <dsp:cNvPr id="0" name=""/>
        <dsp:cNvSpPr/>
      </dsp:nvSpPr>
      <dsp:spPr>
        <a:xfrm>
          <a:off x="0" y="2134346"/>
          <a:ext cx="7677150" cy="20286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2000" tIns="291592" rIns="432000" bIns="128016" numCol="1" spcCol="1270" anchor="t" anchorCtr="0">
          <a:noAutofit/>
        </a:bodyPr>
        <a:lstStyle/>
        <a:p>
          <a:pPr marL="288000" lvl="1" indent="-540000" algn="l" defTabSz="800100">
            <a:lnSpc>
              <a:spcPct val="100000"/>
            </a:lnSpc>
            <a:spcBef>
              <a:spcPct val="0"/>
            </a:spcBef>
            <a:spcAft>
              <a:spcPts val="0"/>
            </a:spcAft>
            <a:buFont typeface="Arial" panose="020B0604020202020204" pitchFamily="34" charset="0"/>
            <a:buNone/>
          </a:pPr>
          <a:r>
            <a:rPr lang="zh-CN" altLang="en-US" sz="18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方案</a:t>
          </a:r>
          <a:r>
            <a:rPr lang="en-US" altLang="zh-CN" sz="18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：采用统一的</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周期</a:t>
          </a:r>
        </a:p>
        <a:p>
          <a:pPr marL="288000" lvl="1" indent="-540000" algn="l" defTabSz="800100">
            <a:lnSpc>
              <a:spcPct val="100000"/>
            </a:lnSpc>
            <a:spcBef>
              <a:spcPct val="0"/>
            </a:spcBef>
            <a:spcAft>
              <a:spcPts val="0"/>
            </a:spcAft>
            <a:buFont typeface="Arial" panose="020B0604020202020204" pitchFamily="34" charset="0"/>
            <a:buNone/>
          </a:pPr>
          <a:r>
            <a:rPr lang="zh-CN" altLang="en-US" sz="18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方案</a:t>
          </a:r>
          <a:r>
            <a:rPr lang="en-US" altLang="zh-CN" sz="18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：采用不定长</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周期</a:t>
          </a:r>
        </a:p>
        <a:p>
          <a:pPr marL="288000" lvl="1" indent="-540000" algn="l" defTabSz="800100">
            <a:lnSpc>
              <a:spcPct val="100000"/>
            </a:lnSpc>
            <a:spcBef>
              <a:spcPct val="0"/>
            </a:spcBef>
            <a:spcAft>
              <a:spcPts val="0"/>
            </a:spcAft>
            <a:buFont typeface="Arial" panose="020B0604020202020204" pitchFamily="34" charset="0"/>
            <a:buNone/>
          </a:pPr>
          <a:r>
            <a:rPr lang="zh-CN" altLang="en-US" sz="18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方案</a:t>
          </a:r>
          <a:r>
            <a:rPr lang="en-US" altLang="zh-CN" sz="18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3</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：中央控制与局部控制结合。大部分采用固定</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周期，个别 </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指令采用不定长</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周期</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134346"/>
        <a:ext cx="7677150" cy="2028600"/>
      </dsp:txXfrm>
    </dsp:sp>
    <dsp:sp modelId="{9EA68947-B653-40CF-9A0D-560BB075A324}">
      <dsp:nvSpPr>
        <dsp:cNvPr id="0" name=""/>
        <dsp:cNvSpPr/>
      </dsp:nvSpPr>
      <dsp:spPr>
        <a:xfrm>
          <a:off x="383857" y="1927706"/>
          <a:ext cx="5374005" cy="41328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具体方案</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404032" y="1947881"/>
        <a:ext cx="5333655" cy="3729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D8D08-58E0-4AEC-8FDD-3AA23E215EBE}">
      <dsp:nvSpPr>
        <dsp:cNvPr id="0" name=""/>
        <dsp:cNvSpPr/>
      </dsp:nvSpPr>
      <dsp:spPr>
        <a:xfrm>
          <a:off x="0" y="340739"/>
          <a:ext cx="7677150" cy="28980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79044" rIns="595832" bIns="142240" numCol="1" spcCol="1270" anchor="t" anchorCtr="0">
          <a:noAutofit/>
        </a:bodyPr>
        <a:lstStyle/>
        <a:p>
          <a:pPr marL="228600" lvl="1" indent="-228600" algn="l" defTabSz="889000">
            <a:lnSpc>
              <a:spcPct val="90000"/>
            </a:lnSpc>
            <a:spcBef>
              <a:spcPct val="0"/>
            </a:spcBef>
            <a:spcAft>
              <a:spcPct val="15000"/>
            </a:spcAft>
            <a:buClr>
              <a:schemeClr val="tx2"/>
            </a:buClr>
            <a:buFont typeface="Arial" panose="020B0604020202020204" pitchFamily="34" charset="0"/>
            <a:buNone/>
          </a:pPr>
          <a:r>
            <a:rPr lang="en-US" altLang="zh-CN" sz="20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周期数可变、时钟周期数可变</a:t>
          </a:r>
          <a:endParaRPr lang="zh-CN" altLang="en-US" sz="2000" b="1" kern="12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可变</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：在指令执行时变化</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每条指令的指令周期所需的</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周期数不等</a:t>
          </a:r>
          <a:endPar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需要多少时间就占用多少时间</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反馈机制</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：执行部件完成操作后发“回答”信号</a:t>
          </a:r>
          <a:endParaRPr lang="zh-CN" altLang="en-US" sz="2000" kern="1200" dirty="0">
            <a:latin typeface="Times New Roman" panose="02020603050405020304" pitchFamily="18" charset="0"/>
            <a:cs typeface="Times New Roman" panose="02020603050405020304" pitchFamily="18" charset="0"/>
          </a:endParaRPr>
        </a:p>
      </dsp:txBody>
      <dsp:txXfrm>
        <a:off x="0" y="340739"/>
        <a:ext cx="7677150" cy="2898000"/>
      </dsp:txXfrm>
    </dsp:sp>
    <dsp:sp modelId="{5C74FF22-498D-4CB9-9F5D-9D26F6F85207}">
      <dsp:nvSpPr>
        <dsp:cNvPr id="0" name=""/>
        <dsp:cNvSpPr/>
      </dsp:nvSpPr>
      <dsp:spPr>
        <a:xfrm>
          <a:off x="383857" y="1259"/>
          <a:ext cx="5374005" cy="67896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异步控制方式</a:t>
          </a:r>
          <a:endParaRPr lang="zh-CN" altLang="en-US" sz="2400" kern="1200" dirty="0"/>
        </a:p>
      </dsp:txBody>
      <dsp:txXfrm>
        <a:off x="417001" y="34403"/>
        <a:ext cx="5307717" cy="6126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0F1258-1650-4C81-A0E0-29E5B7460433}">
      <dsp:nvSpPr>
        <dsp:cNvPr id="0" name=""/>
        <dsp:cNvSpPr/>
      </dsp:nvSpPr>
      <dsp:spPr>
        <a:xfrm>
          <a:off x="0" y="353081"/>
          <a:ext cx="7677150" cy="1032412"/>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79044" rIns="5958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微软雅黑" panose="020B0503020204020204" pitchFamily="34" charset="-122"/>
              <a:ea typeface="微软雅黑" panose="020B0503020204020204" pitchFamily="34" charset="-122"/>
              <a:cs typeface="+mn-ea"/>
              <a:sym typeface="+mn-lt"/>
            </a:rPr>
            <a:t>同步控制</a:t>
          </a:r>
          <a:r>
            <a:rPr lang="zh-CN" altLang="en-US" sz="2000" kern="1200" dirty="0">
              <a:latin typeface="微软雅黑" panose="020B0503020204020204" pitchFamily="34" charset="-122"/>
              <a:ea typeface="微软雅黑" panose="020B0503020204020204" pitchFamily="34" charset="-122"/>
              <a:cs typeface="+mn-ea"/>
              <a:sym typeface="+mn-lt"/>
            </a:rPr>
            <a:t>和</a:t>
          </a:r>
          <a:r>
            <a:rPr lang="zh-CN" altLang="en-US" sz="2000" b="1" kern="1200" dirty="0">
              <a:latin typeface="微软雅黑" panose="020B0503020204020204" pitchFamily="34" charset="-122"/>
              <a:ea typeface="微软雅黑" panose="020B0503020204020204" pitchFamily="34" charset="-122"/>
              <a:cs typeface="+mn-ea"/>
              <a:sym typeface="+mn-lt"/>
            </a:rPr>
            <a:t>异步控制</a:t>
          </a:r>
          <a:r>
            <a:rPr lang="zh-CN" altLang="en-US" sz="2000" kern="1200" dirty="0">
              <a:latin typeface="微软雅黑" panose="020B0503020204020204" pitchFamily="34" charset="-122"/>
              <a:ea typeface="微软雅黑" panose="020B0503020204020204" pitchFamily="34" charset="-122"/>
              <a:cs typeface="+mn-ea"/>
              <a:sym typeface="+mn-lt"/>
            </a:rPr>
            <a:t>相结合的方式</a:t>
          </a:r>
          <a:endParaRPr lang="zh-CN" altLang="en-US" sz="2000" kern="1200" dirty="0">
            <a:latin typeface="微软雅黑" panose="020B0503020204020204" pitchFamily="34" charset="-122"/>
            <a:ea typeface="微软雅黑" panose="020B0503020204020204" pitchFamily="34" charset="-122"/>
          </a:endParaRPr>
        </a:p>
      </dsp:txBody>
      <dsp:txXfrm>
        <a:off x="0" y="353081"/>
        <a:ext cx="7677150" cy="1032412"/>
      </dsp:txXfrm>
    </dsp:sp>
    <dsp:sp modelId="{001D271E-31F5-4ADD-B32F-412CB0203701}">
      <dsp:nvSpPr>
        <dsp:cNvPr id="0" name=""/>
        <dsp:cNvSpPr/>
      </dsp:nvSpPr>
      <dsp:spPr>
        <a:xfrm>
          <a:off x="383857" y="13601"/>
          <a:ext cx="5374005" cy="6789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联合控制方式 </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17001" y="46745"/>
        <a:ext cx="5307717" cy="612672"/>
      </dsp:txXfrm>
    </dsp:sp>
    <dsp:sp modelId="{57B7C413-CF5A-4D7E-849A-F48FB8CD378B}">
      <dsp:nvSpPr>
        <dsp:cNvPr id="0" name=""/>
        <dsp:cNvSpPr/>
      </dsp:nvSpPr>
      <dsp:spPr>
        <a:xfrm>
          <a:off x="0" y="1849173"/>
          <a:ext cx="7677150" cy="1485224"/>
        </a:xfrm>
        <a:prstGeom prst="rect">
          <a:avLst/>
        </a:prstGeom>
        <a:solidFill>
          <a:schemeClr val="lt1">
            <a:alpha val="90000"/>
            <a:hueOff val="0"/>
            <a:satOff val="0"/>
            <a:lumOff val="0"/>
            <a:alphaOff val="0"/>
          </a:schemeClr>
        </a:solidFill>
        <a:ln w="15875" cap="flat" cmpd="sng" algn="ctr">
          <a:solidFill>
            <a:schemeClr val="accent2">
              <a:hueOff val="-1469031"/>
              <a:satOff val="-32495"/>
              <a:lumOff val="-64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79044" rIns="5958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a:latin typeface="Times New Roman" panose="02020603050405020304" pitchFamily="18" charset="0"/>
              <a:ea typeface="微软雅黑" panose="020B0503020204020204" pitchFamily="34" charset="-122"/>
              <a:cs typeface="Times New Roman" panose="02020603050405020304" pitchFamily="18" charset="0"/>
              <a:sym typeface="+mn-lt"/>
            </a:rPr>
            <a:t>大部分指令同步控制，少数操作采用异步方式</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90000"/>
            </a:lnSpc>
            <a:spcBef>
              <a:spcPct val="0"/>
            </a:spcBef>
            <a:spcAft>
              <a:spcPct val="15000"/>
            </a:spcAft>
            <a:buChar char="•"/>
          </a:pP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周期数</a:t>
          </a: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可变、</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时钟周期数</a:t>
          </a: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固定</a:t>
          </a:r>
          <a:endPar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endParaRPr>
        </a:p>
      </dsp:txBody>
      <dsp:txXfrm>
        <a:off x="0" y="1849173"/>
        <a:ext cx="7677150" cy="1485224"/>
      </dsp:txXfrm>
    </dsp:sp>
    <dsp:sp modelId="{0089AFA7-2C58-4C37-90A0-F01AF77ADE2E}">
      <dsp:nvSpPr>
        <dsp:cNvPr id="0" name=""/>
        <dsp:cNvSpPr/>
      </dsp:nvSpPr>
      <dsp:spPr>
        <a:xfrm>
          <a:off x="383857" y="1509693"/>
          <a:ext cx="5374005" cy="678960"/>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1066800">
            <a:lnSpc>
              <a:spcPct val="90000"/>
            </a:lnSpc>
            <a:spcBef>
              <a:spcPct val="0"/>
            </a:spcBef>
            <a:spcAft>
              <a:spcPct val="35000"/>
            </a:spcAft>
            <a:buNone/>
          </a:pPr>
          <a:r>
            <a:rPr lang="zh-CN" altLang="en-US" sz="24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两种实现方法</a:t>
          </a:r>
          <a:endPar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417001" y="1542837"/>
        <a:ext cx="5307717" cy="61267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744CC-1586-45DA-8BE9-241C457F986D}">
      <dsp:nvSpPr>
        <dsp:cNvPr id="0" name=""/>
        <dsp:cNvSpPr/>
      </dsp:nvSpPr>
      <dsp:spPr>
        <a:xfrm>
          <a:off x="37" y="10300"/>
          <a:ext cx="3587418" cy="80640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微命令和微操作一一对应</a:t>
          </a:r>
          <a:endParaRPr lang="zh-CN" altLang="en-US" sz="2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7" y="10300"/>
        <a:ext cx="3587418" cy="806400"/>
      </dsp:txXfrm>
    </dsp:sp>
    <dsp:sp modelId="{D931F2DD-F193-48E6-8BDC-6D718A7D9DBE}">
      <dsp:nvSpPr>
        <dsp:cNvPr id="0" name=""/>
        <dsp:cNvSpPr/>
      </dsp:nvSpPr>
      <dsp:spPr>
        <a:xfrm>
          <a:off x="37" y="816700"/>
          <a:ext cx="3587418" cy="2702109"/>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控制门电位信号的变化</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寄存器输入端的控制</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90000"/>
            </a:lnSpc>
            <a:spcBef>
              <a:spcPct val="0"/>
            </a:spcBef>
            <a:spcAft>
              <a:spcPct val="15000"/>
            </a:spcAft>
            <a:buChar char="•"/>
          </a:pP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ALU</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的基本执行过程</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90000"/>
            </a:lnSpc>
            <a:spcBef>
              <a:spcPct val="0"/>
            </a:spcBef>
            <a:spcAft>
              <a:spcPct val="15000"/>
            </a:spcAft>
            <a:buChar char="•"/>
          </a:pP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p>
      </dsp:txBody>
      <dsp:txXfrm>
        <a:off x="37" y="816700"/>
        <a:ext cx="3587418" cy="2702109"/>
      </dsp:txXfrm>
    </dsp:sp>
    <dsp:sp modelId="{79ECB547-6BC9-40D3-883C-863926F9E652}">
      <dsp:nvSpPr>
        <dsp:cNvPr id="0" name=""/>
        <dsp:cNvSpPr/>
      </dsp:nvSpPr>
      <dsp:spPr>
        <a:xfrm>
          <a:off x="4089694" y="10300"/>
          <a:ext cx="3587418" cy="806400"/>
        </a:xfrm>
        <a:prstGeom prst="rect">
          <a:avLst/>
        </a:prstGeom>
        <a:solidFill>
          <a:schemeClr val="accent5">
            <a:hueOff val="-3308557"/>
            <a:satOff val="-17770"/>
            <a:lumOff val="6078"/>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微操作分类</a:t>
          </a:r>
          <a:endParaRPr lang="en-US" altLang="zh-CN" sz="2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4089694" y="10300"/>
        <a:ext cx="3587418" cy="806400"/>
      </dsp:txXfrm>
    </dsp:sp>
    <dsp:sp modelId="{AB995910-4DE0-4A97-B3B7-A24FB01B4CA1}">
      <dsp:nvSpPr>
        <dsp:cNvPr id="0" name=""/>
        <dsp:cNvSpPr/>
      </dsp:nvSpPr>
      <dsp:spPr>
        <a:xfrm>
          <a:off x="4089694" y="816700"/>
          <a:ext cx="3587418" cy="2702109"/>
        </a:xfrm>
        <a:prstGeom prst="rect">
          <a:avLst/>
        </a:prstGeom>
        <a:solidFill>
          <a:schemeClr val="accent5">
            <a:tint val="40000"/>
            <a:alpha val="90000"/>
            <a:hueOff val="-3788726"/>
            <a:satOff val="-13699"/>
            <a:lumOff val="923"/>
            <a:alphaOff val="0"/>
          </a:schemeClr>
        </a:solidFill>
        <a:ln w="15875" cap="flat" cmpd="sng" algn="ctr">
          <a:solidFill>
            <a:schemeClr val="accent5">
              <a:tint val="40000"/>
              <a:alpha val="90000"/>
              <a:hueOff val="-3788726"/>
              <a:satOff val="-13699"/>
              <a:lumOff val="9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互斥</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：是指不能同时或不能</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在同一个</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周期内</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并行执行的微操作</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相容</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：是指能够同时或在同</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一个</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周期并行执</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行的微操作</a:t>
          </a:r>
        </a:p>
      </dsp:txBody>
      <dsp:txXfrm>
        <a:off x="4089694" y="816700"/>
        <a:ext cx="3587418" cy="270210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30B5D-34AF-47D5-9F3C-9BCA3511A91F}">
      <dsp:nvSpPr>
        <dsp:cNvPr id="0" name=""/>
        <dsp:cNvSpPr/>
      </dsp:nvSpPr>
      <dsp:spPr>
        <a:xfrm>
          <a:off x="0" y="376951"/>
          <a:ext cx="3140273" cy="1701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74904" rIns="18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微</a:t>
          </a:r>
          <a:r>
            <a:rPr lang="zh-CN" altLang="en-US" sz="1800" b="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操作：</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M </a:t>
          </a:r>
          <a:endPar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微操作：</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4</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6</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8</a:t>
          </a:r>
          <a:endPar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微操作：</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5</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7</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9</a:t>
          </a:r>
          <a:endPar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endParaRPr>
        </a:p>
      </dsp:txBody>
      <dsp:txXfrm>
        <a:off x="0" y="376951"/>
        <a:ext cx="3140273" cy="1701000"/>
      </dsp:txXfrm>
    </dsp:sp>
    <dsp:sp modelId="{8D7EC787-7161-4BBE-ACEF-61D0E9477104}">
      <dsp:nvSpPr>
        <dsp:cNvPr id="0" name=""/>
        <dsp:cNvSpPr/>
      </dsp:nvSpPr>
      <dsp:spPr>
        <a:xfrm>
          <a:off x="157013" y="111271"/>
          <a:ext cx="2198191" cy="5313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086" tIns="0" rIns="83086"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互斥</a:t>
          </a:r>
          <a:endParaRPr lang="zh-CN" altLang="en-US" sz="1800" kern="1200" dirty="0"/>
        </a:p>
      </dsp:txBody>
      <dsp:txXfrm>
        <a:off x="182952" y="137210"/>
        <a:ext cx="2146313" cy="479482"/>
      </dsp:txXfrm>
    </dsp:sp>
    <dsp:sp modelId="{08F1C985-BF68-471B-BE18-634D5302A993}">
      <dsp:nvSpPr>
        <dsp:cNvPr id="0" name=""/>
        <dsp:cNvSpPr/>
      </dsp:nvSpPr>
      <dsp:spPr>
        <a:xfrm>
          <a:off x="0" y="2440832"/>
          <a:ext cx="3140273" cy="1984500"/>
        </a:xfrm>
        <a:prstGeom prst="rect">
          <a:avLst/>
        </a:prstGeom>
        <a:solidFill>
          <a:schemeClr val="lt1">
            <a:alpha val="90000"/>
            <a:hueOff val="0"/>
            <a:satOff val="0"/>
            <a:lumOff val="0"/>
            <a:alphaOff val="0"/>
          </a:schemeClr>
        </a:solidFill>
        <a:ln w="15875" cap="flat" cmpd="sng" algn="ctr">
          <a:solidFill>
            <a:schemeClr val="accent2">
              <a:hueOff val="-1469031"/>
              <a:satOff val="-32495"/>
              <a:lumOff val="-64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74904" rIns="18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微操作：</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lang="zh-CN" altLang="en-US" sz="1800" b="1" kern="1200" dirty="0"/>
        </a:p>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微操作：</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ALU</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的任意一个</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X</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输入控制</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4</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6</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8</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和任意一个</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Y</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输入控制</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5</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7</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9</a:t>
          </a:r>
          <a:endParaRPr lang="zh-CN" altLang="en-US" sz="1800" kern="1200" dirty="0"/>
        </a:p>
      </dsp:txBody>
      <dsp:txXfrm>
        <a:off x="0" y="2440832"/>
        <a:ext cx="3140273" cy="1984500"/>
      </dsp:txXfrm>
    </dsp:sp>
    <dsp:sp modelId="{E6F15011-13AA-454D-9B31-80E50EE7D69A}">
      <dsp:nvSpPr>
        <dsp:cNvPr id="0" name=""/>
        <dsp:cNvSpPr/>
      </dsp:nvSpPr>
      <dsp:spPr>
        <a:xfrm>
          <a:off x="157013" y="2175151"/>
          <a:ext cx="2198191" cy="531360"/>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086" tIns="0" rIns="83086" bIns="0" numCol="1" spcCol="1270" anchor="ctr" anchorCtr="0">
          <a:noAutofit/>
        </a:bodyPr>
        <a:lstStyle/>
        <a:p>
          <a:pPr marL="0" lvl="0" indent="0" algn="l" defTabSz="800100">
            <a:lnSpc>
              <a:spcPct val="90000"/>
            </a:lnSpc>
            <a:spcBef>
              <a:spcPct val="0"/>
            </a:spcBef>
            <a:spcAft>
              <a:spcPct val="35000"/>
            </a:spcAft>
            <a:buNone/>
          </a:pPr>
          <a:r>
            <a:rPr lang="zh-CN" altLang="en-US" sz="1800" b="1" kern="120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相容</a:t>
          </a:r>
          <a:endPar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182952" y="2201090"/>
        <a:ext cx="2146313" cy="47948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6A4E5-690B-4802-8B7F-F30F6ED2CB4A}">
      <dsp:nvSpPr>
        <dsp:cNvPr id="0" name=""/>
        <dsp:cNvSpPr/>
      </dsp:nvSpPr>
      <dsp:spPr>
        <a:xfrm>
          <a:off x="0" y="299797"/>
          <a:ext cx="7677150" cy="1071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416560" rIns="360000" bIns="142240" numCol="1" spcCol="1270" anchor="t" anchorCtr="0">
          <a:noAutofit/>
        </a:bodyPr>
        <a:lstStyle/>
        <a:p>
          <a:pPr marL="228600" lvl="1" indent="-228600" algn="l" defTabSz="889000">
            <a:lnSpc>
              <a:spcPct val="120000"/>
            </a:lnSpc>
            <a:spcBef>
              <a:spcPct val="0"/>
            </a:spcBef>
            <a:spcAft>
              <a:spcPts val="0"/>
            </a:spcAft>
            <a:buChar char="•"/>
          </a:pP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在一个</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周期中，一组实现一定操作功能的微命令的组合</a:t>
          </a:r>
          <a:endPar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99797"/>
        <a:ext cx="7677150" cy="1071000"/>
      </dsp:txXfrm>
    </dsp:sp>
    <dsp:sp modelId="{640DD443-28EF-40D5-ADA4-A9F2337479B4}">
      <dsp:nvSpPr>
        <dsp:cNvPr id="0" name=""/>
        <dsp:cNvSpPr/>
      </dsp:nvSpPr>
      <dsp:spPr>
        <a:xfrm>
          <a:off x="383857" y="4597"/>
          <a:ext cx="5374005" cy="5904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微指令  </a:t>
          </a:r>
          <a:r>
            <a:rPr lang="en-US" altLang="zh-CN"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(Micro-instruction)</a:t>
          </a:r>
          <a:endPar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412678" y="33418"/>
        <a:ext cx="5316363" cy="532758"/>
      </dsp:txXfrm>
    </dsp:sp>
    <dsp:sp modelId="{4BE22F3C-A788-4CE0-B224-CD01BC658F0C}">
      <dsp:nvSpPr>
        <dsp:cNvPr id="0" name=""/>
        <dsp:cNvSpPr/>
      </dsp:nvSpPr>
      <dsp:spPr>
        <a:xfrm>
          <a:off x="0" y="1773997"/>
          <a:ext cx="7677150" cy="1606500"/>
        </a:xfrm>
        <a:prstGeom prst="rect">
          <a:avLst/>
        </a:prstGeom>
        <a:solidFill>
          <a:schemeClr val="lt1">
            <a:alpha val="90000"/>
            <a:hueOff val="0"/>
            <a:satOff val="0"/>
            <a:lumOff val="0"/>
            <a:alphaOff val="0"/>
          </a:schemeClr>
        </a:solidFill>
        <a:ln w="15875" cap="flat" cmpd="sng" algn="ctr">
          <a:solidFill>
            <a:schemeClr val="accent2">
              <a:hueOff val="-1469031"/>
              <a:satOff val="-32495"/>
              <a:lumOff val="-64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416560" rIns="360000" bIns="142240" numCol="1" spcCol="1270" anchor="t" anchorCtr="0">
          <a:noAutofit/>
        </a:bodyPr>
        <a:lstStyle/>
        <a:p>
          <a:pPr marL="228600" lvl="1" indent="-228600" algn="l" defTabSz="889000">
            <a:lnSpc>
              <a:spcPct val="120000"/>
            </a:lnSpc>
            <a:spcBef>
              <a:spcPct val="0"/>
            </a:spcBef>
            <a:spcAft>
              <a:spcPts val="0"/>
            </a:spcAft>
            <a:buChar char="•"/>
          </a:pP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在</a:t>
          </a: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同一</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周期</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内并行或并发执行的微命令的组合</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120000"/>
            </a:lnSpc>
            <a:spcBef>
              <a:spcPct val="0"/>
            </a:spcBef>
            <a:spcAft>
              <a:spcPts val="0"/>
            </a:spcAft>
            <a:buChar char="•"/>
          </a:pP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微指令</a:t>
          </a: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存储</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在控制器中的</a:t>
          </a:r>
          <a:r>
            <a:rPr lang="zh-CN" altLang="en-US" sz="20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控制存储器</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中</a:t>
          </a:r>
        </a:p>
      </dsp:txBody>
      <dsp:txXfrm>
        <a:off x="0" y="1773997"/>
        <a:ext cx="7677150" cy="1606500"/>
      </dsp:txXfrm>
    </dsp:sp>
    <dsp:sp modelId="{05F42961-5194-411C-B6ED-9002912A3D46}">
      <dsp:nvSpPr>
        <dsp:cNvPr id="0" name=""/>
        <dsp:cNvSpPr/>
      </dsp:nvSpPr>
      <dsp:spPr>
        <a:xfrm>
          <a:off x="383857" y="1478797"/>
          <a:ext cx="5374005" cy="590400"/>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00" tIns="0" rIns="360000" bIns="0" numCol="1" spcCol="1270" anchor="ctr" anchorCtr="0">
          <a:noAutofit/>
        </a:bodyPr>
        <a:lstStyle/>
        <a:p>
          <a:pPr marL="0" lvl="0" indent="0" algn="l" defTabSz="889000">
            <a:lnSpc>
              <a:spcPct val="120000"/>
            </a:lnSpc>
            <a:spcBef>
              <a:spcPct val="0"/>
            </a:spcBef>
            <a:spcAft>
              <a:spcPts val="0"/>
            </a:spcAft>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说明</a:t>
          </a:r>
          <a:endParaRPr lang="en-US" altLang="zh-CN"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412678" y="1507618"/>
        <a:ext cx="5316363" cy="53275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F13A2-F176-41E0-B9C1-19E9464526B6}">
      <dsp:nvSpPr>
        <dsp:cNvPr id="0" name=""/>
        <dsp:cNvSpPr/>
      </dsp:nvSpPr>
      <dsp:spPr>
        <a:xfrm>
          <a:off x="0" y="331600"/>
          <a:ext cx="7677150" cy="1455299"/>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37388" rIns="5958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微软雅黑" panose="020B0503020204020204" pitchFamily="34" charset="-122"/>
              <a:ea typeface="微软雅黑" panose="020B0503020204020204" pitchFamily="34" charset="-122"/>
              <a:cs typeface="+mn-ea"/>
              <a:sym typeface="+mn-lt"/>
            </a:rPr>
            <a:t>一系列微指令的有序集合</a:t>
          </a:r>
        </a:p>
        <a:p>
          <a:pPr marL="228600" lvl="1" indent="-228600" algn="l" defTabSz="889000">
            <a:lnSpc>
              <a:spcPct val="90000"/>
            </a:lnSpc>
            <a:spcBef>
              <a:spcPct val="0"/>
            </a:spcBef>
            <a:spcAft>
              <a:spcPct val="15000"/>
            </a:spcAft>
            <a:buChar char="•"/>
          </a:pPr>
          <a:r>
            <a:rPr lang="zh-CN" altLang="en-US" sz="2000" b="1" kern="1200" dirty="0">
              <a:solidFill>
                <a:schemeClr val="accent4">
                  <a:lumMod val="75000"/>
                </a:schemeClr>
              </a:solidFill>
              <a:latin typeface="微软雅黑" panose="020B0503020204020204" pitchFamily="34" charset="-122"/>
              <a:ea typeface="微软雅黑" panose="020B0503020204020204" pitchFamily="34" charset="-122"/>
              <a:cs typeface="+mn-ea"/>
              <a:sym typeface="+mn-lt"/>
            </a:rPr>
            <a:t>一段微程序对应一条指令</a:t>
          </a:r>
        </a:p>
      </dsp:txBody>
      <dsp:txXfrm>
        <a:off x="0" y="331600"/>
        <a:ext cx="7677150" cy="1455299"/>
      </dsp:txXfrm>
    </dsp:sp>
    <dsp:sp modelId="{18A41144-EA8F-445C-970F-8136418B5DF1}">
      <dsp:nvSpPr>
        <dsp:cNvPr id="0" name=""/>
        <dsp:cNvSpPr/>
      </dsp:nvSpPr>
      <dsp:spPr>
        <a:xfrm>
          <a:off x="383857" y="21640"/>
          <a:ext cx="5374005" cy="61992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微程序</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14119" y="51902"/>
        <a:ext cx="5313481" cy="559396"/>
      </dsp:txXfrm>
    </dsp:sp>
    <dsp:sp modelId="{C6535B3D-FCD8-4D7F-B0AB-4BB3FB4B5B63}">
      <dsp:nvSpPr>
        <dsp:cNvPr id="0" name=""/>
        <dsp:cNvSpPr/>
      </dsp:nvSpPr>
      <dsp:spPr>
        <a:xfrm>
          <a:off x="0" y="2210261"/>
          <a:ext cx="7677150" cy="992250"/>
        </a:xfrm>
        <a:prstGeom prst="rect">
          <a:avLst/>
        </a:prstGeom>
        <a:solidFill>
          <a:schemeClr val="lt1">
            <a:alpha val="90000"/>
            <a:hueOff val="0"/>
            <a:satOff val="0"/>
            <a:lumOff val="0"/>
            <a:alphaOff val="0"/>
          </a:schemeClr>
        </a:solidFill>
        <a:ln w="15875" cap="flat" cmpd="sng" algn="ctr">
          <a:solidFill>
            <a:schemeClr val="accent4">
              <a:hueOff val="-2362766"/>
              <a:satOff val="-3784"/>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37388" rIns="5958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a:latin typeface="微软雅黑" panose="020B0503020204020204" pitchFamily="34" charset="-122"/>
              <a:ea typeface="微软雅黑" panose="020B0503020204020204" pitchFamily="34" charset="-122"/>
              <a:cs typeface="+mn-ea"/>
              <a:sym typeface="+mn-lt"/>
            </a:rPr>
            <a:t>存放微指令的控制存储器的单元地址</a:t>
          </a:r>
          <a:endParaRPr lang="en-US" altLang="zh-CN" sz="2000" kern="1200" dirty="0">
            <a:latin typeface="微软雅黑" panose="020B0503020204020204" pitchFamily="34" charset="-122"/>
            <a:ea typeface="微软雅黑" panose="020B0503020204020204" pitchFamily="34" charset="-122"/>
            <a:cs typeface="+mn-ea"/>
            <a:sym typeface="+mn-lt"/>
          </a:endParaRPr>
        </a:p>
      </dsp:txBody>
      <dsp:txXfrm>
        <a:off x="0" y="2210261"/>
        <a:ext cx="7677150" cy="992250"/>
      </dsp:txXfrm>
    </dsp:sp>
    <dsp:sp modelId="{CB616A15-B01F-4EE8-8B44-F111513F72A6}">
      <dsp:nvSpPr>
        <dsp:cNvPr id="0" name=""/>
        <dsp:cNvSpPr/>
      </dsp:nvSpPr>
      <dsp:spPr>
        <a:xfrm>
          <a:off x="383857" y="1900300"/>
          <a:ext cx="5374005" cy="619920"/>
        </a:xfrm>
        <a:prstGeom prst="roundRect">
          <a:avLst/>
        </a:prstGeom>
        <a:solidFill>
          <a:schemeClr val="accent4">
            <a:hueOff val="-2362766"/>
            <a:satOff val="-3784"/>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微地址</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414119" y="1930562"/>
        <a:ext cx="5313481" cy="559396"/>
      </dsp:txXfrm>
    </dsp:sp>
    <dsp:sp modelId="{02906CD1-E6B0-48C9-96CF-3E47823A0DDB}">
      <dsp:nvSpPr>
        <dsp:cNvPr id="0" name=""/>
        <dsp:cNvSpPr/>
      </dsp:nvSpPr>
      <dsp:spPr>
        <a:xfrm>
          <a:off x="0" y="3625871"/>
          <a:ext cx="7677150" cy="529200"/>
        </a:xfrm>
        <a:prstGeom prst="rect">
          <a:avLst/>
        </a:prstGeom>
        <a:solidFill>
          <a:schemeClr val="lt1">
            <a:alpha val="90000"/>
            <a:hueOff val="0"/>
            <a:satOff val="0"/>
            <a:lumOff val="0"/>
            <a:alphaOff val="0"/>
          </a:schemeClr>
        </a:solidFill>
        <a:ln w="15875" cap="flat" cmpd="sng" algn="ctr">
          <a:solidFill>
            <a:srgbClr val="C00000"/>
          </a:solidFill>
          <a:prstDash val="solid"/>
        </a:ln>
        <a:effectLst/>
      </dsp:spPr>
      <dsp:style>
        <a:lnRef idx="2">
          <a:scrgbClr r="0" g="0" b="0"/>
        </a:lnRef>
        <a:fillRef idx="1">
          <a:scrgbClr r="0" g="0" b="0"/>
        </a:fillRef>
        <a:effectRef idx="0">
          <a:scrgbClr r="0" g="0" b="0"/>
        </a:effectRef>
        <a:fontRef idx="minor"/>
      </dsp:style>
    </dsp:sp>
    <dsp:sp modelId="{575CA77B-D6D7-4B91-B1DC-9227D8B06403}">
      <dsp:nvSpPr>
        <dsp:cNvPr id="0" name=""/>
        <dsp:cNvSpPr/>
      </dsp:nvSpPr>
      <dsp:spPr>
        <a:xfrm>
          <a:off x="383857" y="3315911"/>
          <a:ext cx="5903989" cy="619920"/>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机器指令 </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 </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微程序 </a:t>
          </a:r>
          <a:r>
            <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微指令 </a:t>
          </a:r>
          <a:r>
            <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微命令</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 </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 </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微操作</a:t>
          </a:r>
        </a:p>
      </dsp:txBody>
      <dsp:txXfrm>
        <a:off x="414119" y="3346173"/>
        <a:ext cx="5843465" cy="55939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4AED0-8C4A-46AA-9AAB-7047C5C796CC}">
      <dsp:nvSpPr>
        <dsp:cNvPr id="0" name=""/>
        <dsp:cNvSpPr/>
      </dsp:nvSpPr>
      <dsp:spPr>
        <a:xfrm>
          <a:off x="0" y="213567"/>
          <a:ext cx="3480048" cy="716625"/>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270764" rIns="18000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后面的微命令没有和图完全对上</a:t>
          </a:r>
        </a:p>
      </dsp:txBody>
      <dsp:txXfrm>
        <a:off x="0" y="213567"/>
        <a:ext cx="3480048" cy="716625"/>
      </dsp:txXfrm>
    </dsp:sp>
    <dsp:sp modelId="{F5C48DAE-456C-4351-9018-6D4FB690E899}">
      <dsp:nvSpPr>
        <dsp:cNvPr id="0" name=""/>
        <dsp:cNvSpPr/>
      </dsp:nvSpPr>
      <dsp:spPr>
        <a:xfrm>
          <a:off x="174002" y="21687"/>
          <a:ext cx="2436033" cy="3837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6" tIns="0" rIns="92076"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说明</a:t>
          </a:r>
        </a:p>
      </dsp:txBody>
      <dsp:txXfrm>
        <a:off x="192736" y="40421"/>
        <a:ext cx="2398565" cy="34629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A73F6-A592-452F-BC2A-071503D06149}">
      <dsp:nvSpPr>
        <dsp:cNvPr id="0" name=""/>
        <dsp:cNvSpPr/>
      </dsp:nvSpPr>
      <dsp:spPr>
        <a:xfrm>
          <a:off x="0" y="236304"/>
          <a:ext cx="7677150" cy="1346625"/>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312420" rIns="360000" bIns="142240" numCol="1" spcCol="1270" anchor="t" anchorCtr="0">
          <a:noAutofit/>
        </a:bodyPr>
        <a:lstStyle/>
        <a:p>
          <a:pPr marL="228600" lvl="1" indent="-228600" algn="l" defTabSz="889000">
            <a:lnSpc>
              <a:spcPct val="100000"/>
            </a:lnSpc>
            <a:spcBef>
              <a:spcPct val="0"/>
            </a:spcBef>
            <a:spcAft>
              <a:spcPts val="0"/>
            </a:spcAft>
            <a:buChar char="•"/>
          </a:pPr>
          <a:r>
            <a:rPr lang="zh-CN" altLang="en-US" sz="2000" kern="1200" dirty="0">
              <a:latin typeface="微软雅黑" panose="020B0503020204020204" pitchFamily="34" charset="-122"/>
              <a:ea typeface="微软雅黑" panose="020B0503020204020204" pitchFamily="34" charset="-122"/>
              <a:cs typeface="+mn-ea"/>
              <a:sym typeface="+mn-lt"/>
            </a:rPr>
            <a:t>微指令字长为</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23</a:t>
          </a:r>
          <a:r>
            <a:rPr lang="zh-CN" altLang="en-US" sz="2000" kern="1200" dirty="0">
              <a:latin typeface="微软雅黑" panose="020B0503020204020204" pitchFamily="34" charset="-122"/>
              <a:ea typeface="微软雅黑" panose="020B0503020204020204" pitchFamily="34" charset="-122"/>
              <a:cs typeface="+mn-ea"/>
              <a:sym typeface="+mn-lt"/>
            </a:rPr>
            <a:t>位</a:t>
          </a:r>
          <a:endParaRPr lang="zh-CN" altLang="en-US" sz="2000" kern="1200" dirty="0">
            <a:latin typeface="微软雅黑" panose="020B0503020204020204" pitchFamily="34" charset="-122"/>
            <a:ea typeface="微软雅黑" panose="020B0503020204020204" pitchFamily="34" charset="-122"/>
          </a:endParaRPr>
        </a:p>
        <a:p>
          <a:pPr marL="228600" lvl="1" indent="-228600" algn="l" defTabSz="889000">
            <a:lnSpc>
              <a:spcPct val="100000"/>
            </a:lnSpc>
            <a:spcBef>
              <a:spcPct val="0"/>
            </a:spcBef>
            <a:spcAft>
              <a:spcPts val="0"/>
            </a:spcAft>
            <a:buChar char="•"/>
          </a:pPr>
          <a:r>
            <a:rPr lang="zh-CN" altLang="en-US" sz="2000" kern="1200" dirty="0">
              <a:latin typeface="微软雅黑" panose="020B0503020204020204" pitchFamily="34" charset="-122"/>
              <a:ea typeface="微软雅黑" panose="020B0503020204020204" pitchFamily="34" charset="-122"/>
              <a:cs typeface="+mn-ea"/>
              <a:sym typeface="+mn-lt"/>
            </a:rPr>
            <a:t>由</a:t>
          </a:r>
          <a:r>
            <a:rPr lang="zh-CN" altLang="en-US" sz="2000" b="1" kern="1200" dirty="0">
              <a:solidFill>
                <a:schemeClr val="accent2">
                  <a:lumMod val="75000"/>
                </a:schemeClr>
              </a:solidFill>
              <a:latin typeface="微软雅黑" panose="020B0503020204020204" pitchFamily="34" charset="-122"/>
              <a:ea typeface="微软雅黑" panose="020B0503020204020204" pitchFamily="34" charset="-122"/>
              <a:cs typeface="+mn-ea"/>
              <a:sym typeface="+mn-lt"/>
            </a:rPr>
            <a:t>操作控制</a:t>
          </a:r>
          <a:r>
            <a:rPr lang="zh-CN" altLang="en-US" sz="2000" kern="1200" dirty="0">
              <a:latin typeface="微软雅黑" panose="020B0503020204020204" pitchFamily="34" charset="-122"/>
              <a:ea typeface="微软雅黑" panose="020B0503020204020204" pitchFamily="34" charset="-122"/>
              <a:cs typeface="+mn-ea"/>
              <a:sym typeface="+mn-lt"/>
            </a:rPr>
            <a:t>和</a:t>
          </a:r>
          <a:r>
            <a:rPr lang="zh-CN" altLang="en-US" sz="2000" b="1" kern="1200" dirty="0">
              <a:solidFill>
                <a:srgbClr val="00B050"/>
              </a:solidFill>
              <a:latin typeface="微软雅黑" panose="020B0503020204020204" pitchFamily="34" charset="-122"/>
              <a:ea typeface="微软雅黑" panose="020B0503020204020204" pitchFamily="34" charset="-122"/>
              <a:cs typeface="+mn-ea"/>
              <a:sym typeface="+mn-lt"/>
            </a:rPr>
            <a:t>顺序控制</a:t>
          </a:r>
          <a:r>
            <a:rPr lang="zh-CN" altLang="en-US" sz="2000" kern="1200" dirty="0">
              <a:latin typeface="微软雅黑" panose="020B0503020204020204" pitchFamily="34" charset="-122"/>
              <a:ea typeface="微软雅黑" panose="020B0503020204020204" pitchFamily="34" charset="-122"/>
              <a:cs typeface="+mn-ea"/>
              <a:sym typeface="+mn-lt"/>
            </a:rPr>
            <a:t>两大部分组成</a:t>
          </a:r>
          <a:endParaRPr lang="zh-CN" altLang="en-US" sz="2000" kern="1200" dirty="0">
            <a:latin typeface="微软雅黑" panose="020B0503020204020204" pitchFamily="34" charset="-122"/>
            <a:ea typeface="微软雅黑" panose="020B0503020204020204" pitchFamily="34" charset="-122"/>
          </a:endParaRPr>
        </a:p>
      </dsp:txBody>
      <dsp:txXfrm>
        <a:off x="0" y="236304"/>
        <a:ext cx="7677150" cy="1346625"/>
      </dsp:txXfrm>
    </dsp:sp>
    <dsp:sp modelId="{D5232A6E-4643-4599-8AE8-4E6881594470}">
      <dsp:nvSpPr>
        <dsp:cNvPr id="0" name=""/>
        <dsp:cNvSpPr/>
      </dsp:nvSpPr>
      <dsp:spPr>
        <a:xfrm>
          <a:off x="383857" y="7987"/>
          <a:ext cx="5374005" cy="4428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说明</a:t>
          </a:r>
        </a:p>
      </dsp:txBody>
      <dsp:txXfrm>
        <a:off x="405473" y="29603"/>
        <a:ext cx="5330773" cy="3995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A73F6-A592-452F-BC2A-071503D06149}">
      <dsp:nvSpPr>
        <dsp:cNvPr id="0" name=""/>
        <dsp:cNvSpPr/>
      </dsp:nvSpPr>
      <dsp:spPr>
        <a:xfrm>
          <a:off x="0" y="244799"/>
          <a:ext cx="7677150" cy="16632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33248" rIns="595832"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sym typeface="+mn-lt"/>
            </a:rPr>
            <a:t>发出控制信号</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a:latin typeface="微软雅黑" panose="020B0503020204020204" pitchFamily="34" charset="-122"/>
              <a:ea typeface="微软雅黑" panose="020B0503020204020204" pitchFamily="34" charset="-122"/>
              <a:sym typeface="+mn-lt"/>
            </a:rPr>
            <a:t>每一位表示一个微命令</a:t>
          </a:r>
          <a:endParaRPr lang="zh-CN" altLang="en-US" sz="1800"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某一位为</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表示发出相应的微命令，为</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不发出</a:t>
          </a:r>
        </a:p>
      </dsp:txBody>
      <dsp:txXfrm>
        <a:off x="0" y="244799"/>
        <a:ext cx="7677150" cy="1663200"/>
      </dsp:txXfrm>
    </dsp:sp>
    <dsp:sp modelId="{D5232A6E-4643-4599-8AE8-4E6881594470}">
      <dsp:nvSpPr>
        <dsp:cNvPr id="0" name=""/>
        <dsp:cNvSpPr/>
      </dsp:nvSpPr>
      <dsp:spPr>
        <a:xfrm>
          <a:off x="383857" y="4319"/>
          <a:ext cx="5374005" cy="472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00100">
            <a:lnSpc>
              <a:spcPct val="90000"/>
            </a:lnSpc>
            <a:spcBef>
              <a:spcPct val="0"/>
            </a:spcBef>
            <a:spcAft>
              <a:spcPct val="35000"/>
            </a:spcAft>
            <a:buNone/>
          </a:pPr>
          <a:r>
            <a:rPr lang="zh-CN" altLang="en-US" sz="18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操作控制字段</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6914" y="27376"/>
        <a:ext cx="5327891"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B966C-EF87-4B44-957D-A9193258052C}">
      <dsp:nvSpPr>
        <dsp:cNvPr id="0" name=""/>
        <dsp:cNvSpPr/>
      </dsp:nvSpPr>
      <dsp:spPr>
        <a:xfrm>
          <a:off x="1500" y="113345"/>
          <a:ext cx="1622307" cy="1211018"/>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76200" rIns="25400" bIns="25400" numCol="1" spcCol="1270" anchor="ctr" anchorCtr="0">
          <a:noAutofit/>
        </a:bodyPr>
        <a:lstStyle/>
        <a:p>
          <a:pPr marL="0" lvl="1" indent="0" algn="ctr" defTabSz="889000">
            <a:lnSpc>
              <a:spcPct val="100000"/>
            </a:lnSpc>
            <a:spcBef>
              <a:spcPct val="0"/>
            </a:spcBef>
            <a:spcAft>
              <a:spcPts val="0"/>
            </a:spcAft>
            <a:buNone/>
          </a:pPr>
          <a:r>
            <a:rPr lang="zh-CN" altLang="en-US" sz="2000" kern="1200" dirty="0">
              <a:latin typeface="黑体" panose="02010609060101010101" pitchFamily="49" charset="-122"/>
              <a:ea typeface="黑体" panose="02010609060101010101" pitchFamily="49" charset="-122"/>
              <a:sym typeface="+mn-lt"/>
            </a:rPr>
            <a:t>用</a:t>
          </a:r>
          <a:r>
            <a:rPr lang="zh-CN" altLang="en-US" sz="2000" b="1" kern="1200" dirty="0">
              <a:solidFill>
                <a:srgbClr val="0070C0"/>
              </a:solidFill>
              <a:latin typeface="黑体" panose="02010609060101010101" pitchFamily="49" charset="-122"/>
              <a:ea typeface="黑体" panose="02010609060101010101" pitchFamily="49" charset="-122"/>
              <a:sym typeface="+mn-lt"/>
            </a:rPr>
            <a:t>电平的高低</a:t>
          </a:r>
          <a:r>
            <a:rPr lang="zh-CN" altLang="en-US" sz="2000" kern="1200" dirty="0">
              <a:latin typeface="黑体" panose="02010609060101010101" pitchFamily="49" charset="-122"/>
              <a:ea typeface="黑体" panose="02010609060101010101" pitchFamily="49" charset="-122"/>
              <a:sym typeface="+mn-lt"/>
            </a:rPr>
            <a:t>进行控制</a:t>
          </a:r>
          <a:endParaRPr lang="en-US" altLang="zh-CN" sz="2000" kern="1200" dirty="0">
            <a:latin typeface="黑体" panose="02010609060101010101" pitchFamily="49" charset="-122"/>
            <a:ea typeface="黑体" panose="02010609060101010101" pitchFamily="49" charset="-122"/>
            <a:sym typeface="+mn-lt"/>
          </a:endParaRPr>
        </a:p>
      </dsp:txBody>
      <dsp:txXfrm>
        <a:off x="29876" y="141721"/>
        <a:ext cx="1565555" cy="1182642"/>
      </dsp:txXfrm>
    </dsp:sp>
    <dsp:sp modelId="{35449356-2D85-4D50-8C3F-AC50B8C40797}">
      <dsp:nvSpPr>
        <dsp:cNvPr id="0" name=""/>
        <dsp:cNvSpPr/>
      </dsp:nvSpPr>
      <dsp:spPr>
        <a:xfrm>
          <a:off x="1500" y="1324364"/>
          <a:ext cx="1622307" cy="520737"/>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lt"/>
            </a:rPr>
            <a:t>电位</a:t>
          </a:r>
          <a:endParaRPr lang="zh-CN" altLang="en-US" sz="2400" b="1" kern="1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dsp:txBody>
      <dsp:txXfrm>
        <a:off x="1500" y="1324364"/>
        <a:ext cx="1142470" cy="520737"/>
      </dsp:txXfrm>
    </dsp:sp>
    <dsp:sp modelId="{3EDBCFEF-646C-4ED9-AFA9-C99683A388A1}">
      <dsp:nvSpPr>
        <dsp:cNvPr id="0" name=""/>
        <dsp:cNvSpPr/>
      </dsp:nvSpPr>
      <dsp:spPr>
        <a:xfrm>
          <a:off x="1189863" y="1407078"/>
          <a:ext cx="567807" cy="567807"/>
        </a:xfrm>
        <a:prstGeom prst="ellipse">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485C05-EED7-4663-A278-010BCA72F298}">
      <dsp:nvSpPr>
        <dsp:cNvPr id="0" name=""/>
        <dsp:cNvSpPr/>
      </dsp:nvSpPr>
      <dsp:spPr>
        <a:xfrm>
          <a:off x="1898341" y="113345"/>
          <a:ext cx="1622307" cy="1211018"/>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76200" rIns="25400" bIns="25400" numCol="1" spcCol="1270" anchor="ctr" anchorCtr="0">
          <a:noAutofit/>
        </a:bodyPr>
        <a:lstStyle/>
        <a:p>
          <a:pPr marL="0" lvl="1" indent="0" algn="ctr" defTabSz="889000">
            <a:lnSpc>
              <a:spcPct val="100000"/>
            </a:lnSpc>
            <a:spcBef>
              <a:spcPct val="0"/>
            </a:spcBef>
            <a:spcAft>
              <a:spcPts val="0"/>
            </a:spcAft>
            <a:buNone/>
          </a:pPr>
          <a:r>
            <a:rPr lang="zh-CN" altLang="en-US" sz="2000" kern="1200" dirty="0">
              <a:latin typeface="黑体" panose="02010609060101010101" pitchFamily="49" charset="-122"/>
              <a:ea typeface="黑体" panose="02010609060101010101" pitchFamily="49" charset="-122"/>
              <a:sym typeface="+mn-lt"/>
            </a:rPr>
            <a:t>用</a:t>
          </a:r>
          <a:r>
            <a:rPr lang="zh-CN" altLang="en-US" sz="2000" b="1" kern="1200" dirty="0">
              <a:solidFill>
                <a:srgbClr val="00B050"/>
              </a:solidFill>
              <a:latin typeface="黑体" panose="02010609060101010101" pitchFamily="49" charset="-122"/>
              <a:ea typeface="黑体" panose="02010609060101010101" pitchFamily="49" charset="-122"/>
              <a:sym typeface="+mn-lt"/>
            </a:rPr>
            <a:t>信号的边沿</a:t>
          </a:r>
          <a:r>
            <a:rPr lang="zh-CN" altLang="en-US" sz="2000" kern="1200" dirty="0">
              <a:latin typeface="黑体" panose="02010609060101010101" pitchFamily="49" charset="-122"/>
              <a:ea typeface="黑体" panose="02010609060101010101" pitchFamily="49" charset="-122"/>
              <a:sym typeface="+mn-lt"/>
            </a:rPr>
            <a:t>进行控制</a:t>
          </a:r>
        </a:p>
      </dsp:txBody>
      <dsp:txXfrm>
        <a:off x="1926717" y="141721"/>
        <a:ext cx="1565555" cy="1182642"/>
      </dsp:txXfrm>
    </dsp:sp>
    <dsp:sp modelId="{B44953E4-8E5B-4CD0-B1C6-CA9D3D0BDC80}">
      <dsp:nvSpPr>
        <dsp:cNvPr id="0" name=""/>
        <dsp:cNvSpPr/>
      </dsp:nvSpPr>
      <dsp:spPr>
        <a:xfrm>
          <a:off x="1898341" y="1324364"/>
          <a:ext cx="1622307" cy="520737"/>
        </a:xfrm>
        <a:prstGeom prst="rect">
          <a:avLst/>
        </a:prstGeom>
        <a:solidFill>
          <a:schemeClr val="accent5">
            <a:hueOff val="-3308557"/>
            <a:satOff val="-17770"/>
            <a:lumOff val="6078"/>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lt"/>
            </a:rPr>
            <a:t>脉冲</a:t>
          </a:r>
          <a:endParaRPr lang="en-US" altLang="zh-CN" sz="2400" b="1" kern="1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lt"/>
          </a:endParaRPr>
        </a:p>
      </dsp:txBody>
      <dsp:txXfrm>
        <a:off x="1898341" y="1324364"/>
        <a:ext cx="1142470" cy="520737"/>
      </dsp:txXfrm>
    </dsp:sp>
    <dsp:sp modelId="{BC17EED9-6968-4DED-8DE4-DDFB47004580}">
      <dsp:nvSpPr>
        <dsp:cNvPr id="0" name=""/>
        <dsp:cNvSpPr/>
      </dsp:nvSpPr>
      <dsp:spPr>
        <a:xfrm>
          <a:off x="3086704" y="1407078"/>
          <a:ext cx="567807" cy="567807"/>
        </a:xfrm>
        <a:prstGeom prst="ellipse">
          <a:avLst/>
        </a:prstGeom>
        <a:solidFill>
          <a:schemeClr val="accent5">
            <a:tint val="40000"/>
            <a:alpha val="90000"/>
            <a:hueOff val="-3788726"/>
            <a:satOff val="-13699"/>
            <a:lumOff val="923"/>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A73F6-A592-452F-BC2A-071503D06149}">
      <dsp:nvSpPr>
        <dsp:cNvPr id="0" name=""/>
        <dsp:cNvSpPr/>
      </dsp:nvSpPr>
      <dsp:spPr>
        <a:xfrm>
          <a:off x="0" y="235997"/>
          <a:ext cx="7677150" cy="793800"/>
        </a:xfrm>
        <a:prstGeom prst="rect">
          <a:avLst/>
        </a:prstGeom>
        <a:solidFill>
          <a:schemeClr val="lt1">
            <a:alpha val="90000"/>
            <a:hueOff val="0"/>
            <a:satOff val="0"/>
            <a:lumOff val="0"/>
            <a:alphaOff val="0"/>
          </a:schemeClr>
        </a:solidFill>
        <a:ln w="15875"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291592" rIns="595832"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cs typeface="+mn-ea"/>
              <a:sym typeface="+mn-lt"/>
            </a:rPr>
            <a:t>产生下一条微指令的地址（</a:t>
          </a:r>
          <a:r>
            <a:rPr lang="zh-CN" altLang="en-US" sz="1800" b="1" kern="1200" dirty="0">
              <a:solidFill>
                <a:srgbClr val="3333FF"/>
              </a:solidFill>
              <a:latin typeface="微软雅黑" panose="020B0503020204020204" pitchFamily="34" charset="-122"/>
              <a:ea typeface="微软雅黑" panose="020B0503020204020204" pitchFamily="34" charset="-122"/>
              <a:cs typeface="+mn-ea"/>
              <a:sym typeface="+mn-lt"/>
            </a:rPr>
            <a:t>微地址</a:t>
          </a:r>
          <a:r>
            <a:rPr lang="zh-CN" altLang="en-US" sz="1800" kern="1200" dirty="0">
              <a:latin typeface="微软雅黑" panose="020B0503020204020204" pitchFamily="34" charset="-122"/>
              <a:ea typeface="微软雅黑" panose="020B0503020204020204" pitchFamily="34" charset="-122"/>
              <a:cs typeface="+mn-ea"/>
              <a:sym typeface="+mn-lt"/>
            </a:rPr>
            <a:t>）</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0" y="235997"/>
        <a:ext cx="7677150" cy="793800"/>
      </dsp:txXfrm>
    </dsp:sp>
    <dsp:sp modelId="{D5232A6E-4643-4599-8AE8-4E6881594470}">
      <dsp:nvSpPr>
        <dsp:cNvPr id="0" name=""/>
        <dsp:cNvSpPr/>
      </dsp:nvSpPr>
      <dsp:spPr>
        <a:xfrm>
          <a:off x="383857" y="26995"/>
          <a:ext cx="5374005" cy="413280"/>
        </a:xfrm>
        <a:prstGeom prst="roundRect">
          <a:avLst/>
        </a:prstGeom>
        <a:solidFill>
          <a:srgbClr val="8AC4A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顺序控制字段</a:t>
          </a:r>
          <a:endParaRPr lang="zh-CN" altLang="en-US" sz="18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4032" y="47170"/>
        <a:ext cx="5333655" cy="372930"/>
      </dsp:txXfrm>
    </dsp:sp>
    <dsp:sp modelId="{B854207E-3FFC-49F0-92AD-C864CCCEE2C2}">
      <dsp:nvSpPr>
        <dsp:cNvPr id="0" name=""/>
        <dsp:cNvSpPr/>
      </dsp:nvSpPr>
      <dsp:spPr>
        <a:xfrm>
          <a:off x="0" y="1309675"/>
          <a:ext cx="7677150" cy="352800"/>
        </a:xfrm>
        <a:prstGeom prst="rect">
          <a:avLst/>
        </a:prstGeom>
        <a:solidFill>
          <a:schemeClr val="lt1">
            <a:alpha val="90000"/>
            <a:hueOff val="0"/>
            <a:satOff val="0"/>
            <a:lumOff val="0"/>
            <a:alphaOff val="0"/>
          </a:schemeClr>
        </a:solidFill>
        <a:ln w="15875" cap="flat" cmpd="sng" algn="ctr">
          <a:solidFill>
            <a:schemeClr val="accent5">
              <a:hueOff val="-1654278"/>
              <a:satOff val="-8885"/>
              <a:lumOff val="3039"/>
              <a:alphaOff val="0"/>
            </a:schemeClr>
          </a:solidFill>
          <a:prstDash val="solid"/>
        </a:ln>
        <a:effectLst/>
      </dsp:spPr>
      <dsp:style>
        <a:lnRef idx="2">
          <a:scrgbClr r="0" g="0" b="0"/>
        </a:lnRef>
        <a:fillRef idx="1">
          <a:scrgbClr r="0" g="0" b="0"/>
        </a:fillRef>
        <a:effectRef idx="0">
          <a:scrgbClr r="0" g="0" b="0"/>
        </a:effectRef>
        <a:fontRef idx="minor"/>
      </dsp:style>
    </dsp:sp>
    <dsp:sp modelId="{B6C4E3E7-5F1B-4AE6-99D3-366738AB74FE}">
      <dsp:nvSpPr>
        <dsp:cNvPr id="0" name=""/>
        <dsp:cNvSpPr/>
      </dsp:nvSpPr>
      <dsp:spPr>
        <a:xfrm>
          <a:off x="383857" y="1103035"/>
          <a:ext cx="5374005" cy="413280"/>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后四位：</a:t>
          </a:r>
          <a:r>
            <a:rPr lang="zh-CN" altLang="en-US" sz="1800" b="1" kern="1200" dirty="0">
              <a:solidFill>
                <a:srgbClr val="3333FF"/>
              </a:solidFill>
              <a:effectLst/>
              <a:latin typeface="微软雅黑" panose="020B0503020204020204" pitchFamily="34" charset="-122"/>
              <a:ea typeface="微软雅黑" panose="020B0503020204020204" pitchFamily="34" charset="-122"/>
              <a:cs typeface="+mn-ea"/>
              <a:sym typeface="+mn-lt"/>
            </a:rPr>
            <a:t>直接微地址</a:t>
          </a:r>
          <a:endParaRPr lang="zh-CN" altLang="en-US" sz="1800" b="1" kern="1200" dirty="0">
            <a:effectLst/>
            <a:latin typeface="微软雅黑" panose="020B0503020204020204" pitchFamily="34" charset="-122"/>
            <a:ea typeface="微软雅黑" panose="020B0503020204020204" pitchFamily="34" charset="-122"/>
            <a:cs typeface="+mn-ea"/>
            <a:sym typeface="+mn-lt"/>
          </a:endParaRPr>
        </a:p>
      </dsp:txBody>
      <dsp:txXfrm>
        <a:off x="404032" y="1123210"/>
        <a:ext cx="5333655" cy="372930"/>
      </dsp:txXfrm>
    </dsp:sp>
    <dsp:sp modelId="{7E0F8772-3BAC-47F3-BE7F-BF3B90A3B3F2}">
      <dsp:nvSpPr>
        <dsp:cNvPr id="0" name=""/>
        <dsp:cNvSpPr/>
      </dsp:nvSpPr>
      <dsp:spPr>
        <a:xfrm>
          <a:off x="0" y="1944716"/>
          <a:ext cx="7677150" cy="22050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291592" rIns="595832" bIns="113792" numCol="1" spcCol="1270" anchor="t" anchorCtr="0">
          <a:noAutofit/>
        </a:bodyPr>
        <a:lstStyle/>
        <a:p>
          <a:pPr marL="171450" lvl="1" indent="-171450" algn="l" defTabSz="711200">
            <a:lnSpc>
              <a:spcPct val="90000"/>
            </a:lnSpc>
            <a:spcBef>
              <a:spcPct val="0"/>
            </a:spcBef>
            <a:spcAft>
              <a:spcPct val="15000"/>
            </a:spcAft>
            <a:buChar char="•"/>
          </a:pP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en-US" altLang="zh-CN" sz="1600" b="1" kern="1200" baseline="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00</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：使用后四位直接微地址</a:t>
          </a:r>
        </a:p>
        <a:p>
          <a:pPr marL="171450" lvl="1" indent="-171450" algn="l" defTabSz="711200">
            <a:lnSpc>
              <a:spcPct val="90000"/>
            </a:lnSpc>
            <a:spcBef>
              <a:spcPct val="0"/>
            </a:spcBef>
            <a:spcAft>
              <a:spcPct val="15000"/>
            </a:spcAft>
            <a:buChar char="•"/>
          </a:pP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en-US" altLang="zh-CN" sz="1600" b="1" kern="1200" baseline="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=01</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测试</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lvl="2"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条件满足，新微地址</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直接微地址</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lvl="2"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条件不满足，新微地址</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对直接微地址修改</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90000"/>
            </a:lnSpc>
            <a:spcBef>
              <a:spcPct val="0"/>
            </a:spcBef>
            <a:spcAft>
              <a:spcPct val="15000"/>
            </a:spcAft>
            <a:buChar char="•"/>
          </a:pP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en-US" altLang="zh-CN" sz="1600" b="1" kern="1200" baseline="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10</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en-US" altLang="zh-CN" sz="16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测试</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1944716"/>
        <a:ext cx="7677150" cy="2205000"/>
      </dsp:txXfrm>
    </dsp:sp>
    <dsp:sp modelId="{96D487F6-8832-417E-92A2-102F8D862789}">
      <dsp:nvSpPr>
        <dsp:cNvPr id="0" name=""/>
        <dsp:cNvSpPr/>
      </dsp:nvSpPr>
      <dsp:spPr>
        <a:xfrm>
          <a:off x="383857" y="1738076"/>
          <a:ext cx="5374005" cy="41328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t>
          </a:r>
          <a:r>
            <a:rPr lang="en-US" altLang="zh-CN" sz="1800" b="1" kern="1200"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1</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t>
          </a:r>
          <a:r>
            <a:rPr lang="en-US" altLang="zh-CN" sz="1800" b="1" kern="1200"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2</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r>
            <a:rPr lang="zh-CN" altLang="en-US" sz="1800" b="1" kern="1200" dirty="0">
              <a:solidFill>
                <a:srgbClr val="0000FF"/>
              </a:solidFill>
              <a:effectLst/>
              <a:latin typeface="微软雅黑" panose="020B0503020204020204" pitchFamily="34" charset="-122"/>
              <a:ea typeface="微软雅黑" panose="020B0503020204020204" pitchFamily="34" charset="-122"/>
              <a:cs typeface="+mn-ea"/>
              <a:sym typeface="+mn-lt"/>
            </a:rPr>
            <a:t>判断测试标志</a:t>
          </a:r>
        </a:p>
      </dsp:txBody>
      <dsp:txXfrm>
        <a:off x="404032" y="1758251"/>
        <a:ext cx="5333655" cy="37293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F4B63-00C3-4679-8C84-5217A8A7DA19}">
      <dsp:nvSpPr>
        <dsp:cNvPr id="0" name=""/>
        <dsp:cNvSpPr/>
      </dsp:nvSpPr>
      <dsp:spPr>
        <a:xfrm>
          <a:off x="0" y="208593"/>
          <a:ext cx="3659187" cy="159705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270764" rIns="180000" bIns="128016" numCol="1" spcCol="1270" anchor="t" anchorCtr="0">
          <a:noAutofit/>
        </a:bodyPr>
        <a:lstStyle/>
        <a:p>
          <a:pPr marL="0" lvl="1" indent="0" algn="l" defTabSz="800100">
            <a:lnSpc>
              <a:spcPct val="100000"/>
            </a:lnSpc>
            <a:spcBef>
              <a:spcPct val="0"/>
            </a:spcBef>
            <a:spcAft>
              <a:spcPts val="0"/>
            </a:spcAft>
            <a:buNone/>
          </a:pP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微程序控制器的核心部件</a:t>
          </a:r>
          <a:endPar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88000" lvl="1" indent="-288000" algn="l" defTabSz="800100">
            <a:lnSpc>
              <a:spcPct val="100000"/>
            </a:lnSpc>
            <a:spcBef>
              <a:spcPct val="0"/>
            </a:spcBef>
            <a:spcAft>
              <a:spcPts val="0"/>
            </a:spcAft>
            <a:buFont typeface="+mj-ea"/>
            <a:buAutoNum type="circleNumDbPlain"/>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存放微程序</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88000" lvl="1" indent="-288000" algn="l" defTabSz="800100">
            <a:lnSpc>
              <a:spcPct val="100000"/>
            </a:lnSpc>
            <a:spcBef>
              <a:spcPct val="0"/>
            </a:spcBef>
            <a:spcAft>
              <a:spcPts val="0"/>
            </a:spcAft>
            <a:buFont typeface="+mj-ea"/>
            <a:buAutoNum type="circleNumDbPlain"/>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只读存储器</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08593"/>
        <a:ext cx="3659187" cy="1597050"/>
      </dsp:txXfrm>
    </dsp:sp>
    <dsp:sp modelId="{3CA49904-66D4-44E6-BA5C-A71A7349E553}">
      <dsp:nvSpPr>
        <dsp:cNvPr id="0" name=""/>
        <dsp:cNvSpPr/>
      </dsp:nvSpPr>
      <dsp:spPr>
        <a:xfrm>
          <a:off x="182959" y="16713"/>
          <a:ext cx="2561430" cy="3837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CM </a:t>
          </a:r>
          <a:r>
            <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功能</a:t>
          </a:r>
          <a:endPar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201693" y="35447"/>
        <a:ext cx="2523962" cy="346292"/>
      </dsp:txXfrm>
    </dsp:sp>
    <dsp:sp modelId="{E5A6BB53-889A-4C8E-85A3-042CFC7127F4}">
      <dsp:nvSpPr>
        <dsp:cNvPr id="0" name=""/>
        <dsp:cNvSpPr/>
      </dsp:nvSpPr>
      <dsp:spPr>
        <a:xfrm>
          <a:off x="0" y="2067724"/>
          <a:ext cx="3659187" cy="200655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270764" rIns="180000" bIns="128016" numCol="1" spcCol="1270" anchor="t" anchorCtr="0">
          <a:noAutofit/>
        </a:bodyPr>
        <a:lstStyle/>
        <a:p>
          <a:pPr marL="171450" lvl="1" indent="-171450" algn="l" defTabSz="800100">
            <a:lnSpc>
              <a:spcPct val="100000"/>
            </a:lnSpc>
            <a:spcBef>
              <a:spcPct val="0"/>
            </a:spcBef>
            <a:spcAft>
              <a:spcPts val="0"/>
            </a:spcAft>
            <a:buChar char="•"/>
          </a:pP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字长</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微指令字的长度</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00100">
            <a:lnSpc>
              <a:spcPct val="100000"/>
            </a:lnSpc>
            <a:spcBef>
              <a:spcPct val="0"/>
            </a:spcBef>
            <a:spcAft>
              <a:spcPts val="0"/>
            </a:spcAft>
            <a:buChar char="•"/>
          </a:pP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字数</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微指令数量</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00100">
            <a:lnSpc>
              <a:spcPct val="100000"/>
            </a:lnSpc>
            <a:spcBef>
              <a:spcPct val="0"/>
            </a:spcBef>
            <a:spcAft>
              <a:spcPts val="0"/>
            </a:spcAft>
            <a:buChar char="•"/>
          </a:pP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存储容量 </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微指令字的长度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b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b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微指令数量</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067724"/>
        <a:ext cx="3659187" cy="2006550"/>
      </dsp:txXfrm>
    </dsp:sp>
    <dsp:sp modelId="{E96846E8-EBE1-42C5-BEBF-ED1D4F0DFD9F}">
      <dsp:nvSpPr>
        <dsp:cNvPr id="0" name=""/>
        <dsp:cNvSpPr/>
      </dsp:nvSpPr>
      <dsp:spPr>
        <a:xfrm>
          <a:off x="182959" y="1875844"/>
          <a:ext cx="2561430" cy="38376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CM </a:t>
          </a:r>
          <a:r>
            <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容量</a:t>
          </a:r>
          <a:endParaRPr lang="en-US" altLang="zh-CN"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201693" y="1894578"/>
        <a:ext cx="2523962" cy="34629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F6D8C-E89B-4C69-AC30-8291324B29D5}">
      <dsp:nvSpPr>
        <dsp:cNvPr id="0" name=""/>
        <dsp:cNvSpPr/>
      </dsp:nvSpPr>
      <dsp:spPr>
        <a:xfrm>
          <a:off x="0" y="325980"/>
          <a:ext cx="3659187" cy="2646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3994" tIns="437388" rIns="283994"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微软雅黑" panose="020B0503020204020204" pitchFamily="34" charset="-122"/>
              <a:ea typeface="微软雅黑" panose="020B0503020204020204" pitchFamily="34" charset="-122"/>
              <a:cs typeface="+mn-ea"/>
              <a:sym typeface="+mn-lt"/>
            </a:rPr>
            <a:t>微地址寄存器</a:t>
          </a:r>
          <a:r>
            <a:rPr lang="zh-CN" altLang="zh-CN" sz="2000" b="1" kern="1200"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rPr>
            <a:t>AR </a:t>
          </a:r>
          <a:r>
            <a:rPr lang="zh-CN" altLang="en-US" sz="2000" b="1" kern="1200" dirty="0">
              <a:latin typeface="微软雅黑" panose="020B0503020204020204" pitchFamily="34" charset="-122"/>
              <a:ea typeface="微软雅黑" panose="020B0503020204020204" pitchFamily="34" charset="-122"/>
              <a:cs typeface="+mn-ea"/>
              <a:sym typeface="+mn-lt"/>
            </a:rPr>
            <a:t>：</a:t>
          </a:r>
          <a:r>
            <a:rPr lang="zh-CN" altLang="en-US" sz="2000" kern="1200" dirty="0">
              <a:latin typeface="微软雅黑" panose="020B0503020204020204" pitchFamily="34" charset="-122"/>
              <a:ea typeface="微软雅黑" panose="020B0503020204020204" pitchFamily="34" charset="-122"/>
              <a:cs typeface="+mn-ea"/>
              <a:sym typeface="+mn-lt"/>
            </a:rPr>
            <a:t>下一条微指令的微地址</a:t>
          </a:r>
          <a:endParaRPr lang="en-US" altLang="zh-CN" sz="2000" kern="1200" dirty="0">
            <a:latin typeface="微软雅黑" panose="020B0503020204020204" pitchFamily="34" charset="-122"/>
            <a:ea typeface="微软雅黑" panose="020B0503020204020204" pitchFamily="34" charset="-122"/>
            <a:cs typeface="+mn-ea"/>
            <a:sym typeface="+mn-lt"/>
          </a:endParaRPr>
        </a:p>
        <a:p>
          <a:pPr marL="228600" lvl="1" indent="-228600" algn="l" defTabSz="889000">
            <a:lnSpc>
              <a:spcPct val="90000"/>
            </a:lnSpc>
            <a:spcBef>
              <a:spcPct val="0"/>
            </a:spcBef>
            <a:spcAft>
              <a:spcPct val="15000"/>
            </a:spcAft>
            <a:buChar char="•"/>
          </a:pPr>
          <a:r>
            <a:rPr lang="zh-CN" altLang="en-US" sz="2000" b="1" kern="1200" dirty="0">
              <a:latin typeface="微软雅黑" panose="020B0503020204020204" pitchFamily="34" charset="-122"/>
              <a:ea typeface="微软雅黑" panose="020B0503020204020204" pitchFamily="34" charset="-122"/>
              <a:cs typeface="+mn-ea"/>
              <a:sym typeface="+mn-lt"/>
            </a:rPr>
            <a:t>微命令寄存器：</a:t>
          </a:r>
          <a:r>
            <a:rPr lang="zh-CN" altLang="en-US" sz="2000" kern="1200" dirty="0">
              <a:latin typeface="微软雅黑" panose="020B0503020204020204" pitchFamily="34" charset="-122"/>
              <a:ea typeface="微软雅黑" panose="020B0503020204020204" pitchFamily="34" charset="-122"/>
              <a:cs typeface="+mn-ea"/>
              <a:sym typeface="+mn-lt"/>
            </a:rPr>
            <a:t>微指令的操作控制字段和判别测试字段。</a:t>
          </a:r>
          <a:endParaRPr lang="en-US" altLang="zh-CN" sz="2000" kern="1200" dirty="0">
            <a:latin typeface="微软雅黑" panose="020B0503020204020204" pitchFamily="34" charset="-122"/>
            <a:ea typeface="微软雅黑" panose="020B0503020204020204" pitchFamily="34" charset="-122"/>
            <a:cs typeface="+mn-ea"/>
            <a:sym typeface="+mn-lt"/>
          </a:endParaRPr>
        </a:p>
      </dsp:txBody>
      <dsp:txXfrm>
        <a:off x="0" y="325980"/>
        <a:ext cx="3659187" cy="2646000"/>
      </dsp:txXfrm>
    </dsp:sp>
    <dsp:sp modelId="{0433FE22-167A-43C0-BCE9-BAA100693A67}">
      <dsp:nvSpPr>
        <dsp:cNvPr id="0" name=""/>
        <dsp:cNvSpPr/>
      </dsp:nvSpPr>
      <dsp:spPr>
        <a:xfrm>
          <a:off x="182959" y="16020"/>
          <a:ext cx="2561430" cy="6199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组成</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3221" y="46282"/>
        <a:ext cx="2500906" cy="55939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995A9-842A-4F13-A467-A424EFB24A28}">
      <dsp:nvSpPr>
        <dsp:cNvPr id="0" name=""/>
        <dsp:cNvSpPr/>
      </dsp:nvSpPr>
      <dsp:spPr>
        <a:xfrm>
          <a:off x="0" y="336754"/>
          <a:ext cx="3659187" cy="37422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458216" rIns="180000" bIns="128016" numCol="1" spcCol="1270" anchor="t" anchorCtr="0">
          <a:noAutofit/>
        </a:bodyPr>
        <a:lstStyle/>
        <a:p>
          <a:pPr marL="171450" lvl="1" indent="0" algn="just" defTabSz="800100">
            <a:lnSpc>
              <a:spcPct val="100000"/>
            </a:lnSpc>
            <a:spcBef>
              <a:spcPct val="0"/>
            </a:spcBef>
            <a:spcAft>
              <a:spcPts val="0"/>
            </a:spcAft>
            <a:buNone/>
          </a:pPr>
          <a:r>
            <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修改微地址</a:t>
          </a:r>
          <a:endPar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88000" lvl="1" indent="-288000" algn="just" defTabSz="800100">
            <a:lnSpc>
              <a:spcPct val="100000"/>
            </a:lnSpc>
            <a:spcBef>
              <a:spcPct val="0"/>
            </a:spcBef>
            <a:spcAft>
              <a:spcPts val="0"/>
            </a:spcAft>
            <a:buFont typeface="+mj-ea"/>
            <a:buAutoNum type="circleNumDbPlain"/>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根据</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IP</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中的</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OP</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字段译码产生微地址（入口微地址）</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88000" lvl="1" indent="-288000" algn="just" defTabSz="800100">
            <a:lnSpc>
              <a:spcPct val="100000"/>
            </a:lnSpc>
            <a:spcBef>
              <a:spcPct val="0"/>
            </a:spcBef>
            <a:spcAft>
              <a:spcPts val="0"/>
            </a:spcAft>
            <a:buFont typeface="+mj-ea"/>
            <a:buAutoNum type="circleNumDbPlain"/>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顺序控制字段中的直接微地址给出下一条微指令的地址</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88000" lvl="1" indent="-288000" algn="just" defTabSz="800100">
            <a:lnSpc>
              <a:spcPct val="100000"/>
            </a:lnSpc>
            <a:spcBef>
              <a:spcPct val="0"/>
            </a:spcBef>
            <a:spcAft>
              <a:spcPts val="0"/>
            </a:spcAft>
            <a:buFont typeface="+mj-ea"/>
            <a:buAutoNum type="circleNumDbPlain"/>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通过判别测试字段</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和执行部件的反馈信息，形成新的微地址</a:t>
          </a:r>
        </a:p>
      </dsp:txBody>
      <dsp:txXfrm>
        <a:off x="0" y="336754"/>
        <a:ext cx="3659187" cy="3742200"/>
      </dsp:txXfrm>
    </dsp:sp>
    <dsp:sp modelId="{D384DDFA-0487-41BB-8D7B-7D7A07680CE1}">
      <dsp:nvSpPr>
        <dsp:cNvPr id="0" name=""/>
        <dsp:cNvSpPr/>
      </dsp:nvSpPr>
      <dsp:spPr>
        <a:xfrm>
          <a:off x="182959" y="12034"/>
          <a:ext cx="2561430" cy="64944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p>
      </dsp:txBody>
      <dsp:txXfrm>
        <a:off x="214662" y="43737"/>
        <a:ext cx="2498024" cy="58603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19A9C-A0E1-4392-9516-AE8B9A43D792}">
      <dsp:nvSpPr>
        <dsp:cNvPr id="0" name=""/>
        <dsp:cNvSpPr/>
      </dsp:nvSpPr>
      <dsp:spPr>
        <a:xfrm>
          <a:off x="0" y="689463"/>
          <a:ext cx="3659187" cy="29925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6000" tIns="395732" rIns="216000" bIns="135128" numCol="1" spcCol="1270" anchor="t" anchorCtr="0">
          <a:noAutofit/>
        </a:bodyPr>
        <a:lstStyle/>
        <a:p>
          <a:pPr marL="171450" lvl="1" indent="-171450" algn="just" defTabSz="844550">
            <a:lnSpc>
              <a:spcPct val="90000"/>
            </a:lnSpc>
            <a:spcBef>
              <a:spcPct val="0"/>
            </a:spcBef>
            <a:spcAft>
              <a:spcPct val="15000"/>
            </a:spcAft>
            <a:buChar char="•"/>
          </a:pPr>
          <a:r>
            <a:rPr lang="en-US" altLang="zh-CN" sz="1900" b="1" kern="12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rPr>
            <a:t>条微指令对应</a:t>
          </a:r>
          <a:r>
            <a:rPr lang="en-US" altLang="zh-CN" sz="1900" b="1" kern="12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rPr>
            <a:t>个方框</a:t>
          </a:r>
          <a:endParaRPr lang="en-US" altLang="zh-CN" sz="19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171450" lvl="1" indent="-171450" algn="just" defTabSz="844550">
            <a:lnSpc>
              <a:spcPct val="90000"/>
            </a:lnSpc>
            <a:spcBef>
              <a:spcPct val="0"/>
            </a:spcBef>
            <a:spcAft>
              <a:spcPct val="15000"/>
            </a:spcAft>
            <a:buChar char="•"/>
          </a:pP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rPr>
            <a:t>微指令周期等于</a:t>
          </a:r>
          <a:r>
            <a:rPr lang="en-US" altLang="zh-CN" sz="1900" b="1" kern="12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1900" b="1" kern="1200"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rPr>
            <a:t>周期</a:t>
          </a:r>
          <a:endParaRPr lang="en-US" altLang="zh-CN" sz="19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171450" lvl="1" indent="-171450" algn="just" defTabSz="844550">
            <a:lnSpc>
              <a:spcPct val="90000"/>
            </a:lnSpc>
            <a:spcBef>
              <a:spcPct val="0"/>
            </a:spcBef>
            <a:spcAft>
              <a:spcPct val="15000"/>
            </a:spcAft>
            <a:buChar char="•"/>
          </a:pPr>
          <a:r>
            <a:rPr lang="en-US" altLang="zh-CN" sz="1900" b="1" kern="12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rPr>
            <a:t>个方框对应与</a:t>
          </a:r>
          <a:r>
            <a:rPr lang="en-US" altLang="zh-CN" sz="1900" b="1" kern="12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1900" b="1" kern="1200"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rPr>
            <a:t>周期</a:t>
          </a:r>
        </a:p>
        <a:p>
          <a:pPr marL="171450" lvl="1" indent="-171450" algn="just" defTabSz="844550">
            <a:lnSpc>
              <a:spcPct val="90000"/>
            </a:lnSpc>
            <a:spcBef>
              <a:spcPct val="0"/>
            </a:spcBef>
            <a:spcAft>
              <a:spcPct val="15000"/>
            </a:spcAft>
            <a:buChar char="•"/>
          </a:pP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rPr>
            <a:t>指令流程图中有多少方框，意味着该指令对应的微程序包含多少条微指令</a:t>
          </a:r>
        </a:p>
      </dsp:txBody>
      <dsp:txXfrm>
        <a:off x="0" y="689463"/>
        <a:ext cx="3659187" cy="2992500"/>
      </dsp:txXfrm>
    </dsp:sp>
    <dsp:sp modelId="{92CF8749-DA19-46FC-9C3E-BE5BD45A799A}">
      <dsp:nvSpPr>
        <dsp:cNvPr id="0" name=""/>
        <dsp:cNvSpPr/>
      </dsp:nvSpPr>
      <dsp:spPr>
        <a:xfrm>
          <a:off x="182959" y="409023"/>
          <a:ext cx="2561430" cy="5608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just" defTabSz="844550">
            <a:lnSpc>
              <a:spcPct val="90000"/>
            </a:lnSpc>
            <a:spcBef>
              <a:spcPct val="0"/>
            </a:spcBef>
            <a:spcAft>
              <a:spcPct val="35000"/>
            </a:spcAft>
            <a:buNone/>
          </a:pPr>
          <a:r>
            <a:rPr lang="zh-CN" altLang="en-US" sz="1900" b="1" kern="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lt"/>
            </a:rPr>
            <a:t>指令周期流程图</a:t>
          </a:r>
          <a:r>
            <a:rPr lang="zh-CN" altLang="en-US" sz="19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说明</a:t>
          </a:r>
        </a:p>
      </dsp:txBody>
      <dsp:txXfrm>
        <a:off x="210339" y="436403"/>
        <a:ext cx="2506670" cy="50612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6D11F-239A-4736-8AB3-8132B5D6202D}">
      <dsp:nvSpPr>
        <dsp:cNvPr id="0" name=""/>
        <dsp:cNvSpPr/>
      </dsp:nvSpPr>
      <dsp:spPr>
        <a:xfrm>
          <a:off x="465389" y="193"/>
          <a:ext cx="3212557" cy="1927534"/>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36000" numCol="1" spcCol="1270" anchor="t" anchorCtr="0">
          <a:noAutofit/>
        </a:bodyPr>
        <a:lstStyle/>
        <a:p>
          <a:pPr marL="0" lvl="0" indent="0" algn="l"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取指微程序</a:t>
          </a:r>
          <a:r>
            <a:rPr lang="zh-CN" altLang="en-US" sz="16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执行取指周期的操作</a:t>
          </a:r>
          <a:endParaRPr lang="zh-CN" altLang="en-US" sz="16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114300" lvl="1" indent="-114300" algn="l" defTabSz="577850">
            <a:lnSpc>
              <a:spcPct val="90000"/>
            </a:lnSpc>
            <a:spcBef>
              <a:spcPct val="0"/>
            </a:spcBef>
            <a:spcAft>
              <a:spcPct val="15000"/>
            </a:spcAft>
            <a:buChar char="•"/>
          </a:pPr>
          <a:r>
            <a:rPr lang="zh-CN" altLang="en-US" sz="13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从主存中</a:t>
          </a:r>
          <a:r>
            <a:rPr lang="zh-CN" altLang="en-US" sz="13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取出机器指令存入</a:t>
          </a:r>
          <a:r>
            <a:rPr lang="en-US" altLang="zh-CN" sz="13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IR</a:t>
          </a:r>
        </a:p>
        <a:p>
          <a:pPr marL="114300" lvl="1" indent="-114300" algn="l" defTabSz="577850">
            <a:lnSpc>
              <a:spcPct val="90000"/>
            </a:lnSpc>
            <a:spcBef>
              <a:spcPct val="0"/>
            </a:spcBef>
            <a:spcAft>
              <a:spcPct val="15000"/>
            </a:spcAft>
            <a:buChar char="•"/>
          </a:pPr>
          <a:r>
            <a:rPr lang="en-US" altLang="zh-CN" sz="13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PC+1</a:t>
          </a:r>
        </a:p>
        <a:p>
          <a:pPr marL="114300" lvl="1" indent="-114300" algn="l" defTabSz="577850">
            <a:lnSpc>
              <a:spcPct val="90000"/>
            </a:lnSpc>
            <a:spcBef>
              <a:spcPct val="0"/>
            </a:spcBef>
            <a:spcAft>
              <a:spcPct val="15000"/>
            </a:spcAft>
            <a:buChar char="•"/>
          </a:pPr>
          <a:r>
            <a:rPr lang="zh-CN" altLang="en-US" sz="13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指令译码</a:t>
          </a:r>
          <a:r>
            <a:rPr lang="zh-CN" altLang="en-US" sz="13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3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OP</a:t>
          </a:r>
          <a:r>
            <a:rPr lang="zh-CN" altLang="en-US" sz="13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字段输出到地址转移逻辑，产生对应的执行周期微程序的入口地址，送入</a:t>
          </a:r>
          <a:r>
            <a:rPr lang="zh-CN" altLang="zh-CN" sz="13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13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a:t>
          </a:r>
          <a:endParaRPr lang="en-US" altLang="zh-CN" sz="13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465389" y="193"/>
        <a:ext cx="3212557" cy="1927534"/>
      </dsp:txXfrm>
    </dsp:sp>
    <dsp:sp modelId="{AD9D32F3-5E4B-46BF-9EBD-2C04590D2FE4}">
      <dsp:nvSpPr>
        <dsp:cNvPr id="0" name=""/>
        <dsp:cNvSpPr/>
      </dsp:nvSpPr>
      <dsp:spPr>
        <a:xfrm>
          <a:off x="3999202" y="193"/>
          <a:ext cx="3212557" cy="1927534"/>
        </a:xfrm>
        <a:prstGeom prst="rect">
          <a:avLst/>
        </a:prstGeom>
        <a:solidFill>
          <a:schemeClr val="accent5">
            <a:hueOff val="-1102852"/>
            <a:satOff val="-5923"/>
            <a:lumOff val="202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36000" numCol="1" spcCol="1270" anchor="ctr" anchorCtr="0">
          <a:noAutofit/>
        </a:bodyPr>
        <a:lstStyle/>
        <a:p>
          <a:pPr marL="0" lvl="0" indent="0" algn="l" defTabSz="711200">
            <a:lnSpc>
              <a:spcPct val="90000"/>
            </a:lnSpc>
            <a:spcBef>
              <a:spcPct val="0"/>
            </a:spcBef>
            <a:spcAft>
              <a:spcPct val="35000"/>
            </a:spcAft>
            <a:buNone/>
          </a:pPr>
          <a:r>
            <a:rPr lang="zh-CN" altLang="en-US" sz="16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根据</a:t>
          </a:r>
          <a:r>
            <a:rPr lang="zh-CN" altLang="zh-CN"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a:t>
          </a:r>
          <a:r>
            <a:rPr lang="zh-CN" altLang="en-US" sz="16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从</a:t>
          </a:r>
          <a:r>
            <a:rPr lang="en-US" altLang="zh-CN" sz="16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CM</a:t>
          </a:r>
          <a:r>
            <a:rPr lang="zh-CN" altLang="en-US" sz="16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中</a:t>
          </a:r>
          <a:r>
            <a:rPr lang="zh-CN" altLang="en-US" sz="16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取出微指令执行</a:t>
          </a:r>
          <a:endParaRPr lang="en-US" altLang="zh-CN" sz="16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lvl="0" indent="0" algn="l" defTabSz="711200">
            <a:lnSpc>
              <a:spcPct val="90000"/>
            </a:lnSpc>
            <a:spcBef>
              <a:spcPct val="0"/>
            </a:spcBef>
            <a:spcAft>
              <a:spcPct val="35000"/>
            </a:spcAft>
            <a:buNone/>
          </a:pPr>
          <a:r>
            <a:rPr lang="zh-CN" altLang="en-US" sz="16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产生</a:t>
          </a:r>
          <a:r>
            <a:rPr lang="zh-CN" altLang="en-US" sz="16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下一条微指令的地址送入</a:t>
          </a:r>
          <a:r>
            <a:rPr lang="zh-CN" altLang="zh-CN" sz="16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16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 </a:t>
          </a:r>
          <a:endParaRPr lang="zh-CN" altLang="en-US" sz="16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3999202" y="193"/>
        <a:ext cx="3212557" cy="1927534"/>
      </dsp:txXfrm>
    </dsp:sp>
    <dsp:sp modelId="{BF6428C4-8B4A-43F2-8F95-CF35E9273DDC}">
      <dsp:nvSpPr>
        <dsp:cNvPr id="0" name=""/>
        <dsp:cNvSpPr/>
      </dsp:nvSpPr>
      <dsp:spPr>
        <a:xfrm>
          <a:off x="465389" y="2248983"/>
          <a:ext cx="3212557" cy="1927534"/>
        </a:xfrm>
        <a:prstGeom prst="rect">
          <a:avLst/>
        </a:prstGeom>
        <a:solidFill>
          <a:schemeClr val="accent5">
            <a:hueOff val="-2205704"/>
            <a:satOff val="-11847"/>
            <a:lumOff val="405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36000" numCol="1" spcCol="1270" anchor="ctr" anchorCtr="0">
          <a:noAutofit/>
        </a:bodyPr>
        <a:lstStyle/>
        <a:p>
          <a:pPr marL="0" lvl="0" indent="0" algn="l" defTabSz="711200">
            <a:lnSpc>
              <a:spcPct val="90000"/>
            </a:lnSpc>
            <a:spcBef>
              <a:spcPct val="0"/>
            </a:spcBef>
            <a:spcAft>
              <a:spcPct val="35000"/>
            </a:spcAft>
            <a:buNone/>
          </a:pPr>
          <a:r>
            <a:rPr lang="zh-CN" altLang="en-US" sz="16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执行周期微程序的最后一条微指令执行完毕后，</a:t>
          </a:r>
          <a:r>
            <a:rPr lang="zh-CN" altLang="en-US" sz="16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将</a:t>
          </a:r>
          <a:r>
            <a:rPr lang="zh-CN" altLang="zh-CN" sz="16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16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a:t>
          </a:r>
          <a:r>
            <a:rPr lang="zh-CN" altLang="en-US" sz="1600" b="1" kern="1200" dirty="0">
              <a:solidFill>
                <a:srgbClr val="FFC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设为取指微程序的人口地址，从而返回第①步</a:t>
          </a:r>
        </a:p>
      </dsp:txBody>
      <dsp:txXfrm>
        <a:off x="465389" y="2248983"/>
        <a:ext cx="3212557" cy="1927534"/>
      </dsp:txXfrm>
    </dsp:sp>
    <dsp:sp modelId="{D49D6F59-5FD0-4C49-9D0A-FA51E3031A6E}">
      <dsp:nvSpPr>
        <dsp:cNvPr id="0" name=""/>
        <dsp:cNvSpPr/>
      </dsp:nvSpPr>
      <dsp:spPr>
        <a:xfrm>
          <a:off x="3999202" y="2248983"/>
          <a:ext cx="3212557" cy="1927534"/>
        </a:xfrm>
        <a:prstGeom prst="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3600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周而复始，直到整个程序的所有机器指令执行完毕</a:t>
          </a:r>
        </a:p>
      </dsp:txBody>
      <dsp:txXfrm>
        <a:off x="3999202" y="2248983"/>
        <a:ext cx="3212557" cy="192753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A462E-2B78-41C6-870C-6904E496B1DA}">
      <dsp:nvSpPr>
        <dsp:cNvPr id="0" name=""/>
        <dsp:cNvSpPr/>
      </dsp:nvSpPr>
      <dsp:spPr>
        <a:xfrm>
          <a:off x="0" y="288469"/>
          <a:ext cx="3932361" cy="173565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000" tIns="395732" rIns="108000" bIns="128016" numCol="1" spcCol="1270" anchor="t" anchorCtr="0">
          <a:noAutofit/>
        </a:bodyPr>
        <a:lstStyle/>
        <a:p>
          <a:pPr marL="171450" lvl="1" indent="-171450" algn="l" defTabSz="800100">
            <a:lnSpc>
              <a:spcPct val="90000"/>
            </a:lnSpc>
            <a:spcBef>
              <a:spcPct val="0"/>
            </a:spcBef>
            <a:spcAft>
              <a:spcPct val="15000"/>
            </a:spcAft>
            <a:buChar char="•"/>
          </a:pPr>
          <a:r>
            <a:rPr lang="en-US" altLang="zh-CN" sz="1800" kern="1200" dirty="0">
              <a:latin typeface="微软雅黑" panose="020B0503020204020204" pitchFamily="34" charset="-122"/>
              <a:ea typeface="微软雅黑" panose="020B0503020204020204" pitchFamily="34" charset="-122"/>
              <a:sym typeface="+mn-lt"/>
            </a:rPr>
            <a:t>1</a:t>
          </a:r>
          <a:r>
            <a:rPr lang="zh-CN" altLang="en-US" sz="1800" kern="1200" dirty="0">
              <a:latin typeface="微软雅黑" panose="020B0503020204020204" pitchFamily="34" charset="-122"/>
              <a:ea typeface="微软雅黑" panose="020B0503020204020204" pitchFamily="34" charset="-122"/>
              <a:sym typeface="+mn-lt"/>
            </a:rPr>
            <a:t>条</a:t>
          </a:r>
          <a:r>
            <a:rPr lang="zh-CN" altLang="en-US" sz="1800" b="1" kern="1200" dirty="0">
              <a:latin typeface="微软雅黑" panose="020B0503020204020204" pitchFamily="34" charset="-122"/>
              <a:ea typeface="微软雅黑" panose="020B0503020204020204" pitchFamily="34" charset="-122"/>
              <a:sym typeface="+mn-lt"/>
            </a:rPr>
            <a:t>机器指令 </a:t>
          </a:r>
          <a:r>
            <a:rPr lang="en-US" altLang="zh-CN" sz="1800" b="1" kern="1200" dirty="0">
              <a:latin typeface="微软雅黑" panose="020B0503020204020204" pitchFamily="34" charset="-122"/>
              <a:ea typeface="微软雅黑" panose="020B0503020204020204" pitchFamily="34" charset="-122"/>
              <a:sym typeface="+mn-lt"/>
            </a:rPr>
            <a:t>= </a:t>
          </a:r>
          <a:r>
            <a:rPr lang="zh-CN" altLang="en-US" sz="1800" b="1" kern="1200" dirty="0">
              <a:latin typeface="微软雅黑" panose="020B0503020204020204" pitchFamily="34" charset="-122"/>
              <a:ea typeface="微软雅黑" panose="020B0503020204020204" pitchFamily="34" charset="-122"/>
              <a:sym typeface="+mn-lt"/>
            </a:rPr>
            <a:t>一段微程序</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en-US" altLang="zh-CN" sz="1800" kern="1200" dirty="0">
              <a:latin typeface="微软雅黑" panose="020B0503020204020204" pitchFamily="34" charset="-122"/>
              <a:ea typeface="微软雅黑" panose="020B0503020204020204" pitchFamily="34" charset="-122"/>
              <a:sym typeface="+mn-lt"/>
            </a:rPr>
            <a:t>1</a:t>
          </a:r>
          <a:r>
            <a:rPr lang="zh-CN" altLang="en-US" sz="1800" kern="1200" dirty="0">
              <a:latin typeface="微软雅黑" panose="020B0503020204020204" pitchFamily="34" charset="-122"/>
              <a:ea typeface="微软雅黑" panose="020B0503020204020204" pitchFamily="34" charset="-122"/>
              <a:sym typeface="+mn-lt"/>
            </a:rPr>
            <a:t>段</a:t>
          </a:r>
          <a:r>
            <a:rPr lang="zh-CN" altLang="en-US" sz="1800" b="1" kern="1200" dirty="0">
              <a:latin typeface="微软雅黑" panose="020B0503020204020204" pitchFamily="34" charset="-122"/>
              <a:ea typeface="微软雅黑" panose="020B0503020204020204" pitchFamily="34" charset="-122"/>
              <a:sym typeface="+mn-lt"/>
            </a:rPr>
            <a:t>微程序 </a:t>
          </a:r>
          <a:r>
            <a:rPr lang="en-US" altLang="zh-CN" sz="1800" b="1" kern="1200" dirty="0">
              <a:latin typeface="微软雅黑" panose="020B0503020204020204" pitchFamily="34" charset="-122"/>
              <a:ea typeface="微软雅黑" panose="020B0503020204020204" pitchFamily="34" charset="-122"/>
              <a:sym typeface="+mn-lt"/>
            </a:rPr>
            <a:t>= n</a:t>
          </a:r>
          <a:r>
            <a:rPr lang="zh-CN" altLang="en-US" sz="1800" b="1" kern="1200" dirty="0">
              <a:latin typeface="微软雅黑" panose="020B0503020204020204" pitchFamily="34" charset="-122"/>
              <a:ea typeface="微软雅黑" panose="020B0503020204020204" pitchFamily="34" charset="-122"/>
              <a:sym typeface="+mn-lt"/>
            </a:rPr>
            <a:t>条微指令</a:t>
          </a:r>
          <a:endParaRPr lang="en-US" altLang="zh-CN" sz="1800" b="1"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en-US" altLang="zh-CN" sz="1800" b="0" kern="1200" dirty="0">
              <a:latin typeface="微软雅黑" panose="020B0503020204020204" pitchFamily="34" charset="-122"/>
              <a:ea typeface="微软雅黑" panose="020B0503020204020204" pitchFamily="34" charset="-122"/>
              <a:sym typeface="+mn-lt"/>
            </a:rPr>
            <a:t>1</a:t>
          </a:r>
          <a:r>
            <a:rPr lang="zh-CN" altLang="en-US" sz="1800" b="0" kern="1200" dirty="0">
              <a:latin typeface="微软雅黑" panose="020B0503020204020204" pitchFamily="34" charset="-122"/>
              <a:ea typeface="微软雅黑" panose="020B0503020204020204" pitchFamily="34" charset="-122"/>
              <a:sym typeface="+mn-lt"/>
            </a:rPr>
            <a:t>个</a:t>
          </a:r>
          <a:r>
            <a:rPr lang="zh-CN" altLang="en-US" sz="1800" b="1" kern="1200" dirty="0">
              <a:latin typeface="微软雅黑" panose="020B0503020204020204" pitchFamily="34" charset="-122"/>
              <a:ea typeface="微软雅黑" panose="020B0503020204020204" pitchFamily="34" charset="-122"/>
              <a:sym typeface="+mn-lt"/>
            </a:rPr>
            <a:t>微指令 </a:t>
          </a:r>
          <a:r>
            <a:rPr lang="en-US" altLang="zh-CN" sz="1800" b="1" kern="1200" dirty="0">
              <a:latin typeface="微软雅黑" panose="020B0503020204020204" pitchFamily="34" charset="-122"/>
              <a:ea typeface="微软雅黑" panose="020B0503020204020204" pitchFamily="34" charset="-122"/>
              <a:sym typeface="+mn-lt"/>
            </a:rPr>
            <a:t>= n</a:t>
          </a:r>
          <a:r>
            <a:rPr lang="zh-CN" altLang="en-US" sz="1800" b="1" kern="1200" dirty="0">
              <a:latin typeface="微软雅黑" panose="020B0503020204020204" pitchFamily="34" charset="-122"/>
              <a:ea typeface="微软雅黑" panose="020B0503020204020204" pitchFamily="34" charset="-122"/>
              <a:sym typeface="+mn-lt"/>
            </a:rPr>
            <a:t>个微命令</a:t>
          </a:r>
          <a:endParaRPr lang="en-US" altLang="zh-CN" sz="1800" b="1" kern="1200" dirty="0">
            <a:latin typeface="微软雅黑" panose="020B0503020204020204" pitchFamily="34" charset="-122"/>
            <a:ea typeface="微软雅黑" panose="020B0503020204020204" pitchFamily="34" charset="-122"/>
            <a:sym typeface="+mn-lt"/>
          </a:endParaRPr>
        </a:p>
      </dsp:txBody>
      <dsp:txXfrm>
        <a:off x="0" y="288469"/>
        <a:ext cx="3932361" cy="1735650"/>
      </dsp:txXfrm>
    </dsp:sp>
    <dsp:sp modelId="{2418BAE9-F229-4B8D-B0AA-C9F50F7A80D0}">
      <dsp:nvSpPr>
        <dsp:cNvPr id="0" name=""/>
        <dsp:cNvSpPr/>
      </dsp:nvSpPr>
      <dsp:spPr>
        <a:xfrm>
          <a:off x="196618" y="8029"/>
          <a:ext cx="2978948" cy="56088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44" tIns="0" rIns="104044"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p>
      </dsp:txBody>
      <dsp:txXfrm>
        <a:off x="223998" y="35409"/>
        <a:ext cx="2924188" cy="506120"/>
      </dsp:txXfrm>
    </dsp:sp>
    <dsp:sp modelId="{2900E888-456E-4139-8BB3-A01CFEFA705F}">
      <dsp:nvSpPr>
        <dsp:cNvPr id="0" name=""/>
        <dsp:cNvSpPr/>
      </dsp:nvSpPr>
      <dsp:spPr>
        <a:xfrm>
          <a:off x="0" y="2407158"/>
          <a:ext cx="3932361" cy="1675800"/>
        </a:xfrm>
        <a:prstGeom prst="rect">
          <a:avLst/>
        </a:prstGeom>
        <a:solidFill>
          <a:schemeClr val="lt1">
            <a:alpha val="90000"/>
            <a:hueOff val="0"/>
            <a:satOff val="0"/>
            <a:lumOff val="0"/>
            <a:alphaOff val="0"/>
          </a:schemeClr>
        </a:solidFill>
        <a:ln w="15875" cap="flat" cmpd="sng" algn="ctr">
          <a:solidFill>
            <a:srgbClr val="92D050"/>
          </a:solidFill>
          <a:prstDash val="solid"/>
        </a:ln>
        <a:effectLst/>
      </dsp:spPr>
      <dsp:style>
        <a:lnRef idx="2">
          <a:scrgbClr r="0" g="0" b="0"/>
        </a:lnRef>
        <a:fillRef idx="1">
          <a:scrgbClr r="0" g="0" b="0"/>
        </a:fillRef>
        <a:effectRef idx="0">
          <a:scrgbClr r="0" g="0" b="0"/>
        </a:effectRef>
        <a:fontRef idx="minor"/>
      </dsp:style>
      <dsp:txBody>
        <a:bodyPr spcFirstLastPara="0" vert="horz" wrap="square" lIns="108000" tIns="395732" rIns="108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机器指令、程序和地址与</a:t>
          </a:r>
          <a:r>
            <a:rPr lang="zh-CN" altLang="en-US" sz="1800" b="1" kern="1200" dirty="0">
              <a:solidFill>
                <a:srgbClr val="0070C0"/>
              </a:solidFill>
              <a:latin typeface="微软雅黑" panose="020B0503020204020204" pitchFamily="34" charset="-122"/>
              <a:ea typeface="微软雅黑" panose="020B0503020204020204" pitchFamily="34" charset="-122"/>
              <a:sym typeface="+mn-lt"/>
            </a:rPr>
            <a:t>内存</a:t>
          </a:r>
          <a:r>
            <a:rPr lang="zh-CN" altLang="en-US" sz="1800" kern="1200" dirty="0">
              <a:latin typeface="微软雅黑" panose="020B0503020204020204" pitchFamily="34" charset="-122"/>
              <a:ea typeface="微软雅黑" panose="020B0503020204020204" pitchFamily="34" charset="-122"/>
              <a:sym typeface="+mn-lt"/>
            </a:rPr>
            <a:t>有关</a:t>
          </a:r>
          <a:endParaRPr lang="en-US" altLang="zh-CN" sz="1800"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微指令、微程序和微地址与</a:t>
          </a:r>
          <a:r>
            <a:rPr lang="zh-CN" altLang="en-US" sz="1800" b="1" kern="1200" dirty="0">
              <a:solidFill>
                <a:srgbClr val="00B050"/>
              </a:solidFill>
              <a:latin typeface="微软雅黑" panose="020B0503020204020204" pitchFamily="34" charset="-122"/>
              <a:ea typeface="微软雅黑" panose="020B0503020204020204" pitchFamily="34" charset="-122"/>
              <a:sym typeface="+mn-lt"/>
            </a:rPr>
            <a:t>控制存储器</a:t>
          </a:r>
          <a:r>
            <a:rPr lang="zh-CN" altLang="en-US" sz="1800" kern="1200" dirty="0">
              <a:latin typeface="微软雅黑" panose="020B0503020204020204" pitchFamily="34" charset="-122"/>
              <a:ea typeface="微软雅黑" panose="020B0503020204020204" pitchFamily="34" charset="-122"/>
              <a:sym typeface="+mn-lt"/>
            </a:rPr>
            <a:t>有关</a:t>
          </a:r>
          <a:endParaRPr lang="en-US" altLang="zh-CN" sz="1800" kern="1200" dirty="0">
            <a:latin typeface="微软雅黑" panose="020B0503020204020204" pitchFamily="34" charset="-122"/>
            <a:ea typeface="微软雅黑" panose="020B0503020204020204" pitchFamily="34" charset="-122"/>
            <a:sym typeface="+mn-lt"/>
          </a:endParaRPr>
        </a:p>
      </dsp:txBody>
      <dsp:txXfrm>
        <a:off x="0" y="2407158"/>
        <a:ext cx="3932361" cy="1675800"/>
      </dsp:txXfrm>
    </dsp:sp>
    <dsp:sp modelId="{11CDA64F-D642-43E6-ACBE-F4FE8F53329D}">
      <dsp:nvSpPr>
        <dsp:cNvPr id="0" name=""/>
        <dsp:cNvSpPr/>
      </dsp:nvSpPr>
      <dsp:spPr>
        <a:xfrm>
          <a:off x="196618" y="2126719"/>
          <a:ext cx="2978948" cy="560880"/>
        </a:xfrm>
        <a:prstGeom prst="roundRec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00" tIns="0" rIns="108000"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与内存</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控制存储器相关</a:t>
          </a:r>
          <a:endPar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23998" y="2154099"/>
        <a:ext cx="2924188" cy="50612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B7A46-66F5-4380-A7B0-DB224DD9F29D}">
      <dsp:nvSpPr>
        <dsp:cNvPr id="0" name=""/>
        <dsp:cNvSpPr/>
      </dsp:nvSpPr>
      <dsp:spPr>
        <a:xfrm>
          <a:off x="0" y="299671"/>
          <a:ext cx="3384376" cy="3583125"/>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360000" rIns="72000" bIns="108000" numCol="1" spcCol="1270" anchor="t" anchorCtr="0">
          <a:noAutofit/>
        </a:bodyPr>
        <a:lstStyle/>
        <a:p>
          <a:pPr marL="216000" lvl="1" indent="-216000" algn="l" defTabSz="711200">
            <a:lnSpc>
              <a:spcPct val="130000"/>
            </a:lnSpc>
            <a:spcBef>
              <a:spcPct val="0"/>
            </a:spcBef>
            <a:spcAft>
              <a:spcPts val="0"/>
            </a:spcAft>
            <a:buFont typeface="Arial" panose="020B0604020202020204" pitchFamily="34" charset="0"/>
            <a:buChar char="•"/>
          </a:pPr>
          <a:r>
            <a:rPr lang="en-US" altLang="zh-CN" sz="1600" b="1" kern="1200" dirty="0">
              <a:latin typeface="Times New Roman" panose="02020603050405020304" pitchFamily="18" charset="0"/>
              <a:ea typeface="楷体" panose="02010609060101010101" pitchFamily="49" charset="-122"/>
              <a:cs typeface="Times New Roman" panose="02020603050405020304" pitchFamily="18" charset="0"/>
              <a:sym typeface="+mn-lt"/>
            </a:rPr>
            <a:t>RA0 RA1</a:t>
          </a:r>
          <a:r>
            <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sym typeface="+mn-lt"/>
            </a:rPr>
            <a:t>：读</a:t>
          </a:r>
          <a:r>
            <a:rPr lang="en-US" altLang="zh-CN" sz="1600" kern="1200" dirty="0">
              <a:latin typeface="Times New Roman" panose="02020603050405020304" pitchFamily="18" charset="0"/>
              <a:ea typeface="楷体" panose="02010609060101010101" pitchFamily="49" charset="-122"/>
              <a:cs typeface="Times New Roman" panose="02020603050405020304" pitchFamily="18" charset="0"/>
              <a:sym typeface="+mn-lt"/>
            </a:rPr>
            <a:t>R0~R3</a:t>
          </a:r>
          <a:r>
            <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sym typeface="+mn-lt"/>
            </a:rPr>
            <a:t>的选择控制 </a:t>
          </a:r>
          <a:endPar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endParaRPr>
        </a:p>
        <a:p>
          <a:pPr marL="216000" lvl="1" indent="-216000" algn="l" defTabSz="711200">
            <a:lnSpc>
              <a:spcPct val="130000"/>
            </a:lnSpc>
            <a:spcBef>
              <a:spcPct val="0"/>
            </a:spcBef>
            <a:spcAft>
              <a:spcPts val="0"/>
            </a:spcAft>
            <a:buFont typeface="Arial" panose="020B0604020202020204" pitchFamily="34" charset="0"/>
            <a:buChar char="•"/>
          </a:pPr>
          <a:r>
            <a:rPr lang="en-US" altLang="zh-CN" sz="1600" b="1" kern="1200" dirty="0">
              <a:latin typeface="Times New Roman" panose="02020603050405020304" pitchFamily="18" charset="0"/>
              <a:ea typeface="楷体" panose="02010609060101010101" pitchFamily="49" charset="-122"/>
              <a:cs typeface="Times New Roman" panose="02020603050405020304" pitchFamily="18" charset="0"/>
              <a:sym typeface="+mn-lt"/>
            </a:rPr>
            <a:t>WA0 WA1</a:t>
          </a:r>
          <a:r>
            <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sym typeface="+mn-lt"/>
            </a:rPr>
            <a:t>：写</a:t>
          </a:r>
          <a:r>
            <a:rPr lang="en-US" altLang="zh-CN" sz="1600" kern="1200" dirty="0">
              <a:latin typeface="Times New Roman" panose="02020603050405020304" pitchFamily="18" charset="0"/>
              <a:ea typeface="楷体" panose="02010609060101010101" pitchFamily="49" charset="-122"/>
              <a:cs typeface="Times New Roman" panose="02020603050405020304" pitchFamily="18" charset="0"/>
              <a:sym typeface="+mn-lt"/>
            </a:rPr>
            <a:t>R0~R3</a:t>
          </a:r>
          <a:r>
            <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sym typeface="+mn-lt"/>
            </a:rPr>
            <a:t>的选择控制</a:t>
          </a:r>
          <a:endParaRPr lang="en-US" altLang="zh-CN" sz="1600"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a:p>
          <a:pPr marL="216000" lvl="1" indent="-216000" algn="l" defTabSz="711200">
            <a:lnSpc>
              <a:spcPct val="130000"/>
            </a:lnSpc>
            <a:spcBef>
              <a:spcPct val="0"/>
            </a:spcBef>
            <a:spcAft>
              <a:spcPts val="0"/>
            </a:spcAft>
            <a:buFont typeface="Arial" panose="020B0604020202020204" pitchFamily="34" charset="0"/>
            <a:buChar char="•"/>
          </a:pPr>
          <a:r>
            <a:rPr lang="en-US" altLang="zh-CN" sz="1600" b="1" kern="1200" dirty="0">
              <a:latin typeface="Times New Roman" panose="02020603050405020304" pitchFamily="18" charset="0"/>
              <a:ea typeface="楷体" panose="02010609060101010101" pitchFamily="49" charset="-122"/>
              <a:cs typeface="Times New Roman" panose="02020603050405020304" pitchFamily="18" charset="0"/>
              <a:sym typeface="+mn-lt"/>
            </a:rPr>
            <a:t>LDS</a:t>
          </a:r>
          <a:r>
            <a:rPr lang="en-US" altLang="zh-CN" sz="1600" b="1" kern="1200" baseline="-30000" dirty="0">
              <a:latin typeface="Times New Roman" panose="02020603050405020304" pitchFamily="18" charset="0"/>
              <a:ea typeface="楷体" panose="02010609060101010101" pitchFamily="49" charset="-122"/>
              <a:cs typeface="Times New Roman" panose="02020603050405020304" pitchFamily="18" charset="0"/>
              <a:sym typeface="+mn-lt"/>
            </a:rPr>
            <a:t>A</a:t>
          </a:r>
          <a:r>
            <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sym typeface="+mn-lt"/>
            </a:rPr>
            <a:t>：写</a:t>
          </a:r>
          <a:r>
            <a:rPr lang="en-US" altLang="zh-CN" sz="1600" kern="1200" dirty="0">
              <a:latin typeface="Times New Roman" panose="02020603050405020304" pitchFamily="18" charset="0"/>
              <a:ea typeface="楷体" panose="02010609060101010101" pitchFamily="49" charset="-122"/>
              <a:cs typeface="Times New Roman" panose="02020603050405020304" pitchFamily="18" charset="0"/>
              <a:sym typeface="+mn-lt"/>
            </a:rPr>
            <a:t>S</a:t>
          </a:r>
          <a:r>
            <a:rPr lang="en-US" altLang="zh-CN" sz="1600" kern="1200" baseline="-30000" dirty="0">
              <a:latin typeface="Times New Roman" panose="02020603050405020304" pitchFamily="18" charset="0"/>
              <a:ea typeface="楷体" panose="02010609060101010101" pitchFamily="49" charset="-122"/>
              <a:cs typeface="Times New Roman" panose="02020603050405020304" pitchFamily="18" charset="0"/>
              <a:sym typeface="+mn-lt"/>
            </a:rPr>
            <a:t>A</a:t>
          </a:r>
          <a:r>
            <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sym typeface="+mn-lt"/>
            </a:rPr>
            <a:t>的控制信号</a:t>
          </a:r>
        </a:p>
        <a:p>
          <a:pPr marL="216000" lvl="1" indent="-216000" algn="l" defTabSz="711200">
            <a:lnSpc>
              <a:spcPct val="130000"/>
            </a:lnSpc>
            <a:spcBef>
              <a:spcPct val="0"/>
            </a:spcBef>
            <a:spcAft>
              <a:spcPts val="0"/>
            </a:spcAft>
            <a:buFont typeface="Arial" panose="020B0604020202020204" pitchFamily="34" charset="0"/>
            <a:buChar char="•"/>
          </a:pPr>
          <a:r>
            <a:rPr lang="en-US" altLang="zh-CN" sz="1600" b="1" kern="1200" dirty="0">
              <a:latin typeface="Times New Roman" panose="02020603050405020304" pitchFamily="18" charset="0"/>
              <a:ea typeface="楷体" panose="02010609060101010101" pitchFamily="49" charset="-122"/>
              <a:cs typeface="Times New Roman" panose="02020603050405020304" pitchFamily="18" charset="0"/>
              <a:sym typeface="+mn-lt"/>
            </a:rPr>
            <a:t>LDS</a:t>
          </a:r>
          <a:r>
            <a:rPr lang="en-US" altLang="zh-CN" sz="1600" b="1" kern="1200" baseline="-30000" dirty="0">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sym typeface="+mn-lt"/>
            </a:rPr>
            <a:t>：写</a:t>
          </a:r>
          <a:r>
            <a:rPr lang="en-US" altLang="zh-CN" sz="1600" kern="1200" dirty="0">
              <a:latin typeface="Times New Roman" panose="02020603050405020304" pitchFamily="18" charset="0"/>
              <a:ea typeface="楷体" panose="02010609060101010101" pitchFamily="49" charset="-122"/>
              <a:cs typeface="Times New Roman" panose="02020603050405020304" pitchFamily="18" charset="0"/>
              <a:sym typeface="+mn-lt"/>
            </a:rPr>
            <a:t>S</a:t>
          </a:r>
          <a:r>
            <a:rPr lang="en-US" altLang="zh-CN" sz="1600" kern="1200" baseline="-30000" dirty="0">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sym typeface="+mn-lt"/>
            </a:rPr>
            <a:t>的控制信号</a:t>
          </a:r>
        </a:p>
        <a:p>
          <a:pPr marL="216000" lvl="1" indent="-216000" algn="l" defTabSz="711200">
            <a:lnSpc>
              <a:spcPct val="130000"/>
            </a:lnSpc>
            <a:spcBef>
              <a:spcPct val="0"/>
            </a:spcBef>
            <a:spcAft>
              <a:spcPts val="0"/>
            </a:spcAft>
            <a:buFont typeface="Arial" panose="020B0604020202020204" pitchFamily="34" charset="0"/>
            <a:buChar char="•"/>
          </a:pPr>
          <a:r>
            <a:rPr lang="en-US" altLang="zh-CN" sz="1600" b="1" kern="1200" dirty="0">
              <a:latin typeface="Times New Roman" panose="02020603050405020304" pitchFamily="18" charset="0"/>
              <a:ea typeface="楷体" panose="02010609060101010101" pitchFamily="49" charset="-122"/>
              <a:cs typeface="Times New Roman" panose="02020603050405020304" pitchFamily="18" charset="0"/>
              <a:sym typeface="+mn-lt"/>
            </a:rPr>
            <a:t>S</a:t>
          </a:r>
          <a:r>
            <a:rPr lang="en-US" altLang="zh-CN" sz="1600" b="1" kern="1200" baseline="-30000" dirty="0">
              <a:latin typeface="Times New Roman" panose="02020603050405020304" pitchFamily="18" charset="0"/>
              <a:ea typeface="楷体" panose="02010609060101010101" pitchFamily="49" charset="-122"/>
              <a:cs typeface="Times New Roman" panose="02020603050405020304" pitchFamily="18" charset="0"/>
              <a:sym typeface="+mn-lt"/>
            </a:rPr>
            <a:t>B</a:t>
          </a:r>
          <a:r>
            <a:rPr lang="en-US" altLang="zh-CN" sz="1600" b="1" kern="1200" dirty="0">
              <a:latin typeface="Times New Roman" panose="02020603050405020304" pitchFamily="18" charset="0"/>
              <a:ea typeface="楷体" panose="02010609060101010101" pitchFamily="49" charset="-122"/>
              <a:cs typeface="Times New Roman" panose="02020603050405020304" pitchFamily="18" charset="0"/>
              <a:sym typeface="+mn-lt"/>
            </a:rPr>
            <a:t>-ALU</a:t>
          </a:r>
          <a:r>
            <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1600" b="1" kern="12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执行加法 </a:t>
          </a:r>
        </a:p>
        <a:p>
          <a:pPr marL="216000" lvl="1" indent="-216000" algn="l" defTabSz="711200">
            <a:lnSpc>
              <a:spcPct val="130000"/>
            </a:lnSpc>
            <a:spcBef>
              <a:spcPct val="0"/>
            </a:spcBef>
            <a:spcAft>
              <a:spcPts val="0"/>
            </a:spcAft>
            <a:buFont typeface="Arial" panose="020B0604020202020204" pitchFamily="34" charset="0"/>
            <a:buChar char="•"/>
          </a:pPr>
          <a14:m xmlns:a14="http://schemas.microsoft.com/office/drawing/2010/main">
            <m:oMath xmlns:m="http://schemas.openxmlformats.org/officeDocument/2006/math">
              <m:acc>
                <m:accPr>
                  <m:chr m:val="̅"/>
                  <m:ctrlPr>
                    <a:rPr lang="en-US" altLang="zh-CN" sz="1600" b="1" i="1" kern="1200" dirty="0" smtClean="0">
                      <a:latin typeface="Cambria Math" panose="02040503050406030204" pitchFamily="18" charset="0"/>
                      <a:ea typeface="+mn-ea"/>
                      <a:cs typeface="Cascadia Code" panose="020B0609020000020004" pitchFamily="49" charset="0"/>
                      <a:sym typeface="+mn-lt"/>
                    </a:rPr>
                  </m:ctrlPr>
                </m:accPr>
                <m:e>
                  <m:sSub>
                    <m:sSubPr>
                      <m:ctrlPr>
                        <a:rPr lang="en-US" altLang="zh-CN" sz="1600" b="1" i="1" kern="1200" dirty="0" smtClean="0">
                          <a:latin typeface="Cambria Math" panose="02040503050406030204" pitchFamily="18" charset="0"/>
                          <a:ea typeface="+mn-ea"/>
                          <a:cs typeface="Cascadia Code" panose="020B0609020000020004" pitchFamily="49" charset="0"/>
                          <a:sym typeface="+mn-lt"/>
                        </a:rPr>
                      </m:ctrlPr>
                    </m:sSubPr>
                    <m:e>
                      <m:r>
                        <a:rPr lang="en-US" altLang="zh-CN" sz="1600" b="1" i="1" kern="1200" dirty="0">
                          <a:latin typeface="Cambria Math" panose="02040503050406030204" pitchFamily="18" charset="0"/>
                          <a:ea typeface="+mn-ea"/>
                          <a:cs typeface="Cascadia Code" panose="020B0609020000020004" pitchFamily="49" charset="0"/>
                          <a:sym typeface="+mn-lt"/>
                        </a:rPr>
                        <m:t>𝑺</m:t>
                      </m:r>
                    </m:e>
                    <m:sub>
                      <m:r>
                        <a:rPr lang="en-US" altLang="zh-CN" sz="1600" b="1" i="1" kern="1200" dirty="0" smtClean="0">
                          <a:latin typeface="Cambria Math" panose="02040503050406030204" pitchFamily="18" charset="0"/>
                          <a:ea typeface="+mn-ea"/>
                          <a:cs typeface="Cascadia Code" panose="020B0609020000020004" pitchFamily="49" charset="0"/>
                          <a:sym typeface="+mn-lt"/>
                        </a:rPr>
                        <m:t>𝑩</m:t>
                      </m:r>
                    </m:sub>
                  </m:sSub>
                </m:e>
              </m:acc>
            </m:oMath>
          </a14:m>
          <a:r>
            <a:rPr lang="en-US" altLang="zh-CN" sz="1600" b="1" kern="1200" dirty="0">
              <a:latin typeface="Times New Roman" panose="02020603050405020304" pitchFamily="18" charset="0"/>
              <a:ea typeface="楷体" panose="02010609060101010101" pitchFamily="49" charset="-122"/>
              <a:cs typeface="Times New Roman" panose="02020603050405020304" pitchFamily="18" charset="0"/>
              <a:sym typeface="+mn-lt"/>
            </a:rPr>
            <a:t>-ALU</a:t>
          </a:r>
          <a:r>
            <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1600" b="1" kern="12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加法器最低位加</a:t>
          </a:r>
          <a:r>
            <a:rPr lang="en-US" altLang="zh-CN" sz="1600" b="1" kern="12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1</a:t>
          </a:r>
          <a:r>
            <a:rPr lang="zh-CN" altLang="en-US" sz="1600" b="1" kern="12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，执行减法</a:t>
          </a:r>
          <a:endParaRPr lang="en-US" altLang="zh-CN" sz="1600" b="1" kern="12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endParaRPr>
        </a:p>
        <a:p>
          <a:pPr marL="216000" lvl="1" indent="-216000" algn="l" defTabSz="711200">
            <a:lnSpc>
              <a:spcPct val="130000"/>
            </a:lnSpc>
            <a:spcBef>
              <a:spcPct val="0"/>
            </a:spcBef>
            <a:spcAft>
              <a:spcPts val="0"/>
            </a:spcAft>
            <a:buFont typeface="Arial" panose="020B0604020202020204" pitchFamily="34" charset="0"/>
            <a:buChar char="•"/>
          </a:pPr>
          <a:r>
            <a:rPr lang="en-US" altLang="zh-CN" sz="1600" b="1" kern="1200" dirty="0">
              <a:latin typeface="Times New Roman" panose="02020603050405020304" pitchFamily="18" charset="0"/>
              <a:ea typeface="楷体" panose="02010609060101010101" pitchFamily="49" charset="-122"/>
              <a:cs typeface="Times New Roman" panose="02020603050405020304" pitchFamily="18" charset="0"/>
              <a:sym typeface="+mn-lt"/>
            </a:rPr>
            <a:t>Reset</a:t>
          </a:r>
          <a:r>
            <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1600" kern="1200" dirty="0">
              <a:latin typeface="Times New Roman" panose="02020603050405020304" pitchFamily="18" charset="0"/>
              <a:ea typeface="楷体" panose="02010609060101010101" pitchFamily="49" charset="-122"/>
              <a:cs typeface="Times New Roman" panose="02020603050405020304" pitchFamily="18" charset="0"/>
              <a:sym typeface="+mn-lt"/>
            </a:rPr>
            <a:t>S</a:t>
          </a:r>
          <a:r>
            <a:rPr lang="en-US" altLang="zh-CN" sz="1600" kern="1200" baseline="-30000" dirty="0">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sym typeface="+mn-lt"/>
            </a:rPr>
            <a:t>清零信号</a:t>
          </a:r>
        </a:p>
        <a:p>
          <a:pPr marL="216000" lvl="1" indent="-216000" algn="l" defTabSz="711200">
            <a:lnSpc>
              <a:spcPct val="130000"/>
            </a:lnSpc>
            <a:spcBef>
              <a:spcPct val="0"/>
            </a:spcBef>
            <a:spcAft>
              <a:spcPts val="0"/>
            </a:spcAft>
            <a:buFont typeface="Arial" panose="020B0604020202020204" pitchFamily="34" charset="0"/>
            <a:buChar char="•"/>
          </a:pPr>
          <a:r>
            <a:rPr lang="en-US" altLang="zh-CN" sz="1600" b="0" kern="12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sym typeface="+mn-lt"/>
            </a:rPr>
            <a:t>：公操作符号</a:t>
          </a:r>
          <a:endPar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endParaRPr>
        </a:p>
      </dsp:txBody>
      <dsp:txXfrm>
        <a:off x="0" y="299671"/>
        <a:ext cx="3384376" cy="3583125"/>
      </dsp:txXfrm>
    </dsp:sp>
    <dsp:sp modelId="{04BAE46B-6AFA-41E2-B9D6-9A291B076A31}">
      <dsp:nvSpPr>
        <dsp:cNvPr id="0" name=""/>
        <dsp:cNvSpPr/>
      </dsp:nvSpPr>
      <dsp:spPr>
        <a:xfrm>
          <a:off x="169218" y="0"/>
          <a:ext cx="2369063" cy="57358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45" tIns="0" rIns="8954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信号说明</a:t>
          </a:r>
        </a:p>
      </dsp:txBody>
      <dsp:txXfrm>
        <a:off x="197218" y="28000"/>
        <a:ext cx="2313063" cy="51758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A8F62-11B5-44AD-9CD8-DEA9C3E4422C}">
      <dsp:nvSpPr>
        <dsp:cNvPr id="0" name=""/>
        <dsp:cNvSpPr/>
      </dsp:nvSpPr>
      <dsp:spPr>
        <a:xfrm>
          <a:off x="0" y="192810"/>
          <a:ext cx="3456384" cy="17388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8254" tIns="249936" rIns="268254" bIns="684000" numCol="1" spcCol="1270" anchor="t" anchorCtr="0">
          <a:noAutofit/>
        </a:bodyPr>
        <a:lstStyle/>
        <a:p>
          <a:pPr marL="171450" lvl="1" indent="-171450" algn="l" defTabSz="800100">
            <a:lnSpc>
              <a:spcPct val="90000"/>
            </a:lnSpc>
            <a:spcBef>
              <a:spcPct val="0"/>
            </a:spcBef>
            <a:spcAft>
              <a:spcPct val="15000"/>
            </a:spcAft>
            <a:buChar char="•"/>
          </a:pPr>
          <a:endParaRPr lang="zh-CN" altLang="en-US" sz="1800" kern="1200" dirty="0">
            <a:latin typeface="Times New Roman" panose="02020603050405020304" pitchFamily="18" charset="0"/>
            <a:ea typeface="楷体" panose="02010609060101010101" pitchFamily="49" charset="-122"/>
            <a:cs typeface="Times New Roman" panose="02020603050405020304" pitchFamily="18" charset="0"/>
          </a:endParaRPr>
        </a:p>
        <a:p>
          <a:pPr marL="171450" lvl="1" indent="-171450" algn="l" defTabSz="800100">
            <a:lnSpc>
              <a:spcPct val="90000"/>
            </a:lnSpc>
            <a:spcBef>
              <a:spcPct val="0"/>
            </a:spcBef>
            <a:spcAft>
              <a:spcPct val="15000"/>
            </a:spcAft>
            <a:buChar char="•"/>
          </a:pPr>
          <a:endParaRPr lang="zh-CN" altLang="en-US" sz="1800" kern="1200" dirty="0">
            <a:latin typeface="Times New Roman" panose="02020603050405020304" pitchFamily="18" charset="0"/>
            <a:ea typeface="楷体" panose="02010609060101010101" pitchFamily="49" charset="-122"/>
            <a:cs typeface="Times New Roman" panose="02020603050405020304" pitchFamily="18" charset="0"/>
          </a:endParaRPr>
        </a:p>
        <a:p>
          <a:pPr marL="171450" lvl="1" indent="-171450" algn="l" defTabSz="800100">
            <a:lnSpc>
              <a:spcPct val="90000"/>
            </a:lnSpc>
            <a:spcBef>
              <a:spcPct val="0"/>
            </a:spcBef>
            <a:spcAft>
              <a:spcPct val="15000"/>
            </a:spcAft>
            <a:buChar char="•"/>
          </a:pPr>
          <a:endParaRPr lang="zh-CN" altLang="en-US" sz="1800" kern="1200" dirty="0">
            <a:latin typeface="Times New Roman" panose="02020603050405020304" pitchFamily="18" charset="0"/>
            <a:ea typeface="楷体" panose="02010609060101010101" pitchFamily="49" charset="-122"/>
            <a:cs typeface="Times New Roman" panose="02020603050405020304" pitchFamily="18" charset="0"/>
          </a:endParaRPr>
        </a:p>
      </dsp:txBody>
      <dsp:txXfrm>
        <a:off x="0" y="192810"/>
        <a:ext cx="3456384" cy="1738800"/>
      </dsp:txXfrm>
    </dsp:sp>
    <dsp:sp modelId="{AB74EADC-9912-430E-BC05-CDBE2CEA730A}">
      <dsp:nvSpPr>
        <dsp:cNvPr id="0" name=""/>
        <dsp:cNvSpPr/>
      </dsp:nvSpPr>
      <dsp:spPr>
        <a:xfrm>
          <a:off x="172819" y="14147"/>
          <a:ext cx="2419468" cy="3542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50" tIns="0" rIns="91450" bIns="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ADD R0, R1 </a:t>
          </a:r>
          <a:r>
            <a:rPr lang="zh-CN" altLang="en-US"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微程序</a:t>
          </a:r>
          <a:endParaRPr lang="zh-CN" altLang="en-US" sz="1800"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dsp:txBody>
      <dsp:txXfrm>
        <a:off x="190112" y="31440"/>
        <a:ext cx="2384882" cy="31965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A8F62-11B5-44AD-9CD8-DEA9C3E4422C}">
      <dsp:nvSpPr>
        <dsp:cNvPr id="0" name=""/>
        <dsp:cNvSpPr/>
      </dsp:nvSpPr>
      <dsp:spPr>
        <a:xfrm>
          <a:off x="0" y="192810"/>
          <a:ext cx="3456384" cy="17388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8254" tIns="249936" rIns="268254" bIns="684000" numCol="1" spcCol="1270" anchor="t" anchorCtr="0">
          <a:noAutofit/>
        </a:bodyPr>
        <a:lstStyle/>
        <a:p>
          <a:pPr marL="171450" lvl="1" indent="-171450" algn="l" defTabSz="800100">
            <a:lnSpc>
              <a:spcPct val="90000"/>
            </a:lnSpc>
            <a:spcBef>
              <a:spcPct val="0"/>
            </a:spcBef>
            <a:spcAft>
              <a:spcPct val="15000"/>
            </a:spcAft>
            <a:buChar char="•"/>
          </a:pPr>
          <a:endParaRPr lang="zh-CN" altLang="en-US" sz="1800" kern="1200" dirty="0">
            <a:latin typeface="Times New Roman" panose="02020603050405020304" pitchFamily="18" charset="0"/>
            <a:ea typeface="楷体" panose="02010609060101010101" pitchFamily="49" charset="-122"/>
            <a:cs typeface="Times New Roman" panose="02020603050405020304" pitchFamily="18" charset="0"/>
          </a:endParaRPr>
        </a:p>
        <a:p>
          <a:pPr marL="171450" lvl="1" indent="-171450" algn="l" defTabSz="800100">
            <a:lnSpc>
              <a:spcPct val="90000"/>
            </a:lnSpc>
            <a:spcBef>
              <a:spcPct val="0"/>
            </a:spcBef>
            <a:spcAft>
              <a:spcPct val="15000"/>
            </a:spcAft>
            <a:buChar char="•"/>
          </a:pPr>
          <a:endParaRPr lang="zh-CN" altLang="en-US" sz="1800" kern="1200" dirty="0">
            <a:latin typeface="Times New Roman" panose="02020603050405020304" pitchFamily="18" charset="0"/>
            <a:ea typeface="楷体" panose="02010609060101010101" pitchFamily="49" charset="-122"/>
            <a:cs typeface="Times New Roman" panose="02020603050405020304" pitchFamily="18" charset="0"/>
          </a:endParaRPr>
        </a:p>
        <a:p>
          <a:pPr marL="171450" lvl="1" indent="-171450" algn="l" defTabSz="800100">
            <a:lnSpc>
              <a:spcPct val="90000"/>
            </a:lnSpc>
            <a:spcBef>
              <a:spcPct val="0"/>
            </a:spcBef>
            <a:spcAft>
              <a:spcPct val="15000"/>
            </a:spcAft>
            <a:buChar char="•"/>
          </a:pPr>
          <a:endParaRPr lang="zh-CN" altLang="en-US" sz="1800" kern="1200" dirty="0">
            <a:latin typeface="Times New Roman" panose="02020603050405020304" pitchFamily="18" charset="0"/>
            <a:ea typeface="楷体" panose="02010609060101010101" pitchFamily="49" charset="-122"/>
            <a:cs typeface="Times New Roman" panose="02020603050405020304" pitchFamily="18" charset="0"/>
          </a:endParaRPr>
        </a:p>
      </dsp:txBody>
      <dsp:txXfrm>
        <a:off x="0" y="192810"/>
        <a:ext cx="3456384" cy="1738800"/>
      </dsp:txXfrm>
    </dsp:sp>
    <dsp:sp modelId="{AB74EADC-9912-430E-BC05-CDBE2CEA730A}">
      <dsp:nvSpPr>
        <dsp:cNvPr id="0" name=""/>
        <dsp:cNvSpPr/>
      </dsp:nvSpPr>
      <dsp:spPr>
        <a:xfrm>
          <a:off x="172819" y="14147"/>
          <a:ext cx="2419468" cy="3542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50" tIns="0" rIns="91450" bIns="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SUB R2,</a:t>
          </a:r>
          <a:r>
            <a:rPr lang="zh-CN" altLang="en-US" sz="1800" b="1" kern="12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 </a:t>
          </a:r>
          <a:r>
            <a:rPr lang="en-US" altLang="zh-CN" sz="1800" b="1" kern="12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R3</a:t>
          </a:r>
          <a:r>
            <a:rPr lang="zh-CN" altLang="en-US"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微程序</a:t>
          </a:r>
          <a:endParaRPr lang="zh-CN" altLang="en-US" sz="1800"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dsp:txBody>
      <dsp:txXfrm>
        <a:off x="190112" y="31440"/>
        <a:ext cx="2384882"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137D6-8A05-4AA0-B83E-BB52F94FC9E7}">
      <dsp:nvSpPr>
        <dsp:cNvPr id="0" name=""/>
        <dsp:cNvSpPr/>
      </dsp:nvSpPr>
      <dsp:spPr>
        <a:xfrm>
          <a:off x="0" y="367758"/>
          <a:ext cx="3659187" cy="369495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000" tIns="479044" rIns="10800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时钟源：</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石英晶体振荡器，产生方波</a:t>
          </a:r>
          <a:endPar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环形脉冲发生器：</a:t>
          </a:r>
          <a:r>
            <a:rPr lang="zh-CN" altLang="en-US" sz="1600" b="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产生有序的间隔相等</a:t>
          </a:r>
          <a:r>
            <a:rPr lang="en-US" altLang="zh-CN" sz="1600" b="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600" b="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不等的脉冲信号</a:t>
          </a:r>
          <a:endParaRPr lang="en-US" altLang="zh-CN" sz="1600" b="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节拍脉冲和读写时序译码：</a:t>
          </a:r>
          <a:r>
            <a:rPr lang="zh-CN" altLang="en-US" sz="1600" b="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产生</a:t>
          </a:r>
          <a:r>
            <a:rPr lang="en-US" altLang="zh-CN" sz="1600" b="0"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b="0"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1600" b="0" kern="120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1600" b="0"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b="0"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4</a:t>
          </a:r>
          <a:r>
            <a:rPr lang="en-US" altLang="zh-CN" sz="1600" b="0" kern="120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1600" b="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，和</a:t>
          </a:r>
          <a:r>
            <a:rPr lang="en-US" altLang="zh-CN" sz="1600" b="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RD</a:t>
          </a:r>
          <a:r>
            <a:rPr lang="en-US" altLang="zh-CN" sz="1600" b="0" kern="120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1600" b="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1600" b="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WE</a:t>
          </a:r>
          <a:r>
            <a:rPr lang="en-US" altLang="zh-CN" sz="1600" b="0" kern="120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endParaRPr lang="en-US" altLang="zh-CN" sz="1600" b="0"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启停控制逻辑：</a:t>
          </a:r>
          <a:endPar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lvl="2"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启动时，一定要从 </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 </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前沿开始</a:t>
          </a:r>
        </a:p>
        <a:p>
          <a:pPr marL="342900" lvl="2"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停机时一定要在 </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4 </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结束后关闭时序产生器</a:t>
          </a:r>
          <a:endPar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endParaRPr>
        </a:p>
      </dsp:txBody>
      <dsp:txXfrm>
        <a:off x="0" y="367758"/>
        <a:ext cx="3659187" cy="3694950"/>
      </dsp:txXfrm>
    </dsp:sp>
    <dsp:sp modelId="{AE361FE0-8716-4569-B59C-94CB2888B36D}">
      <dsp:nvSpPr>
        <dsp:cNvPr id="0" name=""/>
        <dsp:cNvSpPr/>
      </dsp:nvSpPr>
      <dsp:spPr>
        <a:xfrm>
          <a:off x="182959" y="28278"/>
          <a:ext cx="2561430" cy="6789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时序信号产生器组成</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6103" y="61422"/>
        <a:ext cx="2495142" cy="61267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A8F62-11B5-44AD-9CD8-DEA9C3E4422C}">
      <dsp:nvSpPr>
        <dsp:cNvPr id="0" name=""/>
        <dsp:cNvSpPr/>
      </dsp:nvSpPr>
      <dsp:spPr>
        <a:xfrm>
          <a:off x="0" y="192810"/>
          <a:ext cx="3456384" cy="17388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8254" tIns="249936" rIns="268254" bIns="684000" numCol="1" spcCol="1270" anchor="t" anchorCtr="0">
          <a:noAutofit/>
        </a:bodyPr>
        <a:lstStyle/>
        <a:p>
          <a:pPr marL="171450" lvl="1" indent="-171450" algn="l" defTabSz="800100">
            <a:lnSpc>
              <a:spcPct val="90000"/>
            </a:lnSpc>
            <a:spcBef>
              <a:spcPct val="0"/>
            </a:spcBef>
            <a:spcAft>
              <a:spcPct val="15000"/>
            </a:spcAft>
            <a:buChar char="•"/>
          </a:pPr>
          <a:endParaRPr lang="zh-CN" altLang="en-US" sz="1800" kern="1200" dirty="0">
            <a:latin typeface="Times New Roman" panose="02020603050405020304" pitchFamily="18" charset="0"/>
            <a:ea typeface="楷体" panose="02010609060101010101" pitchFamily="49" charset="-122"/>
            <a:cs typeface="Times New Roman" panose="02020603050405020304" pitchFamily="18" charset="0"/>
          </a:endParaRPr>
        </a:p>
        <a:p>
          <a:pPr marL="171450" lvl="1" indent="-171450" algn="l" defTabSz="800100">
            <a:lnSpc>
              <a:spcPct val="90000"/>
            </a:lnSpc>
            <a:spcBef>
              <a:spcPct val="0"/>
            </a:spcBef>
            <a:spcAft>
              <a:spcPct val="15000"/>
            </a:spcAft>
            <a:buChar char="•"/>
          </a:pPr>
          <a:endParaRPr lang="zh-CN" altLang="en-US" sz="1800" kern="1200" dirty="0">
            <a:latin typeface="Times New Roman" panose="02020603050405020304" pitchFamily="18" charset="0"/>
            <a:ea typeface="楷体" panose="02010609060101010101" pitchFamily="49" charset="-122"/>
            <a:cs typeface="Times New Roman" panose="02020603050405020304" pitchFamily="18" charset="0"/>
          </a:endParaRPr>
        </a:p>
        <a:p>
          <a:pPr marL="171450" lvl="1" indent="-171450" algn="l" defTabSz="800100">
            <a:lnSpc>
              <a:spcPct val="90000"/>
            </a:lnSpc>
            <a:spcBef>
              <a:spcPct val="0"/>
            </a:spcBef>
            <a:spcAft>
              <a:spcPct val="15000"/>
            </a:spcAft>
            <a:buChar char="•"/>
          </a:pPr>
          <a:endParaRPr lang="zh-CN" altLang="en-US" sz="1800" kern="1200" dirty="0">
            <a:latin typeface="Times New Roman" panose="02020603050405020304" pitchFamily="18" charset="0"/>
            <a:ea typeface="楷体" panose="02010609060101010101" pitchFamily="49" charset="-122"/>
            <a:cs typeface="Times New Roman" panose="02020603050405020304" pitchFamily="18" charset="0"/>
          </a:endParaRPr>
        </a:p>
      </dsp:txBody>
      <dsp:txXfrm>
        <a:off x="0" y="192810"/>
        <a:ext cx="3456384" cy="1738800"/>
      </dsp:txXfrm>
    </dsp:sp>
    <dsp:sp modelId="{AB74EADC-9912-430E-BC05-CDBE2CEA730A}">
      <dsp:nvSpPr>
        <dsp:cNvPr id="0" name=""/>
        <dsp:cNvSpPr/>
      </dsp:nvSpPr>
      <dsp:spPr>
        <a:xfrm>
          <a:off x="172819" y="14147"/>
          <a:ext cx="2419468" cy="3542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50" tIns="0" rIns="91450" bIns="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SUB R2,</a:t>
          </a:r>
          <a:r>
            <a:rPr lang="zh-CN" altLang="en-US" sz="1800" b="1" kern="12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 </a:t>
          </a:r>
          <a:r>
            <a:rPr lang="en-US" altLang="zh-CN" sz="1800" b="1" kern="12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R3</a:t>
          </a:r>
          <a:r>
            <a:rPr lang="zh-CN" altLang="en-US"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微程序</a:t>
          </a:r>
          <a:endParaRPr lang="zh-CN" altLang="en-US" sz="1800"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dsp:txBody>
      <dsp:txXfrm>
        <a:off x="190112" y="31440"/>
        <a:ext cx="2384882" cy="319654"/>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9FB66-9C67-4984-9267-02CAB9F0BAD8}">
      <dsp:nvSpPr>
        <dsp:cNvPr id="0" name=""/>
        <dsp:cNvSpPr/>
      </dsp:nvSpPr>
      <dsp:spPr>
        <a:xfrm rot="16200000">
          <a:off x="-236449" y="240292"/>
          <a:ext cx="4176712" cy="3696127"/>
        </a:xfrm>
        <a:prstGeom prst="flowChartManualOperati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8906" bIns="0" numCol="1" spcCol="1270" anchor="t" anchorCtr="0">
          <a:noAutofit/>
        </a:bodyPr>
        <a:lstStyle/>
        <a:p>
          <a:pPr marL="0" lvl="0" indent="0" algn="l" defTabSz="977900">
            <a:lnSpc>
              <a:spcPct val="90000"/>
            </a:lnSpc>
            <a:spcBef>
              <a:spcPct val="0"/>
            </a:spcBef>
            <a:spcAft>
              <a:spcPct val="35000"/>
            </a:spcAft>
            <a:buNone/>
          </a:pPr>
          <a:r>
            <a:rPr lang="zh-CN" altLang="en-US" sz="2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设计微指令应当追求的目标</a:t>
          </a:r>
          <a:endParaRPr lang="zh-CN" altLang="en-US" sz="2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171450" lvl="1" indent="-171450" algn="l" defTabSz="755650">
            <a:lnSpc>
              <a:spcPct val="90000"/>
            </a:lnSpc>
            <a:spcBef>
              <a:spcPct val="0"/>
            </a:spcBef>
            <a:spcAft>
              <a:spcPct val="15000"/>
            </a:spcAft>
            <a:buChar char="•"/>
          </a:pPr>
          <a:r>
            <a:rPr lang="zh-CN" altLang="en-US" sz="1700" kern="1200">
              <a:latin typeface="微软雅黑" panose="020B0503020204020204" pitchFamily="34" charset="-122"/>
              <a:ea typeface="微软雅黑" panose="020B0503020204020204" pitchFamily="34" charset="-122"/>
              <a:sym typeface="+mn-lt"/>
            </a:rPr>
            <a:t>缩短微指令的长度</a:t>
          </a:r>
          <a:endParaRPr lang="zh-CN" altLang="en-US" sz="1700" kern="1200" dirty="0">
            <a:latin typeface="微软雅黑" panose="020B0503020204020204" pitchFamily="34" charset="-122"/>
            <a:ea typeface="微软雅黑" panose="020B0503020204020204" pitchFamily="34" charset="-122"/>
            <a:sym typeface="+mn-lt"/>
          </a:endParaRPr>
        </a:p>
        <a:p>
          <a:pPr marL="171450" lvl="1" indent="-171450" algn="l" defTabSz="755650">
            <a:lnSpc>
              <a:spcPct val="90000"/>
            </a:lnSpc>
            <a:spcBef>
              <a:spcPct val="0"/>
            </a:spcBef>
            <a:spcAft>
              <a:spcPct val="15000"/>
            </a:spcAft>
            <a:buChar char="•"/>
          </a:pPr>
          <a:r>
            <a:rPr lang="zh-CN" altLang="en-US" sz="1700" kern="1200">
              <a:latin typeface="微软雅黑" panose="020B0503020204020204" pitchFamily="34" charset="-122"/>
              <a:ea typeface="微软雅黑" panose="020B0503020204020204" pitchFamily="34" charset="-122"/>
              <a:sym typeface="+mn-lt"/>
            </a:rPr>
            <a:t>减小控制存储器的容量</a:t>
          </a:r>
          <a:endParaRPr lang="zh-CN" altLang="en-US" sz="1700" kern="1200" dirty="0">
            <a:latin typeface="微软雅黑" panose="020B0503020204020204" pitchFamily="34" charset="-122"/>
            <a:ea typeface="微软雅黑" panose="020B0503020204020204" pitchFamily="34" charset="-122"/>
            <a:sym typeface="+mn-lt"/>
          </a:endParaRPr>
        </a:p>
        <a:p>
          <a:pPr marL="171450" lvl="1" indent="-171450" algn="l" defTabSz="755650">
            <a:lnSpc>
              <a:spcPct val="90000"/>
            </a:lnSpc>
            <a:spcBef>
              <a:spcPct val="0"/>
            </a:spcBef>
            <a:spcAft>
              <a:spcPct val="15000"/>
            </a:spcAft>
            <a:buChar char="•"/>
          </a:pPr>
          <a:r>
            <a:rPr lang="zh-CN" altLang="en-US" sz="1700" kern="1200">
              <a:latin typeface="微软雅黑" panose="020B0503020204020204" pitchFamily="34" charset="-122"/>
              <a:ea typeface="微软雅黑" panose="020B0503020204020204" pitchFamily="34" charset="-122"/>
              <a:sym typeface="+mn-lt"/>
            </a:rPr>
            <a:t>提高微程序的执行速度</a:t>
          </a:r>
          <a:endParaRPr lang="zh-CN" altLang="en-US" sz="1700" kern="1200" dirty="0">
            <a:latin typeface="微软雅黑" panose="020B0503020204020204" pitchFamily="34" charset="-122"/>
            <a:ea typeface="微软雅黑" panose="020B0503020204020204" pitchFamily="34" charset="-122"/>
            <a:sym typeface="+mn-lt"/>
          </a:endParaRPr>
        </a:p>
        <a:p>
          <a:pPr marL="171450" lvl="1" indent="-171450" algn="l" defTabSz="755650">
            <a:lnSpc>
              <a:spcPct val="90000"/>
            </a:lnSpc>
            <a:spcBef>
              <a:spcPct val="0"/>
            </a:spcBef>
            <a:spcAft>
              <a:spcPct val="15000"/>
            </a:spcAft>
            <a:buChar char="•"/>
          </a:pPr>
          <a:r>
            <a:rPr lang="zh-CN" altLang="en-US" sz="1700" kern="1200">
              <a:latin typeface="微软雅黑" panose="020B0503020204020204" pitchFamily="34" charset="-122"/>
              <a:ea typeface="微软雅黑" panose="020B0503020204020204" pitchFamily="34" charset="-122"/>
              <a:sym typeface="+mn-lt"/>
            </a:rPr>
            <a:t>便于对微指令的修改</a:t>
          </a:r>
          <a:endParaRPr lang="zh-CN" altLang="en-US" sz="1700" kern="1200" dirty="0">
            <a:latin typeface="微软雅黑" panose="020B0503020204020204" pitchFamily="34" charset="-122"/>
            <a:ea typeface="微软雅黑" panose="020B0503020204020204" pitchFamily="34" charset="-122"/>
            <a:sym typeface="+mn-lt"/>
          </a:endParaRPr>
        </a:p>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sym typeface="+mn-lt"/>
            </a:rPr>
            <a:t>提高微程序设计的灵活性</a:t>
          </a:r>
          <a:endParaRPr lang="en-US" altLang="zh-CN" sz="1700" kern="1200" dirty="0">
            <a:latin typeface="微软雅黑" panose="020B0503020204020204" pitchFamily="34" charset="-122"/>
            <a:ea typeface="微软雅黑" panose="020B0503020204020204" pitchFamily="34" charset="-122"/>
            <a:sym typeface="+mn-lt"/>
          </a:endParaRPr>
        </a:p>
      </dsp:txBody>
      <dsp:txXfrm rot="5400000">
        <a:off x="3844" y="835341"/>
        <a:ext cx="3696127" cy="2506028"/>
      </dsp:txXfrm>
    </dsp:sp>
    <dsp:sp modelId="{2A7C5AF7-2531-4E84-9718-89F5DE8D9553}">
      <dsp:nvSpPr>
        <dsp:cNvPr id="0" name=""/>
        <dsp:cNvSpPr/>
      </dsp:nvSpPr>
      <dsp:spPr>
        <a:xfrm rot="16200000">
          <a:off x="3736887" y="240292"/>
          <a:ext cx="4176712" cy="3696127"/>
        </a:xfrm>
        <a:prstGeom prst="flowChartManualOperation">
          <a:avLst/>
        </a:prstGeom>
        <a:solidFill>
          <a:schemeClr val="accent4">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8906" bIns="0" numCol="1" spcCol="1270" anchor="t" anchorCtr="0">
          <a:noAutofit/>
        </a:bodyPr>
        <a:lstStyle/>
        <a:p>
          <a:pPr marL="0" lvl="0" indent="0" algn="l" defTabSz="977900">
            <a:lnSpc>
              <a:spcPct val="90000"/>
            </a:lnSpc>
            <a:spcBef>
              <a:spcPct val="0"/>
            </a:spcBef>
            <a:spcAft>
              <a:spcPct val="35000"/>
            </a:spcAft>
            <a:buNone/>
          </a:pPr>
          <a:r>
            <a:rPr lang="zh-CN" altLang="en-US" sz="22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操作控制字段和顺序控制字段的设计</a:t>
          </a:r>
          <a:endParaRPr lang="en-US" altLang="zh-CN" sz="2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a:p>
          <a:pPr marL="171450" lvl="1" indent="-171450" algn="l" defTabSz="755650">
            <a:lnSpc>
              <a:spcPct val="90000"/>
            </a:lnSpc>
            <a:spcBef>
              <a:spcPct val="0"/>
            </a:spcBef>
            <a:spcAft>
              <a:spcPct val="15000"/>
            </a:spcAft>
            <a:buChar char="•"/>
          </a:pPr>
          <a:r>
            <a:rPr lang="zh-CN" altLang="en-US" sz="1700" kern="1200">
              <a:latin typeface="微软雅黑" panose="020B0503020204020204" pitchFamily="34" charset="-122"/>
              <a:ea typeface="微软雅黑" panose="020B0503020204020204" pitchFamily="34" charset="-122"/>
              <a:sym typeface="+mn-lt"/>
            </a:rPr>
            <a:t>如何用二进制表示各种操作控制信号</a:t>
          </a:r>
          <a:endParaRPr lang="en-US" altLang="zh-CN" sz="1700" kern="1200" dirty="0">
            <a:latin typeface="微软雅黑" panose="020B0503020204020204" pitchFamily="34" charset="-122"/>
            <a:ea typeface="微软雅黑" panose="020B0503020204020204" pitchFamily="34" charset="-122"/>
            <a:sym typeface="+mn-lt"/>
          </a:endParaRPr>
        </a:p>
        <a:p>
          <a:pPr marL="171450" lvl="1" indent="-171450" algn="l" defTabSz="755650">
            <a:lnSpc>
              <a:spcPct val="90000"/>
            </a:lnSpc>
            <a:spcBef>
              <a:spcPct val="0"/>
            </a:spcBef>
            <a:spcAft>
              <a:spcPct val="15000"/>
            </a:spcAft>
            <a:buChar char="•"/>
          </a:pPr>
          <a:r>
            <a:rPr lang="zh-CN" altLang="en-US" sz="1700" kern="1200">
              <a:latin typeface="微软雅黑" panose="020B0503020204020204" pitchFamily="34" charset="-122"/>
              <a:ea typeface="微软雅黑" panose="020B0503020204020204" pitchFamily="34" charset="-122"/>
              <a:sym typeface="+mn-lt"/>
            </a:rPr>
            <a:t>如何形成下一个微地址</a:t>
          </a:r>
          <a:endParaRPr lang="zh-CN" altLang="en-US" sz="1700" kern="1200" dirty="0">
            <a:latin typeface="微软雅黑" panose="020B0503020204020204" pitchFamily="34" charset="-122"/>
            <a:ea typeface="微软雅黑" panose="020B0503020204020204" pitchFamily="34" charset="-122"/>
            <a:sym typeface="+mn-lt"/>
          </a:endParaRPr>
        </a:p>
      </dsp:txBody>
      <dsp:txXfrm rot="5400000">
        <a:off x="3977180" y="835341"/>
        <a:ext cx="3696127" cy="250602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072D0-7792-4767-9D07-41506C5B0BBD}">
      <dsp:nvSpPr>
        <dsp:cNvPr id="0" name=""/>
        <dsp:cNvSpPr/>
      </dsp:nvSpPr>
      <dsp:spPr>
        <a:xfrm>
          <a:off x="2678" y="96750"/>
          <a:ext cx="2342554" cy="2342554"/>
        </a:xfrm>
        <a:prstGeom prst="ellipse">
          <a:avLst/>
        </a:prstGeom>
        <a:solidFill>
          <a:schemeClr val="accent5">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8919" tIns="35560" rIns="128919" bIns="3556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直接</a:t>
          </a:r>
          <a:br>
            <a:rPr lang="en-US" altLang="zh-CN" sz="2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br>
          <a:r>
            <a:rPr lang="zh-CN" altLang="en-US" sz="2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表示法</a:t>
          </a:r>
          <a:endParaRPr lang="zh-CN" altLang="en-US" sz="2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45737" y="439809"/>
        <a:ext cx="1656436" cy="1656436"/>
      </dsp:txXfrm>
    </dsp:sp>
    <dsp:sp modelId="{766E03EB-9C6B-42D9-BE46-E43EE121E1BA}">
      <dsp:nvSpPr>
        <dsp:cNvPr id="0" name=""/>
        <dsp:cNvSpPr/>
      </dsp:nvSpPr>
      <dsp:spPr>
        <a:xfrm>
          <a:off x="1876722" y="96750"/>
          <a:ext cx="2342554" cy="2342554"/>
        </a:xfrm>
        <a:prstGeom prst="ellipse">
          <a:avLst/>
        </a:prstGeom>
        <a:solidFill>
          <a:schemeClr val="accent5">
            <a:alpha val="50000"/>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8919" tIns="35560" rIns="128919" bIns="3556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编码</a:t>
          </a:r>
          <a:br>
            <a:rPr lang="en-US" altLang="zh-CN" sz="2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br>
          <a:r>
            <a:rPr lang="zh-CN" altLang="en-US" sz="2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表示法</a:t>
          </a:r>
        </a:p>
      </dsp:txBody>
      <dsp:txXfrm>
        <a:off x="2219781" y="439809"/>
        <a:ext cx="1656436" cy="1656436"/>
      </dsp:txXfrm>
    </dsp:sp>
    <dsp:sp modelId="{E840CE1A-BFEE-4840-81BC-24368F53EBE1}">
      <dsp:nvSpPr>
        <dsp:cNvPr id="0" name=""/>
        <dsp:cNvSpPr/>
      </dsp:nvSpPr>
      <dsp:spPr>
        <a:xfrm>
          <a:off x="3750766" y="96750"/>
          <a:ext cx="2342554" cy="2342554"/>
        </a:xfrm>
        <a:prstGeom prst="ellipse">
          <a:avLst/>
        </a:prstGeom>
        <a:solidFill>
          <a:schemeClr val="accent5">
            <a:alpha val="50000"/>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8919" tIns="35560" rIns="128919" bIns="3556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混合</a:t>
          </a:r>
          <a:br>
            <a:rPr lang="en-US" altLang="zh-CN" sz="2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br>
          <a:r>
            <a:rPr lang="zh-CN" altLang="en-US" sz="2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表示法</a:t>
          </a:r>
          <a:endParaRPr lang="en-US" altLang="zh-CN" sz="2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4093825" y="439809"/>
        <a:ext cx="1656436" cy="1656436"/>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B10FF-96E6-43AD-AB96-37DC6B776957}">
      <dsp:nvSpPr>
        <dsp:cNvPr id="0" name=""/>
        <dsp:cNvSpPr/>
      </dsp:nvSpPr>
      <dsp:spPr>
        <a:xfrm>
          <a:off x="0" y="422546"/>
          <a:ext cx="3659187" cy="830025"/>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54076" rIns="144000"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b="1" kern="1200" dirty="0">
              <a:latin typeface="微软雅黑" panose="020B0503020204020204" pitchFamily="34" charset="-122"/>
              <a:ea typeface="微软雅黑" panose="020B0503020204020204" pitchFamily="34" charset="-122"/>
              <a:cs typeface="+mn-ea"/>
              <a:sym typeface="+mn-lt"/>
            </a:rPr>
            <a:t>每一位表示一个微命令</a:t>
          </a:r>
          <a:endParaRPr lang="zh-CN" altLang="en-US" sz="1700" b="1" kern="1200" dirty="0">
            <a:latin typeface="微软雅黑" panose="020B0503020204020204" pitchFamily="34" charset="-122"/>
            <a:ea typeface="微软雅黑" panose="020B0503020204020204" pitchFamily="34" charset="-122"/>
          </a:endParaRPr>
        </a:p>
      </dsp:txBody>
      <dsp:txXfrm>
        <a:off x="0" y="422546"/>
        <a:ext cx="3659187" cy="830025"/>
      </dsp:txXfrm>
    </dsp:sp>
    <dsp:sp modelId="{0C2E6922-D47E-41CD-9A27-E78B1AF84F04}">
      <dsp:nvSpPr>
        <dsp:cNvPr id="0" name=""/>
        <dsp:cNvSpPr/>
      </dsp:nvSpPr>
      <dsp:spPr>
        <a:xfrm>
          <a:off x="182959" y="171626"/>
          <a:ext cx="2561430" cy="5018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755650">
            <a:lnSpc>
              <a:spcPct val="90000"/>
            </a:lnSpc>
            <a:spcBef>
              <a:spcPct val="0"/>
            </a:spcBef>
            <a:spcAft>
              <a:spcPct val="35000"/>
            </a:spcAft>
            <a:buNone/>
          </a:pPr>
          <a:r>
            <a:rPr lang="zh-CN" altLang="en-US"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直接表示法</a:t>
          </a:r>
        </a:p>
      </dsp:txBody>
      <dsp:txXfrm>
        <a:off x="207457" y="196124"/>
        <a:ext cx="2512434" cy="452844"/>
      </dsp:txXfrm>
    </dsp:sp>
    <dsp:sp modelId="{C36BE47D-B926-4452-A38B-7CC441374E9F}">
      <dsp:nvSpPr>
        <dsp:cNvPr id="0" name=""/>
        <dsp:cNvSpPr/>
      </dsp:nvSpPr>
      <dsp:spPr>
        <a:xfrm>
          <a:off x="0" y="1595291"/>
          <a:ext cx="3659187" cy="1151325"/>
        </a:xfrm>
        <a:prstGeom prst="rect">
          <a:avLst/>
        </a:prstGeom>
        <a:solidFill>
          <a:schemeClr val="lt1">
            <a:alpha val="90000"/>
            <a:hueOff val="0"/>
            <a:satOff val="0"/>
            <a:lumOff val="0"/>
            <a:alphaOff val="0"/>
          </a:schemeClr>
        </a:solidFill>
        <a:ln w="15875" cap="flat" cmpd="sng" algn="ctr">
          <a:solidFill>
            <a:schemeClr val="accent5">
              <a:hueOff val="-1654278"/>
              <a:satOff val="-8885"/>
              <a:lumOff val="30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54076" rIns="144000"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cs typeface="+mn-ea"/>
              <a:sym typeface="+mn-lt"/>
            </a:rPr>
            <a:t>结构简单，并行性强，操作速度快</a:t>
          </a:r>
          <a:endParaRPr lang="en-US" altLang="zh-CN" sz="1700" kern="1200" dirty="0">
            <a:latin typeface="微软雅黑" panose="020B0503020204020204" pitchFamily="34" charset="-122"/>
            <a:ea typeface="微软雅黑" panose="020B0503020204020204" pitchFamily="34" charset="-122"/>
            <a:cs typeface="+mn-ea"/>
            <a:sym typeface="+mn-lt"/>
          </a:endParaRPr>
        </a:p>
      </dsp:txBody>
      <dsp:txXfrm>
        <a:off x="0" y="1595291"/>
        <a:ext cx="3659187" cy="1151325"/>
      </dsp:txXfrm>
    </dsp:sp>
    <dsp:sp modelId="{FB57484F-C734-4360-8A34-FA369470C070}">
      <dsp:nvSpPr>
        <dsp:cNvPr id="0" name=""/>
        <dsp:cNvSpPr/>
      </dsp:nvSpPr>
      <dsp:spPr>
        <a:xfrm>
          <a:off x="182959" y="1344371"/>
          <a:ext cx="2561430" cy="501840"/>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755650">
            <a:lnSpc>
              <a:spcPct val="90000"/>
            </a:lnSpc>
            <a:spcBef>
              <a:spcPct val="0"/>
            </a:spcBef>
            <a:spcAft>
              <a:spcPct val="35000"/>
            </a:spcAft>
            <a:buNone/>
          </a:pPr>
          <a:r>
            <a:rPr lang="zh-CN" altLang="en-US"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优点</a:t>
          </a:r>
        </a:p>
      </dsp:txBody>
      <dsp:txXfrm>
        <a:off x="207457" y="1368869"/>
        <a:ext cx="2512434" cy="452844"/>
      </dsp:txXfrm>
    </dsp:sp>
    <dsp:sp modelId="{68A8F8D0-93CF-45E4-833A-53B33D0FFC56}">
      <dsp:nvSpPr>
        <dsp:cNvPr id="0" name=""/>
        <dsp:cNvSpPr/>
      </dsp:nvSpPr>
      <dsp:spPr>
        <a:xfrm>
          <a:off x="0" y="3089336"/>
          <a:ext cx="3659187" cy="830025"/>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54076" rIns="144000"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cs typeface="+mn-ea"/>
              <a:sym typeface="+mn-lt"/>
            </a:rPr>
            <a:t>微指令字太长，导致</a:t>
          </a:r>
          <a:r>
            <a:rPr lang="en-US" altLang="zh-CN" sz="1700" kern="1200" dirty="0">
              <a:latin typeface="微软雅黑" panose="020B0503020204020204" pitchFamily="34" charset="-122"/>
              <a:ea typeface="微软雅黑" panose="020B0503020204020204" pitchFamily="34" charset="-122"/>
              <a:cs typeface="+mn-ea"/>
              <a:sym typeface="+mn-lt"/>
            </a:rPr>
            <a:t>CM</a:t>
          </a:r>
          <a:r>
            <a:rPr lang="zh-CN" altLang="en-US" sz="1700" kern="1200" dirty="0">
              <a:latin typeface="微软雅黑" panose="020B0503020204020204" pitchFamily="34" charset="-122"/>
              <a:ea typeface="微软雅黑" panose="020B0503020204020204" pitchFamily="34" charset="-122"/>
              <a:cs typeface="+mn-ea"/>
              <a:sym typeface="+mn-lt"/>
            </a:rPr>
            <a:t>容量较大</a:t>
          </a:r>
          <a:endParaRPr lang="en-US" altLang="zh-CN" sz="1700" kern="1200" dirty="0">
            <a:latin typeface="微软雅黑" panose="020B0503020204020204" pitchFamily="34" charset="-122"/>
            <a:ea typeface="微软雅黑" panose="020B0503020204020204" pitchFamily="34" charset="-122"/>
            <a:cs typeface="+mn-ea"/>
            <a:sym typeface="+mn-lt"/>
          </a:endParaRPr>
        </a:p>
      </dsp:txBody>
      <dsp:txXfrm>
        <a:off x="0" y="3089336"/>
        <a:ext cx="3659187" cy="830025"/>
      </dsp:txXfrm>
    </dsp:sp>
    <dsp:sp modelId="{63A9EEA6-2BE6-4E81-A6C7-A6C3EA8E954B}">
      <dsp:nvSpPr>
        <dsp:cNvPr id="0" name=""/>
        <dsp:cNvSpPr/>
      </dsp:nvSpPr>
      <dsp:spPr>
        <a:xfrm>
          <a:off x="182959" y="2838416"/>
          <a:ext cx="2561430" cy="50184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755650">
            <a:lnSpc>
              <a:spcPct val="90000"/>
            </a:lnSpc>
            <a:spcBef>
              <a:spcPct val="0"/>
            </a:spcBef>
            <a:spcAft>
              <a:spcPct val="35000"/>
            </a:spcAft>
            <a:buNone/>
          </a:pPr>
          <a:r>
            <a:rPr lang="zh-CN" altLang="en-US"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缺点</a:t>
          </a:r>
          <a:endParaRPr lang="en-US" altLang="zh-CN"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207457" y="2862914"/>
        <a:ext cx="2512434" cy="452844"/>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218AF-5471-4C64-9666-95E409E73F21}">
      <dsp:nvSpPr>
        <dsp:cNvPr id="0" name=""/>
        <dsp:cNvSpPr/>
      </dsp:nvSpPr>
      <dsp:spPr>
        <a:xfrm>
          <a:off x="0" y="317249"/>
          <a:ext cx="3659187" cy="16380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00" tIns="416560" rIns="144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把相斥的微命令组成一个小组，然后通过译码器对小组信号进行译码，输出作为微命令</a:t>
          </a:r>
          <a:endParaRPr lang="en-US" altLang="zh-CN" sz="1800" kern="1200" dirty="0">
            <a:latin typeface="微软雅黑" panose="020B0503020204020204" pitchFamily="34" charset="-122"/>
            <a:ea typeface="微软雅黑" panose="020B0503020204020204" pitchFamily="34" charset="-122"/>
            <a:sym typeface="+mn-lt"/>
          </a:endParaRPr>
        </a:p>
      </dsp:txBody>
      <dsp:txXfrm>
        <a:off x="0" y="317249"/>
        <a:ext cx="3659187" cy="1638000"/>
      </dsp:txXfrm>
    </dsp:sp>
    <dsp:sp modelId="{F8392A70-C548-4E88-A6B1-F60D41464418}">
      <dsp:nvSpPr>
        <dsp:cNvPr id="0" name=""/>
        <dsp:cNvSpPr/>
      </dsp:nvSpPr>
      <dsp:spPr>
        <a:xfrm>
          <a:off x="182959" y="22049"/>
          <a:ext cx="2561430" cy="5904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编码表示法</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1780" y="50870"/>
        <a:ext cx="2503788" cy="532758"/>
      </dsp:txXfrm>
    </dsp:sp>
    <dsp:sp modelId="{D0862820-EDA0-4578-B293-42AC0BA27731}">
      <dsp:nvSpPr>
        <dsp:cNvPr id="0" name=""/>
        <dsp:cNvSpPr/>
      </dsp:nvSpPr>
      <dsp:spPr>
        <a:xfrm>
          <a:off x="0" y="2358450"/>
          <a:ext cx="3659187" cy="1291500"/>
        </a:xfrm>
        <a:prstGeom prst="rect">
          <a:avLst/>
        </a:prstGeom>
        <a:solidFill>
          <a:schemeClr val="lt1">
            <a:alpha val="90000"/>
            <a:hueOff val="0"/>
            <a:satOff val="0"/>
            <a:lumOff val="0"/>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00" tIns="416560" rIns="144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a:latin typeface="微软雅黑" panose="020B0503020204020204" pitchFamily="34" charset="-122"/>
              <a:ea typeface="微软雅黑" panose="020B0503020204020204" pitchFamily="34" charset="-122"/>
              <a:sym typeface="+mn-lt"/>
            </a:rPr>
            <a:t>微指令字缩短，译码电路使微指令的执行速度减慢</a:t>
          </a:r>
          <a:endParaRPr lang="zh-CN" altLang="en-US" sz="1800" kern="1200" dirty="0">
            <a:latin typeface="微软雅黑" panose="020B0503020204020204" pitchFamily="34" charset="-122"/>
            <a:ea typeface="微软雅黑" panose="020B0503020204020204" pitchFamily="34" charset="-122"/>
            <a:sym typeface="+mn-lt"/>
          </a:endParaRPr>
        </a:p>
      </dsp:txBody>
      <dsp:txXfrm>
        <a:off x="0" y="2358450"/>
        <a:ext cx="3659187" cy="1291500"/>
      </dsp:txXfrm>
    </dsp:sp>
    <dsp:sp modelId="{1062D3B1-A0E1-40C1-9E23-5975EEF97500}">
      <dsp:nvSpPr>
        <dsp:cNvPr id="0" name=""/>
        <dsp:cNvSpPr/>
      </dsp:nvSpPr>
      <dsp:spPr>
        <a:xfrm>
          <a:off x="182959" y="2063250"/>
          <a:ext cx="2561430" cy="590400"/>
        </a:xfrm>
        <a:prstGeom prst="roundRect">
          <a:avLst/>
        </a:prstGeom>
        <a:solidFill>
          <a:schemeClr val="accent4">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11780" y="2092071"/>
        <a:ext cx="2503788" cy="53275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CEFE5-640F-4641-A367-E2CBEE6A4057}">
      <dsp:nvSpPr>
        <dsp:cNvPr id="0" name=""/>
        <dsp:cNvSpPr/>
      </dsp:nvSpPr>
      <dsp:spPr>
        <a:xfrm>
          <a:off x="1298674" y="260"/>
          <a:ext cx="1943695" cy="1943695"/>
        </a:xfrm>
        <a:prstGeom prst="ellipse">
          <a:avLst/>
        </a:prstGeom>
        <a:solidFill>
          <a:schemeClr val="accent5">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6968" tIns="25400" rIns="106968"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计数器方式</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1583322" y="284908"/>
        <a:ext cx="1374399" cy="1374399"/>
      </dsp:txXfrm>
    </dsp:sp>
    <dsp:sp modelId="{9D933D97-462E-420E-BCD7-CB8428D0162C}">
      <dsp:nvSpPr>
        <dsp:cNvPr id="0" name=""/>
        <dsp:cNvSpPr/>
      </dsp:nvSpPr>
      <dsp:spPr>
        <a:xfrm>
          <a:off x="2853630" y="260"/>
          <a:ext cx="1943695" cy="1943695"/>
        </a:xfrm>
        <a:prstGeom prst="ellipse">
          <a:avLst/>
        </a:prstGeom>
        <a:solidFill>
          <a:schemeClr val="accent5">
            <a:alpha val="50000"/>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6968" tIns="25400" rIns="106968"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多路转移方式（断定方式）</a:t>
          </a:r>
        </a:p>
      </dsp:txBody>
      <dsp:txXfrm>
        <a:off x="3138278" y="284908"/>
        <a:ext cx="1374399" cy="1374399"/>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AE3D0-441C-4933-B29F-A8727CAAC2F3}">
      <dsp:nvSpPr>
        <dsp:cNvPr id="0" name=""/>
        <dsp:cNvSpPr/>
      </dsp:nvSpPr>
      <dsp:spPr>
        <a:xfrm>
          <a:off x="0" y="692793"/>
          <a:ext cx="3659187" cy="13041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00" tIns="374904" rIns="108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cs typeface="+mn-ea"/>
              <a:sym typeface="+mn-lt"/>
            </a:rPr>
            <a:t>后继微地址 </a:t>
          </a:r>
          <a:r>
            <a:rPr lang="en-US" altLang="zh-CN" sz="1800" b="1" kern="1200" dirty="0">
              <a:latin typeface="微软雅黑" panose="020B0503020204020204" pitchFamily="34" charset="-122"/>
              <a:ea typeface="微软雅黑" panose="020B0503020204020204" pitchFamily="34" charset="-122"/>
              <a:cs typeface="+mn-ea"/>
              <a:sym typeface="+mn-lt"/>
            </a:rPr>
            <a:t>= </a:t>
          </a:r>
          <a:r>
            <a:rPr lang="zh-CN" altLang="en-US" sz="1800" kern="1200" dirty="0">
              <a:latin typeface="微软雅黑" panose="020B0503020204020204" pitchFamily="34" charset="-122"/>
              <a:ea typeface="微软雅黑" panose="020B0503020204020204" pitchFamily="34" charset="-122"/>
              <a:cs typeface="+mn-ea"/>
              <a:sym typeface="+mn-lt"/>
            </a:rPr>
            <a:t>当前微地址</a:t>
          </a:r>
          <a:r>
            <a:rPr lang="en-US" altLang="zh-CN" sz="1800" b="1" kern="1200" dirty="0">
              <a:latin typeface="微软雅黑" panose="020B0503020204020204" pitchFamily="34" charset="-122"/>
              <a:ea typeface="微软雅黑" panose="020B0503020204020204" pitchFamily="34" charset="-122"/>
              <a:cs typeface="+mn-ea"/>
              <a:sym typeface="+mn-lt"/>
            </a:rPr>
            <a:t>+</a:t>
          </a:r>
          <a:r>
            <a:rPr lang="zh-CN" altLang="en-US" sz="1800" b="1" kern="1200" dirty="0">
              <a:latin typeface="微软雅黑" panose="020B0503020204020204" pitchFamily="34" charset="-122"/>
              <a:ea typeface="微软雅黑" panose="020B0503020204020204" pitchFamily="34" charset="-122"/>
              <a:cs typeface="+mn-ea"/>
              <a:sym typeface="+mn-lt"/>
            </a:rPr>
            <a:t>增量</a:t>
          </a:r>
          <a:endParaRPr lang="en-US" altLang="zh-CN" sz="1800" kern="1200" dirty="0">
            <a:latin typeface="微软雅黑" panose="020B0503020204020204" pitchFamily="34" charset="-122"/>
            <a:ea typeface="微软雅黑" panose="020B0503020204020204" pitchFamily="34" charset="-122"/>
            <a:cs typeface="+mn-ea"/>
            <a:sym typeface="+mn-lt"/>
          </a:endParaRPr>
        </a:p>
        <a:p>
          <a:pPr marL="171450" lvl="1" indent="-171450" algn="l" defTabSz="800100">
            <a:lnSpc>
              <a:spcPct val="90000"/>
            </a:lnSpc>
            <a:spcBef>
              <a:spcPct val="0"/>
            </a:spcBef>
            <a:spcAft>
              <a:spcPct val="15000"/>
            </a:spcAft>
            <a:buChar char="•"/>
          </a:pPr>
          <a:r>
            <a:rPr lang="zh-CN" altLang="en-US" sz="1800" kern="1200">
              <a:latin typeface="微软雅黑" panose="020B0503020204020204" pitchFamily="34" charset="-122"/>
              <a:ea typeface="微软雅黑" panose="020B0503020204020204" pitchFamily="34" charset="-122"/>
              <a:cs typeface="+mn-ea"/>
              <a:sym typeface="+mn-lt"/>
            </a:rPr>
            <a:t>类似指令的顺序寻址</a:t>
          </a:r>
          <a:endParaRPr lang="en-US" altLang="zh-CN" sz="1800" kern="1200" dirty="0">
            <a:latin typeface="微软雅黑" panose="020B0503020204020204" pitchFamily="34" charset="-122"/>
            <a:ea typeface="微软雅黑" panose="020B0503020204020204" pitchFamily="34" charset="-122"/>
            <a:cs typeface="+mn-ea"/>
            <a:sym typeface="+mn-lt"/>
          </a:endParaRPr>
        </a:p>
      </dsp:txBody>
      <dsp:txXfrm>
        <a:off x="0" y="692793"/>
        <a:ext cx="3659187" cy="1304100"/>
      </dsp:txXfrm>
    </dsp:sp>
    <dsp:sp modelId="{B3F03BA5-E308-4804-B0ED-001714ADB7C2}">
      <dsp:nvSpPr>
        <dsp:cNvPr id="0" name=""/>
        <dsp:cNvSpPr/>
      </dsp:nvSpPr>
      <dsp:spPr>
        <a:xfrm>
          <a:off x="182959" y="427113"/>
          <a:ext cx="2561430" cy="5313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顺序执行时</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08898" y="453052"/>
        <a:ext cx="2509552" cy="479482"/>
      </dsp:txXfrm>
    </dsp:sp>
    <dsp:sp modelId="{1FDA352C-FF38-4CF1-BEE7-EF80EA5DD69D}">
      <dsp:nvSpPr>
        <dsp:cNvPr id="0" name=""/>
        <dsp:cNvSpPr/>
      </dsp:nvSpPr>
      <dsp:spPr>
        <a:xfrm>
          <a:off x="0" y="2359774"/>
          <a:ext cx="3659187" cy="13041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00" tIns="374904" rIns="108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cs typeface="+mn-ea"/>
              <a:sym typeface="+mn-lt"/>
            </a:rPr>
            <a:t>后继微地址 </a:t>
          </a:r>
          <a:r>
            <a:rPr lang="en-US" altLang="zh-CN" sz="1800" b="1" kern="1200" dirty="0">
              <a:latin typeface="微软雅黑" panose="020B0503020204020204" pitchFamily="34" charset="-122"/>
              <a:ea typeface="微软雅黑" panose="020B0503020204020204" pitchFamily="34" charset="-122"/>
              <a:cs typeface="+mn-ea"/>
              <a:sym typeface="+mn-lt"/>
            </a:rPr>
            <a:t>= </a:t>
          </a:r>
          <a:r>
            <a:rPr lang="zh-CN" altLang="en-US" sz="1800" kern="1200" dirty="0">
              <a:latin typeface="微软雅黑" panose="020B0503020204020204" pitchFamily="34" charset="-122"/>
              <a:ea typeface="微软雅黑" panose="020B0503020204020204" pitchFamily="34" charset="-122"/>
            </a:rPr>
            <a:t>微地址字段</a:t>
          </a:r>
          <a:endParaRPr lang="en-US" altLang="zh-CN" sz="1800" kern="1200" dirty="0">
            <a:latin typeface="微软雅黑" panose="020B0503020204020204" pitchFamily="34" charset="-122"/>
            <a:ea typeface="微软雅黑" panose="020B0503020204020204" pitchFamily="34" charset="-122"/>
            <a:cs typeface="+mn-ea"/>
            <a:sym typeface="+mn-lt"/>
          </a:endParaRPr>
        </a:p>
        <a:p>
          <a:pPr marL="171450" lvl="1" indent="-171450" algn="l" defTabSz="800100">
            <a:lnSpc>
              <a:spcPct val="90000"/>
            </a:lnSpc>
            <a:spcBef>
              <a:spcPct val="0"/>
            </a:spcBef>
            <a:spcAft>
              <a:spcPct val="15000"/>
            </a:spcAft>
            <a:buChar char="•"/>
          </a:pPr>
          <a:r>
            <a:rPr lang="zh-CN" altLang="en-US" sz="1800" kern="1200">
              <a:latin typeface="微软雅黑" panose="020B0503020204020204" pitchFamily="34" charset="-122"/>
              <a:ea typeface="微软雅黑" panose="020B0503020204020204" pitchFamily="34" charset="-122"/>
              <a:cs typeface="+mn-ea"/>
              <a:sym typeface="+mn-lt"/>
            </a:rPr>
            <a:t>类似跳跃寻址</a:t>
          </a:r>
          <a:endParaRPr lang="en-US" altLang="zh-CN" sz="1800" kern="1200" dirty="0">
            <a:latin typeface="微软雅黑" panose="020B0503020204020204" pitchFamily="34" charset="-122"/>
            <a:ea typeface="微软雅黑" panose="020B0503020204020204" pitchFamily="34" charset="-122"/>
            <a:cs typeface="+mn-ea"/>
            <a:sym typeface="+mn-lt"/>
          </a:endParaRPr>
        </a:p>
      </dsp:txBody>
      <dsp:txXfrm>
        <a:off x="0" y="2359774"/>
        <a:ext cx="3659187" cy="1304100"/>
      </dsp:txXfrm>
    </dsp:sp>
    <dsp:sp modelId="{9EB9B1B8-0925-484C-A899-3BD7A5412672}">
      <dsp:nvSpPr>
        <dsp:cNvPr id="0" name=""/>
        <dsp:cNvSpPr/>
      </dsp:nvSpPr>
      <dsp:spPr>
        <a:xfrm>
          <a:off x="182959" y="2094094"/>
          <a:ext cx="2561430" cy="53136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非</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顺序执行（分支）时</a:t>
          </a:r>
          <a:endPar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208898" y="2120033"/>
        <a:ext cx="2509552" cy="47948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E6823-D624-4CAA-B55F-0DB11E2E731D}">
      <dsp:nvSpPr>
        <dsp:cNvPr id="0" name=""/>
        <dsp:cNvSpPr/>
      </dsp:nvSpPr>
      <dsp:spPr>
        <a:xfrm>
          <a:off x="0" y="334844"/>
          <a:ext cx="3656013" cy="2094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3747" tIns="395732" rIns="283747"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cs typeface="+mn-ea"/>
              <a:sym typeface="+mn-lt"/>
            </a:rPr>
            <a:t>顺序控制字段较短，微地址产生机构简单。</a:t>
          </a:r>
          <a:endParaRPr lang="en-US" altLang="zh-CN" sz="1900" kern="1200" dirty="0">
            <a:latin typeface="微软雅黑" panose="020B0503020204020204" pitchFamily="34" charset="-122"/>
            <a:ea typeface="微软雅黑" panose="020B0503020204020204" pitchFamily="34" charset="-122"/>
            <a:cs typeface="+mn-ea"/>
            <a:sym typeface="+mn-lt"/>
          </a:endParaRPr>
        </a:p>
        <a:p>
          <a:pPr marL="171450" lvl="1" indent="-171450" algn="l" defTabSz="84455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cs typeface="+mn-ea"/>
              <a:sym typeface="+mn-lt"/>
            </a:rPr>
            <a:t>多路并行转移功能较弱，速度较慢，灵活性较差。 </a:t>
          </a:r>
        </a:p>
      </dsp:txBody>
      <dsp:txXfrm>
        <a:off x="0" y="334844"/>
        <a:ext cx="3656013" cy="2094750"/>
      </dsp:txXfrm>
    </dsp:sp>
    <dsp:sp modelId="{4537BA4D-3984-4066-B317-524EABC32B64}">
      <dsp:nvSpPr>
        <dsp:cNvPr id="0" name=""/>
        <dsp:cNvSpPr/>
      </dsp:nvSpPr>
      <dsp:spPr>
        <a:xfrm>
          <a:off x="182800" y="54404"/>
          <a:ext cx="2559209"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特点</a:t>
          </a:r>
          <a:endParaRPr lang="zh-CN" altLang="en-US" sz="1900" kern="1200" dirty="0"/>
        </a:p>
      </dsp:txBody>
      <dsp:txXfrm>
        <a:off x="210180" y="81784"/>
        <a:ext cx="2504449" cy="50612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AE3D0-441C-4933-B29F-A8727CAAC2F3}">
      <dsp:nvSpPr>
        <dsp:cNvPr id="0" name=""/>
        <dsp:cNvSpPr/>
      </dsp:nvSpPr>
      <dsp:spPr>
        <a:xfrm>
          <a:off x="0" y="947943"/>
          <a:ext cx="3659187" cy="87885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6000" tIns="374904" rIns="216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后继微地址 </a:t>
          </a:r>
          <a:r>
            <a:rPr lang="en-US" altLang="zh-CN" sz="1800" b="1" kern="1200" dirty="0">
              <a:latin typeface="微软雅黑" panose="020B0503020204020204" pitchFamily="34" charset="-122"/>
              <a:ea typeface="微软雅黑" panose="020B0503020204020204" pitchFamily="34" charset="-122"/>
              <a:sym typeface="+mn-lt"/>
            </a:rPr>
            <a:t>= </a:t>
          </a:r>
          <a:r>
            <a:rPr lang="zh-CN" altLang="en-US" sz="1800" kern="1200" dirty="0">
              <a:latin typeface="微软雅黑" panose="020B0503020204020204" pitchFamily="34" charset="-122"/>
              <a:ea typeface="微软雅黑" panose="020B0503020204020204" pitchFamily="34" charset="-122"/>
              <a:sym typeface="+mn-lt"/>
            </a:rPr>
            <a:t>微地址字段</a:t>
          </a:r>
          <a:endParaRPr lang="en-US" altLang="zh-CN" sz="1800" kern="1200" dirty="0">
            <a:latin typeface="微软雅黑" panose="020B0503020204020204" pitchFamily="34" charset="-122"/>
            <a:ea typeface="微软雅黑" panose="020B0503020204020204" pitchFamily="34" charset="-122"/>
            <a:sym typeface="+mn-lt"/>
          </a:endParaRPr>
        </a:p>
      </dsp:txBody>
      <dsp:txXfrm>
        <a:off x="0" y="947943"/>
        <a:ext cx="3659187" cy="878850"/>
      </dsp:txXfrm>
    </dsp:sp>
    <dsp:sp modelId="{B3F03BA5-E308-4804-B0ED-001714ADB7C2}">
      <dsp:nvSpPr>
        <dsp:cNvPr id="0" name=""/>
        <dsp:cNvSpPr/>
      </dsp:nvSpPr>
      <dsp:spPr>
        <a:xfrm>
          <a:off x="182959" y="682263"/>
          <a:ext cx="2561430" cy="53136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00100">
            <a:lnSpc>
              <a:spcPct val="90000"/>
            </a:lnSpc>
            <a:spcBef>
              <a:spcPct val="0"/>
            </a:spcBef>
            <a:spcAft>
              <a:spcPct val="35000"/>
            </a:spcAft>
            <a:buNone/>
          </a:pPr>
          <a:r>
            <a:rPr lang="zh-CN" altLang="en-US" sz="18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顺序执行时</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08898" y="708202"/>
        <a:ext cx="2509552" cy="479482"/>
      </dsp:txXfrm>
    </dsp:sp>
    <dsp:sp modelId="{4AAC6EC1-C394-4A65-8F54-49730880F184}">
      <dsp:nvSpPr>
        <dsp:cNvPr id="0" name=""/>
        <dsp:cNvSpPr/>
      </dsp:nvSpPr>
      <dsp:spPr>
        <a:xfrm>
          <a:off x="0" y="2189674"/>
          <a:ext cx="3659187" cy="1219050"/>
        </a:xfrm>
        <a:prstGeom prst="rect">
          <a:avLst/>
        </a:prstGeom>
        <a:solidFill>
          <a:schemeClr val="lt1">
            <a:alpha val="90000"/>
            <a:hueOff val="0"/>
            <a:satOff val="0"/>
            <a:lumOff val="0"/>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6000" tIns="374904" rIns="216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按“</a:t>
          </a:r>
          <a:r>
            <a:rPr lang="zh-CN" altLang="en-US" sz="1800" b="1" kern="1200" dirty="0">
              <a:latin typeface="微软雅黑" panose="020B0503020204020204" pitchFamily="34" charset="-122"/>
              <a:ea typeface="微软雅黑" panose="020B0503020204020204" pitchFamily="34" charset="-122"/>
              <a:sym typeface="+mn-lt"/>
            </a:rPr>
            <a:t>判别测试</a:t>
          </a:r>
          <a:r>
            <a:rPr lang="en-US" altLang="zh-CN" sz="1800" kern="1200" dirty="0">
              <a:latin typeface="微软雅黑" panose="020B0503020204020204" pitchFamily="34" charset="-122"/>
              <a:ea typeface="微软雅黑" panose="020B0503020204020204" pitchFamily="34" charset="-122"/>
              <a:sym typeface="+mn-lt"/>
            </a:rPr>
            <a:t>”</a:t>
          </a:r>
          <a:r>
            <a:rPr lang="zh-CN" altLang="en-US" sz="1800" kern="1200" dirty="0">
              <a:latin typeface="微软雅黑" panose="020B0503020204020204" pitchFamily="34" charset="-122"/>
              <a:ea typeface="微软雅黑" panose="020B0503020204020204" pitchFamily="34" charset="-122"/>
              <a:sym typeface="+mn-lt"/>
            </a:rPr>
            <a:t>标志和“</a:t>
          </a:r>
          <a:r>
            <a:rPr lang="zh-CN" altLang="en-US" sz="1800" b="1" kern="1200" dirty="0">
              <a:latin typeface="微软雅黑" panose="020B0503020204020204" pitchFamily="34" charset="-122"/>
              <a:ea typeface="微软雅黑" panose="020B0503020204020204" pitchFamily="34" charset="-122"/>
              <a:sym typeface="+mn-lt"/>
            </a:rPr>
            <a:t>状态条件</a:t>
          </a:r>
          <a:r>
            <a:rPr lang="zh-CN" altLang="en-US" sz="1800" kern="1200" dirty="0">
              <a:latin typeface="微软雅黑" panose="020B0503020204020204" pitchFamily="34" charset="-122"/>
              <a:ea typeface="微软雅黑" panose="020B0503020204020204" pitchFamily="34" charset="-122"/>
              <a:sym typeface="+mn-lt"/>
            </a:rPr>
            <a:t>”信息产生一个微地址</a:t>
          </a:r>
          <a:endParaRPr lang="en-US" altLang="zh-CN" sz="1800" kern="1200" dirty="0">
            <a:latin typeface="微软雅黑" panose="020B0503020204020204" pitchFamily="34" charset="-122"/>
            <a:ea typeface="微软雅黑" panose="020B0503020204020204" pitchFamily="34" charset="-122"/>
            <a:sym typeface="+mn-lt"/>
          </a:endParaRPr>
        </a:p>
      </dsp:txBody>
      <dsp:txXfrm>
        <a:off x="0" y="2189674"/>
        <a:ext cx="3659187" cy="1219050"/>
      </dsp:txXfrm>
    </dsp:sp>
    <dsp:sp modelId="{46A161D3-D232-4AB9-B747-EF899124135C}">
      <dsp:nvSpPr>
        <dsp:cNvPr id="0" name=""/>
        <dsp:cNvSpPr/>
      </dsp:nvSpPr>
      <dsp:spPr>
        <a:xfrm>
          <a:off x="182959" y="1923994"/>
          <a:ext cx="2561430" cy="531360"/>
        </a:xfrm>
        <a:prstGeom prst="roundRect">
          <a:avLst/>
        </a:prstGeom>
        <a:solidFill>
          <a:schemeClr val="accent4">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00100">
            <a:lnSpc>
              <a:spcPct val="90000"/>
            </a:lnSpc>
            <a:spcBef>
              <a:spcPct val="0"/>
            </a:spcBef>
            <a:spcAft>
              <a:spcPct val="35000"/>
            </a:spcAft>
            <a:buNone/>
          </a:pPr>
          <a:r>
            <a:rPr lang="zh-CN" altLang="en-US" sz="18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非顺序执行（分支）时</a:t>
          </a:r>
          <a:endPar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08898" y="1949933"/>
        <a:ext cx="2509552" cy="479482"/>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E6823-D624-4CAA-B55F-0DB11E2E731D}">
      <dsp:nvSpPr>
        <dsp:cNvPr id="0" name=""/>
        <dsp:cNvSpPr/>
      </dsp:nvSpPr>
      <dsp:spPr>
        <a:xfrm>
          <a:off x="0" y="292769"/>
          <a:ext cx="3656013" cy="20349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95732" rIns="180000" bIns="128016" numCol="1" spcCol="1270" anchor="t" anchorCtr="0">
          <a:noAutofit/>
        </a:bodyPr>
        <a:lstStyle/>
        <a:p>
          <a:pPr marL="171450" lvl="1" indent="-171450" algn="just"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能以较短的顺序控制字段配合，实现多路并行转移，灵活性好，速度较快，</a:t>
          </a:r>
          <a:endParaRPr lang="en-US" altLang="zh-CN" sz="1800" kern="1200" dirty="0">
            <a:latin typeface="微软雅黑" panose="020B0503020204020204" pitchFamily="34" charset="-122"/>
            <a:ea typeface="微软雅黑" panose="020B0503020204020204" pitchFamily="34" charset="-122"/>
            <a:cs typeface="+mn-ea"/>
            <a:sym typeface="+mn-lt"/>
          </a:endParaRPr>
        </a:p>
        <a:p>
          <a:pPr marL="171450" lvl="1" indent="-171450" algn="just"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需要设计地址转移逻辑</a:t>
          </a:r>
          <a:endParaRPr lang="en-US" altLang="zh-CN" sz="1900" kern="1200" dirty="0">
            <a:latin typeface="微软雅黑" panose="020B0503020204020204" pitchFamily="34" charset="-122"/>
            <a:ea typeface="微软雅黑" panose="020B0503020204020204" pitchFamily="34" charset="-122"/>
            <a:sym typeface="+mn-lt"/>
          </a:endParaRPr>
        </a:p>
      </dsp:txBody>
      <dsp:txXfrm>
        <a:off x="0" y="292769"/>
        <a:ext cx="3656013" cy="2034900"/>
      </dsp:txXfrm>
    </dsp:sp>
    <dsp:sp modelId="{4537BA4D-3984-4066-B317-524EABC32B64}">
      <dsp:nvSpPr>
        <dsp:cNvPr id="0" name=""/>
        <dsp:cNvSpPr/>
      </dsp:nvSpPr>
      <dsp:spPr>
        <a:xfrm>
          <a:off x="182800" y="12329"/>
          <a:ext cx="2559209"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特点</a:t>
          </a:r>
          <a:endParaRPr lang="zh-CN" altLang="en-US" sz="1900" kern="1200" dirty="0"/>
        </a:p>
      </dsp:txBody>
      <dsp:txXfrm>
        <a:off x="210180" y="39709"/>
        <a:ext cx="2504449"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4C637-88A3-4807-AB4F-F5D81772242F}">
      <dsp:nvSpPr>
        <dsp:cNvPr id="0" name=""/>
        <dsp:cNvSpPr/>
      </dsp:nvSpPr>
      <dsp:spPr>
        <a:xfrm>
          <a:off x="0" y="398718"/>
          <a:ext cx="3659187" cy="13923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541528" rIns="18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为环形脉冲发生器提供频率稳定且电平匹配的</a:t>
          </a:r>
          <a:r>
            <a:rPr lang="zh-CN" altLang="en-US" sz="1800" b="1" kern="1200" dirty="0">
              <a:latin typeface="微软雅黑" panose="020B0503020204020204" pitchFamily="34" charset="-122"/>
              <a:ea typeface="微软雅黑" panose="020B0503020204020204" pitchFamily="34" charset="-122"/>
              <a:sym typeface="+mn-lt"/>
            </a:rPr>
            <a:t>方波脉冲信号</a:t>
          </a:r>
          <a:endParaRPr lang="en-US" altLang="zh-CN" sz="1800" kern="1200" dirty="0">
            <a:latin typeface="微软雅黑" panose="020B0503020204020204" pitchFamily="34" charset="-122"/>
            <a:ea typeface="微软雅黑" panose="020B0503020204020204" pitchFamily="34" charset="-122"/>
            <a:sym typeface="+mn-lt"/>
          </a:endParaRPr>
        </a:p>
      </dsp:txBody>
      <dsp:txXfrm>
        <a:off x="0" y="398718"/>
        <a:ext cx="3659187" cy="1392300"/>
      </dsp:txXfrm>
    </dsp:sp>
    <dsp:sp modelId="{DA078195-8962-44E6-8CED-0047D31E62D1}">
      <dsp:nvSpPr>
        <dsp:cNvPr id="0" name=""/>
        <dsp:cNvSpPr/>
      </dsp:nvSpPr>
      <dsp:spPr>
        <a:xfrm>
          <a:off x="182959" y="14958"/>
          <a:ext cx="2561430"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功能</a:t>
          </a:r>
          <a:endPar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20426" y="52425"/>
        <a:ext cx="2486496" cy="692586"/>
      </dsp:txXfrm>
    </dsp:sp>
    <dsp:sp modelId="{9FD4AB5B-8DFD-4D8D-AB58-5EE78AC3CA86}">
      <dsp:nvSpPr>
        <dsp:cNvPr id="0" name=""/>
        <dsp:cNvSpPr/>
      </dsp:nvSpPr>
      <dsp:spPr>
        <a:xfrm>
          <a:off x="0" y="2315178"/>
          <a:ext cx="3659187" cy="17608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541528" rIns="18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它通常由</a:t>
          </a:r>
          <a:r>
            <a:rPr lang="zh-CN" altLang="en-US" sz="1800" b="1" kern="1200" dirty="0">
              <a:latin typeface="微软雅黑" panose="020B0503020204020204" pitchFamily="34" charset="-122"/>
              <a:ea typeface="微软雅黑" panose="020B0503020204020204" pitchFamily="34" charset="-122"/>
              <a:sym typeface="+mn-lt"/>
            </a:rPr>
            <a:t>石英晶体振荡器</a:t>
          </a:r>
          <a:r>
            <a:rPr lang="zh-CN" altLang="en-US" sz="1800" kern="1200" dirty="0">
              <a:latin typeface="微软雅黑" panose="020B0503020204020204" pitchFamily="34" charset="-122"/>
              <a:ea typeface="微软雅黑" panose="020B0503020204020204" pitchFamily="34" charset="-122"/>
              <a:sym typeface="+mn-lt"/>
            </a:rPr>
            <a:t>和</a:t>
          </a:r>
          <a:r>
            <a:rPr lang="zh-CN" altLang="en-US" sz="1800" b="1" kern="1200" dirty="0">
              <a:latin typeface="微软雅黑" panose="020B0503020204020204" pitchFamily="34" charset="-122"/>
              <a:ea typeface="微软雅黑" panose="020B0503020204020204" pitchFamily="34" charset="-122"/>
              <a:sym typeface="+mn-lt"/>
            </a:rPr>
            <a:t>与非门</a:t>
          </a:r>
          <a:r>
            <a:rPr lang="zh-CN" altLang="en-US" sz="1800" kern="1200" dirty="0">
              <a:latin typeface="微软雅黑" panose="020B0503020204020204" pitchFamily="34" charset="-122"/>
              <a:ea typeface="微软雅黑" panose="020B0503020204020204" pitchFamily="34" charset="-122"/>
              <a:sym typeface="+mn-lt"/>
            </a:rPr>
            <a:t>组成的正反馈振荡电路组成，其输出为一个理想的方波</a:t>
          </a:r>
        </a:p>
      </dsp:txBody>
      <dsp:txXfrm>
        <a:off x="0" y="2315178"/>
        <a:ext cx="3659187" cy="1760850"/>
      </dsp:txXfrm>
    </dsp:sp>
    <dsp:sp modelId="{83447A8A-78E0-4AB0-BC1B-C53E5DE993C9}">
      <dsp:nvSpPr>
        <dsp:cNvPr id="0" name=""/>
        <dsp:cNvSpPr/>
      </dsp:nvSpPr>
      <dsp:spPr>
        <a:xfrm>
          <a:off x="182959" y="1931418"/>
          <a:ext cx="2561430"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组成</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20426" y="1968885"/>
        <a:ext cx="2486496" cy="69258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594C9-4C8B-4460-84EA-C064D7D0461F}">
      <dsp:nvSpPr>
        <dsp:cNvPr id="0" name=""/>
        <dsp:cNvSpPr/>
      </dsp:nvSpPr>
      <dsp:spPr>
        <a:xfrm>
          <a:off x="37" y="47753"/>
          <a:ext cx="3587418" cy="57600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panose="020B0604020202020204" pitchFamily="34" charset="0"/>
            </a:rPr>
            <a:t>水平型微指令</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7" y="47753"/>
        <a:ext cx="3587418" cy="576000"/>
      </dsp:txXfrm>
    </dsp:sp>
    <dsp:sp modelId="{75B3C816-83B7-4381-AAB5-ADD7FD2A7CA6}">
      <dsp:nvSpPr>
        <dsp:cNvPr id="0" name=""/>
        <dsp:cNvSpPr/>
      </dsp:nvSpPr>
      <dsp:spPr>
        <a:xfrm>
          <a:off x="37" y="623753"/>
          <a:ext cx="3587418" cy="1921499"/>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a:latin typeface="微软雅黑" panose="020B0503020204020204" pitchFamily="34" charset="-122"/>
              <a:ea typeface="微软雅黑" panose="020B0503020204020204" pitchFamily="34" charset="-122"/>
              <a:sym typeface="Arial" panose="020B0604020202020204" pitchFamily="34" charset="0"/>
            </a:rPr>
            <a:t>并行操作能力强，效率高，执行时间短、灵活性强</a:t>
          </a:r>
          <a:endParaRPr lang="zh-CN" altLang="en-US" sz="2000" kern="1200" dirty="0">
            <a:latin typeface="微软雅黑" panose="020B0503020204020204" pitchFamily="34" charset="-122"/>
            <a:ea typeface="微软雅黑" panose="020B0503020204020204" pitchFamily="34" charset="-122"/>
            <a:sym typeface="Arial" panose="020B0604020202020204" pitchFamily="34" charset="0"/>
          </a:endParaRPr>
        </a:p>
        <a:p>
          <a:pPr marL="228600" lvl="1" indent="-228600" algn="l" defTabSz="889000">
            <a:lnSpc>
              <a:spcPct val="90000"/>
            </a:lnSpc>
            <a:spcBef>
              <a:spcPct val="0"/>
            </a:spcBef>
            <a:spcAft>
              <a:spcPct val="15000"/>
            </a:spcAft>
            <a:buChar char="•"/>
          </a:pPr>
          <a:r>
            <a:rPr lang="zh-CN" altLang="en-US" sz="2000" kern="1200">
              <a:latin typeface="微软雅黑" panose="020B0503020204020204" pitchFamily="34" charset="-122"/>
              <a:ea typeface="微软雅黑" panose="020B0503020204020204" pitchFamily="34" charset="-122"/>
              <a:sym typeface="Arial" panose="020B0604020202020204" pitchFamily="34" charset="0"/>
            </a:rPr>
            <a:t>微指令字较长，微程序短，控存容量大，性能佳</a:t>
          </a:r>
          <a:endParaRPr lang="en-US" altLang="zh-CN" sz="2000" kern="1200" dirty="0">
            <a:latin typeface="微软雅黑" panose="020B0503020204020204" pitchFamily="34" charset="-122"/>
            <a:ea typeface="微软雅黑" panose="020B0503020204020204" pitchFamily="34" charset="-122"/>
            <a:sym typeface="Arial" panose="020B0604020202020204" pitchFamily="34" charset="0"/>
          </a:endParaRPr>
        </a:p>
      </dsp:txBody>
      <dsp:txXfrm>
        <a:off x="37" y="623753"/>
        <a:ext cx="3587418" cy="1921499"/>
      </dsp:txXfrm>
    </dsp:sp>
    <dsp:sp modelId="{8AB046D7-1A65-4218-AE11-FC6CDCB5E2AD}">
      <dsp:nvSpPr>
        <dsp:cNvPr id="0" name=""/>
        <dsp:cNvSpPr/>
      </dsp:nvSpPr>
      <dsp:spPr>
        <a:xfrm>
          <a:off x="4089694" y="47753"/>
          <a:ext cx="3587418" cy="576000"/>
        </a:xfrm>
        <a:prstGeom prst="rect">
          <a:avLst/>
        </a:prstGeom>
        <a:solidFill>
          <a:schemeClr val="accent5">
            <a:hueOff val="-3308557"/>
            <a:satOff val="-17770"/>
            <a:lumOff val="6078"/>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panose="020B0604020202020204" pitchFamily="34" charset="0"/>
            </a:rPr>
            <a:t>垂直型微指令</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panose="020B0604020202020204" pitchFamily="34" charset="0"/>
          </a:endParaRPr>
        </a:p>
      </dsp:txBody>
      <dsp:txXfrm>
        <a:off x="4089694" y="47753"/>
        <a:ext cx="3587418" cy="576000"/>
      </dsp:txXfrm>
    </dsp:sp>
    <dsp:sp modelId="{55CA8E53-902E-457A-AAAF-C0DD27B255D4}">
      <dsp:nvSpPr>
        <dsp:cNvPr id="0" name=""/>
        <dsp:cNvSpPr/>
      </dsp:nvSpPr>
      <dsp:spPr>
        <a:xfrm>
          <a:off x="4089694" y="623753"/>
          <a:ext cx="3587418" cy="1921499"/>
        </a:xfrm>
        <a:prstGeom prst="rect">
          <a:avLst/>
        </a:prstGeom>
        <a:solidFill>
          <a:schemeClr val="accent5">
            <a:tint val="40000"/>
            <a:alpha val="90000"/>
            <a:hueOff val="-3788726"/>
            <a:satOff val="-13699"/>
            <a:lumOff val="923"/>
            <a:alphaOff val="0"/>
          </a:schemeClr>
        </a:solidFill>
        <a:ln w="15875" cap="flat" cmpd="sng" algn="ctr">
          <a:solidFill>
            <a:schemeClr val="accent5">
              <a:tint val="40000"/>
              <a:alpha val="90000"/>
              <a:hueOff val="-3788726"/>
              <a:satOff val="-13699"/>
              <a:lumOff val="9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a:latin typeface="微软雅黑" panose="020B0503020204020204" pitchFamily="34" charset="-122"/>
              <a:ea typeface="微软雅黑" panose="020B0503020204020204" pitchFamily="34" charset="-122"/>
              <a:sym typeface="Arial" panose="020B0604020202020204" pitchFamily="34" charset="0"/>
            </a:rPr>
            <a:t>字长短，微程序长，控存容量小，性能差</a:t>
          </a:r>
          <a:endParaRPr lang="zh-CN" altLang="en-US" sz="2000" kern="1200" dirty="0">
            <a:latin typeface="微软雅黑" panose="020B0503020204020204" pitchFamily="34" charset="-122"/>
            <a:ea typeface="微软雅黑" panose="020B0503020204020204" pitchFamily="34" charset="-122"/>
            <a:sym typeface="Arial" panose="020B0604020202020204" pitchFamily="34" charset="0"/>
          </a:endParaRPr>
        </a:p>
        <a:p>
          <a:pPr marL="228600" lvl="1" indent="-228600" algn="l" defTabSz="889000">
            <a:lnSpc>
              <a:spcPct val="90000"/>
            </a:lnSpc>
            <a:spcBef>
              <a:spcPct val="0"/>
            </a:spcBef>
            <a:spcAft>
              <a:spcPct val="15000"/>
            </a:spcAft>
            <a:buChar char="•"/>
          </a:pPr>
          <a:r>
            <a:rPr lang="zh-CN" altLang="en-US" sz="2000" kern="1200">
              <a:latin typeface="微软雅黑" panose="020B0503020204020204" pitchFamily="34" charset="-122"/>
              <a:ea typeface="微软雅黑" panose="020B0503020204020204" pitchFamily="34" charset="-122"/>
              <a:sym typeface="Arial" panose="020B0604020202020204" pitchFamily="34" charset="0"/>
            </a:rPr>
            <a:t>垂直型与指令相似，易于掌握</a:t>
          </a:r>
          <a:endParaRPr lang="en-US" altLang="zh-CN" sz="2000" kern="1200" dirty="0">
            <a:latin typeface="微软雅黑" panose="020B0503020204020204" pitchFamily="34" charset="-122"/>
            <a:ea typeface="微软雅黑" panose="020B0503020204020204" pitchFamily="34" charset="-122"/>
            <a:sym typeface="Arial" panose="020B0604020202020204" pitchFamily="34" charset="0"/>
          </a:endParaRPr>
        </a:p>
      </dsp:txBody>
      <dsp:txXfrm>
        <a:off x="4089694" y="623753"/>
        <a:ext cx="3587418" cy="19214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44736-CDE2-4E17-BDDD-D6A2D7CE9AC3}">
      <dsp:nvSpPr>
        <dsp:cNvPr id="0" name=""/>
        <dsp:cNvSpPr/>
      </dsp:nvSpPr>
      <dsp:spPr>
        <a:xfrm>
          <a:off x="0" y="255059"/>
          <a:ext cx="7416824" cy="856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5628" tIns="354076" rIns="575628"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cs typeface="+mn-ea"/>
              <a:sym typeface="+mn-lt"/>
            </a:rPr>
            <a:t>产生一组有序间隔相等或不等的脉冲序列</a:t>
          </a:r>
          <a:endParaRPr lang="zh-CN" altLang="en-US" sz="1800" kern="1200" dirty="0">
            <a:latin typeface="微软雅黑" panose="020B0503020204020204" pitchFamily="34" charset="-122"/>
            <a:ea typeface="微软雅黑" panose="020B0503020204020204" pitchFamily="34" charset="-122"/>
          </a:endParaRPr>
        </a:p>
      </dsp:txBody>
      <dsp:txXfrm>
        <a:off x="0" y="255059"/>
        <a:ext cx="7416824" cy="856800"/>
      </dsp:txXfrm>
    </dsp:sp>
    <dsp:sp modelId="{D10E60E7-3B90-4838-A7C1-761631201FB9}">
      <dsp:nvSpPr>
        <dsp:cNvPr id="0" name=""/>
        <dsp:cNvSpPr/>
      </dsp:nvSpPr>
      <dsp:spPr>
        <a:xfrm>
          <a:off x="370841" y="4139"/>
          <a:ext cx="5191776"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237" tIns="0" rIns="196237"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p>
      </dsp:txBody>
      <dsp:txXfrm>
        <a:off x="395339" y="28637"/>
        <a:ext cx="5142780"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56C13-3F2D-465E-B3B1-D8209C39CD72}">
      <dsp:nvSpPr>
        <dsp:cNvPr id="0" name=""/>
        <dsp:cNvSpPr/>
      </dsp:nvSpPr>
      <dsp:spPr>
        <a:xfrm>
          <a:off x="0" y="295894"/>
          <a:ext cx="3659187" cy="37800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3994" tIns="416560" rIns="283994" bIns="1008000" numCol="1" spcCol="1270" anchor="t" anchorCtr="0">
          <a:noAutofit/>
        </a:bodyPr>
        <a:lstStyle/>
        <a:p>
          <a:pPr marL="171450" lvl="1" indent="-171450" algn="l" defTabSz="800100">
            <a:lnSpc>
              <a:spcPct val="100000"/>
            </a:lnSpc>
            <a:spcBef>
              <a:spcPct val="0"/>
            </a:spcBef>
            <a:spcAft>
              <a:spcPts val="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需要一个节拍电位，即一个</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周期，操作信号的节拍脉冲划分为：</a:t>
          </a:r>
        </a:p>
        <a:p>
          <a:pPr marL="171450" lvl="1" indent="-171450" algn="l" defTabSz="800100">
            <a:lnSpc>
              <a:spcPct val="100000"/>
            </a:lnSpc>
            <a:spcBef>
              <a:spcPct val="0"/>
            </a:spcBef>
            <a:spcAft>
              <a:spcPts val="0"/>
            </a:spcAft>
            <a:buFont typeface="+mj-ea"/>
            <a:buAutoNum type="circleNumDbPlain"/>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PC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ABUS(I)</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8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p>
        <a:p>
          <a:pPr marL="171450" lvl="1" indent="-171450" algn="l" defTabSz="800100">
            <a:lnSpc>
              <a:spcPct val="100000"/>
            </a:lnSpc>
            <a:spcBef>
              <a:spcPct val="0"/>
            </a:spcBef>
            <a:spcAft>
              <a:spcPts val="0"/>
            </a:spcAft>
            <a:buFont typeface="+mj-ea"/>
            <a:buAutoNum type="circleNumDbPlain"/>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IBUS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IR</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8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p>
        <a:p>
          <a:pPr marL="171450" lvl="1" indent="-171450" algn="l" defTabSz="800100">
            <a:lnSpc>
              <a:spcPct val="100000"/>
            </a:lnSpc>
            <a:spcBef>
              <a:spcPct val="0"/>
            </a:spcBef>
            <a:spcAft>
              <a:spcPts val="0"/>
            </a:spcAft>
            <a:buFont typeface="+mj-ea"/>
            <a:buAutoNum type="circleNumDbPlain"/>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IR</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中</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OP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指令译码器：</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8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lang="zh-CN" altLang="en-US" sz="18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95894"/>
        <a:ext cx="3659187" cy="3780000"/>
      </dsp:txXfrm>
    </dsp:sp>
    <dsp:sp modelId="{6418F5A4-FDBF-41ED-BBF7-F91154459496}">
      <dsp:nvSpPr>
        <dsp:cNvPr id="0" name=""/>
        <dsp:cNvSpPr/>
      </dsp:nvSpPr>
      <dsp:spPr>
        <a:xfrm>
          <a:off x="182959" y="15093"/>
          <a:ext cx="2561430" cy="5760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取指周期</a:t>
          </a:r>
          <a:endParaRPr lang="zh-CN" altLang="en-US" sz="20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211077" y="43211"/>
        <a:ext cx="2505194" cy="5197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B9291-36BC-49E5-9014-662AF84533D0}">
      <dsp:nvSpPr>
        <dsp:cNvPr id="0" name=""/>
        <dsp:cNvSpPr/>
      </dsp:nvSpPr>
      <dsp:spPr>
        <a:xfrm>
          <a:off x="0" y="329553"/>
          <a:ext cx="3656013" cy="3742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3747" tIns="374904" rIns="283747" bIns="128016" numCol="1" spcCol="1270" anchor="t" anchorCtr="0">
          <a:noAutofit/>
        </a:bodyPr>
        <a:lstStyle/>
        <a:p>
          <a:pPr marL="171450" lvl="1" indent="-171450" algn="l" defTabSz="800100">
            <a:lnSpc>
              <a:spcPct val="100000"/>
            </a:lnSpc>
            <a:spcBef>
              <a:spcPct val="0"/>
            </a:spcBef>
            <a:spcAft>
              <a:spcPts val="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需要一个节拍电位，操作信号的节拍脉冲划分为：</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00100">
            <a:lnSpc>
              <a:spcPct val="100000"/>
            </a:lnSpc>
            <a:spcBef>
              <a:spcPct val="0"/>
            </a:spcBef>
            <a:spcAft>
              <a:spcPts val="0"/>
            </a:spcAft>
            <a:buFont typeface="+mj-ea"/>
            <a:buAutoNum type="circleNumDbPlain"/>
          </a:pP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设置</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ALU</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完成传送操作：</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8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lang="zh-CN" altLang="en-US" sz="18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00100">
            <a:lnSpc>
              <a:spcPct val="100000"/>
            </a:lnSpc>
            <a:spcBef>
              <a:spcPct val="0"/>
            </a:spcBef>
            <a:spcAft>
              <a:spcPts val="0"/>
            </a:spcAft>
            <a:buFont typeface="+mj-ea"/>
            <a:buAutoNum type="circleNumDbPlain"/>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R1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ALU</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8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p>
        <a:p>
          <a:pPr marL="171450" lvl="1" indent="-171450" algn="l" defTabSz="800100">
            <a:lnSpc>
              <a:spcPct val="100000"/>
            </a:lnSpc>
            <a:spcBef>
              <a:spcPct val="0"/>
            </a:spcBef>
            <a:spcAft>
              <a:spcPts val="0"/>
            </a:spcAft>
            <a:buFont typeface="+mj-ea"/>
            <a:buAutoNum type="circleNumDbPlain"/>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DBUS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DR</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8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3</a:t>
          </a:r>
        </a:p>
        <a:p>
          <a:pPr marL="171450" lvl="1" indent="-171450" algn="l" defTabSz="800100">
            <a:lnSpc>
              <a:spcPct val="100000"/>
            </a:lnSpc>
            <a:spcBef>
              <a:spcPct val="0"/>
            </a:spcBef>
            <a:spcAft>
              <a:spcPts val="0"/>
            </a:spcAft>
            <a:buFont typeface="+mj-ea"/>
            <a:buAutoNum type="circleNumDbPlain"/>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DR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R0</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8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4</a:t>
          </a:r>
        </a:p>
        <a:p>
          <a:pPr marL="171450" lvl="1" indent="-171450" algn="l" defTabSz="800100">
            <a:lnSpc>
              <a:spcPct val="100000"/>
            </a:lnSpc>
            <a:spcBef>
              <a:spcPct val="0"/>
            </a:spcBef>
            <a:spcAft>
              <a:spcPts val="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在一个节拍电位中完成四个有时序关系的操作</a:t>
          </a:r>
        </a:p>
      </dsp:txBody>
      <dsp:txXfrm>
        <a:off x="0" y="329553"/>
        <a:ext cx="3656013" cy="3742200"/>
      </dsp:txXfrm>
    </dsp:sp>
    <dsp:sp modelId="{4702B93A-84B7-4541-AF53-E023FB73202F}">
      <dsp:nvSpPr>
        <dsp:cNvPr id="0" name=""/>
        <dsp:cNvSpPr/>
      </dsp:nvSpPr>
      <dsp:spPr>
        <a:xfrm>
          <a:off x="182800" y="19234"/>
          <a:ext cx="2559209" cy="5759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执行周期</a:t>
          </a:r>
          <a:endParaRPr lang="zh-CN" altLang="en-US" sz="20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210918" y="47352"/>
        <a:ext cx="2502973" cy="5197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CAE91-A4C0-455F-BF90-6EFBB6C3FEBC}">
      <dsp:nvSpPr>
        <dsp:cNvPr id="0" name=""/>
        <dsp:cNvSpPr/>
      </dsp:nvSpPr>
      <dsp:spPr>
        <a:xfrm>
          <a:off x="0" y="251375"/>
          <a:ext cx="3816424" cy="14616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6197" tIns="333248" rIns="296197" bIns="128016" numCol="1" spcCol="1270" anchor="t" anchorCtr="0">
          <a:noAutofit/>
        </a:bodyPr>
        <a:lstStyle/>
        <a:p>
          <a:pPr marL="171450" lvl="1" indent="-171450" algn="l" defTabSz="800100">
            <a:lnSpc>
              <a:spcPct val="90000"/>
            </a:lnSpc>
            <a:spcBef>
              <a:spcPct val="0"/>
            </a:spcBef>
            <a:spcAft>
              <a:spcPct val="15000"/>
            </a:spcAft>
            <a:buClr>
              <a:schemeClr val="accent1">
                <a:lumMod val="75000"/>
              </a:schemeClr>
            </a:buClr>
            <a:buSzPct val="90000"/>
            <a:buFont typeface="Arial" panose="020B0604020202020204" pitchFamily="34" charset="0"/>
            <a:buChar char="•"/>
          </a:pPr>
          <a:r>
            <a:rPr lang="en-US" altLang="zh-CN" sz="1800" kern="1200">
              <a:latin typeface="Times New Roman" panose="02020603050405020304" pitchFamily="18" charset="0"/>
              <a:ea typeface="微软雅黑" panose="020B0503020204020204" pitchFamily="34" charset="-122"/>
              <a:cs typeface="Times New Roman" panose="02020603050405020304" pitchFamily="18" charset="0"/>
              <a:sym typeface="+mn-lt"/>
            </a:rPr>
            <a:t>DBUS </a:t>
          </a:r>
          <a:r>
            <a:rPr lang="en-US" altLang="zh-CN" sz="1800" kern="120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1800" kern="1200">
              <a:latin typeface="Times New Roman" panose="02020603050405020304" pitchFamily="18" charset="0"/>
              <a:ea typeface="微软雅黑" panose="020B0503020204020204" pitchFamily="34" charset="-122"/>
              <a:cs typeface="Times New Roman" panose="02020603050405020304" pitchFamily="18" charset="0"/>
              <a:sym typeface="+mn-lt"/>
            </a:rPr>
            <a:t>DR:</a:t>
          </a:r>
          <a:r>
            <a:rPr lang="en-US" altLang="zh-CN" sz="1800" i="1" kern="120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800" kern="1200" baseline="-25000">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171450" lvl="1" indent="-171450" algn="l" defTabSz="800100">
            <a:lnSpc>
              <a:spcPct val="90000"/>
            </a:lnSpc>
            <a:spcBef>
              <a:spcPct val="0"/>
            </a:spcBef>
            <a:spcAft>
              <a:spcPct val="15000"/>
            </a:spcAft>
            <a:buClr>
              <a:schemeClr val="accent1">
                <a:lumMod val="75000"/>
              </a:schemeClr>
            </a:buClr>
            <a:buSzPct val="90000"/>
            <a:buFont typeface="Arial" panose="020B0604020202020204" pitchFamily="34" charset="0"/>
            <a:buChar char="•"/>
          </a:pPr>
          <a:r>
            <a:rPr lang="en-US" altLang="zh-CN" sz="1800" i="1" kern="1200" dirty="0" err="1">
              <a:latin typeface="Times New Roman" panose="02020603050405020304" pitchFamily="18" charset="0"/>
              <a:ea typeface="微软雅黑" panose="020B0503020204020204" pitchFamily="34" charset="-122"/>
              <a:cs typeface="Times New Roman" panose="02020603050405020304" pitchFamily="18" charset="0"/>
              <a:sym typeface="+mn-lt"/>
            </a:rPr>
            <a:t>DR’</a:t>
          </a:r>
          <a:r>
            <a:rPr lang="en-US" altLang="zh-CN" sz="1800" i="1" kern="1200" baseline="-25000" dirty="0" err="1">
              <a:latin typeface="Times New Roman" panose="02020603050405020304" pitchFamily="18" charset="0"/>
              <a:ea typeface="微软雅黑" panose="020B0503020204020204" pitchFamily="34" charset="-122"/>
              <a:cs typeface="Times New Roman" panose="02020603050405020304" pitchFamily="18" charset="0"/>
              <a:sym typeface="+mn-lt"/>
            </a:rPr>
            <a:t>in</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信号来自译码器，持续一个节拍电位时间</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51375"/>
        <a:ext cx="3816424" cy="1461600"/>
      </dsp:txXfrm>
    </dsp:sp>
    <dsp:sp modelId="{10FDE586-4EF7-4B71-B784-BFECED577CB6}">
      <dsp:nvSpPr>
        <dsp:cNvPr id="0" name=""/>
        <dsp:cNvSpPr/>
      </dsp:nvSpPr>
      <dsp:spPr>
        <a:xfrm>
          <a:off x="190821" y="15215"/>
          <a:ext cx="2671496" cy="472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976" tIns="0" rIns="10097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说明</a:t>
          </a:r>
        </a:p>
      </dsp:txBody>
      <dsp:txXfrm>
        <a:off x="213878" y="38272"/>
        <a:ext cx="2625382" cy="4262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F3E86-3027-4DD9-A0D5-033BE345241F}">
      <dsp:nvSpPr>
        <dsp:cNvPr id="0" name=""/>
        <dsp:cNvSpPr/>
      </dsp:nvSpPr>
      <dsp:spPr>
        <a:xfrm>
          <a:off x="1250602" y="657"/>
          <a:ext cx="1382613" cy="1382613"/>
        </a:xfrm>
        <a:prstGeom prst="ellipse">
          <a:avLst/>
        </a:prstGeom>
        <a:solidFill>
          <a:schemeClr val="accent5">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090" tIns="30480" rIns="7609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同步控制</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1453081" y="203136"/>
        <a:ext cx="977655" cy="977655"/>
      </dsp:txXfrm>
    </dsp:sp>
    <dsp:sp modelId="{F3F9D6B1-DB32-43DD-A1F9-DE40F16E01C9}">
      <dsp:nvSpPr>
        <dsp:cNvPr id="0" name=""/>
        <dsp:cNvSpPr/>
      </dsp:nvSpPr>
      <dsp:spPr>
        <a:xfrm>
          <a:off x="2356693" y="657"/>
          <a:ext cx="1382613" cy="1382613"/>
        </a:xfrm>
        <a:prstGeom prst="ellipse">
          <a:avLst/>
        </a:prstGeom>
        <a:solidFill>
          <a:schemeClr val="accent5">
            <a:alpha val="50000"/>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090" tIns="30480" rIns="7609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异步控制</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559172" y="203136"/>
        <a:ext cx="977655" cy="977655"/>
      </dsp:txXfrm>
    </dsp:sp>
    <dsp:sp modelId="{E756202F-A150-4DE5-830A-A00710546591}">
      <dsp:nvSpPr>
        <dsp:cNvPr id="0" name=""/>
        <dsp:cNvSpPr/>
      </dsp:nvSpPr>
      <dsp:spPr>
        <a:xfrm>
          <a:off x="3462783" y="657"/>
          <a:ext cx="1382613" cy="1382613"/>
        </a:xfrm>
        <a:prstGeom prst="ellipse">
          <a:avLst/>
        </a:prstGeom>
        <a:solidFill>
          <a:schemeClr val="accent5">
            <a:alpha val="50000"/>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090" tIns="30480" rIns="7609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联合控制</a:t>
          </a:r>
          <a:endParaRPr lang="zh-CN" altLang="en-US" sz="24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665262" y="203136"/>
        <a:ext cx="977655" cy="97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23902-EA41-4BE4-9201-3A84B795B0B9}" type="datetimeFigureOut">
              <a:rPr lang="zh-CN" altLang="en-US" smtClean="0"/>
              <a:t>2023/11/1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D1BB1-8964-43B5-A6A0-61A524041C00}" type="slidenum">
              <a:rPr lang="zh-CN" altLang="en-US" smtClean="0"/>
              <a:t>‹#›</a:t>
            </a:fld>
            <a:endParaRPr lang="zh-CN" altLang="en-US"/>
          </a:p>
        </p:txBody>
      </p:sp>
    </p:spTree>
    <p:extLst>
      <p:ext uri="{BB962C8B-B14F-4D97-AF65-F5344CB8AC3E}">
        <p14:creationId xmlns:p14="http://schemas.microsoft.com/office/powerpoint/2010/main" val="895444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intel.com/content/www/us/en/security-center/advisory/intel-sa-00464.html" TargetMode="External"/><Relationship Id="rId2" Type="http://schemas.openxmlformats.org/officeDocument/2006/relationships/slide" Target="../slides/slide77.xml"/><Relationship Id="rId1" Type="http://schemas.openxmlformats.org/officeDocument/2006/relationships/notesMaster" Target="../notesMasters/notesMaster1.xml"/><Relationship Id="rId5" Type="http://schemas.openxmlformats.org/officeDocument/2006/relationships/hyperlink" Target="https://travisdowns.github.io/blog/2021/06/17/rip-zero-opt.html" TargetMode="External"/><Relationship Id="rId4" Type="http://schemas.openxmlformats.org/officeDocument/2006/relationships/hyperlink" Target="http://cve.mitre.org/cgi-bin/cvename.cgi?name=CVE-2020-2451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2F8C27B-4C87-45F1-B979-120EAF302639}" type="slidenum">
              <a:rPr lang="zh-CN" altLang="en-US" smtClean="0"/>
              <a:pPr>
                <a:defRPr/>
              </a:pPr>
              <a:t>3</a:t>
            </a:fld>
            <a:endParaRPr lang="zh-CN" altLang="en-US"/>
          </a:p>
        </p:txBody>
      </p:sp>
    </p:spTree>
    <p:extLst>
      <p:ext uri="{BB962C8B-B14F-4D97-AF65-F5344CB8AC3E}">
        <p14:creationId xmlns:p14="http://schemas.microsoft.com/office/powerpoint/2010/main" val="144046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2F8C27B-4C87-45F1-B979-120EAF302639}" type="slidenum">
              <a:rPr lang="zh-CN" altLang="en-US"/>
              <a:pPr>
                <a:defRPr/>
              </a:pPr>
              <a:t>20</a:t>
            </a:fld>
            <a:endParaRPr lang="zh-CN" altLang="en-US"/>
          </a:p>
        </p:txBody>
      </p:sp>
    </p:spTree>
    <p:extLst>
      <p:ext uri="{BB962C8B-B14F-4D97-AF65-F5344CB8AC3E}">
        <p14:creationId xmlns:p14="http://schemas.microsoft.com/office/powerpoint/2010/main" val="378837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2F8C27B-4C87-45F1-B979-120EAF302639}" type="slidenum">
              <a:rPr lang="zh-CN" altLang="en-US" smtClean="0"/>
              <a:pPr>
                <a:defRPr/>
              </a:pPr>
              <a:t>21</a:t>
            </a:fld>
            <a:endParaRPr lang="zh-CN" altLang="en-US"/>
          </a:p>
        </p:txBody>
      </p:sp>
    </p:spTree>
    <p:extLst>
      <p:ext uri="{BB962C8B-B14F-4D97-AF65-F5344CB8AC3E}">
        <p14:creationId xmlns:p14="http://schemas.microsoft.com/office/powerpoint/2010/main" val="1210962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a:t>
            </a:r>
            <a:r>
              <a:rPr lang="en-US" altLang="zh-CN" dirty="0"/>
              <a:t>CPU</a:t>
            </a:r>
            <a:r>
              <a:rPr lang="zh-CN" altLang="en-US" dirty="0"/>
              <a:t>周期固定指的是</a:t>
            </a:r>
            <a:r>
              <a:rPr lang="en-US" altLang="zh-CN" dirty="0"/>
              <a:t>CPU</a:t>
            </a:r>
            <a:r>
              <a:rPr lang="zh-CN" altLang="en-US" dirty="0"/>
              <a:t>周期数在设计时就制定好了，运行时不可改变</a:t>
            </a:r>
            <a:endParaRPr lang="en-US" altLang="zh-CN" dirty="0"/>
          </a:p>
          <a:p>
            <a:r>
              <a:rPr lang="zh-CN" altLang="en-US" dirty="0"/>
              <a:t>（</a:t>
            </a:r>
            <a:r>
              <a:rPr lang="en-US" altLang="zh-CN" dirty="0"/>
              <a:t>2</a:t>
            </a:r>
            <a:r>
              <a:rPr lang="zh-CN" altLang="en-US" dirty="0"/>
              <a:t>）统一的</a:t>
            </a:r>
            <a:r>
              <a:rPr lang="en-US" altLang="zh-CN" dirty="0"/>
              <a:t>CPU</a:t>
            </a:r>
            <a:r>
              <a:rPr lang="zh-CN" altLang="en-US" dirty="0"/>
              <a:t>周期：所有指令的指令周期包含的</a:t>
            </a:r>
            <a:r>
              <a:rPr lang="en-US" altLang="zh-CN" dirty="0"/>
              <a:t>CPU</a:t>
            </a:r>
            <a:r>
              <a:rPr lang="zh-CN" altLang="en-US" dirty="0"/>
              <a:t>周期数相同</a:t>
            </a:r>
            <a:endParaRPr lang="en-US" altLang="zh-CN" dirty="0"/>
          </a:p>
          <a:p>
            <a:r>
              <a:rPr lang="zh-CN" altLang="en-US" dirty="0"/>
              <a:t>（</a:t>
            </a:r>
            <a:r>
              <a:rPr lang="en-US" altLang="zh-CN" dirty="0"/>
              <a:t>3</a:t>
            </a:r>
            <a:r>
              <a:rPr lang="zh-CN" altLang="en-US" dirty="0"/>
              <a:t>）不定长</a:t>
            </a:r>
            <a:r>
              <a:rPr lang="en-US" altLang="zh-CN" dirty="0"/>
              <a:t>CPU</a:t>
            </a:r>
            <a:r>
              <a:rPr lang="zh-CN" altLang="en-US" dirty="0"/>
              <a:t>周期，指每个指令根据自身的操作设定</a:t>
            </a:r>
            <a:r>
              <a:rPr lang="en-US" altLang="zh-CN" dirty="0"/>
              <a:t>CPU</a:t>
            </a:r>
            <a:r>
              <a:rPr lang="zh-CN" altLang="en-US" dirty="0"/>
              <a:t>周期数量</a:t>
            </a:r>
          </a:p>
        </p:txBody>
      </p:sp>
      <p:sp>
        <p:nvSpPr>
          <p:cNvPr id="4" name="灯片编号占位符 3"/>
          <p:cNvSpPr>
            <a:spLocks noGrp="1"/>
          </p:cNvSpPr>
          <p:nvPr>
            <p:ph type="sldNum" sz="quarter" idx="5"/>
          </p:nvPr>
        </p:nvSpPr>
        <p:spPr/>
        <p:txBody>
          <a:bodyPr/>
          <a:lstStyle/>
          <a:p>
            <a:pPr>
              <a:defRPr/>
            </a:pPr>
            <a:fld id="{92F8C27B-4C87-45F1-B979-120EAF302639}" type="slidenum">
              <a:rPr lang="zh-CN" altLang="en-US" smtClean="0"/>
              <a:pPr>
                <a:defRPr/>
              </a:pPr>
              <a:t>25</a:t>
            </a:fld>
            <a:endParaRPr lang="zh-CN" altLang="en-US"/>
          </a:p>
        </p:txBody>
      </p:sp>
    </p:spTree>
    <p:extLst>
      <p:ext uri="{BB962C8B-B14F-4D97-AF65-F5344CB8AC3E}">
        <p14:creationId xmlns:p14="http://schemas.microsoft.com/office/powerpoint/2010/main" val="4293985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Intel </a:t>
            </a:r>
            <a:r>
              <a:rPr lang="en-US" altLang="zh-CN" sz="1200" b="1" i="0" kern="1200" dirty="0">
                <a:solidFill>
                  <a:schemeClr val="tx1"/>
                </a:solidFill>
                <a:effectLst/>
                <a:latin typeface="+mn-lt"/>
                <a:ea typeface="+mn-ea"/>
                <a:cs typeface="+mn-cs"/>
              </a:rPr>
              <a:t>microcode</a:t>
            </a:r>
            <a:r>
              <a:rPr lang="en-US" altLang="zh-CN" sz="1200" b="0" i="0" kern="1200" dirty="0">
                <a:solidFill>
                  <a:schemeClr val="tx1"/>
                </a:solidFill>
                <a:effectLst/>
                <a:latin typeface="+mn-lt"/>
                <a:ea typeface="+mn-ea"/>
                <a:cs typeface="+mn-cs"/>
              </a:rPr>
              <a:t> is </a:t>
            </a:r>
            <a:r>
              <a:rPr lang="en-US" altLang="zh-CN" sz="1200" b="1" i="0" kern="1200" dirty="0">
                <a:solidFill>
                  <a:schemeClr val="tx1"/>
                </a:solidFill>
                <a:effectLst/>
                <a:latin typeface="+mn-lt"/>
                <a:ea typeface="+mn-ea"/>
                <a:cs typeface="+mn-cs"/>
              </a:rPr>
              <a:t>microcode</a:t>
            </a:r>
            <a:r>
              <a:rPr lang="en-US" altLang="zh-CN" sz="1200" b="0" i="0" kern="1200" dirty="0">
                <a:solidFill>
                  <a:schemeClr val="tx1"/>
                </a:solidFill>
                <a:effectLst/>
                <a:latin typeface="+mn-lt"/>
                <a:ea typeface="+mn-ea"/>
                <a:cs typeface="+mn-cs"/>
              </a:rPr>
              <a:t> that runs inside x86 processors made by Intel. Since the P6 microarchitecture introduced in the mid-1990s, the </a:t>
            </a:r>
            <a:r>
              <a:rPr lang="en-US" altLang="zh-CN" sz="1200" b="1" i="0" kern="1200" dirty="0">
                <a:solidFill>
                  <a:schemeClr val="tx1"/>
                </a:solidFill>
                <a:effectLst/>
                <a:latin typeface="+mn-lt"/>
                <a:ea typeface="+mn-ea"/>
                <a:cs typeface="+mn-cs"/>
              </a:rPr>
              <a:t>microcode</a:t>
            </a:r>
            <a:r>
              <a:rPr lang="en-US" altLang="zh-CN" sz="1200" b="0" i="0" kern="1200" dirty="0">
                <a:solidFill>
                  <a:schemeClr val="tx1"/>
                </a:solidFill>
                <a:effectLst/>
                <a:latin typeface="+mn-lt"/>
                <a:ea typeface="+mn-ea"/>
                <a:cs typeface="+mn-cs"/>
              </a:rPr>
              <a:t> programs can be patched by the operating system or BIOS firmware to workaround bugs found in the CPU after release. Intel had originally designed </a:t>
            </a:r>
            <a:r>
              <a:rPr lang="en-US" altLang="zh-CN" sz="1200" b="1" i="0" kern="1200" dirty="0">
                <a:solidFill>
                  <a:schemeClr val="tx1"/>
                </a:solidFill>
                <a:effectLst/>
                <a:latin typeface="+mn-lt"/>
                <a:ea typeface="+mn-ea"/>
                <a:cs typeface="+mn-cs"/>
              </a:rPr>
              <a:t>microcode</a:t>
            </a:r>
            <a:r>
              <a:rPr lang="en-US" altLang="zh-CN" sz="1200" b="0" i="0" kern="1200" dirty="0">
                <a:solidFill>
                  <a:schemeClr val="tx1"/>
                </a:solidFill>
                <a:effectLst/>
                <a:latin typeface="+mn-lt"/>
                <a:ea typeface="+mn-ea"/>
                <a:cs typeface="+mn-cs"/>
              </a:rPr>
              <a:t> updates for processor debugging under its design for testing (DFT) initiative.</a:t>
            </a:r>
            <a:endParaRPr lang="zh-CN" altLang="en-US" dirty="0"/>
          </a:p>
        </p:txBody>
      </p:sp>
      <p:sp>
        <p:nvSpPr>
          <p:cNvPr id="4" name="灯片编号占位符 3"/>
          <p:cNvSpPr>
            <a:spLocks noGrp="1"/>
          </p:cNvSpPr>
          <p:nvPr>
            <p:ph type="sldNum" sz="quarter" idx="10"/>
          </p:nvPr>
        </p:nvSpPr>
        <p:spPr/>
        <p:txBody>
          <a:bodyPr/>
          <a:lstStyle/>
          <a:p>
            <a:fld id="{D5CE584D-DA30-42E6-B6AB-C9D2BEA4D810}" type="slidenum">
              <a:rPr lang="zh-CN" altLang="en-US" smtClean="0"/>
              <a:t>43</a:t>
            </a:fld>
            <a:endParaRPr lang="zh-CN" altLang="en-US"/>
          </a:p>
        </p:txBody>
      </p:sp>
    </p:spTree>
    <p:extLst>
      <p:ext uri="{BB962C8B-B14F-4D97-AF65-F5344CB8AC3E}">
        <p14:creationId xmlns:p14="http://schemas.microsoft.com/office/powerpoint/2010/main" val="2750999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F8C27B-4C87-45F1-B979-120EAF302639}" type="slidenum">
              <a:rPr lang="zh-CN" altLang="en-US" smtClean="0"/>
              <a:pPr>
                <a:defRPr/>
              </a:pPr>
              <a:t>50</a:t>
            </a:fld>
            <a:endParaRPr lang="zh-CN" altLang="en-US"/>
          </a:p>
        </p:txBody>
      </p:sp>
    </p:spTree>
    <p:extLst>
      <p:ext uri="{BB962C8B-B14F-4D97-AF65-F5344CB8AC3E}">
        <p14:creationId xmlns:p14="http://schemas.microsoft.com/office/powerpoint/2010/main" val="3954877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F8C27B-4C87-45F1-B979-120EAF302639}" type="slidenum">
              <a:rPr lang="zh-CN" altLang="en-US" smtClean="0"/>
              <a:pPr>
                <a:defRPr/>
              </a:pPr>
              <a:t>51</a:t>
            </a:fld>
            <a:endParaRPr lang="zh-CN" altLang="en-US"/>
          </a:p>
        </p:txBody>
      </p:sp>
    </p:spTree>
    <p:extLst>
      <p:ext uri="{BB962C8B-B14F-4D97-AF65-F5344CB8AC3E}">
        <p14:creationId xmlns:p14="http://schemas.microsoft.com/office/powerpoint/2010/main" val="2160658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F8C27B-4C87-45F1-B979-120EAF302639}" type="slidenum">
              <a:rPr lang="zh-CN" altLang="en-US" smtClean="0"/>
              <a:pPr>
                <a:defRPr/>
              </a:pPr>
              <a:t>52</a:t>
            </a:fld>
            <a:endParaRPr lang="zh-CN" altLang="en-US"/>
          </a:p>
        </p:txBody>
      </p:sp>
    </p:spTree>
    <p:extLst>
      <p:ext uri="{BB962C8B-B14F-4D97-AF65-F5344CB8AC3E}">
        <p14:creationId xmlns:p14="http://schemas.microsoft.com/office/powerpoint/2010/main" val="3487792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F8C27B-4C87-45F1-B979-120EAF302639}" type="slidenum">
              <a:rPr lang="zh-CN" altLang="en-US" smtClean="0"/>
              <a:pPr>
                <a:defRPr/>
              </a:pPr>
              <a:t>53</a:t>
            </a:fld>
            <a:endParaRPr lang="zh-CN" altLang="en-US"/>
          </a:p>
        </p:txBody>
      </p:sp>
    </p:spTree>
    <p:extLst>
      <p:ext uri="{BB962C8B-B14F-4D97-AF65-F5344CB8AC3E}">
        <p14:creationId xmlns:p14="http://schemas.microsoft.com/office/powerpoint/2010/main" val="449320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2F8C27B-4C87-45F1-B979-120EAF302639}" type="slidenum">
              <a:rPr lang="zh-CN" altLang="en-US" smtClean="0"/>
              <a:pPr>
                <a:defRPr/>
              </a:pPr>
              <a:t>57</a:t>
            </a:fld>
            <a:endParaRPr lang="zh-CN" altLang="en-US"/>
          </a:p>
        </p:txBody>
      </p:sp>
    </p:spTree>
    <p:extLst>
      <p:ext uri="{BB962C8B-B14F-4D97-AF65-F5344CB8AC3E}">
        <p14:creationId xmlns:p14="http://schemas.microsoft.com/office/powerpoint/2010/main" val="104991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2F8C27B-4C87-45F1-B979-120EAF302639}" type="slidenum">
              <a:rPr lang="zh-CN" altLang="en-US" smtClean="0"/>
              <a:pPr>
                <a:defRPr/>
              </a:pPr>
              <a:t>58</a:t>
            </a:fld>
            <a:endParaRPr lang="zh-CN" altLang="en-US"/>
          </a:p>
        </p:txBody>
      </p:sp>
    </p:spTree>
    <p:extLst>
      <p:ext uri="{BB962C8B-B14F-4D97-AF65-F5344CB8AC3E}">
        <p14:creationId xmlns:p14="http://schemas.microsoft.com/office/powerpoint/2010/main" val="123914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5</a:t>
            </a:fld>
            <a:endParaRPr lang="zh-CN" altLang="en-US"/>
          </a:p>
        </p:txBody>
      </p:sp>
    </p:spTree>
    <p:extLst>
      <p:ext uri="{BB962C8B-B14F-4D97-AF65-F5344CB8AC3E}">
        <p14:creationId xmlns:p14="http://schemas.microsoft.com/office/powerpoint/2010/main" val="752598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2F8C27B-4C87-45F1-B979-120EAF302639}" type="slidenum">
              <a:rPr lang="zh-CN" altLang="en-US" smtClean="0"/>
              <a:pPr>
                <a:defRPr/>
              </a:pPr>
              <a:t>66</a:t>
            </a:fld>
            <a:endParaRPr lang="zh-CN" altLang="en-US"/>
          </a:p>
        </p:txBody>
      </p:sp>
    </p:spTree>
    <p:extLst>
      <p:ext uri="{BB962C8B-B14F-4D97-AF65-F5344CB8AC3E}">
        <p14:creationId xmlns:p14="http://schemas.microsoft.com/office/powerpoint/2010/main" val="3590749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2014</a:t>
            </a:r>
            <a:r>
              <a:rPr lang="zh-CN" altLang="en-US"/>
              <a:t>年研究生统考</a:t>
            </a:r>
          </a:p>
        </p:txBody>
      </p:sp>
      <p:sp>
        <p:nvSpPr>
          <p:cNvPr id="4" name="灯片编号占位符 3"/>
          <p:cNvSpPr>
            <a:spLocks noGrp="1"/>
          </p:cNvSpPr>
          <p:nvPr>
            <p:ph type="sldNum" sz="quarter" idx="10"/>
          </p:nvPr>
        </p:nvSpPr>
        <p:spPr/>
        <p:txBody>
          <a:bodyPr/>
          <a:lstStyle/>
          <a:p>
            <a:pPr>
              <a:defRPr/>
            </a:pPr>
            <a:fld id="{92F8C27B-4C87-45F1-B979-120EAF302639}" type="slidenum">
              <a:rPr lang="zh-CN" altLang="en-US" smtClean="0"/>
              <a:pPr>
                <a:defRPr/>
              </a:pPr>
              <a:t>74</a:t>
            </a:fld>
            <a:endParaRPr lang="zh-CN" altLang="en-US"/>
          </a:p>
        </p:txBody>
      </p:sp>
    </p:spTree>
    <p:extLst>
      <p:ext uri="{BB962C8B-B14F-4D97-AF65-F5344CB8AC3E}">
        <p14:creationId xmlns:p14="http://schemas.microsoft.com/office/powerpoint/2010/main" val="3992188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2F8C27B-4C87-45F1-B979-120EAF302639}" type="slidenum">
              <a:rPr lang="zh-CN" altLang="en-US" smtClean="0"/>
              <a:pPr>
                <a:defRPr/>
              </a:pPr>
              <a:t>76</a:t>
            </a:fld>
            <a:endParaRPr lang="zh-CN" altLang="en-US"/>
          </a:p>
        </p:txBody>
      </p:sp>
    </p:spTree>
    <p:extLst>
      <p:ext uri="{BB962C8B-B14F-4D97-AF65-F5344CB8AC3E}">
        <p14:creationId xmlns:p14="http://schemas.microsoft.com/office/powerpoint/2010/main" val="1286651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2021 </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6 </a:t>
            </a:r>
            <a:r>
              <a:rPr lang="zh-CN" altLang="en-US" sz="1200" b="0" i="0" kern="1200" dirty="0">
                <a:solidFill>
                  <a:schemeClr val="tx1"/>
                </a:solidFill>
                <a:effectLst/>
                <a:latin typeface="+mn-lt"/>
                <a:ea typeface="+mn-ea"/>
                <a:cs typeface="+mn-cs"/>
              </a:rPr>
              <a:t>月 </a:t>
            </a:r>
            <a:r>
              <a:rPr lang="en-US" altLang="zh-CN" sz="1200" b="0" i="0" kern="1200" dirty="0">
                <a:solidFill>
                  <a:schemeClr val="tx1"/>
                </a:solidFill>
                <a:effectLst/>
                <a:latin typeface="+mn-lt"/>
                <a:ea typeface="+mn-ea"/>
                <a:cs typeface="+mn-cs"/>
              </a:rPr>
              <a:t>8 </a:t>
            </a:r>
            <a:r>
              <a:rPr lang="zh-CN" altLang="en-US" sz="1200" b="0" i="0" kern="1200" dirty="0">
                <a:solidFill>
                  <a:schemeClr val="tx1"/>
                </a:solidFill>
                <a:effectLst/>
                <a:latin typeface="+mn-lt"/>
                <a:ea typeface="+mn-ea"/>
                <a:cs typeface="+mn-cs"/>
              </a:rPr>
              <a:t>日，英特尔释出了</a:t>
            </a:r>
            <a:r>
              <a:rPr lang="zh-CN" altLang="en-US" sz="1200" b="0" i="0" u="none" strike="noStrike" kern="1200" dirty="0">
                <a:solidFill>
                  <a:schemeClr val="tx1"/>
                </a:solidFill>
                <a:effectLst/>
                <a:latin typeface="+mn-lt"/>
                <a:ea typeface="+mn-ea"/>
                <a:cs typeface="+mn-cs"/>
                <a:hlinkClick r:id="rId3"/>
              </a:rPr>
              <a:t>微码更新</a:t>
            </a:r>
            <a:r>
              <a:rPr lang="zh-CN" altLang="en-US" sz="1200" b="0" i="0" kern="1200" dirty="0">
                <a:solidFill>
                  <a:schemeClr val="tx1"/>
                </a:solidFill>
                <a:effectLst/>
                <a:latin typeface="+mn-lt"/>
                <a:ea typeface="+mn-ea"/>
                <a:cs typeface="+mn-cs"/>
              </a:rPr>
              <a:t>，缓解多个潜在安全漏洞，其中之一是</a:t>
            </a:r>
            <a:r>
              <a:rPr lang="zh-CN" altLang="en-US" dirty="0"/>
              <a:t> </a:t>
            </a:r>
            <a:r>
              <a:rPr lang="en-US" altLang="zh-CN" sz="1200" b="0" i="0" u="none" strike="noStrike" kern="1200" dirty="0">
                <a:solidFill>
                  <a:schemeClr val="tx1"/>
                </a:solidFill>
                <a:effectLst/>
                <a:latin typeface="+mn-lt"/>
                <a:ea typeface="+mn-ea"/>
                <a:cs typeface="+mn-cs"/>
                <a:hlinkClick r:id="rId4"/>
              </a:rPr>
              <a:t>CVE-2020-24512</a:t>
            </a:r>
            <a:r>
              <a:rPr lang="zh-CN" altLang="en-US" sz="1200" b="0" i="0" kern="1200" dirty="0">
                <a:solidFill>
                  <a:schemeClr val="tx1"/>
                </a:solidFill>
                <a:effectLst/>
                <a:latin typeface="+mn-lt"/>
                <a:ea typeface="+mn-ea"/>
                <a:cs typeface="+mn-cs"/>
              </a:rPr>
              <a:t>，英特尔缓解该漏洞的方法是禁用优化 </a:t>
            </a:r>
            <a:r>
              <a:rPr lang="en-US" altLang="zh-CN" sz="1200" b="0" i="0" kern="1200" dirty="0">
                <a:solidFill>
                  <a:schemeClr val="tx1"/>
                </a:solidFill>
                <a:effectLst/>
                <a:latin typeface="+mn-lt"/>
                <a:ea typeface="+mn-ea"/>
                <a:cs typeface="+mn-cs"/>
              </a:rPr>
              <a:t>hardware zero store</a:t>
            </a:r>
            <a:r>
              <a:rPr lang="zh-CN" altLang="en-US" sz="1200" b="0" i="0" kern="1200" dirty="0">
                <a:solidFill>
                  <a:schemeClr val="tx1"/>
                </a:solidFill>
                <a:effectLst/>
                <a:latin typeface="+mn-lt"/>
                <a:ea typeface="+mn-ea"/>
                <a:cs typeface="+mn-cs"/>
              </a:rPr>
              <a:t>。结果是在部分英特尔处理器上用零填充一个给定大小区域的吞吐性能</a:t>
            </a:r>
            <a:r>
              <a:rPr lang="zh-CN" altLang="en-US" sz="1200" b="0" i="0" u="none" strike="noStrike" kern="1200" dirty="0">
                <a:solidFill>
                  <a:schemeClr val="tx1"/>
                </a:solidFill>
                <a:effectLst/>
                <a:latin typeface="+mn-lt"/>
                <a:ea typeface="+mn-ea"/>
                <a:cs typeface="+mn-cs"/>
                <a:hlinkClick r:id="rId5"/>
              </a:rPr>
              <a:t>出现了显著下降</a:t>
            </a:r>
            <a:r>
              <a:rPr lang="zh-CN" altLang="en-US" sz="1200" b="0" i="0" kern="1200" dirty="0">
                <a:solidFill>
                  <a:schemeClr val="tx1"/>
                </a:solidFill>
                <a:effectLst/>
                <a:latin typeface="+mn-lt"/>
                <a:ea typeface="+mn-ea"/>
                <a:cs typeface="+mn-cs"/>
              </a:rPr>
              <a:t>。绝大多数 </a:t>
            </a:r>
            <a:r>
              <a:rPr lang="en-US" altLang="zh-CN" sz="1200" b="0" i="0" kern="1200" dirty="0">
                <a:solidFill>
                  <a:schemeClr val="tx1"/>
                </a:solidFill>
                <a:effectLst/>
                <a:latin typeface="+mn-lt"/>
                <a:ea typeface="+mn-ea"/>
                <a:cs typeface="+mn-cs"/>
              </a:rPr>
              <a:t>Linux </a:t>
            </a:r>
            <a:r>
              <a:rPr lang="zh-CN" altLang="en-US" sz="1200" b="0" i="0" kern="1200" dirty="0">
                <a:solidFill>
                  <a:schemeClr val="tx1"/>
                </a:solidFill>
                <a:effectLst/>
                <a:latin typeface="+mn-lt"/>
                <a:ea typeface="+mn-ea"/>
                <a:cs typeface="+mn-cs"/>
              </a:rPr>
              <a:t>发行版和 </a:t>
            </a:r>
            <a:r>
              <a:rPr lang="en-US" altLang="zh-CN" sz="1200" b="0" i="0" kern="1200" dirty="0">
                <a:solidFill>
                  <a:schemeClr val="tx1"/>
                </a:solidFill>
                <a:effectLst/>
                <a:latin typeface="+mn-lt"/>
                <a:ea typeface="+mn-ea"/>
                <a:cs typeface="+mn-cs"/>
              </a:rPr>
              <a:t>Windows </a:t>
            </a:r>
            <a:r>
              <a:rPr lang="zh-CN" altLang="en-US" sz="1200" b="0" i="0" kern="1200" dirty="0">
                <a:solidFill>
                  <a:schemeClr val="tx1"/>
                </a:solidFill>
                <a:effectLst/>
                <a:latin typeface="+mn-lt"/>
                <a:ea typeface="+mn-ea"/>
                <a:cs typeface="+mn-cs"/>
              </a:rPr>
              <a:t>操作系统都会默认启用微码更新，自曝出 </a:t>
            </a:r>
            <a:r>
              <a:rPr lang="en-US" altLang="zh-CN" sz="1200" b="0" i="0" kern="1200" dirty="0">
                <a:solidFill>
                  <a:schemeClr val="tx1"/>
                </a:solidFill>
                <a:effectLst/>
                <a:latin typeface="+mn-lt"/>
                <a:ea typeface="+mn-ea"/>
                <a:cs typeface="+mn-cs"/>
              </a:rPr>
              <a:t>Meltdown </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Spectre</a:t>
            </a:r>
            <a:r>
              <a:rPr lang="en-US" altLang="zh-CN" sz="1200" b="0" i="0" kern="1200" dirty="0">
                <a:solidFill>
                  <a:schemeClr val="tx1"/>
                </a:solidFill>
                <a:effectLst/>
                <a:latin typeface="+mn-lt"/>
                <a:ea typeface="+mn-ea"/>
                <a:cs typeface="+mn-cs"/>
              </a:rPr>
              <a:t> </a:t>
            </a:r>
            <a:r>
              <a:rPr lang="zh-CN" altLang="en-US" sz="1200" b="0" i="0" kern="1200">
                <a:solidFill>
                  <a:schemeClr val="tx1"/>
                </a:solidFill>
                <a:effectLst/>
                <a:latin typeface="+mn-lt"/>
                <a:ea typeface="+mn-ea"/>
                <a:cs typeface="+mn-cs"/>
              </a:rPr>
              <a:t>等漏洞之后，英特尔处理器经常发生因补丁导致性能下降的事件。</a:t>
            </a:r>
            <a:r>
              <a:rPr lang="zh-CN" altLang="en-US"/>
              <a:t> </a:t>
            </a:r>
          </a:p>
        </p:txBody>
      </p:sp>
      <p:sp>
        <p:nvSpPr>
          <p:cNvPr id="4" name="灯片编号占位符 3"/>
          <p:cNvSpPr>
            <a:spLocks noGrp="1"/>
          </p:cNvSpPr>
          <p:nvPr>
            <p:ph type="sldNum" sz="quarter" idx="5"/>
          </p:nvPr>
        </p:nvSpPr>
        <p:spPr/>
        <p:txBody>
          <a:bodyPr/>
          <a:lstStyle/>
          <a:p>
            <a:pPr>
              <a:defRPr/>
            </a:pPr>
            <a:fld id="{92F8C27B-4C87-45F1-B979-120EAF302639}" type="slidenum">
              <a:rPr lang="zh-CN" altLang="en-US" smtClean="0"/>
              <a:pPr>
                <a:defRPr/>
              </a:pPr>
              <a:t>77</a:t>
            </a:fld>
            <a:endParaRPr lang="zh-CN" altLang="en-US"/>
          </a:p>
        </p:txBody>
      </p:sp>
    </p:spTree>
    <p:extLst>
      <p:ext uri="{BB962C8B-B14F-4D97-AF65-F5344CB8AC3E}">
        <p14:creationId xmlns:p14="http://schemas.microsoft.com/office/powerpoint/2010/main" val="4086789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只有一个节拍电位，</a:t>
            </a:r>
            <a:r>
              <a:rPr lang="zh-CN" altLang="en-US" b="1" dirty="0"/>
              <a:t>节拍电位又包含多个节拍脉冲</a:t>
            </a:r>
            <a:r>
              <a:rPr lang="zh-CN" altLang="en-US" dirty="0"/>
              <a:t>。</a:t>
            </a:r>
            <a:endParaRPr lang="en-US" altLang="zh-CN" dirty="0"/>
          </a:p>
          <a:p>
            <a:r>
              <a:rPr lang="zh-CN" altLang="en-US" sz="1200" dirty="0">
                <a:sym typeface="+mn-lt"/>
              </a:rPr>
              <a:t>一个</a:t>
            </a:r>
            <a:r>
              <a:rPr lang="en-US" altLang="zh-CN" sz="1200" b="1" dirty="0">
                <a:sym typeface="+mn-lt"/>
              </a:rPr>
              <a:t>CPU</a:t>
            </a:r>
            <a:r>
              <a:rPr lang="zh-CN" altLang="en-US" sz="1200" dirty="0">
                <a:sym typeface="+mn-lt"/>
              </a:rPr>
              <a:t>周期称为一个节拍电位。</a:t>
            </a:r>
            <a:r>
              <a:rPr lang="zh-CN" altLang="en-US" dirty="0"/>
              <a:t>节拍脉冲把一个</a:t>
            </a:r>
            <a:r>
              <a:rPr lang="en-US" altLang="zh-CN" dirty="0"/>
              <a:t>CPU</a:t>
            </a:r>
            <a:r>
              <a:rPr lang="zh-CN" altLang="en-US" dirty="0"/>
              <a:t>周期划分成几个较小的时间间隔。这些时间间隔可以相等，也可以不懂。</a:t>
            </a:r>
          </a:p>
        </p:txBody>
      </p:sp>
      <p:sp>
        <p:nvSpPr>
          <p:cNvPr id="4" name="灯片编号占位符 3"/>
          <p:cNvSpPr>
            <a:spLocks noGrp="1"/>
          </p:cNvSpPr>
          <p:nvPr>
            <p:ph type="sldNum" sz="quarter" idx="5"/>
          </p:nvPr>
        </p:nvSpPr>
        <p:spPr/>
        <p:txBody>
          <a:bodyPr/>
          <a:lstStyle/>
          <a:p>
            <a:pPr>
              <a:defRPr/>
            </a:pPr>
            <a:fld id="{92F8C27B-4C87-45F1-B979-120EAF302639}" type="slidenum">
              <a:rPr lang="zh-CN" altLang="en-US" smtClean="0"/>
              <a:pPr>
                <a:defRPr/>
              </a:pPr>
              <a:t>8</a:t>
            </a:fld>
            <a:endParaRPr lang="zh-CN" altLang="en-US"/>
          </a:p>
        </p:txBody>
      </p:sp>
    </p:spTree>
    <p:extLst>
      <p:ext uri="{BB962C8B-B14F-4D97-AF65-F5344CB8AC3E}">
        <p14:creationId xmlns:p14="http://schemas.microsoft.com/office/powerpoint/2010/main" val="295061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类似于我们把一天</a:t>
            </a:r>
            <a:r>
              <a:rPr lang="en-US" altLang="zh-CN" dirty="0"/>
              <a:t>24</a:t>
            </a:r>
            <a:r>
              <a:rPr lang="zh-CN" altLang="en-US" dirty="0"/>
              <a:t>小时分为早上，中午，晚上</a:t>
            </a:r>
          </a:p>
        </p:txBody>
      </p:sp>
      <p:sp>
        <p:nvSpPr>
          <p:cNvPr id="4" name="灯片编号占位符 3"/>
          <p:cNvSpPr>
            <a:spLocks noGrp="1"/>
          </p:cNvSpPr>
          <p:nvPr>
            <p:ph type="sldNum" sz="quarter" idx="10"/>
          </p:nvPr>
        </p:nvSpPr>
        <p:spPr/>
        <p:txBody>
          <a:bodyPr/>
          <a:lstStyle/>
          <a:p>
            <a:pPr>
              <a:defRPr/>
            </a:pPr>
            <a:fld id="{92F8C27B-4C87-45F1-B979-120EAF302639}" type="slidenum">
              <a:rPr lang="zh-CN" altLang="en-US" smtClean="0"/>
              <a:pPr>
                <a:defRPr/>
              </a:pPr>
              <a:t>9</a:t>
            </a:fld>
            <a:endParaRPr lang="zh-CN" altLang="en-US"/>
          </a:p>
        </p:txBody>
      </p:sp>
    </p:spTree>
    <p:extLst>
      <p:ext uri="{BB962C8B-B14F-4D97-AF65-F5344CB8AC3E}">
        <p14:creationId xmlns:p14="http://schemas.microsoft.com/office/powerpoint/2010/main" val="34821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50000"/>
              </a:spcBef>
            </a:pPr>
            <a:r>
              <a:rPr lang="zh-CN" altLang="en-US" sz="1200" b="1" dirty="0">
                <a:solidFill>
                  <a:schemeClr val="bg1"/>
                </a:solidFill>
                <a:latin typeface="微软雅黑" panose="020B0503020204020204" pitchFamily="34" charset="-122"/>
                <a:ea typeface="微软雅黑" panose="020B0503020204020204" pitchFamily="34" charset="-122"/>
                <a:cs typeface="+mn-ea"/>
                <a:sym typeface="+mn-lt"/>
              </a:rPr>
              <a:t>主状态周期包含：若干个节拍电位</a:t>
            </a:r>
            <a:endParaRPr lang="en-US" altLang="zh-CN" sz="1200" b="1" dirty="0">
              <a:solidFill>
                <a:schemeClr val="bg1"/>
              </a:solidFill>
              <a:latin typeface="微软雅黑" panose="020B0503020204020204" pitchFamily="34" charset="-122"/>
              <a:ea typeface="微软雅黑" panose="020B0503020204020204" pitchFamily="34" charset="-122"/>
              <a:cs typeface="+mn-ea"/>
              <a:sym typeface="+mn-lt"/>
            </a:endParaRPr>
          </a:p>
          <a:p>
            <a:pPr eaLnBrk="1" hangingPunct="1">
              <a:spcBef>
                <a:spcPct val="50000"/>
              </a:spcBef>
            </a:pPr>
            <a:r>
              <a:rPr lang="zh-CN" altLang="en-US" sz="1200" b="1" dirty="0">
                <a:solidFill>
                  <a:schemeClr val="bg1"/>
                </a:solidFill>
                <a:latin typeface="微软雅黑" panose="020B0503020204020204" pitchFamily="34" charset="-122"/>
                <a:ea typeface="微软雅黑" panose="020B0503020204020204" pitchFamily="34" charset="-122"/>
                <a:cs typeface="+mn-ea"/>
                <a:sym typeface="+mn-lt"/>
              </a:rPr>
              <a:t>节拍电位，包含：若干个节拍脉冲</a:t>
            </a:r>
            <a:endParaRPr lang="zh-CN" altLang="el-GR" sz="12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灯片编号占位符 3"/>
          <p:cNvSpPr>
            <a:spLocks noGrp="1"/>
          </p:cNvSpPr>
          <p:nvPr>
            <p:ph type="sldNum" sz="quarter" idx="5"/>
          </p:nvPr>
        </p:nvSpPr>
        <p:spPr/>
        <p:txBody>
          <a:bodyPr/>
          <a:lstStyle/>
          <a:p>
            <a:fld id="{73ED1BB1-8964-43B5-A6A0-61A524041C00}" type="slidenum">
              <a:rPr lang="zh-CN" altLang="en-US" smtClean="0"/>
              <a:t>10</a:t>
            </a:fld>
            <a:endParaRPr lang="zh-CN" altLang="en-US"/>
          </a:p>
        </p:txBody>
      </p:sp>
    </p:spTree>
    <p:extLst>
      <p:ext uri="{BB962C8B-B14F-4D97-AF65-F5344CB8AC3E}">
        <p14:creationId xmlns:p14="http://schemas.microsoft.com/office/powerpoint/2010/main" val="2941307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2F8C27B-4C87-45F1-B979-120EAF302639}" type="slidenum">
              <a:rPr lang="zh-CN" altLang="en-US" smtClean="0"/>
              <a:pPr>
                <a:defRPr/>
              </a:pPr>
              <a:t>14</a:t>
            </a:fld>
            <a:endParaRPr lang="zh-CN" altLang="en-US"/>
          </a:p>
        </p:txBody>
      </p:sp>
    </p:spTree>
    <p:extLst>
      <p:ext uri="{BB962C8B-B14F-4D97-AF65-F5344CB8AC3E}">
        <p14:creationId xmlns:p14="http://schemas.microsoft.com/office/powerpoint/2010/main" val="4196837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2F8C27B-4C87-45F1-B979-120EAF302639}" type="slidenum">
              <a:rPr lang="zh-CN" altLang="en-US" smtClean="0"/>
              <a:pPr>
                <a:defRPr/>
              </a:pPr>
              <a:t>16</a:t>
            </a:fld>
            <a:endParaRPr lang="zh-CN" altLang="en-US"/>
          </a:p>
        </p:txBody>
      </p:sp>
    </p:spTree>
    <p:extLst>
      <p:ext uri="{BB962C8B-B14F-4D97-AF65-F5344CB8AC3E}">
        <p14:creationId xmlns:p14="http://schemas.microsoft.com/office/powerpoint/2010/main" val="284489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节拍电位和节拍脉冲的区别，前后要一致</a:t>
            </a:r>
          </a:p>
        </p:txBody>
      </p:sp>
      <p:sp>
        <p:nvSpPr>
          <p:cNvPr id="4" name="灯片编号占位符 3"/>
          <p:cNvSpPr>
            <a:spLocks noGrp="1"/>
          </p:cNvSpPr>
          <p:nvPr>
            <p:ph type="sldNum" sz="quarter" idx="5"/>
          </p:nvPr>
        </p:nvSpPr>
        <p:spPr/>
        <p:txBody>
          <a:bodyPr/>
          <a:lstStyle/>
          <a:p>
            <a:pPr>
              <a:defRPr/>
            </a:pPr>
            <a:fld id="{92F8C27B-4C87-45F1-B979-120EAF302639}" type="slidenum">
              <a:rPr lang="zh-CN" altLang="en-US"/>
              <a:pPr>
                <a:defRPr/>
              </a:pPr>
              <a:t>18</a:t>
            </a:fld>
            <a:endParaRPr lang="zh-CN" altLang="en-US"/>
          </a:p>
        </p:txBody>
      </p:sp>
    </p:spTree>
    <p:extLst>
      <p:ext uri="{BB962C8B-B14F-4D97-AF65-F5344CB8AC3E}">
        <p14:creationId xmlns:p14="http://schemas.microsoft.com/office/powerpoint/2010/main" val="424536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2F8C27B-4C87-45F1-B979-120EAF302639}" type="slidenum">
              <a:rPr lang="zh-CN" altLang="en-US" smtClean="0"/>
              <a:pPr>
                <a:defRPr/>
              </a:pPr>
              <a:t>19</a:t>
            </a:fld>
            <a:endParaRPr lang="zh-CN" altLang="en-US"/>
          </a:p>
        </p:txBody>
      </p:sp>
    </p:spTree>
    <p:extLst>
      <p:ext uri="{BB962C8B-B14F-4D97-AF65-F5344CB8AC3E}">
        <p14:creationId xmlns:p14="http://schemas.microsoft.com/office/powerpoint/2010/main" val="442837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extLst>
        </p:spPr>
      </p:pic>
      <p:grpSp>
        <p:nvGrpSpPr>
          <p:cNvPr id="5"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 name="Rectangle 5"/>
            <p:cNvSpPr>
              <a:spLocks noChangeArrowheads="1"/>
            </p:cNvSpPr>
            <p:nvPr/>
          </p:nvSpPr>
          <p:spPr bwMode="auto">
            <a:xfrm>
              <a:off x="1209675" y="4763"/>
              <a:ext cx="23813" cy="2181225"/>
            </a:xfrm>
            <a:prstGeom prst="rect">
              <a:avLst/>
            </a:prstGeom>
            <a:grpFill/>
            <a:ln>
              <a:noFill/>
            </a:ln>
            <a:extLst>
              <a:ext uri="{91240B29-F687-4f45-9708-019B960494DF}"/>
            </a:extLst>
          </p:spPr>
        </p:sp>
        <p:sp>
          <p:nvSpPr>
            <p:cNvPr id="7"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8"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9" name="Rectangle 8"/>
            <p:cNvSpPr>
              <a:spLocks noChangeArrowheads="1"/>
            </p:cNvSpPr>
            <p:nvPr/>
          </p:nvSpPr>
          <p:spPr bwMode="auto">
            <a:xfrm>
              <a:off x="414338" y="9525"/>
              <a:ext cx="28575" cy="4481513"/>
            </a:xfrm>
            <a:prstGeom prst="rect">
              <a:avLst/>
            </a:prstGeom>
            <a:grpFill/>
            <a:ln>
              <a:noFill/>
            </a:ln>
            <a:extLst>
              <a:ext uri="{91240B29-F687-4f45-9708-019B960494DF}"/>
            </a:extLst>
          </p:spPr>
        </p:sp>
        <p:sp>
          <p:nvSpPr>
            <p:cNvPr id="10"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1"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extLst>
          </p:spPr>
        </p:sp>
        <p:sp>
          <p:nvSpPr>
            <p:cNvPr id="12"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extLst>
          </p:spPr>
        </p:sp>
        <p:sp>
          <p:nvSpPr>
            <p:cNvPr id="13"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14"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extLst>
          </p:spPr>
        </p:sp>
        <p:sp>
          <p:nvSpPr>
            <p:cNvPr id="15"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16"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7"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extLst>
          </p:spPr>
        </p:sp>
        <p:sp>
          <p:nvSpPr>
            <p:cNvPr id="19"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20"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extLst>
          </p:spPr>
        </p:sp>
        <p:sp>
          <p:nvSpPr>
            <p:cNvPr id="21"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2"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3"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extLst>
          </p:spPr>
        </p:sp>
        <p:sp>
          <p:nvSpPr>
            <p:cNvPr id="24"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extLst>
          </p:spPr>
        </p:sp>
        <p:sp>
          <p:nvSpPr>
            <p:cNvPr id="25"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6"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extLst>
          </p:spPr>
        </p:sp>
        <p:sp>
          <p:nvSpPr>
            <p:cNvPr id="27"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8"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extLst>
          </p:spPr>
        </p:sp>
        <p:sp>
          <p:nvSpPr>
            <p:cNvPr id="29"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30"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extLst>
          </p:spPr>
        </p:sp>
        <p:sp>
          <p:nvSpPr>
            <p:cNvPr id="31"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2"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extLst>
          </p:spPr>
        </p:sp>
        <p:sp>
          <p:nvSpPr>
            <p:cNvPr id="33"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4" name="Rectangle 33"/>
            <p:cNvSpPr>
              <a:spLocks noChangeArrowheads="1"/>
            </p:cNvSpPr>
            <p:nvPr/>
          </p:nvSpPr>
          <p:spPr bwMode="auto">
            <a:xfrm>
              <a:off x="642938" y="6610350"/>
              <a:ext cx="23813" cy="242888"/>
            </a:xfrm>
            <a:prstGeom prst="rect">
              <a:avLst/>
            </a:prstGeom>
            <a:grpFill/>
            <a:ln>
              <a:noFill/>
            </a:ln>
            <a:extLst>
              <a:ext uri="{91240B29-F687-4f45-9708-019B960494DF}"/>
            </a:extLst>
          </p:spPr>
        </p:sp>
        <p:sp>
          <p:nvSpPr>
            <p:cNvPr id="35"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6"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extLst>
          </p:spPr>
        </p:sp>
        <p:sp>
          <p:nvSpPr>
            <p:cNvPr id="37"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extLst>
          </p:spPr>
        </p:sp>
        <p:sp>
          <p:nvSpPr>
            <p:cNvPr id="38"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extLst>
          </p:spPr>
        </p:sp>
        <p:sp>
          <p:nvSpPr>
            <p:cNvPr id="39"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extLst>
          </p:spPr>
        </p:sp>
        <p:sp>
          <p:nvSpPr>
            <p:cNvPr id="40"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41"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2"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extLst>
          </p:spPr>
        </p:sp>
        <p:sp>
          <p:nvSpPr>
            <p:cNvPr id="43"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extLst>
          </p:spPr>
        </p:sp>
        <p:sp>
          <p:nvSpPr>
            <p:cNvPr id="44"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extLst>
          </p:spPr>
        </p:sp>
        <p:sp>
          <p:nvSpPr>
            <p:cNvPr id="45"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6" name="Rectangle 45"/>
            <p:cNvSpPr>
              <a:spLocks noChangeArrowheads="1"/>
            </p:cNvSpPr>
            <p:nvPr/>
          </p:nvSpPr>
          <p:spPr bwMode="auto">
            <a:xfrm>
              <a:off x="1228725" y="4662488"/>
              <a:ext cx="23813" cy="2181225"/>
            </a:xfrm>
            <a:prstGeom prst="rect">
              <a:avLst/>
            </a:prstGeom>
            <a:grpFill/>
            <a:ln>
              <a:noFill/>
            </a:ln>
            <a:extLst>
              <a:ext uri="{91240B29-F687-4f45-9708-019B960494DF}"/>
            </a:extLst>
          </p:spPr>
        </p:sp>
        <p:sp>
          <p:nvSpPr>
            <p:cNvPr id="47"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extLst>
          </p:spPr>
        </p:sp>
        <p:sp>
          <p:nvSpPr>
            <p:cNvPr id="48"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9"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extLst>
          </p:spPr>
        </p:sp>
        <p:sp>
          <p:nvSpPr>
            <p:cNvPr id="50"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51"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52"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extLst>
          </p:spPr>
        </p:sp>
        <p:sp>
          <p:nvSpPr>
            <p:cNvPr id="53"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54"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5"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6"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extLst>
          </p:spPr>
        </p:sp>
        <p:sp>
          <p:nvSpPr>
            <p:cNvPr id="57"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sp>
          <p:nvSpPr>
            <p:cNvPr id="58"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extLst>
          </p:spPr>
        </p:sp>
        <p:sp>
          <p:nvSpPr>
            <p:cNvPr id="59"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extLst>
          </p:spPr>
        </p:sp>
      </p:grpSp>
      <p:sp>
        <p:nvSpPr>
          <p:cNvPr id="2" name="Title 1"/>
          <p:cNvSpPr>
            <a:spLocks noGrp="1"/>
          </p:cNvSpPr>
          <p:nvPr>
            <p:ph type="ctrTitle"/>
          </p:nvPr>
        </p:nvSpPr>
        <p:spPr>
          <a:xfrm>
            <a:off x="1900238" y="1122363"/>
            <a:ext cx="6593681" cy="2387600"/>
          </a:xfrm>
        </p:spPr>
        <p:txBody>
          <a:bodyPr anchor="b"/>
          <a:lstStyle>
            <a:lvl1pPr algn="l">
              <a:defRPr sz="4800">
                <a:solidFill>
                  <a:schemeClr val="tx1">
                    <a:lumMod val="95000"/>
                  </a:schemeClr>
                </a:solidFill>
                <a:effectLst>
                  <a:outerShdw blurRad="38100" dist="38100" dir="2700000" algn="tl">
                    <a:srgbClr val="000000">
                      <a:alpha val="43137"/>
                    </a:srgbClr>
                  </a:outerShdw>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900238" y="3602038"/>
            <a:ext cx="6593681" cy="1655762"/>
          </a:xfrm>
        </p:spPr>
        <p:txBody>
          <a:bodyPr/>
          <a:lstStyle>
            <a:lvl1pPr marL="0" indent="0" algn="l">
              <a:buNone/>
              <a:defRPr sz="2000" cap="all" baseline="0">
                <a:solidFill>
                  <a:schemeClr val="tx1">
                    <a:lumMod val="95000"/>
                  </a:schemeClr>
                </a:solidFill>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Tree>
    <p:extLst>
      <p:ext uri="{BB962C8B-B14F-4D97-AF65-F5344CB8AC3E}">
        <p14:creationId xmlns:p14="http://schemas.microsoft.com/office/powerpoint/2010/main" val="399765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defRPr lang="en-US" sz="3200"/>
            </a:lvl1pPr>
          </a:lstStyle>
          <a:p>
            <a:pPr lvl="0"/>
            <a:r>
              <a:rPr lang="zh-CN" altLang="en-US" noProof="0"/>
              <a:t>单击图标添加图片</a:t>
            </a:r>
            <a:endParaRPr lang="en-US" altLang="en-US" noProof="0"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B794A6DC-AA24-4501-B88A-DEA9A32B5049}" type="slidenum">
              <a:rPr lang="en-US"/>
              <a:pPr>
                <a:defRPr/>
              </a:pPr>
              <a:t>‹#›</a:t>
            </a:fld>
            <a:endParaRPr lang="en-US" dirty="0"/>
          </a:p>
        </p:txBody>
      </p:sp>
    </p:spTree>
    <p:extLst>
      <p:ext uri="{BB962C8B-B14F-4D97-AF65-F5344CB8AC3E}">
        <p14:creationId xmlns:p14="http://schemas.microsoft.com/office/powerpoint/2010/main" val="372793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3200"/>
            </a:lvl1pPr>
          </a:lstStyle>
          <a:p>
            <a:pPr lvl="0"/>
            <a:r>
              <a:rPr lang="zh-CN" altLang="en-US" noProof="0"/>
              <a:t>单击图标添加图片</a:t>
            </a:r>
            <a:endParaRPr lang="en-US" altLang="en-US" noProof="0" dirty="0"/>
          </a:p>
        </p:txBody>
      </p:sp>
      <p:sp>
        <p:nvSpPr>
          <p:cNvPr id="4" name="Text Placeholder 3"/>
          <p:cNvSpPr>
            <a:spLocks noGrp="1"/>
          </p:cNvSpPr>
          <p:nvPr>
            <p:ph type="body" sz="half" idx="2"/>
          </p:nvPr>
        </p:nvSpPr>
        <p:spPr>
          <a:xfrm>
            <a:off x="856024" y="5124020"/>
            <a:ext cx="7433144" cy="6824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03907F69-D83C-49B6-AD71-D237FABFD988}" type="slidenum">
              <a:rPr lang="en-US"/>
              <a:pPr>
                <a:defRPr/>
              </a:pPr>
              <a:t>‹#›</a:t>
            </a:fld>
            <a:endParaRPr lang="en-US" dirty="0"/>
          </a:p>
        </p:txBody>
      </p:sp>
    </p:spTree>
    <p:extLst>
      <p:ext uri="{BB962C8B-B14F-4D97-AF65-F5344CB8AC3E}">
        <p14:creationId xmlns:p14="http://schemas.microsoft.com/office/powerpoint/2010/main" val="2894132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56058" y="4419600"/>
            <a:ext cx="7428344" cy="1371599"/>
          </a:xfrm>
        </p:spPr>
        <p:txBody>
          <a:bodyPr anchor="ct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9131836A-CC6E-4B89-983D-AC20C74310C0}" type="slidenum">
              <a:rPr lang="en-US"/>
              <a:pPr>
                <a:defRPr/>
              </a:pPr>
              <a:t>‹#›</a:t>
            </a:fld>
            <a:endParaRPr lang="en-US" dirty="0"/>
          </a:p>
        </p:txBody>
      </p:sp>
    </p:spTree>
    <p:extLst>
      <p:ext uri="{BB962C8B-B14F-4D97-AF65-F5344CB8AC3E}">
        <p14:creationId xmlns:p14="http://schemas.microsoft.com/office/powerpoint/2010/main" val="4168808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51"/>
          <p:cNvSpPr txBox="1"/>
          <p:nvPr/>
        </p:nvSpPr>
        <p:spPr>
          <a:xfrm>
            <a:off x="696913" y="719138"/>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6" name="TextBox 52"/>
          <p:cNvSpPr txBox="1"/>
          <p:nvPr/>
        </p:nvSpPr>
        <p:spPr>
          <a:xfrm>
            <a:off x="7816850" y="2765425"/>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2" name="Title 1"/>
          <p:cNvSpPr>
            <a:spLocks noGrp="1"/>
          </p:cNvSpPr>
          <p:nvPr>
            <p:ph type="title"/>
          </p:nvPr>
        </p:nvSpPr>
        <p:spPr>
          <a:xfrm>
            <a:off x="1084659" y="609600"/>
            <a:ext cx="6977064" cy="2748429"/>
          </a:xfrm>
        </p:spPr>
        <p:txBody>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365557"/>
            <a:ext cx="6564224" cy="548968"/>
          </a:xfrm>
        </p:spPr>
        <p:txBody>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856058" y="4309919"/>
            <a:ext cx="7429502" cy="1489496"/>
          </a:xfrm>
        </p:spPr>
        <p:txBody>
          <a:bodyPr anchor="ct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Footer Placeholder 5"/>
          <p:cNvSpPr>
            <a:spLocks noGrp="1"/>
          </p:cNvSpPr>
          <p:nvPr>
            <p:ph type="ftr" sz="quarter" idx="15"/>
          </p:nvPr>
        </p:nvSpPr>
        <p:spPr/>
        <p:txBody>
          <a:bodyPr/>
          <a:lstStyle>
            <a:lvl1pPr>
              <a:defRPr/>
            </a:lvl1pPr>
          </a:lstStyle>
          <a:p>
            <a:pPr>
              <a:defRPr/>
            </a:pPr>
            <a:r>
              <a:rPr lang="zh-CN" altLang="en-US"/>
              <a:t>华北电力大学控制与计算机工程学院 王红 制作</a:t>
            </a:r>
            <a:endParaRPr lang="en-US"/>
          </a:p>
        </p:txBody>
      </p:sp>
      <p:sp>
        <p:nvSpPr>
          <p:cNvPr id="9" name="Slide Number Placeholder 6"/>
          <p:cNvSpPr>
            <a:spLocks noGrp="1"/>
          </p:cNvSpPr>
          <p:nvPr>
            <p:ph type="sldNum" sz="quarter" idx="16"/>
          </p:nvPr>
        </p:nvSpPr>
        <p:spPr/>
        <p:txBody>
          <a:bodyPr/>
          <a:lstStyle>
            <a:lvl1pPr>
              <a:defRPr/>
            </a:lvl1pPr>
          </a:lstStyle>
          <a:p>
            <a:pPr>
              <a:defRPr/>
            </a:pPr>
            <a:fld id="{357841BF-3E36-4B60-AFF0-9F7307724399}" type="slidenum">
              <a:rPr lang="en-US"/>
              <a:pPr>
                <a:defRPr/>
              </a:pPr>
              <a:t>‹#›</a:t>
            </a:fld>
            <a:endParaRPr lang="en-US" dirty="0"/>
          </a:p>
        </p:txBody>
      </p:sp>
    </p:spTree>
    <p:extLst>
      <p:ext uri="{BB962C8B-B14F-4D97-AF65-F5344CB8AC3E}">
        <p14:creationId xmlns:p14="http://schemas.microsoft.com/office/powerpoint/2010/main" val="858055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56023" y="4657655"/>
            <a:ext cx="7428379" cy="1140644"/>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39197A45-DBE2-4B44-A5A8-67C330FA73B6}" type="slidenum">
              <a:rPr lang="en-US"/>
              <a:pPr>
                <a:defRPr/>
              </a:pPr>
              <a:t>‹#›</a:t>
            </a:fld>
            <a:endParaRPr lang="en-US" dirty="0"/>
          </a:p>
        </p:txBody>
      </p:sp>
    </p:spTree>
    <p:extLst>
      <p:ext uri="{BB962C8B-B14F-4D97-AF65-F5344CB8AC3E}">
        <p14:creationId xmlns:p14="http://schemas.microsoft.com/office/powerpoint/2010/main" val="3176487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856059" y="3360263"/>
            <a:ext cx="2396432" cy="2430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3386075" y="3363435"/>
            <a:ext cx="2388958" cy="2430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5889332" y="3360263"/>
            <a:ext cx="2396226" cy="2430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Footer Placeholder 3"/>
          <p:cNvSpPr>
            <a:spLocks noGrp="1"/>
          </p:cNvSpPr>
          <p:nvPr>
            <p:ph type="ftr" sz="quarter" idx="19"/>
          </p:nvPr>
        </p:nvSpPr>
        <p:spPr/>
        <p:txBody>
          <a:bodyPr/>
          <a:lstStyle>
            <a:lvl1pPr>
              <a:defRPr/>
            </a:lvl1pPr>
          </a:lstStyle>
          <a:p>
            <a:pPr>
              <a:defRPr/>
            </a:pPr>
            <a:r>
              <a:rPr lang="zh-CN" altLang="en-US"/>
              <a:t>华北电力大学控制与计算机工程学院 王红 制作</a:t>
            </a:r>
            <a:endParaRPr lang="en-US"/>
          </a:p>
        </p:txBody>
      </p:sp>
      <p:sp>
        <p:nvSpPr>
          <p:cNvPr id="16" name="Slide Number Placeholder 4"/>
          <p:cNvSpPr>
            <a:spLocks noGrp="1"/>
          </p:cNvSpPr>
          <p:nvPr>
            <p:ph type="sldNum" sz="quarter" idx="20"/>
          </p:nvPr>
        </p:nvSpPr>
        <p:spPr/>
        <p:txBody>
          <a:bodyPr/>
          <a:lstStyle>
            <a:lvl1pPr>
              <a:defRPr/>
            </a:lvl1pPr>
          </a:lstStyle>
          <a:p>
            <a:pPr>
              <a:defRPr/>
            </a:pPr>
            <a:fld id="{179AD7DF-5259-43D3-B702-364D90B48813}" type="slidenum">
              <a:rPr lang="en-US"/>
              <a:pPr>
                <a:defRPr/>
              </a:pPr>
              <a:t>‹#›</a:t>
            </a:fld>
            <a:endParaRPr lang="en-US" dirty="0"/>
          </a:p>
        </p:txBody>
      </p:sp>
    </p:spTree>
    <p:extLst>
      <p:ext uri="{BB962C8B-B14F-4D97-AF65-F5344CB8AC3E}">
        <p14:creationId xmlns:p14="http://schemas.microsoft.com/office/powerpoint/2010/main" val="3064011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zh-CN" altLang="en-US" noProof="0"/>
              <a:t>单击图标添加图片</a:t>
            </a:r>
            <a:endParaRPr lang="en-US" altLang="en-US" noProof="0" dirty="0"/>
          </a:p>
        </p:txBody>
      </p:sp>
      <p:sp>
        <p:nvSpPr>
          <p:cNvPr id="21" name="Text Placeholder 3"/>
          <p:cNvSpPr>
            <a:spLocks noGrp="1"/>
          </p:cNvSpPr>
          <p:nvPr>
            <p:ph type="body" sz="half" idx="18"/>
          </p:nvPr>
        </p:nvSpPr>
        <p:spPr>
          <a:xfrm>
            <a:off x="856060" y="4980859"/>
            <a:ext cx="2396430" cy="81784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zh-CN" altLang="en-US" noProof="0"/>
              <a:t>单击图标添加图片</a:t>
            </a:r>
            <a:endParaRPr lang="en-US" altLang="en-US" noProof="0" dirty="0"/>
          </a:p>
        </p:txBody>
      </p:sp>
      <p:sp>
        <p:nvSpPr>
          <p:cNvPr id="24" name="Text Placeholder 3"/>
          <p:cNvSpPr>
            <a:spLocks noGrp="1"/>
          </p:cNvSpPr>
          <p:nvPr>
            <p:ph type="body" sz="half" idx="19"/>
          </p:nvPr>
        </p:nvSpPr>
        <p:spPr>
          <a:xfrm>
            <a:off x="3365695" y="4980857"/>
            <a:ext cx="2400300" cy="810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zh-CN" altLang="en-US" noProof="0"/>
              <a:t>单击图标添加图片</a:t>
            </a:r>
            <a:endParaRPr lang="en-US" altLang="en-US" noProof="0" dirty="0"/>
          </a:p>
        </p:txBody>
      </p:sp>
      <p:sp>
        <p:nvSpPr>
          <p:cNvPr id="27" name="Text Placeholder 3"/>
          <p:cNvSpPr>
            <a:spLocks noGrp="1"/>
          </p:cNvSpPr>
          <p:nvPr>
            <p:ph type="body" sz="half" idx="20"/>
          </p:nvPr>
        </p:nvSpPr>
        <p:spPr>
          <a:xfrm>
            <a:off x="5889332" y="4980855"/>
            <a:ext cx="2396226" cy="81034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3" name="Footer Placeholder 3"/>
          <p:cNvSpPr>
            <a:spLocks noGrp="1"/>
          </p:cNvSpPr>
          <p:nvPr>
            <p:ph type="ftr" sz="quarter" idx="24"/>
          </p:nvPr>
        </p:nvSpPr>
        <p:spPr/>
        <p:txBody>
          <a:bodyPr/>
          <a:lstStyle>
            <a:lvl1pPr>
              <a:defRPr cap="all" baseline="0"/>
            </a:lvl1pPr>
          </a:lstStyle>
          <a:p>
            <a:pPr>
              <a:defRPr/>
            </a:pPr>
            <a:r>
              <a:rPr lang="zh-CN" altLang="en-US"/>
              <a:t>华北电力大学控制与计算机工程学院 王红 制作</a:t>
            </a:r>
            <a:endParaRPr lang="en-US"/>
          </a:p>
        </p:txBody>
      </p:sp>
      <p:sp>
        <p:nvSpPr>
          <p:cNvPr id="14" name="Slide Number Placeholder 4"/>
          <p:cNvSpPr>
            <a:spLocks noGrp="1"/>
          </p:cNvSpPr>
          <p:nvPr>
            <p:ph type="sldNum" sz="quarter" idx="25"/>
          </p:nvPr>
        </p:nvSpPr>
        <p:spPr/>
        <p:txBody>
          <a:bodyPr/>
          <a:lstStyle>
            <a:lvl1pPr>
              <a:defRPr/>
            </a:lvl1pPr>
          </a:lstStyle>
          <a:p>
            <a:pPr>
              <a:defRPr/>
            </a:pPr>
            <a:fld id="{A8527A37-0ADA-42B0-8626-660AFDC2136D}" type="slidenum">
              <a:rPr lang="en-US"/>
              <a:pPr>
                <a:defRPr/>
              </a:pPr>
              <a:t>‹#›</a:t>
            </a:fld>
            <a:endParaRPr lang="en-US" dirty="0"/>
          </a:p>
        </p:txBody>
      </p:sp>
    </p:spTree>
    <p:extLst>
      <p:ext uri="{BB962C8B-B14F-4D97-AF65-F5344CB8AC3E}">
        <p14:creationId xmlns:p14="http://schemas.microsoft.com/office/powerpoint/2010/main" val="225065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zh-CN" altLang="en-US"/>
              <a:t>华北电力大学控制与计算机工程学院 王红 制作</a:t>
            </a:r>
            <a:endParaRPr lang="en-US"/>
          </a:p>
        </p:txBody>
      </p:sp>
      <p:sp>
        <p:nvSpPr>
          <p:cNvPr id="6" name="Slide Number Placeholder 5"/>
          <p:cNvSpPr>
            <a:spLocks noGrp="1"/>
          </p:cNvSpPr>
          <p:nvPr>
            <p:ph type="sldNum" sz="quarter" idx="12"/>
          </p:nvPr>
        </p:nvSpPr>
        <p:spPr/>
        <p:txBody>
          <a:bodyPr/>
          <a:lstStyle>
            <a:lvl1pPr>
              <a:defRPr/>
            </a:lvl1pPr>
          </a:lstStyle>
          <a:p>
            <a:pPr>
              <a:defRPr/>
            </a:pPr>
            <a:fld id="{143EF2DA-E2D1-4A24-90F6-03B625D9946A}" type="slidenum">
              <a:rPr lang="en-US"/>
              <a:pPr>
                <a:defRPr/>
              </a:pPr>
              <a:t>‹#›</a:t>
            </a:fld>
            <a:endParaRPr lang="en-US" dirty="0"/>
          </a:p>
        </p:txBody>
      </p:sp>
    </p:spTree>
    <p:extLst>
      <p:ext uri="{BB962C8B-B14F-4D97-AF65-F5344CB8AC3E}">
        <p14:creationId xmlns:p14="http://schemas.microsoft.com/office/powerpoint/2010/main" val="4131952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zh-CN" altLang="en-US"/>
              <a:t>华北电力大学控制与计算机工程学院 王红 制作</a:t>
            </a:r>
            <a:endParaRPr lang="en-US"/>
          </a:p>
        </p:txBody>
      </p:sp>
      <p:sp>
        <p:nvSpPr>
          <p:cNvPr id="6" name="Slide Number Placeholder 5"/>
          <p:cNvSpPr>
            <a:spLocks noGrp="1"/>
          </p:cNvSpPr>
          <p:nvPr>
            <p:ph type="sldNum" sz="quarter" idx="12"/>
          </p:nvPr>
        </p:nvSpPr>
        <p:spPr/>
        <p:txBody>
          <a:bodyPr/>
          <a:lstStyle>
            <a:lvl1pPr>
              <a:defRPr/>
            </a:lvl1pPr>
          </a:lstStyle>
          <a:p>
            <a:pPr>
              <a:defRPr/>
            </a:pPr>
            <a:fld id="{3A1204CC-1F20-49DD-92D1-1038735F8525}" type="slidenum">
              <a:rPr lang="en-US"/>
              <a:pPr>
                <a:defRPr/>
              </a:pPr>
              <a:t>‹#›</a:t>
            </a:fld>
            <a:endParaRPr lang="en-US" dirty="0"/>
          </a:p>
        </p:txBody>
      </p:sp>
    </p:spTree>
    <p:extLst>
      <p:ext uri="{BB962C8B-B14F-4D97-AF65-F5344CB8AC3E}">
        <p14:creationId xmlns:p14="http://schemas.microsoft.com/office/powerpoint/2010/main" val="162877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43000" y="6096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1169988" y="19462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32388" y="19462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69988" y="40798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32388" y="40798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374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676380" cy="1080000"/>
          </a:xfrm>
        </p:spPr>
        <p:txBody>
          <a:bodyPr/>
          <a:lstStyle/>
          <a:p>
            <a:r>
              <a:rPr lang="zh-CN" altLang="en-US"/>
              <a:t>单击此处编辑母版标题样式</a:t>
            </a:r>
            <a:endParaRPr lang="en-US" dirty="0"/>
          </a:p>
        </p:txBody>
      </p:sp>
      <p:sp>
        <p:nvSpPr>
          <p:cNvPr id="48" name="Content Placeholder 2"/>
          <p:cNvSpPr>
            <a:spLocks noGrp="1"/>
          </p:cNvSpPr>
          <p:nvPr>
            <p:ph idx="1"/>
          </p:nvPr>
        </p:nvSpPr>
        <p:spPr>
          <a:xfrm>
            <a:off x="856060" y="1916832"/>
            <a:ext cx="7676380" cy="4176464"/>
          </a:xfrm>
        </p:spPr>
        <p:txBody>
          <a:bodyPr/>
          <a:lstStyle>
            <a:lvl1pPr marL="288000" indent="-288000">
              <a:spcBef>
                <a:spcPts val="0"/>
              </a:spcBef>
              <a:buClr>
                <a:schemeClr val="accent5">
                  <a:lumMod val="75000"/>
                </a:schemeClr>
              </a:buClr>
              <a:buSzPct val="80000"/>
              <a:buFont typeface="Courier New" panose="02070309020205020404" pitchFamily="49" charset="0"/>
              <a:buChar char="►"/>
              <a:defRPr baseline="0">
                <a:latin typeface="Courier New" panose="02070309020205020404" pitchFamily="49" charset="0"/>
                <a:cs typeface="Courier New" panose="02070309020205020404" pitchFamily="49" charset="0"/>
              </a:defRPr>
            </a:lvl1pPr>
            <a:lvl2pPr marL="685800" indent="-288000">
              <a:spcBef>
                <a:spcPts val="0"/>
              </a:spcBef>
              <a:buClr>
                <a:schemeClr val="bg2">
                  <a:lumMod val="60000"/>
                  <a:lumOff val="40000"/>
                </a:schemeClr>
              </a:buClr>
              <a:buSzPct val="60000"/>
              <a:buFont typeface="Wingdings" panose="05000000000000000000" pitchFamily="2" charset="2"/>
              <a:buChar char="p"/>
              <a:defRPr baseline="0">
                <a:latin typeface="Courier New" panose="02070309020205020404" pitchFamily="49" charset="0"/>
                <a:cs typeface="Courier New" panose="02070309020205020404" pitchFamily="49" charset="0"/>
              </a:defRPr>
            </a:lvl2pPr>
            <a:lvl3pPr marL="1143000" indent="-288000">
              <a:spcBef>
                <a:spcPts val="0"/>
              </a:spcBef>
              <a:buClr>
                <a:schemeClr val="accent5">
                  <a:lumMod val="75000"/>
                </a:schemeClr>
              </a:buClr>
              <a:buSzPct val="80000"/>
              <a:buFont typeface="Wingdings" panose="05000000000000000000" pitchFamily="2" charset="2"/>
              <a:buChar char="l"/>
              <a:defRPr baseline="0">
                <a:latin typeface="Courier New" panose="02070309020205020404" pitchFamily="49" charset="0"/>
                <a:cs typeface="Courier New" panose="02070309020205020404" pitchFamily="49" charset="0"/>
              </a:defRPr>
            </a:lvl3pPr>
            <a:lvl4pPr indent="-288000">
              <a:spcBef>
                <a:spcPts val="0"/>
              </a:spcBef>
              <a:buClr>
                <a:schemeClr val="accent5">
                  <a:lumMod val="75000"/>
                </a:schemeClr>
              </a:buClr>
              <a:defRPr baseline="0">
                <a:solidFill>
                  <a:srgbClr val="183E5B"/>
                </a:solidFill>
                <a:latin typeface="Courier New" panose="02070309020205020404" pitchFamily="49" charset="0"/>
                <a:cs typeface="Courier New" panose="02070309020205020404" pitchFamily="49" charset="0"/>
              </a:defRPr>
            </a:lvl4pPr>
            <a:lvl5pPr indent="-288000">
              <a:spcBef>
                <a:spcPts val="0"/>
              </a:spcBef>
              <a:buClr>
                <a:schemeClr val="accent5">
                  <a:lumMod val="75000"/>
                </a:schemeClr>
              </a:buClr>
              <a:defRPr baseline="0">
                <a:latin typeface="Courier New" panose="02070309020205020404" pitchFamily="49" charset="0"/>
                <a:cs typeface="Courier New" panose="02070309020205020404" pitchFamily="49"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Slide Number Placeholder 5"/>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
        <p:nvSpPr>
          <p:cNvPr id="6"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a:t>华北电力大学控制与计算机工程学院 王红 制作</a:t>
            </a:r>
            <a:endParaRPr lang="en-US" dirty="0"/>
          </a:p>
        </p:txBody>
      </p:sp>
    </p:spTree>
    <p:extLst>
      <p:ext uri="{BB962C8B-B14F-4D97-AF65-F5344CB8AC3E}">
        <p14:creationId xmlns:p14="http://schemas.microsoft.com/office/powerpoint/2010/main" val="3429233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zh-CN" altLang="en-US"/>
              <a:t>华北电力大学控制与计算机工程学院 王红 制作</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B262541-1F1C-4275-B0D2-8B47AE4CBABE}" type="slidenum">
              <a:rPr lang="en-US" altLang="zh-CN"/>
              <a:pPr>
                <a:defRPr/>
              </a:pPr>
              <a:t>‹#›</a:t>
            </a:fld>
            <a:endParaRPr lang="en-US" altLang="zh-CN"/>
          </a:p>
        </p:txBody>
      </p:sp>
    </p:spTree>
    <p:extLst>
      <p:ext uri="{BB962C8B-B14F-4D97-AF65-F5344CB8AC3E}">
        <p14:creationId xmlns:p14="http://schemas.microsoft.com/office/powerpoint/2010/main" val="264550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内容占位符 5"/>
          <p:cNvSpPr>
            <a:spLocks noGrp="1"/>
          </p:cNvSpPr>
          <p:nvPr>
            <p:ph sz="quarter" idx="12"/>
          </p:nvPr>
        </p:nvSpPr>
        <p:spPr>
          <a:xfrm>
            <a:off x="855663" y="765175"/>
            <a:ext cx="7677150" cy="5327650"/>
          </a:xfrm>
        </p:spPr>
        <p:txBody>
          <a:bodyPr/>
          <a:lstStyle>
            <a:lvl1pPr marL="396875" indent="-457200">
              <a:buClr>
                <a:srgbClr val="0070C0"/>
              </a:buClr>
              <a:buSzPct val="80000"/>
              <a:buFont typeface="Courier New" panose="02070309020205020404" pitchFamily="49" charset="0"/>
              <a:buChar char="►"/>
              <a:defRPr/>
            </a:lvl1pPr>
            <a:lvl2pPr marL="739775" indent="-342900">
              <a:buClr>
                <a:schemeClr val="bg2">
                  <a:lumMod val="60000"/>
                  <a:lumOff val="40000"/>
                </a:schemeClr>
              </a:buClr>
              <a:buSzPct val="60000"/>
              <a:buFont typeface="Wingdings" panose="05000000000000000000" pitchFamily="2" charset="2"/>
              <a:buChar char="p"/>
              <a:defRPr/>
            </a:lvl2pPr>
            <a:lvl3pPr marL="1196975" indent="-342900">
              <a:buClr>
                <a:schemeClr val="accent5">
                  <a:lumMod val="75000"/>
                </a:schemeClr>
              </a:buClr>
              <a:buSzPct val="80000"/>
              <a:buFont typeface="Wingdings" panose="05000000000000000000" pitchFamily="2" charset="2"/>
              <a:buChar char="l"/>
              <a:defRPr/>
            </a:lvl3pPr>
            <a:lvl4pPr>
              <a:buClr>
                <a:schemeClr val="accent5">
                  <a:lumMod val="75000"/>
                </a:schemeClr>
              </a:buClr>
              <a:defRPr/>
            </a:lvl4pPr>
            <a:lvl5pPr marL="2114550" indent="-285750">
              <a:buClr>
                <a:schemeClr val="accent5">
                  <a:lumMod val="75000"/>
                </a:schemeClr>
              </a:buClr>
              <a:buFont typeface="Arial" panose="020B0604020202020204" pitchFamily="34" charset="0"/>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a:t>华北电力大学控制与计算机工程学院 王红 制作</a:t>
            </a:r>
            <a:endParaRPr lang="en-US" dirty="0"/>
          </a:p>
        </p:txBody>
      </p:sp>
      <p:sp>
        <p:nvSpPr>
          <p:cNvPr id="2" name="Slide Number Placeholder 5">
            <a:extLst>
              <a:ext uri="{FF2B5EF4-FFF2-40B4-BE49-F238E27FC236}">
                <a16:creationId xmlns:a16="http://schemas.microsoft.com/office/drawing/2014/main" id="{F8FC4323-99BF-318C-F5C7-C217CC15C807}"/>
              </a:ext>
            </a:extLst>
          </p:cNvPr>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Tree>
    <p:extLst>
      <p:ext uri="{BB962C8B-B14F-4D97-AF65-F5344CB8AC3E}">
        <p14:creationId xmlns:p14="http://schemas.microsoft.com/office/powerpoint/2010/main" val="250061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856058" y="4424362"/>
            <a:ext cx="7429500" cy="1374776"/>
          </a:xfrm>
        </p:spPr>
        <p:txBody>
          <a:bodyPr/>
          <a:lstStyle>
            <a:lvl1pPr marL="0" indent="0">
              <a:buNone/>
              <a:defRPr sz="1800" cap="all" baseline="0">
                <a:solidFill>
                  <a:schemeClr val="bg1">
                    <a:lumMod val="75000"/>
                    <a:lumOff val="2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Tree>
    <p:extLst>
      <p:ext uri="{BB962C8B-B14F-4D97-AF65-F5344CB8AC3E}">
        <p14:creationId xmlns:p14="http://schemas.microsoft.com/office/powerpoint/2010/main" val="338487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56058" y="1930896"/>
            <a:ext cx="3658792" cy="4090392"/>
          </a:xfrm>
        </p:spPr>
        <p:txBody>
          <a:bodyPr/>
          <a:lstStyle>
            <a:lvl1pPr marL="288000" indent="-288000">
              <a:buClr>
                <a:schemeClr val="bg2">
                  <a:lumMod val="60000"/>
                  <a:lumOff val="40000"/>
                </a:schemeClr>
              </a:buClr>
              <a:buSzPct val="60000"/>
              <a:buFont typeface="Wingdings" panose="05000000000000000000" pitchFamily="2" charset="2"/>
              <a:buChar char="p"/>
              <a:defRPr sz="2400"/>
            </a:lvl1pPr>
            <a:lvl2pPr>
              <a:buClr>
                <a:schemeClr val="accent6">
                  <a:lumMod val="75000"/>
                </a:schemeClr>
              </a:buClr>
              <a:defRPr sz="2000"/>
            </a:lvl2pPr>
            <a:lvl3pPr>
              <a:buClr>
                <a:schemeClr val="accent5">
                  <a:lumMod val="75000"/>
                </a:schemeClr>
              </a:buClr>
              <a:defRPr sz="1800"/>
            </a:lvl3pPr>
            <a:lvl4pPr>
              <a:buClr>
                <a:schemeClr val="accent2">
                  <a:lumMod val="75000"/>
                </a:schemeClr>
              </a:buCl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1" y="1930896"/>
            <a:ext cx="3656408" cy="4090392"/>
          </a:xfrm>
        </p:spPr>
        <p:txBody>
          <a:bodyPr/>
          <a:lstStyle>
            <a:lvl1pPr marL="457200" indent="-457200">
              <a:defRPr lang="zh-CN" altLang="en-US" sz="24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1pPr>
            <a:lvl2pPr marL="739775" indent="-342900">
              <a:defRPr lang="zh-CN" altLang="en-US" sz="20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2pPr>
            <a:lvl3pPr marL="1196975" indent="-342900">
              <a:defRPr lang="zh-CN" altLang="en-US" sz="18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3pPr>
            <a:lvl4pPr marL="1600200" indent="-228600">
              <a:defRPr lang="zh-CN" altLang="en-US" sz="1600" b="0" kern="1200" dirty="0">
                <a:solidFill>
                  <a:schemeClr val="bg1"/>
                </a:solidFill>
                <a:latin typeface="微软雅黑" panose="020B0503020204020204" pitchFamily="34" charset="-122"/>
                <a:ea typeface="微软雅黑" panose="020B0503020204020204" pitchFamily="34" charset="-122"/>
                <a:cs typeface="Courier New" panose="02070309020205020404" pitchFamily="49" charset="0"/>
              </a:defRPr>
            </a:lvl4pPr>
            <a:lvl5pPr marL="2057400" indent="-228600">
              <a:defRPr lang="en-US" altLang="en-US" sz="16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5pPr>
          </a:lstStyle>
          <a:p>
            <a:pPr marL="288000" lvl="0" indent="-288000" algn="l" rtl="0" fontAlgn="base">
              <a:lnSpc>
                <a:spcPct val="120000"/>
              </a:lnSpc>
              <a:spcBef>
                <a:spcPts val="1000"/>
              </a:spcBef>
              <a:spcAft>
                <a:spcPct val="0"/>
              </a:spcAft>
              <a:buClr>
                <a:schemeClr val="bg2">
                  <a:lumMod val="60000"/>
                  <a:lumOff val="40000"/>
                </a:schemeClr>
              </a:buClr>
              <a:buSzPct val="60000"/>
              <a:buFont typeface="Wingdings" panose="05000000000000000000" pitchFamily="2" charset="2"/>
              <a:buChar char="p"/>
            </a:pPr>
            <a:r>
              <a:rPr lang="zh-CN" altLang="en-US" dirty="0"/>
              <a:t>编辑母版文本样式</a:t>
            </a:r>
          </a:p>
          <a:p>
            <a:pPr marL="739775" lvl="1" indent="-342900" algn="l" rtl="0" fontAlgn="base">
              <a:lnSpc>
                <a:spcPct val="120000"/>
              </a:lnSpc>
              <a:spcBef>
                <a:spcPts val="500"/>
              </a:spcBef>
              <a:spcAft>
                <a:spcPct val="0"/>
              </a:spcAft>
              <a:buClr>
                <a:schemeClr val="accent6">
                  <a:lumMod val="75000"/>
                </a:schemeClr>
              </a:buClr>
              <a:buSzPct val="125000"/>
              <a:buFont typeface="Arial" panose="020B0604020202020204" pitchFamily="34" charset="0"/>
              <a:buChar char="•"/>
            </a:pPr>
            <a:r>
              <a:rPr lang="zh-CN" altLang="en-US" dirty="0"/>
              <a:t>第二级</a:t>
            </a:r>
          </a:p>
          <a:p>
            <a:pPr marL="1196975" lvl="2" indent="-342900" algn="l" rtl="0" fontAlgn="base">
              <a:lnSpc>
                <a:spcPct val="120000"/>
              </a:lnSpc>
              <a:spcBef>
                <a:spcPts val="500"/>
              </a:spcBef>
              <a:spcAft>
                <a:spcPct val="0"/>
              </a:spcAft>
              <a:buClr>
                <a:schemeClr val="accent5">
                  <a:lumMod val="75000"/>
                </a:schemeClr>
              </a:buClr>
              <a:buSzPct val="125000"/>
              <a:buFont typeface="Arial" panose="020B0604020202020204" pitchFamily="34" charset="0"/>
              <a:buChar char="•"/>
            </a:pPr>
            <a:r>
              <a:rPr lang="zh-CN" altLang="en-US" dirty="0"/>
              <a:t>第三级</a:t>
            </a:r>
          </a:p>
          <a:p>
            <a:pPr marL="1600200" lvl="3" indent="-228600" algn="l" rtl="0" fontAlgn="base">
              <a:lnSpc>
                <a:spcPct val="120000"/>
              </a:lnSpc>
              <a:spcBef>
                <a:spcPts val="500"/>
              </a:spcBef>
              <a:spcAft>
                <a:spcPct val="0"/>
              </a:spcAft>
              <a:buClr>
                <a:schemeClr val="accent2">
                  <a:lumMod val="75000"/>
                </a:schemeClr>
              </a:buClr>
              <a:buSzPct val="125000"/>
              <a:buFont typeface="Arial" panose="020B0604020202020204" pitchFamily="34" charset="0"/>
              <a:buChar char="•"/>
            </a:pPr>
            <a:r>
              <a:rPr lang="zh-CN" altLang="en-US" dirty="0"/>
              <a:t>第四级</a:t>
            </a:r>
          </a:p>
          <a:p>
            <a:pPr marL="2057400" lvl="4" indent="-228600" algn="l" rtl="0" fontAlgn="base">
              <a:lnSpc>
                <a:spcPct val="120000"/>
              </a:lnSpc>
              <a:spcBef>
                <a:spcPts val="500"/>
              </a:spcBef>
              <a:spcAft>
                <a:spcPct val="0"/>
              </a:spcAft>
              <a:buSzPct val="125000"/>
              <a:buFont typeface="Arial" panose="020B0604020202020204" pitchFamily="34" charset="0"/>
              <a:buChar char="•"/>
            </a:pPr>
            <a:r>
              <a:rPr lang="zh-CN" altLang="en-US" dirty="0"/>
              <a:t>第五级</a:t>
            </a:r>
            <a:endParaRPr lang="en-US" dirty="0"/>
          </a:p>
        </p:txBody>
      </p:sp>
      <p:sp>
        <p:nvSpPr>
          <p:cNvPr id="7"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a:t>华北电力大学控制与计算机工程学院 王红 制作</a:t>
            </a:r>
            <a:endParaRPr lang="en-US" dirty="0"/>
          </a:p>
        </p:txBody>
      </p:sp>
      <p:sp>
        <p:nvSpPr>
          <p:cNvPr id="5" name="Slide Number Placeholder 5">
            <a:extLst>
              <a:ext uri="{FF2B5EF4-FFF2-40B4-BE49-F238E27FC236}">
                <a16:creationId xmlns:a16="http://schemas.microsoft.com/office/drawing/2014/main" id="{4972CA5E-7185-6F4A-B71D-EACE82D37A7D}"/>
              </a:ext>
            </a:extLst>
          </p:cNvPr>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Tree>
    <p:extLst>
      <p:ext uri="{BB962C8B-B14F-4D97-AF65-F5344CB8AC3E}">
        <p14:creationId xmlns:p14="http://schemas.microsoft.com/office/powerpoint/2010/main" val="47862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56058" y="3073398"/>
            <a:ext cx="3658793"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3073398"/>
            <a:ext cx="3656408"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0"/>
          </p:nvPr>
        </p:nvSpPr>
        <p:spPr/>
        <p:txBody>
          <a:bodyPr/>
          <a:lstStyle>
            <a:lvl1pPr>
              <a:defRPr/>
            </a:lvl1pPr>
          </a:lstStyle>
          <a:p>
            <a:pPr>
              <a:defRPr/>
            </a:pPr>
            <a:r>
              <a:rPr lang="zh-CN" altLang="en-US"/>
              <a:t>华北电力大学控制与计算机工程学院 王红 制作</a:t>
            </a:r>
            <a:endParaRPr lang="en-US"/>
          </a:p>
        </p:txBody>
      </p:sp>
      <p:sp>
        <p:nvSpPr>
          <p:cNvPr id="9" name="Slide Number Placeholder 5">
            <a:extLst>
              <a:ext uri="{FF2B5EF4-FFF2-40B4-BE49-F238E27FC236}">
                <a16:creationId xmlns:a16="http://schemas.microsoft.com/office/drawing/2014/main" id="{38BD44F8-3456-73AB-FD98-DC47EEC3C6D8}"/>
              </a:ext>
            </a:extLst>
          </p:cNvPr>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Tree>
    <p:extLst>
      <p:ext uri="{BB962C8B-B14F-4D97-AF65-F5344CB8AC3E}">
        <p14:creationId xmlns:p14="http://schemas.microsoft.com/office/powerpoint/2010/main" val="2757550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zh-CN" altLang="en-US"/>
              <a:t>华北电力大学控制与计算机工程学院 王红 制作</a:t>
            </a:r>
            <a:endParaRPr lang="en-US" dirty="0"/>
          </a:p>
        </p:txBody>
      </p:sp>
      <p:sp>
        <p:nvSpPr>
          <p:cNvPr id="4" name="Slide Number Placeholder 5"/>
          <p:cNvSpPr>
            <a:spLocks noGrp="1"/>
          </p:cNvSpPr>
          <p:nvPr>
            <p:ph type="sldNum" sz="quarter" idx="11"/>
          </p:nvPr>
        </p:nvSpPr>
        <p:spPr/>
        <p:txBody>
          <a:bodyPr/>
          <a:lstStyle>
            <a:lvl1pPr>
              <a:defRPr sz="1050"/>
            </a:lvl1pPr>
          </a:lstStyle>
          <a:p>
            <a:pPr>
              <a:defRPr/>
            </a:pPr>
            <a:fld id="{9D35ACE7-19B2-4F54-9048-4DFFEA3E73D5}" type="slidenum">
              <a:rPr lang="en-US" smtClean="0"/>
              <a:pPr>
                <a:defRPr/>
              </a:pPr>
              <a:t>‹#›</a:t>
            </a:fld>
            <a:endParaRPr lang="en-US" dirty="0"/>
          </a:p>
        </p:txBody>
      </p:sp>
    </p:spTree>
    <p:extLst>
      <p:ext uri="{BB962C8B-B14F-4D97-AF65-F5344CB8AC3E}">
        <p14:creationId xmlns:p14="http://schemas.microsoft.com/office/powerpoint/2010/main" val="13270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zh-CN" altLang="en-US"/>
              <a:t>华北电力大学控制与计算机工程学院 王红 制作</a:t>
            </a:r>
            <a:endParaRPr lang="en-US"/>
          </a:p>
        </p:txBody>
      </p:sp>
      <p:sp>
        <p:nvSpPr>
          <p:cNvPr id="3" name="Slide Number Placeholder 5"/>
          <p:cNvSpPr>
            <a:spLocks noGrp="1"/>
          </p:cNvSpPr>
          <p:nvPr>
            <p:ph type="sldNum" sz="quarter" idx="11"/>
          </p:nvPr>
        </p:nvSpPr>
        <p:spPr/>
        <p:txBody>
          <a:bodyPr/>
          <a:lstStyle>
            <a:lvl1pPr>
              <a:defRPr/>
            </a:lvl1pPr>
          </a:lstStyle>
          <a:p>
            <a:pPr>
              <a:defRPr/>
            </a:pPr>
            <a:fld id="{01923E59-403E-4A68-A698-9F79F8E1FEED}" type="slidenum">
              <a:rPr lang="en-US"/>
              <a:pPr>
                <a:defRPr/>
              </a:pPr>
              <a:t>‹#›</a:t>
            </a:fld>
            <a:endParaRPr lang="en-US" dirty="0"/>
          </a:p>
        </p:txBody>
      </p:sp>
    </p:spTree>
    <p:extLst>
      <p:ext uri="{BB962C8B-B14F-4D97-AF65-F5344CB8AC3E}">
        <p14:creationId xmlns:p14="http://schemas.microsoft.com/office/powerpoint/2010/main" val="27061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EC3ABD5A-D708-4437-942B-85FA433E28F9}" type="slidenum">
              <a:rPr lang="en-US"/>
              <a:pPr>
                <a:defRPr/>
              </a:pPr>
              <a:t>‹#›</a:t>
            </a:fld>
            <a:endParaRPr lang="en-US" dirty="0"/>
          </a:p>
        </p:txBody>
      </p:sp>
    </p:spTree>
    <p:extLst>
      <p:ext uri="{BB962C8B-B14F-4D97-AF65-F5344CB8AC3E}">
        <p14:creationId xmlns:p14="http://schemas.microsoft.com/office/powerpoint/2010/main" val="311429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3554"/>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extLst>
        </p:spPr>
      </p:pic>
      <p:sp>
        <p:nvSpPr>
          <p:cNvPr id="48" name="圆角矩形 47"/>
          <p:cNvSpPr/>
          <p:nvPr/>
        </p:nvSpPr>
        <p:spPr>
          <a:xfrm>
            <a:off x="476250" y="404813"/>
            <a:ext cx="8332788" cy="5864225"/>
          </a:xfrm>
          <a:prstGeom prst="roundRect">
            <a:avLst>
              <a:gd name="adj" fmla="val 2108"/>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028" name="Group 7"/>
          <p:cNvGrpSpPr>
            <a:grpSpLocks/>
          </p:cNvGrpSpPr>
          <p:nvPr/>
        </p:nvGrpSpPr>
        <p:grpSpPr bwMode="auto">
          <a:xfrm>
            <a:off x="-14288" y="0"/>
            <a:ext cx="9042401" cy="6858000"/>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extLst>
            </p:spPr>
          </p:sp>
        </p:grpSp>
      </p:grpSp>
      <p:sp>
        <p:nvSpPr>
          <p:cNvPr id="5"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a:t>华北电力大学控制与计算机工程学院 王红 制作</a:t>
            </a:r>
            <a:endParaRPr lang="en-US" dirty="0"/>
          </a:p>
        </p:txBody>
      </p:sp>
      <p:sp>
        <p:nvSpPr>
          <p:cNvPr id="6" name="Slide Number Placeholder 5"/>
          <p:cNvSpPr>
            <a:spLocks noGrp="1"/>
          </p:cNvSpPr>
          <p:nvPr>
            <p:ph type="sldNum" sz="quarter" idx="4"/>
          </p:nvPr>
        </p:nvSpPr>
        <p:spPr>
          <a:xfrm>
            <a:off x="7823200" y="6376988"/>
            <a:ext cx="577850" cy="365125"/>
          </a:xfrm>
          <a:prstGeom prst="rect">
            <a:avLst/>
          </a:prstGeom>
        </p:spPr>
        <p:txBody>
          <a:bodyPr vert="horz" lIns="91440" tIns="45720" rIns="91440" bIns="45720" rtlCol="0" anchor="ctr"/>
          <a:lstStyle>
            <a:lvl1pPr algn="r" eaLnBrk="1" hangingPunct="1">
              <a:defRPr sz="1050">
                <a:solidFill>
                  <a:schemeClr val="tx1">
                    <a:tint val="75000"/>
                  </a:schemeClr>
                </a:solidFill>
                <a:latin typeface="Times New Roman" panose="02020603050405020304" pitchFamily="18" charset="0"/>
                <a:cs typeface="Times New Roman" panose="02020603050405020304" pitchFamily="18" charset="0"/>
              </a:defRPr>
            </a:lvl1pPr>
          </a:lstStyle>
          <a:p>
            <a:pPr>
              <a:defRPr/>
            </a:pPr>
            <a:fld id="{9EA4C471-EE6B-4FC8-9E61-A341FD7B5815}" type="slidenum">
              <a:rPr lang="en-US" smtClean="0"/>
              <a:pPr>
                <a:defRPr/>
              </a:pPr>
              <a:t>‹#›</a:t>
            </a:fld>
            <a:endParaRPr lang="en-US" dirty="0"/>
          </a:p>
        </p:txBody>
      </p:sp>
      <p:sp>
        <p:nvSpPr>
          <p:cNvPr id="2" name="Title Placeholder 1"/>
          <p:cNvSpPr>
            <a:spLocks noGrp="1"/>
          </p:cNvSpPr>
          <p:nvPr>
            <p:ph type="title"/>
          </p:nvPr>
        </p:nvSpPr>
        <p:spPr>
          <a:xfrm>
            <a:off x="855663" y="619125"/>
            <a:ext cx="7616825" cy="1079500"/>
          </a:xfrm>
          <a:prstGeom prst="rect">
            <a:avLst/>
          </a:prstGeom>
          <a:noFill/>
        </p:spPr>
        <p:txBody>
          <a:bodyPr vert="horz" lIns="91440" tIns="45720" rIns="91440" bIns="45720" rtlCol="0" anchor="ctr">
            <a:normAutofit/>
          </a:bodyPr>
          <a:lstStyle/>
          <a:p>
            <a:endParaRPr lang="en-US" dirty="0"/>
          </a:p>
        </p:txBody>
      </p:sp>
      <p:sp>
        <p:nvSpPr>
          <p:cNvPr id="1032" name="Text Placeholder 2"/>
          <p:cNvSpPr>
            <a:spLocks noGrp="1"/>
          </p:cNvSpPr>
          <p:nvPr>
            <p:ph type="body" idx="1"/>
          </p:nvPr>
        </p:nvSpPr>
        <p:spPr bwMode="auto">
          <a:xfrm>
            <a:off x="855663" y="1912938"/>
            <a:ext cx="761682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Tree>
  </p:cSld>
  <p:clrMap bg1="dk1" tx1="lt1" bg2="dk2" tx2="lt2" accent1="accent1" accent2="accent2" accent3="accent3" accent4="accent4" accent5="accent5" accent6="accent6" hlink="hlink" folHlink="folHlink"/>
  <p:sldLayoutIdLst>
    <p:sldLayoutId id="2147483707" r:id="rId1"/>
    <p:sldLayoutId id="2147483708" r:id="rId2"/>
    <p:sldLayoutId id="2147483700" r:id="rId3"/>
    <p:sldLayoutId id="2147483702" r:id="rId4"/>
    <p:sldLayoutId id="2147483703" r:id="rId5"/>
    <p:sldLayoutId id="2147483704" r:id="rId6"/>
    <p:sldLayoutId id="2147483705" r:id="rId7"/>
    <p:sldLayoutId id="2147483706"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Lst>
  <p:hf hdr="0" dt="0"/>
  <p:txStyles>
    <p:titleStyle>
      <a:lvl1pPr algn="l" rtl="0" fontAlgn="base">
        <a:lnSpc>
          <a:spcPct val="90000"/>
        </a:lnSpc>
        <a:spcBef>
          <a:spcPct val="0"/>
        </a:spcBef>
        <a:spcAft>
          <a:spcPct val="0"/>
        </a:spcAft>
        <a:defRPr sz="3600" b="1" kern="1200" cap="all">
          <a:solidFill>
            <a:srgbClr val="262626"/>
          </a:solidFill>
          <a:latin typeface="黑体" panose="02010609060101010101" pitchFamily="49" charset="-122"/>
          <a:ea typeface="黑体" panose="02010609060101010101" pitchFamily="49" charset="-122"/>
          <a:cs typeface="Courier New" panose="02070309020205020404" pitchFamily="49" charset="0"/>
        </a:defRPr>
      </a:lvl1pPr>
      <a:lvl2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2pPr>
      <a:lvl3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3pPr>
      <a:lvl4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4pPr>
      <a:lvl5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5pPr>
      <a:lvl6pPr marL="4572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6pPr>
      <a:lvl7pPr marL="9144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7pPr>
      <a:lvl8pPr marL="13716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8pPr>
      <a:lvl9pPr marL="18288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9pPr>
    </p:titleStyle>
    <p:bodyStyle>
      <a:lvl1pPr marL="396875" indent="-457200" algn="l" rtl="0" fontAlgn="base">
        <a:lnSpc>
          <a:spcPct val="120000"/>
        </a:lnSpc>
        <a:spcBef>
          <a:spcPts val="1000"/>
        </a:spcBef>
        <a:spcAft>
          <a:spcPct val="0"/>
        </a:spcAft>
        <a:buSzPct val="125000"/>
        <a:buFont typeface="Arial" panose="020B0604020202020204" pitchFamily="34" charset="0"/>
        <a:buChar char="•"/>
        <a:defRPr lang="zh-CN" altLang="en-US" sz="28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1pPr>
      <a:lvl2pPr marL="739775" indent="-342900" algn="l" rtl="0" fontAlgn="base">
        <a:lnSpc>
          <a:spcPct val="120000"/>
        </a:lnSpc>
        <a:spcBef>
          <a:spcPts val="500"/>
        </a:spcBef>
        <a:spcAft>
          <a:spcPct val="0"/>
        </a:spcAft>
        <a:buSzPct val="125000"/>
        <a:buFont typeface="Arial" panose="020B0604020202020204" pitchFamily="34" charset="0"/>
        <a:buChar char="•"/>
        <a:defRPr lang="zh-CN" altLang="en-US" sz="24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2pPr>
      <a:lvl3pPr marL="1196975" indent="-342900" algn="l" rtl="0" fontAlgn="base">
        <a:lnSpc>
          <a:spcPct val="120000"/>
        </a:lnSpc>
        <a:spcBef>
          <a:spcPts val="500"/>
        </a:spcBef>
        <a:spcAft>
          <a:spcPct val="0"/>
        </a:spcAft>
        <a:buSzPct val="125000"/>
        <a:buFont typeface="Arial" panose="020B0604020202020204" pitchFamily="34" charset="0"/>
        <a:buChar char="•"/>
        <a:defRPr lang="zh-CN" altLang="en-US" sz="20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3pPr>
      <a:lvl4pPr marL="1600200" indent="-228600" algn="l" rtl="0" fontAlgn="base">
        <a:lnSpc>
          <a:spcPct val="120000"/>
        </a:lnSpc>
        <a:spcBef>
          <a:spcPts val="500"/>
        </a:spcBef>
        <a:spcAft>
          <a:spcPct val="0"/>
        </a:spcAft>
        <a:buSzPct val="125000"/>
        <a:buFont typeface="Arial" panose="020B0604020202020204" pitchFamily="34" charset="0"/>
        <a:buChar char="•"/>
        <a:defRPr lang="zh-CN" altLang="en-US" b="0" kern="1200" dirty="0">
          <a:solidFill>
            <a:schemeClr val="bg1"/>
          </a:solidFill>
          <a:latin typeface="微软雅黑" panose="020B0503020204020204" pitchFamily="34" charset="-122"/>
          <a:ea typeface="微软雅黑" panose="020B0503020204020204" pitchFamily="34" charset="-122"/>
          <a:cs typeface="Courier New" panose="02070309020205020404" pitchFamily="49" charset="0"/>
        </a:defRPr>
      </a:lvl4pPr>
      <a:lvl5pPr marL="2057400" indent="-228600" algn="l" rtl="0" fontAlgn="base">
        <a:lnSpc>
          <a:spcPct val="120000"/>
        </a:lnSpc>
        <a:spcBef>
          <a:spcPts val="500"/>
        </a:spcBef>
        <a:spcAft>
          <a:spcPct val="0"/>
        </a:spcAft>
        <a:buSzPct val="125000"/>
        <a:buFont typeface="Arial" panose="020B0604020202020204" pitchFamily="34" charset="0"/>
        <a:buChar char="•"/>
        <a:defRPr lang="en-US" altLang="en-US"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8.wm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5.19.swf"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7.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2.png"/><Relationship Id="rId7" Type="http://schemas.openxmlformats.org/officeDocument/2006/relationships/diagramColors" Target="../diagrams/colors17.xml"/><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14.png"/><Relationship Id="rId2" Type="http://schemas.openxmlformats.org/officeDocument/2006/relationships/diagramData" Target="../diagrams/data21.xml"/><Relationship Id="rId1" Type="http://schemas.openxmlformats.org/officeDocument/2006/relationships/slideLayout" Target="../slideLayouts/slideLayout5.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14.png"/><Relationship Id="rId2" Type="http://schemas.openxmlformats.org/officeDocument/2006/relationships/diagramData" Target="../diagrams/data22.xml"/><Relationship Id="rId1" Type="http://schemas.openxmlformats.org/officeDocument/2006/relationships/slideLayout" Target="../slideLayouts/slideLayout5.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14.png"/><Relationship Id="rId2" Type="http://schemas.openxmlformats.org/officeDocument/2006/relationships/diagramData" Target="../diagrams/data23.xml"/><Relationship Id="rId1" Type="http://schemas.openxmlformats.org/officeDocument/2006/relationships/slideLayout" Target="../slideLayouts/slideLayout5.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5.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 Id="rId9" Type="http://schemas.openxmlformats.org/officeDocument/2006/relationships/image" Target="../media/image17.png"/></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Colors" Target="../diagrams/colors27.xml"/><Relationship Id="rId5" Type="http://schemas.openxmlformats.org/officeDocument/2006/relationships/diagramQuickStyle" Target="../diagrams/quickStyle27.xml"/><Relationship Id="rId10" Type="http://schemas.openxmlformats.org/officeDocument/2006/relationships/diagramQuickStyle" Target="../diagrams/quickStyle27.xml"/><Relationship Id="rId4" Type="http://schemas.openxmlformats.org/officeDocument/2006/relationships/diagramLayout" Target="../diagrams/layout27.xml"/><Relationship Id="rId9" Type="http://schemas.openxmlformats.org/officeDocument/2006/relationships/diagramLayout" Target="../diagrams/layout27.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8.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29.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0.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3.xml"/><Relationship Id="rId7" Type="http://schemas.openxmlformats.org/officeDocument/2006/relationships/image" Target="../media/image19.png"/><Relationship Id="rId2" Type="http://schemas.openxmlformats.org/officeDocument/2006/relationships/diagramData" Target="../diagrams/data34.xml"/><Relationship Id="rId1" Type="http://schemas.openxmlformats.org/officeDocument/2006/relationships/slideLayout" Target="../slideLayouts/slideLayout5.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image" Target="../media/image20.png"/><Relationship Id="rId2" Type="http://schemas.openxmlformats.org/officeDocument/2006/relationships/diagramData" Target="../diagrams/data35.xml"/><Relationship Id="rId1" Type="http://schemas.openxmlformats.org/officeDocument/2006/relationships/slideLayout" Target="../slideLayouts/slideLayout5.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72.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diagramLayout" Target="../diagrams/layout36.xml"/><Relationship Id="rId7" Type="http://schemas.openxmlformats.org/officeDocument/2006/relationships/diagramData" Target="../diagrams/data38.xml"/><Relationship Id="rId2" Type="http://schemas.openxmlformats.org/officeDocument/2006/relationships/diagramData" Target="../diagrams/data37.xml"/><Relationship Id="rId1" Type="http://schemas.openxmlformats.org/officeDocument/2006/relationships/slideLayout" Target="../slideLayouts/slideLayout5.xml"/><Relationship Id="rId6" Type="http://schemas.microsoft.com/office/2007/relationships/diagramDrawing" Target="../diagrams/drawing36.xml"/><Relationship Id="rId11" Type="http://schemas.microsoft.com/office/2007/relationships/diagramDrawing" Target="../diagrams/drawing37.xml"/><Relationship Id="rId5" Type="http://schemas.openxmlformats.org/officeDocument/2006/relationships/diagramColors" Target="../diagrams/colors36.xml"/><Relationship Id="rId10" Type="http://schemas.openxmlformats.org/officeDocument/2006/relationships/diagramColors" Target="../diagrams/colors37.xml"/><Relationship Id="rId4" Type="http://schemas.openxmlformats.org/officeDocument/2006/relationships/diagramQuickStyle" Target="../diagrams/quickStyle36.xml"/><Relationship Id="rId9" Type="http://schemas.openxmlformats.org/officeDocument/2006/relationships/diagramQuickStyle" Target="../diagrams/quickStyle37.xml"/></Relationships>
</file>

<file path=ppt/slides/_rels/slide73.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diagramLayout" Target="../diagrams/layout38.xml"/><Relationship Id="rId7" Type="http://schemas.openxmlformats.org/officeDocument/2006/relationships/diagramData" Target="../diagrams/data40.xml"/><Relationship Id="rId2" Type="http://schemas.openxmlformats.org/officeDocument/2006/relationships/diagramData" Target="../diagrams/data39.xml"/><Relationship Id="rId1" Type="http://schemas.openxmlformats.org/officeDocument/2006/relationships/slideLayout" Target="../slideLayouts/slideLayout5.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0" Type="http://schemas.openxmlformats.org/officeDocument/2006/relationships/diagramColors" Target="../diagrams/colors39.xml"/><Relationship Id="rId4" Type="http://schemas.openxmlformats.org/officeDocument/2006/relationships/diagramQuickStyle" Target="../diagrams/quickStyle38.xml"/><Relationship Id="rId9" Type="http://schemas.openxmlformats.org/officeDocument/2006/relationships/diagramQuickStyle" Target="../diagrams/quickStyle39.xml"/></Relationships>
</file>

<file path=ppt/slides/_rels/slide7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2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900238" y="1122363"/>
            <a:ext cx="6593681" cy="2387600"/>
          </a:xfrm>
        </p:spPr>
        <p:txBody>
          <a:bodyPr/>
          <a:lstStyle/>
          <a:p>
            <a:r>
              <a:rPr lang="zh-CN" altLang="en-US" dirty="0">
                <a:sym typeface="+mn-lt"/>
              </a:rPr>
              <a:t>第五章   中央处理器</a:t>
            </a:r>
          </a:p>
        </p:txBody>
      </p:sp>
      <p:sp>
        <p:nvSpPr>
          <p:cNvPr id="2" name="副标题 1"/>
          <p:cNvSpPr>
            <a:spLocks noGrp="1"/>
          </p:cNvSpPr>
          <p:nvPr>
            <p:ph type="subTitle" idx="1"/>
          </p:nvPr>
        </p:nvSpPr>
        <p:spPr>
          <a:xfrm>
            <a:off x="1900238" y="3602038"/>
            <a:ext cx="6593681" cy="1655762"/>
          </a:xfrm>
        </p:spPr>
        <p:txBody>
          <a:bodyPr/>
          <a:lstStyle/>
          <a:p>
            <a:r>
              <a:rPr lang="zh-CN" altLang="en-US" dirty="0">
                <a:sym typeface="+mn-lt"/>
              </a:rPr>
              <a:t>本章讨论</a:t>
            </a:r>
            <a:r>
              <a:rPr lang="en-US" altLang="zh-CN" dirty="0">
                <a:sym typeface="+mn-lt"/>
              </a:rPr>
              <a:t>CPU</a:t>
            </a:r>
            <a:r>
              <a:rPr lang="zh-CN" altLang="en-US" dirty="0">
                <a:sym typeface="+mn-lt"/>
              </a:rPr>
              <a:t>的功能组成，控制器的工作原理和实现方法，微程序控制原理，基本控制单元的设计以及先进的</a:t>
            </a:r>
            <a:r>
              <a:rPr lang="en-US" altLang="zh-CN" dirty="0">
                <a:sym typeface="+mn-lt"/>
              </a:rPr>
              <a:t>CPU</a:t>
            </a:r>
            <a:r>
              <a:rPr lang="zh-CN" altLang="en-US" dirty="0">
                <a:sym typeface="+mn-lt"/>
              </a:rPr>
              <a:t>系统设计技术。</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46651-6F1D-5842-C519-BE2E1E210C7E}"/>
              </a:ext>
            </a:extLst>
          </p:cNvPr>
          <p:cNvSpPr>
            <a:spLocks noGrp="1"/>
          </p:cNvSpPr>
          <p:nvPr>
            <p:ph type="title"/>
          </p:nvPr>
        </p:nvSpPr>
        <p:spPr>
          <a:xfrm>
            <a:off x="856060" y="618518"/>
            <a:ext cx="7676380" cy="1080000"/>
          </a:xfrm>
        </p:spPr>
        <p:txBody>
          <a:bodyPr>
            <a:normAutofit/>
          </a:bodyPr>
          <a:lstStyle/>
          <a:p>
            <a:r>
              <a:rPr lang="zh-CN" altLang="en-US" sz="2800" dirty="0">
                <a:solidFill>
                  <a:srgbClr val="FF0000"/>
                </a:solidFill>
                <a:sym typeface="+mn-lt"/>
              </a:rPr>
              <a:t>主状态周期</a:t>
            </a:r>
            <a:r>
              <a:rPr lang="en-US" altLang="zh-CN" sz="2800" dirty="0">
                <a:sym typeface="+mn-lt"/>
              </a:rPr>
              <a:t>-</a:t>
            </a:r>
            <a:r>
              <a:rPr lang="zh-CN" altLang="en-US" sz="2800" dirty="0">
                <a:solidFill>
                  <a:srgbClr val="FF0000"/>
                </a:solidFill>
                <a:sym typeface="+mn-lt"/>
              </a:rPr>
              <a:t>节拍电位</a:t>
            </a:r>
            <a:r>
              <a:rPr lang="en-US" altLang="zh-CN" sz="2800" dirty="0">
                <a:sym typeface="+mn-lt"/>
              </a:rPr>
              <a:t>-</a:t>
            </a:r>
            <a:r>
              <a:rPr lang="zh-CN" altLang="en-US" sz="2800" dirty="0">
                <a:solidFill>
                  <a:srgbClr val="FF0000"/>
                </a:solidFill>
                <a:sym typeface="+mn-lt"/>
              </a:rPr>
              <a:t>节拍脉冲</a:t>
            </a:r>
            <a:r>
              <a:rPr lang="zh-CN" altLang="en-US" sz="2800" dirty="0">
                <a:solidFill>
                  <a:schemeClr val="bg1"/>
                </a:solidFill>
                <a:sym typeface="+mn-lt"/>
              </a:rPr>
              <a:t>三级体制</a:t>
            </a:r>
            <a:endParaRPr lang="zh-CN" altLang="en-US" sz="2800" dirty="0">
              <a:solidFill>
                <a:schemeClr val="bg1"/>
              </a:solidFill>
            </a:endParaRPr>
          </a:p>
        </p:txBody>
      </p:sp>
      <p:sp>
        <p:nvSpPr>
          <p:cNvPr id="4" name="灯片编号占位符 3">
            <a:extLst>
              <a:ext uri="{FF2B5EF4-FFF2-40B4-BE49-F238E27FC236}">
                <a16:creationId xmlns:a16="http://schemas.microsoft.com/office/drawing/2014/main" id="{993B7748-251C-9F1B-C0C3-C838BF32668E}"/>
              </a:ext>
            </a:extLst>
          </p:cNvPr>
          <p:cNvSpPr>
            <a:spLocks noGrp="1"/>
          </p:cNvSpPr>
          <p:nvPr>
            <p:ph type="sldNum" sz="quarter" idx="11"/>
          </p:nvPr>
        </p:nvSpPr>
        <p:spPr>
          <a:xfrm>
            <a:off x="7810574" y="6376243"/>
            <a:ext cx="577850" cy="365125"/>
          </a:xfrm>
        </p:spPr>
        <p:txBody>
          <a:bodyPr/>
          <a:lstStyle/>
          <a:p>
            <a:fld id="{168FAD51-4924-4E26-8EE5-0F0F7972BA28}" type="slidenum">
              <a:rPr lang="en-US" smtClean="0"/>
              <a:pPr/>
              <a:t>10</a:t>
            </a:fld>
            <a:endParaRPr lang="en-US" dirty="0"/>
          </a:p>
        </p:txBody>
      </p:sp>
      <p:sp>
        <p:nvSpPr>
          <p:cNvPr id="5" name="页脚占位符 4">
            <a:extLst>
              <a:ext uri="{FF2B5EF4-FFF2-40B4-BE49-F238E27FC236}">
                <a16:creationId xmlns:a16="http://schemas.microsoft.com/office/drawing/2014/main" id="{C78A9DD5-A3EE-3564-3387-673F879E4C43}"/>
              </a:ext>
            </a:extLst>
          </p:cNvPr>
          <p:cNvSpPr>
            <a:spLocks noGrp="1"/>
          </p:cNvSpPr>
          <p:nvPr>
            <p:ph type="ftr" sz="quarter" idx="3"/>
          </p:nvPr>
        </p:nvSpPr>
        <p:spPr>
          <a:xfrm>
            <a:off x="1981200" y="6376988"/>
            <a:ext cx="4678363" cy="365125"/>
          </a:xfrm>
        </p:spPr>
        <p:txBody>
          <a:bodyPr/>
          <a:lstStyle/>
          <a:p>
            <a:r>
              <a:rPr lang="zh-CN" altLang="en-US"/>
              <a:t>华北电力大学控制与计算机工程学院 王红 制作</a:t>
            </a:r>
            <a:endParaRPr lang="en-US" dirty="0"/>
          </a:p>
        </p:txBody>
      </p:sp>
      <p:sp>
        <p:nvSpPr>
          <p:cNvPr id="10" name="Line 8">
            <a:extLst>
              <a:ext uri="{FF2B5EF4-FFF2-40B4-BE49-F238E27FC236}">
                <a16:creationId xmlns:a16="http://schemas.microsoft.com/office/drawing/2014/main" id="{569988A2-A9A8-C531-67ED-1431665CCE25}"/>
              </a:ext>
            </a:extLst>
          </p:cNvPr>
          <p:cNvSpPr>
            <a:spLocks noChangeShapeType="1"/>
          </p:cNvSpPr>
          <p:nvPr/>
        </p:nvSpPr>
        <p:spPr bwMode="auto">
          <a:xfrm>
            <a:off x="2792662" y="1989160"/>
            <a:ext cx="0" cy="4032000"/>
          </a:xfrm>
          <a:prstGeom prst="line">
            <a:avLst/>
          </a:prstGeom>
          <a:noFill/>
          <a:ln w="6350">
            <a:solidFill>
              <a:srgbClr val="00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1" name="Line 9">
            <a:extLst>
              <a:ext uri="{FF2B5EF4-FFF2-40B4-BE49-F238E27FC236}">
                <a16:creationId xmlns:a16="http://schemas.microsoft.com/office/drawing/2014/main" id="{59CFEA96-88C8-3DC5-E23D-1330322137DD}"/>
              </a:ext>
            </a:extLst>
          </p:cNvPr>
          <p:cNvSpPr>
            <a:spLocks noChangeShapeType="1"/>
          </p:cNvSpPr>
          <p:nvPr/>
        </p:nvSpPr>
        <p:spPr bwMode="auto">
          <a:xfrm>
            <a:off x="5097712" y="1989160"/>
            <a:ext cx="0" cy="4032000"/>
          </a:xfrm>
          <a:prstGeom prst="line">
            <a:avLst/>
          </a:prstGeom>
          <a:noFill/>
          <a:ln w="6350">
            <a:solidFill>
              <a:srgbClr val="00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 name="Line 10">
            <a:extLst>
              <a:ext uri="{FF2B5EF4-FFF2-40B4-BE49-F238E27FC236}">
                <a16:creationId xmlns:a16="http://schemas.microsoft.com/office/drawing/2014/main" id="{5D95DB9C-06CE-00BB-9D62-DC526C1D00BE}"/>
              </a:ext>
            </a:extLst>
          </p:cNvPr>
          <p:cNvSpPr>
            <a:spLocks noChangeShapeType="1"/>
          </p:cNvSpPr>
          <p:nvPr/>
        </p:nvSpPr>
        <p:spPr bwMode="auto">
          <a:xfrm>
            <a:off x="7411115" y="1989160"/>
            <a:ext cx="0" cy="4032000"/>
          </a:xfrm>
          <a:prstGeom prst="line">
            <a:avLst/>
          </a:prstGeom>
          <a:noFill/>
          <a:ln w="6350">
            <a:solidFill>
              <a:srgbClr val="00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 name="Line 121">
            <a:extLst>
              <a:ext uri="{FF2B5EF4-FFF2-40B4-BE49-F238E27FC236}">
                <a16:creationId xmlns:a16="http://schemas.microsoft.com/office/drawing/2014/main" id="{6A05812E-1AE8-F9B7-78F2-BB6A14BC10D7}"/>
              </a:ext>
            </a:extLst>
          </p:cNvPr>
          <p:cNvSpPr>
            <a:spLocks noChangeShapeType="1"/>
          </p:cNvSpPr>
          <p:nvPr/>
        </p:nvSpPr>
        <p:spPr bwMode="auto">
          <a:xfrm>
            <a:off x="3368924" y="1989160"/>
            <a:ext cx="0" cy="4032000"/>
          </a:xfrm>
          <a:prstGeom prst="line">
            <a:avLst/>
          </a:prstGeom>
          <a:noFill/>
          <a:ln w="63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 name="Line 122">
            <a:extLst>
              <a:ext uri="{FF2B5EF4-FFF2-40B4-BE49-F238E27FC236}">
                <a16:creationId xmlns:a16="http://schemas.microsoft.com/office/drawing/2014/main" id="{4B6FE360-404D-64A9-F746-36C4BB1F4804}"/>
              </a:ext>
            </a:extLst>
          </p:cNvPr>
          <p:cNvSpPr>
            <a:spLocks noChangeShapeType="1"/>
          </p:cNvSpPr>
          <p:nvPr/>
        </p:nvSpPr>
        <p:spPr bwMode="auto">
          <a:xfrm>
            <a:off x="3945186" y="1989160"/>
            <a:ext cx="0" cy="4032000"/>
          </a:xfrm>
          <a:prstGeom prst="line">
            <a:avLst/>
          </a:prstGeom>
          <a:noFill/>
          <a:ln w="63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 name="Line 123">
            <a:extLst>
              <a:ext uri="{FF2B5EF4-FFF2-40B4-BE49-F238E27FC236}">
                <a16:creationId xmlns:a16="http://schemas.microsoft.com/office/drawing/2014/main" id="{B8C696A0-E8F7-309A-9266-9FD00981D386}"/>
              </a:ext>
            </a:extLst>
          </p:cNvPr>
          <p:cNvSpPr>
            <a:spLocks noChangeShapeType="1"/>
          </p:cNvSpPr>
          <p:nvPr/>
        </p:nvSpPr>
        <p:spPr bwMode="auto">
          <a:xfrm>
            <a:off x="4521448" y="1989160"/>
            <a:ext cx="0" cy="4032000"/>
          </a:xfrm>
          <a:prstGeom prst="line">
            <a:avLst/>
          </a:prstGeom>
          <a:noFill/>
          <a:ln w="63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6" name="Text Box 65">
            <a:extLst>
              <a:ext uri="{FF2B5EF4-FFF2-40B4-BE49-F238E27FC236}">
                <a16:creationId xmlns:a16="http://schemas.microsoft.com/office/drawing/2014/main" id="{110DB4BD-8947-3C60-AAD2-398964CD2FC9}"/>
              </a:ext>
            </a:extLst>
          </p:cNvPr>
          <p:cNvSpPr txBox="1">
            <a:spLocks noChangeArrowheads="1"/>
          </p:cNvSpPr>
          <p:nvPr/>
        </p:nvSpPr>
        <p:spPr bwMode="auto">
          <a:xfrm>
            <a:off x="1496204" y="5847075"/>
            <a:ext cx="432064"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CLK</a:t>
            </a:r>
            <a:endParaRPr lang="el-GR" altLang="zh-CN" sz="1600" b="1" i="1"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17" name="Text Box 66">
            <a:extLst>
              <a:ext uri="{FF2B5EF4-FFF2-40B4-BE49-F238E27FC236}">
                <a16:creationId xmlns:a16="http://schemas.microsoft.com/office/drawing/2014/main" id="{9C203848-CADF-0794-0853-5CC241D63BE7}"/>
              </a:ext>
            </a:extLst>
          </p:cNvPr>
          <p:cNvSpPr txBox="1">
            <a:spLocks noChangeArrowheads="1"/>
          </p:cNvSpPr>
          <p:nvPr/>
        </p:nvSpPr>
        <p:spPr bwMode="auto">
          <a:xfrm>
            <a:off x="1691720" y="4158605"/>
            <a:ext cx="216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T</a:t>
            </a:r>
            <a:r>
              <a:rPr lang="en-US" altLang="zh-CN" sz="1600" b="1" baseline="-25000" dirty="0">
                <a:solidFill>
                  <a:schemeClr val="bg1"/>
                </a:solidFill>
                <a:latin typeface="Times New Roman" panose="02020603050405020304" pitchFamily="18" charset="0"/>
                <a:ea typeface="+mn-ea"/>
                <a:cs typeface="Times New Roman" panose="02020603050405020304" pitchFamily="18" charset="0"/>
                <a:sym typeface="+mn-lt"/>
              </a:rPr>
              <a:t>1</a:t>
            </a:r>
            <a:endParaRPr lang="el-GR" altLang="zh-CN" sz="1600" b="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18" name="Text Box 67">
            <a:extLst>
              <a:ext uri="{FF2B5EF4-FFF2-40B4-BE49-F238E27FC236}">
                <a16:creationId xmlns:a16="http://schemas.microsoft.com/office/drawing/2014/main" id="{E8812901-DF8A-0B31-D09E-BFA8BCA037CB}"/>
              </a:ext>
            </a:extLst>
          </p:cNvPr>
          <p:cNvSpPr txBox="1">
            <a:spLocks noChangeArrowheads="1"/>
          </p:cNvSpPr>
          <p:nvPr/>
        </p:nvSpPr>
        <p:spPr bwMode="auto">
          <a:xfrm>
            <a:off x="1691720" y="4580722"/>
            <a:ext cx="216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T</a:t>
            </a:r>
            <a:r>
              <a:rPr lang="en-US" altLang="zh-CN" sz="1600" b="1" baseline="-25000" dirty="0">
                <a:solidFill>
                  <a:schemeClr val="bg1"/>
                </a:solidFill>
                <a:latin typeface="Times New Roman" panose="02020603050405020304" pitchFamily="18" charset="0"/>
                <a:ea typeface="+mn-ea"/>
                <a:cs typeface="Times New Roman" panose="02020603050405020304" pitchFamily="18" charset="0"/>
                <a:sym typeface="+mn-lt"/>
              </a:rPr>
              <a:t>2</a:t>
            </a:r>
            <a:endParaRPr lang="el-GR" altLang="zh-CN" sz="1600" b="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19" name="Text Box 68">
            <a:extLst>
              <a:ext uri="{FF2B5EF4-FFF2-40B4-BE49-F238E27FC236}">
                <a16:creationId xmlns:a16="http://schemas.microsoft.com/office/drawing/2014/main" id="{928D9ED9-8E6C-2263-02BD-E16B92331750}"/>
              </a:ext>
            </a:extLst>
          </p:cNvPr>
          <p:cNvSpPr txBox="1">
            <a:spLocks noChangeArrowheads="1"/>
          </p:cNvSpPr>
          <p:nvPr/>
        </p:nvSpPr>
        <p:spPr bwMode="auto">
          <a:xfrm>
            <a:off x="1691720" y="5002840"/>
            <a:ext cx="216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T</a:t>
            </a:r>
            <a:r>
              <a:rPr lang="en-US" altLang="zh-CN" sz="1600" b="1" baseline="-25000" dirty="0">
                <a:solidFill>
                  <a:schemeClr val="bg1"/>
                </a:solidFill>
                <a:latin typeface="Times New Roman" panose="02020603050405020304" pitchFamily="18" charset="0"/>
                <a:ea typeface="+mn-ea"/>
                <a:cs typeface="Times New Roman" panose="02020603050405020304" pitchFamily="18" charset="0"/>
                <a:sym typeface="+mn-lt"/>
              </a:rPr>
              <a:t>3</a:t>
            </a:r>
            <a:endParaRPr lang="el-GR" altLang="zh-CN" sz="1600" b="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20" name="Text Box 69">
            <a:extLst>
              <a:ext uri="{FF2B5EF4-FFF2-40B4-BE49-F238E27FC236}">
                <a16:creationId xmlns:a16="http://schemas.microsoft.com/office/drawing/2014/main" id="{590871D8-9DBA-FFB9-5436-8C76735221C6}"/>
              </a:ext>
            </a:extLst>
          </p:cNvPr>
          <p:cNvSpPr txBox="1">
            <a:spLocks noChangeArrowheads="1"/>
          </p:cNvSpPr>
          <p:nvPr/>
        </p:nvSpPr>
        <p:spPr bwMode="auto">
          <a:xfrm>
            <a:off x="1691720" y="5424958"/>
            <a:ext cx="216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T</a:t>
            </a:r>
            <a:r>
              <a:rPr lang="en-US" altLang="zh-CN" sz="1600" b="1" baseline="-25000" dirty="0">
                <a:solidFill>
                  <a:schemeClr val="bg1"/>
                </a:solidFill>
                <a:latin typeface="Times New Roman" panose="02020603050405020304" pitchFamily="18" charset="0"/>
                <a:ea typeface="+mn-ea"/>
                <a:cs typeface="Times New Roman" panose="02020603050405020304" pitchFamily="18" charset="0"/>
                <a:sym typeface="+mn-lt"/>
              </a:rPr>
              <a:t>4</a:t>
            </a:r>
            <a:endParaRPr lang="el-GR" altLang="zh-CN" sz="1600" b="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21" name="Text Box 128">
            <a:extLst>
              <a:ext uri="{FF2B5EF4-FFF2-40B4-BE49-F238E27FC236}">
                <a16:creationId xmlns:a16="http://schemas.microsoft.com/office/drawing/2014/main" id="{872FA071-9EE0-B3CA-796E-B031FC1C1365}"/>
              </a:ext>
            </a:extLst>
          </p:cNvPr>
          <p:cNvSpPr txBox="1">
            <a:spLocks noChangeArrowheads="1"/>
          </p:cNvSpPr>
          <p:nvPr/>
        </p:nvSpPr>
        <p:spPr bwMode="auto">
          <a:xfrm>
            <a:off x="539552" y="2750699"/>
            <a:ext cx="11160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zh-CN" altLang="en-US" sz="1800" b="1" dirty="0">
                <a:solidFill>
                  <a:schemeClr val="bg1"/>
                </a:solidFill>
                <a:latin typeface="微软雅黑" panose="020B0503020204020204" pitchFamily="34" charset="-122"/>
                <a:ea typeface="微软雅黑" panose="020B0503020204020204" pitchFamily="34" charset="-122"/>
                <a:cs typeface="+mn-ea"/>
                <a:sym typeface="+mn-lt"/>
              </a:rPr>
              <a:t>节拍电位</a:t>
            </a:r>
            <a:endParaRPr lang="zh-CN" altLang="el-GR" sz="1800" b="1" baseline="-25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2" name="Text Box 129">
            <a:extLst>
              <a:ext uri="{FF2B5EF4-FFF2-40B4-BE49-F238E27FC236}">
                <a16:creationId xmlns:a16="http://schemas.microsoft.com/office/drawing/2014/main" id="{572B2214-55FE-621E-9EC6-378ACD2306DA}"/>
              </a:ext>
            </a:extLst>
          </p:cNvPr>
          <p:cNvSpPr txBox="1">
            <a:spLocks noChangeArrowheads="1"/>
          </p:cNvSpPr>
          <p:nvPr/>
        </p:nvSpPr>
        <p:spPr bwMode="auto">
          <a:xfrm>
            <a:off x="539552" y="4129325"/>
            <a:ext cx="11160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zh-CN" altLang="en-US" sz="1800" b="1" dirty="0">
                <a:solidFill>
                  <a:schemeClr val="bg1"/>
                </a:solidFill>
                <a:latin typeface="微软雅黑" panose="020B0503020204020204" pitchFamily="34" charset="-122"/>
                <a:ea typeface="微软雅黑" panose="020B0503020204020204" pitchFamily="34" charset="-122"/>
                <a:cs typeface="+mn-ea"/>
                <a:sym typeface="+mn-lt"/>
              </a:rPr>
              <a:t>节拍脉冲</a:t>
            </a:r>
            <a:endParaRPr lang="zh-CN" altLang="el-GR" sz="1800" b="1" baseline="-25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5" name="Line 72">
            <a:extLst>
              <a:ext uri="{FF2B5EF4-FFF2-40B4-BE49-F238E27FC236}">
                <a16:creationId xmlns:a16="http://schemas.microsoft.com/office/drawing/2014/main" id="{26D5EE39-3083-765B-C097-CD9C2A77F036}"/>
              </a:ext>
            </a:extLst>
          </p:cNvPr>
          <p:cNvSpPr>
            <a:spLocks noChangeShapeType="1"/>
          </p:cNvSpPr>
          <p:nvPr/>
        </p:nvSpPr>
        <p:spPr bwMode="auto">
          <a:xfrm>
            <a:off x="2070551" y="3949985"/>
            <a:ext cx="53280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nvGrpSpPr>
          <p:cNvPr id="26" name="Group 73">
            <a:extLst>
              <a:ext uri="{FF2B5EF4-FFF2-40B4-BE49-F238E27FC236}">
                <a16:creationId xmlns:a16="http://schemas.microsoft.com/office/drawing/2014/main" id="{4696400C-FFE6-1287-A907-45FEBA9056E9}"/>
              </a:ext>
            </a:extLst>
          </p:cNvPr>
          <p:cNvGrpSpPr>
            <a:grpSpLocks/>
          </p:cNvGrpSpPr>
          <p:nvPr/>
        </p:nvGrpSpPr>
        <p:grpSpPr bwMode="auto">
          <a:xfrm>
            <a:off x="7380312" y="3675970"/>
            <a:ext cx="577850" cy="288925"/>
            <a:chOff x="1153" y="1524"/>
            <a:chExt cx="91" cy="182"/>
          </a:xfrm>
        </p:grpSpPr>
        <p:sp>
          <p:nvSpPr>
            <p:cNvPr id="27" name="Line 74">
              <a:extLst>
                <a:ext uri="{FF2B5EF4-FFF2-40B4-BE49-F238E27FC236}">
                  <a16:creationId xmlns:a16="http://schemas.microsoft.com/office/drawing/2014/main" id="{C9EA25CC-E710-89D3-BE66-7719886C6EB6}"/>
                </a:ext>
              </a:extLst>
            </p:cNvPr>
            <p:cNvSpPr>
              <a:spLocks noChangeShapeType="1"/>
            </p:cNvSpPr>
            <p:nvPr/>
          </p:nvSpPr>
          <p:spPr bwMode="auto">
            <a:xfrm flipV="1">
              <a:off x="1156" y="1524"/>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8" name="Line 75">
              <a:extLst>
                <a:ext uri="{FF2B5EF4-FFF2-40B4-BE49-F238E27FC236}">
                  <a16:creationId xmlns:a16="http://schemas.microsoft.com/office/drawing/2014/main" id="{0283F14D-9AD2-E45B-184C-73718CE3B3C7}"/>
                </a:ext>
              </a:extLst>
            </p:cNvPr>
            <p:cNvSpPr>
              <a:spLocks noChangeShapeType="1"/>
            </p:cNvSpPr>
            <p:nvPr/>
          </p:nvSpPr>
          <p:spPr bwMode="auto">
            <a:xfrm>
              <a:off x="1153" y="1524"/>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sp>
        <p:nvSpPr>
          <p:cNvPr id="30" name="Text Box 66">
            <a:extLst>
              <a:ext uri="{FF2B5EF4-FFF2-40B4-BE49-F238E27FC236}">
                <a16:creationId xmlns:a16="http://schemas.microsoft.com/office/drawing/2014/main" id="{C05F4C49-A13C-41DE-8BB4-F8DC658AE105}"/>
              </a:ext>
            </a:extLst>
          </p:cNvPr>
          <p:cNvSpPr txBox="1">
            <a:spLocks noChangeArrowheads="1"/>
          </p:cNvSpPr>
          <p:nvPr/>
        </p:nvSpPr>
        <p:spPr bwMode="auto">
          <a:xfrm>
            <a:off x="1691720" y="3314370"/>
            <a:ext cx="216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C</a:t>
            </a:r>
            <a:r>
              <a:rPr lang="en-US" altLang="zh-CN" sz="1600" b="1" baseline="-25000" dirty="0">
                <a:solidFill>
                  <a:schemeClr val="bg1"/>
                </a:solidFill>
                <a:latin typeface="Times New Roman" panose="02020603050405020304" pitchFamily="18" charset="0"/>
                <a:ea typeface="+mn-ea"/>
                <a:cs typeface="Times New Roman" panose="02020603050405020304" pitchFamily="18" charset="0"/>
                <a:sym typeface="+mn-lt"/>
              </a:rPr>
              <a:t>2</a:t>
            </a:r>
            <a:endParaRPr lang="el-GR" altLang="zh-CN" sz="1600" b="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31" name="Text Box 66">
            <a:extLst>
              <a:ext uri="{FF2B5EF4-FFF2-40B4-BE49-F238E27FC236}">
                <a16:creationId xmlns:a16="http://schemas.microsoft.com/office/drawing/2014/main" id="{AC3E36DE-0075-5F61-77B4-180A75A0D275}"/>
              </a:ext>
            </a:extLst>
          </p:cNvPr>
          <p:cNvSpPr txBox="1">
            <a:spLocks noChangeArrowheads="1"/>
          </p:cNvSpPr>
          <p:nvPr/>
        </p:nvSpPr>
        <p:spPr bwMode="auto">
          <a:xfrm>
            <a:off x="1691720" y="3736487"/>
            <a:ext cx="216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C</a:t>
            </a:r>
            <a:r>
              <a:rPr lang="en-US" altLang="zh-CN" sz="1600" b="1" baseline="-25000" dirty="0">
                <a:solidFill>
                  <a:schemeClr val="bg1"/>
                </a:solidFill>
                <a:latin typeface="Times New Roman" panose="02020603050405020304" pitchFamily="18" charset="0"/>
                <a:ea typeface="+mn-ea"/>
                <a:cs typeface="Times New Roman" panose="02020603050405020304" pitchFamily="18" charset="0"/>
                <a:sym typeface="+mn-lt"/>
              </a:rPr>
              <a:t>3</a:t>
            </a:r>
            <a:endParaRPr lang="el-GR" altLang="zh-CN" sz="1600" b="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grpSp>
        <p:nvGrpSpPr>
          <p:cNvPr id="32" name="组合 31">
            <a:extLst>
              <a:ext uri="{FF2B5EF4-FFF2-40B4-BE49-F238E27FC236}">
                <a16:creationId xmlns:a16="http://schemas.microsoft.com/office/drawing/2014/main" id="{55E685BF-1AAA-7BBC-60BF-2CD6DCDF8584}"/>
              </a:ext>
            </a:extLst>
          </p:cNvPr>
          <p:cNvGrpSpPr/>
          <p:nvPr/>
        </p:nvGrpSpPr>
        <p:grpSpPr>
          <a:xfrm>
            <a:off x="2070552" y="3249785"/>
            <a:ext cx="5340924" cy="288925"/>
            <a:chOff x="2070552" y="3472837"/>
            <a:chExt cx="5340924" cy="288925"/>
          </a:xfrm>
        </p:grpSpPr>
        <p:sp>
          <p:nvSpPr>
            <p:cNvPr id="33" name="Line 79">
              <a:extLst>
                <a:ext uri="{FF2B5EF4-FFF2-40B4-BE49-F238E27FC236}">
                  <a16:creationId xmlns:a16="http://schemas.microsoft.com/office/drawing/2014/main" id="{5EE8E0EA-59C3-DB02-82A8-C7FB5747A274}"/>
                </a:ext>
              </a:extLst>
            </p:cNvPr>
            <p:cNvSpPr>
              <a:spLocks noChangeShapeType="1"/>
            </p:cNvSpPr>
            <p:nvPr/>
          </p:nvSpPr>
          <p:spPr bwMode="auto">
            <a:xfrm>
              <a:off x="2070552" y="3748700"/>
              <a:ext cx="3024187"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nvGrpSpPr>
            <p:cNvPr id="34" name="Group 73">
              <a:extLst>
                <a:ext uri="{FF2B5EF4-FFF2-40B4-BE49-F238E27FC236}">
                  <a16:creationId xmlns:a16="http://schemas.microsoft.com/office/drawing/2014/main" id="{7EF05F20-B872-8DCE-CFD4-ED5074D7366D}"/>
                </a:ext>
              </a:extLst>
            </p:cNvPr>
            <p:cNvGrpSpPr>
              <a:grpSpLocks/>
            </p:cNvGrpSpPr>
            <p:nvPr/>
          </p:nvGrpSpPr>
          <p:grpSpPr bwMode="auto">
            <a:xfrm>
              <a:off x="5093726" y="3472837"/>
              <a:ext cx="2317750" cy="288925"/>
              <a:chOff x="1155" y="1524"/>
              <a:chExt cx="365" cy="182"/>
            </a:xfrm>
          </p:grpSpPr>
          <p:sp>
            <p:nvSpPr>
              <p:cNvPr id="35" name="Line 74">
                <a:extLst>
                  <a:ext uri="{FF2B5EF4-FFF2-40B4-BE49-F238E27FC236}">
                    <a16:creationId xmlns:a16="http://schemas.microsoft.com/office/drawing/2014/main" id="{689B890E-4747-3A68-10AC-FFE12401F332}"/>
                  </a:ext>
                </a:extLst>
              </p:cNvPr>
              <p:cNvSpPr>
                <a:spLocks noChangeShapeType="1"/>
              </p:cNvSpPr>
              <p:nvPr/>
            </p:nvSpPr>
            <p:spPr bwMode="auto">
              <a:xfrm flipV="1">
                <a:off x="1156" y="1524"/>
                <a:ext cx="0" cy="182"/>
              </a:xfrm>
              <a:prstGeom prst="line">
                <a:avLst/>
              </a:prstGeom>
              <a:noFill/>
              <a:ln w="28575">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36" name="Line 75">
                <a:extLst>
                  <a:ext uri="{FF2B5EF4-FFF2-40B4-BE49-F238E27FC236}">
                    <a16:creationId xmlns:a16="http://schemas.microsoft.com/office/drawing/2014/main" id="{27EB0025-77A4-6817-8ED2-14A584B4210F}"/>
                  </a:ext>
                </a:extLst>
              </p:cNvPr>
              <p:cNvSpPr>
                <a:spLocks noChangeShapeType="1"/>
              </p:cNvSpPr>
              <p:nvPr/>
            </p:nvSpPr>
            <p:spPr bwMode="auto">
              <a:xfrm>
                <a:off x="1155" y="1533"/>
                <a:ext cx="363" cy="0"/>
              </a:xfrm>
              <a:prstGeom prst="line">
                <a:avLst/>
              </a:prstGeom>
              <a:noFill/>
              <a:ln w="28575">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37" name="Line 76">
                <a:extLst>
                  <a:ext uri="{FF2B5EF4-FFF2-40B4-BE49-F238E27FC236}">
                    <a16:creationId xmlns:a16="http://schemas.microsoft.com/office/drawing/2014/main" id="{DF61A89D-04C1-6F81-B485-B335AEAB4C6F}"/>
                  </a:ext>
                </a:extLst>
              </p:cNvPr>
              <p:cNvSpPr>
                <a:spLocks noChangeShapeType="1"/>
              </p:cNvSpPr>
              <p:nvPr/>
            </p:nvSpPr>
            <p:spPr bwMode="auto">
              <a:xfrm>
                <a:off x="1520" y="1524"/>
                <a:ext cx="0" cy="182"/>
              </a:xfrm>
              <a:prstGeom prst="line">
                <a:avLst/>
              </a:prstGeom>
              <a:noFill/>
              <a:ln w="28575">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grpSp>
        <p:nvGrpSpPr>
          <p:cNvPr id="3" name="组合 2">
            <a:extLst>
              <a:ext uri="{FF2B5EF4-FFF2-40B4-BE49-F238E27FC236}">
                <a16:creationId xmlns:a16="http://schemas.microsoft.com/office/drawing/2014/main" id="{B5808DF3-B443-19B3-656E-FE3DF053FC2B}"/>
              </a:ext>
            </a:extLst>
          </p:cNvPr>
          <p:cNvGrpSpPr/>
          <p:nvPr/>
        </p:nvGrpSpPr>
        <p:grpSpPr>
          <a:xfrm>
            <a:off x="2070552" y="4096215"/>
            <a:ext cx="5908970" cy="288926"/>
            <a:chOff x="2070552" y="4096215"/>
            <a:chExt cx="5908970" cy="288926"/>
          </a:xfrm>
        </p:grpSpPr>
        <p:sp>
          <p:nvSpPr>
            <p:cNvPr id="39" name="Line 85">
              <a:extLst>
                <a:ext uri="{FF2B5EF4-FFF2-40B4-BE49-F238E27FC236}">
                  <a16:creationId xmlns:a16="http://schemas.microsoft.com/office/drawing/2014/main" id="{05723C3D-2734-FCC8-45F2-2A4E0C85D084}"/>
                </a:ext>
              </a:extLst>
            </p:cNvPr>
            <p:cNvSpPr>
              <a:spLocks noChangeShapeType="1"/>
            </p:cNvSpPr>
            <p:nvPr/>
          </p:nvSpPr>
          <p:spPr bwMode="auto">
            <a:xfrm>
              <a:off x="2070552" y="4369600"/>
              <a:ext cx="717721"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40" name="Line 90">
              <a:extLst>
                <a:ext uri="{FF2B5EF4-FFF2-40B4-BE49-F238E27FC236}">
                  <a16:creationId xmlns:a16="http://schemas.microsoft.com/office/drawing/2014/main" id="{7F1DF84A-638E-C07A-9ABF-8C02D1A5E8DB}"/>
                </a:ext>
              </a:extLst>
            </p:cNvPr>
            <p:cNvSpPr>
              <a:spLocks noChangeShapeType="1"/>
            </p:cNvSpPr>
            <p:nvPr/>
          </p:nvSpPr>
          <p:spPr bwMode="auto">
            <a:xfrm>
              <a:off x="3364195" y="4369600"/>
              <a:ext cx="1725384"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41" name="Line 95">
              <a:extLst>
                <a:ext uri="{FF2B5EF4-FFF2-40B4-BE49-F238E27FC236}">
                  <a16:creationId xmlns:a16="http://schemas.microsoft.com/office/drawing/2014/main" id="{26AED8BD-2B5C-D2E3-0F0D-CB0B8FFFE202}"/>
                </a:ext>
              </a:extLst>
            </p:cNvPr>
            <p:cNvSpPr>
              <a:spLocks noChangeShapeType="1"/>
            </p:cNvSpPr>
            <p:nvPr/>
          </p:nvSpPr>
          <p:spPr bwMode="auto">
            <a:xfrm>
              <a:off x="5663123" y="4369600"/>
              <a:ext cx="1725385"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nvGrpSpPr>
            <p:cNvPr id="42" name="Group 86">
              <a:extLst>
                <a:ext uri="{FF2B5EF4-FFF2-40B4-BE49-F238E27FC236}">
                  <a16:creationId xmlns:a16="http://schemas.microsoft.com/office/drawing/2014/main" id="{C86ACEB2-2891-81FF-782D-E15AA1738159}"/>
                </a:ext>
              </a:extLst>
            </p:cNvPr>
            <p:cNvGrpSpPr>
              <a:grpSpLocks/>
            </p:cNvGrpSpPr>
            <p:nvPr/>
          </p:nvGrpSpPr>
          <p:grpSpPr bwMode="auto">
            <a:xfrm>
              <a:off x="2774811" y="4096215"/>
              <a:ext cx="589390" cy="288926"/>
              <a:chOff x="1147" y="1515"/>
              <a:chExt cx="372" cy="182"/>
            </a:xfrm>
          </p:grpSpPr>
          <p:sp>
            <p:nvSpPr>
              <p:cNvPr id="51" name="Line 87">
                <a:extLst>
                  <a:ext uri="{FF2B5EF4-FFF2-40B4-BE49-F238E27FC236}">
                    <a16:creationId xmlns:a16="http://schemas.microsoft.com/office/drawing/2014/main" id="{58827442-9A31-9248-1AF6-4604885C4452}"/>
                  </a:ext>
                </a:extLst>
              </p:cNvPr>
              <p:cNvSpPr>
                <a:spLocks noChangeShapeType="1"/>
              </p:cNvSpPr>
              <p:nvPr/>
            </p:nvSpPr>
            <p:spPr bwMode="auto">
              <a:xfrm flipV="1">
                <a:off x="1156" y="1515"/>
                <a:ext cx="0" cy="182"/>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52" name="Line 88">
                <a:extLst>
                  <a:ext uri="{FF2B5EF4-FFF2-40B4-BE49-F238E27FC236}">
                    <a16:creationId xmlns:a16="http://schemas.microsoft.com/office/drawing/2014/main" id="{A54FB2CF-3E7C-A30B-ECE5-6316290721B5}"/>
                  </a:ext>
                </a:extLst>
              </p:cNvPr>
              <p:cNvSpPr>
                <a:spLocks noChangeShapeType="1"/>
              </p:cNvSpPr>
              <p:nvPr/>
            </p:nvSpPr>
            <p:spPr bwMode="auto">
              <a:xfrm>
                <a:off x="1147" y="1524"/>
                <a:ext cx="363" cy="0"/>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53" name="Line 89">
                <a:extLst>
                  <a:ext uri="{FF2B5EF4-FFF2-40B4-BE49-F238E27FC236}">
                    <a16:creationId xmlns:a16="http://schemas.microsoft.com/office/drawing/2014/main" id="{68CE2AF7-C946-16B9-D699-180AB14DFD5D}"/>
                  </a:ext>
                </a:extLst>
              </p:cNvPr>
              <p:cNvSpPr>
                <a:spLocks noChangeShapeType="1"/>
              </p:cNvSpPr>
              <p:nvPr/>
            </p:nvSpPr>
            <p:spPr bwMode="auto">
              <a:xfrm>
                <a:off x="1519" y="1515"/>
                <a:ext cx="0" cy="182"/>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nvGrpSpPr>
            <p:cNvPr id="43" name="Group 86">
              <a:extLst>
                <a:ext uri="{FF2B5EF4-FFF2-40B4-BE49-F238E27FC236}">
                  <a16:creationId xmlns:a16="http://schemas.microsoft.com/office/drawing/2014/main" id="{9D002787-7B2B-8B13-3409-9FE696AE47A9}"/>
                </a:ext>
              </a:extLst>
            </p:cNvPr>
            <p:cNvGrpSpPr>
              <a:grpSpLocks/>
            </p:cNvGrpSpPr>
            <p:nvPr/>
          </p:nvGrpSpPr>
          <p:grpSpPr bwMode="auto">
            <a:xfrm>
              <a:off x="5080061" y="4096215"/>
              <a:ext cx="589390" cy="288926"/>
              <a:chOff x="1147" y="1515"/>
              <a:chExt cx="372" cy="182"/>
            </a:xfrm>
          </p:grpSpPr>
          <p:sp>
            <p:nvSpPr>
              <p:cNvPr id="48" name="Line 87">
                <a:extLst>
                  <a:ext uri="{FF2B5EF4-FFF2-40B4-BE49-F238E27FC236}">
                    <a16:creationId xmlns:a16="http://schemas.microsoft.com/office/drawing/2014/main" id="{AE8AF2D1-11D4-F490-E12B-BDA7159103F1}"/>
                  </a:ext>
                </a:extLst>
              </p:cNvPr>
              <p:cNvSpPr>
                <a:spLocks noChangeShapeType="1"/>
              </p:cNvSpPr>
              <p:nvPr/>
            </p:nvSpPr>
            <p:spPr bwMode="auto">
              <a:xfrm flipV="1">
                <a:off x="1156" y="1515"/>
                <a:ext cx="0" cy="182"/>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49" name="Line 88">
                <a:extLst>
                  <a:ext uri="{FF2B5EF4-FFF2-40B4-BE49-F238E27FC236}">
                    <a16:creationId xmlns:a16="http://schemas.microsoft.com/office/drawing/2014/main" id="{54DBAFC5-955C-1EB8-86FA-07D2D5395D26}"/>
                  </a:ext>
                </a:extLst>
              </p:cNvPr>
              <p:cNvSpPr>
                <a:spLocks noChangeShapeType="1"/>
              </p:cNvSpPr>
              <p:nvPr/>
            </p:nvSpPr>
            <p:spPr bwMode="auto">
              <a:xfrm>
                <a:off x="1147" y="1524"/>
                <a:ext cx="363" cy="0"/>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50" name="Line 89">
                <a:extLst>
                  <a:ext uri="{FF2B5EF4-FFF2-40B4-BE49-F238E27FC236}">
                    <a16:creationId xmlns:a16="http://schemas.microsoft.com/office/drawing/2014/main" id="{16673FD0-020F-8711-EDD8-3E34498546A3}"/>
                  </a:ext>
                </a:extLst>
              </p:cNvPr>
              <p:cNvSpPr>
                <a:spLocks noChangeShapeType="1"/>
              </p:cNvSpPr>
              <p:nvPr/>
            </p:nvSpPr>
            <p:spPr bwMode="auto">
              <a:xfrm>
                <a:off x="1519" y="1515"/>
                <a:ext cx="0" cy="182"/>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nvGrpSpPr>
            <p:cNvPr id="44" name="Group 86">
              <a:extLst>
                <a:ext uri="{FF2B5EF4-FFF2-40B4-BE49-F238E27FC236}">
                  <a16:creationId xmlns:a16="http://schemas.microsoft.com/office/drawing/2014/main" id="{B5973F3D-9BA0-D863-715D-F4C3D8F3D3D6}"/>
                </a:ext>
              </a:extLst>
            </p:cNvPr>
            <p:cNvGrpSpPr>
              <a:grpSpLocks/>
            </p:cNvGrpSpPr>
            <p:nvPr/>
          </p:nvGrpSpPr>
          <p:grpSpPr bwMode="auto">
            <a:xfrm>
              <a:off x="7390132" y="4096215"/>
              <a:ext cx="589390" cy="288926"/>
              <a:chOff x="1147" y="1515"/>
              <a:chExt cx="372" cy="182"/>
            </a:xfrm>
          </p:grpSpPr>
          <p:sp>
            <p:nvSpPr>
              <p:cNvPr id="45" name="Line 87">
                <a:extLst>
                  <a:ext uri="{FF2B5EF4-FFF2-40B4-BE49-F238E27FC236}">
                    <a16:creationId xmlns:a16="http://schemas.microsoft.com/office/drawing/2014/main" id="{806BAA1B-94FE-63CE-589E-13FD650D0D68}"/>
                  </a:ext>
                </a:extLst>
              </p:cNvPr>
              <p:cNvSpPr>
                <a:spLocks noChangeShapeType="1"/>
              </p:cNvSpPr>
              <p:nvPr/>
            </p:nvSpPr>
            <p:spPr bwMode="auto">
              <a:xfrm flipV="1">
                <a:off x="1156" y="1515"/>
                <a:ext cx="0" cy="182"/>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46" name="Line 88">
                <a:extLst>
                  <a:ext uri="{FF2B5EF4-FFF2-40B4-BE49-F238E27FC236}">
                    <a16:creationId xmlns:a16="http://schemas.microsoft.com/office/drawing/2014/main" id="{A4C4DC28-2D4B-AA5B-C356-411F6DA2DB21}"/>
                  </a:ext>
                </a:extLst>
              </p:cNvPr>
              <p:cNvSpPr>
                <a:spLocks noChangeShapeType="1"/>
              </p:cNvSpPr>
              <p:nvPr/>
            </p:nvSpPr>
            <p:spPr bwMode="auto">
              <a:xfrm>
                <a:off x="1147" y="1524"/>
                <a:ext cx="363" cy="0"/>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47" name="Line 89">
                <a:extLst>
                  <a:ext uri="{FF2B5EF4-FFF2-40B4-BE49-F238E27FC236}">
                    <a16:creationId xmlns:a16="http://schemas.microsoft.com/office/drawing/2014/main" id="{8CD6B327-F1D3-8D5D-50D3-B35B50D179DE}"/>
                  </a:ext>
                </a:extLst>
              </p:cNvPr>
              <p:cNvSpPr>
                <a:spLocks noChangeShapeType="1"/>
              </p:cNvSpPr>
              <p:nvPr/>
            </p:nvSpPr>
            <p:spPr bwMode="auto">
              <a:xfrm>
                <a:off x="1519" y="1515"/>
                <a:ext cx="0" cy="182"/>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grpSp>
        <p:nvGrpSpPr>
          <p:cNvPr id="54" name="组合 53">
            <a:extLst>
              <a:ext uri="{FF2B5EF4-FFF2-40B4-BE49-F238E27FC236}">
                <a16:creationId xmlns:a16="http://schemas.microsoft.com/office/drawing/2014/main" id="{68C78A24-4C8C-CD5A-BC0F-2386E730488B}"/>
              </a:ext>
            </a:extLst>
          </p:cNvPr>
          <p:cNvGrpSpPr/>
          <p:nvPr/>
        </p:nvGrpSpPr>
        <p:grpSpPr>
          <a:xfrm>
            <a:off x="2070552" y="4518539"/>
            <a:ext cx="5904706" cy="288926"/>
            <a:chOff x="2070552" y="4441188"/>
            <a:chExt cx="5904706" cy="288926"/>
          </a:xfrm>
        </p:grpSpPr>
        <p:sp>
          <p:nvSpPr>
            <p:cNvPr id="55" name="Line 100">
              <a:extLst>
                <a:ext uri="{FF2B5EF4-FFF2-40B4-BE49-F238E27FC236}">
                  <a16:creationId xmlns:a16="http://schemas.microsoft.com/office/drawing/2014/main" id="{04CB4139-786C-4FA7-531D-D07667FD6B2D}"/>
                </a:ext>
              </a:extLst>
            </p:cNvPr>
            <p:cNvSpPr>
              <a:spLocks noChangeShapeType="1"/>
            </p:cNvSpPr>
            <p:nvPr/>
          </p:nvSpPr>
          <p:spPr bwMode="auto">
            <a:xfrm>
              <a:off x="2070552" y="4717517"/>
              <a:ext cx="12960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56" name="Line 105">
              <a:extLst>
                <a:ext uri="{FF2B5EF4-FFF2-40B4-BE49-F238E27FC236}">
                  <a16:creationId xmlns:a16="http://schemas.microsoft.com/office/drawing/2014/main" id="{5766CF96-842D-4C7E-63EE-3AF2D35EFBE3}"/>
                </a:ext>
              </a:extLst>
            </p:cNvPr>
            <p:cNvSpPr>
              <a:spLocks noChangeShapeType="1"/>
            </p:cNvSpPr>
            <p:nvPr/>
          </p:nvSpPr>
          <p:spPr bwMode="auto">
            <a:xfrm>
              <a:off x="6248058" y="4717517"/>
              <a:ext cx="17272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57" name="Line 106">
              <a:extLst>
                <a:ext uri="{FF2B5EF4-FFF2-40B4-BE49-F238E27FC236}">
                  <a16:creationId xmlns:a16="http://schemas.microsoft.com/office/drawing/2014/main" id="{05DCCB9B-1380-992B-D5E0-6FD01669431B}"/>
                </a:ext>
              </a:extLst>
            </p:cNvPr>
            <p:cNvSpPr>
              <a:spLocks noChangeShapeType="1"/>
            </p:cNvSpPr>
            <p:nvPr/>
          </p:nvSpPr>
          <p:spPr bwMode="auto">
            <a:xfrm>
              <a:off x="3943008" y="4717517"/>
              <a:ext cx="1728788"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nvGrpSpPr>
            <p:cNvPr id="58" name="Group 86">
              <a:extLst>
                <a:ext uri="{FF2B5EF4-FFF2-40B4-BE49-F238E27FC236}">
                  <a16:creationId xmlns:a16="http://schemas.microsoft.com/office/drawing/2014/main" id="{F5FAB3E3-2825-2ADC-7281-D9A644CEEAA3}"/>
                </a:ext>
              </a:extLst>
            </p:cNvPr>
            <p:cNvGrpSpPr>
              <a:grpSpLocks/>
            </p:cNvGrpSpPr>
            <p:nvPr/>
          </p:nvGrpSpPr>
          <p:grpSpPr bwMode="auto">
            <a:xfrm>
              <a:off x="3347864" y="4441188"/>
              <a:ext cx="590552" cy="288926"/>
              <a:chOff x="1147" y="1515"/>
              <a:chExt cx="372" cy="182"/>
            </a:xfrm>
          </p:grpSpPr>
          <p:sp>
            <p:nvSpPr>
              <p:cNvPr id="63" name="Line 87">
                <a:extLst>
                  <a:ext uri="{FF2B5EF4-FFF2-40B4-BE49-F238E27FC236}">
                    <a16:creationId xmlns:a16="http://schemas.microsoft.com/office/drawing/2014/main" id="{19CB0A32-F40B-AC28-3C89-EDC8EE71DB07}"/>
                  </a:ext>
                </a:extLst>
              </p:cNvPr>
              <p:cNvSpPr>
                <a:spLocks noChangeShapeType="1"/>
              </p:cNvSpPr>
              <p:nvPr/>
            </p:nvSpPr>
            <p:spPr bwMode="auto">
              <a:xfrm flipV="1">
                <a:off x="1156" y="1515"/>
                <a:ext cx="0" cy="182"/>
              </a:xfrm>
              <a:prstGeom prst="line">
                <a:avLst/>
              </a:prstGeom>
              <a:noFill/>
              <a:ln w="28575">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64" name="Line 88">
                <a:extLst>
                  <a:ext uri="{FF2B5EF4-FFF2-40B4-BE49-F238E27FC236}">
                    <a16:creationId xmlns:a16="http://schemas.microsoft.com/office/drawing/2014/main" id="{28588C7B-C799-0A96-DF84-1AF91ADD4FE9}"/>
                  </a:ext>
                </a:extLst>
              </p:cNvPr>
              <p:cNvSpPr>
                <a:spLocks noChangeShapeType="1"/>
              </p:cNvSpPr>
              <p:nvPr/>
            </p:nvSpPr>
            <p:spPr bwMode="auto">
              <a:xfrm>
                <a:off x="1147" y="1524"/>
                <a:ext cx="363" cy="0"/>
              </a:xfrm>
              <a:prstGeom prst="line">
                <a:avLst/>
              </a:prstGeom>
              <a:noFill/>
              <a:ln w="28575">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65" name="Line 89">
                <a:extLst>
                  <a:ext uri="{FF2B5EF4-FFF2-40B4-BE49-F238E27FC236}">
                    <a16:creationId xmlns:a16="http://schemas.microsoft.com/office/drawing/2014/main" id="{796DA21D-20FF-E8E7-A943-DBCC11C5A34E}"/>
                  </a:ext>
                </a:extLst>
              </p:cNvPr>
              <p:cNvSpPr>
                <a:spLocks noChangeShapeType="1"/>
              </p:cNvSpPr>
              <p:nvPr/>
            </p:nvSpPr>
            <p:spPr bwMode="auto">
              <a:xfrm>
                <a:off x="1519" y="1515"/>
                <a:ext cx="0" cy="182"/>
              </a:xfrm>
              <a:prstGeom prst="line">
                <a:avLst/>
              </a:prstGeom>
              <a:noFill/>
              <a:ln w="28575">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nvGrpSpPr>
            <p:cNvPr id="59" name="Group 86">
              <a:extLst>
                <a:ext uri="{FF2B5EF4-FFF2-40B4-BE49-F238E27FC236}">
                  <a16:creationId xmlns:a16="http://schemas.microsoft.com/office/drawing/2014/main" id="{AB4912C6-03F4-A16B-55AD-848E94B69F73}"/>
                </a:ext>
              </a:extLst>
            </p:cNvPr>
            <p:cNvGrpSpPr>
              <a:grpSpLocks/>
            </p:cNvGrpSpPr>
            <p:nvPr/>
          </p:nvGrpSpPr>
          <p:grpSpPr bwMode="auto">
            <a:xfrm>
              <a:off x="5657512" y="4441188"/>
              <a:ext cx="590552" cy="288926"/>
              <a:chOff x="1147" y="1515"/>
              <a:chExt cx="372" cy="182"/>
            </a:xfrm>
          </p:grpSpPr>
          <p:sp>
            <p:nvSpPr>
              <p:cNvPr id="60" name="Line 87">
                <a:extLst>
                  <a:ext uri="{FF2B5EF4-FFF2-40B4-BE49-F238E27FC236}">
                    <a16:creationId xmlns:a16="http://schemas.microsoft.com/office/drawing/2014/main" id="{FEC988E8-AC77-7BA5-D5A0-9C5DDBC1A34C}"/>
                  </a:ext>
                </a:extLst>
              </p:cNvPr>
              <p:cNvSpPr>
                <a:spLocks noChangeShapeType="1"/>
              </p:cNvSpPr>
              <p:nvPr/>
            </p:nvSpPr>
            <p:spPr bwMode="auto">
              <a:xfrm flipV="1">
                <a:off x="1156" y="1515"/>
                <a:ext cx="0" cy="182"/>
              </a:xfrm>
              <a:prstGeom prst="line">
                <a:avLst/>
              </a:prstGeom>
              <a:noFill/>
              <a:ln w="28575">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61" name="Line 88">
                <a:extLst>
                  <a:ext uri="{FF2B5EF4-FFF2-40B4-BE49-F238E27FC236}">
                    <a16:creationId xmlns:a16="http://schemas.microsoft.com/office/drawing/2014/main" id="{3CD2E455-5D36-E652-7770-66F2318EFC85}"/>
                  </a:ext>
                </a:extLst>
              </p:cNvPr>
              <p:cNvSpPr>
                <a:spLocks noChangeShapeType="1"/>
              </p:cNvSpPr>
              <p:nvPr/>
            </p:nvSpPr>
            <p:spPr bwMode="auto">
              <a:xfrm>
                <a:off x="1147" y="1524"/>
                <a:ext cx="363" cy="0"/>
              </a:xfrm>
              <a:prstGeom prst="line">
                <a:avLst/>
              </a:prstGeom>
              <a:noFill/>
              <a:ln w="28575">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62" name="Line 89">
                <a:extLst>
                  <a:ext uri="{FF2B5EF4-FFF2-40B4-BE49-F238E27FC236}">
                    <a16:creationId xmlns:a16="http://schemas.microsoft.com/office/drawing/2014/main" id="{D2884D8B-D4D9-1963-C203-15CB6AB2330A}"/>
                  </a:ext>
                </a:extLst>
              </p:cNvPr>
              <p:cNvSpPr>
                <a:spLocks noChangeShapeType="1"/>
              </p:cNvSpPr>
              <p:nvPr/>
            </p:nvSpPr>
            <p:spPr bwMode="auto">
              <a:xfrm>
                <a:off x="1519" y="1515"/>
                <a:ext cx="0" cy="182"/>
              </a:xfrm>
              <a:prstGeom prst="line">
                <a:avLst/>
              </a:prstGeom>
              <a:noFill/>
              <a:ln w="28575">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grpSp>
        <p:nvGrpSpPr>
          <p:cNvPr id="66" name="组合 65">
            <a:extLst>
              <a:ext uri="{FF2B5EF4-FFF2-40B4-BE49-F238E27FC236}">
                <a16:creationId xmlns:a16="http://schemas.microsoft.com/office/drawing/2014/main" id="{E43B758B-65B4-D45A-C4BC-D3B064E97CDB}"/>
              </a:ext>
            </a:extLst>
          </p:cNvPr>
          <p:cNvGrpSpPr/>
          <p:nvPr/>
        </p:nvGrpSpPr>
        <p:grpSpPr>
          <a:xfrm>
            <a:off x="2070552" y="4940863"/>
            <a:ext cx="5904706" cy="288926"/>
            <a:chOff x="2070552" y="5023116"/>
            <a:chExt cx="5904706" cy="288926"/>
          </a:xfrm>
        </p:grpSpPr>
        <p:sp>
          <p:nvSpPr>
            <p:cNvPr id="67" name="Line 107">
              <a:extLst>
                <a:ext uri="{FF2B5EF4-FFF2-40B4-BE49-F238E27FC236}">
                  <a16:creationId xmlns:a16="http://schemas.microsoft.com/office/drawing/2014/main" id="{DFA2E0D0-2E61-C376-6AB4-02BE1B2197F8}"/>
                </a:ext>
              </a:extLst>
            </p:cNvPr>
            <p:cNvSpPr>
              <a:spLocks noChangeShapeType="1"/>
            </p:cNvSpPr>
            <p:nvPr/>
          </p:nvSpPr>
          <p:spPr bwMode="auto">
            <a:xfrm>
              <a:off x="2070552" y="5292192"/>
              <a:ext cx="18720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68" name="Line 108">
              <a:extLst>
                <a:ext uri="{FF2B5EF4-FFF2-40B4-BE49-F238E27FC236}">
                  <a16:creationId xmlns:a16="http://schemas.microsoft.com/office/drawing/2014/main" id="{61FF5FF4-4BF1-6096-6E01-068991DF134F}"/>
                </a:ext>
              </a:extLst>
            </p:cNvPr>
            <p:cNvSpPr>
              <a:spLocks noChangeShapeType="1"/>
            </p:cNvSpPr>
            <p:nvPr/>
          </p:nvSpPr>
          <p:spPr bwMode="auto">
            <a:xfrm>
              <a:off x="4519271" y="5292192"/>
              <a:ext cx="17272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69" name="Line 113">
              <a:extLst>
                <a:ext uri="{FF2B5EF4-FFF2-40B4-BE49-F238E27FC236}">
                  <a16:creationId xmlns:a16="http://schemas.microsoft.com/office/drawing/2014/main" id="{5835FA81-8538-0345-1419-8E99546772BE}"/>
                </a:ext>
              </a:extLst>
            </p:cNvPr>
            <p:cNvSpPr>
              <a:spLocks noChangeShapeType="1"/>
            </p:cNvSpPr>
            <p:nvPr/>
          </p:nvSpPr>
          <p:spPr bwMode="auto">
            <a:xfrm>
              <a:off x="6822733" y="5292192"/>
              <a:ext cx="1152525"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nvGrpSpPr>
            <p:cNvPr id="70" name="Group 86">
              <a:extLst>
                <a:ext uri="{FF2B5EF4-FFF2-40B4-BE49-F238E27FC236}">
                  <a16:creationId xmlns:a16="http://schemas.microsoft.com/office/drawing/2014/main" id="{32AE743E-9C85-01D9-C1E0-99C3675E3100}"/>
                </a:ext>
              </a:extLst>
            </p:cNvPr>
            <p:cNvGrpSpPr>
              <a:grpSpLocks/>
            </p:cNvGrpSpPr>
            <p:nvPr/>
          </p:nvGrpSpPr>
          <p:grpSpPr bwMode="auto">
            <a:xfrm>
              <a:off x="3931748" y="5023116"/>
              <a:ext cx="590552" cy="288926"/>
              <a:chOff x="1147" y="1515"/>
              <a:chExt cx="372" cy="182"/>
            </a:xfrm>
          </p:grpSpPr>
          <p:sp>
            <p:nvSpPr>
              <p:cNvPr id="75" name="Line 87">
                <a:extLst>
                  <a:ext uri="{FF2B5EF4-FFF2-40B4-BE49-F238E27FC236}">
                    <a16:creationId xmlns:a16="http://schemas.microsoft.com/office/drawing/2014/main" id="{09BC31AE-941C-7BDF-985F-3D3CD6097C0C}"/>
                  </a:ext>
                </a:extLst>
              </p:cNvPr>
              <p:cNvSpPr>
                <a:spLocks noChangeShapeType="1"/>
              </p:cNvSpPr>
              <p:nvPr/>
            </p:nvSpPr>
            <p:spPr bwMode="auto">
              <a:xfrm flipV="1">
                <a:off x="1156" y="1515"/>
                <a:ext cx="0" cy="182"/>
              </a:xfrm>
              <a:prstGeom prst="line">
                <a:avLst/>
              </a:prstGeom>
              <a:noFill/>
              <a:ln w="28575">
                <a:solidFill>
                  <a:schemeClr val="accent4">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76" name="Line 88">
                <a:extLst>
                  <a:ext uri="{FF2B5EF4-FFF2-40B4-BE49-F238E27FC236}">
                    <a16:creationId xmlns:a16="http://schemas.microsoft.com/office/drawing/2014/main" id="{EA4BD6FD-A593-17B0-8052-707A03927E1A}"/>
                  </a:ext>
                </a:extLst>
              </p:cNvPr>
              <p:cNvSpPr>
                <a:spLocks noChangeShapeType="1"/>
              </p:cNvSpPr>
              <p:nvPr/>
            </p:nvSpPr>
            <p:spPr bwMode="auto">
              <a:xfrm>
                <a:off x="1147" y="1524"/>
                <a:ext cx="363" cy="0"/>
              </a:xfrm>
              <a:prstGeom prst="line">
                <a:avLst/>
              </a:prstGeom>
              <a:noFill/>
              <a:ln w="28575">
                <a:solidFill>
                  <a:schemeClr val="accent4">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77" name="Line 89">
                <a:extLst>
                  <a:ext uri="{FF2B5EF4-FFF2-40B4-BE49-F238E27FC236}">
                    <a16:creationId xmlns:a16="http://schemas.microsoft.com/office/drawing/2014/main" id="{86AB32DD-27DA-AA82-2798-21135A3B561D}"/>
                  </a:ext>
                </a:extLst>
              </p:cNvPr>
              <p:cNvSpPr>
                <a:spLocks noChangeShapeType="1"/>
              </p:cNvSpPr>
              <p:nvPr/>
            </p:nvSpPr>
            <p:spPr bwMode="auto">
              <a:xfrm>
                <a:off x="1519" y="1515"/>
                <a:ext cx="0" cy="182"/>
              </a:xfrm>
              <a:prstGeom prst="line">
                <a:avLst/>
              </a:prstGeom>
              <a:noFill/>
              <a:ln w="28575">
                <a:solidFill>
                  <a:schemeClr val="accent4">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nvGrpSpPr>
            <p:cNvPr id="71" name="Group 86">
              <a:extLst>
                <a:ext uri="{FF2B5EF4-FFF2-40B4-BE49-F238E27FC236}">
                  <a16:creationId xmlns:a16="http://schemas.microsoft.com/office/drawing/2014/main" id="{16A2517B-F437-DAA9-0606-D4D86DE8D706}"/>
                </a:ext>
              </a:extLst>
            </p:cNvPr>
            <p:cNvGrpSpPr>
              <a:grpSpLocks/>
            </p:cNvGrpSpPr>
            <p:nvPr/>
          </p:nvGrpSpPr>
          <p:grpSpPr bwMode="auto">
            <a:xfrm>
              <a:off x="6228184" y="5023116"/>
              <a:ext cx="590552" cy="288926"/>
              <a:chOff x="1147" y="1515"/>
              <a:chExt cx="372" cy="182"/>
            </a:xfrm>
          </p:grpSpPr>
          <p:sp>
            <p:nvSpPr>
              <p:cNvPr id="72" name="Line 87">
                <a:extLst>
                  <a:ext uri="{FF2B5EF4-FFF2-40B4-BE49-F238E27FC236}">
                    <a16:creationId xmlns:a16="http://schemas.microsoft.com/office/drawing/2014/main" id="{C99AD4AF-3B88-C5E7-0A10-91CA106686C4}"/>
                  </a:ext>
                </a:extLst>
              </p:cNvPr>
              <p:cNvSpPr>
                <a:spLocks noChangeShapeType="1"/>
              </p:cNvSpPr>
              <p:nvPr/>
            </p:nvSpPr>
            <p:spPr bwMode="auto">
              <a:xfrm flipV="1">
                <a:off x="1156" y="1515"/>
                <a:ext cx="0" cy="182"/>
              </a:xfrm>
              <a:prstGeom prst="line">
                <a:avLst/>
              </a:prstGeom>
              <a:noFill/>
              <a:ln w="28575">
                <a:solidFill>
                  <a:schemeClr val="accent4">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73" name="Line 88">
                <a:extLst>
                  <a:ext uri="{FF2B5EF4-FFF2-40B4-BE49-F238E27FC236}">
                    <a16:creationId xmlns:a16="http://schemas.microsoft.com/office/drawing/2014/main" id="{88130A29-40CC-3396-B62F-BE006FCEC5AD}"/>
                  </a:ext>
                </a:extLst>
              </p:cNvPr>
              <p:cNvSpPr>
                <a:spLocks noChangeShapeType="1"/>
              </p:cNvSpPr>
              <p:nvPr/>
            </p:nvSpPr>
            <p:spPr bwMode="auto">
              <a:xfrm>
                <a:off x="1147" y="1524"/>
                <a:ext cx="363" cy="0"/>
              </a:xfrm>
              <a:prstGeom prst="line">
                <a:avLst/>
              </a:prstGeom>
              <a:noFill/>
              <a:ln w="28575">
                <a:solidFill>
                  <a:schemeClr val="accent4">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74" name="Line 89">
                <a:extLst>
                  <a:ext uri="{FF2B5EF4-FFF2-40B4-BE49-F238E27FC236}">
                    <a16:creationId xmlns:a16="http://schemas.microsoft.com/office/drawing/2014/main" id="{4FA3E25D-FB73-F688-3411-E25C18F0DBDE}"/>
                  </a:ext>
                </a:extLst>
              </p:cNvPr>
              <p:cNvSpPr>
                <a:spLocks noChangeShapeType="1"/>
              </p:cNvSpPr>
              <p:nvPr/>
            </p:nvSpPr>
            <p:spPr bwMode="auto">
              <a:xfrm>
                <a:off x="1519" y="1515"/>
                <a:ext cx="0" cy="182"/>
              </a:xfrm>
              <a:prstGeom prst="line">
                <a:avLst/>
              </a:prstGeom>
              <a:noFill/>
              <a:ln w="28575">
                <a:solidFill>
                  <a:schemeClr val="accent4">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grpSp>
        <p:nvGrpSpPr>
          <p:cNvPr id="78" name="组合 77">
            <a:extLst>
              <a:ext uri="{FF2B5EF4-FFF2-40B4-BE49-F238E27FC236}">
                <a16:creationId xmlns:a16="http://schemas.microsoft.com/office/drawing/2014/main" id="{C432A3A5-7DF3-EFE1-054F-34E54976A400}"/>
              </a:ext>
            </a:extLst>
          </p:cNvPr>
          <p:cNvGrpSpPr/>
          <p:nvPr/>
        </p:nvGrpSpPr>
        <p:grpSpPr>
          <a:xfrm>
            <a:off x="2070552" y="5363186"/>
            <a:ext cx="5904706" cy="288926"/>
            <a:chOff x="2070552" y="5573436"/>
            <a:chExt cx="5904706" cy="288926"/>
          </a:xfrm>
        </p:grpSpPr>
        <p:sp>
          <p:nvSpPr>
            <p:cNvPr id="79" name="Line 6">
              <a:extLst>
                <a:ext uri="{FF2B5EF4-FFF2-40B4-BE49-F238E27FC236}">
                  <a16:creationId xmlns:a16="http://schemas.microsoft.com/office/drawing/2014/main" id="{8FA8BA59-D389-B625-EDF3-E1D798161A49}"/>
                </a:ext>
              </a:extLst>
            </p:cNvPr>
            <p:cNvSpPr>
              <a:spLocks noChangeShapeType="1"/>
            </p:cNvSpPr>
            <p:nvPr/>
          </p:nvSpPr>
          <p:spPr bwMode="auto">
            <a:xfrm>
              <a:off x="2070552" y="5844642"/>
              <a:ext cx="2446337"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80" name="Line 114">
              <a:extLst>
                <a:ext uri="{FF2B5EF4-FFF2-40B4-BE49-F238E27FC236}">
                  <a16:creationId xmlns:a16="http://schemas.microsoft.com/office/drawing/2014/main" id="{10D3C014-A852-7F54-83E6-78B539E8781F}"/>
                </a:ext>
              </a:extLst>
            </p:cNvPr>
            <p:cNvSpPr>
              <a:spLocks noChangeShapeType="1"/>
            </p:cNvSpPr>
            <p:nvPr/>
          </p:nvSpPr>
          <p:spPr bwMode="auto">
            <a:xfrm>
              <a:off x="5095533" y="5844642"/>
              <a:ext cx="17272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81" name="Line 119">
              <a:extLst>
                <a:ext uri="{FF2B5EF4-FFF2-40B4-BE49-F238E27FC236}">
                  <a16:creationId xmlns:a16="http://schemas.microsoft.com/office/drawing/2014/main" id="{71BEE35E-F0FD-6AE5-6E9A-26CEA6CD37EF}"/>
                </a:ext>
              </a:extLst>
            </p:cNvPr>
            <p:cNvSpPr>
              <a:spLocks noChangeShapeType="1"/>
            </p:cNvSpPr>
            <p:nvPr/>
          </p:nvSpPr>
          <p:spPr bwMode="auto">
            <a:xfrm>
              <a:off x="7400583" y="5844642"/>
              <a:ext cx="574675"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nvGrpSpPr>
            <p:cNvPr id="82" name="组合 81">
              <a:extLst>
                <a:ext uri="{FF2B5EF4-FFF2-40B4-BE49-F238E27FC236}">
                  <a16:creationId xmlns:a16="http://schemas.microsoft.com/office/drawing/2014/main" id="{7E7CA614-7990-3D75-8558-B4E04CF6C5C5}"/>
                </a:ext>
              </a:extLst>
            </p:cNvPr>
            <p:cNvGrpSpPr/>
            <p:nvPr/>
          </p:nvGrpSpPr>
          <p:grpSpPr>
            <a:xfrm>
              <a:off x="6819580" y="5573436"/>
              <a:ext cx="590552" cy="288926"/>
              <a:chOff x="6385554" y="5175516"/>
              <a:chExt cx="590552" cy="288926"/>
            </a:xfrm>
          </p:grpSpPr>
          <p:sp>
            <p:nvSpPr>
              <p:cNvPr id="87" name="Line 87">
                <a:extLst>
                  <a:ext uri="{FF2B5EF4-FFF2-40B4-BE49-F238E27FC236}">
                    <a16:creationId xmlns:a16="http://schemas.microsoft.com/office/drawing/2014/main" id="{3B26C8E5-5DEC-E030-C458-F84BFE3F6784}"/>
                  </a:ext>
                </a:extLst>
              </p:cNvPr>
              <p:cNvSpPr>
                <a:spLocks noChangeShapeType="1"/>
              </p:cNvSpPr>
              <p:nvPr/>
            </p:nvSpPr>
            <p:spPr bwMode="auto">
              <a:xfrm flipV="1">
                <a:off x="6399842" y="5175516"/>
                <a:ext cx="0" cy="288926"/>
              </a:xfrm>
              <a:prstGeom prst="line">
                <a:avLst/>
              </a:prstGeom>
              <a:noFill/>
              <a:ln w="2857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88" name="Line 88">
                <a:extLst>
                  <a:ext uri="{FF2B5EF4-FFF2-40B4-BE49-F238E27FC236}">
                    <a16:creationId xmlns:a16="http://schemas.microsoft.com/office/drawing/2014/main" id="{F06F84DD-5BE8-9F06-ACD4-6F7D6264B041}"/>
                  </a:ext>
                </a:extLst>
              </p:cNvPr>
              <p:cNvSpPr>
                <a:spLocks noChangeShapeType="1"/>
              </p:cNvSpPr>
              <p:nvPr/>
            </p:nvSpPr>
            <p:spPr bwMode="auto">
              <a:xfrm>
                <a:off x="6385554" y="5189804"/>
                <a:ext cx="576264" cy="0"/>
              </a:xfrm>
              <a:prstGeom prst="line">
                <a:avLst/>
              </a:prstGeom>
              <a:noFill/>
              <a:ln w="2857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89" name="Line 89">
                <a:extLst>
                  <a:ext uri="{FF2B5EF4-FFF2-40B4-BE49-F238E27FC236}">
                    <a16:creationId xmlns:a16="http://schemas.microsoft.com/office/drawing/2014/main" id="{AFB531AA-0977-8821-DF55-13770EDD7A2F}"/>
                  </a:ext>
                </a:extLst>
              </p:cNvPr>
              <p:cNvSpPr>
                <a:spLocks noChangeShapeType="1"/>
              </p:cNvSpPr>
              <p:nvPr/>
            </p:nvSpPr>
            <p:spPr bwMode="auto">
              <a:xfrm>
                <a:off x="6976106" y="5175516"/>
                <a:ext cx="0" cy="288926"/>
              </a:xfrm>
              <a:prstGeom prst="line">
                <a:avLst/>
              </a:prstGeom>
              <a:noFill/>
              <a:ln w="2857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nvGrpSpPr>
            <p:cNvPr id="83" name="组合 82">
              <a:extLst>
                <a:ext uri="{FF2B5EF4-FFF2-40B4-BE49-F238E27FC236}">
                  <a16:creationId xmlns:a16="http://schemas.microsoft.com/office/drawing/2014/main" id="{4FA9EEFB-D3BF-ADD9-2E47-2D50BB625231}"/>
                </a:ext>
              </a:extLst>
            </p:cNvPr>
            <p:cNvGrpSpPr/>
            <p:nvPr/>
          </p:nvGrpSpPr>
          <p:grpSpPr>
            <a:xfrm>
              <a:off x="4514902" y="5573436"/>
              <a:ext cx="590552" cy="288926"/>
              <a:chOff x="6380584" y="5175516"/>
              <a:chExt cx="590552" cy="288926"/>
            </a:xfrm>
          </p:grpSpPr>
          <p:sp>
            <p:nvSpPr>
              <p:cNvPr id="84" name="Line 87">
                <a:extLst>
                  <a:ext uri="{FF2B5EF4-FFF2-40B4-BE49-F238E27FC236}">
                    <a16:creationId xmlns:a16="http://schemas.microsoft.com/office/drawing/2014/main" id="{D9ACBA88-ABB4-A02F-EE2E-5534327C89F4}"/>
                  </a:ext>
                </a:extLst>
              </p:cNvPr>
              <p:cNvSpPr>
                <a:spLocks noChangeShapeType="1"/>
              </p:cNvSpPr>
              <p:nvPr/>
            </p:nvSpPr>
            <p:spPr bwMode="auto">
              <a:xfrm flipV="1">
                <a:off x="6394872" y="5175516"/>
                <a:ext cx="0" cy="288926"/>
              </a:xfrm>
              <a:prstGeom prst="line">
                <a:avLst/>
              </a:prstGeom>
              <a:noFill/>
              <a:ln w="2857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85" name="Line 88">
                <a:extLst>
                  <a:ext uri="{FF2B5EF4-FFF2-40B4-BE49-F238E27FC236}">
                    <a16:creationId xmlns:a16="http://schemas.microsoft.com/office/drawing/2014/main" id="{BC8086A4-91BF-9B2A-216F-19668C8E56D7}"/>
                  </a:ext>
                </a:extLst>
              </p:cNvPr>
              <p:cNvSpPr>
                <a:spLocks noChangeShapeType="1"/>
              </p:cNvSpPr>
              <p:nvPr/>
            </p:nvSpPr>
            <p:spPr bwMode="auto">
              <a:xfrm>
                <a:off x="6380584" y="5189804"/>
                <a:ext cx="576264" cy="0"/>
              </a:xfrm>
              <a:prstGeom prst="line">
                <a:avLst/>
              </a:prstGeom>
              <a:noFill/>
              <a:ln w="2857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86" name="Line 89">
                <a:extLst>
                  <a:ext uri="{FF2B5EF4-FFF2-40B4-BE49-F238E27FC236}">
                    <a16:creationId xmlns:a16="http://schemas.microsoft.com/office/drawing/2014/main" id="{4F33C5E5-4FB2-2722-6E6E-2ABB88876CA5}"/>
                  </a:ext>
                </a:extLst>
              </p:cNvPr>
              <p:cNvSpPr>
                <a:spLocks noChangeShapeType="1"/>
              </p:cNvSpPr>
              <p:nvPr/>
            </p:nvSpPr>
            <p:spPr bwMode="auto">
              <a:xfrm>
                <a:off x="6971136" y="5175516"/>
                <a:ext cx="0" cy="288926"/>
              </a:xfrm>
              <a:prstGeom prst="line">
                <a:avLst/>
              </a:prstGeom>
              <a:noFill/>
              <a:ln w="2857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sp>
        <p:nvSpPr>
          <p:cNvPr id="91" name="Line 12">
            <a:extLst>
              <a:ext uri="{FF2B5EF4-FFF2-40B4-BE49-F238E27FC236}">
                <a16:creationId xmlns:a16="http://schemas.microsoft.com/office/drawing/2014/main" id="{6E592FB7-1BF7-2D4F-2008-B0FA538351CD}"/>
              </a:ext>
            </a:extLst>
          </p:cNvPr>
          <p:cNvSpPr>
            <a:spLocks noChangeShapeType="1"/>
          </p:cNvSpPr>
          <p:nvPr/>
        </p:nvSpPr>
        <p:spPr bwMode="auto">
          <a:xfrm flipV="1">
            <a:off x="2799629"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92" name="Line 13">
            <a:extLst>
              <a:ext uri="{FF2B5EF4-FFF2-40B4-BE49-F238E27FC236}">
                <a16:creationId xmlns:a16="http://schemas.microsoft.com/office/drawing/2014/main" id="{961847A6-ED15-6D3B-0589-343B3BF48242}"/>
              </a:ext>
            </a:extLst>
          </p:cNvPr>
          <p:cNvSpPr>
            <a:spLocks noChangeShapeType="1"/>
          </p:cNvSpPr>
          <p:nvPr/>
        </p:nvSpPr>
        <p:spPr bwMode="auto">
          <a:xfrm>
            <a:off x="2799629"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93" name="Line 14">
            <a:extLst>
              <a:ext uri="{FF2B5EF4-FFF2-40B4-BE49-F238E27FC236}">
                <a16:creationId xmlns:a16="http://schemas.microsoft.com/office/drawing/2014/main" id="{EF0C34A1-3D8C-4243-8C3E-8E7F6883C70D}"/>
              </a:ext>
            </a:extLst>
          </p:cNvPr>
          <p:cNvSpPr>
            <a:spLocks noChangeShapeType="1"/>
          </p:cNvSpPr>
          <p:nvPr/>
        </p:nvSpPr>
        <p:spPr bwMode="auto">
          <a:xfrm>
            <a:off x="3375892"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94" name="Line 15">
            <a:extLst>
              <a:ext uri="{FF2B5EF4-FFF2-40B4-BE49-F238E27FC236}">
                <a16:creationId xmlns:a16="http://schemas.microsoft.com/office/drawing/2014/main" id="{2B1EC5E4-3E9E-370B-51C8-79CDA719820D}"/>
              </a:ext>
            </a:extLst>
          </p:cNvPr>
          <p:cNvSpPr>
            <a:spLocks noChangeShapeType="1"/>
          </p:cNvSpPr>
          <p:nvPr/>
        </p:nvSpPr>
        <p:spPr bwMode="auto">
          <a:xfrm>
            <a:off x="3088554"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95" name="Line 16">
            <a:extLst>
              <a:ext uri="{FF2B5EF4-FFF2-40B4-BE49-F238E27FC236}">
                <a16:creationId xmlns:a16="http://schemas.microsoft.com/office/drawing/2014/main" id="{F98E2A55-CC3D-EB0A-CD00-640C969FE882}"/>
              </a:ext>
            </a:extLst>
          </p:cNvPr>
          <p:cNvSpPr>
            <a:spLocks noChangeShapeType="1"/>
          </p:cNvSpPr>
          <p:nvPr/>
        </p:nvSpPr>
        <p:spPr bwMode="auto">
          <a:xfrm>
            <a:off x="3086967"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96" name="Line 17">
            <a:extLst>
              <a:ext uri="{FF2B5EF4-FFF2-40B4-BE49-F238E27FC236}">
                <a16:creationId xmlns:a16="http://schemas.microsoft.com/office/drawing/2014/main" id="{3C3F1C91-E74A-EE47-4B41-450681C515DE}"/>
              </a:ext>
            </a:extLst>
          </p:cNvPr>
          <p:cNvSpPr>
            <a:spLocks noChangeShapeType="1"/>
          </p:cNvSpPr>
          <p:nvPr/>
        </p:nvSpPr>
        <p:spPr bwMode="auto">
          <a:xfrm>
            <a:off x="3375892"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97" name="Line 18">
            <a:extLst>
              <a:ext uri="{FF2B5EF4-FFF2-40B4-BE49-F238E27FC236}">
                <a16:creationId xmlns:a16="http://schemas.microsoft.com/office/drawing/2014/main" id="{7B065F02-7E57-DD8A-57CB-A2365C9BCBFE}"/>
              </a:ext>
            </a:extLst>
          </p:cNvPr>
          <p:cNvSpPr>
            <a:spLocks noChangeShapeType="1"/>
          </p:cNvSpPr>
          <p:nvPr/>
        </p:nvSpPr>
        <p:spPr bwMode="auto">
          <a:xfrm>
            <a:off x="3952154"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98" name="Line 19">
            <a:extLst>
              <a:ext uri="{FF2B5EF4-FFF2-40B4-BE49-F238E27FC236}">
                <a16:creationId xmlns:a16="http://schemas.microsoft.com/office/drawing/2014/main" id="{F23A0B8B-F230-C99B-905E-5167D6413BCC}"/>
              </a:ext>
            </a:extLst>
          </p:cNvPr>
          <p:cNvSpPr>
            <a:spLocks noChangeShapeType="1"/>
          </p:cNvSpPr>
          <p:nvPr/>
        </p:nvSpPr>
        <p:spPr bwMode="auto">
          <a:xfrm>
            <a:off x="3664817"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99" name="Line 20">
            <a:extLst>
              <a:ext uri="{FF2B5EF4-FFF2-40B4-BE49-F238E27FC236}">
                <a16:creationId xmlns:a16="http://schemas.microsoft.com/office/drawing/2014/main" id="{5041EDAD-C80B-BD17-7B87-5A27B53D89CF}"/>
              </a:ext>
            </a:extLst>
          </p:cNvPr>
          <p:cNvSpPr>
            <a:spLocks noChangeShapeType="1"/>
          </p:cNvSpPr>
          <p:nvPr/>
        </p:nvSpPr>
        <p:spPr bwMode="auto">
          <a:xfrm>
            <a:off x="3663229"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00" name="Line 21">
            <a:extLst>
              <a:ext uri="{FF2B5EF4-FFF2-40B4-BE49-F238E27FC236}">
                <a16:creationId xmlns:a16="http://schemas.microsoft.com/office/drawing/2014/main" id="{C2A26680-AA1B-0EE2-6DDD-D74088348DE1}"/>
              </a:ext>
            </a:extLst>
          </p:cNvPr>
          <p:cNvSpPr>
            <a:spLocks noChangeShapeType="1"/>
          </p:cNvSpPr>
          <p:nvPr/>
        </p:nvSpPr>
        <p:spPr bwMode="auto">
          <a:xfrm>
            <a:off x="3952154"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01" name="Line 22">
            <a:extLst>
              <a:ext uri="{FF2B5EF4-FFF2-40B4-BE49-F238E27FC236}">
                <a16:creationId xmlns:a16="http://schemas.microsoft.com/office/drawing/2014/main" id="{79FD806E-58BD-990F-E7E5-E601FE6C8CD2}"/>
              </a:ext>
            </a:extLst>
          </p:cNvPr>
          <p:cNvSpPr>
            <a:spLocks noChangeShapeType="1"/>
          </p:cNvSpPr>
          <p:nvPr/>
        </p:nvSpPr>
        <p:spPr bwMode="auto">
          <a:xfrm>
            <a:off x="4528417"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02" name="Line 23">
            <a:extLst>
              <a:ext uri="{FF2B5EF4-FFF2-40B4-BE49-F238E27FC236}">
                <a16:creationId xmlns:a16="http://schemas.microsoft.com/office/drawing/2014/main" id="{DCAA2744-DD45-C3D5-E39A-84DF5F96E28B}"/>
              </a:ext>
            </a:extLst>
          </p:cNvPr>
          <p:cNvSpPr>
            <a:spLocks noChangeShapeType="1"/>
          </p:cNvSpPr>
          <p:nvPr/>
        </p:nvSpPr>
        <p:spPr bwMode="auto">
          <a:xfrm>
            <a:off x="4241079"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03" name="Line 24">
            <a:extLst>
              <a:ext uri="{FF2B5EF4-FFF2-40B4-BE49-F238E27FC236}">
                <a16:creationId xmlns:a16="http://schemas.microsoft.com/office/drawing/2014/main" id="{333A74BA-7F10-2717-D531-4417EA186010}"/>
              </a:ext>
            </a:extLst>
          </p:cNvPr>
          <p:cNvSpPr>
            <a:spLocks noChangeShapeType="1"/>
          </p:cNvSpPr>
          <p:nvPr/>
        </p:nvSpPr>
        <p:spPr bwMode="auto">
          <a:xfrm>
            <a:off x="4239492"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04" name="Line 25">
            <a:extLst>
              <a:ext uri="{FF2B5EF4-FFF2-40B4-BE49-F238E27FC236}">
                <a16:creationId xmlns:a16="http://schemas.microsoft.com/office/drawing/2014/main" id="{ABC5AB5A-8945-C35E-BDD7-FE1D401EBFDE}"/>
              </a:ext>
            </a:extLst>
          </p:cNvPr>
          <p:cNvSpPr>
            <a:spLocks noChangeShapeType="1"/>
          </p:cNvSpPr>
          <p:nvPr/>
        </p:nvSpPr>
        <p:spPr bwMode="auto">
          <a:xfrm>
            <a:off x="4528417"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05" name="Line 26">
            <a:extLst>
              <a:ext uri="{FF2B5EF4-FFF2-40B4-BE49-F238E27FC236}">
                <a16:creationId xmlns:a16="http://schemas.microsoft.com/office/drawing/2014/main" id="{23D0E538-E922-9ACE-53D7-D0938885E018}"/>
              </a:ext>
            </a:extLst>
          </p:cNvPr>
          <p:cNvSpPr>
            <a:spLocks noChangeShapeType="1"/>
          </p:cNvSpPr>
          <p:nvPr/>
        </p:nvSpPr>
        <p:spPr bwMode="auto">
          <a:xfrm>
            <a:off x="5104679"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06" name="Line 27">
            <a:extLst>
              <a:ext uri="{FF2B5EF4-FFF2-40B4-BE49-F238E27FC236}">
                <a16:creationId xmlns:a16="http://schemas.microsoft.com/office/drawing/2014/main" id="{34C8B60E-8A37-A26F-1821-44FFFB09DC31}"/>
              </a:ext>
            </a:extLst>
          </p:cNvPr>
          <p:cNvSpPr>
            <a:spLocks noChangeShapeType="1"/>
          </p:cNvSpPr>
          <p:nvPr/>
        </p:nvSpPr>
        <p:spPr bwMode="auto">
          <a:xfrm>
            <a:off x="4817342"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07" name="Line 28">
            <a:extLst>
              <a:ext uri="{FF2B5EF4-FFF2-40B4-BE49-F238E27FC236}">
                <a16:creationId xmlns:a16="http://schemas.microsoft.com/office/drawing/2014/main" id="{E03F2F30-918F-C0D6-6202-B766302F4E65}"/>
              </a:ext>
            </a:extLst>
          </p:cNvPr>
          <p:cNvSpPr>
            <a:spLocks noChangeShapeType="1"/>
          </p:cNvSpPr>
          <p:nvPr/>
        </p:nvSpPr>
        <p:spPr bwMode="auto">
          <a:xfrm>
            <a:off x="4815754"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08" name="Line 29">
            <a:extLst>
              <a:ext uri="{FF2B5EF4-FFF2-40B4-BE49-F238E27FC236}">
                <a16:creationId xmlns:a16="http://schemas.microsoft.com/office/drawing/2014/main" id="{75D0296A-D40D-4237-2ACD-8BD41C1A6DB4}"/>
              </a:ext>
            </a:extLst>
          </p:cNvPr>
          <p:cNvSpPr>
            <a:spLocks noChangeShapeType="1"/>
          </p:cNvSpPr>
          <p:nvPr/>
        </p:nvSpPr>
        <p:spPr bwMode="auto">
          <a:xfrm>
            <a:off x="5104679"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09" name="Line 30">
            <a:extLst>
              <a:ext uri="{FF2B5EF4-FFF2-40B4-BE49-F238E27FC236}">
                <a16:creationId xmlns:a16="http://schemas.microsoft.com/office/drawing/2014/main" id="{BC56A7E7-7877-4C91-C0F1-2513672F73B3}"/>
              </a:ext>
            </a:extLst>
          </p:cNvPr>
          <p:cNvSpPr>
            <a:spLocks noChangeShapeType="1"/>
          </p:cNvSpPr>
          <p:nvPr/>
        </p:nvSpPr>
        <p:spPr bwMode="auto">
          <a:xfrm>
            <a:off x="5680942"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10" name="Line 31">
            <a:extLst>
              <a:ext uri="{FF2B5EF4-FFF2-40B4-BE49-F238E27FC236}">
                <a16:creationId xmlns:a16="http://schemas.microsoft.com/office/drawing/2014/main" id="{FCDFA979-ED89-E3DD-9183-9CCDB77F5C96}"/>
              </a:ext>
            </a:extLst>
          </p:cNvPr>
          <p:cNvSpPr>
            <a:spLocks noChangeShapeType="1"/>
          </p:cNvSpPr>
          <p:nvPr/>
        </p:nvSpPr>
        <p:spPr bwMode="auto">
          <a:xfrm>
            <a:off x="5393604"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11" name="Line 32">
            <a:extLst>
              <a:ext uri="{FF2B5EF4-FFF2-40B4-BE49-F238E27FC236}">
                <a16:creationId xmlns:a16="http://schemas.microsoft.com/office/drawing/2014/main" id="{39A631E6-D91E-32C5-57FE-25BBAB3D08F2}"/>
              </a:ext>
            </a:extLst>
          </p:cNvPr>
          <p:cNvSpPr>
            <a:spLocks noChangeShapeType="1"/>
          </p:cNvSpPr>
          <p:nvPr/>
        </p:nvSpPr>
        <p:spPr bwMode="auto">
          <a:xfrm>
            <a:off x="5392017"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12" name="Line 33">
            <a:extLst>
              <a:ext uri="{FF2B5EF4-FFF2-40B4-BE49-F238E27FC236}">
                <a16:creationId xmlns:a16="http://schemas.microsoft.com/office/drawing/2014/main" id="{2D612703-191F-4812-280A-86C2A21E4320}"/>
              </a:ext>
            </a:extLst>
          </p:cNvPr>
          <p:cNvSpPr>
            <a:spLocks noChangeShapeType="1"/>
          </p:cNvSpPr>
          <p:nvPr/>
        </p:nvSpPr>
        <p:spPr bwMode="auto">
          <a:xfrm>
            <a:off x="5680942"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13" name="Line 34">
            <a:extLst>
              <a:ext uri="{FF2B5EF4-FFF2-40B4-BE49-F238E27FC236}">
                <a16:creationId xmlns:a16="http://schemas.microsoft.com/office/drawing/2014/main" id="{8AFB86A1-DFCE-1253-9D4D-04AC42538912}"/>
              </a:ext>
            </a:extLst>
          </p:cNvPr>
          <p:cNvSpPr>
            <a:spLocks noChangeShapeType="1"/>
          </p:cNvSpPr>
          <p:nvPr/>
        </p:nvSpPr>
        <p:spPr bwMode="auto">
          <a:xfrm>
            <a:off x="6257204"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14" name="Line 35">
            <a:extLst>
              <a:ext uri="{FF2B5EF4-FFF2-40B4-BE49-F238E27FC236}">
                <a16:creationId xmlns:a16="http://schemas.microsoft.com/office/drawing/2014/main" id="{310D6B24-C9AF-8644-6A2D-671373E5270D}"/>
              </a:ext>
            </a:extLst>
          </p:cNvPr>
          <p:cNvSpPr>
            <a:spLocks noChangeShapeType="1"/>
          </p:cNvSpPr>
          <p:nvPr/>
        </p:nvSpPr>
        <p:spPr bwMode="auto">
          <a:xfrm>
            <a:off x="5969867"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15" name="Line 36">
            <a:extLst>
              <a:ext uri="{FF2B5EF4-FFF2-40B4-BE49-F238E27FC236}">
                <a16:creationId xmlns:a16="http://schemas.microsoft.com/office/drawing/2014/main" id="{FFDE6E20-C400-C3D1-A1EC-C0860090F08A}"/>
              </a:ext>
            </a:extLst>
          </p:cNvPr>
          <p:cNvSpPr>
            <a:spLocks noChangeShapeType="1"/>
          </p:cNvSpPr>
          <p:nvPr/>
        </p:nvSpPr>
        <p:spPr bwMode="auto">
          <a:xfrm>
            <a:off x="5968279"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16" name="Line 37">
            <a:extLst>
              <a:ext uri="{FF2B5EF4-FFF2-40B4-BE49-F238E27FC236}">
                <a16:creationId xmlns:a16="http://schemas.microsoft.com/office/drawing/2014/main" id="{C63460AA-0832-B0C8-07D4-2C19B04DF51E}"/>
              </a:ext>
            </a:extLst>
          </p:cNvPr>
          <p:cNvSpPr>
            <a:spLocks noChangeShapeType="1"/>
          </p:cNvSpPr>
          <p:nvPr/>
        </p:nvSpPr>
        <p:spPr bwMode="auto">
          <a:xfrm>
            <a:off x="6257204"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17" name="Line 38">
            <a:extLst>
              <a:ext uri="{FF2B5EF4-FFF2-40B4-BE49-F238E27FC236}">
                <a16:creationId xmlns:a16="http://schemas.microsoft.com/office/drawing/2014/main" id="{36981F99-5072-4411-0BDA-0A09A3F5BA51}"/>
              </a:ext>
            </a:extLst>
          </p:cNvPr>
          <p:cNvSpPr>
            <a:spLocks noChangeShapeType="1"/>
          </p:cNvSpPr>
          <p:nvPr/>
        </p:nvSpPr>
        <p:spPr bwMode="auto">
          <a:xfrm>
            <a:off x="6833467"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18" name="Line 39">
            <a:extLst>
              <a:ext uri="{FF2B5EF4-FFF2-40B4-BE49-F238E27FC236}">
                <a16:creationId xmlns:a16="http://schemas.microsoft.com/office/drawing/2014/main" id="{F48BF60C-8EBC-321E-ACEC-E229BEFFFF7B}"/>
              </a:ext>
            </a:extLst>
          </p:cNvPr>
          <p:cNvSpPr>
            <a:spLocks noChangeShapeType="1"/>
          </p:cNvSpPr>
          <p:nvPr/>
        </p:nvSpPr>
        <p:spPr bwMode="auto">
          <a:xfrm>
            <a:off x="6546129"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19" name="Line 40">
            <a:extLst>
              <a:ext uri="{FF2B5EF4-FFF2-40B4-BE49-F238E27FC236}">
                <a16:creationId xmlns:a16="http://schemas.microsoft.com/office/drawing/2014/main" id="{9B9AFE93-ECCA-B46E-4E94-E4D211255E2B}"/>
              </a:ext>
            </a:extLst>
          </p:cNvPr>
          <p:cNvSpPr>
            <a:spLocks noChangeShapeType="1"/>
          </p:cNvSpPr>
          <p:nvPr/>
        </p:nvSpPr>
        <p:spPr bwMode="auto">
          <a:xfrm>
            <a:off x="6544542"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0" name="Line 41">
            <a:extLst>
              <a:ext uri="{FF2B5EF4-FFF2-40B4-BE49-F238E27FC236}">
                <a16:creationId xmlns:a16="http://schemas.microsoft.com/office/drawing/2014/main" id="{89A73B2D-90D8-9C73-3405-1F6B81FF6A32}"/>
              </a:ext>
            </a:extLst>
          </p:cNvPr>
          <p:cNvSpPr>
            <a:spLocks noChangeShapeType="1"/>
          </p:cNvSpPr>
          <p:nvPr/>
        </p:nvSpPr>
        <p:spPr bwMode="auto">
          <a:xfrm>
            <a:off x="6833467"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1" name="Line 42">
            <a:extLst>
              <a:ext uri="{FF2B5EF4-FFF2-40B4-BE49-F238E27FC236}">
                <a16:creationId xmlns:a16="http://schemas.microsoft.com/office/drawing/2014/main" id="{3AF1AC57-295E-125F-154D-1E9381304A96}"/>
              </a:ext>
            </a:extLst>
          </p:cNvPr>
          <p:cNvSpPr>
            <a:spLocks noChangeShapeType="1"/>
          </p:cNvSpPr>
          <p:nvPr/>
        </p:nvSpPr>
        <p:spPr bwMode="auto">
          <a:xfrm>
            <a:off x="7409729"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2" name="Line 43">
            <a:extLst>
              <a:ext uri="{FF2B5EF4-FFF2-40B4-BE49-F238E27FC236}">
                <a16:creationId xmlns:a16="http://schemas.microsoft.com/office/drawing/2014/main" id="{61A96983-6BBD-721A-7CE0-23230B8BE1AC}"/>
              </a:ext>
            </a:extLst>
          </p:cNvPr>
          <p:cNvSpPr>
            <a:spLocks noChangeShapeType="1"/>
          </p:cNvSpPr>
          <p:nvPr/>
        </p:nvSpPr>
        <p:spPr bwMode="auto">
          <a:xfrm>
            <a:off x="7122392"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3" name="Line 44">
            <a:extLst>
              <a:ext uri="{FF2B5EF4-FFF2-40B4-BE49-F238E27FC236}">
                <a16:creationId xmlns:a16="http://schemas.microsoft.com/office/drawing/2014/main" id="{8C380E0A-0083-8E76-4C04-3877E077222B}"/>
              </a:ext>
            </a:extLst>
          </p:cNvPr>
          <p:cNvSpPr>
            <a:spLocks noChangeShapeType="1"/>
          </p:cNvSpPr>
          <p:nvPr/>
        </p:nvSpPr>
        <p:spPr bwMode="auto">
          <a:xfrm>
            <a:off x="7120804"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4" name="Line 45">
            <a:extLst>
              <a:ext uri="{FF2B5EF4-FFF2-40B4-BE49-F238E27FC236}">
                <a16:creationId xmlns:a16="http://schemas.microsoft.com/office/drawing/2014/main" id="{89512C61-E85D-E5EB-FDE7-4248697F9BBE}"/>
              </a:ext>
            </a:extLst>
          </p:cNvPr>
          <p:cNvSpPr>
            <a:spLocks noChangeShapeType="1"/>
          </p:cNvSpPr>
          <p:nvPr/>
        </p:nvSpPr>
        <p:spPr bwMode="auto">
          <a:xfrm>
            <a:off x="7408142"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5" name="Line 46">
            <a:extLst>
              <a:ext uri="{FF2B5EF4-FFF2-40B4-BE49-F238E27FC236}">
                <a16:creationId xmlns:a16="http://schemas.microsoft.com/office/drawing/2014/main" id="{C8906047-A464-BD9B-708B-72D4C2A2F8DC}"/>
              </a:ext>
            </a:extLst>
          </p:cNvPr>
          <p:cNvSpPr>
            <a:spLocks noChangeShapeType="1"/>
          </p:cNvSpPr>
          <p:nvPr/>
        </p:nvSpPr>
        <p:spPr bwMode="auto">
          <a:xfrm>
            <a:off x="7984404"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6" name="Line 47">
            <a:extLst>
              <a:ext uri="{FF2B5EF4-FFF2-40B4-BE49-F238E27FC236}">
                <a16:creationId xmlns:a16="http://schemas.microsoft.com/office/drawing/2014/main" id="{6E5D57C3-8298-54D4-B4EE-3AFBD5E59E44}"/>
              </a:ext>
            </a:extLst>
          </p:cNvPr>
          <p:cNvSpPr>
            <a:spLocks noChangeShapeType="1"/>
          </p:cNvSpPr>
          <p:nvPr/>
        </p:nvSpPr>
        <p:spPr bwMode="auto">
          <a:xfrm>
            <a:off x="7697067"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7" name="Line 48">
            <a:extLst>
              <a:ext uri="{FF2B5EF4-FFF2-40B4-BE49-F238E27FC236}">
                <a16:creationId xmlns:a16="http://schemas.microsoft.com/office/drawing/2014/main" id="{5C45A95B-5732-0950-CAA3-8243BC6A913B}"/>
              </a:ext>
            </a:extLst>
          </p:cNvPr>
          <p:cNvSpPr>
            <a:spLocks noChangeShapeType="1"/>
          </p:cNvSpPr>
          <p:nvPr/>
        </p:nvSpPr>
        <p:spPr bwMode="auto">
          <a:xfrm>
            <a:off x="7695479"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8" name="Line 49">
            <a:extLst>
              <a:ext uri="{FF2B5EF4-FFF2-40B4-BE49-F238E27FC236}">
                <a16:creationId xmlns:a16="http://schemas.microsoft.com/office/drawing/2014/main" id="{945D44E6-96A6-8359-B384-B7F449CF3464}"/>
              </a:ext>
            </a:extLst>
          </p:cNvPr>
          <p:cNvSpPr>
            <a:spLocks noChangeShapeType="1"/>
          </p:cNvSpPr>
          <p:nvPr/>
        </p:nvSpPr>
        <p:spPr bwMode="auto">
          <a:xfrm flipV="1">
            <a:off x="2223367"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9" name="Line 50">
            <a:extLst>
              <a:ext uri="{FF2B5EF4-FFF2-40B4-BE49-F238E27FC236}">
                <a16:creationId xmlns:a16="http://schemas.microsoft.com/office/drawing/2014/main" id="{45357CAC-B687-829A-EE8E-AC2B3FB35C12}"/>
              </a:ext>
            </a:extLst>
          </p:cNvPr>
          <p:cNvSpPr>
            <a:spLocks noChangeShapeType="1"/>
          </p:cNvSpPr>
          <p:nvPr/>
        </p:nvSpPr>
        <p:spPr bwMode="auto">
          <a:xfrm>
            <a:off x="2223367"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0" name="Line 51">
            <a:extLst>
              <a:ext uri="{FF2B5EF4-FFF2-40B4-BE49-F238E27FC236}">
                <a16:creationId xmlns:a16="http://schemas.microsoft.com/office/drawing/2014/main" id="{87F4CC02-B899-B8FE-3B88-929E071FC377}"/>
              </a:ext>
            </a:extLst>
          </p:cNvPr>
          <p:cNvSpPr>
            <a:spLocks noChangeShapeType="1"/>
          </p:cNvSpPr>
          <p:nvPr/>
        </p:nvSpPr>
        <p:spPr bwMode="auto">
          <a:xfrm>
            <a:off x="2512292"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1" name="Line 52">
            <a:extLst>
              <a:ext uri="{FF2B5EF4-FFF2-40B4-BE49-F238E27FC236}">
                <a16:creationId xmlns:a16="http://schemas.microsoft.com/office/drawing/2014/main" id="{3C2EB00E-A433-E921-CAD1-238FFB204B7A}"/>
              </a:ext>
            </a:extLst>
          </p:cNvPr>
          <p:cNvSpPr>
            <a:spLocks noChangeShapeType="1"/>
          </p:cNvSpPr>
          <p:nvPr/>
        </p:nvSpPr>
        <p:spPr bwMode="auto">
          <a:xfrm>
            <a:off x="2510704"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2" name="Line 52">
            <a:extLst>
              <a:ext uri="{FF2B5EF4-FFF2-40B4-BE49-F238E27FC236}">
                <a16:creationId xmlns:a16="http://schemas.microsoft.com/office/drawing/2014/main" id="{151B8E9D-47E1-022D-A58B-E5B3640A6E43}"/>
              </a:ext>
            </a:extLst>
          </p:cNvPr>
          <p:cNvSpPr>
            <a:spLocks noChangeShapeType="1"/>
          </p:cNvSpPr>
          <p:nvPr/>
        </p:nvSpPr>
        <p:spPr bwMode="auto">
          <a:xfrm>
            <a:off x="2070552" y="6062907"/>
            <a:ext cx="144000"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nvGrpSpPr>
          <p:cNvPr id="133" name="组合 132">
            <a:extLst>
              <a:ext uri="{FF2B5EF4-FFF2-40B4-BE49-F238E27FC236}">
                <a16:creationId xmlns:a16="http://schemas.microsoft.com/office/drawing/2014/main" id="{AE62CD12-C0AF-B489-93C7-241CDB332831}"/>
              </a:ext>
            </a:extLst>
          </p:cNvPr>
          <p:cNvGrpSpPr/>
          <p:nvPr/>
        </p:nvGrpSpPr>
        <p:grpSpPr>
          <a:xfrm>
            <a:off x="2070512" y="2832647"/>
            <a:ext cx="5333156" cy="288925"/>
            <a:chOff x="2070552" y="3028023"/>
            <a:chExt cx="5333156" cy="288925"/>
          </a:xfrm>
        </p:grpSpPr>
        <p:sp>
          <p:nvSpPr>
            <p:cNvPr id="134" name="Line 77">
              <a:extLst>
                <a:ext uri="{FF2B5EF4-FFF2-40B4-BE49-F238E27FC236}">
                  <a16:creationId xmlns:a16="http://schemas.microsoft.com/office/drawing/2014/main" id="{368189E5-5523-811C-72A1-25438C752236}"/>
                </a:ext>
              </a:extLst>
            </p:cNvPr>
            <p:cNvSpPr>
              <a:spLocks noChangeShapeType="1"/>
            </p:cNvSpPr>
            <p:nvPr/>
          </p:nvSpPr>
          <p:spPr bwMode="auto">
            <a:xfrm>
              <a:off x="5099708" y="3302038"/>
              <a:ext cx="23040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5" name="Line 72">
              <a:extLst>
                <a:ext uri="{FF2B5EF4-FFF2-40B4-BE49-F238E27FC236}">
                  <a16:creationId xmlns:a16="http://schemas.microsoft.com/office/drawing/2014/main" id="{47B3C851-5164-1C99-7AA4-00FBFA7E461A}"/>
                </a:ext>
              </a:extLst>
            </p:cNvPr>
            <p:cNvSpPr>
              <a:spLocks noChangeShapeType="1"/>
            </p:cNvSpPr>
            <p:nvPr/>
          </p:nvSpPr>
          <p:spPr bwMode="auto">
            <a:xfrm>
              <a:off x="2070552" y="3302038"/>
              <a:ext cx="719137"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nvGrpSpPr>
            <p:cNvPr id="136" name="Group 73">
              <a:extLst>
                <a:ext uri="{FF2B5EF4-FFF2-40B4-BE49-F238E27FC236}">
                  <a16:creationId xmlns:a16="http://schemas.microsoft.com/office/drawing/2014/main" id="{700ACCE9-591D-0FB4-F2C2-185D28D44A86}"/>
                </a:ext>
              </a:extLst>
            </p:cNvPr>
            <p:cNvGrpSpPr>
              <a:grpSpLocks/>
            </p:cNvGrpSpPr>
            <p:nvPr/>
          </p:nvGrpSpPr>
          <p:grpSpPr bwMode="auto">
            <a:xfrm>
              <a:off x="2770639" y="3028023"/>
              <a:ext cx="2343150" cy="288925"/>
              <a:chOff x="1153" y="1524"/>
              <a:chExt cx="369" cy="182"/>
            </a:xfrm>
          </p:grpSpPr>
          <p:sp>
            <p:nvSpPr>
              <p:cNvPr id="137" name="Line 74">
                <a:extLst>
                  <a:ext uri="{FF2B5EF4-FFF2-40B4-BE49-F238E27FC236}">
                    <a16:creationId xmlns:a16="http://schemas.microsoft.com/office/drawing/2014/main" id="{C0A4D6E8-D819-F62D-3D37-9CD7B8018F57}"/>
                  </a:ext>
                </a:extLst>
              </p:cNvPr>
              <p:cNvSpPr>
                <a:spLocks noChangeShapeType="1"/>
              </p:cNvSpPr>
              <p:nvPr/>
            </p:nvSpPr>
            <p:spPr bwMode="auto">
              <a:xfrm flipV="1">
                <a:off x="1156" y="1524"/>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8" name="Line 75">
                <a:extLst>
                  <a:ext uri="{FF2B5EF4-FFF2-40B4-BE49-F238E27FC236}">
                    <a16:creationId xmlns:a16="http://schemas.microsoft.com/office/drawing/2014/main" id="{78A887B5-0E9C-2A0A-8A99-E40414769A3F}"/>
                  </a:ext>
                </a:extLst>
              </p:cNvPr>
              <p:cNvSpPr>
                <a:spLocks noChangeShapeType="1"/>
              </p:cNvSpPr>
              <p:nvPr/>
            </p:nvSpPr>
            <p:spPr bwMode="auto">
              <a:xfrm>
                <a:off x="1153" y="1524"/>
                <a:ext cx="36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9" name="Line 76">
                <a:extLst>
                  <a:ext uri="{FF2B5EF4-FFF2-40B4-BE49-F238E27FC236}">
                    <a16:creationId xmlns:a16="http://schemas.microsoft.com/office/drawing/2014/main" id="{82721F21-B3FE-DBC5-7C9A-2D3E653802ED}"/>
                  </a:ext>
                </a:extLst>
              </p:cNvPr>
              <p:cNvSpPr>
                <a:spLocks noChangeShapeType="1"/>
              </p:cNvSpPr>
              <p:nvPr/>
            </p:nvSpPr>
            <p:spPr bwMode="auto">
              <a:xfrm>
                <a:off x="1520" y="1524"/>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sp>
        <p:nvSpPr>
          <p:cNvPr id="140" name="Text Box 66">
            <a:extLst>
              <a:ext uri="{FF2B5EF4-FFF2-40B4-BE49-F238E27FC236}">
                <a16:creationId xmlns:a16="http://schemas.microsoft.com/office/drawing/2014/main" id="{CC4D7715-F85A-EECD-4BA6-803280BD433A}"/>
              </a:ext>
            </a:extLst>
          </p:cNvPr>
          <p:cNvSpPr txBox="1">
            <a:spLocks noChangeArrowheads="1"/>
          </p:cNvSpPr>
          <p:nvPr/>
        </p:nvSpPr>
        <p:spPr bwMode="auto">
          <a:xfrm>
            <a:off x="1691720" y="2895447"/>
            <a:ext cx="216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C</a:t>
            </a:r>
            <a:r>
              <a:rPr lang="en-US" altLang="zh-CN" sz="1600" b="1" baseline="-25000" dirty="0">
                <a:solidFill>
                  <a:schemeClr val="bg1"/>
                </a:solidFill>
                <a:latin typeface="Times New Roman" panose="02020603050405020304" pitchFamily="18" charset="0"/>
                <a:ea typeface="+mn-ea"/>
                <a:cs typeface="Times New Roman" panose="02020603050405020304" pitchFamily="18" charset="0"/>
                <a:sym typeface="+mn-lt"/>
              </a:rPr>
              <a:t>1</a:t>
            </a:r>
            <a:endParaRPr lang="el-GR" altLang="zh-CN" sz="1600" b="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grpSp>
        <p:nvGrpSpPr>
          <p:cNvPr id="142" name="组合 141">
            <a:extLst>
              <a:ext uri="{FF2B5EF4-FFF2-40B4-BE49-F238E27FC236}">
                <a16:creationId xmlns:a16="http://schemas.microsoft.com/office/drawing/2014/main" id="{F67A4660-6341-24CD-0E6C-2E3335D42C13}"/>
              </a:ext>
            </a:extLst>
          </p:cNvPr>
          <p:cNvGrpSpPr/>
          <p:nvPr/>
        </p:nvGrpSpPr>
        <p:grpSpPr>
          <a:xfrm>
            <a:off x="2070512" y="2414616"/>
            <a:ext cx="5340924" cy="288925"/>
            <a:chOff x="2070552" y="3472837"/>
            <a:chExt cx="5340924" cy="288925"/>
          </a:xfrm>
        </p:grpSpPr>
        <p:sp>
          <p:nvSpPr>
            <p:cNvPr id="143" name="Line 79">
              <a:extLst>
                <a:ext uri="{FF2B5EF4-FFF2-40B4-BE49-F238E27FC236}">
                  <a16:creationId xmlns:a16="http://schemas.microsoft.com/office/drawing/2014/main" id="{759C9661-8EEA-556C-AAD5-1CBA9909EA11}"/>
                </a:ext>
              </a:extLst>
            </p:cNvPr>
            <p:cNvSpPr>
              <a:spLocks noChangeShapeType="1"/>
            </p:cNvSpPr>
            <p:nvPr/>
          </p:nvSpPr>
          <p:spPr bwMode="auto">
            <a:xfrm>
              <a:off x="2070552" y="3748700"/>
              <a:ext cx="3024187"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nvGrpSpPr>
            <p:cNvPr id="144" name="Group 73">
              <a:extLst>
                <a:ext uri="{FF2B5EF4-FFF2-40B4-BE49-F238E27FC236}">
                  <a16:creationId xmlns:a16="http://schemas.microsoft.com/office/drawing/2014/main" id="{784EB96B-ED9C-B171-530E-7336A6FBDA0B}"/>
                </a:ext>
              </a:extLst>
            </p:cNvPr>
            <p:cNvGrpSpPr>
              <a:grpSpLocks/>
            </p:cNvGrpSpPr>
            <p:nvPr/>
          </p:nvGrpSpPr>
          <p:grpSpPr bwMode="auto">
            <a:xfrm>
              <a:off x="5093726" y="3472837"/>
              <a:ext cx="2317750" cy="288925"/>
              <a:chOff x="1155" y="1524"/>
              <a:chExt cx="365" cy="182"/>
            </a:xfrm>
          </p:grpSpPr>
          <p:sp>
            <p:nvSpPr>
              <p:cNvPr id="145" name="Line 74">
                <a:extLst>
                  <a:ext uri="{FF2B5EF4-FFF2-40B4-BE49-F238E27FC236}">
                    <a16:creationId xmlns:a16="http://schemas.microsoft.com/office/drawing/2014/main" id="{F80EEC1A-83A9-89F7-E02A-4506FF175349}"/>
                  </a:ext>
                </a:extLst>
              </p:cNvPr>
              <p:cNvSpPr>
                <a:spLocks noChangeShapeType="1"/>
              </p:cNvSpPr>
              <p:nvPr/>
            </p:nvSpPr>
            <p:spPr bwMode="auto">
              <a:xfrm flipV="1">
                <a:off x="1156" y="1524"/>
                <a:ext cx="0" cy="182"/>
              </a:xfrm>
              <a:prstGeom prst="line">
                <a:avLst/>
              </a:prstGeom>
              <a:noFill/>
              <a:ln w="28575">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6" name="Line 75">
                <a:extLst>
                  <a:ext uri="{FF2B5EF4-FFF2-40B4-BE49-F238E27FC236}">
                    <a16:creationId xmlns:a16="http://schemas.microsoft.com/office/drawing/2014/main" id="{613EA3B9-B13B-0CD7-F8DC-177408EE2A01}"/>
                  </a:ext>
                </a:extLst>
              </p:cNvPr>
              <p:cNvSpPr>
                <a:spLocks noChangeShapeType="1"/>
              </p:cNvSpPr>
              <p:nvPr/>
            </p:nvSpPr>
            <p:spPr bwMode="auto">
              <a:xfrm>
                <a:off x="1155" y="1533"/>
                <a:ext cx="363" cy="0"/>
              </a:xfrm>
              <a:prstGeom prst="line">
                <a:avLst/>
              </a:prstGeom>
              <a:noFill/>
              <a:ln w="28575">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7" name="Line 76">
                <a:extLst>
                  <a:ext uri="{FF2B5EF4-FFF2-40B4-BE49-F238E27FC236}">
                    <a16:creationId xmlns:a16="http://schemas.microsoft.com/office/drawing/2014/main" id="{A2904553-8CEC-1566-A512-F25831B24B04}"/>
                  </a:ext>
                </a:extLst>
              </p:cNvPr>
              <p:cNvSpPr>
                <a:spLocks noChangeShapeType="1"/>
              </p:cNvSpPr>
              <p:nvPr/>
            </p:nvSpPr>
            <p:spPr bwMode="auto">
              <a:xfrm>
                <a:off x="1520" y="1524"/>
                <a:ext cx="0" cy="182"/>
              </a:xfrm>
              <a:prstGeom prst="line">
                <a:avLst/>
              </a:prstGeom>
              <a:noFill/>
              <a:ln w="28575">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grpSp>
        <p:nvGrpSpPr>
          <p:cNvPr id="148" name="组合 147">
            <a:extLst>
              <a:ext uri="{FF2B5EF4-FFF2-40B4-BE49-F238E27FC236}">
                <a16:creationId xmlns:a16="http://schemas.microsoft.com/office/drawing/2014/main" id="{9F478871-1AD6-2F9F-1B04-72301429F3D8}"/>
              </a:ext>
            </a:extLst>
          </p:cNvPr>
          <p:cNvGrpSpPr/>
          <p:nvPr/>
        </p:nvGrpSpPr>
        <p:grpSpPr>
          <a:xfrm>
            <a:off x="2070512" y="1997478"/>
            <a:ext cx="5333156" cy="288925"/>
            <a:chOff x="2070552" y="3028023"/>
            <a:chExt cx="5333156" cy="288925"/>
          </a:xfrm>
        </p:grpSpPr>
        <p:sp>
          <p:nvSpPr>
            <p:cNvPr id="149" name="Line 77">
              <a:extLst>
                <a:ext uri="{FF2B5EF4-FFF2-40B4-BE49-F238E27FC236}">
                  <a16:creationId xmlns:a16="http://schemas.microsoft.com/office/drawing/2014/main" id="{BAA20860-3833-620D-6F71-4569DA6C6BF1}"/>
                </a:ext>
              </a:extLst>
            </p:cNvPr>
            <p:cNvSpPr>
              <a:spLocks noChangeShapeType="1"/>
            </p:cNvSpPr>
            <p:nvPr/>
          </p:nvSpPr>
          <p:spPr bwMode="auto">
            <a:xfrm>
              <a:off x="5099708" y="3302038"/>
              <a:ext cx="23040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0" name="Line 72">
              <a:extLst>
                <a:ext uri="{FF2B5EF4-FFF2-40B4-BE49-F238E27FC236}">
                  <a16:creationId xmlns:a16="http://schemas.microsoft.com/office/drawing/2014/main" id="{41D1413D-F173-DBF1-D347-3CAF5CF86BD7}"/>
                </a:ext>
              </a:extLst>
            </p:cNvPr>
            <p:cNvSpPr>
              <a:spLocks noChangeShapeType="1"/>
            </p:cNvSpPr>
            <p:nvPr/>
          </p:nvSpPr>
          <p:spPr bwMode="auto">
            <a:xfrm>
              <a:off x="2070552" y="3302038"/>
              <a:ext cx="719137"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nvGrpSpPr>
            <p:cNvPr id="151" name="Group 73">
              <a:extLst>
                <a:ext uri="{FF2B5EF4-FFF2-40B4-BE49-F238E27FC236}">
                  <a16:creationId xmlns:a16="http://schemas.microsoft.com/office/drawing/2014/main" id="{C10031E8-A98F-8758-71ED-E37A88461C94}"/>
                </a:ext>
              </a:extLst>
            </p:cNvPr>
            <p:cNvGrpSpPr>
              <a:grpSpLocks/>
            </p:cNvGrpSpPr>
            <p:nvPr/>
          </p:nvGrpSpPr>
          <p:grpSpPr bwMode="auto">
            <a:xfrm>
              <a:off x="2770639" y="3028023"/>
              <a:ext cx="2343150" cy="288925"/>
              <a:chOff x="1153" y="1524"/>
              <a:chExt cx="369" cy="182"/>
            </a:xfrm>
          </p:grpSpPr>
          <p:sp>
            <p:nvSpPr>
              <p:cNvPr id="152" name="Line 74">
                <a:extLst>
                  <a:ext uri="{FF2B5EF4-FFF2-40B4-BE49-F238E27FC236}">
                    <a16:creationId xmlns:a16="http://schemas.microsoft.com/office/drawing/2014/main" id="{7398D2D5-B3F4-2ECA-D6BB-5A41C6F14F20}"/>
                  </a:ext>
                </a:extLst>
              </p:cNvPr>
              <p:cNvSpPr>
                <a:spLocks noChangeShapeType="1"/>
              </p:cNvSpPr>
              <p:nvPr/>
            </p:nvSpPr>
            <p:spPr bwMode="auto">
              <a:xfrm flipV="1">
                <a:off x="1156" y="1524"/>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3" name="Line 75">
                <a:extLst>
                  <a:ext uri="{FF2B5EF4-FFF2-40B4-BE49-F238E27FC236}">
                    <a16:creationId xmlns:a16="http://schemas.microsoft.com/office/drawing/2014/main" id="{E4C7C1CF-D7B6-3480-1FA2-D847608C8312}"/>
                  </a:ext>
                </a:extLst>
              </p:cNvPr>
              <p:cNvSpPr>
                <a:spLocks noChangeShapeType="1"/>
              </p:cNvSpPr>
              <p:nvPr/>
            </p:nvSpPr>
            <p:spPr bwMode="auto">
              <a:xfrm>
                <a:off x="1153" y="1524"/>
                <a:ext cx="36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4" name="Line 76">
                <a:extLst>
                  <a:ext uri="{FF2B5EF4-FFF2-40B4-BE49-F238E27FC236}">
                    <a16:creationId xmlns:a16="http://schemas.microsoft.com/office/drawing/2014/main" id="{4FA78C4C-DD4F-1F91-ABA2-900CE171A283}"/>
                  </a:ext>
                </a:extLst>
              </p:cNvPr>
              <p:cNvSpPr>
                <a:spLocks noChangeShapeType="1"/>
              </p:cNvSpPr>
              <p:nvPr/>
            </p:nvSpPr>
            <p:spPr bwMode="auto">
              <a:xfrm>
                <a:off x="1520" y="1524"/>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sp>
        <p:nvSpPr>
          <p:cNvPr id="155" name="Text Box 127">
            <a:extLst>
              <a:ext uri="{FF2B5EF4-FFF2-40B4-BE49-F238E27FC236}">
                <a16:creationId xmlns:a16="http://schemas.microsoft.com/office/drawing/2014/main" id="{684F73E8-591E-12F8-666D-C4DF17E05516}"/>
              </a:ext>
            </a:extLst>
          </p:cNvPr>
          <p:cNvSpPr txBox="1">
            <a:spLocks noChangeArrowheads="1"/>
          </p:cNvSpPr>
          <p:nvPr/>
        </p:nvSpPr>
        <p:spPr bwMode="auto">
          <a:xfrm>
            <a:off x="539552" y="1556792"/>
            <a:ext cx="15156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zh-CN" altLang="en-US" sz="1800" b="1" dirty="0">
                <a:solidFill>
                  <a:schemeClr val="bg1"/>
                </a:solidFill>
                <a:latin typeface="微软雅黑" panose="020B0503020204020204" pitchFamily="34" charset="-122"/>
                <a:ea typeface="微软雅黑" panose="020B0503020204020204" pitchFamily="34" charset="-122"/>
                <a:cs typeface="+mn-ea"/>
                <a:sym typeface="+mn-lt"/>
              </a:rPr>
              <a:t>主状态周期</a:t>
            </a:r>
            <a:endParaRPr lang="zh-CN" altLang="el-GR" sz="1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56" name="矩形 155">
            <a:extLst>
              <a:ext uri="{FF2B5EF4-FFF2-40B4-BE49-F238E27FC236}">
                <a16:creationId xmlns:a16="http://schemas.microsoft.com/office/drawing/2014/main" id="{906C6072-7E7F-D9B0-D4FE-D43CAA15BBD1}"/>
              </a:ext>
            </a:extLst>
          </p:cNvPr>
          <p:cNvSpPr/>
          <p:nvPr/>
        </p:nvSpPr>
        <p:spPr>
          <a:xfrm>
            <a:off x="1086982" y="2030619"/>
            <a:ext cx="820738" cy="246221"/>
          </a:xfrm>
          <a:prstGeom prst="rect">
            <a:avLst/>
          </a:prstGeom>
        </p:spPr>
        <p:txBody>
          <a:bodyPr wrap="none" lIns="0" tIns="0" rIns="0" bIns="0">
            <a:spAutoFit/>
          </a:bodyPr>
          <a:lstStyle/>
          <a:p>
            <a:r>
              <a:rPr lang="zh-CN" altLang="en-US" sz="1600" dirty="0">
                <a:solidFill>
                  <a:srgbClr val="0070C0"/>
                </a:solidFill>
                <a:latin typeface="微软雅黑" panose="020B0503020204020204" pitchFamily="34" charset="-122"/>
                <a:ea typeface="微软雅黑" panose="020B0503020204020204" pitchFamily="34" charset="-122"/>
                <a:cs typeface="+mn-ea"/>
                <a:sym typeface="+mn-lt"/>
              </a:rPr>
              <a:t>取指状态</a:t>
            </a:r>
            <a:endParaRPr lang="zh-CN" altLang="en-US" sz="1600" dirty="0">
              <a:solidFill>
                <a:srgbClr val="0070C0"/>
              </a:solidFill>
              <a:latin typeface="微软雅黑" panose="020B0503020204020204" pitchFamily="34" charset="-122"/>
              <a:ea typeface="微软雅黑" panose="020B0503020204020204" pitchFamily="34" charset="-122"/>
            </a:endParaRPr>
          </a:p>
        </p:txBody>
      </p:sp>
      <p:sp>
        <p:nvSpPr>
          <p:cNvPr id="157" name="矩形 156">
            <a:extLst>
              <a:ext uri="{FF2B5EF4-FFF2-40B4-BE49-F238E27FC236}">
                <a16:creationId xmlns:a16="http://schemas.microsoft.com/office/drawing/2014/main" id="{DF3E82B5-F5CC-1587-1C20-286D179E2041}"/>
              </a:ext>
            </a:extLst>
          </p:cNvPr>
          <p:cNvSpPr/>
          <p:nvPr/>
        </p:nvSpPr>
        <p:spPr>
          <a:xfrm>
            <a:off x="1086982" y="2462667"/>
            <a:ext cx="820738" cy="246221"/>
          </a:xfrm>
          <a:prstGeom prst="rect">
            <a:avLst/>
          </a:prstGeom>
        </p:spPr>
        <p:txBody>
          <a:bodyPr wrap="none" lIns="0" tIns="0" rIns="0" bIns="0">
            <a:spAutoFit/>
          </a:bodyPr>
          <a:lstStyle/>
          <a:p>
            <a:r>
              <a:rPr lang="zh-CN" altLang="en-US" sz="1600" dirty="0">
                <a:solidFill>
                  <a:srgbClr val="0070C0"/>
                </a:solidFill>
                <a:latin typeface="微软雅黑" panose="020B0503020204020204" pitchFamily="34" charset="-122"/>
                <a:ea typeface="微软雅黑" panose="020B0503020204020204" pitchFamily="34" charset="-122"/>
                <a:cs typeface="+mn-ea"/>
                <a:sym typeface="+mn-lt"/>
              </a:rPr>
              <a:t>执行状态</a:t>
            </a:r>
            <a:endParaRPr lang="zh-CN" altLang="en-US" sz="16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817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500"/>
                                        <p:tgtEl>
                                          <p:spTgt spid="15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fade">
                                      <p:cBhvr>
                                        <p:cTn id="11" dur="500"/>
                                        <p:tgtEl>
                                          <p:spTgt spid="15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fade">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40"/>
                                        </p:tgtEl>
                                        <p:attrNameLst>
                                          <p:attrName>style.visibility</p:attrName>
                                        </p:attrNameLst>
                                      </p:cBhvr>
                                      <p:to>
                                        <p:strVal val="visible"/>
                                      </p:to>
                                    </p:set>
                                    <p:animEffect transition="in" filter="fade">
                                      <p:cBhvr>
                                        <p:cTn id="24" dur="500"/>
                                        <p:tgtEl>
                                          <p:spTgt spid="140"/>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30" grpId="0"/>
      <p:bldP spid="31" grpId="0"/>
      <p:bldP spid="140" grpId="0"/>
      <p:bldP spid="155" grpId="0"/>
      <p:bldP spid="156" grpId="0"/>
      <p:bldP spid="1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0F79D-6477-7C32-6FE8-DA1B472A4789}"/>
              </a:ext>
            </a:extLst>
          </p:cNvPr>
          <p:cNvSpPr>
            <a:spLocks noGrp="1"/>
          </p:cNvSpPr>
          <p:nvPr>
            <p:ph type="title"/>
          </p:nvPr>
        </p:nvSpPr>
        <p:spPr>
          <a:xfrm>
            <a:off x="856058" y="1419227"/>
            <a:ext cx="7429500" cy="2852737"/>
          </a:xfrm>
        </p:spPr>
        <p:txBody>
          <a:bodyPr/>
          <a:lstStyle/>
          <a:p>
            <a:r>
              <a:rPr lang="en-US" altLang="zh-CN" dirty="0">
                <a:sym typeface="+mn-lt"/>
              </a:rPr>
              <a:t>5.3.2</a:t>
            </a:r>
            <a:r>
              <a:rPr lang="zh-CN" altLang="en-US" dirty="0">
                <a:sym typeface="+mn-lt"/>
              </a:rPr>
              <a:t> 时序信号产生器</a:t>
            </a:r>
            <a:endParaRPr lang="zh-CN" altLang="en-US" dirty="0"/>
          </a:p>
        </p:txBody>
      </p:sp>
      <p:sp>
        <p:nvSpPr>
          <p:cNvPr id="5" name="文本占位符 4">
            <a:extLst>
              <a:ext uri="{FF2B5EF4-FFF2-40B4-BE49-F238E27FC236}">
                <a16:creationId xmlns:a16="http://schemas.microsoft.com/office/drawing/2014/main" id="{AB31AF6B-2648-7DFA-E85B-6DCFD0D207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403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a:extLst>
              <a:ext uri="{FF2B5EF4-FFF2-40B4-BE49-F238E27FC236}">
                <a16:creationId xmlns:a16="http://schemas.microsoft.com/office/drawing/2014/main" id="{7BB48B4F-7A20-3385-F8D3-E3BE328A02E0}"/>
              </a:ext>
            </a:extLst>
          </p:cNvPr>
          <p:cNvSpPr>
            <a:spLocks noGrp="1"/>
          </p:cNvSpPr>
          <p:nvPr>
            <p:ph type="title"/>
          </p:nvPr>
        </p:nvSpPr>
        <p:spPr/>
        <p:txBody>
          <a:bodyPr/>
          <a:lstStyle/>
          <a:p>
            <a:r>
              <a:rPr lang="zh-CN" altLang="en-US" dirty="0"/>
              <a:t>微程序控制器中时序信号产生器</a:t>
            </a:r>
          </a:p>
        </p:txBody>
      </p:sp>
      <p:sp>
        <p:nvSpPr>
          <p:cNvPr id="7170" name="灯片编号占位符 5"/>
          <p:cNvSpPr>
            <a:spLocks noGrp="1"/>
          </p:cNvSpPr>
          <p:nvPr>
            <p:ph type="sldNum" sz="quarter" idx="11"/>
          </p:nvPr>
        </p:nvSpPr>
        <p:spPr bwMode="auto">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fld id="{9A02B6FA-9B4A-4B06-845B-31E4AEDD876B}" type="slidenum">
              <a:rPr lang="en-US" altLang="zh-CN" smtClean="0"/>
              <a:pPr/>
              <a:t>12</a:t>
            </a:fld>
            <a:endParaRPr lang="en-US" altLang="zh-CN">
              <a:sym typeface="+mn-lt"/>
            </a:endParaRPr>
          </a:p>
        </p:txBody>
      </p:sp>
      <p:graphicFrame>
        <p:nvGraphicFramePr>
          <p:cNvPr id="18" name="内容占位符 5">
            <a:extLst>
              <a:ext uri="{FF2B5EF4-FFF2-40B4-BE49-F238E27FC236}">
                <a16:creationId xmlns:a16="http://schemas.microsoft.com/office/drawing/2014/main" id="{4C026D41-EBB9-5EE2-D184-1DA45E6D786C}"/>
              </a:ext>
            </a:extLst>
          </p:cNvPr>
          <p:cNvGraphicFramePr>
            <a:graphicFrameLocks noGrp="1"/>
          </p:cNvGraphicFramePr>
          <p:nvPr>
            <p:ph sz="half" idx="1"/>
            <p:extLst>
              <p:ext uri="{D42A27DB-BD31-4B8C-83A1-F6EECF244321}">
                <p14:modId xmlns:p14="http://schemas.microsoft.com/office/powerpoint/2010/main" val="2389324954"/>
              </p:ext>
            </p:extLst>
          </p:nvPr>
        </p:nvGraphicFramePr>
        <p:xfrm>
          <a:off x="855663" y="1930400"/>
          <a:ext cx="3659187" cy="4090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4" descr="5a17">
            <a:extLst>
              <a:ext uri="{FF2B5EF4-FFF2-40B4-BE49-F238E27FC236}">
                <a16:creationId xmlns:a16="http://schemas.microsoft.com/office/drawing/2014/main" id="{826A61F0-2EAF-8B57-A028-A8A7A2C13DA5}"/>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800765" y="2600071"/>
            <a:ext cx="3312782" cy="275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页脚占位符 19">
            <a:extLst>
              <a:ext uri="{FF2B5EF4-FFF2-40B4-BE49-F238E27FC236}">
                <a16:creationId xmlns:a16="http://schemas.microsoft.com/office/drawing/2014/main" id="{1A35954B-5DE8-B4DC-672E-B72C53379E33}"/>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Tree>
    <p:extLst>
      <p:ext uri="{BB962C8B-B14F-4D97-AF65-F5344CB8AC3E}">
        <p14:creationId xmlns:p14="http://schemas.microsoft.com/office/powerpoint/2010/main" val="236141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855663" y="619125"/>
            <a:ext cx="7616825" cy="1079500"/>
          </a:xfrm>
        </p:spPr>
        <p:txBody>
          <a:bodyPr/>
          <a:lstStyle/>
          <a:p>
            <a:r>
              <a:rPr lang="en-US" altLang="zh-CN" dirty="0">
                <a:sym typeface="+mn-lt"/>
              </a:rPr>
              <a:t>1.</a:t>
            </a:r>
            <a:r>
              <a:rPr lang="zh-CN" altLang="en-US" dirty="0">
                <a:sym typeface="+mn-lt"/>
              </a:rPr>
              <a:t>时钟源</a:t>
            </a:r>
          </a:p>
        </p:txBody>
      </p:sp>
      <p:graphicFrame>
        <p:nvGraphicFramePr>
          <p:cNvPr id="3" name="内容占位符 2">
            <a:extLst>
              <a:ext uri="{FF2B5EF4-FFF2-40B4-BE49-F238E27FC236}">
                <a16:creationId xmlns:a16="http://schemas.microsoft.com/office/drawing/2014/main" id="{93C4B852-06E9-376C-D42C-86E8AD8F9833}"/>
              </a:ext>
            </a:extLst>
          </p:cNvPr>
          <p:cNvGraphicFramePr>
            <a:graphicFrameLocks noGrp="1"/>
          </p:cNvGraphicFramePr>
          <p:nvPr>
            <p:ph sz="half" idx="1"/>
            <p:extLst>
              <p:ext uri="{D42A27DB-BD31-4B8C-83A1-F6EECF244321}">
                <p14:modId xmlns:p14="http://schemas.microsoft.com/office/powerpoint/2010/main" val="1683591002"/>
              </p:ext>
            </p:extLst>
          </p:nvPr>
        </p:nvGraphicFramePr>
        <p:xfrm>
          <a:off x="855663" y="1930400"/>
          <a:ext cx="3659187" cy="4090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70" name="灯片编号占位符 5"/>
          <p:cNvSpPr>
            <a:spLocks noGrp="1"/>
          </p:cNvSpPr>
          <p:nvPr>
            <p:ph type="sldNum" sz="quarter" idx="11"/>
          </p:nvPr>
        </p:nvSpPr>
        <p:spPr bwMode="auto">
          <a:xfrm>
            <a:off x="7810574" y="6376243"/>
            <a:ext cx="577850" cy="365125"/>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fld id="{9A02B6FA-9B4A-4B06-845B-31E4AEDD876B}" type="slidenum">
              <a:rPr lang="en-US" altLang="zh-CN" smtClean="0"/>
              <a:pPr/>
              <a:t>13</a:t>
            </a:fld>
            <a:endParaRPr lang="en-US" altLang="zh-CN">
              <a:sym typeface="+mn-lt"/>
            </a:endParaRPr>
          </a:p>
        </p:txBody>
      </p:sp>
      <p:grpSp>
        <p:nvGrpSpPr>
          <p:cNvPr id="5" name="Group 4"/>
          <p:cNvGrpSpPr>
            <a:grpSpLocks/>
          </p:cNvGrpSpPr>
          <p:nvPr/>
        </p:nvGrpSpPr>
        <p:grpSpPr bwMode="auto">
          <a:xfrm>
            <a:off x="4644008" y="2060848"/>
            <a:ext cx="3728323" cy="2514600"/>
            <a:chOff x="1632" y="1584"/>
            <a:chExt cx="2763" cy="1872"/>
          </a:xfrm>
        </p:grpSpPr>
        <p:sp>
          <p:nvSpPr>
            <p:cNvPr id="6" name="Line 5"/>
            <p:cNvSpPr>
              <a:spLocks noChangeShapeType="1"/>
            </p:cNvSpPr>
            <p:nvPr/>
          </p:nvSpPr>
          <p:spPr bwMode="auto">
            <a:xfrm>
              <a:off x="1632" y="3120"/>
              <a:ext cx="288" cy="0"/>
            </a:xfrm>
            <a:prstGeom prst="line">
              <a:avLst/>
            </a:prstGeom>
            <a:noFill/>
            <a:ln w="381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sp>
          <p:nvSpPr>
            <p:cNvPr id="7" name="Line 6"/>
            <p:cNvSpPr>
              <a:spLocks noChangeShapeType="1"/>
            </p:cNvSpPr>
            <p:nvPr/>
          </p:nvSpPr>
          <p:spPr bwMode="auto">
            <a:xfrm>
              <a:off x="1632" y="3216"/>
              <a:ext cx="288" cy="0"/>
            </a:xfrm>
            <a:prstGeom prst="line">
              <a:avLst/>
            </a:prstGeom>
            <a:noFill/>
            <a:ln w="381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grpSp>
          <p:nvGrpSpPr>
            <p:cNvPr id="8" name="Group 7"/>
            <p:cNvGrpSpPr>
              <a:grpSpLocks/>
            </p:cNvGrpSpPr>
            <p:nvPr/>
          </p:nvGrpSpPr>
          <p:grpSpPr bwMode="auto">
            <a:xfrm>
              <a:off x="1632" y="1584"/>
              <a:ext cx="2763" cy="1872"/>
              <a:chOff x="1680" y="1536"/>
              <a:chExt cx="2763" cy="1872"/>
            </a:xfrm>
          </p:grpSpPr>
          <p:sp>
            <p:nvSpPr>
              <p:cNvPr id="14" name="Rectangle 8"/>
              <p:cNvSpPr>
                <a:spLocks noChangeArrowheads="1"/>
              </p:cNvSpPr>
              <p:nvPr/>
            </p:nvSpPr>
            <p:spPr bwMode="auto">
              <a:xfrm>
                <a:off x="2256" y="1920"/>
                <a:ext cx="384" cy="96"/>
              </a:xfrm>
              <a:prstGeom prst="rect">
                <a:avLst/>
              </a:prstGeom>
              <a:solidFill>
                <a:schemeClr val="accent1"/>
              </a:solidFill>
              <a:ln w="38100">
                <a:solidFill>
                  <a:schemeClr val="bg1">
                    <a:lumMod val="95000"/>
                    <a:lumOff val="5000"/>
                  </a:schemeClr>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chemeClr val="bg1"/>
                  </a:solidFill>
                  <a:ea typeface="+mn-ea"/>
                  <a:cs typeface="Times New Roman" panose="02020603050405020304" pitchFamily="18" charset="0"/>
                  <a:sym typeface="+mn-lt"/>
                </a:endParaRPr>
              </a:p>
            </p:txBody>
          </p:sp>
          <p:grpSp>
            <p:nvGrpSpPr>
              <p:cNvPr id="15" name="Group 9"/>
              <p:cNvGrpSpPr>
                <a:grpSpLocks/>
              </p:cNvGrpSpPr>
              <p:nvPr/>
            </p:nvGrpSpPr>
            <p:grpSpPr bwMode="auto">
              <a:xfrm>
                <a:off x="1680" y="1536"/>
                <a:ext cx="2763" cy="1872"/>
                <a:chOff x="1680" y="1536"/>
                <a:chExt cx="2763" cy="1872"/>
              </a:xfrm>
            </p:grpSpPr>
            <p:sp>
              <p:nvSpPr>
                <p:cNvPr id="16" name="Line 10"/>
                <p:cNvSpPr>
                  <a:spLocks noChangeShapeType="1"/>
                </p:cNvSpPr>
                <p:nvPr/>
              </p:nvSpPr>
              <p:spPr bwMode="auto">
                <a:xfrm>
                  <a:off x="2640" y="1968"/>
                  <a:ext cx="48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grpSp>
              <p:nvGrpSpPr>
                <p:cNvPr id="17" name="Group 11"/>
                <p:cNvGrpSpPr>
                  <a:grpSpLocks/>
                </p:cNvGrpSpPr>
                <p:nvPr/>
              </p:nvGrpSpPr>
              <p:grpSpPr bwMode="auto">
                <a:xfrm>
                  <a:off x="1680" y="1536"/>
                  <a:ext cx="2763" cy="1872"/>
                  <a:chOff x="1680" y="1536"/>
                  <a:chExt cx="2763" cy="1872"/>
                </a:xfrm>
              </p:grpSpPr>
              <p:sp>
                <p:nvSpPr>
                  <p:cNvPr id="18" name="Line 12"/>
                  <p:cNvSpPr>
                    <a:spLocks noChangeShapeType="1"/>
                  </p:cNvSpPr>
                  <p:nvPr/>
                </p:nvSpPr>
                <p:spPr bwMode="auto">
                  <a:xfrm>
                    <a:off x="2592" y="1680"/>
                    <a:ext cx="52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sp>
                <p:nvSpPr>
                  <p:cNvPr id="19" name="Line 13"/>
                  <p:cNvSpPr>
                    <a:spLocks noChangeShapeType="1"/>
                  </p:cNvSpPr>
                  <p:nvPr/>
                </p:nvSpPr>
                <p:spPr bwMode="auto">
                  <a:xfrm flipH="1">
                    <a:off x="2736" y="2592"/>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grpSp>
                <p:nvGrpSpPr>
                  <p:cNvPr id="20" name="Group 14"/>
                  <p:cNvGrpSpPr>
                    <a:grpSpLocks/>
                  </p:cNvGrpSpPr>
                  <p:nvPr/>
                </p:nvGrpSpPr>
                <p:grpSpPr bwMode="auto">
                  <a:xfrm>
                    <a:off x="1680" y="1536"/>
                    <a:ext cx="2763" cy="1872"/>
                    <a:chOff x="1680" y="1536"/>
                    <a:chExt cx="2763" cy="1872"/>
                  </a:xfrm>
                </p:grpSpPr>
                <p:grpSp>
                  <p:nvGrpSpPr>
                    <p:cNvPr id="21" name="Group 15"/>
                    <p:cNvGrpSpPr>
                      <a:grpSpLocks/>
                    </p:cNvGrpSpPr>
                    <p:nvPr/>
                  </p:nvGrpSpPr>
                  <p:grpSpPr bwMode="auto">
                    <a:xfrm>
                      <a:off x="2208" y="2256"/>
                      <a:ext cx="528" cy="672"/>
                      <a:chOff x="1632" y="1872"/>
                      <a:chExt cx="528" cy="672"/>
                    </a:xfrm>
                  </p:grpSpPr>
                  <p:sp>
                    <p:nvSpPr>
                      <p:cNvPr id="43" name="Rectangle 16"/>
                      <p:cNvSpPr>
                        <a:spLocks noChangeArrowheads="1"/>
                      </p:cNvSpPr>
                      <p:nvPr/>
                    </p:nvSpPr>
                    <p:spPr bwMode="auto">
                      <a:xfrm>
                        <a:off x="1632" y="1872"/>
                        <a:ext cx="432" cy="672"/>
                      </a:xfrm>
                      <a:prstGeom prst="rect">
                        <a:avLst/>
                      </a:prstGeom>
                      <a:solidFill>
                        <a:schemeClr val="accent1"/>
                      </a:solidFill>
                      <a:ln w="38100">
                        <a:solidFill>
                          <a:schemeClr val="bg1">
                            <a:lumMod val="95000"/>
                            <a:lumOff val="5000"/>
                          </a:schemeClr>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chemeClr val="bg1"/>
                          </a:solidFill>
                          <a:ea typeface="+mn-ea"/>
                          <a:cs typeface="Times New Roman" panose="02020603050405020304" pitchFamily="18" charset="0"/>
                          <a:sym typeface="+mn-lt"/>
                        </a:endParaRPr>
                      </a:p>
                    </p:txBody>
                  </p:sp>
                  <p:sp>
                    <p:nvSpPr>
                      <p:cNvPr id="44" name="Oval 17"/>
                      <p:cNvSpPr>
                        <a:spLocks noChangeArrowheads="1"/>
                      </p:cNvSpPr>
                      <p:nvPr/>
                    </p:nvSpPr>
                    <p:spPr bwMode="auto">
                      <a:xfrm>
                        <a:off x="2064" y="2160"/>
                        <a:ext cx="96" cy="96"/>
                      </a:xfrm>
                      <a:prstGeom prst="ellipse">
                        <a:avLst/>
                      </a:prstGeom>
                      <a:solidFill>
                        <a:schemeClr val="accent1"/>
                      </a:solidFill>
                      <a:ln w="38100">
                        <a:solidFill>
                          <a:schemeClr val="bg1">
                            <a:lumMod val="95000"/>
                            <a:lumOff val="5000"/>
                          </a:schemeClr>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chemeClr val="bg1"/>
                          </a:solidFill>
                          <a:ea typeface="+mn-ea"/>
                          <a:cs typeface="Times New Roman" panose="02020603050405020304" pitchFamily="18" charset="0"/>
                          <a:sym typeface="+mn-lt"/>
                        </a:endParaRPr>
                      </a:p>
                    </p:txBody>
                  </p:sp>
                </p:grpSp>
                <p:sp>
                  <p:nvSpPr>
                    <p:cNvPr id="22" name="Line 18"/>
                    <p:cNvSpPr>
                      <a:spLocks noChangeShapeType="1"/>
                    </p:cNvSpPr>
                    <p:nvPr/>
                  </p:nvSpPr>
                  <p:spPr bwMode="auto">
                    <a:xfrm>
                      <a:off x="3120" y="1680"/>
                      <a:ext cx="0" cy="1392"/>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sp>
                  <p:nvSpPr>
                    <p:cNvPr id="23" name="Line 19"/>
                    <p:cNvSpPr>
                      <a:spLocks noChangeShapeType="1"/>
                    </p:cNvSpPr>
                    <p:nvPr/>
                  </p:nvSpPr>
                  <p:spPr bwMode="auto">
                    <a:xfrm>
                      <a:off x="2976" y="3168"/>
                      <a:ext cx="288" cy="0"/>
                    </a:xfrm>
                    <a:prstGeom prst="line">
                      <a:avLst/>
                    </a:prstGeom>
                    <a:noFill/>
                    <a:ln w="381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sp>
                  <p:nvSpPr>
                    <p:cNvPr id="24" name="Line 20"/>
                    <p:cNvSpPr>
                      <a:spLocks noChangeShapeType="1"/>
                    </p:cNvSpPr>
                    <p:nvPr/>
                  </p:nvSpPr>
                  <p:spPr bwMode="auto">
                    <a:xfrm>
                      <a:off x="2976" y="3072"/>
                      <a:ext cx="288" cy="0"/>
                    </a:xfrm>
                    <a:prstGeom prst="line">
                      <a:avLst/>
                    </a:prstGeom>
                    <a:noFill/>
                    <a:ln w="381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grpSp>
                  <p:nvGrpSpPr>
                    <p:cNvPr id="25" name="Group 21"/>
                    <p:cNvGrpSpPr>
                      <a:grpSpLocks/>
                    </p:cNvGrpSpPr>
                    <p:nvPr/>
                  </p:nvGrpSpPr>
                  <p:grpSpPr bwMode="auto">
                    <a:xfrm>
                      <a:off x="1680" y="1536"/>
                      <a:ext cx="912" cy="1872"/>
                      <a:chOff x="1680" y="1536"/>
                      <a:chExt cx="912" cy="1872"/>
                    </a:xfrm>
                  </p:grpSpPr>
                  <p:sp>
                    <p:nvSpPr>
                      <p:cNvPr id="33" name="Line 22"/>
                      <p:cNvSpPr>
                        <a:spLocks noChangeShapeType="1"/>
                      </p:cNvSpPr>
                      <p:nvPr/>
                    </p:nvSpPr>
                    <p:spPr bwMode="auto">
                      <a:xfrm>
                        <a:off x="1824" y="1680"/>
                        <a:ext cx="0" cy="1392"/>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sp>
                    <p:nvSpPr>
                      <p:cNvPr id="34" name="Line 23"/>
                      <p:cNvSpPr>
                        <a:spLocks noChangeShapeType="1"/>
                      </p:cNvSpPr>
                      <p:nvPr/>
                    </p:nvSpPr>
                    <p:spPr bwMode="auto">
                      <a:xfrm>
                        <a:off x="1824" y="1680"/>
                        <a:ext cx="576"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grpSp>
                    <p:nvGrpSpPr>
                      <p:cNvPr id="35" name="Group 24"/>
                      <p:cNvGrpSpPr>
                        <a:grpSpLocks/>
                      </p:cNvGrpSpPr>
                      <p:nvPr/>
                    </p:nvGrpSpPr>
                    <p:grpSpPr bwMode="auto">
                      <a:xfrm>
                        <a:off x="2400" y="1536"/>
                        <a:ext cx="192" cy="288"/>
                        <a:chOff x="2304" y="1584"/>
                        <a:chExt cx="192" cy="288"/>
                      </a:xfrm>
                    </p:grpSpPr>
                    <p:sp>
                      <p:nvSpPr>
                        <p:cNvPr id="40" name="Line 25"/>
                        <p:cNvSpPr>
                          <a:spLocks noChangeShapeType="1"/>
                        </p:cNvSpPr>
                        <p:nvPr/>
                      </p:nvSpPr>
                      <p:spPr bwMode="auto">
                        <a:xfrm>
                          <a:off x="2304" y="158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sp>
                      <p:nvSpPr>
                        <p:cNvPr id="41" name="Rectangle 26"/>
                        <p:cNvSpPr>
                          <a:spLocks noChangeArrowheads="1"/>
                        </p:cNvSpPr>
                        <p:nvPr/>
                      </p:nvSpPr>
                      <p:spPr bwMode="auto">
                        <a:xfrm>
                          <a:off x="2352" y="1584"/>
                          <a:ext cx="96" cy="240"/>
                        </a:xfrm>
                        <a:prstGeom prst="rect">
                          <a:avLst/>
                        </a:prstGeom>
                        <a:solidFill>
                          <a:schemeClr val="accent1"/>
                        </a:solidFill>
                        <a:ln w="12700">
                          <a:solidFill>
                            <a:schemeClr val="bg1">
                              <a:lumMod val="95000"/>
                              <a:lumOff val="5000"/>
                            </a:schemeClr>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chemeClr val="bg1"/>
                            </a:solidFill>
                            <a:ea typeface="+mn-ea"/>
                            <a:cs typeface="Times New Roman" panose="02020603050405020304" pitchFamily="18" charset="0"/>
                            <a:sym typeface="+mn-lt"/>
                          </a:endParaRPr>
                        </a:p>
                      </p:txBody>
                    </p:sp>
                    <p:sp>
                      <p:nvSpPr>
                        <p:cNvPr id="42" name="Line 27"/>
                        <p:cNvSpPr>
                          <a:spLocks noChangeShapeType="1"/>
                        </p:cNvSpPr>
                        <p:nvPr/>
                      </p:nvSpPr>
                      <p:spPr bwMode="auto">
                        <a:xfrm>
                          <a:off x="2496" y="158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grpSp>
                  <p:sp>
                    <p:nvSpPr>
                      <p:cNvPr id="36" name="Line 28"/>
                      <p:cNvSpPr>
                        <a:spLocks noChangeShapeType="1"/>
                      </p:cNvSpPr>
                      <p:nvPr/>
                    </p:nvSpPr>
                    <p:spPr bwMode="auto">
                      <a:xfrm>
                        <a:off x="1824" y="1968"/>
                        <a:ext cx="43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sp>
                    <p:nvSpPr>
                      <p:cNvPr id="37" name="Line 29"/>
                      <p:cNvSpPr>
                        <a:spLocks noChangeShapeType="1"/>
                      </p:cNvSpPr>
                      <p:nvPr/>
                    </p:nvSpPr>
                    <p:spPr bwMode="auto">
                      <a:xfrm flipH="1">
                        <a:off x="1824" y="2592"/>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sp>
                    <p:nvSpPr>
                      <p:cNvPr id="38" name="Line 30"/>
                      <p:cNvSpPr>
                        <a:spLocks noChangeShapeType="1"/>
                      </p:cNvSpPr>
                      <p:nvPr/>
                    </p:nvSpPr>
                    <p:spPr bwMode="auto">
                      <a:xfrm>
                        <a:off x="1824" y="3168"/>
                        <a:ext cx="0" cy="24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sp>
                    <p:nvSpPr>
                      <p:cNvPr id="39" name="Line 31"/>
                      <p:cNvSpPr>
                        <a:spLocks noChangeShapeType="1"/>
                      </p:cNvSpPr>
                      <p:nvPr/>
                    </p:nvSpPr>
                    <p:spPr bwMode="auto">
                      <a:xfrm>
                        <a:off x="1680" y="3408"/>
                        <a:ext cx="28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grpSp>
                <p:sp>
                  <p:nvSpPr>
                    <p:cNvPr id="26" name="Line 32"/>
                    <p:cNvSpPr>
                      <a:spLocks noChangeShapeType="1"/>
                    </p:cNvSpPr>
                    <p:nvPr/>
                  </p:nvSpPr>
                  <p:spPr bwMode="auto">
                    <a:xfrm>
                      <a:off x="3120" y="3168"/>
                      <a:ext cx="0" cy="24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sp>
                  <p:nvSpPr>
                    <p:cNvPr id="27" name="Line 33"/>
                    <p:cNvSpPr>
                      <a:spLocks noChangeShapeType="1"/>
                    </p:cNvSpPr>
                    <p:nvPr/>
                  </p:nvSpPr>
                  <p:spPr bwMode="auto">
                    <a:xfrm>
                      <a:off x="2976" y="3408"/>
                      <a:ext cx="28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sp>
                  <p:nvSpPr>
                    <p:cNvPr id="28" name="Line 34"/>
                    <p:cNvSpPr>
                      <a:spLocks noChangeShapeType="1"/>
                    </p:cNvSpPr>
                    <p:nvPr/>
                  </p:nvSpPr>
                  <p:spPr bwMode="auto">
                    <a:xfrm>
                      <a:off x="3120" y="2592"/>
                      <a:ext cx="52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grpSp>
                  <p:nvGrpSpPr>
                    <p:cNvPr id="29" name="Group 35"/>
                    <p:cNvGrpSpPr>
                      <a:grpSpLocks/>
                    </p:cNvGrpSpPr>
                    <p:nvPr/>
                  </p:nvGrpSpPr>
                  <p:grpSpPr bwMode="auto">
                    <a:xfrm>
                      <a:off x="3648" y="2256"/>
                      <a:ext cx="528" cy="672"/>
                      <a:chOff x="1632" y="1872"/>
                      <a:chExt cx="528" cy="672"/>
                    </a:xfrm>
                  </p:grpSpPr>
                  <p:sp>
                    <p:nvSpPr>
                      <p:cNvPr id="31" name="Rectangle 36"/>
                      <p:cNvSpPr>
                        <a:spLocks noChangeArrowheads="1"/>
                      </p:cNvSpPr>
                      <p:nvPr/>
                    </p:nvSpPr>
                    <p:spPr bwMode="auto">
                      <a:xfrm>
                        <a:off x="1632" y="1872"/>
                        <a:ext cx="432" cy="672"/>
                      </a:xfrm>
                      <a:prstGeom prst="rect">
                        <a:avLst/>
                      </a:prstGeom>
                      <a:solidFill>
                        <a:schemeClr val="accent1"/>
                      </a:solidFill>
                      <a:ln w="38100">
                        <a:solidFill>
                          <a:schemeClr val="bg1">
                            <a:lumMod val="95000"/>
                            <a:lumOff val="5000"/>
                          </a:schemeClr>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chemeClr val="bg1"/>
                          </a:solidFill>
                          <a:ea typeface="+mn-ea"/>
                          <a:cs typeface="Times New Roman" panose="02020603050405020304" pitchFamily="18" charset="0"/>
                          <a:sym typeface="+mn-lt"/>
                        </a:endParaRPr>
                      </a:p>
                    </p:txBody>
                  </p:sp>
                  <p:sp>
                    <p:nvSpPr>
                      <p:cNvPr id="32" name="Oval 37"/>
                      <p:cNvSpPr>
                        <a:spLocks noChangeArrowheads="1"/>
                      </p:cNvSpPr>
                      <p:nvPr/>
                    </p:nvSpPr>
                    <p:spPr bwMode="auto">
                      <a:xfrm>
                        <a:off x="2064" y="2160"/>
                        <a:ext cx="96" cy="96"/>
                      </a:xfrm>
                      <a:prstGeom prst="ellipse">
                        <a:avLst/>
                      </a:prstGeom>
                      <a:solidFill>
                        <a:schemeClr val="accent1"/>
                      </a:solidFill>
                      <a:ln w="38100">
                        <a:solidFill>
                          <a:schemeClr val="bg1">
                            <a:lumMod val="95000"/>
                            <a:lumOff val="5000"/>
                          </a:schemeClr>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chemeClr val="bg1"/>
                          </a:solidFill>
                          <a:ea typeface="+mn-ea"/>
                          <a:cs typeface="Times New Roman" panose="02020603050405020304" pitchFamily="18" charset="0"/>
                          <a:sym typeface="+mn-lt"/>
                        </a:endParaRPr>
                      </a:p>
                    </p:txBody>
                  </p:sp>
                </p:grpSp>
                <p:sp>
                  <p:nvSpPr>
                    <p:cNvPr id="30" name="Line 38"/>
                    <p:cNvSpPr>
                      <a:spLocks noChangeShapeType="1"/>
                    </p:cNvSpPr>
                    <p:nvPr/>
                  </p:nvSpPr>
                  <p:spPr bwMode="auto">
                    <a:xfrm>
                      <a:off x="4176" y="2592"/>
                      <a:ext cx="267"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chemeClr val="bg1"/>
                        </a:solidFill>
                        <a:ea typeface="+mn-ea"/>
                        <a:cs typeface="Times New Roman" panose="02020603050405020304" pitchFamily="18" charset="0"/>
                        <a:sym typeface="+mn-lt"/>
                      </a:endParaRPr>
                    </a:p>
                  </p:txBody>
                </p:sp>
              </p:grpSp>
            </p:grpSp>
          </p:grpSp>
        </p:grpSp>
        <p:sp>
          <p:nvSpPr>
            <p:cNvPr id="9" name="Text Box 39"/>
            <p:cNvSpPr txBox="1">
              <a:spLocks noChangeArrowheads="1"/>
            </p:cNvSpPr>
            <p:nvPr/>
          </p:nvSpPr>
          <p:spPr bwMode="auto">
            <a:xfrm>
              <a:off x="2256" y="2496"/>
              <a:ext cx="240" cy="275"/>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800" b="1">
                  <a:solidFill>
                    <a:schemeClr val="bg1"/>
                  </a:solidFill>
                  <a:ea typeface="+mn-ea"/>
                  <a:cs typeface="Times New Roman" panose="02020603050405020304" pitchFamily="18" charset="0"/>
                  <a:sym typeface="+mn-lt"/>
                </a:rPr>
                <a:t>1</a:t>
              </a:r>
            </a:p>
          </p:txBody>
        </p:sp>
        <p:sp>
          <p:nvSpPr>
            <p:cNvPr id="10" name="Text Box 40"/>
            <p:cNvSpPr txBox="1">
              <a:spLocks noChangeArrowheads="1"/>
            </p:cNvSpPr>
            <p:nvPr/>
          </p:nvSpPr>
          <p:spPr bwMode="auto">
            <a:xfrm>
              <a:off x="3696" y="2496"/>
              <a:ext cx="240" cy="275"/>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800" b="1">
                  <a:solidFill>
                    <a:schemeClr val="bg1"/>
                  </a:solidFill>
                  <a:ea typeface="+mn-ea"/>
                  <a:cs typeface="Times New Roman" panose="02020603050405020304" pitchFamily="18" charset="0"/>
                  <a:sym typeface="+mn-lt"/>
                </a:rPr>
                <a:t>1</a:t>
              </a:r>
            </a:p>
          </p:txBody>
        </p:sp>
        <p:sp>
          <p:nvSpPr>
            <p:cNvPr id="11" name="Text Box 41"/>
            <p:cNvSpPr txBox="1">
              <a:spLocks noChangeArrowheads="1"/>
            </p:cNvSpPr>
            <p:nvPr/>
          </p:nvSpPr>
          <p:spPr bwMode="auto">
            <a:xfrm>
              <a:off x="2544" y="1776"/>
              <a:ext cx="260" cy="275"/>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chemeClr val="bg1"/>
                  </a:solidFill>
                  <a:ea typeface="+mn-ea"/>
                  <a:cs typeface="Times New Roman" panose="02020603050405020304" pitchFamily="18" charset="0"/>
                  <a:sym typeface="+mn-lt"/>
                </a:rPr>
                <a:t>R</a:t>
              </a:r>
            </a:p>
          </p:txBody>
        </p:sp>
        <p:sp>
          <p:nvSpPr>
            <p:cNvPr id="12" name="Text Box 42"/>
            <p:cNvSpPr txBox="1">
              <a:spLocks noChangeArrowheads="1"/>
            </p:cNvSpPr>
            <p:nvPr/>
          </p:nvSpPr>
          <p:spPr bwMode="auto">
            <a:xfrm>
              <a:off x="1862" y="3146"/>
              <a:ext cx="346" cy="275"/>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chemeClr val="bg1"/>
                  </a:solidFill>
                  <a:ea typeface="+mn-ea"/>
                  <a:cs typeface="Times New Roman" panose="02020603050405020304" pitchFamily="18" charset="0"/>
                  <a:sym typeface="+mn-lt"/>
                </a:rPr>
                <a:t>C1</a:t>
              </a:r>
            </a:p>
          </p:txBody>
        </p:sp>
        <p:sp>
          <p:nvSpPr>
            <p:cNvPr id="13" name="Text Box 43"/>
            <p:cNvSpPr txBox="1">
              <a:spLocks noChangeArrowheads="1"/>
            </p:cNvSpPr>
            <p:nvPr/>
          </p:nvSpPr>
          <p:spPr bwMode="auto">
            <a:xfrm>
              <a:off x="3168" y="3120"/>
              <a:ext cx="383" cy="275"/>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800" b="1" dirty="0">
                  <a:solidFill>
                    <a:schemeClr val="bg1"/>
                  </a:solidFill>
                  <a:ea typeface="+mn-ea"/>
                  <a:cs typeface="Times New Roman" panose="02020603050405020304" pitchFamily="18" charset="0"/>
                  <a:sym typeface="+mn-lt"/>
                </a:rPr>
                <a:t>C2</a:t>
              </a:r>
            </a:p>
          </p:txBody>
        </p:sp>
      </p:grpSp>
      <p:sp>
        <p:nvSpPr>
          <p:cNvPr id="50" name="页脚占位符 49">
            <a:extLst>
              <a:ext uri="{FF2B5EF4-FFF2-40B4-BE49-F238E27FC236}">
                <a16:creationId xmlns:a16="http://schemas.microsoft.com/office/drawing/2014/main" id="{EF6DC673-7A20-DD2A-0EB7-8D3850CD2499}"/>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组合 4"/>
          <p:cNvGrpSpPr/>
          <p:nvPr/>
        </p:nvGrpSpPr>
        <p:grpSpPr>
          <a:xfrm>
            <a:off x="1370580" y="2762364"/>
            <a:ext cx="4883150" cy="3355782"/>
            <a:chOff x="1217613" y="1680354"/>
            <a:chExt cx="4883150" cy="4667845"/>
          </a:xfrm>
        </p:grpSpPr>
        <p:cxnSp>
          <p:nvCxnSpPr>
            <p:cNvPr id="3" name="直接连接符 2"/>
            <p:cNvCxnSpPr>
              <a:cxnSpLocks/>
            </p:cNvCxnSpPr>
            <p:nvPr/>
          </p:nvCxnSpPr>
          <p:spPr bwMode="auto">
            <a:xfrm>
              <a:off x="1217613" y="1680354"/>
              <a:ext cx="0" cy="4667845"/>
            </a:xfrm>
            <a:prstGeom prst="line">
              <a:avLst/>
            </a:prstGeom>
            <a:solidFill>
              <a:schemeClr val="accent1"/>
            </a:solidFill>
            <a:ln w="6350" cap="sq" cmpd="sng" algn="ctr">
              <a:solidFill>
                <a:schemeClr val="bg1">
                  <a:lumMod val="95000"/>
                  <a:lumOff val="5000"/>
                </a:schemeClr>
              </a:solidFill>
              <a:prstDash val="dash"/>
              <a:round/>
              <a:headEnd type="none" w="sm" len="sm"/>
              <a:tailEnd type="none" w="sm" len="sm"/>
            </a:ln>
            <a:effectLst/>
          </p:spPr>
        </p:cxnSp>
        <p:cxnSp>
          <p:nvCxnSpPr>
            <p:cNvPr id="191" name="直接连接符 190"/>
            <p:cNvCxnSpPr>
              <a:cxnSpLocks/>
            </p:cNvCxnSpPr>
            <p:nvPr/>
          </p:nvCxnSpPr>
          <p:spPr bwMode="auto">
            <a:xfrm>
              <a:off x="3656013" y="1680354"/>
              <a:ext cx="0" cy="4667845"/>
            </a:xfrm>
            <a:prstGeom prst="line">
              <a:avLst/>
            </a:prstGeom>
            <a:solidFill>
              <a:schemeClr val="accent1"/>
            </a:solidFill>
            <a:ln w="6350" cap="sq" cmpd="sng" algn="ctr">
              <a:solidFill>
                <a:schemeClr val="bg1">
                  <a:lumMod val="95000"/>
                  <a:lumOff val="5000"/>
                </a:schemeClr>
              </a:solidFill>
              <a:prstDash val="dash"/>
              <a:round/>
              <a:headEnd type="none" w="sm" len="sm"/>
              <a:tailEnd type="none" w="sm" len="sm"/>
            </a:ln>
            <a:effectLst/>
          </p:spPr>
        </p:cxnSp>
        <p:cxnSp>
          <p:nvCxnSpPr>
            <p:cNvPr id="192" name="直接连接符 191"/>
            <p:cNvCxnSpPr>
              <a:cxnSpLocks/>
            </p:cNvCxnSpPr>
            <p:nvPr/>
          </p:nvCxnSpPr>
          <p:spPr bwMode="auto">
            <a:xfrm>
              <a:off x="6100763" y="1680354"/>
              <a:ext cx="0" cy="4667845"/>
            </a:xfrm>
            <a:prstGeom prst="line">
              <a:avLst/>
            </a:prstGeom>
            <a:solidFill>
              <a:schemeClr val="accent1"/>
            </a:solidFill>
            <a:ln w="6350" cap="sq" cmpd="sng" algn="ctr">
              <a:solidFill>
                <a:schemeClr val="bg1">
                  <a:lumMod val="95000"/>
                  <a:lumOff val="5000"/>
                </a:schemeClr>
              </a:solidFill>
              <a:prstDash val="dash"/>
              <a:round/>
              <a:headEnd type="none" w="sm" len="sm"/>
              <a:tailEnd type="none" w="sm" len="sm"/>
            </a:ln>
            <a:effectLst/>
          </p:spPr>
        </p:cxnSp>
      </p:grpSp>
      <p:sp>
        <p:nvSpPr>
          <p:cNvPr id="58370" name="Rectangle 2"/>
          <p:cNvSpPr>
            <a:spLocks noGrp="1" noChangeArrowheads="1"/>
          </p:cNvSpPr>
          <p:nvPr>
            <p:ph type="title"/>
          </p:nvPr>
        </p:nvSpPr>
        <p:spPr>
          <a:xfrm>
            <a:off x="855663" y="619125"/>
            <a:ext cx="7616825" cy="1079500"/>
          </a:xfrm>
        </p:spPr>
        <p:txBody>
          <a:bodyPr/>
          <a:lstStyle/>
          <a:p>
            <a:r>
              <a:rPr lang="en-US" altLang="zh-CN" dirty="0">
                <a:sym typeface="+mn-lt"/>
              </a:rPr>
              <a:t>2.</a:t>
            </a:r>
            <a:r>
              <a:rPr lang="zh-CN" altLang="en-US" dirty="0">
                <a:sym typeface="+mn-lt"/>
              </a:rPr>
              <a:t>环形脉冲发生器</a:t>
            </a:r>
          </a:p>
        </p:txBody>
      </p:sp>
      <p:grpSp>
        <p:nvGrpSpPr>
          <p:cNvPr id="58371" name="Group 3"/>
          <p:cNvGrpSpPr>
            <a:grpSpLocks/>
          </p:cNvGrpSpPr>
          <p:nvPr/>
        </p:nvGrpSpPr>
        <p:grpSpPr bwMode="auto">
          <a:xfrm>
            <a:off x="1069032" y="2861823"/>
            <a:ext cx="7315200" cy="288000"/>
            <a:chOff x="1152" y="1296"/>
            <a:chExt cx="4608" cy="288"/>
          </a:xfrm>
        </p:grpSpPr>
        <p:grpSp>
          <p:nvGrpSpPr>
            <p:cNvPr id="58372" name="Group 4"/>
            <p:cNvGrpSpPr>
              <a:grpSpLocks/>
            </p:cNvGrpSpPr>
            <p:nvPr/>
          </p:nvGrpSpPr>
          <p:grpSpPr bwMode="auto">
            <a:xfrm>
              <a:off x="1152" y="1296"/>
              <a:ext cx="768" cy="288"/>
              <a:chOff x="1152" y="1296"/>
              <a:chExt cx="768" cy="288"/>
            </a:xfrm>
          </p:grpSpPr>
          <p:sp>
            <p:nvSpPr>
              <p:cNvPr id="58373" name="Line 5"/>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4" name="Line 6"/>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5" name="Line 7"/>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6" name="Line 8"/>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7" name="Line 9"/>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8" name="Line 10"/>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9" name="Line 11"/>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0" name="Line 12"/>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381" name="Group 13"/>
            <p:cNvGrpSpPr>
              <a:grpSpLocks/>
            </p:cNvGrpSpPr>
            <p:nvPr/>
          </p:nvGrpSpPr>
          <p:grpSpPr bwMode="auto">
            <a:xfrm>
              <a:off x="1920" y="1296"/>
              <a:ext cx="768" cy="288"/>
              <a:chOff x="1152" y="1296"/>
              <a:chExt cx="768" cy="288"/>
            </a:xfrm>
          </p:grpSpPr>
          <p:sp>
            <p:nvSpPr>
              <p:cNvPr id="58382" name="Line 14"/>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3" name="Line 15"/>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4" name="Line 16"/>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5" name="Line 17"/>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6" name="Line 18"/>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7" name="Line 19"/>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8" name="Line 20"/>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9" name="Line 21"/>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390" name="Group 22"/>
            <p:cNvGrpSpPr>
              <a:grpSpLocks/>
            </p:cNvGrpSpPr>
            <p:nvPr/>
          </p:nvGrpSpPr>
          <p:grpSpPr bwMode="auto">
            <a:xfrm>
              <a:off x="3456" y="1296"/>
              <a:ext cx="768" cy="288"/>
              <a:chOff x="1152" y="1296"/>
              <a:chExt cx="768" cy="288"/>
            </a:xfrm>
          </p:grpSpPr>
          <p:sp>
            <p:nvSpPr>
              <p:cNvPr id="58391" name="Line 23"/>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2" name="Line 24"/>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3" name="Line 25"/>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4" name="Line 26"/>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5" name="Line 27"/>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6" name="Line 28"/>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7" name="Line 29"/>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8" name="Line 30"/>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399" name="Group 31"/>
            <p:cNvGrpSpPr>
              <a:grpSpLocks/>
            </p:cNvGrpSpPr>
            <p:nvPr/>
          </p:nvGrpSpPr>
          <p:grpSpPr bwMode="auto">
            <a:xfrm>
              <a:off x="2688" y="1296"/>
              <a:ext cx="768" cy="288"/>
              <a:chOff x="1152" y="1296"/>
              <a:chExt cx="768" cy="288"/>
            </a:xfrm>
          </p:grpSpPr>
          <p:sp>
            <p:nvSpPr>
              <p:cNvPr id="58400" name="Line 32"/>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1" name="Line 33"/>
              <p:cNvSpPr>
                <a:spLocks noChangeShapeType="1"/>
              </p:cNvSpPr>
              <p:nvPr/>
            </p:nvSpPr>
            <p:spPr bwMode="auto">
              <a:xfrm flipV="1">
                <a:off x="1341"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2" name="Line 34"/>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3" name="Line 35"/>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4" name="Line 36"/>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5" name="Line 37"/>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6" name="Line 38"/>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7" name="Line 39"/>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08" name="Group 40"/>
            <p:cNvGrpSpPr>
              <a:grpSpLocks/>
            </p:cNvGrpSpPr>
            <p:nvPr/>
          </p:nvGrpSpPr>
          <p:grpSpPr bwMode="auto">
            <a:xfrm>
              <a:off x="4224" y="1296"/>
              <a:ext cx="768" cy="288"/>
              <a:chOff x="1152" y="1296"/>
              <a:chExt cx="768" cy="288"/>
            </a:xfrm>
          </p:grpSpPr>
          <p:sp>
            <p:nvSpPr>
              <p:cNvPr id="58409" name="Line 41"/>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0" name="Line 42"/>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1" name="Line 43"/>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2" name="Line 44"/>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3" name="Line 45"/>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4" name="Line 46"/>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5" name="Line 47"/>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6" name="Line 48"/>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17" name="Group 49"/>
            <p:cNvGrpSpPr>
              <a:grpSpLocks/>
            </p:cNvGrpSpPr>
            <p:nvPr/>
          </p:nvGrpSpPr>
          <p:grpSpPr bwMode="auto">
            <a:xfrm>
              <a:off x="4992" y="1296"/>
              <a:ext cx="768" cy="288"/>
              <a:chOff x="1152" y="1296"/>
              <a:chExt cx="768" cy="288"/>
            </a:xfrm>
          </p:grpSpPr>
          <p:sp>
            <p:nvSpPr>
              <p:cNvPr id="58418" name="Line 50"/>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9" name="Line 51"/>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0" name="Line 52"/>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1" name="Line 53"/>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2" name="Line 54"/>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3" name="Line 55"/>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4" name="Line 56"/>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5" name="Line 57"/>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grpSp>
        <p:nvGrpSpPr>
          <p:cNvPr id="58426" name="Group 58"/>
          <p:cNvGrpSpPr>
            <a:grpSpLocks/>
          </p:cNvGrpSpPr>
          <p:nvPr/>
        </p:nvGrpSpPr>
        <p:grpSpPr bwMode="auto">
          <a:xfrm>
            <a:off x="1069032" y="3423251"/>
            <a:ext cx="7315200" cy="288000"/>
            <a:chOff x="1008" y="1680"/>
            <a:chExt cx="4608" cy="288"/>
          </a:xfrm>
        </p:grpSpPr>
        <p:grpSp>
          <p:nvGrpSpPr>
            <p:cNvPr id="58427" name="Group 59"/>
            <p:cNvGrpSpPr>
              <a:grpSpLocks/>
            </p:cNvGrpSpPr>
            <p:nvPr/>
          </p:nvGrpSpPr>
          <p:grpSpPr bwMode="auto">
            <a:xfrm>
              <a:off x="1200" y="1680"/>
              <a:ext cx="768" cy="288"/>
              <a:chOff x="1152" y="1296"/>
              <a:chExt cx="768" cy="288"/>
            </a:xfrm>
          </p:grpSpPr>
          <p:sp>
            <p:nvSpPr>
              <p:cNvPr id="58428" name="Line 60"/>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9" name="Line 61"/>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30" name="Line 62"/>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31" name="Line 63"/>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32" name="Line 64"/>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33" name="Line 65"/>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34" name="Line 66"/>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35" name="Line 67"/>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36" name="Group 68"/>
            <p:cNvGrpSpPr>
              <a:grpSpLocks/>
            </p:cNvGrpSpPr>
            <p:nvPr/>
          </p:nvGrpSpPr>
          <p:grpSpPr bwMode="auto">
            <a:xfrm>
              <a:off x="1968" y="1680"/>
              <a:ext cx="768" cy="288"/>
              <a:chOff x="1152" y="1296"/>
              <a:chExt cx="768" cy="288"/>
            </a:xfrm>
          </p:grpSpPr>
          <p:sp>
            <p:nvSpPr>
              <p:cNvPr id="58437" name="Line 69"/>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38" name="Line 70"/>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39" name="Line 71"/>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40" name="Line 72"/>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41" name="Line 73"/>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42" name="Line 74"/>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43" name="Line 75"/>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44" name="Line 76"/>
              <p:cNvSpPr>
                <a:spLocks noChangeShapeType="1"/>
              </p:cNvSpPr>
              <p:nvPr/>
            </p:nvSpPr>
            <p:spPr bwMode="auto">
              <a:xfrm flipV="1">
                <a:off x="1917"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45" name="Group 77"/>
            <p:cNvGrpSpPr>
              <a:grpSpLocks/>
            </p:cNvGrpSpPr>
            <p:nvPr/>
          </p:nvGrpSpPr>
          <p:grpSpPr bwMode="auto">
            <a:xfrm>
              <a:off x="3504" y="1680"/>
              <a:ext cx="768" cy="288"/>
              <a:chOff x="1152" y="1296"/>
              <a:chExt cx="768" cy="288"/>
            </a:xfrm>
          </p:grpSpPr>
          <p:sp>
            <p:nvSpPr>
              <p:cNvPr id="58446" name="Line 78"/>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47" name="Line 79"/>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48" name="Line 80"/>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49" name="Line 81"/>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50" name="Line 82"/>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51" name="Line 83"/>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52" name="Line 84"/>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53" name="Line 85"/>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54" name="Group 86"/>
            <p:cNvGrpSpPr>
              <a:grpSpLocks/>
            </p:cNvGrpSpPr>
            <p:nvPr/>
          </p:nvGrpSpPr>
          <p:grpSpPr bwMode="auto">
            <a:xfrm>
              <a:off x="2736" y="1680"/>
              <a:ext cx="768" cy="288"/>
              <a:chOff x="1152" y="1296"/>
              <a:chExt cx="768" cy="288"/>
            </a:xfrm>
          </p:grpSpPr>
          <p:sp>
            <p:nvSpPr>
              <p:cNvPr id="58455" name="Line 87"/>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56" name="Line 88"/>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57" name="Line 89"/>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58" name="Line 90"/>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59" name="Line 91"/>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60" name="Line 92"/>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61" name="Line 93"/>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62" name="Line 94"/>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63" name="Group 95"/>
            <p:cNvGrpSpPr>
              <a:grpSpLocks/>
            </p:cNvGrpSpPr>
            <p:nvPr/>
          </p:nvGrpSpPr>
          <p:grpSpPr bwMode="auto">
            <a:xfrm>
              <a:off x="4272" y="1680"/>
              <a:ext cx="768" cy="288"/>
              <a:chOff x="1152" y="1296"/>
              <a:chExt cx="768" cy="288"/>
            </a:xfrm>
          </p:grpSpPr>
          <p:sp>
            <p:nvSpPr>
              <p:cNvPr id="58464" name="Line 96"/>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65" name="Line 97"/>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66" name="Line 98"/>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67" name="Line 99"/>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68" name="Line 100"/>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69" name="Line 101"/>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70" name="Line 102"/>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71" name="Line 103"/>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58472" name="Line 104"/>
            <p:cNvSpPr>
              <a:spLocks noChangeShapeType="1"/>
            </p:cNvSpPr>
            <p:nvPr/>
          </p:nvSpPr>
          <p:spPr bwMode="auto">
            <a:xfrm>
              <a:off x="5040" y="1968"/>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73" name="Line 105"/>
            <p:cNvSpPr>
              <a:spLocks noChangeShapeType="1"/>
            </p:cNvSpPr>
            <p:nvPr/>
          </p:nvSpPr>
          <p:spPr bwMode="auto">
            <a:xfrm flipV="1">
              <a:off x="5232" y="1680"/>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74" name="Line 106"/>
            <p:cNvSpPr>
              <a:spLocks noChangeShapeType="1"/>
            </p:cNvSpPr>
            <p:nvPr/>
          </p:nvSpPr>
          <p:spPr bwMode="auto">
            <a:xfrm>
              <a:off x="5424" y="1968"/>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75" name="Line 107"/>
            <p:cNvSpPr>
              <a:spLocks noChangeShapeType="1"/>
            </p:cNvSpPr>
            <p:nvPr/>
          </p:nvSpPr>
          <p:spPr bwMode="auto">
            <a:xfrm>
              <a:off x="5232" y="1680"/>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76" name="Line 108"/>
            <p:cNvSpPr>
              <a:spLocks noChangeShapeType="1"/>
            </p:cNvSpPr>
            <p:nvPr/>
          </p:nvSpPr>
          <p:spPr bwMode="auto">
            <a:xfrm>
              <a:off x="1008" y="1680"/>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77" name="Line 109"/>
            <p:cNvSpPr>
              <a:spLocks noChangeShapeType="1"/>
            </p:cNvSpPr>
            <p:nvPr/>
          </p:nvSpPr>
          <p:spPr bwMode="auto">
            <a:xfrm flipV="1">
              <a:off x="5424" y="1680"/>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78" name="Line 110"/>
            <p:cNvSpPr>
              <a:spLocks noChangeShapeType="1"/>
            </p:cNvSpPr>
            <p:nvPr/>
          </p:nvSpPr>
          <p:spPr bwMode="auto">
            <a:xfrm flipV="1">
              <a:off x="5616" y="1680"/>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79" name="Line 111"/>
            <p:cNvSpPr>
              <a:spLocks noChangeShapeType="1"/>
            </p:cNvSpPr>
            <p:nvPr/>
          </p:nvSpPr>
          <p:spPr bwMode="auto">
            <a:xfrm flipV="1">
              <a:off x="1200" y="1680"/>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58480" name="Line 112"/>
          <p:cNvSpPr>
            <a:spLocks noChangeShapeType="1"/>
          </p:cNvSpPr>
          <p:nvPr/>
        </p:nvSpPr>
        <p:spPr bwMode="auto">
          <a:xfrm>
            <a:off x="1111890" y="3471423"/>
            <a:ext cx="0" cy="288000"/>
          </a:xfrm>
          <a:prstGeom prst="line">
            <a:avLst/>
          </a:prstGeom>
          <a:noFill/>
          <a:ln w="12700">
            <a:no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endParaRPr lang="zh-CN" altLang="en-US" sz="1800" b="1">
              <a:solidFill>
                <a:schemeClr val="bg1"/>
              </a:solidFill>
              <a:ea typeface="+mn-ea"/>
              <a:cs typeface="Times New Roman" panose="02020603050405020304" pitchFamily="18" charset="0"/>
              <a:sym typeface="+mn-lt"/>
            </a:endParaRPr>
          </a:p>
        </p:txBody>
      </p:sp>
      <p:grpSp>
        <p:nvGrpSpPr>
          <p:cNvPr id="58481" name="Group 113"/>
          <p:cNvGrpSpPr>
            <a:grpSpLocks/>
          </p:cNvGrpSpPr>
          <p:nvPr/>
        </p:nvGrpSpPr>
        <p:grpSpPr bwMode="auto">
          <a:xfrm>
            <a:off x="1069032" y="5668965"/>
            <a:ext cx="7315200" cy="288000"/>
            <a:chOff x="1008" y="2064"/>
            <a:chExt cx="4608" cy="288"/>
          </a:xfrm>
        </p:grpSpPr>
        <p:grpSp>
          <p:nvGrpSpPr>
            <p:cNvPr id="58482" name="Group 114"/>
            <p:cNvGrpSpPr>
              <a:grpSpLocks/>
            </p:cNvGrpSpPr>
            <p:nvPr/>
          </p:nvGrpSpPr>
          <p:grpSpPr bwMode="auto">
            <a:xfrm>
              <a:off x="1008" y="2064"/>
              <a:ext cx="1536" cy="288"/>
              <a:chOff x="1008" y="2064"/>
              <a:chExt cx="1536" cy="288"/>
            </a:xfrm>
          </p:grpSpPr>
          <p:sp>
            <p:nvSpPr>
              <p:cNvPr id="58483" name="Line 115"/>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84" name="Line 116"/>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85" name="Line 117"/>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86" name="Line 118"/>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87" name="Group 119"/>
            <p:cNvGrpSpPr>
              <a:grpSpLocks/>
            </p:cNvGrpSpPr>
            <p:nvPr/>
          </p:nvGrpSpPr>
          <p:grpSpPr bwMode="auto">
            <a:xfrm>
              <a:off x="2544" y="2064"/>
              <a:ext cx="1536" cy="288"/>
              <a:chOff x="1008" y="2064"/>
              <a:chExt cx="1536" cy="288"/>
            </a:xfrm>
          </p:grpSpPr>
          <p:sp>
            <p:nvSpPr>
              <p:cNvPr id="58488" name="Line 120"/>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89" name="Line 121"/>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0" name="Line 122"/>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1" name="Line 123"/>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92" name="Group 124"/>
            <p:cNvGrpSpPr>
              <a:grpSpLocks/>
            </p:cNvGrpSpPr>
            <p:nvPr/>
          </p:nvGrpSpPr>
          <p:grpSpPr bwMode="auto">
            <a:xfrm>
              <a:off x="4080" y="2064"/>
              <a:ext cx="1536" cy="288"/>
              <a:chOff x="1008" y="2064"/>
              <a:chExt cx="1536" cy="288"/>
            </a:xfrm>
          </p:grpSpPr>
          <p:sp>
            <p:nvSpPr>
              <p:cNvPr id="58493" name="Line 125"/>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4" name="Line 126"/>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5" name="Line 127"/>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6" name="Line 128"/>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grpSp>
        <p:nvGrpSpPr>
          <p:cNvPr id="58497" name="Group 129"/>
          <p:cNvGrpSpPr>
            <a:grpSpLocks/>
          </p:cNvGrpSpPr>
          <p:nvPr/>
        </p:nvGrpSpPr>
        <p:grpSpPr bwMode="auto">
          <a:xfrm>
            <a:off x="1069032" y="3984679"/>
            <a:ext cx="7315200" cy="288000"/>
            <a:chOff x="1008" y="2448"/>
            <a:chExt cx="4608" cy="288"/>
          </a:xfrm>
        </p:grpSpPr>
        <p:grpSp>
          <p:nvGrpSpPr>
            <p:cNvPr id="58498" name="Group 130"/>
            <p:cNvGrpSpPr>
              <a:grpSpLocks/>
            </p:cNvGrpSpPr>
            <p:nvPr/>
          </p:nvGrpSpPr>
          <p:grpSpPr bwMode="auto">
            <a:xfrm>
              <a:off x="1200" y="2448"/>
              <a:ext cx="1536" cy="288"/>
              <a:chOff x="1200" y="2448"/>
              <a:chExt cx="1536" cy="288"/>
            </a:xfrm>
          </p:grpSpPr>
          <p:sp>
            <p:nvSpPr>
              <p:cNvPr id="58499" name="Line 131"/>
              <p:cNvSpPr>
                <a:spLocks noChangeShapeType="1"/>
              </p:cNvSpPr>
              <p:nvPr/>
            </p:nvSpPr>
            <p:spPr bwMode="auto">
              <a:xfrm>
                <a:off x="1200" y="2736"/>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0" name="Line 132"/>
              <p:cNvSpPr>
                <a:spLocks noChangeShapeType="1"/>
              </p:cNvSpPr>
              <p:nvPr/>
            </p:nvSpPr>
            <p:spPr bwMode="auto">
              <a:xfrm>
                <a:off x="1200" y="244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1" name="Line 133"/>
              <p:cNvSpPr>
                <a:spLocks noChangeShapeType="1"/>
              </p:cNvSpPr>
              <p:nvPr/>
            </p:nvSpPr>
            <p:spPr bwMode="auto">
              <a:xfrm>
                <a:off x="1584" y="2448"/>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2" name="Line 134"/>
              <p:cNvSpPr>
                <a:spLocks noChangeShapeType="1"/>
              </p:cNvSpPr>
              <p:nvPr/>
            </p:nvSpPr>
            <p:spPr bwMode="auto">
              <a:xfrm>
                <a:off x="1584" y="244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503" name="Group 135"/>
            <p:cNvGrpSpPr>
              <a:grpSpLocks/>
            </p:cNvGrpSpPr>
            <p:nvPr/>
          </p:nvGrpSpPr>
          <p:grpSpPr bwMode="auto">
            <a:xfrm>
              <a:off x="2733" y="2448"/>
              <a:ext cx="1539" cy="288"/>
              <a:chOff x="1197" y="2448"/>
              <a:chExt cx="1539" cy="288"/>
            </a:xfrm>
          </p:grpSpPr>
          <p:sp>
            <p:nvSpPr>
              <p:cNvPr id="58504" name="Line 136"/>
              <p:cNvSpPr>
                <a:spLocks noChangeShapeType="1"/>
              </p:cNvSpPr>
              <p:nvPr/>
            </p:nvSpPr>
            <p:spPr bwMode="auto">
              <a:xfrm>
                <a:off x="1200" y="2736"/>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5" name="Line 137"/>
              <p:cNvSpPr>
                <a:spLocks noChangeShapeType="1"/>
              </p:cNvSpPr>
              <p:nvPr/>
            </p:nvSpPr>
            <p:spPr bwMode="auto">
              <a:xfrm>
                <a:off x="1197" y="244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6" name="Line 138"/>
              <p:cNvSpPr>
                <a:spLocks noChangeShapeType="1"/>
              </p:cNvSpPr>
              <p:nvPr/>
            </p:nvSpPr>
            <p:spPr bwMode="auto">
              <a:xfrm>
                <a:off x="1584" y="2448"/>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7" name="Line 139"/>
              <p:cNvSpPr>
                <a:spLocks noChangeShapeType="1"/>
              </p:cNvSpPr>
              <p:nvPr/>
            </p:nvSpPr>
            <p:spPr bwMode="auto">
              <a:xfrm>
                <a:off x="1584" y="244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58508" name="Line 140"/>
            <p:cNvSpPr>
              <a:spLocks noChangeShapeType="1"/>
            </p:cNvSpPr>
            <p:nvPr/>
          </p:nvSpPr>
          <p:spPr bwMode="auto">
            <a:xfrm>
              <a:off x="4272" y="2736"/>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9" name="Line 141"/>
            <p:cNvSpPr>
              <a:spLocks noChangeShapeType="1"/>
            </p:cNvSpPr>
            <p:nvPr/>
          </p:nvSpPr>
          <p:spPr bwMode="auto">
            <a:xfrm>
              <a:off x="4272" y="244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0" name="Line 142"/>
            <p:cNvSpPr>
              <a:spLocks noChangeShapeType="1"/>
            </p:cNvSpPr>
            <p:nvPr/>
          </p:nvSpPr>
          <p:spPr bwMode="auto">
            <a:xfrm>
              <a:off x="4656" y="2448"/>
              <a:ext cx="96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1" name="Line 143"/>
            <p:cNvSpPr>
              <a:spLocks noChangeShapeType="1"/>
            </p:cNvSpPr>
            <p:nvPr/>
          </p:nvSpPr>
          <p:spPr bwMode="auto">
            <a:xfrm>
              <a:off x="4656" y="244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2" name="Line 144"/>
            <p:cNvSpPr>
              <a:spLocks noChangeShapeType="1"/>
            </p:cNvSpPr>
            <p:nvPr/>
          </p:nvSpPr>
          <p:spPr bwMode="auto">
            <a:xfrm>
              <a:off x="1008" y="2448"/>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513" name="Group 145"/>
          <p:cNvGrpSpPr>
            <a:grpSpLocks/>
          </p:cNvGrpSpPr>
          <p:nvPr/>
        </p:nvGrpSpPr>
        <p:grpSpPr bwMode="auto">
          <a:xfrm>
            <a:off x="1069032" y="4546107"/>
            <a:ext cx="7391400" cy="288000"/>
            <a:chOff x="1008" y="2928"/>
            <a:chExt cx="4656" cy="288"/>
          </a:xfrm>
        </p:grpSpPr>
        <p:grpSp>
          <p:nvGrpSpPr>
            <p:cNvPr id="58514" name="Group 146"/>
            <p:cNvGrpSpPr>
              <a:grpSpLocks/>
            </p:cNvGrpSpPr>
            <p:nvPr/>
          </p:nvGrpSpPr>
          <p:grpSpPr bwMode="auto">
            <a:xfrm>
              <a:off x="1200" y="2928"/>
              <a:ext cx="4464" cy="288"/>
              <a:chOff x="1200" y="2928"/>
              <a:chExt cx="4464" cy="288"/>
            </a:xfrm>
          </p:grpSpPr>
          <p:grpSp>
            <p:nvGrpSpPr>
              <p:cNvPr id="58515" name="Group 147"/>
              <p:cNvGrpSpPr>
                <a:grpSpLocks/>
              </p:cNvGrpSpPr>
              <p:nvPr/>
            </p:nvGrpSpPr>
            <p:grpSpPr bwMode="auto">
              <a:xfrm>
                <a:off x="1200" y="2928"/>
                <a:ext cx="1536" cy="288"/>
                <a:chOff x="1200" y="2928"/>
                <a:chExt cx="1536" cy="288"/>
              </a:xfrm>
            </p:grpSpPr>
            <p:sp>
              <p:nvSpPr>
                <p:cNvPr id="58516" name="Line 148"/>
                <p:cNvSpPr>
                  <a:spLocks noChangeShapeType="1"/>
                </p:cNvSpPr>
                <p:nvPr/>
              </p:nvSpPr>
              <p:spPr bwMode="auto">
                <a:xfrm>
                  <a:off x="1200" y="3216"/>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7" name="Line 149"/>
                <p:cNvSpPr>
                  <a:spLocks noChangeShapeType="1"/>
                </p:cNvSpPr>
                <p:nvPr/>
              </p:nvSpPr>
              <p:spPr bwMode="auto">
                <a:xfrm>
                  <a:off x="1200"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8" name="Line 150"/>
                <p:cNvSpPr>
                  <a:spLocks noChangeShapeType="1"/>
                </p:cNvSpPr>
                <p:nvPr/>
              </p:nvSpPr>
              <p:spPr bwMode="auto">
                <a:xfrm>
                  <a:off x="1968" y="2928"/>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9" name="Line 151"/>
                <p:cNvSpPr>
                  <a:spLocks noChangeShapeType="1"/>
                </p:cNvSpPr>
                <p:nvPr/>
              </p:nvSpPr>
              <p:spPr bwMode="auto">
                <a:xfrm>
                  <a:off x="1968"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520" name="Group 152"/>
              <p:cNvGrpSpPr>
                <a:grpSpLocks/>
              </p:cNvGrpSpPr>
              <p:nvPr/>
            </p:nvGrpSpPr>
            <p:grpSpPr bwMode="auto">
              <a:xfrm>
                <a:off x="2736" y="2928"/>
                <a:ext cx="1536" cy="288"/>
                <a:chOff x="1200" y="2928"/>
                <a:chExt cx="1536" cy="288"/>
              </a:xfrm>
            </p:grpSpPr>
            <p:sp>
              <p:nvSpPr>
                <p:cNvPr id="58521" name="Line 153"/>
                <p:cNvSpPr>
                  <a:spLocks noChangeShapeType="1"/>
                </p:cNvSpPr>
                <p:nvPr/>
              </p:nvSpPr>
              <p:spPr bwMode="auto">
                <a:xfrm>
                  <a:off x="1200" y="3216"/>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2" name="Line 154"/>
                <p:cNvSpPr>
                  <a:spLocks noChangeShapeType="1"/>
                </p:cNvSpPr>
                <p:nvPr/>
              </p:nvSpPr>
              <p:spPr bwMode="auto">
                <a:xfrm>
                  <a:off x="1200"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3" name="Line 155"/>
                <p:cNvSpPr>
                  <a:spLocks noChangeShapeType="1"/>
                </p:cNvSpPr>
                <p:nvPr/>
              </p:nvSpPr>
              <p:spPr bwMode="auto">
                <a:xfrm>
                  <a:off x="1968" y="2928"/>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4" name="Line 156"/>
                <p:cNvSpPr>
                  <a:spLocks noChangeShapeType="1"/>
                </p:cNvSpPr>
                <p:nvPr/>
              </p:nvSpPr>
              <p:spPr bwMode="auto">
                <a:xfrm>
                  <a:off x="1968"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58525" name="Line 157"/>
              <p:cNvSpPr>
                <a:spLocks noChangeShapeType="1"/>
              </p:cNvSpPr>
              <p:nvPr/>
            </p:nvSpPr>
            <p:spPr bwMode="auto">
              <a:xfrm>
                <a:off x="4272" y="3216"/>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6" name="Line 158"/>
              <p:cNvSpPr>
                <a:spLocks noChangeShapeType="1"/>
              </p:cNvSpPr>
              <p:nvPr/>
            </p:nvSpPr>
            <p:spPr bwMode="auto">
              <a:xfrm>
                <a:off x="4272"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7" name="Line 159"/>
              <p:cNvSpPr>
                <a:spLocks noChangeShapeType="1"/>
              </p:cNvSpPr>
              <p:nvPr/>
            </p:nvSpPr>
            <p:spPr bwMode="auto">
              <a:xfrm>
                <a:off x="5040" y="2928"/>
                <a:ext cx="62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58528" name="Line 160"/>
            <p:cNvSpPr>
              <a:spLocks noChangeShapeType="1"/>
            </p:cNvSpPr>
            <p:nvPr/>
          </p:nvSpPr>
          <p:spPr bwMode="auto">
            <a:xfrm>
              <a:off x="5040"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9" name="Line 161"/>
            <p:cNvSpPr>
              <a:spLocks noChangeShapeType="1"/>
            </p:cNvSpPr>
            <p:nvPr/>
          </p:nvSpPr>
          <p:spPr bwMode="auto">
            <a:xfrm>
              <a:off x="1008" y="2928"/>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530" name="Group 162"/>
          <p:cNvGrpSpPr>
            <a:grpSpLocks/>
          </p:cNvGrpSpPr>
          <p:nvPr/>
        </p:nvGrpSpPr>
        <p:grpSpPr bwMode="auto">
          <a:xfrm>
            <a:off x="1069032" y="5107535"/>
            <a:ext cx="7391400" cy="288000"/>
            <a:chOff x="1008" y="3648"/>
            <a:chExt cx="4656" cy="288"/>
          </a:xfrm>
        </p:grpSpPr>
        <p:sp>
          <p:nvSpPr>
            <p:cNvPr id="58531" name="Line 163"/>
            <p:cNvSpPr>
              <a:spLocks noChangeShapeType="1"/>
            </p:cNvSpPr>
            <p:nvPr/>
          </p:nvSpPr>
          <p:spPr bwMode="auto">
            <a:xfrm>
              <a:off x="2352" y="364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nvGrpSpPr>
            <p:cNvPr id="58532" name="Group 164"/>
            <p:cNvGrpSpPr>
              <a:grpSpLocks/>
            </p:cNvGrpSpPr>
            <p:nvPr/>
          </p:nvGrpSpPr>
          <p:grpSpPr bwMode="auto">
            <a:xfrm>
              <a:off x="1008" y="3648"/>
              <a:ext cx="4656" cy="288"/>
              <a:chOff x="1008" y="3360"/>
              <a:chExt cx="4656" cy="288"/>
            </a:xfrm>
          </p:grpSpPr>
          <p:sp>
            <p:nvSpPr>
              <p:cNvPr id="58533" name="Line 165"/>
              <p:cNvSpPr>
                <a:spLocks noChangeShapeType="1"/>
              </p:cNvSpPr>
              <p:nvPr/>
            </p:nvSpPr>
            <p:spPr bwMode="auto">
              <a:xfrm>
                <a:off x="1008" y="3360"/>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34" name="Line 166"/>
              <p:cNvSpPr>
                <a:spLocks noChangeShapeType="1"/>
              </p:cNvSpPr>
              <p:nvPr/>
            </p:nvSpPr>
            <p:spPr bwMode="auto">
              <a:xfrm>
                <a:off x="1200" y="3360"/>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35" name="Line 167"/>
              <p:cNvSpPr>
                <a:spLocks noChangeShapeType="1"/>
              </p:cNvSpPr>
              <p:nvPr/>
            </p:nvSpPr>
            <p:spPr bwMode="auto">
              <a:xfrm>
                <a:off x="1200" y="3648"/>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nvGrpSpPr>
              <p:cNvPr id="58536" name="Group 168"/>
              <p:cNvGrpSpPr>
                <a:grpSpLocks/>
              </p:cNvGrpSpPr>
              <p:nvPr/>
            </p:nvGrpSpPr>
            <p:grpSpPr bwMode="auto">
              <a:xfrm>
                <a:off x="2352" y="3360"/>
                <a:ext cx="1536" cy="288"/>
                <a:chOff x="1008" y="2064"/>
                <a:chExt cx="1536" cy="288"/>
              </a:xfrm>
            </p:grpSpPr>
            <p:sp>
              <p:nvSpPr>
                <p:cNvPr id="58537" name="Line 169"/>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38" name="Line 170"/>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39" name="Line 171"/>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40" name="Line 172"/>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541" name="Group 173"/>
              <p:cNvGrpSpPr>
                <a:grpSpLocks/>
              </p:cNvGrpSpPr>
              <p:nvPr/>
            </p:nvGrpSpPr>
            <p:grpSpPr bwMode="auto">
              <a:xfrm>
                <a:off x="3888" y="3360"/>
                <a:ext cx="1536" cy="288"/>
                <a:chOff x="1008" y="2064"/>
                <a:chExt cx="1536" cy="288"/>
              </a:xfrm>
            </p:grpSpPr>
            <p:sp>
              <p:nvSpPr>
                <p:cNvPr id="58542" name="Line 174"/>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43" name="Line 175"/>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44" name="Line 176"/>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45" name="Line 177"/>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58546" name="Line 178"/>
              <p:cNvSpPr>
                <a:spLocks noChangeShapeType="1"/>
              </p:cNvSpPr>
              <p:nvPr/>
            </p:nvSpPr>
            <p:spPr bwMode="auto">
              <a:xfrm>
                <a:off x="5424" y="3360"/>
                <a:ext cx="24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sp>
        <p:nvSpPr>
          <p:cNvPr id="58547" name="Text Box 179"/>
          <p:cNvSpPr txBox="1">
            <a:spLocks noChangeArrowheads="1"/>
          </p:cNvSpPr>
          <p:nvPr/>
        </p:nvSpPr>
        <p:spPr bwMode="auto">
          <a:xfrm>
            <a:off x="683568" y="5651956"/>
            <a:ext cx="428322" cy="36933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i="1" dirty="0">
                <a:solidFill>
                  <a:schemeClr val="bg1"/>
                </a:solidFill>
                <a:ea typeface="+mn-ea"/>
                <a:cs typeface="Times New Roman" panose="02020603050405020304" pitchFamily="18" charset="0"/>
                <a:sym typeface="+mn-lt"/>
              </a:rPr>
              <a:t>C</a:t>
            </a:r>
            <a:r>
              <a:rPr kumimoji="1" lang="en-US" altLang="zh-CN" sz="1800" b="1" baseline="-25000" dirty="0">
                <a:solidFill>
                  <a:schemeClr val="bg1"/>
                </a:solidFill>
                <a:ea typeface="+mn-ea"/>
                <a:cs typeface="Times New Roman" panose="02020603050405020304" pitchFamily="18" charset="0"/>
                <a:sym typeface="+mn-lt"/>
              </a:rPr>
              <a:t>4</a:t>
            </a:r>
          </a:p>
        </p:txBody>
      </p:sp>
      <p:sp>
        <p:nvSpPr>
          <p:cNvPr id="58548" name="Text Box 180"/>
          <p:cNvSpPr txBox="1">
            <a:spLocks noChangeArrowheads="1"/>
          </p:cNvSpPr>
          <p:nvPr/>
        </p:nvSpPr>
        <p:spPr bwMode="auto">
          <a:xfrm>
            <a:off x="683568" y="3923764"/>
            <a:ext cx="428322" cy="36933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i="1" dirty="0">
                <a:solidFill>
                  <a:schemeClr val="bg1"/>
                </a:solidFill>
                <a:ea typeface="+mn-ea"/>
                <a:cs typeface="Times New Roman" panose="02020603050405020304" pitchFamily="18" charset="0"/>
                <a:sym typeface="+mn-lt"/>
              </a:rPr>
              <a:t>C</a:t>
            </a:r>
            <a:r>
              <a:rPr kumimoji="1" lang="en-US" altLang="zh-CN" sz="1800" b="1" baseline="-25000" dirty="0">
                <a:solidFill>
                  <a:schemeClr val="bg1"/>
                </a:solidFill>
                <a:ea typeface="+mn-ea"/>
                <a:cs typeface="Times New Roman" panose="02020603050405020304" pitchFamily="18" charset="0"/>
                <a:sym typeface="+mn-lt"/>
              </a:rPr>
              <a:t>1</a:t>
            </a:r>
          </a:p>
        </p:txBody>
      </p:sp>
      <p:sp>
        <p:nvSpPr>
          <p:cNvPr id="58549" name="Text Box 181"/>
          <p:cNvSpPr txBox="1">
            <a:spLocks noChangeArrowheads="1"/>
          </p:cNvSpPr>
          <p:nvPr/>
        </p:nvSpPr>
        <p:spPr bwMode="auto">
          <a:xfrm>
            <a:off x="683568" y="4499828"/>
            <a:ext cx="428322" cy="36933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i="1" dirty="0">
                <a:solidFill>
                  <a:schemeClr val="bg1"/>
                </a:solidFill>
                <a:ea typeface="+mn-ea"/>
                <a:cs typeface="Times New Roman" panose="02020603050405020304" pitchFamily="18" charset="0"/>
                <a:sym typeface="+mn-lt"/>
              </a:rPr>
              <a:t>C</a:t>
            </a:r>
            <a:r>
              <a:rPr kumimoji="1" lang="en-US" altLang="zh-CN" sz="1800" b="1" baseline="-25000" dirty="0">
                <a:solidFill>
                  <a:schemeClr val="bg1"/>
                </a:solidFill>
                <a:ea typeface="+mn-ea"/>
                <a:cs typeface="Times New Roman" panose="02020603050405020304" pitchFamily="18" charset="0"/>
                <a:sym typeface="+mn-lt"/>
              </a:rPr>
              <a:t>2</a:t>
            </a:r>
          </a:p>
        </p:txBody>
      </p:sp>
      <p:sp>
        <p:nvSpPr>
          <p:cNvPr id="58550" name="Text Box 182"/>
          <p:cNvSpPr txBox="1">
            <a:spLocks noChangeArrowheads="1"/>
          </p:cNvSpPr>
          <p:nvPr/>
        </p:nvSpPr>
        <p:spPr bwMode="auto">
          <a:xfrm>
            <a:off x="683568" y="5085184"/>
            <a:ext cx="428322" cy="36933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i="1" dirty="0">
                <a:solidFill>
                  <a:schemeClr val="bg1"/>
                </a:solidFill>
                <a:ea typeface="+mn-ea"/>
                <a:cs typeface="Times New Roman" panose="02020603050405020304" pitchFamily="18" charset="0"/>
                <a:sym typeface="+mn-lt"/>
              </a:rPr>
              <a:t>C</a:t>
            </a:r>
            <a:r>
              <a:rPr kumimoji="1" lang="en-US" altLang="zh-CN" sz="1800" b="1" baseline="-25000" dirty="0">
                <a:solidFill>
                  <a:schemeClr val="bg1"/>
                </a:solidFill>
                <a:ea typeface="+mn-ea"/>
                <a:cs typeface="Times New Roman" panose="02020603050405020304" pitchFamily="18" charset="0"/>
                <a:sym typeface="+mn-lt"/>
              </a:rPr>
              <a:t>3</a:t>
            </a:r>
          </a:p>
        </p:txBody>
      </p:sp>
      <p:sp>
        <p:nvSpPr>
          <p:cNvPr id="58552" name="Text Box 184"/>
          <p:cNvSpPr txBox="1">
            <a:spLocks noChangeArrowheads="1"/>
          </p:cNvSpPr>
          <p:nvPr/>
        </p:nvSpPr>
        <p:spPr bwMode="auto">
          <a:xfrm>
            <a:off x="478383" y="2826898"/>
            <a:ext cx="633507" cy="36933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i="1" dirty="0">
                <a:solidFill>
                  <a:schemeClr val="bg1"/>
                </a:solidFill>
                <a:ea typeface="+mn-ea"/>
                <a:cs typeface="Times New Roman" panose="02020603050405020304" pitchFamily="18" charset="0"/>
                <a:sym typeface="+mn-lt"/>
              </a:rPr>
              <a:t>CLK</a:t>
            </a:r>
          </a:p>
        </p:txBody>
      </p:sp>
      <p:graphicFrame>
        <p:nvGraphicFramePr>
          <p:cNvPr id="13" name="图示 12">
            <a:extLst>
              <a:ext uri="{FF2B5EF4-FFF2-40B4-BE49-F238E27FC236}">
                <a16:creationId xmlns:a16="http://schemas.microsoft.com/office/drawing/2014/main" id="{D62053EF-1662-B86D-39B0-D386AF4632EB}"/>
              </a:ext>
            </a:extLst>
          </p:cNvPr>
          <p:cNvGraphicFramePr/>
          <p:nvPr>
            <p:extLst>
              <p:ext uri="{D42A27DB-BD31-4B8C-83A1-F6EECF244321}">
                <p14:modId xmlns:p14="http://schemas.microsoft.com/office/powerpoint/2010/main" val="4154197601"/>
              </p:ext>
            </p:extLst>
          </p:nvPr>
        </p:nvGraphicFramePr>
        <p:xfrm>
          <a:off x="971600" y="1520912"/>
          <a:ext cx="7416824" cy="111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页脚占位符 13">
            <a:extLst>
              <a:ext uri="{FF2B5EF4-FFF2-40B4-BE49-F238E27FC236}">
                <a16:creationId xmlns:a16="http://schemas.microsoft.com/office/drawing/2014/main" id="{A48DD23B-08E9-EDF5-585A-529FFC9DEA49}"/>
              </a:ext>
            </a:extLst>
          </p:cNvPr>
          <p:cNvSpPr>
            <a:spLocks noGrp="1"/>
          </p:cNvSpPr>
          <p:nvPr>
            <p:ph type="ftr" sz="quarter" idx="10"/>
          </p:nvPr>
        </p:nvSpPr>
        <p:spPr/>
        <p:txBody>
          <a:bodyPr/>
          <a:lstStyle/>
          <a:p>
            <a:pPr>
              <a:defRPr/>
            </a:pPr>
            <a:r>
              <a:rPr lang="zh-CN" altLang="en-US"/>
              <a:t>华北电力大学控制与计算机工程学院 王红 制作</a:t>
            </a:r>
            <a:endParaRPr lang="en-US" dirty="0"/>
          </a:p>
        </p:txBody>
      </p:sp>
      <p:sp>
        <p:nvSpPr>
          <p:cNvPr id="15" name="灯片编号占位符 14">
            <a:extLst>
              <a:ext uri="{FF2B5EF4-FFF2-40B4-BE49-F238E27FC236}">
                <a16:creationId xmlns:a16="http://schemas.microsoft.com/office/drawing/2014/main" id="{DD3239F3-63A5-1777-731D-CBF88DF2F895}"/>
              </a:ext>
            </a:extLst>
          </p:cNvPr>
          <p:cNvSpPr>
            <a:spLocks noGrp="1"/>
          </p:cNvSpPr>
          <p:nvPr>
            <p:ph type="sldNum" sz="quarter" idx="11"/>
          </p:nvPr>
        </p:nvSpPr>
        <p:spPr/>
        <p:txBody>
          <a:bodyPr/>
          <a:lstStyle/>
          <a:p>
            <a:pPr>
              <a:defRPr/>
            </a:pPr>
            <a:fld id="{9D35ACE7-19B2-4F54-9048-4DFFEA3E73D5}" type="slidenum">
              <a:rPr lang="en-US" smtClean="0"/>
              <a:pPr>
                <a:defRPr/>
              </a:pPr>
              <a:t>14</a:t>
            </a:fld>
            <a:endParaRPr lang="en-US" dirty="0"/>
          </a:p>
        </p:txBody>
      </p:sp>
      <p:pic>
        <p:nvPicPr>
          <p:cNvPr id="4" name="图片 3">
            <a:extLst>
              <a:ext uri="{FF2B5EF4-FFF2-40B4-BE49-F238E27FC236}">
                <a16:creationId xmlns:a16="http://schemas.microsoft.com/office/drawing/2014/main" id="{FB1D9BA0-482B-9570-7365-83447DDF324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36296" y="836712"/>
            <a:ext cx="976041" cy="1656184"/>
          </a:xfrm>
          <a:prstGeom prst="rect">
            <a:avLst/>
          </a:prstGeom>
        </p:spPr>
      </p:pic>
    </p:spTree>
    <p:extLst>
      <p:ext uri="{BB962C8B-B14F-4D97-AF65-F5344CB8AC3E}">
        <p14:creationId xmlns:p14="http://schemas.microsoft.com/office/powerpoint/2010/main" val="271257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lt"/>
              </a:rPr>
              <a:t>3.</a:t>
            </a:r>
            <a:r>
              <a:rPr lang="zh-CN" altLang="en-US" dirty="0">
                <a:sym typeface="+mn-lt"/>
              </a:rPr>
              <a:t>节拍脉冲</a:t>
            </a:r>
          </a:p>
        </p:txBody>
      </p:sp>
      <p:sp>
        <p:nvSpPr>
          <p:cNvPr id="59395" name="Rectangle 3"/>
          <p:cNvSpPr>
            <a:spLocks noGrp="1" noChangeArrowheads="1"/>
          </p:cNvSpPr>
          <p:nvPr>
            <p:ph idx="1"/>
          </p:nvPr>
        </p:nvSpPr>
        <p:spPr/>
        <p:txBody>
          <a:bodyPr/>
          <a:lstStyle/>
          <a:p>
            <a:r>
              <a:rPr lang="zh-CN" altLang="en-US" dirty="0">
                <a:sym typeface="+mn-lt"/>
              </a:rPr>
              <a:t>节拍脉冲的译码逻辑</a:t>
            </a:r>
            <a:endParaRPr lang="en-US" altLang="zh-CN" dirty="0">
              <a:sym typeface="+mn-lt"/>
            </a:endParaRPr>
          </a:p>
          <a:p>
            <a:pPr lvl="1"/>
            <a:r>
              <a:rPr lang="zh-CN" altLang="en-US" dirty="0">
                <a:sym typeface="+mn-lt"/>
              </a:rPr>
              <a:t>一个</a:t>
            </a:r>
            <a:r>
              <a:rPr lang="en-US" altLang="zh-CN" b="1" dirty="0">
                <a:latin typeface="Times New Roman" panose="02020603050405020304" pitchFamily="18" charset="0"/>
                <a:cs typeface="Times New Roman" panose="02020603050405020304" pitchFamily="18" charset="0"/>
                <a:sym typeface="+mn-lt"/>
              </a:rPr>
              <a:t>CPU</a:t>
            </a:r>
            <a:r>
              <a:rPr lang="zh-CN" altLang="en-US" dirty="0">
                <a:sym typeface="+mn-lt"/>
              </a:rPr>
              <a:t>周期包含</a:t>
            </a:r>
            <a:r>
              <a:rPr lang="en-US" altLang="zh-CN" dirty="0">
                <a:sym typeface="+mn-lt"/>
              </a:rPr>
              <a:t>4</a:t>
            </a:r>
            <a:r>
              <a:rPr lang="zh-CN" altLang="en-US" dirty="0">
                <a:sym typeface="+mn-lt"/>
              </a:rPr>
              <a:t>个等间隔的节拍脉冲</a:t>
            </a:r>
            <a:r>
              <a:rPr lang="en-US" altLang="zh-CN" b="1" i="1" dirty="0">
                <a:latin typeface="Times New Roman" panose="02020603050405020304" pitchFamily="18" charset="0"/>
                <a:cs typeface="Times New Roman" panose="02020603050405020304" pitchFamily="18" charset="0"/>
                <a:sym typeface="+mn-lt"/>
              </a:rPr>
              <a:t>T</a:t>
            </a:r>
            <a:r>
              <a:rPr lang="en-US" altLang="zh-CN" b="1" baseline="-25000" dirty="0">
                <a:latin typeface="Times New Roman" panose="02020603050405020304" pitchFamily="18" charset="0"/>
                <a:cs typeface="Times New Roman" panose="02020603050405020304" pitchFamily="18" charset="0"/>
                <a:sym typeface="+mn-lt"/>
              </a:rPr>
              <a:t>1</a:t>
            </a:r>
            <a:r>
              <a:rPr lang="en-US" altLang="zh-CN" b="1"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sym typeface="+mn-lt"/>
              </a:rPr>
              <a:t>~</a:t>
            </a:r>
            <a:r>
              <a:rPr lang="en-US" altLang="zh-CN" b="1" i="1" dirty="0">
                <a:latin typeface="Times New Roman" panose="02020603050405020304" pitchFamily="18" charset="0"/>
                <a:cs typeface="Times New Roman" panose="02020603050405020304" pitchFamily="18" charset="0"/>
                <a:sym typeface="+mn-lt"/>
              </a:rPr>
              <a:t>T</a:t>
            </a:r>
            <a:r>
              <a:rPr lang="en-US" altLang="zh-CN" b="1" baseline="-25000" dirty="0">
                <a:latin typeface="Times New Roman" panose="02020603050405020304" pitchFamily="18" charset="0"/>
                <a:cs typeface="Times New Roman" panose="02020603050405020304" pitchFamily="18" charset="0"/>
                <a:sym typeface="+mn-lt"/>
              </a:rPr>
              <a:t>4</a:t>
            </a:r>
            <a:r>
              <a:rPr lang="en-US" altLang="zh-CN" b="1" baseline="300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dirty="0">
              <a:sym typeface="+mn-lt"/>
            </a:endParaRPr>
          </a:p>
          <a:p>
            <a:r>
              <a:rPr lang="zh-CN" altLang="en-US" dirty="0">
                <a:sym typeface="+mn-lt"/>
              </a:rPr>
              <a:t>建立访存时序与节拍的关系</a:t>
            </a:r>
          </a:p>
          <a:p>
            <a:r>
              <a:rPr lang="zh-CN" altLang="en-US" dirty="0">
                <a:sym typeface="+mn-lt"/>
              </a:rPr>
              <a:t>一个</a:t>
            </a:r>
            <a:r>
              <a:rPr lang="en-US" altLang="zh-CN" b="1" dirty="0">
                <a:latin typeface="Times New Roman" panose="02020603050405020304" pitchFamily="18" charset="0"/>
                <a:cs typeface="Times New Roman" panose="02020603050405020304" pitchFamily="18" charset="0"/>
                <a:sym typeface="+mn-lt"/>
              </a:rPr>
              <a:t>CPU</a:t>
            </a:r>
            <a:r>
              <a:rPr lang="zh-CN" altLang="en-US" dirty="0">
                <a:sym typeface="+mn-lt"/>
              </a:rPr>
              <a:t>周期只够使用一次总线</a:t>
            </a:r>
          </a:p>
        </p:txBody>
      </p:sp>
      <p:sp>
        <p:nvSpPr>
          <p:cNvPr id="7" name="灯片编号占位符 5"/>
          <p:cNvSpPr>
            <a:spLocks noGrp="1"/>
          </p:cNvSpPr>
          <p:nvPr>
            <p:ph type="sldNum" sz="quarter" idx="11"/>
          </p:nvPr>
        </p:nvSpPr>
        <p:spPr bwMode="auto">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fld id="{9A02B6FA-9B4A-4B06-845B-31E4AEDD876B}" type="slidenum">
              <a:rPr lang="en-US" altLang="zh-CN" smtClean="0"/>
              <a:pPr/>
              <a:t>15</a:t>
            </a:fld>
            <a:endParaRPr lang="en-US" altLang="zh-CN">
              <a:sym typeface="+mn-lt"/>
            </a:endParaRPr>
          </a:p>
        </p:txBody>
      </p:sp>
      <p:sp>
        <p:nvSpPr>
          <p:cNvPr id="11" name="页脚占位符 10">
            <a:extLst>
              <a:ext uri="{FF2B5EF4-FFF2-40B4-BE49-F238E27FC236}">
                <a16:creationId xmlns:a16="http://schemas.microsoft.com/office/drawing/2014/main" id="{1DBBB215-12A4-6550-58A1-33DB7EE5DD8F}"/>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Tree>
    <p:extLst>
      <p:ext uri="{BB962C8B-B14F-4D97-AF65-F5344CB8AC3E}">
        <p14:creationId xmlns:p14="http://schemas.microsoft.com/office/powerpoint/2010/main" val="412381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组合 4"/>
          <p:cNvGrpSpPr/>
          <p:nvPr/>
        </p:nvGrpSpPr>
        <p:grpSpPr>
          <a:xfrm>
            <a:off x="2115336" y="1801410"/>
            <a:ext cx="4883150" cy="4320000"/>
            <a:chOff x="1217613" y="1680354"/>
            <a:chExt cx="4883150" cy="4667845"/>
          </a:xfrm>
        </p:grpSpPr>
        <p:cxnSp>
          <p:nvCxnSpPr>
            <p:cNvPr id="3" name="直接连接符 2"/>
            <p:cNvCxnSpPr>
              <a:cxnSpLocks/>
            </p:cNvCxnSpPr>
            <p:nvPr/>
          </p:nvCxnSpPr>
          <p:spPr bwMode="auto">
            <a:xfrm>
              <a:off x="1217613" y="1680354"/>
              <a:ext cx="0" cy="4667845"/>
            </a:xfrm>
            <a:prstGeom prst="line">
              <a:avLst/>
            </a:prstGeom>
            <a:solidFill>
              <a:schemeClr val="accent1"/>
            </a:solidFill>
            <a:ln w="6350" cap="sq" cmpd="sng" algn="ctr">
              <a:solidFill>
                <a:schemeClr val="bg1">
                  <a:lumMod val="95000"/>
                  <a:lumOff val="5000"/>
                </a:schemeClr>
              </a:solidFill>
              <a:prstDash val="dash"/>
              <a:round/>
              <a:headEnd type="none" w="sm" len="sm"/>
              <a:tailEnd type="none" w="sm" len="sm"/>
            </a:ln>
            <a:effectLst/>
          </p:spPr>
        </p:cxnSp>
        <p:cxnSp>
          <p:nvCxnSpPr>
            <p:cNvPr id="191" name="直接连接符 190"/>
            <p:cNvCxnSpPr>
              <a:cxnSpLocks/>
            </p:cNvCxnSpPr>
            <p:nvPr/>
          </p:nvCxnSpPr>
          <p:spPr bwMode="auto">
            <a:xfrm>
              <a:off x="3656013" y="1680354"/>
              <a:ext cx="0" cy="4667845"/>
            </a:xfrm>
            <a:prstGeom prst="line">
              <a:avLst/>
            </a:prstGeom>
            <a:solidFill>
              <a:schemeClr val="accent1"/>
            </a:solidFill>
            <a:ln w="6350" cap="sq" cmpd="sng" algn="ctr">
              <a:solidFill>
                <a:schemeClr val="bg1">
                  <a:lumMod val="95000"/>
                  <a:lumOff val="5000"/>
                </a:schemeClr>
              </a:solidFill>
              <a:prstDash val="dash"/>
              <a:round/>
              <a:headEnd type="none" w="sm" len="sm"/>
              <a:tailEnd type="none" w="sm" len="sm"/>
            </a:ln>
            <a:effectLst/>
          </p:spPr>
        </p:cxnSp>
        <p:cxnSp>
          <p:nvCxnSpPr>
            <p:cNvPr id="192" name="直接连接符 191"/>
            <p:cNvCxnSpPr>
              <a:cxnSpLocks/>
            </p:cNvCxnSpPr>
            <p:nvPr/>
          </p:nvCxnSpPr>
          <p:spPr bwMode="auto">
            <a:xfrm>
              <a:off x="6100763" y="1680354"/>
              <a:ext cx="0" cy="4667845"/>
            </a:xfrm>
            <a:prstGeom prst="line">
              <a:avLst/>
            </a:prstGeom>
            <a:solidFill>
              <a:schemeClr val="accent1"/>
            </a:solidFill>
            <a:ln w="6350" cap="sq" cmpd="sng" algn="ctr">
              <a:solidFill>
                <a:schemeClr val="bg1">
                  <a:lumMod val="95000"/>
                  <a:lumOff val="5000"/>
                </a:schemeClr>
              </a:solidFill>
              <a:prstDash val="dash"/>
              <a:round/>
              <a:headEnd type="none" w="sm" len="sm"/>
              <a:tailEnd type="none" w="sm" len="sm"/>
            </a:ln>
            <a:effectLst/>
          </p:spPr>
        </p:cxnSp>
      </p:grpSp>
      <p:sp>
        <p:nvSpPr>
          <p:cNvPr id="58370" name="Rectangle 2"/>
          <p:cNvSpPr>
            <a:spLocks noGrp="1" noChangeArrowheads="1"/>
          </p:cNvSpPr>
          <p:nvPr>
            <p:ph type="title"/>
          </p:nvPr>
        </p:nvSpPr>
        <p:spPr>
          <a:xfrm>
            <a:off x="855663" y="619125"/>
            <a:ext cx="7616825" cy="1079500"/>
          </a:xfrm>
        </p:spPr>
        <p:txBody>
          <a:bodyPr/>
          <a:lstStyle/>
          <a:p>
            <a:endParaRPr lang="zh-CN" altLang="en-US" dirty="0">
              <a:sym typeface="+mn-lt"/>
            </a:endParaRPr>
          </a:p>
        </p:txBody>
      </p:sp>
      <p:grpSp>
        <p:nvGrpSpPr>
          <p:cNvPr id="167" name="组合 166">
            <a:extLst>
              <a:ext uri="{FF2B5EF4-FFF2-40B4-BE49-F238E27FC236}">
                <a16:creationId xmlns:a16="http://schemas.microsoft.com/office/drawing/2014/main" id="{2DDFFD78-8D23-6793-0E48-249D4A2C8985}"/>
              </a:ext>
            </a:extLst>
          </p:cNvPr>
          <p:cNvGrpSpPr/>
          <p:nvPr/>
        </p:nvGrpSpPr>
        <p:grpSpPr>
          <a:xfrm>
            <a:off x="1202558" y="1799960"/>
            <a:ext cx="7321550" cy="288000"/>
            <a:chOff x="1075382" y="1799960"/>
            <a:chExt cx="7321550" cy="288000"/>
          </a:xfrm>
        </p:grpSpPr>
        <p:grpSp>
          <p:nvGrpSpPr>
            <p:cNvPr id="58372" name="Group 4"/>
            <p:cNvGrpSpPr>
              <a:grpSpLocks/>
            </p:cNvGrpSpPr>
            <p:nvPr/>
          </p:nvGrpSpPr>
          <p:grpSpPr bwMode="auto">
            <a:xfrm>
              <a:off x="1075382" y="1799960"/>
              <a:ext cx="1219200" cy="288000"/>
              <a:chOff x="1152" y="1296"/>
              <a:chExt cx="768" cy="288"/>
            </a:xfrm>
          </p:grpSpPr>
          <p:sp>
            <p:nvSpPr>
              <p:cNvPr id="58373" name="Line 5"/>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4" name="Line 6"/>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5" name="Line 7"/>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6" name="Line 8"/>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mn-lt"/>
                  <a:ea typeface="+mn-ea"/>
                  <a:cs typeface="+mn-ea"/>
                  <a:sym typeface="+mn-lt"/>
                </a:endParaRPr>
              </a:p>
            </p:txBody>
          </p:sp>
          <p:sp>
            <p:nvSpPr>
              <p:cNvPr id="58377" name="Line 9"/>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8" name="Line 10"/>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9" name="Line 11"/>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0" name="Line 12"/>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381" name="Group 13"/>
            <p:cNvGrpSpPr>
              <a:grpSpLocks/>
            </p:cNvGrpSpPr>
            <p:nvPr/>
          </p:nvGrpSpPr>
          <p:grpSpPr bwMode="auto">
            <a:xfrm>
              <a:off x="2295852" y="1799960"/>
              <a:ext cx="1219200" cy="288000"/>
              <a:chOff x="1152" y="1296"/>
              <a:chExt cx="768" cy="288"/>
            </a:xfrm>
          </p:grpSpPr>
          <p:sp>
            <p:nvSpPr>
              <p:cNvPr id="58382" name="Line 14"/>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3" name="Line 15"/>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4" name="Line 16"/>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5" name="Line 17"/>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6" name="Line 18"/>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7" name="Line 19"/>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8" name="Line 20"/>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9" name="Line 21"/>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390" name="Group 22"/>
            <p:cNvGrpSpPr>
              <a:grpSpLocks/>
            </p:cNvGrpSpPr>
            <p:nvPr/>
          </p:nvGrpSpPr>
          <p:grpSpPr bwMode="auto">
            <a:xfrm>
              <a:off x="4736792" y="1799960"/>
              <a:ext cx="1219200" cy="288000"/>
              <a:chOff x="1152" y="1296"/>
              <a:chExt cx="768" cy="288"/>
            </a:xfrm>
          </p:grpSpPr>
          <p:sp>
            <p:nvSpPr>
              <p:cNvPr id="58391" name="Line 23"/>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2" name="Line 24"/>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3" name="Line 25"/>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4" name="Line 26"/>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5" name="Line 27"/>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6" name="Line 28"/>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7" name="Line 29"/>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8" name="Line 30"/>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399" name="Group 31"/>
            <p:cNvGrpSpPr>
              <a:grpSpLocks/>
            </p:cNvGrpSpPr>
            <p:nvPr/>
          </p:nvGrpSpPr>
          <p:grpSpPr bwMode="auto">
            <a:xfrm>
              <a:off x="3516322" y="1799960"/>
              <a:ext cx="1219200" cy="288000"/>
              <a:chOff x="1152" y="1296"/>
              <a:chExt cx="768" cy="288"/>
            </a:xfrm>
          </p:grpSpPr>
          <p:sp>
            <p:nvSpPr>
              <p:cNvPr id="58400" name="Line 32"/>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1" name="Line 33"/>
              <p:cNvSpPr>
                <a:spLocks noChangeShapeType="1"/>
              </p:cNvSpPr>
              <p:nvPr/>
            </p:nvSpPr>
            <p:spPr bwMode="auto">
              <a:xfrm flipV="1">
                <a:off x="1341"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2" name="Line 34"/>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3" name="Line 35"/>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4" name="Line 36"/>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5" name="Line 37"/>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6" name="Line 38"/>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7" name="Line 39"/>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08" name="Group 40"/>
            <p:cNvGrpSpPr>
              <a:grpSpLocks/>
            </p:cNvGrpSpPr>
            <p:nvPr/>
          </p:nvGrpSpPr>
          <p:grpSpPr bwMode="auto">
            <a:xfrm>
              <a:off x="5957262" y="1799960"/>
              <a:ext cx="1219200" cy="288000"/>
              <a:chOff x="1152" y="1296"/>
              <a:chExt cx="768" cy="288"/>
            </a:xfrm>
          </p:grpSpPr>
          <p:sp>
            <p:nvSpPr>
              <p:cNvPr id="58409" name="Line 41"/>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0" name="Line 42"/>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1" name="Line 43"/>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2" name="Line 44"/>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3" name="Line 45"/>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4" name="Line 46"/>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5" name="Line 47"/>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6" name="Line 48"/>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17" name="Group 49"/>
            <p:cNvGrpSpPr>
              <a:grpSpLocks/>
            </p:cNvGrpSpPr>
            <p:nvPr/>
          </p:nvGrpSpPr>
          <p:grpSpPr bwMode="auto">
            <a:xfrm>
              <a:off x="7177732" y="1799960"/>
              <a:ext cx="1219200" cy="288000"/>
              <a:chOff x="1152" y="1296"/>
              <a:chExt cx="768" cy="288"/>
            </a:xfrm>
          </p:grpSpPr>
          <p:sp>
            <p:nvSpPr>
              <p:cNvPr id="58418" name="Line 50"/>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9" name="Line 51"/>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0" name="Line 52"/>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1" name="Line 53"/>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2" name="Line 54"/>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3" name="Line 55"/>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4" name="Line 56"/>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5" name="Line 57"/>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grpSp>
        <p:nvGrpSpPr>
          <p:cNvPr id="58481" name="Group 113"/>
          <p:cNvGrpSpPr>
            <a:grpSpLocks/>
          </p:cNvGrpSpPr>
          <p:nvPr/>
        </p:nvGrpSpPr>
        <p:grpSpPr bwMode="auto">
          <a:xfrm>
            <a:off x="1202558" y="2291618"/>
            <a:ext cx="7315200" cy="288000"/>
            <a:chOff x="1008" y="2064"/>
            <a:chExt cx="4608" cy="288"/>
          </a:xfrm>
        </p:grpSpPr>
        <p:grpSp>
          <p:nvGrpSpPr>
            <p:cNvPr id="58482" name="Group 114"/>
            <p:cNvGrpSpPr>
              <a:grpSpLocks/>
            </p:cNvGrpSpPr>
            <p:nvPr/>
          </p:nvGrpSpPr>
          <p:grpSpPr bwMode="auto">
            <a:xfrm>
              <a:off x="1008" y="2064"/>
              <a:ext cx="1536" cy="288"/>
              <a:chOff x="1008" y="2064"/>
              <a:chExt cx="1536" cy="288"/>
            </a:xfrm>
          </p:grpSpPr>
          <p:sp>
            <p:nvSpPr>
              <p:cNvPr id="58483" name="Line 115"/>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84" name="Line 116"/>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85" name="Line 117"/>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86" name="Line 118"/>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87" name="Group 119"/>
            <p:cNvGrpSpPr>
              <a:grpSpLocks/>
            </p:cNvGrpSpPr>
            <p:nvPr/>
          </p:nvGrpSpPr>
          <p:grpSpPr bwMode="auto">
            <a:xfrm>
              <a:off x="2544" y="2064"/>
              <a:ext cx="1536" cy="288"/>
              <a:chOff x="1008" y="2064"/>
              <a:chExt cx="1536" cy="288"/>
            </a:xfrm>
          </p:grpSpPr>
          <p:sp>
            <p:nvSpPr>
              <p:cNvPr id="58488" name="Line 120"/>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89" name="Line 121"/>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0" name="Line 122"/>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1" name="Line 123"/>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92" name="Group 124"/>
            <p:cNvGrpSpPr>
              <a:grpSpLocks/>
            </p:cNvGrpSpPr>
            <p:nvPr/>
          </p:nvGrpSpPr>
          <p:grpSpPr bwMode="auto">
            <a:xfrm>
              <a:off x="4080" y="2064"/>
              <a:ext cx="1536" cy="288"/>
              <a:chOff x="1008" y="2064"/>
              <a:chExt cx="1536" cy="288"/>
            </a:xfrm>
          </p:grpSpPr>
          <p:sp>
            <p:nvSpPr>
              <p:cNvPr id="58493" name="Line 125"/>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4" name="Line 126"/>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5" name="Line 127"/>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6" name="Line 128"/>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sp>
        <p:nvSpPr>
          <p:cNvPr id="58528" name="Line 160"/>
          <p:cNvSpPr>
            <a:spLocks noChangeShapeType="1"/>
          </p:cNvSpPr>
          <p:nvPr/>
        </p:nvSpPr>
        <p:spPr bwMode="auto">
          <a:xfrm>
            <a:off x="7597032" y="2760322"/>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nvGrpSpPr>
          <p:cNvPr id="58530" name="Group 162"/>
          <p:cNvGrpSpPr>
            <a:grpSpLocks/>
          </p:cNvGrpSpPr>
          <p:nvPr/>
        </p:nvGrpSpPr>
        <p:grpSpPr bwMode="auto">
          <a:xfrm>
            <a:off x="1202558" y="3766592"/>
            <a:ext cx="7316788" cy="288000"/>
            <a:chOff x="1008" y="3648"/>
            <a:chExt cx="4609" cy="288"/>
          </a:xfrm>
        </p:grpSpPr>
        <p:sp>
          <p:nvSpPr>
            <p:cNvPr id="58531" name="Line 163"/>
            <p:cNvSpPr>
              <a:spLocks noChangeShapeType="1"/>
            </p:cNvSpPr>
            <p:nvPr/>
          </p:nvSpPr>
          <p:spPr bwMode="auto">
            <a:xfrm>
              <a:off x="2352" y="364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nvGrpSpPr>
            <p:cNvPr id="58532" name="Group 164"/>
            <p:cNvGrpSpPr>
              <a:grpSpLocks/>
            </p:cNvGrpSpPr>
            <p:nvPr/>
          </p:nvGrpSpPr>
          <p:grpSpPr bwMode="auto">
            <a:xfrm>
              <a:off x="1008" y="3648"/>
              <a:ext cx="4609" cy="288"/>
              <a:chOff x="1008" y="3360"/>
              <a:chExt cx="4609" cy="288"/>
            </a:xfrm>
          </p:grpSpPr>
          <p:sp>
            <p:nvSpPr>
              <p:cNvPr id="58533" name="Line 165"/>
              <p:cNvSpPr>
                <a:spLocks noChangeShapeType="1"/>
              </p:cNvSpPr>
              <p:nvPr/>
            </p:nvSpPr>
            <p:spPr bwMode="auto">
              <a:xfrm>
                <a:off x="1008" y="3360"/>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34" name="Line 166"/>
              <p:cNvSpPr>
                <a:spLocks noChangeShapeType="1"/>
              </p:cNvSpPr>
              <p:nvPr/>
            </p:nvSpPr>
            <p:spPr bwMode="auto">
              <a:xfrm>
                <a:off x="1200" y="3360"/>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35" name="Line 167"/>
              <p:cNvSpPr>
                <a:spLocks noChangeShapeType="1"/>
              </p:cNvSpPr>
              <p:nvPr/>
            </p:nvSpPr>
            <p:spPr bwMode="auto">
              <a:xfrm>
                <a:off x="1200" y="3648"/>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nvGrpSpPr>
              <p:cNvPr id="58536" name="Group 168"/>
              <p:cNvGrpSpPr>
                <a:grpSpLocks/>
              </p:cNvGrpSpPr>
              <p:nvPr/>
            </p:nvGrpSpPr>
            <p:grpSpPr bwMode="auto">
              <a:xfrm>
                <a:off x="2352" y="3360"/>
                <a:ext cx="1536" cy="288"/>
                <a:chOff x="1008" y="2064"/>
                <a:chExt cx="1536" cy="288"/>
              </a:xfrm>
            </p:grpSpPr>
            <p:sp>
              <p:nvSpPr>
                <p:cNvPr id="58537" name="Line 169"/>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38" name="Line 170"/>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39" name="Line 171"/>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40" name="Line 172"/>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541" name="Group 173"/>
              <p:cNvGrpSpPr>
                <a:grpSpLocks/>
              </p:cNvGrpSpPr>
              <p:nvPr/>
            </p:nvGrpSpPr>
            <p:grpSpPr bwMode="auto">
              <a:xfrm>
                <a:off x="3888" y="3360"/>
                <a:ext cx="1536" cy="288"/>
                <a:chOff x="1008" y="2064"/>
                <a:chExt cx="1536" cy="288"/>
              </a:xfrm>
            </p:grpSpPr>
            <p:sp>
              <p:nvSpPr>
                <p:cNvPr id="58542" name="Line 174"/>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43" name="Line 175"/>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44" name="Line 176"/>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45" name="Line 177"/>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58546" name="Line 178"/>
              <p:cNvSpPr>
                <a:spLocks noChangeShapeType="1"/>
              </p:cNvSpPr>
              <p:nvPr/>
            </p:nvSpPr>
            <p:spPr bwMode="auto">
              <a:xfrm>
                <a:off x="5424" y="3360"/>
                <a:ext cx="193"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sp>
        <p:nvSpPr>
          <p:cNvPr id="58547" name="Text Box 179"/>
          <p:cNvSpPr txBox="1">
            <a:spLocks noChangeArrowheads="1"/>
          </p:cNvSpPr>
          <p:nvPr/>
        </p:nvSpPr>
        <p:spPr bwMode="auto">
          <a:xfrm>
            <a:off x="884761" y="2261454"/>
            <a:ext cx="230832" cy="30600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800" b="1" i="1" dirty="0">
                <a:solidFill>
                  <a:schemeClr val="bg1"/>
                </a:solidFill>
                <a:ea typeface="+mn-ea"/>
                <a:cs typeface="Times New Roman" panose="02020603050405020304" pitchFamily="18" charset="0"/>
                <a:sym typeface="+mn-lt"/>
              </a:rPr>
              <a:t>C</a:t>
            </a:r>
            <a:r>
              <a:rPr kumimoji="1" lang="en-US" altLang="zh-CN" sz="1800" b="1" baseline="-25000" dirty="0">
                <a:solidFill>
                  <a:schemeClr val="bg1"/>
                </a:solidFill>
                <a:ea typeface="+mn-ea"/>
                <a:cs typeface="Times New Roman" panose="02020603050405020304" pitchFamily="18" charset="0"/>
                <a:sym typeface="+mn-lt"/>
              </a:rPr>
              <a:t>4</a:t>
            </a:r>
          </a:p>
        </p:txBody>
      </p:sp>
      <p:sp>
        <p:nvSpPr>
          <p:cNvPr id="58548" name="Text Box 180"/>
          <p:cNvSpPr txBox="1">
            <a:spLocks noChangeArrowheads="1"/>
          </p:cNvSpPr>
          <p:nvPr/>
        </p:nvSpPr>
        <p:spPr bwMode="auto">
          <a:xfrm>
            <a:off x="884761" y="3734267"/>
            <a:ext cx="230832" cy="36933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800" b="1" i="1" dirty="0">
                <a:solidFill>
                  <a:schemeClr val="bg1"/>
                </a:solidFill>
                <a:ea typeface="+mn-ea"/>
                <a:cs typeface="Times New Roman" panose="02020603050405020304" pitchFamily="18" charset="0"/>
                <a:sym typeface="+mn-lt"/>
              </a:rPr>
              <a:t>C</a:t>
            </a:r>
            <a:r>
              <a:rPr kumimoji="1" lang="en-US" altLang="zh-CN" sz="1800" b="1" baseline="-25000" dirty="0">
                <a:solidFill>
                  <a:schemeClr val="bg1"/>
                </a:solidFill>
                <a:ea typeface="+mn-ea"/>
                <a:cs typeface="Times New Roman" panose="02020603050405020304" pitchFamily="18" charset="0"/>
                <a:sym typeface="+mn-lt"/>
              </a:rPr>
              <a:t>3</a:t>
            </a:r>
          </a:p>
        </p:txBody>
      </p:sp>
      <p:sp>
        <p:nvSpPr>
          <p:cNvPr id="58549" name="Text Box 181"/>
          <p:cNvSpPr txBox="1">
            <a:spLocks noChangeArrowheads="1"/>
          </p:cNvSpPr>
          <p:nvPr/>
        </p:nvSpPr>
        <p:spPr bwMode="auto">
          <a:xfrm>
            <a:off x="884761" y="2740948"/>
            <a:ext cx="230832" cy="36933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800" b="1" i="1" dirty="0">
                <a:solidFill>
                  <a:schemeClr val="bg1"/>
                </a:solidFill>
                <a:ea typeface="+mn-ea"/>
                <a:cs typeface="Times New Roman" panose="02020603050405020304" pitchFamily="18" charset="0"/>
                <a:sym typeface="+mn-lt"/>
              </a:rPr>
              <a:t>C</a:t>
            </a:r>
            <a:r>
              <a:rPr lang="en-US" altLang="zh-CN" sz="1800" b="1" i="1" baseline="-25000" dirty="0">
                <a:solidFill>
                  <a:schemeClr val="bg1"/>
                </a:solidFill>
                <a:ea typeface="+mn-ea"/>
                <a:cs typeface="Times New Roman" panose="02020603050405020304" pitchFamily="18" charset="0"/>
                <a:sym typeface="+mn-lt"/>
              </a:rPr>
              <a:t>1</a:t>
            </a:r>
            <a:endParaRPr kumimoji="1" lang="en-US" altLang="zh-CN" sz="1800" b="1" baseline="-25000" dirty="0">
              <a:solidFill>
                <a:schemeClr val="bg1"/>
              </a:solidFill>
              <a:ea typeface="+mn-ea"/>
              <a:cs typeface="Times New Roman" panose="02020603050405020304" pitchFamily="18" charset="0"/>
              <a:sym typeface="+mn-lt"/>
            </a:endParaRPr>
          </a:p>
        </p:txBody>
      </p:sp>
      <p:sp>
        <p:nvSpPr>
          <p:cNvPr id="58550" name="Text Box 182"/>
          <p:cNvSpPr txBox="1">
            <a:spLocks noChangeArrowheads="1"/>
          </p:cNvSpPr>
          <p:nvPr/>
        </p:nvSpPr>
        <p:spPr bwMode="auto">
          <a:xfrm>
            <a:off x="884761" y="3283774"/>
            <a:ext cx="230832" cy="276999"/>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a:r>
              <a:rPr kumimoji="1" lang="en-US" altLang="zh-CN" sz="1800" b="1" i="1" dirty="0">
                <a:solidFill>
                  <a:schemeClr val="bg1"/>
                </a:solidFill>
                <a:ea typeface="+mn-ea"/>
                <a:cs typeface="Times New Roman" panose="02020603050405020304" pitchFamily="18" charset="0"/>
                <a:sym typeface="+mn-lt"/>
              </a:rPr>
              <a:t>C</a:t>
            </a:r>
            <a:r>
              <a:rPr kumimoji="1" lang="en-US" altLang="zh-CN" sz="1800" b="1" baseline="-25000" dirty="0">
                <a:solidFill>
                  <a:schemeClr val="bg1"/>
                </a:solidFill>
                <a:ea typeface="+mn-ea"/>
                <a:cs typeface="Times New Roman" panose="02020603050405020304" pitchFamily="18" charset="0"/>
                <a:sym typeface="+mn-lt"/>
              </a:rPr>
              <a:t>2</a:t>
            </a:r>
          </a:p>
        </p:txBody>
      </p:sp>
      <p:sp>
        <p:nvSpPr>
          <p:cNvPr id="58552" name="Text Box 184"/>
          <p:cNvSpPr txBox="1">
            <a:spLocks noChangeArrowheads="1"/>
          </p:cNvSpPr>
          <p:nvPr/>
        </p:nvSpPr>
        <p:spPr bwMode="auto">
          <a:xfrm>
            <a:off x="666752" y="1781960"/>
            <a:ext cx="448841" cy="30600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800" b="1" i="1" dirty="0">
                <a:solidFill>
                  <a:schemeClr val="bg1"/>
                </a:solidFill>
                <a:ea typeface="+mn-ea"/>
                <a:cs typeface="Times New Roman" panose="02020603050405020304" pitchFamily="18" charset="0"/>
                <a:sym typeface="+mn-lt"/>
              </a:rPr>
              <a:t>CLK</a:t>
            </a:r>
          </a:p>
        </p:txBody>
      </p:sp>
      <p:sp>
        <p:nvSpPr>
          <p:cNvPr id="14" name="页脚占位符 13">
            <a:extLst>
              <a:ext uri="{FF2B5EF4-FFF2-40B4-BE49-F238E27FC236}">
                <a16:creationId xmlns:a16="http://schemas.microsoft.com/office/drawing/2014/main" id="{A48DD23B-08E9-EDF5-585A-529FFC9DEA49}"/>
              </a:ext>
            </a:extLst>
          </p:cNvPr>
          <p:cNvSpPr>
            <a:spLocks noGrp="1"/>
          </p:cNvSpPr>
          <p:nvPr>
            <p:ph type="ftr" sz="quarter" idx="10"/>
          </p:nvPr>
        </p:nvSpPr>
        <p:spPr/>
        <p:txBody>
          <a:bodyPr/>
          <a:lstStyle/>
          <a:p>
            <a:pPr>
              <a:defRPr/>
            </a:pPr>
            <a:r>
              <a:rPr lang="zh-CN" altLang="en-US"/>
              <a:t>华北电力大学控制与计算机工程学院 王红 制作</a:t>
            </a:r>
            <a:endParaRPr lang="en-US" dirty="0"/>
          </a:p>
        </p:txBody>
      </p:sp>
      <p:sp>
        <p:nvSpPr>
          <p:cNvPr id="15" name="灯片编号占位符 14">
            <a:extLst>
              <a:ext uri="{FF2B5EF4-FFF2-40B4-BE49-F238E27FC236}">
                <a16:creationId xmlns:a16="http://schemas.microsoft.com/office/drawing/2014/main" id="{DD3239F3-63A5-1777-731D-CBF88DF2F895}"/>
              </a:ext>
            </a:extLst>
          </p:cNvPr>
          <p:cNvSpPr>
            <a:spLocks noGrp="1"/>
          </p:cNvSpPr>
          <p:nvPr>
            <p:ph type="sldNum" sz="quarter" idx="11"/>
          </p:nvPr>
        </p:nvSpPr>
        <p:spPr/>
        <p:txBody>
          <a:bodyPr/>
          <a:lstStyle/>
          <a:p>
            <a:pPr>
              <a:defRPr/>
            </a:pPr>
            <a:fld id="{9D35ACE7-19B2-4F54-9048-4DFFEA3E73D5}" type="slidenum">
              <a:rPr lang="en-US" smtClean="0"/>
              <a:pPr>
                <a:defRPr/>
              </a:pPr>
              <a:t>16</a:t>
            </a:fld>
            <a:endParaRPr lang="en-US" dirty="0"/>
          </a:p>
        </p:txBody>
      </p:sp>
      <p:sp>
        <p:nvSpPr>
          <p:cNvPr id="24" name="Text Box 180">
            <a:extLst>
              <a:ext uri="{FF2B5EF4-FFF2-40B4-BE49-F238E27FC236}">
                <a16:creationId xmlns:a16="http://schemas.microsoft.com/office/drawing/2014/main" id="{6B959AE3-CF29-717F-A68F-DA8E25D43CBD}"/>
              </a:ext>
            </a:extLst>
          </p:cNvPr>
          <p:cNvSpPr txBox="1">
            <a:spLocks noChangeArrowheads="1"/>
          </p:cNvSpPr>
          <p:nvPr/>
        </p:nvSpPr>
        <p:spPr bwMode="auto">
          <a:xfrm>
            <a:off x="897585" y="4277093"/>
            <a:ext cx="218008" cy="30600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800" b="1" i="1" dirty="0">
                <a:solidFill>
                  <a:schemeClr val="bg1"/>
                </a:solidFill>
                <a:ea typeface="+mn-ea"/>
                <a:cs typeface="Times New Roman" panose="02020603050405020304" pitchFamily="18" charset="0"/>
                <a:sym typeface="+mn-lt"/>
              </a:rPr>
              <a:t>T</a:t>
            </a:r>
            <a:r>
              <a:rPr kumimoji="1" lang="en-US" altLang="zh-CN" sz="1800" b="1" baseline="-25000" dirty="0">
                <a:solidFill>
                  <a:schemeClr val="bg1"/>
                </a:solidFill>
                <a:ea typeface="+mn-ea"/>
                <a:cs typeface="Times New Roman" panose="02020603050405020304" pitchFamily="18" charset="0"/>
                <a:sym typeface="+mn-lt"/>
              </a:rPr>
              <a:t>1</a:t>
            </a:r>
          </a:p>
        </p:txBody>
      </p:sp>
      <p:grpSp>
        <p:nvGrpSpPr>
          <p:cNvPr id="51" name="组合 50">
            <a:extLst>
              <a:ext uri="{FF2B5EF4-FFF2-40B4-BE49-F238E27FC236}">
                <a16:creationId xmlns:a16="http://schemas.microsoft.com/office/drawing/2014/main" id="{19126DB5-002B-52FA-457A-0D99A810889E}"/>
              </a:ext>
            </a:extLst>
          </p:cNvPr>
          <p:cNvGrpSpPr/>
          <p:nvPr/>
        </p:nvGrpSpPr>
        <p:grpSpPr>
          <a:xfrm>
            <a:off x="1202558" y="4258250"/>
            <a:ext cx="7312749" cy="288000"/>
            <a:chOff x="1075704" y="4221120"/>
            <a:chExt cx="7312749" cy="288000"/>
          </a:xfrm>
        </p:grpSpPr>
        <p:grpSp>
          <p:nvGrpSpPr>
            <p:cNvPr id="6" name="Group 114">
              <a:extLst>
                <a:ext uri="{FF2B5EF4-FFF2-40B4-BE49-F238E27FC236}">
                  <a16:creationId xmlns:a16="http://schemas.microsoft.com/office/drawing/2014/main" id="{6BE55C1A-A54D-9467-7CD4-E1BAA767A670}"/>
                </a:ext>
              </a:extLst>
            </p:cNvPr>
            <p:cNvGrpSpPr>
              <a:grpSpLocks/>
            </p:cNvGrpSpPr>
            <p:nvPr/>
          </p:nvGrpSpPr>
          <p:grpSpPr bwMode="auto">
            <a:xfrm>
              <a:off x="1075704" y="4221120"/>
              <a:ext cx="917575" cy="288000"/>
              <a:chOff x="1966" y="2064"/>
              <a:chExt cx="578" cy="288"/>
            </a:xfrm>
          </p:grpSpPr>
          <p:sp>
            <p:nvSpPr>
              <p:cNvPr id="22" name="Line 117">
                <a:extLst>
                  <a:ext uri="{FF2B5EF4-FFF2-40B4-BE49-F238E27FC236}">
                    <a16:creationId xmlns:a16="http://schemas.microsoft.com/office/drawing/2014/main" id="{745715F6-F4BD-4641-A758-5D6B988D9004}"/>
                  </a:ext>
                </a:extLst>
              </p:cNvPr>
              <p:cNvSpPr>
                <a:spLocks noChangeShapeType="1"/>
              </p:cNvSpPr>
              <p:nvPr/>
            </p:nvSpPr>
            <p:spPr bwMode="auto">
              <a:xfrm>
                <a:off x="1966" y="2352"/>
                <a:ext cx="57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23" name="Line 118">
                <a:extLst>
                  <a:ext uri="{FF2B5EF4-FFF2-40B4-BE49-F238E27FC236}">
                    <a16:creationId xmlns:a16="http://schemas.microsoft.com/office/drawing/2014/main" id="{3D13FC41-CEFE-84CC-C543-36EA0F4DBCE7}"/>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7" name="Group 119">
              <a:extLst>
                <a:ext uri="{FF2B5EF4-FFF2-40B4-BE49-F238E27FC236}">
                  <a16:creationId xmlns:a16="http://schemas.microsoft.com/office/drawing/2014/main" id="{5C328C70-FFE7-4F52-66F4-C4FB85CF5CB2}"/>
                </a:ext>
              </a:extLst>
            </p:cNvPr>
            <p:cNvGrpSpPr>
              <a:grpSpLocks/>
            </p:cNvGrpSpPr>
            <p:nvPr/>
          </p:nvGrpSpPr>
          <p:grpSpPr bwMode="auto">
            <a:xfrm>
              <a:off x="1993279" y="4221120"/>
              <a:ext cx="2438400" cy="288000"/>
              <a:chOff x="1008" y="2064"/>
              <a:chExt cx="1536" cy="288"/>
            </a:xfrm>
          </p:grpSpPr>
          <p:sp>
            <p:nvSpPr>
              <p:cNvPr id="16" name="Line 120">
                <a:extLst>
                  <a:ext uri="{FF2B5EF4-FFF2-40B4-BE49-F238E27FC236}">
                    <a16:creationId xmlns:a16="http://schemas.microsoft.com/office/drawing/2014/main" id="{C7704350-FB19-89F0-3B50-3386398533B6}"/>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7" name="Line 121">
                <a:extLst>
                  <a:ext uri="{FF2B5EF4-FFF2-40B4-BE49-F238E27FC236}">
                    <a16:creationId xmlns:a16="http://schemas.microsoft.com/office/drawing/2014/main" id="{23DC43F5-6126-188A-270E-77C1E48BBB50}"/>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8" name="Line 122">
                <a:extLst>
                  <a:ext uri="{FF2B5EF4-FFF2-40B4-BE49-F238E27FC236}">
                    <a16:creationId xmlns:a16="http://schemas.microsoft.com/office/drawing/2014/main" id="{011CF0C7-52F5-D83C-19D8-DB061A347B68}"/>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9" name="Line 123">
                <a:extLst>
                  <a:ext uri="{FF2B5EF4-FFF2-40B4-BE49-F238E27FC236}">
                    <a16:creationId xmlns:a16="http://schemas.microsoft.com/office/drawing/2014/main" id="{D2F6E081-7C5E-CAEE-4C32-04AF5A2A4872}"/>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8" name="Group 124">
              <a:extLst>
                <a:ext uri="{FF2B5EF4-FFF2-40B4-BE49-F238E27FC236}">
                  <a16:creationId xmlns:a16="http://schemas.microsoft.com/office/drawing/2014/main" id="{09F0EEE5-AB9B-DE08-3FB3-4E718D64A319}"/>
                </a:ext>
              </a:extLst>
            </p:cNvPr>
            <p:cNvGrpSpPr>
              <a:grpSpLocks/>
            </p:cNvGrpSpPr>
            <p:nvPr/>
          </p:nvGrpSpPr>
          <p:grpSpPr bwMode="auto">
            <a:xfrm>
              <a:off x="4431679" y="4221120"/>
              <a:ext cx="2438400" cy="288000"/>
              <a:chOff x="1008" y="2064"/>
              <a:chExt cx="1536" cy="288"/>
            </a:xfrm>
          </p:grpSpPr>
          <p:sp>
            <p:nvSpPr>
              <p:cNvPr id="9" name="Line 125">
                <a:extLst>
                  <a:ext uri="{FF2B5EF4-FFF2-40B4-BE49-F238E27FC236}">
                    <a16:creationId xmlns:a16="http://schemas.microsoft.com/office/drawing/2014/main" id="{4F509CB9-5E1B-DB07-4765-027D78FE55B2}"/>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0" name="Line 126">
                <a:extLst>
                  <a:ext uri="{FF2B5EF4-FFF2-40B4-BE49-F238E27FC236}">
                    <a16:creationId xmlns:a16="http://schemas.microsoft.com/office/drawing/2014/main" id="{4E696BEF-07F9-62C1-771E-8E7112F05AE0}"/>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1" name="Line 127">
                <a:extLst>
                  <a:ext uri="{FF2B5EF4-FFF2-40B4-BE49-F238E27FC236}">
                    <a16:creationId xmlns:a16="http://schemas.microsoft.com/office/drawing/2014/main" id="{CF5A948B-4251-AE8B-D70C-CC35D104BAAD}"/>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2" name="Line 128">
                <a:extLst>
                  <a:ext uri="{FF2B5EF4-FFF2-40B4-BE49-F238E27FC236}">
                    <a16:creationId xmlns:a16="http://schemas.microsoft.com/office/drawing/2014/main" id="{05DA0B42-3A13-B3EA-0CD9-78F8F294370F}"/>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28" name="Group 124">
              <a:extLst>
                <a:ext uri="{FF2B5EF4-FFF2-40B4-BE49-F238E27FC236}">
                  <a16:creationId xmlns:a16="http://schemas.microsoft.com/office/drawing/2014/main" id="{9FC44217-816D-4B28-3E4F-FF270D118E2E}"/>
                </a:ext>
              </a:extLst>
            </p:cNvPr>
            <p:cNvGrpSpPr>
              <a:grpSpLocks/>
            </p:cNvGrpSpPr>
            <p:nvPr/>
          </p:nvGrpSpPr>
          <p:grpSpPr bwMode="auto">
            <a:xfrm>
              <a:off x="6861278" y="4221120"/>
              <a:ext cx="1527175" cy="288000"/>
              <a:chOff x="1008" y="2064"/>
              <a:chExt cx="962" cy="288"/>
            </a:xfrm>
          </p:grpSpPr>
          <p:sp>
            <p:nvSpPr>
              <p:cNvPr id="29" name="Line 125">
                <a:extLst>
                  <a:ext uri="{FF2B5EF4-FFF2-40B4-BE49-F238E27FC236}">
                    <a16:creationId xmlns:a16="http://schemas.microsoft.com/office/drawing/2014/main" id="{3B36774B-1667-C89D-48E8-AE1424035B5C}"/>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30" name="Line 126">
                <a:extLst>
                  <a:ext uri="{FF2B5EF4-FFF2-40B4-BE49-F238E27FC236}">
                    <a16:creationId xmlns:a16="http://schemas.microsoft.com/office/drawing/2014/main" id="{3DCF2EFC-92DC-0984-D2DD-521A74E6B706}"/>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31" name="Line 127">
                <a:extLst>
                  <a:ext uri="{FF2B5EF4-FFF2-40B4-BE49-F238E27FC236}">
                    <a16:creationId xmlns:a16="http://schemas.microsoft.com/office/drawing/2014/main" id="{4AA1522B-C6EC-3324-94C8-990CDFD381CA}"/>
                  </a:ext>
                </a:extLst>
              </p:cNvPr>
              <p:cNvSpPr>
                <a:spLocks noChangeShapeType="1"/>
              </p:cNvSpPr>
              <p:nvPr/>
            </p:nvSpPr>
            <p:spPr bwMode="auto">
              <a:xfrm>
                <a:off x="1392" y="2352"/>
                <a:ext cx="57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grpSp>
        <p:nvGrpSpPr>
          <p:cNvPr id="131" name="组合 130">
            <a:extLst>
              <a:ext uri="{FF2B5EF4-FFF2-40B4-BE49-F238E27FC236}">
                <a16:creationId xmlns:a16="http://schemas.microsoft.com/office/drawing/2014/main" id="{50E9774A-4683-0AD6-1D58-19641A64852F}"/>
              </a:ext>
            </a:extLst>
          </p:cNvPr>
          <p:cNvGrpSpPr/>
          <p:nvPr/>
        </p:nvGrpSpPr>
        <p:grpSpPr>
          <a:xfrm>
            <a:off x="1202558" y="4749908"/>
            <a:ext cx="7312747" cy="288000"/>
            <a:chOff x="1072803" y="4725144"/>
            <a:chExt cx="7312747" cy="288000"/>
          </a:xfrm>
        </p:grpSpPr>
        <p:grpSp>
          <p:nvGrpSpPr>
            <p:cNvPr id="33" name="Group 114">
              <a:extLst>
                <a:ext uri="{FF2B5EF4-FFF2-40B4-BE49-F238E27FC236}">
                  <a16:creationId xmlns:a16="http://schemas.microsoft.com/office/drawing/2014/main" id="{519E13AB-CAB1-F1F9-692F-7A80C46885A2}"/>
                </a:ext>
              </a:extLst>
            </p:cNvPr>
            <p:cNvGrpSpPr>
              <a:grpSpLocks/>
            </p:cNvGrpSpPr>
            <p:nvPr/>
          </p:nvGrpSpPr>
          <p:grpSpPr bwMode="auto">
            <a:xfrm>
              <a:off x="1072803" y="4725144"/>
              <a:ext cx="1530352" cy="288000"/>
              <a:chOff x="1581" y="2064"/>
              <a:chExt cx="964" cy="288"/>
            </a:xfrm>
          </p:grpSpPr>
          <p:sp>
            <p:nvSpPr>
              <p:cNvPr id="34" name="Line 117">
                <a:extLst>
                  <a:ext uri="{FF2B5EF4-FFF2-40B4-BE49-F238E27FC236}">
                    <a16:creationId xmlns:a16="http://schemas.microsoft.com/office/drawing/2014/main" id="{9AB59FD1-8892-174C-51B2-283F8442647E}"/>
                  </a:ext>
                </a:extLst>
              </p:cNvPr>
              <p:cNvSpPr>
                <a:spLocks noChangeShapeType="1"/>
              </p:cNvSpPr>
              <p:nvPr/>
            </p:nvSpPr>
            <p:spPr bwMode="auto">
              <a:xfrm>
                <a:off x="1581" y="2352"/>
                <a:ext cx="96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35" name="Line 118">
                <a:extLst>
                  <a:ext uri="{FF2B5EF4-FFF2-40B4-BE49-F238E27FC236}">
                    <a16:creationId xmlns:a16="http://schemas.microsoft.com/office/drawing/2014/main" id="{344B8AAE-0113-37E8-9425-DA3E43370B1F}"/>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36" name="Group 119">
              <a:extLst>
                <a:ext uri="{FF2B5EF4-FFF2-40B4-BE49-F238E27FC236}">
                  <a16:creationId xmlns:a16="http://schemas.microsoft.com/office/drawing/2014/main" id="{9C988A7D-C4D1-F30F-BC9E-DC081B220C47}"/>
                </a:ext>
              </a:extLst>
            </p:cNvPr>
            <p:cNvGrpSpPr>
              <a:grpSpLocks/>
            </p:cNvGrpSpPr>
            <p:nvPr/>
          </p:nvGrpSpPr>
          <p:grpSpPr bwMode="auto">
            <a:xfrm>
              <a:off x="2601562" y="4725144"/>
              <a:ext cx="2438400" cy="288000"/>
              <a:chOff x="1008" y="2064"/>
              <a:chExt cx="1536" cy="288"/>
            </a:xfrm>
          </p:grpSpPr>
          <p:sp>
            <p:nvSpPr>
              <p:cNvPr id="37" name="Line 120">
                <a:extLst>
                  <a:ext uri="{FF2B5EF4-FFF2-40B4-BE49-F238E27FC236}">
                    <a16:creationId xmlns:a16="http://schemas.microsoft.com/office/drawing/2014/main" id="{AF02AC0E-D794-E959-B514-1372E3EB9E75}"/>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38" name="Line 121">
                <a:extLst>
                  <a:ext uri="{FF2B5EF4-FFF2-40B4-BE49-F238E27FC236}">
                    <a16:creationId xmlns:a16="http://schemas.microsoft.com/office/drawing/2014/main" id="{5C71B8C5-C6E9-6B1E-32EB-8C2DAB53C8B5}"/>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39" name="Line 122">
                <a:extLst>
                  <a:ext uri="{FF2B5EF4-FFF2-40B4-BE49-F238E27FC236}">
                    <a16:creationId xmlns:a16="http://schemas.microsoft.com/office/drawing/2014/main" id="{3786B804-5086-5DCC-ABFC-A1A1D8DA5374}"/>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0" name="Line 123">
                <a:extLst>
                  <a:ext uri="{FF2B5EF4-FFF2-40B4-BE49-F238E27FC236}">
                    <a16:creationId xmlns:a16="http://schemas.microsoft.com/office/drawing/2014/main" id="{01FE0636-6AE4-6288-C39B-A1E511C632F2}"/>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41" name="Group 124">
              <a:extLst>
                <a:ext uri="{FF2B5EF4-FFF2-40B4-BE49-F238E27FC236}">
                  <a16:creationId xmlns:a16="http://schemas.microsoft.com/office/drawing/2014/main" id="{A650714A-0B15-AF09-EF86-9E115DEE9F32}"/>
                </a:ext>
              </a:extLst>
            </p:cNvPr>
            <p:cNvGrpSpPr>
              <a:grpSpLocks/>
            </p:cNvGrpSpPr>
            <p:nvPr/>
          </p:nvGrpSpPr>
          <p:grpSpPr bwMode="auto">
            <a:xfrm>
              <a:off x="5039962" y="4725144"/>
              <a:ext cx="2438400" cy="288000"/>
              <a:chOff x="1008" y="2064"/>
              <a:chExt cx="1536" cy="288"/>
            </a:xfrm>
          </p:grpSpPr>
          <p:sp>
            <p:nvSpPr>
              <p:cNvPr id="42" name="Line 125">
                <a:extLst>
                  <a:ext uri="{FF2B5EF4-FFF2-40B4-BE49-F238E27FC236}">
                    <a16:creationId xmlns:a16="http://schemas.microsoft.com/office/drawing/2014/main" id="{F807C7AB-22B0-A36E-E73A-7FF912DB5085}"/>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3" name="Line 126">
                <a:extLst>
                  <a:ext uri="{FF2B5EF4-FFF2-40B4-BE49-F238E27FC236}">
                    <a16:creationId xmlns:a16="http://schemas.microsoft.com/office/drawing/2014/main" id="{007F20C5-3596-0DF1-DB92-2936F6F475AE}"/>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4" name="Line 127">
                <a:extLst>
                  <a:ext uri="{FF2B5EF4-FFF2-40B4-BE49-F238E27FC236}">
                    <a16:creationId xmlns:a16="http://schemas.microsoft.com/office/drawing/2014/main" id="{6BC096EF-707D-F05F-067C-9E80DFFB5295}"/>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5" name="Line 128">
                <a:extLst>
                  <a:ext uri="{FF2B5EF4-FFF2-40B4-BE49-F238E27FC236}">
                    <a16:creationId xmlns:a16="http://schemas.microsoft.com/office/drawing/2014/main" id="{15D65D3E-86F8-ECC1-C4F3-6599576AB2DD}"/>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46" name="Group 124">
              <a:extLst>
                <a:ext uri="{FF2B5EF4-FFF2-40B4-BE49-F238E27FC236}">
                  <a16:creationId xmlns:a16="http://schemas.microsoft.com/office/drawing/2014/main" id="{0690DACD-E333-5CBE-1544-A965F9C7B9D4}"/>
                </a:ext>
              </a:extLst>
            </p:cNvPr>
            <p:cNvGrpSpPr>
              <a:grpSpLocks/>
            </p:cNvGrpSpPr>
            <p:nvPr/>
          </p:nvGrpSpPr>
          <p:grpSpPr bwMode="auto">
            <a:xfrm>
              <a:off x="7469562" y="4725144"/>
              <a:ext cx="915988" cy="288000"/>
              <a:chOff x="1008" y="2064"/>
              <a:chExt cx="577" cy="288"/>
            </a:xfrm>
          </p:grpSpPr>
          <p:sp>
            <p:nvSpPr>
              <p:cNvPr id="47" name="Line 125">
                <a:extLst>
                  <a:ext uri="{FF2B5EF4-FFF2-40B4-BE49-F238E27FC236}">
                    <a16:creationId xmlns:a16="http://schemas.microsoft.com/office/drawing/2014/main" id="{5A6C735B-ED4D-E636-EA5D-EE1328E68625}"/>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8" name="Line 126">
                <a:extLst>
                  <a:ext uri="{FF2B5EF4-FFF2-40B4-BE49-F238E27FC236}">
                    <a16:creationId xmlns:a16="http://schemas.microsoft.com/office/drawing/2014/main" id="{EDD1FD93-9359-2C4A-143B-66A2AFF913DD}"/>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9" name="Line 127">
                <a:extLst>
                  <a:ext uri="{FF2B5EF4-FFF2-40B4-BE49-F238E27FC236}">
                    <a16:creationId xmlns:a16="http://schemas.microsoft.com/office/drawing/2014/main" id="{8677B0DA-C3D0-2956-D4D8-FF21070D4257}"/>
                  </a:ext>
                </a:extLst>
              </p:cNvPr>
              <p:cNvSpPr>
                <a:spLocks noChangeShapeType="1"/>
              </p:cNvSpPr>
              <p:nvPr/>
            </p:nvSpPr>
            <p:spPr bwMode="auto">
              <a:xfrm>
                <a:off x="1392" y="2352"/>
                <a:ext cx="193"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sp>
        <p:nvSpPr>
          <p:cNvPr id="50" name="Text Box 180">
            <a:extLst>
              <a:ext uri="{FF2B5EF4-FFF2-40B4-BE49-F238E27FC236}">
                <a16:creationId xmlns:a16="http://schemas.microsoft.com/office/drawing/2014/main" id="{0E21AB2A-9460-7285-14D5-ED30AA7DC2B0}"/>
              </a:ext>
            </a:extLst>
          </p:cNvPr>
          <p:cNvSpPr txBox="1">
            <a:spLocks noChangeArrowheads="1"/>
          </p:cNvSpPr>
          <p:nvPr/>
        </p:nvSpPr>
        <p:spPr bwMode="auto">
          <a:xfrm>
            <a:off x="897585" y="4756587"/>
            <a:ext cx="218008" cy="30600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800" b="1" i="1" dirty="0">
                <a:solidFill>
                  <a:schemeClr val="bg1"/>
                </a:solidFill>
                <a:ea typeface="+mn-ea"/>
                <a:cs typeface="Times New Roman" panose="02020603050405020304" pitchFamily="18" charset="0"/>
                <a:sym typeface="+mn-lt"/>
              </a:rPr>
              <a:t>T</a:t>
            </a:r>
            <a:r>
              <a:rPr kumimoji="1" lang="en-US" altLang="zh-CN" sz="1800" b="1" baseline="-25000" dirty="0">
                <a:solidFill>
                  <a:schemeClr val="bg1"/>
                </a:solidFill>
                <a:ea typeface="+mn-ea"/>
                <a:cs typeface="Times New Roman" panose="02020603050405020304" pitchFamily="18" charset="0"/>
                <a:sym typeface="+mn-lt"/>
              </a:rPr>
              <a:t>2</a:t>
            </a:r>
          </a:p>
        </p:txBody>
      </p:sp>
      <p:grpSp>
        <p:nvGrpSpPr>
          <p:cNvPr id="162" name="组合 161">
            <a:extLst>
              <a:ext uri="{FF2B5EF4-FFF2-40B4-BE49-F238E27FC236}">
                <a16:creationId xmlns:a16="http://schemas.microsoft.com/office/drawing/2014/main" id="{5482F1D4-C2A0-B963-909A-1E67EFE39C3D}"/>
              </a:ext>
            </a:extLst>
          </p:cNvPr>
          <p:cNvGrpSpPr/>
          <p:nvPr/>
        </p:nvGrpSpPr>
        <p:grpSpPr>
          <a:xfrm>
            <a:off x="1202558" y="5241566"/>
            <a:ext cx="7312799" cy="288032"/>
            <a:chOff x="1071699" y="5229200"/>
            <a:chExt cx="7312799" cy="288032"/>
          </a:xfrm>
        </p:grpSpPr>
        <p:grpSp>
          <p:nvGrpSpPr>
            <p:cNvPr id="55" name="Group 119">
              <a:extLst>
                <a:ext uri="{FF2B5EF4-FFF2-40B4-BE49-F238E27FC236}">
                  <a16:creationId xmlns:a16="http://schemas.microsoft.com/office/drawing/2014/main" id="{D70BBBA8-69F8-565F-F55B-AC3D34511FAE}"/>
                </a:ext>
              </a:extLst>
            </p:cNvPr>
            <p:cNvGrpSpPr>
              <a:grpSpLocks/>
            </p:cNvGrpSpPr>
            <p:nvPr/>
          </p:nvGrpSpPr>
          <p:grpSpPr bwMode="auto">
            <a:xfrm>
              <a:off x="3210499" y="5229232"/>
              <a:ext cx="2438400" cy="288000"/>
              <a:chOff x="1008" y="2064"/>
              <a:chExt cx="1536" cy="288"/>
            </a:xfrm>
          </p:grpSpPr>
          <p:sp>
            <p:nvSpPr>
              <p:cNvPr id="56" name="Line 120">
                <a:extLst>
                  <a:ext uri="{FF2B5EF4-FFF2-40B4-BE49-F238E27FC236}">
                    <a16:creationId xmlns:a16="http://schemas.microsoft.com/office/drawing/2014/main" id="{1A295515-430B-42BE-6EDF-010C9FF9CA3F}"/>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7" name="Line 121">
                <a:extLst>
                  <a:ext uri="{FF2B5EF4-FFF2-40B4-BE49-F238E27FC236}">
                    <a16:creationId xmlns:a16="http://schemas.microsoft.com/office/drawing/2014/main" id="{DBFEB9DE-738C-8574-BC55-90D717D92EB9}"/>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 name="Line 122">
                <a:extLst>
                  <a:ext uri="{FF2B5EF4-FFF2-40B4-BE49-F238E27FC236}">
                    <a16:creationId xmlns:a16="http://schemas.microsoft.com/office/drawing/2014/main" id="{76D36AC5-4BE0-9E8A-135B-4B068CA896E4}"/>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9" name="Line 123">
                <a:extLst>
                  <a:ext uri="{FF2B5EF4-FFF2-40B4-BE49-F238E27FC236}">
                    <a16:creationId xmlns:a16="http://schemas.microsoft.com/office/drawing/2014/main" id="{65143ADF-E24E-D2C8-DA7B-FE8A6A38CC83}"/>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60" name="Group 124">
              <a:extLst>
                <a:ext uri="{FF2B5EF4-FFF2-40B4-BE49-F238E27FC236}">
                  <a16:creationId xmlns:a16="http://schemas.microsoft.com/office/drawing/2014/main" id="{6B5256C2-7FDC-97F2-DB8E-B02E84952A37}"/>
                </a:ext>
              </a:extLst>
            </p:cNvPr>
            <p:cNvGrpSpPr>
              <a:grpSpLocks/>
            </p:cNvGrpSpPr>
            <p:nvPr/>
          </p:nvGrpSpPr>
          <p:grpSpPr bwMode="auto">
            <a:xfrm>
              <a:off x="5648899" y="5229232"/>
              <a:ext cx="2438400" cy="288000"/>
              <a:chOff x="1008" y="2064"/>
              <a:chExt cx="1536" cy="288"/>
            </a:xfrm>
          </p:grpSpPr>
          <p:sp>
            <p:nvSpPr>
              <p:cNvPr id="61" name="Line 125">
                <a:extLst>
                  <a:ext uri="{FF2B5EF4-FFF2-40B4-BE49-F238E27FC236}">
                    <a16:creationId xmlns:a16="http://schemas.microsoft.com/office/drawing/2014/main" id="{2A9ECC2A-704B-901F-49EE-877694240005}"/>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62" name="Line 126">
                <a:extLst>
                  <a:ext uri="{FF2B5EF4-FFF2-40B4-BE49-F238E27FC236}">
                    <a16:creationId xmlns:a16="http://schemas.microsoft.com/office/drawing/2014/main" id="{52C2905C-3755-6D5E-BAAC-5264EC0DF081}"/>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63" name="Line 127">
                <a:extLst>
                  <a:ext uri="{FF2B5EF4-FFF2-40B4-BE49-F238E27FC236}">
                    <a16:creationId xmlns:a16="http://schemas.microsoft.com/office/drawing/2014/main" id="{AE15BFE8-E6F3-3B14-06FD-7951D84497B3}"/>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68" name="Line 128">
                <a:extLst>
                  <a:ext uri="{FF2B5EF4-FFF2-40B4-BE49-F238E27FC236}">
                    <a16:creationId xmlns:a16="http://schemas.microsoft.com/office/drawing/2014/main" id="{9D6CA956-3462-C65A-D13C-E950E875F198}"/>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128" name="Line 125">
              <a:extLst>
                <a:ext uri="{FF2B5EF4-FFF2-40B4-BE49-F238E27FC236}">
                  <a16:creationId xmlns:a16="http://schemas.microsoft.com/office/drawing/2014/main" id="{FBC3B6FC-C5ED-08FE-D252-9F4C5000B866}"/>
                </a:ext>
              </a:extLst>
            </p:cNvPr>
            <p:cNvSpPr>
              <a:spLocks noChangeShapeType="1"/>
            </p:cNvSpPr>
            <p:nvPr/>
          </p:nvSpPr>
          <p:spPr bwMode="auto">
            <a:xfrm>
              <a:off x="8078498" y="5229200"/>
              <a:ext cx="3060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nvGrpSpPr>
            <p:cNvPr id="136" name="组合 135">
              <a:extLst>
                <a:ext uri="{FF2B5EF4-FFF2-40B4-BE49-F238E27FC236}">
                  <a16:creationId xmlns:a16="http://schemas.microsoft.com/office/drawing/2014/main" id="{6A409E74-1911-C37B-B3AA-73C270039A40}"/>
                </a:ext>
              </a:extLst>
            </p:cNvPr>
            <p:cNvGrpSpPr/>
            <p:nvPr/>
          </p:nvGrpSpPr>
          <p:grpSpPr>
            <a:xfrm>
              <a:off x="1071699" y="5229232"/>
              <a:ext cx="2140392" cy="288000"/>
              <a:chOff x="1071699" y="5229232"/>
              <a:chExt cx="2140392" cy="288000"/>
            </a:xfrm>
          </p:grpSpPr>
          <p:sp>
            <p:nvSpPr>
              <p:cNvPr id="53" name="Line 117">
                <a:extLst>
                  <a:ext uri="{FF2B5EF4-FFF2-40B4-BE49-F238E27FC236}">
                    <a16:creationId xmlns:a16="http://schemas.microsoft.com/office/drawing/2014/main" id="{56856D5A-81CC-0E89-E34A-861F78A6FDE5}"/>
                  </a:ext>
                </a:extLst>
              </p:cNvPr>
              <p:cNvSpPr>
                <a:spLocks noChangeShapeType="1"/>
              </p:cNvSpPr>
              <p:nvPr/>
            </p:nvSpPr>
            <p:spPr bwMode="auto">
              <a:xfrm>
                <a:off x="1375350" y="5517232"/>
                <a:ext cx="1836741"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4" name="Line 118">
                <a:extLst>
                  <a:ext uri="{FF2B5EF4-FFF2-40B4-BE49-F238E27FC236}">
                    <a16:creationId xmlns:a16="http://schemas.microsoft.com/office/drawing/2014/main" id="{14757386-4A39-2B34-7F56-46478F3EA78B}"/>
                  </a:ext>
                </a:extLst>
              </p:cNvPr>
              <p:cNvSpPr>
                <a:spLocks noChangeShapeType="1"/>
              </p:cNvSpPr>
              <p:nvPr/>
            </p:nvSpPr>
            <p:spPr bwMode="auto">
              <a:xfrm>
                <a:off x="3210503" y="5229232"/>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33" name="Line 125">
                <a:extLst>
                  <a:ext uri="{FF2B5EF4-FFF2-40B4-BE49-F238E27FC236}">
                    <a16:creationId xmlns:a16="http://schemas.microsoft.com/office/drawing/2014/main" id="{D1673D20-B743-DCF2-A9A5-2A36AD493F8A}"/>
                  </a:ext>
                </a:extLst>
              </p:cNvPr>
              <p:cNvSpPr>
                <a:spLocks noChangeShapeType="1"/>
              </p:cNvSpPr>
              <p:nvPr/>
            </p:nvSpPr>
            <p:spPr bwMode="auto">
              <a:xfrm>
                <a:off x="1071699" y="5229232"/>
                <a:ext cx="30638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34" name="Line 126">
                <a:extLst>
                  <a:ext uri="{FF2B5EF4-FFF2-40B4-BE49-F238E27FC236}">
                    <a16:creationId xmlns:a16="http://schemas.microsoft.com/office/drawing/2014/main" id="{D24778FE-FECB-736F-C60C-00327C4AFB65}"/>
                  </a:ext>
                </a:extLst>
              </p:cNvPr>
              <p:cNvSpPr>
                <a:spLocks noChangeShapeType="1"/>
              </p:cNvSpPr>
              <p:nvPr/>
            </p:nvSpPr>
            <p:spPr bwMode="auto">
              <a:xfrm>
                <a:off x="1370149" y="5229232"/>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sp>
        <p:nvSpPr>
          <p:cNvPr id="137" name="Text Box 180">
            <a:extLst>
              <a:ext uri="{FF2B5EF4-FFF2-40B4-BE49-F238E27FC236}">
                <a16:creationId xmlns:a16="http://schemas.microsoft.com/office/drawing/2014/main" id="{E7FD4497-7828-B67C-86EB-A64119FEFF45}"/>
              </a:ext>
            </a:extLst>
          </p:cNvPr>
          <p:cNvSpPr txBox="1">
            <a:spLocks noChangeArrowheads="1"/>
          </p:cNvSpPr>
          <p:nvPr/>
        </p:nvSpPr>
        <p:spPr bwMode="auto">
          <a:xfrm>
            <a:off x="897585" y="5236081"/>
            <a:ext cx="218008" cy="30600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800" b="1" i="1" dirty="0">
                <a:solidFill>
                  <a:schemeClr val="bg1"/>
                </a:solidFill>
                <a:ea typeface="+mn-ea"/>
                <a:cs typeface="Times New Roman" panose="02020603050405020304" pitchFamily="18" charset="0"/>
                <a:sym typeface="+mn-lt"/>
              </a:rPr>
              <a:t>T</a:t>
            </a:r>
            <a:r>
              <a:rPr kumimoji="1" lang="en-US" altLang="zh-CN" sz="1800" b="1" baseline="-25000" dirty="0">
                <a:solidFill>
                  <a:schemeClr val="bg1"/>
                </a:solidFill>
                <a:ea typeface="+mn-ea"/>
                <a:cs typeface="Times New Roman" panose="02020603050405020304" pitchFamily="18" charset="0"/>
                <a:sym typeface="+mn-lt"/>
              </a:rPr>
              <a:t>3</a:t>
            </a:r>
          </a:p>
        </p:txBody>
      </p:sp>
      <p:sp>
        <p:nvSpPr>
          <p:cNvPr id="138" name="Text Box 180">
            <a:extLst>
              <a:ext uri="{FF2B5EF4-FFF2-40B4-BE49-F238E27FC236}">
                <a16:creationId xmlns:a16="http://schemas.microsoft.com/office/drawing/2014/main" id="{9B4A20EE-6956-C901-900D-2B204C704C16}"/>
              </a:ext>
            </a:extLst>
          </p:cNvPr>
          <p:cNvSpPr txBox="1">
            <a:spLocks noChangeArrowheads="1"/>
          </p:cNvSpPr>
          <p:nvPr/>
        </p:nvSpPr>
        <p:spPr bwMode="auto">
          <a:xfrm>
            <a:off x="897585" y="5715576"/>
            <a:ext cx="218008" cy="30600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800" b="1" i="1" dirty="0">
                <a:solidFill>
                  <a:schemeClr val="bg1"/>
                </a:solidFill>
                <a:ea typeface="+mn-ea"/>
                <a:cs typeface="Times New Roman" panose="02020603050405020304" pitchFamily="18" charset="0"/>
                <a:sym typeface="+mn-lt"/>
              </a:rPr>
              <a:t>T</a:t>
            </a:r>
            <a:r>
              <a:rPr kumimoji="1" lang="en-US" altLang="zh-CN" sz="1800" b="1" baseline="-25000" dirty="0">
                <a:solidFill>
                  <a:schemeClr val="bg1"/>
                </a:solidFill>
                <a:ea typeface="+mn-ea"/>
                <a:cs typeface="Times New Roman" panose="02020603050405020304" pitchFamily="18" charset="0"/>
                <a:sym typeface="+mn-lt"/>
              </a:rPr>
              <a:t>4</a:t>
            </a:r>
          </a:p>
        </p:txBody>
      </p:sp>
      <p:grpSp>
        <p:nvGrpSpPr>
          <p:cNvPr id="161" name="组合 160">
            <a:extLst>
              <a:ext uri="{FF2B5EF4-FFF2-40B4-BE49-F238E27FC236}">
                <a16:creationId xmlns:a16="http://schemas.microsoft.com/office/drawing/2014/main" id="{5DA4A06D-D0BD-DE3F-37E3-E40D2425446E}"/>
              </a:ext>
            </a:extLst>
          </p:cNvPr>
          <p:cNvGrpSpPr/>
          <p:nvPr/>
        </p:nvGrpSpPr>
        <p:grpSpPr>
          <a:xfrm>
            <a:off x="1189858" y="5733256"/>
            <a:ext cx="7342582" cy="288320"/>
            <a:chOff x="1056308" y="5733256"/>
            <a:chExt cx="7342582" cy="288320"/>
          </a:xfrm>
        </p:grpSpPr>
        <p:grpSp>
          <p:nvGrpSpPr>
            <p:cNvPr id="139" name="Group 119">
              <a:extLst>
                <a:ext uri="{FF2B5EF4-FFF2-40B4-BE49-F238E27FC236}">
                  <a16:creationId xmlns:a16="http://schemas.microsoft.com/office/drawing/2014/main" id="{5813C3CC-B800-B72E-6D25-525049345719}"/>
                </a:ext>
              </a:extLst>
            </p:cNvPr>
            <p:cNvGrpSpPr>
              <a:grpSpLocks/>
            </p:cNvGrpSpPr>
            <p:nvPr/>
          </p:nvGrpSpPr>
          <p:grpSpPr bwMode="auto">
            <a:xfrm>
              <a:off x="3820540" y="5733576"/>
              <a:ext cx="2438400" cy="288000"/>
              <a:chOff x="1008" y="2064"/>
              <a:chExt cx="1536" cy="288"/>
            </a:xfrm>
          </p:grpSpPr>
          <p:sp>
            <p:nvSpPr>
              <p:cNvPr id="140" name="Line 120">
                <a:extLst>
                  <a:ext uri="{FF2B5EF4-FFF2-40B4-BE49-F238E27FC236}">
                    <a16:creationId xmlns:a16="http://schemas.microsoft.com/office/drawing/2014/main" id="{BA6F57E1-E8F9-0212-475D-AAB64F14029A}"/>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41" name="Line 121">
                <a:extLst>
                  <a:ext uri="{FF2B5EF4-FFF2-40B4-BE49-F238E27FC236}">
                    <a16:creationId xmlns:a16="http://schemas.microsoft.com/office/drawing/2014/main" id="{0BCCD989-21BD-269A-3D18-F295F686BEA4}"/>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42" name="Line 122">
                <a:extLst>
                  <a:ext uri="{FF2B5EF4-FFF2-40B4-BE49-F238E27FC236}">
                    <a16:creationId xmlns:a16="http://schemas.microsoft.com/office/drawing/2014/main" id="{34891506-CD70-91FF-C22B-D710CE47A96C}"/>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43" name="Line 123">
                <a:extLst>
                  <a:ext uri="{FF2B5EF4-FFF2-40B4-BE49-F238E27FC236}">
                    <a16:creationId xmlns:a16="http://schemas.microsoft.com/office/drawing/2014/main" id="{AF37F4E3-D5A9-3663-EF42-ABA263F3FC42}"/>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144" name="Group 124">
              <a:extLst>
                <a:ext uri="{FF2B5EF4-FFF2-40B4-BE49-F238E27FC236}">
                  <a16:creationId xmlns:a16="http://schemas.microsoft.com/office/drawing/2014/main" id="{A7B8020A-4237-FE3D-FCE1-E0F96AF0A7B6}"/>
                </a:ext>
              </a:extLst>
            </p:cNvPr>
            <p:cNvGrpSpPr>
              <a:grpSpLocks/>
            </p:cNvGrpSpPr>
            <p:nvPr/>
          </p:nvGrpSpPr>
          <p:grpSpPr bwMode="auto">
            <a:xfrm>
              <a:off x="6258940" y="5733576"/>
              <a:ext cx="2139950" cy="288000"/>
              <a:chOff x="1008" y="2064"/>
              <a:chExt cx="1348" cy="288"/>
            </a:xfrm>
          </p:grpSpPr>
          <p:sp>
            <p:nvSpPr>
              <p:cNvPr id="145" name="Line 125">
                <a:extLst>
                  <a:ext uri="{FF2B5EF4-FFF2-40B4-BE49-F238E27FC236}">
                    <a16:creationId xmlns:a16="http://schemas.microsoft.com/office/drawing/2014/main" id="{2A9CFDE1-8064-0C46-3916-82D230727D4D}"/>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46" name="Line 126">
                <a:extLst>
                  <a:ext uri="{FF2B5EF4-FFF2-40B4-BE49-F238E27FC236}">
                    <a16:creationId xmlns:a16="http://schemas.microsoft.com/office/drawing/2014/main" id="{E122D5C7-C8EC-EEE9-1D4C-E1E304F4C56C}"/>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47" name="Line 127">
                <a:extLst>
                  <a:ext uri="{FF2B5EF4-FFF2-40B4-BE49-F238E27FC236}">
                    <a16:creationId xmlns:a16="http://schemas.microsoft.com/office/drawing/2014/main" id="{BC3B1E17-B0CF-EA8A-3668-ACC816243AC7}"/>
                  </a:ext>
                </a:extLst>
              </p:cNvPr>
              <p:cNvSpPr>
                <a:spLocks noChangeShapeType="1"/>
              </p:cNvSpPr>
              <p:nvPr/>
            </p:nvSpPr>
            <p:spPr bwMode="auto">
              <a:xfrm>
                <a:off x="1392" y="2352"/>
                <a:ext cx="96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159" name="组合 158">
              <a:extLst>
                <a:ext uri="{FF2B5EF4-FFF2-40B4-BE49-F238E27FC236}">
                  <a16:creationId xmlns:a16="http://schemas.microsoft.com/office/drawing/2014/main" id="{744099BA-9A38-3842-4017-7EAC731C4D34}"/>
                </a:ext>
              </a:extLst>
            </p:cNvPr>
            <p:cNvGrpSpPr/>
            <p:nvPr/>
          </p:nvGrpSpPr>
          <p:grpSpPr>
            <a:xfrm>
              <a:off x="1367712" y="5733256"/>
              <a:ext cx="2454420" cy="288320"/>
              <a:chOff x="1367712" y="5733256"/>
              <a:chExt cx="2454420" cy="288320"/>
            </a:xfrm>
          </p:grpSpPr>
          <p:sp>
            <p:nvSpPr>
              <p:cNvPr id="153" name="Line 117">
                <a:extLst>
                  <a:ext uri="{FF2B5EF4-FFF2-40B4-BE49-F238E27FC236}">
                    <a16:creationId xmlns:a16="http://schemas.microsoft.com/office/drawing/2014/main" id="{6C1797DF-158F-318A-DD69-7DD3B0B637AF}"/>
                  </a:ext>
                </a:extLst>
              </p:cNvPr>
              <p:cNvSpPr>
                <a:spLocks noChangeShapeType="1"/>
              </p:cNvSpPr>
              <p:nvPr/>
            </p:nvSpPr>
            <p:spPr bwMode="auto">
              <a:xfrm>
                <a:off x="1985391" y="6021576"/>
                <a:ext cx="1836741"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54" name="Line 118">
                <a:extLst>
                  <a:ext uri="{FF2B5EF4-FFF2-40B4-BE49-F238E27FC236}">
                    <a16:creationId xmlns:a16="http://schemas.microsoft.com/office/drawing/2014/main" id="{7C218D84-E98B-A1AB-5000-3BC6AE8FA2C8}"/>
                  </a:ext>
                </a:extLst>
              </p:cNvPr>
              <p:cNvSpPr>
                <a:spLocks noChangeShapeType="1"/>
              </p:cNvSpPr>
              <p:nvPr/>
            </p:nvSpPr>
            <p:spPr bwMode="auto">
              <a:xfrm>
                <a:off x="3820544" y="573357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55" name="Line 125">
                <a:extLst>
                  <a:ext uri="{FF2B5EF4-FFF2-40B4-BE49-F238E27FC236}">
                    <a16:creationId xmlns:a16="http://schemas.microsoft.com/office/drawing/2014/main" id="{DE5833AF-9551-0281-2E53-1361D221DF6D}"/>
                  </a:ext>
                </a:extLst>
              </p:cNvPr>
              <p:cNvSpPr>
                <a:spLocks noChangeShapeType="1"/>
              </p:cNvSpPr>
              <p:nvPr/>
            </p:nvSpPr>
            <p:spPr bwMode="auto">
              <a:xfrm>
                <a:off x="1367712" y="5733576"/>
                <a:ext cx="6120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56" name="Line 126">
                <a:extLst>
                  <a:ext uri="{FF2B5EF4-FFF2-40B4-BE49-F238E27FC236}">
                    <a16:creationId xmlns:a16="http://schemas.microsoft.com/office/drawing/2014/main" id="{F97AF966-5F52-2773-A9BF-E6AD7AE6910E}"/>
                  </a:ext>
                </a:extLst>
              </p:cNvPr>
              <p:cNvSpPr>
                <a:spLocks noChangeShapeType="1"/>
              </p:cNvSpPr>
              <p:nvPr/>
            </p:nvSpPr>
            <p:spPr bwMode="auto">
              <a:xfrm>
                <a:off x="1985160" y="573325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160" name="组合 159">
              <a:extLst>
                <a:ext uri="{FF2B5EF4-FFF2-40B4-BE49-F238E27FC236}">
                  <a16:creationId xmlns:a16="http://schemas.microsoft.com/office/drawing/2014/main" id="{36B39F2E-4259-0AD4-C79C-4A3AB9F546C9}"/>
                </a:ext>
              </a:extLst>
            </p:cNvPr>
            <p:cNvGrpSpPr/>
            <p:nvPr/>
          </p:nvGrpSpPr>
          <p:grpSpPr>
            <a:xfrm>
              <a:off x="1056308" y="5733256"/>
              <a:ext cx="305152" cy="288320"/>
              <a:chOff x="1056308" y="5733256"/>
              <a:chExt cx="305152" cy="288320"/>
            </a:xfrm>
          </p:grpSpPr>
          <p:sp>
            <p:nvSpPr>
              <p:cNvPr id="157" name="Line 126">
                <a:extLst>
                  <a:ext uri="{FF2B5EF4-FFF2-40B4-BE49-F238E27FC236}">
                    <a16:creationId xmlns:a16="http://schemas.microsoft.com/office/drawing/2014/main" id="{922ABAA4-23DB-4AE3-BD12-2D649DAB7950}"/>
                  </a:ext>
                </a:extLst>
              </p:cNvPr>
              <p:cNvSpPr>
                <a:spLocks noChangeShapeType="1"/>
              </p:cNvSpPr>
              <p:nvPr/>
            </p:nvSpPr>
            <p:spPr bwMode="auto">
              <a:xfrm>
                <a:off x="1361460" y="573325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58" name="Line 125">
                <a:extLst>
                  <a:ext uri="{FF2B5EF4-FFF2-40B4-BE49-F238E27FC236}">
                    <a16:creationId xmlns:a16="http://schemas.microsoft.com/office/drawing/2014/main" id="{70557C24-EEB6-2330-4C3C-EA841A2F4F43}"/>
                  </a:ext>
                </a:extLst>
              </p:cNvPr>
              <p:cNvSpPr>
                <a:spLocks noChangeShapeType="1"/>
              </p:cNvSpPr>
              <p:nvPr/>
            </p:nvSpPr>
            <p:spPr bwMode="auto">
              <a:xfrm>
                <a:off x="1056308" y="6021576"/>
                <a:ext cx="3024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grpSp>
        <p:nvGrpSpPr>
          <p:cNvPr id="166" name="组合 165">
            <a:extLst>
              <a:ext uri="{FF2B5EF4-FFF2-40B4-BE49-F238E27FC236}">
                <a16:creationId xmlns:a16="http://schemas.microsoft.com/office/drawing/2014/main" id="{369A1125-ED56-0202-E28C-A498AEA9ACB2}"/>
              </a:ext>
            </a:extLst>
          </p:cNvPr>
          <p:cNvGrpSpPr/>
          <p:nvPr/>
        </p:nvGrpSpPr>
        <p:grpSpPr>
          <a:xfrm>
            <a:off x="1202558" y="2783276"/>
            <a:ext cx="7327938" cy="288000"/>
            <a:chOff x="1068994" y="2281950"/>
            <a:chExt cx="7327938" cy="288000"/>
          </a:xfrm>
        </p:grpSpPr>
        <p:sp>
          <p:nvSpPr>
            <p:cNvPr id="58499" name="Line 131"/>
            <p:cNvSpPr>
              <a:spLocks noChangeShapeType="1"/>
            </p:cNvSpPr>
            <p:nvPr/>
          </p:nvSpPr>
          <p:spPr bwMode="auto">
            <a:xfrm>
              <a:off x="1373832" y="2569950"/>
              <a:ext cx="6096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0" name="Line 132"/>
            <p:cNvSpPr>
              <a:spLocks noChangeShapeType="1"/>
            </p:cNvSpPr>
            <p:nvPr/>
          </p:nvSpPr>
          <p:spPr bwMode="auto">
            <a:xfrm>
              <a:off x="1373832" y="2281950"/>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1" name="Line 133"/>
            <p:cNvSpPr>
              <a:spLocks noChangeShapeType="1"/>
            </p:cNvSpPr>
            <p:nvPr/>
          </p:nvSpPr>
          <p:spPr bwMode="auto">
            <a:xfrm>
              <a:off x="1989782" y="2281950"/>
              <a:ext cx="18288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2" name="Line 134"/>
            <p:cNvSpPr>
              <a:spLocks noChangeShapeType="1"/>
            </p:cNvSpPr>
            <p:nvPr/>
          </p:nvSpPr>
          <p:spPr bwMode="auto">
            <a:xfrm>
              <a:off x="1989782" y="2281950"/>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4" name="Line 136"/>
            <p:cNvSpPr>
              <a:spLocks noChangeShapeType="1"/>
            </p:cNvSpPr>
            <p:nvPr/>
          </p:nvSpPr>
          <p:spPr bwMode="auto">
            <a:xfrm>
              <a:off x="3818583" y="2569950"/>
              <a:ext cx="6096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5" name="Line 137"/>
            <p:cNvSpPr>
              <a:spLocks noChangeShapeType="1"/>
            </p:cNvSpPr>
            <p:nvPr/>
          </p:nvSpPr>
          <p:spPr bwMode="auto">
            <a:xfrm>
              <a:off x="3813820" y="2281950"/>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6" name="Line 138"/>
            <p:cNvSpPr>
              <a:spLocks noChangeShapeType="1"/>
            </p:cNvSpPr>
            <p:nvPr/>
          </p:nvSpPr>
          <p:spPr bwMode="auto">
            <a:xfrm>
              <a:off x="4428183" y="2281950"/>
              <a:ext cx="18288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7" name="Line 139"/>
            <p:cNvSpPr>
              <a:spLocks noChangeShapeType="1"/>
            </p:cNvSpPr>
            <p:nvPr/>
          </p:nvSpPr>
          <p:spPr bwMode="auto">
            <a:xfrm>
              <a:off x="4428183" y="2281950"/>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8" name="Line 140"/>
            <p:cNvSpPr>
              <a:spLocks noChangeShapeType="1"/>
            </p:cNvSpPr>
            <p:nvPr/>
          </p:nvSpPr>
          <p:spPr bwMode="auto">
            <a:xfrm>
              <a:off x="6256982" y="2569950"/>
              <a:ext cx="6120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9" name="Line 141"/>
            <p:cNvSpPr>
              <a:spLocks noChangeShapeType="1"/>
            </p:cNvSpPr>
            <p:nvPr/>
          </p:nvSpPr>
          <p:spPr bwMode="auto">
            <a:xfrm>
              <a:off x="6256982" y="2281950"/>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0" name="Line 142"/>
            <p:cNvSpPr>
              <a:spLocks noChangeShapeType="1"/>
            </p:cNvSpPr>
            <p:nvPr/>
          </p:nvSpPr>
          <p:spPr bwMode="auto">
            <a:xfrm>
              <a:off x="6872932" y="2281950"/>
              <a:ext cx="15240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1" name="Line 143"/>
            <p:cNvSpPr>
              <a:spLocks noChangeShapeType="1"/>
            </p:cNvSpPr>
            <p:nvPr/>
          </p:nvSpPr>
          <p:spPr bwMode="auto">
            <a:xfrm>
              <a:off x="6872932" y="2281950"/>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63" name="Line 142">
              <a:extLst>
                <a:ext uri="{FF2B5EF4-FFF2-40B4-BE49-F238E27FC236}">
                  <a16:creationId xmlns:a16="http://schemas.microsoft.com/office/drawing/2014/main" id="{F685AF95-14A3-70A7-511A-B22F6CC28F38}"/>
                </a:ext>
              </a:extLst>
            </p:cNvPr>
            <p:cNvSpPr>
              <a:spLocks noChangeShapeType="1"/>
            </p:cNvSpPr>
            <p:nvPr/>
          </p:nvSpPr>
          <p:spPr bwMode="auto">
            <a:xfrm>
              <a:off x="1068994" y="2281950"/>
              <a:ext cx="3060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165" name="组合 164">
            <a:extLst>
              <a:ext uri="{FF2B5EF4-FFF2-40B4-BE49-F238E27FC236}">
                <a16:creationId xmlns:a16="http://schemas.microsoft.com/office/drawing/2014/main" id="{EF5D0443-D76A-D12B-64FF-5D360EA83735}"/>
              </a:ext>
            </a:extLst>
          </p:cNvPr>
          <p:cNvGrpSpPr/>
          <p:nvPr/>
        </p:nvGrpSpPr>
        <p:grpSpPr>
          <a:xfrm>
            <a:off x="1202558" y="3274934"/>
            <a:ext cx="7318413" cy="288000"/>
            <a:chOff x="1068994" y="2760322"/>
            <a:chExt cx="7318413" cy="288000"/>
          </a:xfrm>
        </p:grpSpPr>
        <p:grpSp>
          <p:nvGrpSpPr>
            <p:cNvPr id="58515" name="Group 147"/>
            <p:cNvGrpSpPr>
              <a:grpSpLocks/>
            </p:cNvGrpSpPr>
            <p:nvPr/>
          </p:nvGrpSpPr>
          <p:grpSpPr bwMode="auto">
            <a:xfrm>
              <a:off x="1373832" y="2760322"/>
              <a:ext cx="2438400" cy="288000"/>
              <a:chOff x="1200" y="2928"/>
              <a:chExt cx="1536" cy="288"/>
            </a:xfrm>
          </p:grpSpPr>
          <p:sp>
            <p:nvSpPr>
              <p:cNvPr id="58516" name="Line 148"/>
              <p:cNvSpPr>
                <a:spLocks noChangeShapeType="1"/>
              </p:cNvSpPr>
              <p:nvPr/>
            </p:nvSpPr>
            <p:spPr bwMode="auto">
              <a:xfrm>
                <a:off x="1200" y="3216"/>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7" name="Line 149"/>
              <p:cNvSpPr>
                <a:spLocks noChangeShapeType="1"/>
              </p:cNvSpPr>
              <p:nvPr/>
            </p:nvSpPr>
            <p:spPr bwMode="auto">
              <a:xfrm>
                <a:off x="1200"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8" name="Line 150"/>
              <p:cNvSpPr>
                <a:spLocks noChangeShapeType="1"/>
              </p:cNvSpPr>
              <p:nvPr/>
            </p:nvSpPr>
            <p:spPr bwMode="auto">
              <a:xfrm>
                <a:off x="1968" y="2928"/>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9" name="Line 151"/>
              <p:cNvSpPr>
                <a:spLocks noChangeShapeType="1"/>
              </p:cNvSpPr>
              <p:nvPr/>
            </p:nvSpPr>
            <p:spPr bwMode="auto">
              <a:xfrm>
                <a:off x="1968"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520" name="Group 152"/>
            <p:cNvGrpSpPr>
              <a:grpSpLocks/>
            </p:cNvGrpSpPr>
            <p:nvPr/>
          </p:nvGrpSpPr>
          <p:grpSpPr bwMode="auto">
            <a:xfrm>
              <a:off x="3812232" y="2760322"/>
              <a:ext cx="2438400" cy="288000"/>
              <a:chOff x="1200" y="2928"/>
              <a:chExt cx="1536" cy="288"/>
            </a:xfrm>
          </p:grpSpPr>
          <p:sp>
            <p:nvSpPr>
              <p:cNvPr id="58521" name="Line 153"/>
              <p:cNvSpPr>
                <a:spLocks noChangeShapeType="1"/>
              </p:cNvSpPr>
              <p:nvPr/>
            </p:nvSpPr>
            <p:spPr bwMode="auto">
              <a:xfrm>
                <a:off x="1200" y="3216"/>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2" name="Line 154"/>
              <p:cNvSpPr>
                <a:spLocks noChangeShapeType="1"/>
              </p:cNvSpPr>
              <p:nvPr/>
            </p:nvSpPr>
            <p:spPr bwMode="auto">
              <a:xfrm>
                <a:off x="1200"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3" name="Line 155"/>
              <p:cNvSpPr>
                <a:spLocks noChangeShapeType="1"/>
              </p:cNvSpPr>
              <p:nvPr/>
            </p:nvSpPr>
            <p:spPr bwMode="auto">
              <a:xfrm>
                <a:off x="1968" y="2928"/>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4" name="Line 156"/>
              <p:cNvSpPr>
                <a:spLocks noChangeShapeType="1"/>
              </p:cNvSpPr>
              <p:nvPr/>
            </p:nvSpPr>
            <p:spPr bwMode="auto">
              <a:xfrm>
                <a:off x="1968"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58525" name="Line 157"/>
            <p:cNvSpPr>
              <a:spLocks noChangeShapeType="1"/>
            </p:cNvSpPr>
            <p:nvPr/>
          </p:nvSpPr>
          <p:spPr bwMode="auto">
            <a:xfrm>
              <a:off x="6250632" y="3048322"/>
              <a:ext cx="12192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6" name="Line 158"/>
            <p:cNvSpPr>
              <a:spLocks noChangeShapeType="1"/>
            </p:cNvSpPr>
            <p:nvPr/>
          </p:nvSpPr>
          <p:spPr bwMode="auto">
            <a:xfrm>
              <a:off x="6250632" y="2760322"/>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7" name="Line 159"/>
            <p:cNvSpPr>
              <a:spLocks noChangeShapeType="1"/>
            </p:cNvSpPr>
            <p:nvPr/>
          </p:nvSpPr>
          <p:spPr bwMode="auto">
            <a:xfrm>
              <a:off x="7469832" y="2760322"/>
              <a:ext cx="917575"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64" name="Line 142">
              <a:extLst>
                <a:ext uri="{FF2B5EF4-FFF2-40B4-BE49-F238E27FC236}">
                  <a16:creationId xmlns:a16="http://schemas.microsoft.com/office/drawing/2014/main" id="{3044EB81-5849-0FE9-241D-BC850E7BEEC7}"/>
                </a:ext>
              </a:extLst>
            </p:cNvPr>
            <p:cNvSpPr>
              <a:spLocks noChangeShapeType="1"/>
            </p:cNvSpPr>
            <p:nvPr/>
          </p:nvSpPr>
          <p:spPr bwMode="auto">
            <a:xfrm>
              <a:off x="1068994" y="2760322"/>
              <a:ext cx="3060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168" name="文本框 167">
            <a:extLst>
              <a:ext uri="{FF2B5EF4-FFF2-40B4-BE49-F238E27FC236}">
                <a16:creationId xmlns:a16="http://schemas.microsoft.com/office/drawing/2014/main" id="{11F65954-5271-B287-E0FB-FF706CF62C86}"/>
              </a:ext>
            </a:extLst>
          </p:cNvPr>
          <p:cNvSpPr txBox="1"/>
          <p:nvPr/>
        </p:nvSpPr>
        <p:spPr>
          <a:xfrm>
            <a:off x="1480215" y="1533516"/>
            <a:ext cx="360000" cy="252000"/>
          </a:xfrm>
          <a:prstGeom prst="rect">
            <a:avLst/>
          </a:prstGeom>
          <a:noFill/>
        </p:spPr>
        <p:txBody>
          <a:bodyPr wrap="none" lIns="0" tIns="0" rIns="0" bIns="0" rtlCol="0">
            <a:noAutofit/>
          </a:bodyPr>
          <a:lstStyle/>
          <a:p>
            <a:pPr algn="ctr"/>
            <a:r>
              <a:rPr lang="en-US" altLang="zh-CN" sz="1800" b="1" dirty="0">
                <a:solidFill>
                  <a:srgbClr val="00B050"/>
                </a:solidFill>
              </a:rPr>
              <a:t>1</a:t>
            </a:r>
            <a:endParaRPr lang="zh-CN" altLang="en-US" sz="1800" b="1" dirty="0">
              <a:solidFill>
                <a:srgbClr val="00B050"/>
              </a:solidFill>
            </a:endParaRPr>
          </a:p>
        </p:txBody>
      </p:sp>
      <p:sp>
        <p:nvSpPr>
          <p:cNvPr id="169" name="文本框 168">
            <a:extLst>
              <a:ext uri="{FF2B5EF4-FFF2-40B4-BE49-F238E27FC236}">
                <a16:creationId xmlns:a16="http://schemas.microsoft.com/office/drawing/2014/main" id="{7D6554A7-F809-D5E3-9B2E-C0B0D1B4A1CF}"/>
              </a:ext>
            </a:extLst>
          </p:cNvPr>
          <p:cNvSpPr txBox="1"/>
          <p:nvPr/>
        </p:nvSpPr>
        <p:spPr>
          <a:xfrm>
            <a:off x="2090332" y="1533516"/>
            <a:ext cx="360000" cy="252000"/>
          </a:xfrm>
          <a:prstGeom prst="rect">
            <a:avLst/>
          </a:prstGeom>
          <a:noFill/>
        </p:spPr>
        <p:txBody>
          <a:bodyPr wrap="none" lIns="0" tIns="0" rIns="0" bIns="0" rtlCol="0">
            <a:noAutofit/>
          </a:bodyPr>
          <a:lstStyle/>
          <a:p>
            <a:pPr algn="ctr"/>
            <a:r>
              <a:rPr lang="en-US" altLang="zh-CN" sz="1800" b="1" dirty="0">
                <a:solidFill>
                  <a:srgbClr val="00B050"/>
                </a:solidFill>
              </a:rPr>
              <a:t>2</a:t>
            </a:r>
            <a:endParaRPr lang="zh-CN" altLang="en-US" sz="1800" b="1" dirty="0">
              <a:solidFill>
                <a:srgbClr val="00B050"/>
              </a:solidFill>
            </a:endParaRPr>
          </a:p>
        </p:txBody>
      </p:sp>
      <p:sp>
        <p:nvSpPr>
          <p:cNvPr id="170" name="文本框 169">
            <a:extLst>
              <a:ext uri="{FF2B5EF4-FFF2-40B4-BE49-F238E27FC236}">
                <a16:creationId xmlns:a16="http://schemas.microsoft.com/office/drawing/2014/main" id="{CAB6B527-2F5D-A912-C18F-EF16D57E6CF9}"/>
              </a:ext>
            </a:extLst>
          </p:cNvPr>
          <p:cNvSpPr txBox="1"/>
          <p:nvPr/>
        </p:nvSpPr>
        <p:spPr>
          <a:xfrm>
            <a:off x="2700449" y="1533516"/>
            <a:ext cx="360000" cy="252000"/>
          </a:xfrm>
          <a:prstGeom prst="rect">
            <a:avLst/>
          </a:prstGeom>
          <a:noFill/>
        </p:spPr>
        <p:txBody>
          <a:bodyPr wrap="none" lIns="0" tIns="0" rIns="0" bIns="0" rtlCol="0">
            <a:noAutofit/>
          </a:bodyPr>
          <a:lstStyle/>
          <a:p>
            <a:pPr algn="ctr"/>
            <a:r>
              <a:rPr lang="en-US" altLang="zh-CN" sz="1800" b="1" dirty="0">
                <a:solidFill>
                  <a:srgbClr val="00B050"/>
                </a:solidFill>
              </a:rPr>
              <a:t>3</a:t>
            </a:r>
            <a:endParaRPr lang="zh-CN" altLang="en-US" sz="1800" b="1" dirty="0">
              <a:solidFill>
                <a:srgbClr val="00B050"/>
              </a:solidFill>
            </a:endParaRPr>
          </a:p>
        </p:txBody>
      </p:sp>
      <p:sp>
        <p:nvSpPr>
          <p:cNvPr id="171" name="文本框 170">
            <a:extLst>
              <a:ext uri="{FF2B5EF4-FFF2-40B4-BE49-F238E27FC236}">
                <a16:creationId xmlns:a16="http://schemas.microsoft.com/office/drawing/2014/main" id="{51192F17-C76E-EB98-8CE5-BA7D2A5A8957}"/>
              </a:ext>
            </a:extLst>
          </p:cNvPr>
          <p:cNvSpPr txBox="1"/>
          <p:nvPr/>
        </p:nvSpPr>
        <p:spPr>
          <a:xfrm>
            <a:off x="3310566" y="1533516"/>
            <a:ext cx="360000" cy="252000"/>
          </a:xfrm>
          <a:prstGeom prst="rect">
            <a:avLst/>
          </a:prstGeom>
          <a:noFill/>
        </p:spPr>
        <p:txBody>
          <a:bodyPr wrap="none" lIns="0" tIns="0" rIns="0" bIns="0" rtlCol="0">
            <a:noAutofit/>
          </a:bodyPr>
          <a:lstStyle/>
          <a:p>
            <a:pPr algn="ctr"/>
            <a:r>
              <a:rPr lang="en-US" altLang="zh-CN" sz="1800" b="1" dirty="0">
                <a:solidFill>
                  <a:srgbClr val="00B050"/>
                </a:solidFill>
              </a:rPr>
              <a:t>4</a:t>
            </a:r>
            <a:endParaRPr lang="zh-CN" altLang="en-US" sz="1800" b="1" dirty="0">
              <a:solidFill>
                <a:srgbClr val="00B050"/>
              </a:solidFill>
            </a:endParaRPr>
          </a:p>
        </p:txBody>
      </p:sp>
      <p:sp>
        <p:nvSpPr>
          <p:cNvPr id="172" name="文本框 171">
            <a:extLst>
              <a:ext uri="{FF2B5EF4-FFF2-40B4-BE49-F238E27FC236}">
                <a16:creationId xmlns:a16="http://schemas.microsoft.com/office/drawing/2014/main" id="{C0875DA4-64B3-88A4-A766-2BC5A9577863}"/>
              </a:ext>
            </a:extLst>
          </p:cNvPr>
          <p:cNvSpPr txBox="1"/>
          <p:nvPr/>
        </p:nvSpPr>
        <p:spPr>
          <a:xfrm>
            <a:off x="3920683" y="1533516"/>
            <a:ext cx="360000" cy="252000"/>
          </a:xfrm>
          <a:prstGeom prst="rect">
            <a:avLst/>
          </a:prstGeom>
          <a:noFill/>
        </p:spPr>
        <p:txBody>
          <a:bodyPr wrap="none" lIns="0" tIns="0" rIns="0" bIns="0" rtlCol="0">
            <a:noAutofit/>
          </a:bodyPr>
          <a:lstStyle/>
          <a:p>
            <a:pPr algn="ctr"/>
            <a:r>
              <a:rPr lang="en-US" altLang="zh-CN" sz="1800" b="1" dirty="0">
                <a:solidFill>
                  <a:srgbClr val="00B050"/>
                </a:solidFill>
              </a:rPr>
              <a:t>5</a:t>
            </a:r>
            <a:endParaRPr lang="zh-CN" altLang="en-US" sz="1800" b="1" dirty="0">
              <a:solidFill>
                <a:srgbClr val="00B050"/>
              </a:solidFill>
            </a:endParaRPr>
          </a:p>
        </p:txBody>
      </p:sp>
      <p:sp>
        <p:nvSpPr>
          <p:cNvPr id="173" name="文本框 172">
            <a:extLst>
              <a:ext uri="{FF2B5EF4-FFF2-40B4-BE49-F238E27FC236}">
                <a16:creationId xmlns:a16="http://schemas.microsoft.com/office/drawing/2014/main" id="{1F63658C-A07F-4250-2837-5FF7DE87339A}"/>
              </a:ext>
            </a:extLst>
          </p:cNvPr>
          <p:cNvSpPr txBox="1"/>
          <p:nvPr/>
        </p:nvSpPr>
        <p:spPr>
          <a:xfrm>
            <a:off x="4530800" y="1533516"/>
            <a:ext cx="360000" cy="252000"/>
          </a:xfrm>
          <a:prstGeom prst="rect">
            <a:avLst/>
          </a:prstGeom>
          <a:noFill/>
        </p:spPr>
        <p:txBody>
          <a:bodyPr wrap="none" lIns="0" tIns="0" rIns="0" bIns="0" rtlCol="0">
            <a:noAutofit/>
          </a:bodyPr>
          <a:lstStyle/>
          <a:p>
            <a:pPr algn="ctr"/>
            <a:r>
              <a:rPr lang="en-US" altLang="zh-CN" sz="1800" b="1" dirty="0">
                <a:solidFill>
                  <a:srgbClr val="00B050"/>
                </a:solidFill>
              </a:rPr>
              <a:t>6</a:t>
            </a:r>
            <a:endParaRPr lang="zh-CN" altLang="en-US" sz="1800" b="1" dirty="0">
              <a:solidFill>
                <a:srgbClr val="00B050"/>
              </a:solidFill>
            </a:endParaRPr>
          </a:p>
        </p:txBody>
      </p:sp>
      <p:sp>
        <p:nvSpPr>
          <p:cNvPr id="174" name="文本框 173">
            <a:extLst>
              <a:ext uri="{FF2B5EF4-FFF2-40B4-BE49-F238E27FC236}">
                <a16:creationId xmlns:a16="http://schemas.microsoft.com/office/drawing/2014/main" id="{873EFCC1-DDD3-FF1D-1573-FB4B20CD789B}"/>
              </a:ext>
            </a:extLst>
          </p:cNvPr>
          <p:cNvSpPr txBox="1"/>
          <p:nvPr/>
        </p:nvSpPr>
        <p:spPr>
          <a:xfrm>
            <a:off x="5140917" y="1533516"/>
            <a:ext cx="360000" cy="252000"/>
          </a:xfrm>
          <a:prstGeom prst="rect">
            <a:avLst/>
          </a:prstGeom>
          <a:noFill/>
        </p:spPr>
        <p:txBody>
          <a:bodyPr wrap="none" lIns="0" tIns="0" rIns="0" bIns="0" rtlCol="0">
            <a:noAutofit/>
          </a:bodyPr>
          <a:lstStyle/>
          <a:p>
            <a:pPr algn="ctr"/>
            <a:r>
              <a:rPr lang="en-US" altLang="zh-CN" sz="1800" b="1" dirty="0">
                <a:solidFill>
                  <a:srgbClr val="00B050"/>
                </a:solidFill>
              </a:rPr>
              <a:t>7</a:t>
            </a:r>
            <a:endParaRPr lang="zh-CN" altLang="en-US" sz="1800" b="1" dirty="0">
              <a:solidFill>
                <a:srgbClr val="00B050"/>
              </a:solidFill>
            </a:endParaRPr>
          </a:p>
        </p:txBody>
      </p:sp>
      <p:sp>
        <p:nvSpPr>
          <p:cNvPr id="175" name="文本框 174">
            <a:extLst>
              <a:ext uri="{FF2B5EF4-FFF2-40B4-BE49-F238E27FC236}">
                <a16:creationId xmlns:a16="http://schemas.microsoft.com/office/drawing/2014/main" id="{9DC45B5B-2261-FADB-7AD6-337BABE1A89E}"/>
              </a:ext>
            </a:extLst>
          </p:cNvPr>
          <p:cNvSpPr txBox="1"/>
          <p:nvPr/>
        </p:nvSpPr>
        <p:spPr>
          <a:xfrm>
            <a:off x="5751034" y="1533516"/>
            <a:ext cx="360000" cy="252000"/>
          </a:xfrm>
          <a:prstGeom prst="rect">
            <a:avLst/>
          </a:prstGeom>
          <a:noFill/>
        </p:spPr>
        <p:txBody>
          <a:bodyPr wrap="none" lIns="0" tIns="0" rIns="0" bIns="0" rtlCol="0">
            <a:noAutofit/>
          </a:bodyPr>
          <a:lstStyle/>
          <a:p>
            <a:pPr algn="ctr"/>
            <a:r>
              <a:rPr lang="en-US" altLang="zh-CN" sz="1800" b="1" dirty="0">
                <a:solidFill>
                  <a:srgbClr val="00B050"/>
                </a:solidFill>
              </a:rPr>
              <a:t>8</a:t>
            </a:r>
            <a:endParaRPr lang="zh-CN" altLang="en-US" sz="1800" b="1" dirty="0">
              <a:solidFill>
                <a:srgbClr val="00B050"/>
              </a:solidFill>
            </a:endParaRPr>
          </a:p>
        </p:txBody>
      </p:sp>
      <p:sp>
        <p:nvSpPr>
          <p:cNvPr id="176" name="文本框 175">
            <a:extLst>
              <a:ext uri="{FF2B5EF4-FFF2-40B4-BE49-F238E27FC236}">
                <a16:creationId xmlns:a16="http://schemas.microsoft.com/office/drawing/2014/main" id="{FF3959E1-CFB2-9C8E-8272-83C7B7420A1F}"/>
              </a:ext>
            </a:extLst>
          </p:cNvPr>
          <p:cNvSpPr txBox="1"/>
          <p:nvPr/>
        </p:nvSpPr>
        <p:spPr>
          <a:xfrm>
            <a:off x="6361151" y="1533516"/>
            <a:ext cx="360000" cy="252000"/>
          </a:xfrm>
          <a:prstGeom prst="rect">
            <a:avLst/>
          </a:prstGeom>
          <a:noFill/>
        </p:spPr>
        <p:txBody>
          <a:bodyPr wrap="none" lIns="0" tIns="0" rIns="0" bIns="0" rtlCol="0">
            <a:noAutofit/>
          </a:bodyPr>
          <a:lstStyle/>
          <a:p>
            <a:pPr algn="ctr"/>
            <a:r>
              <a:rPr lang="en-US" altLang="zh-CN" sz="1800" b="1" dirty="0">
                <a:solidFill>
                  <a:srgbClr val="00B050"/>
                </a:solidFill>
              </a:rPr>
              <a:t>9</a:t>
            </a:r>
            <a:endParaRPr lang="zh-CN" altLang="en-US" sz="1800" b="1" dirty="0">
              <a:solidFill>
                <a:srgbClr val="00B050"/>
              </a:solidFill>
            </a:endParaRPr>
          </a:p>
        </p:txBody>
      </p:sp>
      <p:sp>
        <p:nvSpPr>
          <p:cNvPr id="177" name="文本框 176">
            <a:extLst>
              <a:ext uri="{FF2B5EF4-FFF2-40B4-BE49-F238E27FC236}">
                <a16:creationId xmlns:a16="http://schemas.microsoft.com/office/drawing/2014/main" id="{DC8E7CF4-5CF1-F3DC-3692-3A248D48EC8B}"/>
              </a:ext>
            </a:extLst>
          </p:cNvPr>
          <p:cNvSpPr txBox="1"/>
          <p:nvPr/>
        </p:nvSpPr>
        <p:spPr>
          <a:xfrm>
            <a:off x="6971268" y="1533516"/>
            <a:ext cx="360000" cy="252000"/>
          </a:xfrm>
          <a:prstGeom prst="rect">
            <a:avLst/>
          </a:prstGeom>
          <a:noFill/>
        </p:spPr>
        <p:txBody>
          <a:bodyPr wrap="none" lIns="0" tIns="0" rIns="0" bIns="0" rtlCol="0">
            <a:noAutofit/>
          </a:bodyPr>
          <a:lstStyle/>
          <a:p>
            <a:pPr algn="ctr"/>
            <a:r>
              <a:rPr lang="en-US" altLang="zh-CN" sz="1800" b="1" dirty="0">
                <a:solidFill>
                  <a:srgbClr val="00B050"/>
                </a:solidFill>
              </a:rPr>
              <a:t>10</a:t>
            </a:r>
            <a:endParaRPr lang="zh-CN" altLang="en-US" sz="1800" b="1" dirty="0">
              <a:solidFill>
                <a:srgbClr val="00B050"/>
              </a:solidFill>
            </a:endParaRPr>
          </a:p>
        </p:txBody>
      </p:sp>
      <p:sp>
        <p:nvSpPr>
          <p:cNvPr id="178" name="文本框 177">
            <a:extLst>
              <a:ext uri="{FF2B5EF4-FFF2-40B4-BE49-F238E27FC236}">
                <a16:creationId xmlns:a16="http://schemas.microsoft.com/office/drawing/2014/main" id="{B8580C47-9C1A-F686-E8D7-88356DDFB0ED}"/>
              </a:ext>
            </a:extLst>
          </p:cNvPr>
          <p:cNvSpPr txBox="1"/>
          <p:nvPr/>
        </p:nvSpPr>
        <p:spPr>
          <a:xfrm>
            <a:off x="7581385" y="1533516"/>
            <a:ext cx="360000" cy="252000"/>
          </a:xfrm>
          <a:prstGeom prst="rect">
            <a:avLst/>
          </a:prstGeom>
          <a:noFill/>
        </p:spPr>
        <p:txBody>
          <a:bodyPr wrap="none" lIns="0" tIns="0" rIns="0" bIns="0" rtlCol="0">
            <a:noAutofit/>
          </a:bodyPr>
          <a:lstStyle/>
          <a:p>
            <a:pPr algn="ctr"/>
            <a:r>
              <a:rPr lang="en-US" altLang="zh-CN" sz="1800" b="1" dirty="0">
                <a:solidFill>
                  <a:srgbClr val="00B050"/>
                </a:solidFill>
              </a:rPr>
              <a:t>11</a:t>
            </a:r>
            <a:endParaRPr lang="zh-CN" altLang="en-US" sz="1800" b="1" dirty="0">
              <a:solidFill>
                <a:srgbClr val="00B050"/>
              </a:solidFill>
            </a:endParaRPr>
          </a:p>
        </p:txBody>
      </p:sp>
      <p:sp>
        <p:nvSpPr>
          <p:cNvPr id="179" name="文本框 178">
            <a:extLst>
              <a:ext uri="{FF2B5EF4-FFF2-40B4-BE49-F238E27FC236}">
                <a16:creationId xmlns:a16="http://schemas.microsoft.com/office/drawing/2014/main" id="{AA4020FE-8177-89DE-1662-24583D63F7B3}"/>
              </a:ext>
            </a:extLst>
          </p:cNvPr>
          <p:cNvSpPr txBox="1"/>
          <p:nvPr/>
        </p:nvSpPr>
        <p:spPr>
          <a:xfrm>
            <a:off x="8191498" y="1533516"/>
            <a:ext cx="360000" cy="252000"/>
          </a:xfrm>
          <a:prstGeom prst="rect">
            <a:avLst/>
          </a:prstGeom>
          <a:noFill/>
        </p:spPr>
        <p:txBody>
          <a:bodyPr wrap="none" lIns="0" tIns="0" rIns="0" bIns="0" rtlCol="0">
            <a:noAutofit/>
          </a:bodyPr>
          <a:lstStyle/>
          <a:p>
            <a:pPr algn="ctr"/>
            <a:r>
              <a:rPr lang="en-US" altLang="zh-CN" sz="1800" b="1" dirty="0">
                <a:solidFill>
                  <a:srgbClr val="00B050"/>
                </a:solidFill>
              </a:rPr>
              <a:t>12</a:t>
            </a:r>
            <a:endParaRPr lang="zh-CN" altLang="en-US" sz="1800" b="1" dirty="0">
              <a:solidFill>
                <a:srgbClr val="00B050"/>
              </a:solidFill>
            </a:endParaRPr>
          </a:p>
        </p:txBody>
      </p:sp>
      <p:graphicFrame>
        <p:nvGraphicFramePr>
          <p:cNvPr id="180" name="对象 179">
            <a:extLst>
              <a:ext uri="{FF2B5EF4-FFF2-40B4-BE49-F238E27FC236}">
                <a16:creationId xmlns:a16="http://schemas.microsoft.com/office/drawing/2014/main" id="{9D593B48-9D06-4B52-86E4-71702F87701D}"/>
              </a:ext>
            </a:extLst>
          </p:cNvPr>
          <p:cNvGraphicFramePr>
            <a:graphicFrameLocks noChangeAspect="1"/>
          </p:cNvGraphicFramePr>
          <p:nvPr>
            <p:extLst>
              <p:ext uri="{D42A27DB-BD31-4B8C-83A1-F6EECF244321}">
                <p14:modId xmlns:p14="http://schemas.microsoft.com/office/powerpoint/2010/main" val="2635549171"/>
              </p:ext>
            </p:extLst>
          </p:nvPr>
        </p:nvGraphicFramePr>
        <p:xfrm>
          <a:off x="7266632" y="4318496"/>
          <a:ext cx="1193800" cy="1647825"/>
        </p:xfrm>
        <a:graphic>
          <a:graphicData uri="http://schemas.openxmlformats.org/presentationml/2006/ole">
            <mc:AlternateContent xmlns:mc="http://schemas.openxmlformats.org/markup-compatibility/2006">
              <mc:Choice xmlns:v="urn:schemas-microsoft-com:vml" Requires="v">
                <p:oleObj name="Equation" r:id="rId3" imgW="736560" imgH="1015920" progId="Equation.DSMT4">
                  <p:embed/>
                </p:oleObj>
              </mc:Choice>
              <mc:Fallback>
                <p:oleObj name="Equation" r:id="rId3" imgW="736560" imgH="1015920" progId="Equation.DSMT4">
                  <p:embed/>
                  <p:pic>
                    <p:nvPicPr>
                      <p:cNvPr id="0" name=""/>
                      <p:cNvPicPr/>
                      <p:nvPr/>
                    </p:nvPicPr>
                    <p:blipFill>
                      <a:blip r:embed="rId4"/>
                      <a:stretch>
                        <a:fillRect/>
                      </a:stretch>
                    </p:blipFill>
                    <p:spPr>
                      <a:xfrm>
                        <a:off x="7266632" y="4318496"/>
                        <a:ext cx="1193800" cy="1647825"/>
                      </a:xfrm>
                      <a:prstGeom prst="rect">
                        <a:avLst/>
                      </a:prstGeom>
                      <a:solidFill>
                        <a:schemeClr val="accent5">
                          <a:lumMod val="20000"/>
                          <a:lumOff val="80000"/>
                          <a:alpha val="90000"/>
                        </a:schemeClr>
                      </a:solidFill>
                    </p:spPr>
                  </p:pic>
                </p:oleObj>
              </mc:Fallback>
            </mc:AlternateContent>
          </a:graphicData>
        </a:graphic>
      </p:graphicFrame>
    </p:spTree>
    <p:extLst>
      <p:ext uri="{BB962C8B-B14F-4D97-AF65-F5344CB8AC3E}">
        <p14:creationId xmlns:p14="http://schemas.microsoft.com/office/powerpoint/2010/main" val="41051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8C3CC-A618-E611-F0C2-682055645477}"/>
              </a:ext>
            </a:extLst>
          </p:cNvPr>
          <p:cNvSpPr>
            <a:spLocks noGrp="1"/>
          </p:cNvSpPr>
          <p:nvPr>
            <p:ph type="title"/>
          </p:nvPr>
        </p:nvSpPr>
        <p:spPr/>
        <p:txBody>
          <a:bodyPr/>
          <a:lstStyle/>
          <a:p>
            <a:r>
              <a:rPr lang="zh-CN" altLang="en-US" dirty="0">
                <a:sym typeface="+mn-lt"/>
              </a:rPr>
              <a:t>时序信号举例</a:t>
            </a:r>
            <a:endParaRPr lang="zh-CN" altLang="en-US" dirty="0"/>
          </a:p>
        </p:txBody>
      </p:sp>
      <p:sp>
        <p:nvSpPr>
          <p:cNvPr id="3" name="文本占位符 2">
            <a:extLst>
              <a:ext uri="{FF2B5EF4-FFF2-40B4-BE49-F238E27FC236}">
                <a16:creationId xmlns:a16="http://schemas.microsoft.com/office/drawing/2014/main" id="{750B14C4-0D73-9E24-B3B3-C941D395055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88713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lt"/>
              </a:rPr>
              <a:t>MOV  R0,</a:t>
            </a:r>
            <a:r>
              <a:rPr lang="zh-CN" altLang="en-US" dirty="0">
                <a:latin typeface="Times New Roman" panose="02020603050405020304" pitchFamily="18" charset="0"/>
                <a:cs typeface="Times New Roman" panose="02020603050405020304" pitchFamily="18" charset="0"/>
                <a:sym typeface="+mn-lt"/>
              </a:rPr>
              <a:t> </a:t>
            </a:r>
            <a:r>
              <a:rPr lang="en-US" altLang="zh-CN" dirty="0">
                <a:latin typeface="Times New Roman" panose="02020603050405020304" pitchFamily="18" charset="0"/>
                <a:cs typeface="Times New Roman" panose="02020603050405020304" pitchFamily="18" charset="0"/>
                <a:sym typeface="+mn-lt"/>
              </a:rPr>
              <a:t>R1</a:t>
            </a:r>
          </a:p>
        </p:txBody>
      </p:sp>
      <p:graphicFrame>
        <p:nvGraphicFramePr>
          <p:cNvPr id="5" name="内容占位符 4">
            <a:extLst>
              <a:ext uri="{FF2B5EF4-FFF2-40B4-BE49-F238E27FC236}">
                <a16:creationId xmlns:a16="http://schemas.microsoft.com/office/drawing/2014/main" id="{072F9ABB-932C-3454-21E9-0A4B3C42A27F}"/>
              </a:ext>
            </a:extLst>
          </p:cNvPr>
          <p:cNvGraphicFramePr>
            <a:graphicFrameLocks noGrp="1"/>
          </p:cNvGraphicFramePr>
          <p:nvPr>
            <p:ph sz="half" idx="1"/>
            <p:extLst>
              <p:ext uri="{D42A27DB-BD31-4B8C-83A1-F6EECF244321}">
                <p14:modId xmlns:p14="http://schemas.microsoft.com/office/powerpoint/2010/main" val="1918942322"/>
              </p:ext>
            </p:extLst>
          </p:nvPr>
        </p:nvGraphicFramePr>
        <p:xfrm>
          <a:off x="855663" y="1930400"/>
          <a:ext cx="3659187" cy="4090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内容占位符 6">
            <a:extLst>
              <a:ext uri="{FF2B5EF4-FFF2-40B4-BE49-F238E27FC236}">
                <a16:creationId xmlns:a16="http://schemas.microsoft.com/office/drawing/2014/main" id="{DF25B054-0736-E3E2-3B2D-B9CEA264EFA2}"/>
              </a:ext>
            </a:extLst>
          </p:cNvPr>
          <p:cNvGraphicFramePr>
            <a:graphicFrameLocks noGrp="1"/>
          </p:cNvGraphicFramePr>
          <p:nvPr>
            <p:ph sz="half" idx="2"/>
            <p:extLst>
              <p:ext uri="{D42A27DB-BD31-4B8C-83A1-F6EECF244321}">
                <p14:modId xmlns:p14="http://schemas.microsoft.com/office/powerpoint/2010/main" val="424049394"/>
              </p:ext>
            </p:extLst>
          </p:nvPr>
        </p:nvGraphicFramePr>
        <p:xfrm>
          <a:off x="4629150" y="1930400"/>
          <a:ext cx="3656013" cy="40909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页脚占位符 5">
            <a:extLst>
              <a:ext uri="{FF2B5EF4-FFF2-40B4-BE49-F238E27FC236}">
                <a16:creationId xmlns:a16="http://schemas.microsoft.com/office/drawing/2014/main" id="{2205AC45-103D-7814-548C-9738FB773149}"/>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3" name="灯片编号占位符 2">
            <a:extLst>
              <a:ext uri="{FF2B5EF4-FFF2-40B4-BE49-F238E27FC236}">
                <a16:creationId xmlns:a16="http://schemas.microsoft.com/office/drawing/2014/main" id="{B5752742-C98D-43C6-9545-18E5ACC0FE2C}"/>
              </a:ext>
            </a:extLst>
          </p:cNvPr>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9A02B6FA-9B4A-4B06-845B-31E4AEDD876B}" type="slidenum">
              <a:rPr lang="en-US" altLang="zh-CN" smtClean="0"/>
              <a:pPr>
                <a:defRPr/>
              </a:pPr>
              <a:t>18</a:t>
            </a:fld>
            <a:endParaRPr lang="en-US" altLang="zh-CN"/>
          </a:p>
        </p:txBody>
      </p:sp>
    </p:spTree>
    <p:extLst>
      <p:ext uri="{BB962C8B-B14F-4D97-AF65-F5344CB8AC3E}">
        <p14:creationId xmlns:p14="http://schemas.microsoft.com/office/powerpoint/2010/main" val="1360269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Line 6">
            <a:extLst>
              <a:ext uri="{FF2B5EF4-FFF2-40B4-BE49-F238E27FC236}">
                <a16:creationId xmlns:a16="http://schemas.microsoft.com/office/drawing/2014/main" id="{881B109C-2E88-482A-91E3-92E7012429A5}"/>
              </a:ext>
            </a:extLst>
          </p:cNvPr>
          <p:cNvSpPr>
            <a:spLocks noChangeShapeType="1"/>
          </p:cNvSpPr>
          <p:nvPr/>
        </p:nvSpPr>
        <p:spPr bwMode="auto">
          <a:xfrm>
            <a:off x="2276029" y="5687388"/>
            <a:ext cx="24480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nvGrpSpPr>
          <p:cNvPr id="7" name="Group 7">
            <a:extLst>
              <a:ext uri="{FF2B5EF4-FFF2-40B4-BE49-F238E27FC236}">
                <a16:creationId xmlns:a16="http://schemas.microsoft.com/office/drawing/2014/main" id="{7030BA5B-9C55-493A-98C2-FB058D55789D}"/>
              </a:ext>
            </a:extLst>
          </p:cNvPr>
          <p:cNvGrpSpPr>
            <a:grpSpLocks/>
          </p:cNvGrpSpPr>
          <p:nvPr/>
        </p:nvGrpSpPr>
        <p:grpSpPr bwMode="auto">
          <a:xfrm>
            <a:off x="2975123" y="2564903"/>
            <a:ext cx="4608513" cy="3312000"/>
            <a:chOff x="1519" y="164"/>
            <a:chExt cx="2903" cy="3583"/>
          </a:xfrm>
        </p:grpSpPr>
        <p:sp>
          <p:nvSpPr>
            <p:cNvPr id="8" name="Line 8">
              <a:extLst>
                <a:ext uri="{FF2B5EF4-FFF2-40B4-BE49-F238E27FC236}">
                  <a16:creationId xmlns:a16="http://schemas.microsoft.com/office/drawing/2014/main" id="{47F989CD-66E4-47DA-937F-E847C05C434F}"/>
                </a:ext>
              </a:extLst>
            </p:cNvPr>
            <p:cNvSpPr>
              <a:spLocks noChangeShapeType="1"/>
            </p:cNvSpPr>
            <p:nvPr/>
          </p:nvSpPr>
          <p:spPr bwMode="auto">
            <a:xfrm>
              <a:off x="1519" y="164"/>
              <a:ext cx="0" cy="3583"/>
            </a:xfrm>
            <a:prstGeom prst="line">
              <a:avLst/>
            </a:prstGeom>
            <a:noFill/>
            <a:ln w="12700">
              <a:solidFill>
                <a:srgbClr val="00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9" name="Line 9">
              <a:extLst>
                <a:ext uri="{FF2B5EF4-FFF2-40B4-BE49-F238E27FC236}">
                  <a16:creationId xmlns:a16="http://schemas.microsoft.com/office/drawing/2014/main" id="{02D1FA70-D308-46C8-AE3B-310E93AAC41A}"/>
                </a:ext>
              </a:extLst>
            </p:cNvPr>
            <p:cNvSpPr>
              <a:spLocks noChangeShapeType="1"/>
            </p:cNvSpPr>
            <p:nvPr/>
          </p:nvSpPr>
          <p:spPr bwMode="auto">
            <a:xfrm>
              <a:off x="2971" y="164"/>
              <a:ext cx="0" cy="3583"/>
            </a:xfrm>
            <a:prstGeom prst="line">
              <a:avLst/>
            </a:prstGeom>
            <a:noFill/>
            <a:ln w="12700">
              <a:solidFill>
                <a:srgbClr val="00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0" name="Line 10">
              <a:extLst>
                <a:ext uri="{FF2B5EF4-FFF2-40B4-BE49-F238E27FC236}">
                  <a16:creationId xmlns:a16="http://schemas.microsoft.com/office/drawing/2014/main" id="{E6044BEA-52F5-4A56-9545-948970DF7D7C}"/>
                </a:ext>
              </a:extLst>
            </p:cNvPr>
            <p:cNvSpPr>
              <a:spLocks noChangeShapeType="1"/>
            </p:cNvSpPr>
            <p:nvPr/>
          </p:nvSpPr>
          <p:spPr bwMode="auto">
            <a:xfrm>
              <a:off x="4422" y="164"/>
              <a:ext cx="0" cy="3583"/>
            </a:xfrm>
            <a:prstGeom prst="line">
              <a:avLst/>
            </a:prstGeom>
            <a:noFill/>
            <a:ln w="12700">
              <a:solidFill>
                <a:srgbClr val="00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sp>
        <p:nvSpPr>
          <p:cNvPr id="66" name="Text Box 66">
            <a:extLst>
              <a:ext uri="{FF2B5EF4-FFF2-40B4-BE49-F238E27FC236}">
                <a16:creationId xmlns:a16="http://schemas.microsoft.com/office/drawing/2014/main" id="{BF98C2C3-9E39-4D6C-B840-9D99D9BAD67E}"/>
              </a:ext>
            </a:extLst>
          </p:cNvPr>
          <p:cNvSpPr txBox="1">
            <a:spLocks noChangeArrowheads="1"/>
          </p:cNvSpPr>
          <p:nvPr/>
        </p:nvSpPr>
        <p:spPr bwMode="auto">
          <a:xfrm>
            <a:off x="1680889" y="3610882"/>
            <a:ext cx="5762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2400" i="1" dirty="0">
                <a:solidFill>
                  <a:schemeClr val="bg1"/>
                </a:solidFill>
                <a:latin typeface="Times New Roman" panose="02020603050405020304" pitchFamily="18" charset="0"/>
                <a:ea typeface="+mn-ea"/>
                <a:cs typeface="Times New Roman" panose="02020603050405020304" pitchFamily="18" charset="0"/>
                <a:sym typeface="+mn-lt"/>
              </a:rPr>
              <a:t>T</a:t>
            </a:r>
            <a:r>
              <a:rPr lang="en-US" altLang="zh-CN" sz="2400" baseline="-25000" dirty="0">
                <a:solidFill>
                  <a:schemeClr val="bg1"/>
                </a:solidFill>
                <a:latin typeface="Times New Roman" panose="02020603050405020304" pitchFamily="18" charset="0"/>
                <a:ea typeface="+mn-ea"/>
                <a:cs typeface="Times New Roman" panose="02020603050405020304" pitchFamily="18" charset="0"/>
                <a:sym typeface="+mn-lt"/>
              </a:rPr>
              <a:t>1</a:t>
            </a:r>
            <a:endParaRPr lang="el-GR" altLang="zh-CN" sz="2400"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67" name="Text Box 67">
            <a:extLst>
              <a:ext uri="{FF2B5EF4-FFF2-40B4-BE49-F238E27FC236}">
                <a16:creationId xmlns:a16="http://schemas.microsoft.com/office/drawing/2014/main" id="{08ED260C-82BE-433E-9A91-1C906F177B4A}"/>
              </a:ext>
            </a:extLst>
          </p:cNvPr>
          <p:cNvSpPr txBox="1">
            <a:spLocks noChangeArrowheads="1"/>
          </p:cNvSpPr>
          <p:nvPr/>
        </p:nvSpPr>
        <p:spPr bwMode="auto">
          <a:xfrm>
            <a:off x="1680889" y="4174992"/>
            <a:ext cx="5762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2400" i="1" dirty="0">
                <a:solidFill>
                  <a:schemeClr val="bg1"/>
                </a:solidFill>
                <a:latin typeface="Times New Roman" panose="02020603050405020304" pitchFamily="18" charset="0"/>
                <a:ea typeface="+mn-ea"/>
                <a:cs typeface="Times New Roman" panose="02020603050405020304" pitchFamily="18" charset="0"/>
                <a:sym typeface="+mn-lt"/>
              </a:rPr>
              <a:t>T</a:t>
            </a:r>
            <a:r>
              <a:rPr lang="en-US" altLang="zh-CN" sz="2400" baseline="-25000" dirty="0">
                <a:solidFill>
                  <a:schemeClr val="bg1"/>
                </a:solidFill>
                <a:latin typeface="Times New Roman" panose="02020603050405020304" pitchFamily="18" charset="0"/>
                <a:ea typeface="+mn-ea"/>
                <a:cs typeface="Times New Roman" panose="02020603050405020304" pitchFamily="18" charset="0"/>
                <a:sym typeface="+mn-lt"/>
              </a:rPr>
              <a:t>2</a:t>
            </a:r>
            <a:endParaRPr lang="el-GR" altLang="zh-CN" sz="2400"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68" name="Text Box 68">
            <a:extLst>
              <a:ext uri="{FF2B5EF4-FFF2-40B4-BE49-F238E27FC236}">
                <a16:creationId xmlns:a16="http://schemas.microsoft.com/office/drawing/2014/main" id="{552BED80-C680-49C1-936C-A0E5C75F3BD1}"/>
              </a:ext>
            </a:extLst>
          </p:cNvPr>
          <p:cNvSpPr txBox="1">
            <a:spLocks noChangeArrowheads="1"/>
          </p:cNvSpPr>
          <p:nvPr/>
        </p:nvSpPr>
        <p:spPr bwMode="auto">
          <a:xfrm>
            <a:off x="1680889" y="4739102"/>
            <a:ext cx="5762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2400" i="1" dirty="0">
                <a:solidFill>
                  <a:schemeClr val="bg1"/>
                </a:solidFill>
                <a:latin typeface="Times New Roman" panose="02020603050405020304" pitchFamily="18" charset="0"/>
                <a:ea typeface="+mn-ea"/>
                <a:cs typeface="Times New Roman" panose="02020603050405020304" pitchFamily="18" charset="0"/>
                <a:sym typeface="+mn-lt"/>
              </a:rPr>
              <a:t>T</a:t>
            </a:r>
            <a:r>
              <a:rPr lang="en-US" altLang="zh-CN" sz="2400" baseline="-25000" dirty="0">
                <a:solidFill>
                  <a:schemeClr val="bg1"/>
                </a:solidFill>
                <a:latin typeface="Times New Roman" panose="02020603050405020304" pitchFamily="18" charset="0"/>
                <a:ea typeface="+mn-ea"/>
                <a:cs typeface="Times New Roman" panose="02020603050405020304" pitchFamily="18" charset="0"/>
                <a:sym typeface="+mn-lt"/>
              </a:rPr>
              <a:t>3</a:t>
            </a:r>
            <a:endParaRPr lang="el-GR" altLang="zh-CN" sz="2400"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69" name="Text Box 69">
            <a:extLst>
              <a:ext uri="{FF2B5EF4-FFF2-40B4-BE49-F238E27FC236}">
                <a16:creationId xmlns:a16="http://schemas.microsoft.com/office/drawing/2014/main" id="{B224521B-2C6F-4642-AD33-8E9EFB774BE5}"/>
              </a:ext>
            </a:extLst>
          </p:cNvPr>
          <p:cNvSpPr txBox="1">
            <a:spLocks noChangeArrowheads="1"/>
          </p:cNvSpPr>
          <p:nvPr/>
        </p:nvSpPr>
        <p:spPr bwMode="auto">
          <a:xfrm>
            <a:off x="1680889" y="5303213"/>
            <a:ext cx="5762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2400" i="1" dirty="0">
                <a:solidFill>
                  <a:schemeClr val="bg1"/>
                </a:solidFill>
                <a:latin typeface="Times New Roman" panose="02020603050405020304" pitchFamily="18" charset="0"/>
                <a:ea typeface="+mn-ea"/>
                <a:cs typeface="Times New Roman" panose="02020603050405020304" pitchFamily="18" charset="0"/>
                <a:sym typeface="+mn-lt"/>
              </a:rPr>
              <a:t>T</a:t>
            </a:r>
            <a:r>
              <a:rPr lang="en-US" altLang="zh-CN" sz="2400" baseline="-25000" dirty="0">
                <a:solidFill>
                  <a:schemeClr val="bg1"/>
                </a:solidFill>
                <a:latin typeface="Times New Roman" panose="02020603050405020304" pitchFamily="18" charset="0"/>
                <a:ea typeface="+mn-ea"/>
                <a:cs typeface="Times New Roman" panose="02020603050405020304" pitchFamily="18" charset="0"/>
                <a:sym typeface="+mn-lt"/>
              </a:rPr>
              <a:t>4</a:t>
            </a:r>
            <a:endParaRPr lang="el-GR" altLang="zh-CN" sz="2400"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70" name="Line 70">
            <a:extLst>
              <a:ext uri="{FF2B5EF4-FFF2-40B4-BE49-F238E27FC236}">
                <a16:creationId xmlns:a16="http://schemas.microsoft.com/office/drawing/2014/main" id="{AD5BA06B-EC2F-49BE-8B35-38A21255BF5B}"/>
              </a:ext>
            </a:extLst>
          </p:cNvPr>
          <p:cNvSpPr>
            <a:spLocks noChangeShapeType="1"/>
          </p:cNvSpPr>
          <p:nvPr/>
        </p:nvSpPr>
        <p:spPr bwMode="auto">
          <a:xfrm>
            <a:off x="2961535" y="5877272"/>
            <a:ext cx="2305050" cy="0"/>
          </a:xfrm>
          <a:prstGeom prst="line">
            <a:avLst/>
          </a:prstGeom>
          <a:noFill/>
          <a:ln w="12700">
            <a:solidFill>
              <a:srgbClr val="00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72" name="Line 72">
            <a:extLst>
              <a:ext uri="{FF2B5EF4-FFF2-40B4-BE49-F238E27FC236}">
                <a16:creationId xmlns:a16="http://schemas.microsoft.com/office/drawing/2014/main" id="{AAE1F40B-0976-444E-8756-9632CE8CE920}"/>
              </a:ext>
            </a:extLst>
          </p:cNvPr>
          <p:cNvSpPr>
            <a:spLocks noChangeShapeType="1"/>
          </p:cNvSpPr>
          <p:nvPr/>
        </p:nvSpPr>
        <p:spPr bwMode="auto">
          <a:xfrm>
            <a:off x="2276029" y="2912179"/>
            <a:ext cx="719137"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77" name="Line 77">
            <a:extLst>
              <a:ext uri="{FF2B5EF4-FFF2-40B4-BE49-F238E27FC236}">
                <a16:creationId xmlns:a16="http://schemas.microsoft.com/office/drawing/2014/main" id="{BB496443-38DB-44C5-9CB4-952E8AD17984}"/>
              </a:ext>
            </a:extLst>
          </p:cNvPr>
          <p:cNvSpPr>
            <a:spLocks noChangeShapeType="1"/>
          </p:cNvSpPr>
          <p:nvPr/>
        </p:nvSpPr>
        <p:spPr bwMode="auto">
          <a:xfrm>
            <a:off x="5281339" y="2912179"/>
            <a:ext cx="2303463"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83" name="Line 85">
            <a:extLst>
              <a:ext uri="{FF2B5EF4-FFF2-40B4-BE49-F238E27FC236}">
                <a16:creationId xmlns:a16="http://schemas.microsoft.com/office/drawing/2014/main" id="{C84EE676-54D4-477F-9DC1-04C441EED13C}"/>
              </a:ext>
            </a:extLst>
          </p:cNvPr>
          <p:cNvSpPr>
            <a:spLocks noChangeShapeType="1"/>
          </p:cNvSpPr>
          <p:nvPr/>
        </p:nvSpPr>
        <p:spPr bwMode="auto">
          <a:xfrm>
            <a:off x="2276029" y="3960188"/>
            <a:ext cx="719137"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88" name="Line 90">
            <a:extLst>
              <a:ext uri="{FF2B5EF4-FFF2-40B4-BE49-F238E27FC236}">
                <a16:creationId xmlns:a16="http://schemas.microsoft.com/office/drawing/2014/main" id="{2BFA1DE8-4953-40B6-97BB-FD1F2BA2529D}"/>
              </a:ext>
            </a:extLst>
          </p:cNvPr>
          <p:cNvSpPr>
            <a:spLocks noChangeShapeType="1"/>
          </p:cNvSpPr>
          <p:nvPr/>
        </p:nvSpPr>
        <p:spPr bwMode="auto">
          <a:xfrm>
            <a:off x="3552552" y="3960188"/>
            <a:ext cx="1728787"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93" name="Line 95">
            <a:extLst>
              <a:ext uri="{FF2B5EF4-FFF2-40B4-BE49-F238E27FC236}">
                <a16:creationId xmlns:a16="http://schemas.microsoft.com/office/drawing/2014/main" id="{090F649B-D121-4FDC-8145-FF5CA2FF485B}"/>
              </a:ext>
            </a:extLst>
          </p:cNvPr>
          <p:cNvSpPr>
            <a:spLocks noChangeShapeType="1"/>
          </p:cNvSpPr>
          <p:nvPr/>
        </p:nvSpPr>
        <p:spPr bwMode="auto">
          <a:xfrm>
            <a:off x="5856014" y="3960188"/>
            <a:ext cx="1728788"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98" name="Line 100">
            <a:extLst>
              <a:ext uri="{FF2B5EF4-FFF2-40B4-BE49-F238E27FC236}">
                <a16:creationId xmlns:a16="http://schemas.microsoft.com/office/drawing/2014/main" id="{3497BB2F-5E36-4239-97B6-8D6596F9FE7A}"/>
              </a:ext>
            </a:extLst>
          </p:cNvPr>
          <p:cNvSpPr>
            <a:spLocks noChangeShapeType="1"/>
          </p:cNvSpPr>
          <p:nvPr/>
        </p:nvSpPr>
        <p:spPr bwMode="auto">
          <a:xfrm>
            <a:off x="2276029" y="4536450"/>
            <a:ext cx="12600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03" name="Line 105">
            <a:extLst>
              <a:ext uri="{FF2B5EF4-FFF2-40B4-BE49-F238E27FC236}">
                <a16:creationId xmlns:a16="http://schemas.microsoft.com/office/drawing/2014/main" id="{209237A7-1CA5-4753-A2B1-56D77253F5BD}"/>
              </a:ext>
            </a:extLst>
          </p:cNvPr>
          <p:cNvSpPr>
            <a:spLocks noChangeShapeType="1"/>
          </p:cNvSpPr>
          <p:nvPr/>
        </p:nvSpPr>
        <p:spPr bwMode="auto">
          <a:xfrm>
            <a:off x="6433864" y="4536450"/>
            <a:ext cx="17272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04" name="Line 106">
            <a:extLst>
              <a:ext uri="{FF2B5EF4-FFF2-40B4-BE49-F238E27FC236}">
                <a16:creationId xmlns:a16="http://schemas.microsoft.com/office/drawing/2014/main" id="{83064C04-F8F4-454D-B728-09BB289EF65D}"/>
              </a:ext>
            </a:extLst>
          </p:cNvPr>
          <p:cNvSpPr>
            <a:spLocks noChangeShapeType="1"/>
          </p:cNvSpPr>
          <p:nvPr/>
        </p:nvSpPr>
        <p:spPr bwMode="auto">
          <a:xfrm>
            <a:off x="4128814" y="4536450"/>
            <a:ext cx="1728788"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05" name="Line 107">
            <a:extLst>
              <a:ext uri="{FF2B5EF4-FFF2-40B4-BE49-F238E27FC236}">
                <a16:creationId xmlns:a16="http://schemas.microsoft.com/office/drawing/2014/main" id="{DF751359-8DCE-44E4-AAF1-2BB2CCB0F668}"/>
              </a:ext>
            </a:extLst>
          </p:cNvPr>
          <p:cNvSpPr>
            <a:spLocks noChangeShapeType="1"/>
          </p:cNvSpPr>
          <p:nvPr/>
        </p:nvSpPr>
        <p:spPr bwMode="auto">
          <a:xfrm>
            <a:off x="2276029" y="5111125"/>
            <a:ext cx="18360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06" name="Line 108">
            <a:extLst>
              <a:ext uri="{FF2B5EF4-FFF2-40B4-BE49-F238E27FC236}">
                <a16:creationId xmlns:a16="http://schemas.microsoft.com/office/drawing/2014/main" id="{B68BA5BC-CB03-49F2-990A-C355194FE377}"/>
              </a:ext>
            </a:extLst>
          </p:cNvPr>
          <p:cNvSpPr>
            <a:spLocks noChangeShapeType="1"/>
          </p:cNvSpPr>
          <p:nvPr/>
        </p:nvSpPr>
        <p:spPr bwMode="auto">
          <a:xfrm>
            <a:off x="4705077" y="5111125"/>
            <a:ext cx="17272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11" name="Line 113">
            <a:extLst>
              <a:ext uri="{FF2B5EF4-FFF2-40B4-BE49-F238E27FC236}">
                <a16:creationId xmlns:a16="http://schemas.microsoft.com/office/drawing/2014/main" id="{1ECCBD61-3655-4833-8832-7DE3C3B5137F}"/>
              </a:ext>
            </a:extLst>
          </p:cNvPr>
          <p:cNvSpPr>
            <a:spLocks noChangeShapeType="1"/>
          </p:cNvSpPr>
          <p:nvPr/>
        </p:nvSpPr>
        <p:spPr bwMode="auto">
          <a:xfrm>
            <a:off x="7008539" y="5111125"/>
            <a:ext cx="1152525"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12" name="Line 114">
            <a:extLst>
              <a:ext uri="{FF2B5EF4-FFF2-40B4-BE49-F238E27FC236}">
                <a16:creationId xmlns:a16="http://schemas.microsoft.com/office/drawing/2014/main" id="{D61DA6B7-C398-4A59-B47E-DD4C96D44508}"/>
              </a:ext>
            </a:extLst>
          </p:cNvPr>
          <p:cNvSpPr>
            <a:spLocks noChangeShapeType="1"/>
          </p:cNvSpPr>
          <p:nvPr/>
        </p:nvSpPr>
        <p:spPr bwMode="auto">
          <a:xfrm>
            <a:off x="5281339" y="5687388"/>
            <a:ext cx="17272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17" name="Line 119">
            <a:extLst>
              <a:ext uri="{FF2B5EF4-FFF2-40B4-BE49-F238E27FC236}">
                <a16:creationId xmlns:a16="http://schemas.microsoft.com/office/drawing/2014/main" id="{8BC6BBD9-AF15-41A1-A440-33DB4C08DAC8}"/>
              </a:ext>
            </a:extLst>
          </p:cNvPr>
          <p:cNvSpPr>
            <a:spLocks noChangeShapeType="1"/>
          </p:cNvSpPr>
          <p:nvPr/>
        </p:nvSpPr>
        <p:spPr bwMode="auto">
          <a:xfrm>
            <a:off x="7586389" y="5687388"/>
            <a:ext cx="574675"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22" name="Line 124">
            <a:extLst>
              <a:ext uri="{FF2B5EF4-FFF2-40B4-BE49-F238E27FC236}">
                <a16:creationId xmlns:a16="http://schemas.microsoft.com/office/drawing/2014/main" id="{8C830F63-FA6F-4B65-BD08-0D6C627DB600}"/>
              </a:ext>
            </a:extLst>
          </p:cNvPr>
          <p:cNvSpPr>
            <a:spLocks noChangeShapeType="1"/>
          </p:cNvSpPr>
          <p:nvPr/>
        </p:nvSpPr>
        <p:spPr bwMode="auto">
          <a:xfrm>
            <a:off x="5264998" y="5874097"/>
            <a:ext cx="2305050" cy="0"/>
          </a:xfrm>
          <a:prstGeom prst="line">
            <a:avLst/>
          </a:prstGeom>
          <a:noFill/>
          <a:ln w="12700">
            <a:solidFill>
              <a:srgbClr val="00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23" name="Text Box 125">
            <a:extLst>
              <a:ext uri="{FF2B5EF4-FFF2-40B4-BE49-F238E27FC236}">
                <a16:creationId xmlns:a16="http://schemas.microsoft.com/office/drawing/2014/main" id="{53492D69-43D7-4953-9E8B-6D22005E0AB3}"/>
              </a:ext>
            </a:extLst>
          </p:cNvPr>
          <p:cNvSpPr txBox="1">
            <a:spLocks noChangeArrowheads="1"/>
          </p:cNvSpPr>
          <p:nvPr/>
        </p:nvSpPr>
        <p:spPr bwMode="auto">
          <a:xfrm>
            <a:off x="3358414" y="5877272"/>
            <a:ext cx="151129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algn="ctr" eaLnBrk="1" hangingPunct="1">
              <a:spcBef>
                <a:spcPct val="50000"/>
              </a:spcBef>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周期</a:t>
            </a:r>
            <a:endParaRPr lang="zh-CN" altLang="el-GR" sz="2000"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25" name="Text Box 129">
            <a:extLst>
              <a:ext uri="{FF2B5EF4-FFF2-40B4-BE49-F238E27FC236}">
                <a16:creationId xmlns:a16="http://schemas.microsoft.com/office/drawing/2014/main" id="{99B24D4A-46D5-42CE-8ED2-46BF22BBAAB9}"/>
              </a:ext>
            </a:extLst>
          </p:cNvPr>
          <p:cNvSpPr txBox="1">
            <a:spLocks noChangeArrowheads="1"/>
          </p:cNvSpPr>
          <p:nvPr/>
        </p:nvSpPr>
        <p:spPr bwMode="auto">
          <a:xfrm>
            <a:off x="517104" y="4567662"/>
            <a:ext cx="1368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zh-CN" altLang="en-US" sz="2000"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rPr>
              <a:t>节拍脉冲</a:t>
            </a:r>
            <a:endParaRPr lang="zh-CN" altLang="el-GR" sz="2000" b="1" i="1"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sp>
        <p:nvSpPr>
          <p:cNvPr id="133" name="Line 107">
            <a:extLst>
              <a:ext uri="{FF2B5EF4-FFF2-40B4-BE49-F238E27FC236}">
                <a16:creationId xmlns:a16="http://schemas.microsoft.com/office/drawing/2014/main" id="{2D1B86A5-B4A9-4E11-9D36-C4CC7146C371}"/>
              </a:ext>
            </a:extLst>
          </p:cNvPr>
          <p:cNvSpPr>
            <a:spLocks noChangeShapeType="1"/>
          </p:cNvSpPr>
          <p:nvPr/>
        </p:nvSpPr>
        <p:spPr bwMode="auto">
          <a:xfrm>
            <a:off x="2276029" y="3415417"/>
            <a:ext cx="18720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34" name="Line 108">
            <a:extLst>
              <a:ext uri="{FF2B5EF4-FFF2-40B4-BE49-F238E27FC236}">
                <a16:creationId xmlns:a16="http://schemas.microsoft.com/office/drawing/2014/main" id="{372E2F03-04A8-49A6-85EE-E4D22EF0858B}"/>
              </a:ext>
            </a:extLst>
          </p:cNvPr>
          <p:cNvSpPr>
            <a:spLocks noChangeShapeType="1"/>
          </p:cNvSpPr>
          <p:nvPr/>
        </p:nvSpPr>
        <p:spPr bwMode="auto">
          <a:xfrm>
            <a:off x="4722511" y="3415417"/>
            <a:ext cx="34920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2" name="页脚占位符 1">
            <a:extLst>
              <a:ext uri="{FF2B5EF4-FFF2-40B4-BE49-F238E27FC236}">
                <a16:creationId xmlns:a16="http://schemas.microsoft.com/office/drawing/2014/main" id="{1F7C769D-39CC-2808-24F2-6CD2BB715F00}"/>
              </a:ext>
            </a:extLst>
          </p:cNvPr>
          <p:cNvSpPr>
            <a:spLocks noGrp="1"/>
          </p:cNvSpPr>
          <p:nvPr>
            <p:ph type="ftr" sz="quarter" idx="10"/>
          </p:nvPr>
        </p:nvSpPr>
        <p:spPr/>
        <p:txBody>
          <a:bodyPr/>
          <a:lstStyle/>
          <a:p>
            <a:pPr>
              <a:defRPr/>
            </a:pPr>
            <a:r>
              <a:rPr lang="zh-CN" altLang="en-US"/>
              <a:t>华北电力大学控制与计算机工程学院 王红 制作</a:t>
            </a:r>
            <a:endParaRPr lang="en-US"/>
          </a:p>
        </p:txBody>
      </p:sp>
      <p:sp>
        <p:nvSpPr>
          <p:cNvPr id="3" name="灯片编号占位符 2">
            <a:extLst>
              <a:ext uri="{FF2B5EF4-FFF2-40B4-BE49-F238E27FC236}">
                <a16:creationId xmlns:a16="http://schemas.microsoft.com/office/drawing/2014/main" id="{FAF5B0D3-1B0A-807C-8AA2-362F589C7C7F}"/>
              </a:ext>
            </a:extLst>
          </p:cNvPr>
          <p:cNvSpPr>
            <a:spLocks noGrp="1"/>
          </p:cNvSpPr>
          <p:nvPr>
            <p:ph type="sldNum" sz="quarter" idx="11"/>
          </p:nvPr>
        </p:nvSpPr>
        <p:spPr/>
        <p:txBody>
          <a:bodyPr/>
          <a:lstStyle/>
          <a:p>
            <a:pPr>
              <a:defRPr/>
            </a:pPr>
            <a:fld id="{01923E59-403E-4A68-A698-9F79F8E1FEED}" type="slidenum">
              <a:rPr lang="en-US" smtClean="0"/>
              <a:pPr>
                <a:defRPr/>
              </a:pPr>
              <a:t>19</a:t>
            </a:fld>
            <a:endParaRPr lang="en-US" dirty="0"/>
          </a:p>
        </p:txBody>
      </p:sp>
      <p:sp>
        <p:nvSpPr>
          <p:cNvPr id="4" name="Text Box 66">
            <a:extLst>
              <a:ext uri="{FF2B5EF4-FFF2-40B4-BE49-F238E27FC236}">
                <a16:creationId xmlns:a16="http://schemas.microsoft.com/office/drawing/2014/main" id="{A6EA1F24-359D-9BED-832B-C16C43F5C393}"/>
              </a:ext>
            </a:extLst>
          </p:cNvPr>
          <p:cNvSpPr txBox="1">
            <a:spLocks noChangeArrowheads="1"/>
          </p:cNvSpPr>
          <p:nvPr/>
        </p:nvSpPr>
        <p:spPr bwMode="auto">
          <a:xfrm>
            <a:off x="1464865" y="2596842"/>
            <a:ext cx="792287"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2000" i="1" dirty="0" err="1">
                <a:solidFill>
                  <a:schemeClr val="bg1"/>
                </a:solidFill>
                <a:latin typeface="Times New Roman" panose="02020603050405020304" pitchFamily="18" charset="0"/>
                <a:ea typeface="+mn-ea"/>
                <a:cs typeface="Times New Roman" panose="02020603050405020304" pitchFamily="18" charset="0"/>
                <a:sym typeface="+mn-lt"/>
              </a:rPr>
              <a:t>DR’</a:t>
            </a:r>
            <a:r>
              <a:rPr lang="en-US" altLang="zh-CN" sz="2000" i="1" baseline="-25000" dirty="0" err="1">
                <a:solidFill>
                  <a:schemeClr val="bg1"/>
                </a:solidFill>
                <a:latin typeface="Times New Roman" panose="02020603050405020304" pitchFamily="18" charset="0"/>
                <a:ea typeface="+mn-ea"/>
                <a:cs typeface="Times New Roman" panose="02020603050405020304" pitchFamily="18" charset="0"/>
                <a:sym typeface="+mn-lt"/>
              </a:rPr>
              <a:t>in</a:t>
            </a:r>
            <a:endParaRPr lang="el-GR" altLang="zh-CN" sz="2000" i="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5" name="Text Box 66">
            <a:extLst>
              <a:ext uri="{FF2B5EF4-FFF2-40B4-BE49-F238E27FC236}">
                <a16:creationId xmlns:a16="http://schemas.microsoft.com/office/drawing/2014/main" id="{B38C582A-9AF9-7727-DD1C-C9BCCA9B5BEB}"/>
              </a:ext>
            </a:extLst>
          </p:cNvPr>
          <p:cNvSpPr txBox="1">
            <a:spLocks noChangeArrowheads="1"/>
          </p:cNvSpPr>
          <p:nvPr/>
        </p:nvSpPr>
        <p:spPr bwMode="auto">
          <a:xfrm>
            <a:off x="1464865" y="3103862"/>
            <a:ext cx="792287"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2000" i="1" dirty="0" err="1">
                <a:solidFill>
                  <a:schemeClr val="bg1"/>
                </a:solidFill>
                <a:latin typeface="Times New Roman" panose="02020603050405020304" pitchFamily="18" charset="0"/>
                <a:ea typeface="+mn-ea"/>
                <a:cs typeface="Times New Roman" panose="02020603050405020304" pitchFamily="18" charset="0"/>
                <a:sym typeface="+mn-lt"/>
              </a:rPr>
              <a:t>DR</a:t>
            </a:r>
            <a:r>
              <a:rPr lang="en-US" altLang="zh-CN" sz="2000" i="1" baseline="-25000" dirty="0" err="1">
                <a:solidFill>
                  <a:schemeClr val="bg1"/>
                </a:solidFill>
                <a:latin typeface="Times New Roman" panose="02020603050405020304" pitchFamily="18" charset="0"/>
                <a:ea typeface="+mn-ea"/>
                <a:cs typeface="Times New Roman" panose="02020603050405020304" pitchFamily="18" charset="0"/>
                <a:sym typeface="+mn-lt"/>
              </a:rPr>
              <a:t>in</a:t>
            </a:r>
            <a:endParaRPr lang="el-GR" altLang="zh-CN" sz="2000" i="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graphicFrame>
        <p:nvGraphicFramePr>
          <p:cNvPr id="13" name="图示 12">
            <a:extLst>
              <a:ext uri="{FF2B5EF4-FFF2-40B4-BE49-F238E27FC236}">
                <a16:creationId xmlns:a16="http://schemas.microsoft.com/office/drawing/2014/main" id="{86060BED-6C0F-93D0-42EF-E995A19995EE}"/>
              </a:ext>
            </a:extLst>
          </p:cNvPr>
          <p:cNvGraphicFramePr/>
          <p:nvPr>
            <p:extLst>
              <p:ext uri="{D42A27DB-BD31-4B8C-83A1-F6EECF244321}">
                <p14:modId xmlns:p14="http://schemas.microsoft.com/office/powerpoint/2010/main" val="2915470738"/>
              </p:ext>
            </p:extLst>
          </p:nvPr>
        </p:nvGraphicFramePr>
        <p:xfrm>
          <a:off x="1043608" y="476672"/>
          <a:ext cx="3816424" cy="1728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3" name="Group 73">
            <a:extLst>
              <a:ext uri="{FF2B5EF4-FFF2-40B4-BE49-F238E27FC236}">
                <a16:creationId xmlns:a16="http://schemas.microsoft.com/office/drawing/2014/main" id="{63CF8B65-44BB-4472-89C8-F5420C9B7C70}"/>
              </a:ext>
            </a:extLst>
          </p:cNvPr>
          <p:cNvGrpSpPr>
            <a:grpSpLocks/>
          </p:cNvGrpSpPr>
          <p:nvPr/>
        </p:nvGrpSpPr>
        <p:grpSpPr bwMode="auto">
          <a:xfrm>
            <a:off x="2976289" y="2629604"/>
            <a:ext cx="2305050" cy="288925"/>
            <a:chOff x="1156" y="1524"/>
            <a:chExt cx="363" cy="182"/>
          </a:xfrm>
        </p:grpSpPr>
        <p:sp>
          <p:nvSpPr>
            <p:cNvPr id="74" name="Line 74">
              <a:extLst>
                <a:ext uri="{FF2B5EF4-FFF2-40B4-BE49-F238E27FC236}">
                  <a16:creationId xmlns:a16="http://schemas.microsoft.com/office/drawing/2014/main" id="{465119F8-00C9-403A-9971-55FC30E82737}"/>
                </a:ext>
              </a:extLst>
            </p:cNvPr>
            <p:cNvSpPr>
              <a:spLocks noChangeShapeType="1"/>
            </p:cNvSpPr>
            <p:nvPr/>
          </p:nvSpPr>
          <p:spPr bwMode="auto">
            <a:xfrm flipV="1">
              <a:off x="1156" y="1524"/>
              <a:ext cx="0" cy="182"/>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75" name="Line 75">
              <a:extLst>
                <a:ext uri="{FF2B5EF4-FFF2-40B4-BE49-F238E27FC236}">
                  <a16:creationId xmlns:a16="http://schemas.microsoft.com/office/drawing/2014/main" id="{96AC0DB3-D004-4BBF-BC3E-4E800C658953}"/>
                </a:ext>
              </a:extLst>
            </p:cNvPr>
            <p:cNvSpPr>
              <a:spLocks noChangeShapeType="1"/>
            </p:cNvSpPr>
            <p:nvPr/>
          </p:nvSpPr>
          <p:spPr bwMode="auto">
            <a:xfrm>
              <a:off x="1156" y="1524"/>
              <a:ext cx="363"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76" name="Line 76">
              <a:extLst>
                <a:ext uri="{FF2B5EF4-FFF2-40B4-BE49-F238E27FC236}">
                  <a16:creationId xmlns:a16="http://schemas.microsoft.com/office/drawing/2014/main" id="{02B3E966-09D2-43C6-A1E9-ACDC4C676C19}"/>
                </a:ext>
              </a:extLst>
            </p:cNvPr>
            <p:cNvSpPr>
              <a:spLocks noChangeShapeType="1"/>
            </p:cNvSpPr>
            <p:nvPr/>
          </p:nvSpPr>
          <p:spPr bwMode="auto">
            <a:xfrm>
              <a:off x="1519" y="1524"/>
              <a:ext cx="0" cy="182"/>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grpSp>
        <p:nvGrpSpPr>
          <p:cNvPr id="53" name="Group 53">
            <a:extLst>
              <a:ext uri="{FF2B5EF4-FFF2-40B4-BE49-F238E27FC236}">
                <a16:creationId xmlns:a16="http://schemas.microsoft.com/office/drawing/2014/main" id="{21125A93-69ED-4A60-A6F2-6C2B47E3F71C}"/>
              </a:ext>
            </a:extLst>
          </p:cNvPr>
          <p:cNvGrpSpPr>
            <a:grpSpLocks/>
          </p:cNvGrpSpPr>
          <p:nvPr/>
        </p:nvGrpSpPr>
        <p:grpSpPr bwMode="auto">
          <a:xfrm>
            <a:off x="3552552" y="4260225"/>
            <a:ext cx="576262" cy="288925"/>
            <a:chOff x="1156" y="1524"/>
            <a:chExt cx="363" cy="182"/>
          </a:xfrm>
        </p:grpSpPr>
        <p:sp>
          <p:nvSpPr>
            <p:cNvPr id="54" name="Line 54">
              <a:extLst>
                <a:ext uri="{FF2B5EF4-FFF2-40B4-BE49-F238E27FC236}">
                  <a16:creationId xmlns:a16="http://schemas.microsoft.com/office/drawing/2014/main" id="{32ABE611-6285-4137-851F-28C64D7168BE}"/>
                </a:ext>
              </a:extLst>
            </p:cNvPr>
            <p:cNvSpPr>
              <a:spLocks noChangeShapeType="1"/>
            </p:cNvSpPr>
            <p:nvPr/>
          </p:nvSpPr>
          <p:spPr bwMode="auto">
            <a:xfrm flipV="1">
              <a:off x="1156" y="1524"/>
              <a:ext cx="0" cy="182"/>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55" name="Line 55">
              <a:extLst>
                <a:ext uri="{FF2B5EF4-FFF2-40B4-BE49-F238E27FC236}">
                  <a16:creationId xmlns:a16="http://schemas.microsoft.com/office/drawing/2014/main" id="{0CCF1A15-A549-4F1D-869E-80F10BB0F114}"/>
                </a:ext>
              </a:extLst>
            </p:cNvPr>
            <p:cNvSpPr>
              <a:spLocks noChangeShapeType="1"/>
            </p:cNvSpPr>
            <p:nvPr/>
          </p:nvSpPr>
          <p:spPr bwMode="auto">
            <a:xfrm>
              <a:off x="1156" y="1524"/>
              <a:ext cx="363"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56" name="Line 56">
              <a:extLst>
                <a:ext uri="{FF2B5EF4-FFF2-40B4-BE49-F238E27FC236}">
                  <a16:creationId xmlns:a16="http://schemas.microsoft.com/office/drawing/2014/main" id="{D5AB4CDC-902B-4438-A918-CC79E37331A2}"/>
                </a:ext>
              </a:extLst>
            </p:cNvPr>
            <p:cNvSpPr>
              <a:spLocks noChangeShapeType="1"/>
            </p:cNvSpPr>
            <p:nvPr/>
          </p:nvSpPr>
          <p:spPr bwMode="auto">
            <a:xfrm>
              <a:off x="1519" y="1524"/>
              <a:ext cx="0" cy="182"/>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grpSp>
        <p:nvGrpSpPr>
          <p:cNvPr id="57" name="Group 57">
            <a:extLst>
              <a:ext uri="{FF2B5EF4-FFF2-40B4-BE49-F238E27FC236}">
                <a16:creationId xmlns:a16="http://schemas.microsoft.com/office/drawing/2014/main" id="{433A5FB2-F240-4681-BC94-89E6042BB381}"/>
              </a:ext>
            </a:extLst>
          </p:cNvPr>
          <p:cNvGrpSpPr>
            <a:grpSpLocks/>
          </p:cNvGrpSpPr>
          <p:nvPr/>
        </p:nvGrpSpPr>
        <p:grpSpPr bwMode="auto">
          <a:xfrm>
            <a:off x="4128814" y="4842838"/>
            <a:ext cx="576263" cy="288925"/>
            <a:chOff x="1156" y="1524"/>
            <a:chExt cx="363" cy="182"/>
          </a:xfrm>
        </p:grpSpPr>
        <p:sp>
          <p:nvSpPr>
            <p:cNvPr id="58" name="Line 58">
              <a:extLst>
                <a:ext uri="{FF2B5EF4-FFF2-40B4-BE49-F238E27FC236}">
                  <a16:creationId xmlns:a16="http://schemas.microsoft.com/office/drawing/2014/main" id="{FCE86535-B224-4B90-A33C-35385BBA7BED}"/>
                </a:ext>
              </a:extLst>
            </p:cNvPr>
            <p:cNvSpPr>
              <a:spLocks noChangeShapeType="1"/>
            </p:cNvSpPr>
            <p:nvPr/>
          </p:nvSpPr>
          <p:spPr bwMode="auto">
            <a:xfrm flipV="1">
              <a:off x="1156" y="1524"/>
              <a:ext cx="0" cy="182"/>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59" name="Line 59">
              <a:extLst>
                <a:ext uri="{FF2B5EF4-FFF2-40B4-BE49-F238E27FC236}">
                  <a16:creationId xmlns:a16="http://schemas.microsoft.com/office/drawing/2014/main" id="{16AFF0AD-47E2-4CF3-B934-7A0B2F12E6B7}"/>
                </a:ext>
              </a:extLst>
            </p:cNvPr>
            <p:cNvSpPr>
              <a:spLocks noChangeShapeType="1"/>
            </p:cNvSpPr>
            <p:nvPr/>
          </p:nvSpPr>
          <p:spPr bwMode="auto">
            <a:xfrm>
              <a:off x="1156" y="1524"/>
              <a:ext cx="363"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60" name="Line 60">
              <a:extLst>
                <a:ext uri="{FF2B5EF4-FFF2-40B4-BE49-F238E27FC236}">
                  <a16:creationId xmlns:a16="http://schemas.microsoft.com/office/drawing/2014/main" id="{AD7D0E50-6C21-4D72-9E00-7FD95FB30D86}"/>
                </a:ext>
              </a:extLst>
            </p:cNvPr>
            <p:cNvSpPr>
              <a:spLocks noChangeShapeType="1"/>
            </p:cNvSpPr>
            <p:nvPr/>
          </p:nvSpPr>
          <p:spPr bwMode="auto">
            <a:xfrm>
              <a:off x="1519" y="1524"/>
              <a:ext cx="0" cy="182"/>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grpSp>
        <p:nvGrpSpPr>
          <p:cNvPr id="84" name="Group 86">
            <a:extLst>
              <a:ext uri="{FF2B5EF4-FFF2-40B4-BE49-F238E27FC236}">
                <a16:creationId xmlns:a16="http://schemas.microsoft.com/office/drawing/2014/main" id="{6E64915C-1BF8-4A07-B1D9-13F2799264D2}"/>
              </a:ext>
            </a:extLst>
          </p:cNvPr>
          <p:cNvGrpSpPr>
            <a:grpSpLocks/>
          </p:cNvGrpSpPr>
          <p:nvPr/>
        </p:nvGrpSpPr>
        <p:grpSpPr bwMode="auto">
          <a:xfrm>
            <a:off x="2976289" y="3690313"/>
            <a:ext cx="576263" cy="288925"/>
            <a:chOff x="1156" y="1524"/>
            <a:chExt cx="363" cy="182"/>
          </a:xfrm>
        </p:grpSpPr>
        <p:sp>
          <p:nvSpPr>
            <p:cNvPr id="85" name="Line 87">
              <a:extLst>
                <a:ext uri="{FF2B5EF4-FFF2-40B4-BE49-F238E27FC236}">
                  <a16:creationId xmlns:a16="http://schemas.microsoft.com/office/drawing/2014/main" id="{8D942E5A-0866-4B29-8678-514F255668B9}"/>
                </a:ext>
              </a:extLst>
            </p:cNvPr>
            <p:cNvSpPr>
              <a:spLocks noChangeShapeType="1"/>
            </p:cNvSpPr>
            <p:nvPr/>
          </p:nvSpPr>
          <p:spPr bwMode="auto">
            <a:xfrm flipV="1">
              <a:off x="1156" y="1524"/>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86" name="Line 88">
              <a:extLst>
                <a:ext uri="{FF2B5EF4-FFF2-40B4-BE49-F238E27FC236}">
                  <a16:creationId xmlns:a16="http://schemas.microsoft.com/office/drawing/2014/main" id="{FCC2D081-01E1-44A2-BE90-D7A0EAA8E9AB}"/>
                </a:ext>
              </a:extLst>
            </p:cNvPr>
            <p:cNvSpPr>
              <a:spLocks noChangeShapeType="1"/>
            </p:cNvSpPr>
            <p:nvPr/>
          </p:nvSpPr>
          <p:spPr bwMode="auto">
            <a:xfrm>
              <a:off x="1156" y="1524"/>
              <a:ext cx="3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87" name="Line 89">
              <a:extLst>
                <a:ext uri="{FF2B5EF4-FFF2-40B4-BE49-F238E27FC236}">
                  <a16:creationId xmlns:a16="http://schemas.microsoft.com/office/drawing/2014/main" id="{3F500B78-0774-4099-8772-CFBBCF20803F}"/>
                </a:ext>
              </a:extLst>
            </p:cNvPr>
            <p:cNvSpPr>
              <a:spLocks noChangeShapeType="1"/>
            </p:cNvSpPr>
            <p:nvPr/>
          </p:nvSpPr>
          <p:spPr bwMode="auto">
            <a:xfrm>
              <a:off x="1519" y="1524"/>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grpSp>
        <p:nvGrpSpPr>
          <p:cNvPr id="89" name="Group 91">
            <a:extLst>
              <a:ext uri="{FF2B5EF4-FFF2-40B4-BE49-F238E27FC236}">
                <a16:creationId xmlns:a16="http://schemas.microsoft.com/office/drawing/2014/main" id="{FA6E5C06-CCC2-459C-A0F1-C61517DA376D}"/>
              </a:ext>
            </a:extLst>
          </p:cNvPr>
          <p:cNvGrpSpPr>
            <a:grpSpLocks/>
          </p:cNvGrpSpPr>
          <p:nvPr/>
        </p:nvGrpSpPr>
        <p:grpSpPr bwMode="auto">
          <a:xfrm>
            <a:off x="5279752" y="3690313"/>
            <a:ext cx="576262" cy="288925"/>
            <a:chOff x="1156" y="1524"/>
            <a:chExt cx="363" cy="182"/>
          </a:xfrm>
        </p:grpSpPr>
        <p:sp>
          <p:nvSpPr>
            <p:cNvPr id="90" name="Line 92">
              <a:extLst>
                <a:ext uri="{FF2B5EF4-FFF2-40B4-BE49-F238E27FC236}">
                  <a16:creationId xmlns:a16="http://schemas.microsoft.com/office/drawing/2014/main" id="{6D3D2B01-748F-4971-8896-9A836899DE19}"/>
                </a:ext>
              </a:extLst>
            </p:cNvPr>
            <p:cNvSpPr>
              <a:spLocks noChangeShapeType="1"/>
            </p:cNvSpPr>
            <p:nvPr/>
          </p:nvSpPr>
          <p:spPr bwMode="auto">
            <a:xfrm flipV="1">
              <a:off x="1156" y="1524"/>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91" name="Line 93">
              <a:extLst>
                <a:ext uri="{FF2B5EF4-FFF2-40B4-BE49-F238E27FC236}">
                  <a16:creationId xmlns:a16="http://schemas.microsoft.com/office/drawing/2014/main" id="{6A55015A-00FC-4B1F-9CF2-ACAC04B62752}"/>
                </a:ext>
              </a:extLst>
            </p:cNvPr>
            <p:cNvSpPr>
              <a:spLocks noChangeShapeType="1"/>
            </p:cNvSpPr>
            <p:nvPr/>
          </p:nvSpPr>
          <p:spPr bwMode="auto">
            <a:xfrm>
              <a:off x="1156" y="1524"/>
              <a:ext cx="3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92" name="Line 94">
              <a:extLst>
                <a:ext uri="{FF2B5EF4-FFF2-40B4-BE49-F238E27FC236}">
                  <a16:creationId xmlns:a16="http://schemas.microsoft.com/office/drawing/2014/main" id="{77EC8593-5B4E-4CDB-821B-D175FC65C510}"/>
                </a:ext>
              </a:extLst>
            </p:cNvPr>
            <p:cNvSpPr>
              <a:spLocks noChangeShapeType="1"/>
            </p:cNvSpPr>
            <p:nvPr/>
          </p:nvSpPr>
          <p:spPr bwMode="auto">
            <a:xfrm>
              <a:off x="1519" y="1524"/>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grpSp>
        <p:nvGrpSpPr>
          <p:cNvPr id="94" name="Group 96">
            <a:extLst>
              <a:ext uri="{FF2B5EF4-FFF2-40B4-BE49-F238E27FC236}">
                <a16:creationId xmlns:a16="http://schemas.microsoft.com/office/drawing/2014/main" id="{352E70F5-99DF-4B9B-8D7B-CDF768BE43A9}"/>
              </a:ext>
            </a:extLst>
          </p:cNvPr>
          <p:cNvGrpSpPr>
            <a:grpSpLocks/>
          </p:cNvGrpSpPr>
          <p:nvPr/>
        </p:nvGrpSpPr>
        <p:grpSpPr bwMode="auto">
          <a:xfrm>
            <a:off x="7584802" y="3690313"/>
            <a:ext cx="576262" cy="288925"/>
            <a:chOff x="1156" y="1524"/>
            <a:chExt cx="363" cy="182"/>
          </a:xfrm>
        </p:grpSpPr>
        <p:sp>
          <p:nvSpPr>
            <p:cNvPr id="95" name="Line 97">
              <a:extLst>
                <a:ext uri="{FF2B5EF4-FFF2-40B4-BE49-F238E27FC236}">
                  <a16:creationId xmlns:a16="http://schemas.microsoft.com/office/drawing/2014/main" id="{1903DFF4-AE1D-40FB-84D1-5C40A48F95D4}"/>
                </a:ext>
              </a:extLst>
            </p:cNvPr>
            <p:cNvSpPr>
              <a:spLocks noChangeShapeType="1"/>
            </p:cNvSpPr>
            <p:nvPr/>
          </p:nvSpPr>
          <p:spPr bwMode="auto">
            <a:xfrm flipV="1">
              <a:off x="1156" y="1524"/>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96" name="Line 98">
              <a:extLst>
                <a:ext uri="{FF2B5EF4-FFF2-40B4-BE49-F238E27FC236}">
                  <a16:creationId xmlns:a16="http://schemas.microsoft.com/office/drawing/2014/main" id="{506164CE-EC3C-486F-AFE1-576A9631F22F}"/>
                </a:ext>
              </a:extLst>
            </p:cNvPr>
            <p:cNvSpPr>
              <a:spLocks noChangeShapeType="1"/>
            </p:cNvSpPr>
            <p:nvPr/>
          </p:nvSpPr>
          <p:spPr bwMode="auto">
            <a:xfrm>
              <a:off x="1156" y="1524"/>
              <a:ext cx="3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97" name="Line 99">
              <a:extLst>
                <a:ext uri="{FF2B5EF4-FFF2-40B4-BE49-F238E27FC236}">
                  <a16:creationId xmlns:a16="http://schemas.microsoft.com/office/drawing/2014/main" id="{EC3D2ED2-EAD4-4E35-AFC3-E8CB5D361328}"/>
                </a:ext>
              </a:extLst>
            </p:cNvPr>
            <p:cNvSpPr>
              <a:spLocks noChangeShapeType="1"/>
            </p:cNvSpPr>
            <p:nvPr/>
          </p:nvSpPr>
          <p:spPr bwMode="auto">
            <a:xfrm>
              <a:off x="1519" y="1524"/>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grpSp>
        <p:nvGrpSpPr>
          <p:cNvPr id="99" name="Group 101">
            <a:extLst>
              <a:ext uri="{FF2B5EF4-FFF2-40B4-BE49-F238E27FC236}">
                <a16:creationId xmlns:a16="http://schemas.microsoft.com/office/drawing/2014/main" id="{7D5B0E92-50FD-4D9B-BC01-B1E5844FE5B4}"/>
              </a:ext>
            </a:extLst>
          </p:cNvPr>
          <p:cNvGrpSpPr>
            <a:grpSpLocks/>
          </p:cNvGrpSpPr>
          <p:nvPr/>
        </p:nvGrpSpPr>
        <p:grpSpPr bwMode="auto">
          <a:xfrm>
            <a:off x="5857602" y="4260225"/>
            <a:ext cx="576262" cy="288925"/>
            <a:chOff x="1156" y="1524"/>
            <a:chExt cx="363" cy="182"/>
          </a:xfrm>
        </p:grpSpPr>
        <p:sp>
          <p:nvSpPr>
            <p:cNvPr id="100" name="Line 102">
              <a:extLst>
                <a:ext uri="{FF2B5EF4-FFF2-40B4-BE49-F238E27FC236}">
                  <a16:creationId xmlns:a16="http://schemas.microsoft.com/office/drawing/2014/main" id="{5D40F492-E0B1-4C1F-8975-A917EC224DAA}"/>
                </a:ext>
              </a:extLst>
            </p:cNvPr>
            <p:cNvSpPr>
              <a:spLocks noChangeShapeType="1"/>
            </p:cNvSpPr>
            <p:nvPr/>
          </p:nvSpPr>
          <p:spPr bwMode="auto">
            <a:xfrm flipV="1">
              <a:off x="1156" y="1524"/>
              <a:ext cx="0" cy="182"/>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01" name="Line 103">
              <a:extLst>
                <a:ext uri="{FF2B5EF4-FFF2-40B4-BE49-F238E27FC236}">
                  <a16:creationId xmlns:a16="http://schemas.microsoft.com/office/drawing/2014/main" id="{A8679097-9DCF-4FB1-8AC9-013BDA3C8353}"/>
                </a:ext>
              </a:extLst>
            </p:cNvPr>
            <p:cNvSpPr>
              <a:spLocks noChangeShapeType="1"/>
            </p:cNvSpPr>
            <p:nvPr/>
          </p:nvSpPr>
          <p:spPr bwMode="auto">
            <a:xfrm>
              <a:off x="1156" y="1524"/>
              <a:ext cx="363"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02" name="Line 104">
              <a:extLst>
                <a:ext uri="{FF2B5EF4-FFF2-40B4-BE49-F238E27FC236}">
                  <a16:creationId xmlns:a16="http://schemas.microsoft.com/office/drawing/2014/main" id="{001FBB52-3F8F-408B-84E3-56A7C929D852}"/>
                </a:ext>
              </a:extLst>
            </p:cNvPr>
            <p:cNvSpPr>
              <a:spLocks noChangeShapeType="1"/>
            </p:cNvSpPr>
            <p:nvPr/>
          </p:nvSpPr>
          <p:spPr bwMode="auto">
            <a:xfrm>
              <a:off x="1519" y="1524"/>
              <a:ext cx="0" cy="182"/>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grpSp>
        <p:nvGrpSpPr>
          <p:cNvPr id="107" name="Group 109">
            <a:extLst>
              <a:ext uri="{FF2B5EF4-FFF2-40B4-BE49-F238E27FC236}">
                <a16:creationId xmlns:a16="http://schemas.microsoft.com/office/drawing/2014/main" id="{7F0E2193-9FE8-43FA-AB35-969B59F458FF}"/>
              </a:ext>
            </a:extLst>
          </p:cNvPr>
          <p:cNvGrpSpPr>
            <a:grpSpLocks/>
          </p:cNvGrpSpPr>
          <p:nvPr/>
        </p:nvGrpSpPr>
        <p:grpSpPr bwMode="auto">
          <a:xfrm>
            <a:off x="6432277" y="4842838"/>
            <a:ext cx="576262" cy="288925"/>
            <a:chOff x="1156" y="1524"/>
            <a:chExt cx="363" cy="182"/>
          </a:xfrm>
        </p:grpSpPr>
        <p:sp>
          <p:nvSpPr>
            <p:cNvPr id="108" name="Line 110">
              <a:extLst>
                <a:ext uri="{FF2B5EF4-FFF2-40B4-BE49-F238E27FC236}">
                  <a16:creationId xmlns:a16="http://schemas.microsoft.com/office/drawing/2014/main" id="{4785C3F8-F1A3-4015-8850-E8F214FFD6DE}"/>
                </a:ext>
              </a:extLst>
            </p:cNvPr>
            <p:cNvSpPr>
              <a:spLocks noChangeShapeType="1"/>
            </p:cNvSpPr>
            <p:nvPr/>
          </p:nvSpPr>
          <p:spPr bwMode="auto">
            <a:xfrm flipV="1">
              <a:off x="1156" y="1524"/>
              <a:ext cx="0" cy="182"/>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09" name="Line 111">
              <a:extLst>
                <a:ext uri="{FF2B5EF4-FFF2-40B4-BE49-F238E27FC236}">
                  <a16:creationId xmlns:a16="http://schemas.microsoft.com/office/drawing/2014/main" id="{3AB72331-A847-44DF-9412-98CE84E56513}"/>
                </a:ext>
              </a:extLst>
            </p:cNvPr>
            <p:cNvSpPr>
              <a:spLocks noChangeShapeType="1"/>
            </p:cNvSpPr>
            <p:nvPr/>
          </p:nvSpPr>
          <p:spPr bwMode="auto">
            <a:xfrm>
              <a:off x="1156" y="1524"/>
              <a:ext cx="363"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10" name="Line 112">
              <a:extLst>
                <a:ext uri="{FF2B5EF4-FFF2-40B4-BE49-F238E27FC236}">
                  <a16:creationId xmlns:a16="http://schemas.microsoft.com/office/drawing/2014/main" id="{BF13B964-75BB-4118-9E11-48CD74099164}"/>
                </a:ext>
              </a:extLst>
            </p:cNvPr>
            <p:cNvSpPr>
              <a:spLocks noChangeShapeType="1"/>
            </p:cNvSpPr>
            <p:nvPr/>
          </p:nvSpPr>
          <p:spPr bwMode="auto">
            <a:xfrm>
              <a:off x="1519" y="1524"/>
              <a:ext cx="0" cy="182"/>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grpSp>
        <p:nvGrpSpPr>
          <p:cNvPr id="129" name="Group 57">
            <a:extLst>
              <a:ext uri="{FF2B5EF4-FFF2-40B4-BE49-F238E27FC236}">
                <a16:creationId xmlns:a16="http://schemas.microsoft.com/office/drawing/2014/main" id="{ED9A52AE-7467-4041-A5B6-898D26AB1FC5}"/>
              </a:ext>
            </a:extLst>
          </p:cNvPr>
          <p:cNvGrpSpPr>
            <a:grpSpLocks/>
          </p:cNvGrpSpPr>
          <p:nvPr/>
        </p:nvGrpSpPr>
        <p:grpSpPr bwMode="auto">
          <a:xfrm>
            <a:off x="4146248" y="3140780"/>
            <a:ext cx="576263" cy="288925"/>
            <a:chOff x="1156" y="1524"/>
            <a:chExt cx="363" cy="182"/>
          </a:xfrm>
        </p:grpSpPr>
        <p:sp>
          <p:nvSpPr>
            <p:cNvPr id="130" name="Line 58">
              <a:extLst>
                <a:ext uri="{FF2B5EF4-FFF2-40B4-BE49-F238E27FC236}">
                  <a16:creationId xmlns:a16="http://schemas.microsoft.com/office/drawing/2014/main" id="{7F845181-3D6A-4F52-ACC4-474CE7AE56D9}"/>
                </a:ext>
              </a:extLst>
            </p:cNvPr>
            <p:cNvSpPr>
              <a:spLocks noChangeShapeType="1"/>
            </p:cNvSpPr>
            <p:nvPr/>
          </p:nvSpPr>
          <p:spPr bwMode="auto">
            <a:xfrm flipV="1">
              <a:off x="1156" y="1524"/>
              <a:ext cx="0" cy="182"/>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31" name="Line 59">
              <a:extLst>
                <a:ext uri="{FF2B5EF4-FFF2-40B4-BE49-F238E27FC236}">
                  <a16:creationId xmlns:a16="http://schemas.microsoft.com/office/drawing/2014/main" id="{FAFBD12E-FD1B-4383-B610-D55EFC1C62F9}"/>
                </a:ext>
              </a:extLst>
            </p:cNvPr>
            <p:cNvSpPr>
              <a:spLocks noChangeShapeType="1"/>
            </p:cNvSpPr>
            <p:nvPr/>
          </p:nvSpPr>
          <p:spPr bwMode="auto">
            <a:xfrm>
              <a:off x="1156" y="1524"/>
              <a:ext cx="363"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32" name="Line 60">
              <a:extLst>
                <a:ext uri="{FF2B5EF4-FFF2-40B4-BE49-F238E27FC236}">
                  <a16:creationId xmlns:a16="http://schemas.microsoft.com/office/drawing/2014/main" id="{2C9FFB12-395E-4697-940A-EA1E2D48A459}"/>
                </a:ext>
              </a:extLst>
            </p:cNvPr>
            <p:cNvSpPr>
              <a:spLocks noChangeShapeType="1"/>
            </p:cNvSpPr>
            <p:nvPr/>
          </p:nvSpPr>
          <p:spPr bwMode="auto">
            <a:xfrm>
              <a:off x="1519" y="1524"/>
              <a:ext cx="0" cy="182"/>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grpSp>
        <p:nvGrpSpPr>
          <p:cNvPr id="61" name="Group 61">
            <a:extLst>
              <a:ext uri="{FF2B5EF4-FFF2-40B4-BE49-F238E27FC236}">
                <a16:creationId xmlns:a16="http://schemas.microsoft.com/office/drawing/2014/main" id="{7030ECE7-DB05-4E6B-92AD-E0E569AB5762}"/>
              </a:ext>
            </a:extLst>
          </p:cNvPr>
          <p:cNvGrpSpPr>
            <a:grpSpLocks/>
          </p:cNvGrpSpPr>
          <p:nvPr/>
        </p:nvGrpSpPr>
        <p:grpSpPr bwMode="auto">
          <a:xfrm>
            <a:off x="4705077" y="5411163"/>
            <a:ext cx="576262" cy="288925"/>
            <a:chOff x="1156" y="1524"/>
            <a:chExt cx="363" cy="182"/>
          </a:xfrm>
        </p:grpSpPr>
        <p:sp>
          <p:nvSpPr>
            <p:cNvPr id="62" name="Line 62">
              <a:extLst>
                <a:ext uri="{FF2B5EF4-FFF2-40B4-BE49-F238E27FC236}">
                  <a16:creationId xmlns:a16="http://schemas.microsoft.com/office/drawing/2014/main" id="{444086D5-7BD3-4116-881A-C42BF4F4F114}"/>
                </a:ext>
              </a:extLst>
            </p:cNvPr>
            <p:cNvSpPr>
              <a:spLocks noChangeShapeType="1"/>
            </p:cNvSpPr>
            <p:nvPr/>
          </p:nvSpPr>
          <p:spPr bwMode="auto">
            <a:xfrm flipV="1">
              <a:off x="1156" y="1524"/>
              <a:ext cx="0" cy="182"/>
            </a:xfrm>
            <a:prstGeom prst="line">
              <a:avLst/>
            </a:prstGeom>
            <a:noFill/>
            <a:ln w="28575">
              <a:solidFill>
                <a:schemeClr val="accent3">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63" name="Line 63">
              <a:extLst>
                <a:ext uri="{FF2B5EF4-FFF2-40B4-BE49-F238E27FC236}">
                  <a16:creationId xmlns:a16="http://schemas.microsoft.com/office/drawing/2014/main" id="{161DB279-193F-47AC-A2F8-70765B2BFE20}"/>
                </a:ext>
              </a:extLst>
            </p:cNvPr>
            <p:cNvSpPr>
              <a:spLocks noChangeShapeType="1"/>
            </p:cNvSpPr>
            <p:nvPr/>
          </p:nvSpPr>
          <p:spPr bwMode="auto">
            <a:xfrm>
              <a:off x="1156" y="1524"/>
              <a:ext cx="363" cy="0"/>
            </a:xfrm>
            <a:prstGeom prst="line">
              <a:avLst/>
            </a:prstGeom>
            <a:noFill/>
            <a:ln w="28575">
              <a:solidFill>
                <a:schemeClr val="accent3">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64" name="Line 64">
              <a:extLst>
                <a:ext uri="{FF2B5EF4-FFF2-40B4-BE49-F238E27FC236}">
                  <a16:creationId xmlns:a16="http://schemas.microsoft.com/office/drawing/2014/main" id="{51C94DAE-73D4-4FFD-A2A0-7DDBA714BB47}"/>
                </a:ext>
              </a:extLst>
            </p:cNvPr>
            <p:cNvSpPr>
              <a:spLocks noChangeShapeType="1"/>
            </p:cNvSpPr>
            <p:nvPr/>
          </p:nvSpPr>
          <p:spPr bwMode="auto">
            <a:xfrm>
              <a:off x="1519" y="1524"/>
              <a:ext cx="0" cy="182"/>
            </a:xfrm>
            <a:prstGeom prst="line">
              <a:avLst/>
            </a:prstGeom>
            <a:noFill/>
            <a:ln w="28575">
              <a:solidFill>
                <a:schemeClr val="accent3">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grpSp>
        <p:nvGrpSpPr>
          <p:cNvPr id="113" name="Group 115">
            <a:extLst>
              <a:ext uri="{FF2B5EF4-FFF2-40B4-BE49-F238E27FC236}">
                <a16:creationId xmlns:a16="http://schemas.microsoft.com/office/drawing/2014/main" id="{BAADC7C0-A8F7-4844-8DE7-90266A9446C6}"/>
              </a:ext>
            </a:extLst>
          </p:cNvPr>
          <p:cNvGrpSpPr>
            <a:grpSpLocks/>
          </p:cNvGrpSpPr>
          <p:nvPr/>
        </p:nvGrpSpPr>
        <p:grpSpPr bwMode="auto">
          <a:xfrm>
            <a:off x="7008539" y="5411163"/>
            <a:ext cx="576263" cy="288925"/>
            <a:chOff x="1156" y="1524"/>
            <a:chExt cx="363" cy="182"/>
          </a:xfrm>
        </p:grpSpPr>
        <p:sp>
          <p:nvSpPr>
            <p:cNvPr id="114" name="Line 116">
              <a:extLst>
                <a:ext uri="{FF2B5EF4-FFF2-40B4-BE49-F238E27FC236}">
                  <a16:creationId xmlns:a16="http://schemas.microsoft.com/office/drawing/2014/main" id="{CE404F88-F490-49B2-B140-BF86BABA31A2}"/>
                </a:ext>
              </a:extLst>
            </p:cNvPr>
            <p:cNvSpPr>
              <a:spLocks noChangeShapeType="1"/>
            </p:cNvSpPr>
            <p:nvPr/>
          </p:nvSpPr>
          <p:spPr bwMode="auto">
            <a:xfrm flipV="1">
              <a:off x="1156" y="1524"/>
              <a:ext cx="0" cy="182"/>
            </a:xfrm>
            <a:prstGeom prst="line">
              <a:avLst/>
            </a:prstGeom>
            <a:noFill/>
            <a:ln w="28575">
              <a:solidFill>
                <a:schemeClr val="accent3">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15" name="Line 117">
              <a:extLst>
                <a:ext uri="{FF2B5EF4-FFF2-40B4-BE49-F238E27FC236}">
                  <a16:creationId xmlns:a16="http://schemas.microsoft.com/office/drawing/2014/main" id="{B838F966-4458-4D84-875C-D0629F903587}"/>
                </a:ext>
              </a:extLst>
            </p:cNvPr>
            <p:cNvSpPr>
              <a:spLocks noChangeShapeType="1"/>
            </p:cNvSpPr>
            <p:nvPr/>
          </p:nvSpPr>
          <p:spPr bwMode="auto">
            <a:xfrm>
              <a:off x="1156" y="1524"/>
              <a:ext cx="363" cy="0"/>
            </a:xfrm>
            <a:prstGeom prst="line">
              <a:avLst/>
            </a:prstGeom>
            <a:noFill/>
            <a:ln w="28575">
              <a:solidFill>
                <a:schemeClr val="accent3">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16" name="Line 118">
              <a:extLst>
                <a:ext uri="{FF2B5EF4-FFF2-40B4-BE49-F238E27FC236}">
                  <a16:creationId xmlns:a16="http://schemas.microsoft.com/office/drawing/2014/main" id="{66F8614B-C2BB-4D86-B029-653F7ED9473D}"/>
                </a:ext>
              </a:extLst>
            </p:cNvPr>
            <p:cNvSpPr>
              <a:spLocks noChangeShapeType="1"/>
            </p:cNvSpPr>
            <p:nvPr/>
          </p:nvSpPr>
          <p:spPr bwMode="auto">
            <a:xfrm>
              <a:off x="1519" y="1524"/>
              <a:ext cx="0" cy="182"/>
            </a:xfrm>
            <a:prstGeom prst="line">
              <a:avLst/>
            </a:prstGeom>
            <a:noFill/>
            <a:ln w="28575">
              <a:solidFill>
                <a:schemeClr val="accent3">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graphicFrame>
        <p:nvGraphicFramePr>
          <p:cNvPr id="14" name="对象 13">
            <a:extLst>
              <a:ext uri="{FF2B5EF4-FFF2-40B4-BE49-F238E27FC236}">
                <a16:creationId xmlns:a16="http://schemas.microsoft.com/office/drawing/2014/main" id="{2665DD3E-BE51-A7F0-8A02-03F00B9C2E06}"/>
              </a:ext>
            </a:extLst>
          </p:cNvPr>
          <p:cNvGraphicFramePr>
            <a:graphicFrameLocks noChangeAspect="1"/>
          </p:cNvGraphicFramePr>
          <p:nvPr>
            <p:extLst>
              <p:ext uri="{D42A27DB-BD31-4B8C-83A1-F6EECF244321}">
                <p14:modId xmlns:p14="http://schemas.microsoft.com/office/powerpoint/2010/main" val="3512988536"/>
              </p:ext>
            </p:extLst>
          </p:nvPr>
        </p:nvGraphicFramePr>
        <p:xfrm>
          <a:off x="5508104" y="2204864"/>
          <a:ext cx="2244983" cy="520179"/>
        </p:xfrm>
        <a:graphic>
          <a:graphicData uri="http://schemas.openxmlformats.org/presentationml/2006/ole">
            <mc:AlternateContent xmlns:mc="http://schemas.openxmlformats.org/markup-compatibility/2006">
              <mc:Choice xmlns:v="urn:schemas-microsoft-com:vml" Requires="v">
                <p:oleObj name="Equation" r:id="rId8" imgW="1041120" imgH="241200" progId="Equation.DSMT4">
                  <p:embed/>
                </p:oleObj>
              </mc:Choice>
              <mc:Fallback>
                <p:oleObj name="Equation" r:id="rId8" imgW="1041120" imgH="241200" progId="Equation.DSMT4">
                  <p:embed/>
                  <p:pic>
                    <p:nvPicPr>
                      <p:cNvPr id="0" name=""/>
                      <p:cNvPicPr/>
                      <p:nvPr/>
                    </p:nvPicPr>
                    <p:blipFill>
                      <a:blip r:embed="rId9"/>
                      <a:stretch>
                        <a:fillRect/>
                      </a:stretch>
                    </p:blipFill>
                    <p:spPr>
                      <a:xfrm>
                        <a:off x="5508104" y="2204864"/>
                        <a:ext cx="2244983" cy="520179"/>
                      </a:xfrm>
                      <a:prstGeom prst="rect">
                        <a:avLst/>
                      </a:prstGeom>
                    </p:spPr>
                  </p:pic>
                </p:oleObj>
              </mc:Fallback>
            </mc:AlternateContent>
          </a:graphicData>
        </a:graphic>
      </p:graphicFrame>
      <p:sp>
        <p:nvSpPr>
          <p:cNvPr id="15" name="Text Box 125">
            <a:extLst>
              <a:ext uri="{FF2B5EF4-FFF2-40B4-BE49-F238E27FC236}">
                <a16:creationId xmlns:a16="http://schemas.microsoft.com/office/drawing/2014/main" id="{8083737B-AEC3-B8F6-6739-62DD187E990B}"/>
              </a:ext>
            </a:extLst>
          </p:cNvPr>
          <p:cNvSpPr txBox="1">
            <a:spLocks noChangeArrowheads="1"/>
          </p:cNvSpPr>
          <p:nvPr/>
        </p:nvSpPr>
        <p:spPr bwMode="auto">
          <a:xfrm>
            <a:off x="5661877" y="5877272"/>
            <a:ext cx="151129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algn="ctr" eaLnBrk="1" hangingPunct="1">
              <a:spcBef>
                <a:spcPct val="50000"/>
              </a:spcBef>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周期</a:t>
            </a:r>
            <a:endParaRPr lang="zh-CN" altLang="el-GR" sz="2000"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extLst>
      <p:ext uri="{BB962C8B-B14F-4D97-AF65-F5344CB8AC3E}">
        <p14:creationId xmlns:p14="http://schemas.microsoft.com/office/powerpoint/2010/main" val="12584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855663" y="619125"/>
            <a:ext cx="7616825" cy="1079500"/>
          </a:xfrm>
          <a:noFill/>
          <a:ln>
            <a:noFill/>
          </a:ln>
        </p:spPr>
        <p:txBody>
          <a:bodyPr vert="horz" wrap="square" lIns="91440" tIns="45720" rIns="91440" bIns="45720" numCol="1" anchor="b" anchorCtr="0" compatLnSpc="1">
            <a:prstTxWarp prst="textNoShape">
              <a:avLst/>
            </a:prstTxWarp>
          </a:bodyPr>
          <a:lstStyle/>
          <a:p>
            <a:r>
              <a:rPr lang="zh-CN" altLang="en-US" dirty="0">
                <a:sym typeface="+mn-lt"/>
              </a:rPr>
              <a:t>第五章   中央处理器</a:t>
            </a:r>
          </a:p>
        </p:txBody>
      </p:sp>
      <p:graphicFrame>
        <p:nvGraphicFramePr>
          <p:cNvPr id="10" name="内容占位符 9">
            <a:extLst>
              <a:ext uri="{FF2B5EF4-FFF2-40B4-BE49-F238E27FC236}">
                <a16:creationId xmlns:a16="http://schemas.microsoft.com/office/drawing/2014/main" id="{D1450C97-1960-A63A-D756-B98FCE9B1ED1}"/>
              </a:ext>
            </a:extLst>
          </p:cNvPr>
          <p:cNvGraphicFramePr>
            <a:graphicFrameLocks noGrp="1"/>
          </p:cNvGraphicFramePr>
          <p:nvPr>
            <p:ph sz="half" idx="1"/>
            <p:extLst>
              <p:ext uri="{D42A27DB-BD31-4B8C-83A1-F6EECF244321}">
                <p14:modId xmlns:p14="http://schemas.microsoft.com/office/powerpoint/2010/main" val="1232496872"/>
              </p:ext>
            </p:extLst>
          </p:nvPr>
        </p:nvGraphicFramePr>
        <p:xfrm>
          <a:off x="855663" y="1930400"/>
          <a:ext cx="3659187" cy="4090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内容占位符 8">
            <a:extLst>
              <a:ext uri="{FF2B5EF4-FFF2-40B4-BE49-F238E27FC236}">
                <a16:creationId xmlns:a16="http://schemas.microsoft.com/office/drawing/2014/main" id="{AD0DA4D6-BA3C-0754-952C-B4FC8C8320B3}"/>
              </a:ext>
            </a:extLst>
          </p:cNvPr>
          <p:cNvPicPr>
            <a:picLocks noGrp="1" noChangeAspect="1"/>
          </p:cNvPicPr>
          <p:nvPr>
            <p:ph sz="half" idx="2"/>
          </p:nvPr>
        </p:nvPicPr>
        <p:blipFill rotWithShape="1">
          <a:blip r:embed="rId7">
            <a:extLst>
              <a:ext uri="{28A0092B-C50C-407E-A947-70E740481C1C}">
                <a14:useLocalDpi xmlns:a14="http://schemas.microsoft.com/office/drawing/2010/main" val="0"/>
              </a:ext>
            </a:extLst>
          </a:blip>
          <a:stretch/>
        </p:blipFill>
        <p:spPr>
          <a:xfrm>
            <a:off x="4629150" y="2833390"/>
            <a:ext cx="3656013" cy="2285008"/>
          </a:xfrm>
        </p:spPr>
      </p:pic>
      <p:sp>
        <p:nvSpPr>
          <p:cNvPr id="2" name="页脚占位符 1">
            <a:extLst>
              <a:ext uri="{FF2B5EF4-FFF2-40B4-BE49-F238E27FC236}">
                <a16:creationId xmlns:a16="http://schemas.microsoft.com/office/drawing/2014/main" id="{9E710471-3318-7BDF-21B7-6270C100A6FB}"/>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3" name="灯片编号占位符 2">
            <a:extLst>
              <a:ext uri="{FF2B5EF4-FFF2-40B4-BE49-F238E27FC236}">
                <a16:creationId xmlns:a16="http://schemas.microsoft.com/office/drawing/2014/main" id="{0470CD6C-C0B8-F70E-600A-268998D56627}"/>
              </a:ext>
            </a:extLst>
          </p:cNvPr>
          <p:cNvSpPr>
            <a:spLocks noGrp="1"/>
          </p:cNvSpPr>
          <p:nvPr>
            <p:ph type="sldNum" sz="quarter" idx="11"/>
          </p:nvPr>
        </p:nvSpPr>
        <p:spPr/>
        <p:txBody>
          <a:bodyPr/>
          <a:lstStyle/>
          <a:p>
            <a:pPr>
              <a:defRPr/>
            </a:pPr>
            <a:fld id="{168FAD51-4924-4E26-8EE5-0F0F7972BA28}"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en-US" altLang="zh-CN" dirty="0">
                <a:sym typeface="+mn-lt"/>
              </a:rPr>
              <a:t>4.</a:t>
            </a:r>
            <a:r>
              <a:rPr lang="zh-CN" altLang="en-US" dirty="0">
                <a:sym typeface="+mn-lt"/>
              </a:rPr>
              <a:t>节拍脉冲和读</a:t>
            </a:r>
            <a:r>
              <a:rPr lang="en-US" altLang="zh-CN" dirty="0">
                <a:sym typeface="+mn-lt"/>
              </a:rPr>
              <a:t>/</a:t>
            </a:r>
            <a:r>
              <a:rPr lang="zh-CN" altLang="en-US" dirty="0">
                <a:sym typeface="+mn-lt"/>
              </a:rPr>
              <a:t>写时序</a:t>
            </a:r>
          </a:p>
        </p:txBody>
      </p:sp>
      <p:sp>
        <p:nvSpPr>
          <p:cNvPr id="60419" name="Rectangle 3"/>
          <p:cNvSpPr>
            <a:spLocks noGrp="1" noChangeArrowheads="1"/>
          </p:cNvSpPr>
          <p:nvPr>
            <p:ph idx="1"/>
          </p:nvPr>
        </p:nvSpPr>
        <p:spPr>
          <a:xfrm>
            <a:off x="856060" y="1916832"/>
            <a:ext cx="7676380" cy="4176464"/>
          </a:xfrm>
        </p:spPr>
        <p:txBody>
          <a:bodyPr/>
          <a:lstStyle/>
          <a:p>
            <a:r>
              <a:rPr lang="zh-CN" altLang="en-US" dirty="0">
                <a:sym typeface="+mn-lt"/>
              </a:rPr>
              <a:t>读写时序信号的译码逻辑表达式</a:t>
            </a:r>
          </a:p>
          <a:p>
            <a:pPr lvl="3"/>
            <a:endParaRPr lang="zh-CN" altLang="en-US" dirty="0">
              <a:sym typeface="+mn-lt"/>
            </a:endParaRPr>
          </a:p>
          <a:p>
            <a:pPr lvl="1"/>
            <a:endParaRPr lang="en-US" altLang="zh-CN" dirty="0">
              <a:sym typeface="+mn-lt"/>
            </a:endParaRPr>
          </a:p>
          <a:p>
            <a:pPr lvl="1"/>
            <a:endParaRPr lang="zh-CN" altLang="en-US" dirty="0">
              <a:sym typeface="+mn-lt"/>
            </a:endParaRPr>
          </a:p>
          <a:p>
            <a:r>
              <a:rPr lang="zh-CN" altLang="en-US" dirty="0">
                <a:sym typeface="+mn-lt"/>
              </a:rPr>
              <a:t>以上带</a:t>
            </a:r>
            <a:r>
              <a:rPr lang="en-US" altLang="zh-CN" dirty="0">
                <a:sym typeface="+mn-lt"/>
              </a:rPr>
              <a:t>′</a:t>
            </a:r>
            <a:r>
              <a:rPr lang="zh-CN" altLang="en-US" dirty="0">
                <a:sym typeface="+mn-lt"/>
              </a:rPr>
              <a:t>的信号表示来自微程序控制器，持续一个</a:t>
            </a:r>
            <a:r>
              <a:rPr lang="en-US" altLang="zh-CN" b="1" dirty="0">
                <a:sym typeface="+mn-lt"/>
              </a:rPr>
              <a:t>CPU</a:t>
            </a:r>
            <a:r>
              <a:rPr lang="zh-CN" altLang="en-US" dirty="0">
                <a:sym typeface="+mn-lt"/>
              </a:rPr>
              <a:t>周期 </a:t>
            </a:r>
          </a:p>
          <a:p>
            <a:pPr lvl="1"/>
            <a:r>
              <a:rPr lang="zh-CN" altLang="en-US" dirty="0">
                <a:sym typeface="+mn-lt"/>
              </a:rPr>
              <a:t>读写时序信号是受到控制的信号，而节拍脉冲信号是计算机加上电源后就产生。</a:t>
            </a:r>
          </a:p>
        </p:txBody>
      </p:sp>
      <p:sp>
        <p:nvSpPr>
          <p:cNvPr id="15" name="灯片编号占位符 5"/>
          <p:cNvSpPr>
            <a:spLocks noGrp="1"/>
          </p:cNvSpPr>
          <p:nvPr>
            <p:ph type="sldNum" sz="quarter" idx="4294967295"/>
          </p:nvPr>
        </p:nvSpPr>
        <p:spPr bwMode="auto">
          <a:xfrm>
            <a:off x="70104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9A02B6FA-9B4A-4B06-845B-31E4AEDD876B}" type="slidenum">
              <a:rPr lang="en-US" altLang="zh-CN" smtClean="0"/>
              <a:pPr>
                <a:defRPr/>
              </a:pPr>
              <a:t>20</a:t>
            </a:fld>
            <a:endParaRPr lang="en-US" altLang="zh-CN">
              <a:latin typeface="+mn-lt"/>
              <a:ea typeface="+mn-ea"/>
              <a:cs typeface="+mn-ea"/>
              <a:sym typeface="+mn-lt"/>
            </a:endParaRPr>
          </a:p>
        </p:txBody>
      </p:sp>
      <p:sp>
        <p:nvSpPr>
          <p:cNvPr id="60420" name="Rectangle 4"/>
          <p:cNvSpPr>
            <a:spLocks noChangeArrowheads="1"/>
          </p:cNvSpPr>
          <p:nvPr/>
        </p:nvSpPr>
        <p:spPr bwMode="auto">
          <a:xfrm>
            <a:off x="3895725" y="273367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mn-lt"/>
              <a:ea typeface="+mn-ea"/>
              <a:cs typeface="+mn-ea"/>
              <a:sym typeface="+mn-lt"/>
            </a:endParaRPr>
          </a:p>
        </p:txBody>
      </p:sp>
      <p:sp>
        <p:nvSpPr>
          <p:cNvPr id="60421" name="Rectangle 5"/>
          <p:cNvSpPr>
            <a:spLocks noChangeArrowheads="1"/>
          </p:cNvSpPr>
          <p:nvPr/>
        </p:nvSpPr>
        <p:spPr bwMode="auto">
          <a:xfrm>
            <a:off x="4057650" y="33004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mn-lt"/>
              <a:ea typeface="+mn-ea"/>
              <a:cs typeface="+mn-ea"/>
              <a:sym typeface="+mn-lt"/>
            </a:endParaRPr>
          </a:p>
        </p:txBody>
      </p:sp>
      <p:sp>
        <p:nvSpPr>
          <p:cNvPr id="60425" name="Rectangle 9"/>
          <p:cNvSpPr>
            <a:spLocks noChangeArrowheads="1"/>
          </p:cNvSpPr>
          <p:nvPr/>
        </p:nvSpPr>
        <p:spPr bwMode="auto">
          <a:xfrm>
            <a:off x="3871913" y="33194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mn-lt"/>
              <a:ea typeface="+mn-ea"/>
              <a:cs typeface="+mn-ea"/>
              <a:sym typeface="+mn-lt"/>
            </a:endParaRPr>
          </a:p>
        </p:txBody>
      </p:sp>
      <p:sp>
        <p:nvSpPr>
          <p:cNvPr id="60427" name="Rectangle 11"/>
          <p:cNvSpPr>
            <a:spLocks noChangeArrowheads="1"/>
          </p:cNvSpPr>
          <p:nvPr/>
        </p:nvSpPr>
        <p:spPr bwMode="auto">
          <a:xfrm>
            <a:off x="3929063" y="33194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mn-lt"/>
              <a:ea typeface="+mn-ea"/>
              <a:cs typeface="+mn-ea"/>
              <a:sym typeface="+mn-lt"/>
            </a:endParaRPr>
          </a:p>
        </p:txBody>
      </p:sp>
      <p:sp>
        <p:nvSpPr>
          <p:cNvPr id="6" name="页脚占位符 5">
            <a:extLst>
              <a:ext uri="{FF2B5EF4-FFF2-40B4-BE49-F238E27FC236}">
                <a16:creationId xmlns:a16="http://schemas.microsoft.com/office/drawing/2014/main" id="{D5AD22D3-5413-66F0-0EB3-48CE3A76C678}"/>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graphicFrame>
        <p:nvGraphicFramePr>
          <p:cNvPr id="4" name="对象 3">
            <a:extLst>
              <a:ext uri="{FF2B5EF4-FFF2-40B4-BE49-F238E27FC236}">
                <a16:creationId xmlns:a16="http://schemas.microsoft.com/office/drawing/2014/main" id="{23A6FA44-E35B-A713-5BBD-61B2E922BF63}"/>
              </a:ext>
            </a:extLst>
          </p:cNvPr>
          <p:cNvGraphicFramePr>
            <a:graphicFrameLocks noChangeAspect="1"/>
          </p:cNvGraphicFramePr>
          <p:nvPr>
            <p:extLst>
              <p:ext uri="{D42A27DB-BD31-4B8C-83A1-F6EECF244321}">
                <p14:modId xmlns:p14="http://schemas.microsoft.com/office/powerpoint/2010/main" val="239257781"/>
              </p:ext>
            </p:extLst>
          </p:nvPr>
        </p:nvGraphicFramePr>
        <p:xfrm>
          <a:off x="2195736" y="2564904"/>
          <a:ext cx="2354023" cy="995933"/>
        </p:xfrm>
        <a:graphic>
          <a:graphicData uri="http://schemas.openxmlformats.org/presentationml/2006/ole">
            <mc:AlternateContent xmlns:mc="http://schemas.openxmlformats.org/markup-compatibility/2006">
              <mc:Choice xmlns:v="urn:schemas-microsoft-com:vml" Requires="v">
                <p:oleObj name="Equation" r:id="rId3" imgW="1320480" imgH="558720" progId="Equation.DSMT4">
                  <p:embed/>
                </p:oleObj>
              </mc:Choice>
              <mc:Fallback>
                <p:oleObj name="Equation" r:id="rId3" imgW="1320480" imgH="558720" progId="Equation.DSMT4">
                  <p:embed/>
                  <p:pic>
                    <p:nvPicPr>
                      <p:cNvPr id="0" name=""/>
                      <p:cNvPicPr/>
                      <p:nvPr/>
                    </p:nvPicPr>
                    <p:blipFill>
                      <a:blip r:embed="rId4"/>
                      <a:stretch>
                        <a:fillRect/>
                      </a:stretch>
                    </p:blipFill>
                    <p:spPr>
                      <a:xfrm>
                        <a:off x="2195736" y="2564904"/>
                        <a:ext cx="2354023" cy="995933"/>
                      </a:xfrm>
                      <a:prstGeom prst="rect">
                        <a:avLst/>
                      </a:prstGeom>
                    </p:spPr>
                  </p:pic>
                </p:oleObj>
              </mc:Fallback>
            </mc:AlternateContent>
          </a:graphicData>
        </a:graphic>
      </p:graphicFrame>
    </p:spTree>
    <p:extLst>
      <p:ext uri="{BB962C8B-B14F-4D97-AF65-F5344CB8AC3E}">
        <p14:creationId xmlns:p14="http://schemas.microsoft.com/office/powerpoint/2010/main" val="1115636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组合 4"/>
          <p:cNvGrpSpPr/>
          <p:nvPr/>
        </p:nvGrpSpPr>
        <p:grpSpPr>
          <a:xfrm>
            <a:off x="2000726" y="1577766"/>
            <a:ext cx="4320000" cy="4320000"/>
            <a:chOff x="1217613" y="1680354"/>
            <a:chExt cx="4883150" cy="4667845"/>
          </a:xfrm>
        </p:grpSpPr>
        <p:cxnSp>
          <p:nvCxnSpPr>
            <p:cNvPr id="3" name="直接连接符 2"/>
            <p:cNvCxnSpPr>
              <a:cxnSpLocks/>
            </p:cNvCxnSpPr>
            <p:nvPr/>
          </p:nvCxnSpPr>
          <p:spPr bwMode="auto">
            <a:xfrm>
              <a:off x="1217613" y="1680354"/>
              <a:ext cx="0" cy="4667845"/>
            </a:xfrm>
            <a:prstGeom prst="line">
              <a:avLst/>
            </a:prstGeom>
            <a:solidFill>
              <a:schemeClr val="accent1"/>
            </a:solidFill>
            <a:ln w="6350" cap="sq" cmpd="sng" algn="ctr">
              <a:solidFill>
                <a:schemeClr val="bg1">
                  <a:lumMod val="95000"/>
                  <a:lumOff val="5000"/>
                </a:schemeClr>
              </a:solidFill>
              <a:prstDash val="dash"/>
              <a:round/>
              <a:headEnd type="none" w="sm" len="sm"/>
              <a:tailEnd type="none" w="sm" len="sm"/>
            </a:ln>
            <a:effectLst/>
          </p:spPr>
        </p:cxnSp>
        <p:cxnSp>
          <p:nvCxnSpPr>
            <p:cNvPr id="191" name="直接连接符 190"/>
            <p:cNvCxnSpPr>
              <a:cxnSpLocks/>
            </p:cNvCxnSpPr>
            <p:nvPr/>
          </p:nvCxnSpPr>
          <p:spPr bwMode="auto">
            <a:xfrm>
              <a:off x="3656013" y="1680354"/>
              <a:ext cx="0" cy="4667845"/>
            </a:xfrm>
            <a:prstGeom prst="line">
              <a:avLst/>
            </a:prstGeom>
            <a:solidFill>
              <a:schemeClr val="accent1"/>
            </a:solidFill>
            <a:ln w="6350" cap="sq" cmpd="sng" algn="ctr">
              <a:solidFill>
                <a:schemeClr val="bg1">
                  <a:lumMod val="95000"/>
                  <a:lumOff val="5000"/>
                </a:schemeClr>
              </a:solidFill>
              <a:prstDash val="dash"/>
              <a:round/>
              <a:headEnd type="none" w="sm" len="sm"/>
              <a:tailEnd type="none" w="sm" len="sm"/>
            </a:ln>
            <a:effectLst/>
          </p:spPr>
        </p:cxnSp>
        <p:cxnSp>
          <p:nvCxnSpPr>
            <p:cNvPr id="192" name="直接连接符 191"/>
            <p:cNvCxnSpPr>
              <a:cxnSpLocks/>
            </p:cNvCxnSpPr>
            <p:nvPr/>
          </p:nvCxnSpPr>
          <p:spPr bwMode="auto">
            <a:xfrm>
              <a:off x="6100763" y="1680354"/>
              <a:ext cx="0" cy="4667845"/>
            </a:xfrm>
            <a:prstGeom prst="line">
              <a:avLst/>
            </a:prstGeom>
            <a:solidFill>
              <a:schemeClr val="accent1"/>
            </a:solidFill>
            <a:ln w="6350" cap="sq" cmpd="sng" algn="ctr">
              <a:solidFill>
                <a:schemeClr val="bg1">
                  <a:lumMod val="95000"/>
                  <a:lumOff val="5000"/>
                </a:schemeClr>
              </a:solidFill>
              <a:prstDash val="dash"/>
              <a:round/>
              <a:headEnd type="none" w="sm" len="sm"/>
              <a:tailEnd type="none" w="sm" len="sm"/>
            </a:ln>
            <a:effectLst/>
          </p:spPr>
        </p:cxnSp>
      </p:grpSp>
      <p:sp>
        <p:nvSpPr>
          <p:cNvPr id="58370" name="Rectangle 2"/>
          <p:cNvSpPr>
            <a:spLocks noGrp="1" noChangeArrowheads="1"/>
          </p:cNvSpPr>
          <p:nvPr>
            <p:ph type="title"/>
          </p:nvPr>
        </p:nvSpPr>
        <p:spPr>
          <a:xfrm>
            <a:off x="855663" y="619125"/>
            <a:ext cx="7616825" cy="793651"/>
          </a:xfrm>
        </p:spPr>
        <p:txBody>
          <a:bodyPr/>
          <a:lstStyle/>
          <a:p>
            <a:endParaRPr lang="zh-CN" altLang="en-US" dirty="0">
              <a:sym typeface="+mn-lt"/>
            </a:endParaRPr>
          </a:p>
        </p:txBody>
      </p:sp>
      <p:grpSp>
        <p:nvGrpSpPr>
          <p:cNvPr id="167" name="组合 166">
            <a:extLst>
              <a:ext uri="{FF2B5EF4-FFF2-40B4-BE49-F238E27FC236}">
                <a16:creationId xmlns:a16="http://schemas.microsoft.com/office/drawing/2014/main" id="{2DDFFD78-8D23-6793-0E48-249D4A2C8985}"/>
              </a:ext>
            </a:extLst>
          </p:cNvPr>
          <p:cNvGrpSpPr/>
          <p:nvPr/>
        </p:nvGrpSpPr>
        <p:grpSpPr>
          <a:xfrm>
            <a:off x="1189858" y="1648316"/>
            <a:ext cx="6480000" cy="216000"/>
            <a:chOff x="1075382" y="1799960"/>
            <a:chExt cx="7321550" cy="288000"/>
          </a:xfrm>
        </p:grpSpPr>
        <p:grpSp>
          <p:nvGrpSpPr>
            <p:cNvPr id="58372" name="Group 4"/>
            <p:cNvGrpSpPr>
              <a:grpSpLocks/>
            </p:cNvGrpSpPr>
            <p:nvPr/>
          </p:nvGrpSpPr>
          <p:grpSpPr bwMode="auto">
            <a:xfrm>
              <a:off x="1075382" y="1799960"/>
              <a:ext cx="1219200" cy="288000"/>
              <a:chOff x="1152" y="1296"/>
              <a:chExt cx="768" cy="288"/>
            </a:xfrm>
          </p:grpSpPr>
          <p:sp>
            <p:nvSpPr>
              <p:cNvPr id="58373" name="Line 5"/>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4" name="Line 6"/>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5" name="Line 7"/>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6" name="Line 8"/>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mn-lt"/>
                  <a:ea typeface="+mn-ea"/>
                  <a:cs typeface="+mn-ea"/>
                  <a:sym typeface="+mn-lt"/>
                </a:endParaRPr>
              </a:p>
            </p:txBody>
          </p:sp>
          <p:sp>
            <p:nvSpPr>
              <p:cNvPr id="58377" name="Line 9"/>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8" name="Line 10"/>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79" name="Line 11"/>
              <p:cNvSpPr>
                <a:spLocks noChangeShapeType="1"/>
              </p:cNvSpPr>
              <p:nvPr/>
            </p:nvSpPr>
            <p:spPr bwMode="auto">
              <a:xfrm flipV="1">
                <a:off x="1733"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0" name="Line 12"/>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381" name="Group 13"/>
            <p:cNvGrpSpPr>
              <a:grpSpLocks/>
            </p:cNvGrpSpPr>
            <p:nvPr/>
          </p:nvGrpSpPr>
          <p:grpSpPr bwMode="auto">
            <a:xfrm>
              <a:off x="2295852" y="1799960"/>
              <a:ext cx="1219200" cy="288000"/>
              <a:chOff x="1152" y="1296"/>
              <a:chExt cx="768" cy="288"/>
            </a:xfrm>
          </p:grpSpPr>
          <p:sp>
            <p:nvSpPr>
              <p:cNvPr id="58382" name="Line 14"/>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3" name="Line 15"/>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4" name="Line 16"/>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5" name="Line 17"/>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6" name="Line 18"/>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7" name="Line 19"/>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8" name="Line 20"/>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89" name="Line 21"/>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390" name="Group 22"/>
            <p:cNvGrpSpPr>
              <a:grpSpLocks/>
            </p:cNvGrpSpPr>
            <p:nvPr/>
          </p:nvGrpSpPr>
          <p:grpSpPr bwMode="auto">
            <a:xfrm>
              <a:off x="4736792" y="1799960"/>
              <a:ext cx="1219200" cy="288000"/>
              <a:chOff x="1152" y="1296"/>
              <a:chExt cx="768" cy="288"/>
            </a:xfrm>
          </p:grpSpPr>
          <p:sp>
            <p:nvSpPr>
              <p:cNvPr id="58391" name="Line 23"/>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2" name="Line 24"/>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3" name="Line 25"/>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4" name="Line 26"/>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5" name="Line 27"/>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6" name="Line 28"/>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7" name="Line 29"/>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98" name="Line 30"/>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399" name="Group 31"/>
            <p:cNvGrpSpPr>
              <a:grpSpLocks/>
            </p:cNvGrpSpPr>
            <p:nvPr/>
          </p:nvGrpSpPr>
          <p:grpSpPr bwMode="auto">
            <a:xfrm>
              <a:off x="3516322" y="1799960"/>
              <a:ext cx="1219200" cy="288000"/>
              <a:chOff x="1152" y="1296"/>
              <a:chExt cx="768" cy="288"/>
            </a:xfrm>
          </p:grpSpPr>
          <p:sp>
            <p:nvSpPr>
              <p:cNvPr id="58400" name="Line 32"/>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1" name="Line 33"/>
              <p:cNvSpPr>
                <a:spLocks noChangeShapeType="1"/>
              </p:cNvSpPr>
              <p:nvPr/>
            </p:nvSpPr>
            <p:spPr bwMode="auto">
              <a:xfrm flipV="1">
                <a:off x="1341"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2" name="Line 34"/>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3" name="Line 35"/>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4" name="Line 36"/>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5" name="Line 37"/>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6" name="Line 38"/>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07" name="Line 39"/>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08" name="Group 40"/>
            <p:cNvGrpSpPr>
              <a:grpSpLocks/>
            </p:cNvGrpSpPr>
            <p:nvPr/>
          </p:nvGrpSpPr>
          <p:grpSpPr bwMode="auto">
            <a:xfrm>
              <a:off x="5957262" y="1799960"/>
              <a:ext cx="1219200" cy="288000"/>
              <a:chOff x="1152" y="1296"/>
              <a:chExt cx="768" cy="288"/>
            </a:xfrm>
          </p:grpSpPr>
          <p:sp>
            <p:nvSpPr>
              <p:cNvPr id="58409" name="Line 41"/>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0" name="Line 42"/>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1" name="Line 43"/>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2" name="Line 44"/>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3" name="Line 45"/>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4" name="Line 46"/>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5" name="Line 47"/>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6" name="Line 48"/>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17" name="Group 49"/>
            <p:cNvGrpSpPr>
              <a:grpSpLocks/>
            </p:cNvGrpSpPr>
            <p:nvPr/>
          </p:nvGrpSpPr>
          <p:grpSpPr bwMode="auto">
            <a:xfrm>
              <a:off x="7177732" y="1799960"/>
              <a:ext cx="1219200" cy="288000"/>
              <a:chOff x="1152" y="1296"/>
              <a:chExt cx="768" cy="288"/>
            </a:xfrm>
          </p:grpSpPr>
          <p:sp>
            <p:nvSpPr>
              <p:cNvPr id="58418" name="Line 50"/>
              <p:cNvSpPr>
                <a:spLocks noChangeShapeType="1"/>
              </p:cNvSpPr>
              <p:nvPr/>
            </p:nvSpPr>
            <p:spPr bwMode="auto">
              <a:xfrm>
                <a:off x="1152"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19" name="Line 51"/>
              <p:cNvSpPr>
                <a:spLocks noChangeShapeType="1"/>
              </p:cNvSpPr>
              <p:nvPr/>
            </p:nvSpPr>
            <p:spPr bwMode="auto">
              <a:xfrm flipV="1">
                <a:off x="1344"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0" name="Line 52"/>
              <p:cNvSpPr>
                <a:spLocks noChangeShapeType="1"/>
              </p:cNvSpPr>
              <p:nvPr/>
            </p:nvSpPr>
            <p:spPr bwMode="auto">
              <a:xfrm>
                <a:off x="1536" y="1584"/>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1" name="Line 53"/>
              <p:cNvSpPr>
                <a:spLocks noChangeShapeType="1"/>
              </p:cNvSpPr>
              <p:nvPr/>
            </p:nvSpPr>
            <p:spPr bwMode="auto">
              <a:xfrm>
                <a:off x="1344"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2" name="Line 54"/>
              <p:cNvSpPr>
                <a:spLocks noChangeShapeType="1"/>
              </p:cNvSpPr>
              <p:nvPr/>
            </p:nvSpPr>
            <p:spPr bwMode="auto">
              <a:xfrm>
                <a:off x="1728" y="1296"/>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3" name="Line 55"/>
              <p:cNvSpPr>
                <a:spLocks noChangeShapeType="1"/>
              </p:cNvSpPr>
              <p:nvPr/>
            </p:nvSpPr>
            <p:spPr bwMode="auto">
              <a:xfrm flipV="1">
                <a:off x="1536"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4" name="Line 56"/>
              <p:cNvSpPr>
                <a:spLocks noChangeShapeType="1"/>
              </p:cNvSpPr>
              <p:nvPr/>
            </p:nvSpPr>
            <p:spPr bwMode="auto">
              <a:xfrm flipV="1">
                <a:off x="1728"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25" name="Line 57"/>
              <p:cNvSpPr>
                <a:spLocks noChangeShapeType="1"/>
              </p:cNvSpPr>
              <p:nvPr/>
            </p:nvSpPr>
            <p:spPr bwMode="auto">
              <a:xfrm flipV="1">
                <a:off x="1920" y="1296"/>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grpSp>
        <p:nvGrpSpPr>
          <p:cNvPr id="58481" name="Group 113"/>
          <p:cNvGrpSpPr>
            <a:grpSpLocks/>
          </p:cNvGrpSpPr>
          <p:nvPr/>
        </p:nvGrpSpPr>
        <p:grpSpPr bwMode="auto">
          <a:xfrm>
            <a:off x="1189858" y="1976182"/>
            <a:ext cx="6480000" cy="216000"/>
            <a:chOff x="1008" y="2064"/>
            <a:chExt cx="4608" cy="288"/>
          </a:xfrm>
        </p:grpSpPr>
        <p:grpSp>
          <p:nvGrpSpPr>
            <p:cNvPr id="58482" name="Group 114"/>
            <p:cNvGrpSpPr>
              <a:grpSpLocks/>
            </p:cNvGrpSpPr>
            <p:nvPr/>
          </p:nvGrpSpPr>
          <p:grpSpPr bwMode="auto">
            <a:xfrm>
              <a:off x="1008" y="2064"/>
              <a:ext cx="1536" cy="288"/>
              <a:chOff x="1008" y="2064"/>
              <a:chExt cx="1536" cy="288"/>
            </a:xfrm>
          </p:grpSpPr>
          <p:sp>
            <p:nvSpPr>
              <p:cNvPr id="58483" name="Line 115"/>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84" name="Line 116"/>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85" name="Line 117"/>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86" name="Line 118"/>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87" name="Group 119"/>
            <p:cNvGrpSpPr>
              <a:grpSpLocks/>
            </p:cNvGrpSpPr>
            <p:nvPr/>
          </p:nvGrpSpPr>
          <p:grpSpPr bwMode="auto">
            <a:xfrm>
              <a:off x="2544" y="2064"/>
              <a:ext cx="1536" cy="288"/>
              <a:chOff x="1008" y="2064"/>
              <a:chExt cx="1536" cy="288"/>
            </a:xfrm>
          </p:grpSpPr>
          <p:sp>
            <p:nvSpPr>
              <p:cNvPr id="58488" name="Line 120"/>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89" name="Line 121"/>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0" name="Line 122"/>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1" name="Line 123"/>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492" name="Group 124"/>
            <p:cNvGrpSpPr>
              <a:grpSpLocks/>
            </p:cNvGrpSpPr>
            <p:nvPr/>
          </p:nvGrpSpPr>
          <p:grpSpPr bwMode="auto">
            <a:xfrm>
              <a:off x="4080" y="2064"/>
              <a:ext cx="1536" cy="288"/>
              <a:chOff x="1008" y="2064"/>
              <a:chExt cx="1536" cy="288"/>
            </a:xfrm>
          </p:grpSpPr>
          <p:sp>
            <p:nvSpPr>
              <p:cNvPr id="58493" name="Line 125"/>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4" name="Line 126"/>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5" name="Line 127"/>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96" name="Line 128"/>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grpSp>
        <p:nvGrpSpPr>
          <p:cNvPr id="58530" name="Group 162"/>
          <p:cNvGrpSpPr>
            <a:grpSpLocks/>
          </p:cNvGrpSpPr>
          <p:nvPr/>
        </p:nvGrpSpPr>
        <p:grpSpPr bwMode="auto">
          <a:xfrm>
            <a:off x="1189858" y="2959778"/>
            <a:ext cx="6480000" cy="216000"/>
            <a:chOff x="1008" y="3648"/>
            <a:chExt cx="4609" cy="288"/>
          </a:xfrm>
        </p:grpSpPr>
        <p:sp>
          <p:nvSpPr>
            <p:cNvPr id="58531" name="Line 163"/>
            <p:cNvSpPr>
              <a:spLocks noChangeShapeType="1"/>
            </p:cNvSpPr>
            <p:nvPr/>
          </p:nvSpPr>
          <p:spPr bwMode="auto">
            <a:xfrm>
              <a:off x="2352" y="364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nvGrpSpPr>
            <p:cNvPr id="58532" name="Group 164"/>
            <p:cNvGrpSpPr>
              <a:grpSpLocks/>
            </p:cNvGrpSpPr>
            <p:nvPr/>
          </p:nvGrpSpPr>
          <p:grpSpPr bwMode="auto">
            <a:xfrm>
              <a:off x="1008" y="3648"/>
              <a:ext cx="4609" cy="288"/>
              <a:chOff x="1008" y="3360"/>
              <a:chExt cx="4609" cy="288"/>
            </a:xfrm>
          </p:grpSpPr>
          <p:sp>
            <p:nvSpPr>
              <p:cNvPr id="58533" name="Line 165"/>
              <p:cNvSpPr>
                <a:spLocks noChangeShapeType="1"/>
              </p:cNvSpPr>
              <p:nvPr/>
            </p:nvSpPr>
            <p:spPr bwMode="auto">
              <a:xfrm>
                <a:off x="1008" y="3360"/>
                <a:ext cx="1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34" name="Line 166"/>
              <p:cNvSpPr>
                <a:spLocks noChangeShapeType="1"/>
              </p:cNvSpPr>
              <p:nvPr/>
            </p:nvSpPr>
            <p:spPr bwMode="auto">
              <a:xfrm>
                <a:off x="1200" y="3360"/>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35" name="Line 167"/>
              <p:cNvSpPr>
                <a:spLocks noChangeShapeType="1"/>
              </p:cNvSpPr>
              <p:nvPr/>
            </p:nvSpPr>
            <p:spPr bwMode="auto">
              <a:xfrm>
                <a:off x="1200" y="3648"/>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nvGrpSpPr>
              <p:cNvPr id="58536" name="Group 168"/>
              <p:cNvGrpSpPr>
                <a:grpSpLocks/>
              </p:cNvGrpSpPr>
              <p:nvPr/>
            </p:nvGrpSpPr>
            <p:grpSpPr bwMode="auto">
              <a:xfrm>
                <a:off x="2352" y="3360"/>
                <a:ext cx="1536" cy="288"/>
                <a:chOff x="1008" y="2064"/>
                <a:chExt cx="1536" cy="288"/>
              </a:xfrm>
            </p:grpSpPr>
            <p:sp>
              <p:nvSpPr>
                <p:cNvPr id="58537" name="Line 169"/>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38" name="Line 170"/>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39" name="Line 171"/>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40" name="Line 172"/>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541" name="Group 173"/>
              <p:cNvGrpSpPr>
                <a:grpSpLocks/>
              </p:cNvGrpSpPr>
              <p:nvPr/>
            </p:nvGrpSpPr>
            <p:grpSpPr bwMode="auto">
              <a:xfrm>
                <a:off x="3888" y="3360"/>
                <a:ext cx="1536" cy="288"/>
                <a:chOff x="1008" y="2064"/>
                <a:chExt cx="1536" cy="288"/>
              </a:xfrm>
            </p:grpSpPr>
            <p:sp>
              <p:nvSpPr>
                <p:cNvPr id="58542" name="Line 174"/>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43" name="Line 175"/>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44" name="Line 176"/>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45" name="Line 177"/>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58546" name="Line 178"/>
              <p:cNvSpPr>
                <a:spLocks noChangeShapeType="1"/>
              </p:cNvSpPr>
              <p:nvPr/>
            </p:nvSpPr>
            <p:spPr bwMode="auto">
              <a:xfrm>
                <a:off x="5424" y="3360"/>
                <a:ext cx="193"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sp>
        <p:nvSpPr>
          <p:cNvPr id="58547" name="Text Box 179"/>
          <p:cNvSpPr txBox="1">
            <a:spLocks noChangeArrowheads="1"/>
          </p:cNvSpPr>
          <p:nvPr/>
        </p:nvSpPr>
        <p:spPr bwMode="auto">
          <a:xfrm>
            <a:off x="811541" y="1963458"/>
            <a:ext cx="205184" cy="338554"/>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600" b="1" i="1" dirty="0">
                <a:solidFill>
                  <a:schemeClr val="bg1"/>
                </a:solidFill>
                <a:ea typeface="+mn-ea"/>
                <a:cs typeface="Times New Roman" panose="02020603050405020304" pitchFamily="18" charset="0"/>
                <a:sym typeface="+mn-lt"/>
              </a:rPr>
              <a:t>C</a:t>
            </a:r>
            <a:r>
              <a:rPr kumimoji="1" lang="en-US" altLang="zh-CN" sz="1600" b="1" baseline="-25000" dirty="0">
                <a:solidFill>
                  <a:schemeClr val="bg1"/>
                </a:solidFill>
                <a:ea typeface="+mn-ea"/>
                <a:cs typeface="Times New Roman" panose="02020603050405020304" pitchFamily="18" charset="0"/>
                <a:sym typeface="+mn-lt"/>
              </a:rPr>
              <a:t>4</a:t>
            </a:r>
          </a:p>
        </p:txBody>
      </p:sp>
      <p:sp>
        <p:nvSpPr>
          <p:cNvPr id="58548" name="Text Box 180"/>
          <p:cNvSpPr txBox="1">
            <a:spLocks noChangeArrowheads="1"/>
          </p:cNvSpPr>
          <p:nvPr/>
        </p:nvSpPr>
        <p:spPr bwMode="auto">
          <a:xfrm>
            <a:off x="811541" y="2877613"/>
            <a:ext cx="205184" cy="338554"/>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600" b="1" i="1" dirty="0">
                <a:solidFill>
                  <a:schemeClr val="bg1"/>
                </a:solidFill>
                <a:ea typeface="+mn-ea"/>
                <a:cs typeface="Times New Roman" panose="02020603050405020304" pitchFamily="18" charset="0"/>
                <a:sym typeface="+mn-lt"/>
              </a:rPr>
              <a:t>C</a:t>
            </a:r>
            <a:r>
              <a:rPr kumimoji="1" lang="en-US" altLang="zh-CN" sz="1600" b="1" baseline="-25000" dirty="0">
                <a:solidFill>
                  <a:schemeClr val="bg1"/>
                </a:solidFill>
                <a:ea typeface="+mn-ea"/>
                <a:cs typeface="Times New Roman" panose="02020603050405020304" pitchFamily="18" charset="0"/>
                <a:sym typeface="+mn-lt"/>
              </a:rPr>
              <a:t>3</a:t>
            </a:r>
          </a:p>
        </p:txBody>
      </p:sp>
      <p:sp>
        <p:nvSpPr>
          <p:cNvPr id="58549" name="Text Box 181"/>
          <p:cNvSpPr txBox="1">
            <a:spLocks noChangeArrowheads="1"/>
          </p:cNvSpPr>
          <p:nvPr/>
        </p:nvSpPr>
        <p:spPr bwMode="auto">
          <a:xfrm>
            <a:off x="811541" y="2298954"/>
            <a:ext cx="205184" cy="338554"/>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600" b="1" i="1" dirty="0">
                <a:solidFill>
                  <a:schemeClr val="bg1"/>
                </a:solidFill>
                <a:ea typeface="+mn-ea"/>
                <a:cs typeface="Times New Roman" panose="02020603050405020304" pitchFamily="18" charset="0"/>
                <a:sym typeface="+mn-lt"/>
              </a:rPr>
              <a:t>C</a:t>
            </a:r>
            <a:r>
              <a:rPr lang="en-US" altLang="zh-CN" sz="1600" b="1" i="1" baseline="-25000" dirty="0">
                <a:solidFill>
                  <a:schemeClr val="bg1"/>
                </a:solidFill>
                <a:ea typeface="+mn-ea"/>
                <a:cs typeface="Times New Roman" panose="02020603050405020304" pitchFamily="18" charset="0"/>
                <a:sym typeface="+mn-lt"/>
              </a:rPr>
              <a:t>1</a:t>
            </a:r>
            <a:endParaRPr kumimoji="1" lang="en-US" altLang="zh-CN" sz="1600" b="1" baseline="-25000" dirty="0">
              <a:solidFill>
                <a:schemeClr val="bg1"/>
              </a:solidFill>
              <a:ea typeface="+mn-ea"/>
              <a:cs typeface="Times New Roman" panose="02020603050405020304" pitchFamily="18" charset="0"/>
              <a:sym typeface="+mn-lt"/>
            </a:endParaRPr>
          </a:p>
        </p:txBody>
      </p:sp>
      <p:sp>
        <p:nvSpPr>
          <p:cNvPr id="58550" name="Text Box 182"/>
          <p:cNvSpPr txBox="1">
            <a:spLocks noChangeArrowheads="1"/>
          </p:cNvSpPr>
          <p:nvPr/>
        </p:nvSpPr>
        <p:spPr bwMode="auto">
          <a:xfrm>
            <a:off x="811541" y="2634450"/>
            <a:ext cx="205184" cy="246221"/>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a:r>
              <a:rPr kumimoji="1" lang="en-US" altLang="zh-CN" sz="1600" b="1" i="1" dirty="0">
                <a:solidFill>
                  <a:schemeClr val="bg1"/>
                </a:solidFill>
                <a:ea typeface="+mn-ea"/>
                <a:cs typeface="Times New Roman" panose="02020603050405020304" pitchFamily="18" charset="0"/>
                <a:sym typeface="+mn-lt"/>
              </a:rPr>
              <a:t>C</a:t>
            </a:r>
            <a:r>
              <a:rPr kumimoji="1" lang="en-US" altLang="zh-CN" sz="1600" b="1" baseline="-25000" dirty="0">
                <a:solidFill>
                  <a:schemeClr val="bg1"/>
                </a:solidFill>
                <a:ea typeface="+mn-ea"/>
                <a:cs typeface="Times New Roman" panose="02020603050405020304" pitchFamily="18" charset="0"/>
                <a:sym typeface="+mn-lt"/>
              </a:rPr>
              <a:t>2</a:t>
            </a:r>
          </a:p>
        </p:txBody>
      </p:sp>
      <p:sp>
        <p:nvSpPr>
          <p:cNvPr id="58552" name="Text Box 184"/>
          <p:cNvSpPr txBox="1">
            <a:spLocks noChangeArrowheads="1"/>
          </p:cNvSpPr>
          <p:nvPr/>
        </p:nvSpPr>
        <p:spPr bwMode="auto">
          <a:xfrm>
            <a:off x="619180" y="1627962"/>
            <a:ext cx="397545" cy="338554"/>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600" b="1" i="1" dirty="0">
                <a:solidFill>
                  <a:schemeClr val="bg1"/>
                </a:solidFill>
                <a:ea typeface="+mn-ea"/>
                <a:cs typeface="Times New Roman" panose="02020603050405020304" pitchFamily="18" charset="0"/>
                <a:sym typeface="+mn-lt"/>
              </a:rPr>
              <a:t>CLK</a:t>
            </a:r>
          </a:p>
        </p:txBody>
      </p:sp>
      <p:sp>
        <p:nvSpPr>
          <p:cNvPr id="14" name="页脚占位符 13">
            <a:extLst>
              <a:ext uri="{FF2B5EF4-FFF2-40B4-BE49-F238E27FC236}">
                <a16:creationId xmlns:a16="http://schemas.microsoft.com/office/drawing/2014/main" id="{A48DD23B-08E9-EDF5-585A-529FFC9DEA49}"/>
              </a:ext>
            </a:extLst>
          </p:cNvPr>
          <p:cNvSpPr>
            <a:spLocks noGrp="1"/>
          </p:cNvSpPr>
          <p:nvPr>
            <p:ph type="ftr" sz="quarter" idx="10"/>
          </p:nvPr>
        </p:nvSpPr>
        <p:spPr/>
        <p:txBody>
          <a:bodyPr/>
          <a:lstStyle/>
          <a:p>
            <a:pPr>
              <a:defRPr/>
            </a:pPr>
            <a:r>
              <a:rPr lang="zh-CN" altLang="en-US"/>
              <a:t>华北电力大学控制与计算机工程学院 王红 制作</a:t>
            </a:r>
            <a:endParaRPr lang="en-US" dirty="0"/>
          </a:p>
        </p:txBody>
      </p:sp>
      <p:sp>
        <p:nvSpPr>
          <p:cNvPr id="15" name="灯片编号占位符 14">
            <a:extLst>
              <a:ext uri="{FF2B5EF4-FFF2-40B4-BE49-F238E27FC236}">
                <a16:creationId xmlns:a16="http://schemas.microsoft.com/office/drawing/2014/main" id="{DD3239F3-63A5-1777-731D-CBF88DF2F895}"/>
              </a:ext>
            </a:extLst>
          </p:cNvPr>
          <p:cNvSpPr>
            <a:spLocks noGrp="1"/>
          </p:cNvSpPr>
          <p:nvPr>
            <p:ph type="sldNum" sz="quarter" idx="11"/>
          </p:nvPr>
        </p:nvSpPr>
        <p:spPr/>
        <p:txBody>
          <a:bodyPr/>
          <a:lstStyle/>
          <a:p>
            <a:pPr>
              <a:defRPr/>
            </a:pPr>
            <a:fld id="{9D35ACE7-19B2-4F54-9048-4DFFEA3E73D5}" type="slidenum">
              <a:rPr lang="en-US" smtClean="0"/>
              <a:pPr>
                <a:defRPr/>
              </a:pPr>
              <a:t>21</a:t>
            </a:fld>
            <a:endParaRPr lang="en-US" dirty="0"/>
          </a:p>
        </p:txBody>
      </p:sp>
      <p:sp>
        <p:nvSpPr>
          <p:cNvPr id="24" name="Text Box 180">
            <a:extLst>
              <a:ext uri="{FF2B5EF4-FFF2-40B4-BE49-F238E27FC236}">
                <a16:creationId xmlns:a16="http://schemas.microsoft.com/office/drawing/2014/main" id="{6B959AE3-CF29-717F-A68F-DA8E25D43CBD}"/>
              </a:ext>
            </a:extLst>
          </p:cNvPr>
          <p:cNvSpPr txBox="1">
            <a:spLocks noChangeArrowheads="1"/>
          </p:cNvSpPr>
          <p:nvPr/>
        </p:nvSpPr>
        <p:spPr bwMode="auto">
          <a:xfrm>
            <a:off x="822761" y="4555093"/>
            <a:ext cx="193964" cy="338554"/>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600" b="1" i="1" dirty="0">
                <a:solidFill>
                  <a:schemeClr val="bg1"/>
                </a:solidFill>
                <a:ea typeface="+mn-ea"/>
                <a:cs typeface="Times New Roman" panose="02020603050405020304" pitchFamily="18" charset="0"/>
                <a:sym typeface="+mn-lt"/>
              </a:rPr>
              <a:t>T</a:t>
            </a:r>
            <a:r>
              <a:rPr kumimoji="1" lang="en-US" altLang="zh-CN" sz="1600" b="1" baseline="-25000" dirty="0">
                <a:solidFill>
                  <a:schemeClr val="bg1"/>
                </a:solidFill>
                <a:ea typeface="+mn-ea"/>
                <a:cs typeface="Times New Roman" panose="02020603050405020304" pitchFamily="18" charset="0"/>
                <a:sym typeface="+mn-lt"/>
              </a:rPr>
              <a:t>1</a:t>
            </a:r>
          </a:p>
        </p:txBody>
      </p:sp>
      <p:grpSp>
        <p:nvGrpSpPr>
          <p:cNvPr id="51" name="组合 50">
            <a:extLst>
              <a:ext uri="{FF2B5EF4-FFF2-40B4-BE49-F238E27FC236}">
                <a16:creationId xmlns:a16="http://schemas.microsoft.com/office/drawing/2014/main" id="{19126DB5-002B-52FA-457A-0D99A810889E}"/>
              </a:ext>
            </a:extLst>
          </p:cNvPr>
          <p:cNvGrpSpPr/>
          <p:nvPr/>
        </p:nvGrpSpPr>
        <p:grpSpPr>
          <a:xfrm>
            <a:off x="1189858" y="4598336"/>
            <a:ext cx="6480000" cy="216000"/>
            <a:chOff x="1075704" y="4221120"/>
            <a:chExt cx="7312749" cy="288000"/>
          </a:xfrm>
        </p:grpSpPr>
        <p:grpSp>
          <p:nvGrpSpPr>
            <p:cNvPr id="6" name="Group 114">
              <a:extLst>
                <a:ext uri="{FF2B5EF4-FFF2-40B4-BE49-F238E27FC236}">
                  <a16:creationId xmlns:a16="http://schemas.microsoft.com/office/drawing/2014/main" id="{6BE55C1A-A54D-9467-7CD4-E1BAA767A670}"/>
                </a:ext>
              </a:extLst>
            </p:cNvPr>
            <p:cNvGrpSpPr>
              <a:grpSpLocks/>
            </p:cNvGrpSpPr>
            <p:nvPr/>
          </p:nvGrpSpPr>
          <p:grpSpPr bwMode="auto">
            <a:xfrm>
              <a:off x="1075704" y="4221120"/>
              <a:ext cx="917575" cy="288000"/>
              <a:chOff x="1966" y="2064"/>
              <a:chExt cx="578" cy="288"/>
            </a:xfrm>
          </p:grpSpPr>
          <p:sp>
            <p:nvSpPr>
              <p:cNvPr id="22" name="Line 117">
                <a:extLst>
                  <a:ext uri="{FF2B5EF4-FFF2-40B4-BE49-F238E27FC236}">
                    <a16:creationId xmlns:a16="http://schemas.microsoft.com/office/drawing/2014/main" id="{745715F6-F4BD-4641-A758-5D6B988D9004}"/>
                  </a:ext>
                </a:extLst>
              </p:cNvPr>
              <p:cNvSpPr>
                <a:spLocks noChangeShapeType="1"/>
              </p:cNvSpPr>
              <p:nvPr/>
            </p:nvSpPr>
            <p:spPr bwMode="auto">
              <a:xfrm>
                <a:off x="1966" y="2352"/>
                <a:ext cx="57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23" name="Line 118">
                <a:extLst>
                  <a:ext uri="{FF2B5EF4-FFF2-40B4-BE49-F238E27FC236}">
                    <a16:creationId xmlns:a16="http://schemas.microsoft.com/office/drawing/2014/main" id="{3D13FC41-CEFE-84CC-C543-36EA0F4DBCE7}"/>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7" name="Group 119">
              <a:extLst>
                <a:ext uri="{FF2B5EF4-FFF2-40B4-BE49-F238E27FC236}">
                  <a16:creationId xmlns:a16="http://schemas.microsoft.com/office/drawing/2014/main" id="{5C328C70-FFE7-4F52-66F4-C4FB85CF5CB2}"/>
                </a:ext>
              </a:extLst>
            </p:cNvPr>
            <p:cNvGrpSpPr>
              <a:grpSpLocks/>
            </p:cNvGrpSpPr>
            <p:nvPr/>
          </p:nvGrpSpPr>
          <p:grpSpPr bwMode="auto">
            <a:xfrm>
              <a:off x="1993279" y="4221120"/>
              <a:ext cx="2438400" cy="288000"/>
              <a:chOff x="1008" y="2064"/>
              <a:chExt cx="1536" cy="288"/>
            </a:xfrm>
          </p:grpSpPr>
          <p:sp>
            <p:nvSpPr>
              <p:cNvPr id="16" name="Line 120">
                <a:extLst>
                  <a:ext uri="{FF2B5EF4-FFF2-40B4-BE49-F238E27FC236}">
                    <a16:creationId xmlns:a16="http://schemas.microsoft.com/office/drawing/2014/main" id="{C7704350-FB19-89F0-3B50-3386398533B6}"/>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7" name="Line 121">
                <a:extLst>
                  <a:ext uri="{FF2B5EF4-FFF2-40B4-BE49-F238E27FC236}">
                    <a16:creationId xmlns:a16="http://schemas.microsoft.com/office/drawing/2014/main" id="{23DC43F5-6126-188A-270E-77C1E48BBB50}"/>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8" name="Line 122">
                <a:extLst>
                  <a:ext uri="{FF2B5EF4-FFF2-40B4-BE49-F238E27FC236}">
                    <a16:creationId xmlns:a16="http://schemas.microsoft.com/office/drawing/2014/main" id="{011CF0C7-52F5-D83C-19D8-DB061A347B68}"/>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9" name="Line 123">
                <a:extLst>
                  <a:ext uri="{FF2B5EF4-FFF2-40B4-BE49-F238E27FC236}">
                    <a16:creationId xmlns:a16="http://schemas.microsoft.com/office/drawing/2014/main" id="{D2F6E081-7C5E-CAEE-4C32-04AF5A2A4872}"/>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8" name="Group 124">
              <a:extLst>
                <a:ext uri="{FF2B5EF4-FFF2-40B4-BE49-F238E27FC236}">
                  <a16:creationId xmlns:a16="http://schemas.microsoft.com/office/drawing/2014/main" id="{09F0EEE5-AB9B-DE08-3FB3-4E718D64A319}"/>
                </a:ext>
              </a:extLst>
            </p:cNvPr>
            <p:cNvGrpSpPr>
              <a:grpSpLocks/>
            </p:cNvGrpSpPr>
            <p:nvPr/>
          </p:nvGrpSpPr>
          <p:grpSpPr bwMode="auto">
            <a:xfrm>
              <a:off x="4431679" y="4221120"/>
              <a:ext cx="2438400" cy="288000"/>
              <a:chOff x="1008" y="2064"/>
              <a:chExt cx="1536" cy="288"/>
            </a:xfrm>
          </p:grpSpPr>
          <p:sp>
            <p:nvSpPr>
              <p:cNvPr id="9" name="Line 125">
                <a:extLst>
                  <a:ext uri="{FF2B5EF4-FFF2-40B4-BE49-F238E27FC236}">
                    <a16:creationId xmlns:a16="http://schemas.microsoft.com/office/drawing/2014/main" id="{4F509CB9-5E1B-DB07-4765-027D78FE55B2}"/>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0" name="Line 126">
                <a:extLst>
                  <a:ext uri="{FF2B5EF4-FFF2-40B4-BE49-F238E27FC236}">
                    <a16:creationId xmlns:a16="http://schemas.microsoft.com/office/drawing/2014/main" id="{4E696BEF-07F9-62C1-771E-8E7112F05AE0}"/>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1" name="Line 127">
                <a:extLst>
                  <a:ext uri="{FF2B5EF4-FFF2-40B4-BE49-F238E27FC236}">
                    <a16:creationId xmlns:a16="http://schemas.microsoft.com/office/drawing/2014/main" id="{CF5A948B-4251-AE8B-D70C-CC35D104BAAD}"/>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2" name="Line 128">
                <a:extLst>
                  <a:ext uri="{FF2B5EF4-FFF2-40B4-BE49-F238E27FC236}">
                    <a16:creationId xmlns:a16="http://schemas.microsoft.com/office/drawing/2014/main" id="{05DA0B42-3A13-B3EA-0CD9-78F8F294370F}"/>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28" name="Group 124">
              <a:extLst>
                <a:ext uri="{FF2B5EF4-FFF2-40B4-BE49-F238E27FC236}">
                  <a16:creationId xmlns:a16="http://schemas.microsoft.com/office/drawing/2014/main" id="{9FC44217-816D-4B28-3E4F-FF270D118E2E}"/>
                </a:ext>
              </a:extLst>
            </p:cNvPr>
            <p:cNvGrpSpPr>
              <a:grpSpLocks/>
            </p:cNvGrpSpPr>
            <p:nvPr/>
          </p:nvGrpSpPr>
          <p:grpSpPr bwMode="auto">
            <a:xfrm>
              <a:off x="6861278" y="4221120"/>
              <a:ext cx="1527175" cy="288000"/>
              <a:chOff x="1008" y="2064"/>
              <a:chExt cx="962" cy="288"/>
            </a:xfrm>
          </p:grpSpPr>
          <p:sp>
            <p:nvSpPr>
              <p:cNvPr id="29" name="Line 125">
                <a:extLst>
                  <a:ext uri="{FF2B5EF4-FFF2-40B4-BE49-F238E27FC236}">
                    <a16:creationId xmlns:a16="http://schemas.microsoft.com/office/drawing/2014/main" id="{3B36774B-1667-C89D-48E8-AE1424035B5C}"/>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30" name="Line 126">
                <a:extLst>
                  <a:ext uri="{FF2B5EF4-FFF2-40B4-BE49-F238E27FC236}">
                    <a16:creationId xmlns:a16="http://schemas.microsoft.com/office/drawing/2014/main" id="{3DCF2EFC-92DC-0984-D2DD-521A74E6B706}"/>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31" name="Line 127">
                <a:extLst>
                  <a:ext uri="{FF2B5EF4-FFF2-40B4-BE49-F238E27FC236}">
                    <a16:creationId xmlns:a16="http://schemas.microsoft.com/office/drawing/2014/main" id="{4AA1522B-C6EC-3324-94C8-990CDFD381CA}"/>
                  </a:ext>
                </a:extLst>
              </p:cNvPr>
              <p:cNvSpPr>
                <a:spLocks noChangeShapeType="1"/>
              </p:cNvSpPr>
              <p:nvPr/>
            </p:nvSpPr>
            <p:spPr bwMode="auto">
              <a:xfrm>
                <a:off x="1392" y="2352"/>
                <a:ext cx="57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grpSp>
        <p:nvGrpSpPr>
          <p:cNvPr id="131" name="组合 130">
            <a:extLst>
              <a:ext uri="{FF2B5EF4-FFF2-40B4-BE49-F238E27FC236}">
                <a16:creationId xmlns:a16="http://schemas.microsoft.com/office/drawing/2014/main" id="{50E9774A-4683-0AD6-1D58-19641A64852F}"/>
              </a:ext>
            </a:extLst>
          </p:cNvPr>
          <p:cNvGrpSpPr/>
          <p:nvPr/>
        </p:nvGrpSpPr>
        <p:grpSpPr>
          <a:xfrm>
            <a:off x="1189858" y="4926201"/>
            <a:ext cx="6480000" cy="216000"/>
            <a:chOff x="1072803" y="4725144"/>
            <a:chExt cx="7312747" cy="288000"/>
          </a:xfrm>
        </p:grpSpPr>
        <p:grpSp>
          <p:nvGrpSpPr>
            <p:cNvPr id="33" name="Group 114">
              <a:extLst>
                <a:ext uri="{FF2B5EF4-FFF2-40B4-BE49-F238E27FC236}">
                  <a16:creationId xmlns:a16="http://schemas.microsoft.com/office/drawing/2014/main" id="{519E13AB-CAB1-F1F9-692F-7A80C46885A2}"/>
                </a:ext>
              </a:extLst>
            </p:cNvPr>
            <p:cNvGrpSpPr>
              <a:grpSpLocks/>
            </p:cNvGrpSpPr>
            <p:nvPr/>
          </p:nvGrpSpPr>
          <p:grpSpPr bwMode="auto">
            <a:xfrm>
              <a:off x="1072803" y="4725144"/>
              <a:ext cx="1530352" cy="288000"/>
              <a:chOff x="1581" y="2064"/>
              <a:chExt cx="964" cy="288"/>
            </a:xfrm>
          </p:grpSpPr>
          <p:sp>
            <p:nvSpPr>
              <p:cNvPr id="34" name="Line 117">
                <a:extLst>
                  <a:ext uri="{FF2B5EF4-FFF2-40B4-BE49-F238E27FC236}">
                    <a16:creationId xmlns:a16="http://schemas.microsoft.com/office/drawing/2014/main" id="{9AB59FD1-8892-174C-51B2-283F8442647E}"/>
                  </a:ext>
                </a:extLst>
              </p:cNvPr>
              <p:cNvSpPr>
                <a:spLocks noChangeShapeType="1"/>
              </p:cNvSpPr>
              <p:nvPr/>
            </p:nvSpPr>
            <p:spPr bwMode="auto">
              <a:xfrm>
                <a:off x="1581" y="2352"/>
                <a:ext cx="96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35" name="Line 118">
                <a:extLst>
                  <a:ext uri="{FF2B5EF4-FFF2-40B4-BE49-F238E27FC236}">
                    <a16:creationId xmlns:a16="http://schemas.microsoft.com/office/drawing/2014/main" id="{344B8AAE-0113-37E8-9425-DA3E43370B1F}"/>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36" name="Group 119">
              <a:extLst>
                <a:ext uri="{FF2B5EF4-FFF2-40B4-BE49-F238E27FC236}">
                  <a16:creationId xmlns:a16="http://schemas.microsoft.com/office/drawing/2014/main" id="{9C988A7D-C4D1-F30F-BC9E-DC081B220C47}"/>
                </a:ext>
              </a:extLst>
            </p:cNvPr>
            <p:cNvGrpSpPr>
              <a:grpSpLocks/>
            </p:cNvGrpSpPr>
            <p:nvPr/>
          </p:nvGrpSpPr>
          <p:grpSpPr bwMode="auto">
            <a:xfrm>
              <a:off x="2601562" y="4725144"/>
              <a:ext cx="2438400" cy="288000"/>
              <a:chOff x="1008" y="2064"/>
              <a:chExt cx="1536" cy="288"/>
            </a:xfrm>
          </p:grpSpPr>
          <p:sp>
            <p:nvSpPr>
              <p:cNvPr id="37" name="Line 120">
                <a:extLst>
                  <a:ext uri="{FF2B5EF4-FFF2-40B4-BE49-F238E27FC236}">
                    <a16:creationId xmlns:a16="http://schemas.microsoft.com/office/drawing/2014/main" id="{AF02AC0E-D794-E959-B514-1372E3EB9E75}"/>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38" name="Line 121">
                <a:extLst>
                  <a:ext uri="{FF2B5EF4-FFF2-40B4-BE49-F238E27FC236}">
                    <a16:creationId xmlns:a16="http://schemas.microsoft.com/office/drawing/2014/main" id="{5C71B8C5-C6E9-6B1E-32EB-8C2DAB53C8B5}"/>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39" name="Line 122">
                <a:extLst>
                  <a:ext uri="{FF2B5EF4-FFF2-40B4-BE49-F238E27FC236}">
                    <a16:creationId xmlns:a16="http://schemas.microsoft.com/office/drawing/2014/main" id="{3786B804-5086-5DCC-ABFC-A1A1D8DA5374}"/>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0" name="Line 123">
                <a:extLst>
                  <a:ext uri="{FF2B5EF4-FFF2-40B4-BE49-F238E27FC236}">
                    <a16:creationId xmlns:a16="http://schemas.microsoft.com/office/drawing/2014/main" id="{01FE0636-6AE4-6288-C39B-A1E511C632F2}"/>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41" name="Group 124">
              <a:extLst>
                <a:ext uri="{FF2B5EF4-FFF2-40B4-BE49-F238E27FC236}">
                  <a16:creationId xmlns:a16="http://schemas.microsoft.com/office/drawing/2014/main" id="{A650714A-0B15-AF09-EF86-9E115DEE9F32}"/>
                </a:ext>
              </a:extLst>
            </p:cNvPr>
            <p:cNvGrpSpPr>
              <a:grpSpLocks/>
            </p:cNvGrpSpPr>
            <p:nvPr/>
          </p:nvGrpSpPr>
          <p:grpSpPr bwMode="auto">
            <a:xfrm>
              <a:off x="5039962" y="4725144"/>
              <a:ext cx="2438400" cy="288000"/>
              <a:chOff x="1008" y="2064"/>
              <a:chExt cx="1536" cy="288"/>
            </a:xfrm>
          </p:grpSpPr>
          <p:sp>
            <p:nvSpPr>
              <p:cNvPr id="42" name="Line 125">
                <a:extLst>
                  <a:ext uri="{FF2B5EF4-FFF2-40B4-BE49-F238E27FC236}">
                    <a16:creationId xmlns:a16="http://schemas.microsoft.com/office/drawing/2014/main" id="{F807C7AB-22B0-A36E-E73A-7FF912DB5085}"/>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3" name="Line 126">
                <a:extLst>
                  <a:ext uri="{FF2B5EF4-FFF2-40B4-BE49-F238E27FC236}">
                    <a16:creationId xmlns:a16="http://schemas.microsoft.com/office/drawing/2014/main" id="{007F20C5-3596-0DF1-DB92-2936F6F475AE}"/>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4" name="Line 127">
                <a:extLst>
                  <a:ext uri="{FF2B5EF4-FFF2-40B4-BE49-F238E27FC236}">
                    <a16:creationId xmlns:a16="http://schemas.microsoft.com/office/drawing/2014/main" id="{6BC096EF-707D-F05F-067C-9E80DFFB5295}"/>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5" name="Line 128">
                <a:extLst>
                  <a:ext uri="{FF2B5EF4-FFF2-40B4-BE49-F238E27FC236}">
                    <a16:creationId xmlns:a16="http://schemas.microsoft.com/office/drawing/2014/main" id="{15D65D3E-86F8-ECC1-C4F3-6599576AB2DD}"/>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46" name="Group 124">
              <a:extLst>
                <a:ext uri="{FF2B5EF4-FFF2-40B4-BE49-F238E27FC236}">
                  <a16:creationId xmlns:a16="http://schemas.microsoft.com/office/drawing/2014/main" id="{0690DACD-E333-5CBE-1544-A965F9C7B9D4}"/>
                </a:ext>
              </a:extLst>
            </p:cNvPr>
            <p:cNvGrpSpPr>
              <a:grpSpLocks/>
            </p:cNvGrpSpPr>
            <p:nvPr/>
          </p:nvGrpSpPr>
          <p:grpSpPr bwMode="auto">
            <a:xfrm>
              <a:off x="7469562" y="4725144"/>
              <a:ext cx="915988" cy="288000"/>
              <a:chOff x="1008" y="2064"/>
              <a:chExt cx="577" cy="288"/>
            </a:xfrm>
          </p:grpSpPr>
          <p:sp>
            <p:nvSpPr>
              <p:cNvPr id="47" name="Line 125">
                <a:extLst>
                  <a:ext uri="{FF2B5EF4-FFF2-40B4-BE49-F238E27FC236}">
                    <a16:creationId xmlns:a16="http://schemas.microsoft.com/office/drawing/2014/main" id="{5A6C735B-ED4D-E636-EA5D-EE1328E68625}"/>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8" name="Line 126">
                <a:extLst>
                  <a:ext uri="{FF2B5EF4-FFF2-40B4-BE49-F238E27FC236}">
                    <a16:creationId xmlns:a16="http://schemas.microsoft.com/office/drawing/2014/main" id="{EDD1FD93-9359-2C4A-143B-66A2AFF913DD}"/>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9" name="Line 127">
                <a:extLst>
                  <a:ext uri="{FF2B5EF4-FFF2-40B4-BE49-F238E27FC236}">
                    <a16:creationId xmlns:a16="http://schemas.microsoft.com/office/drawing/2014/main" id="{8677B0DA-C3D0-2956-D4D8-FF21070D4257}"/>
                  </a:ext>
                </a:extLst>
              </p:cNvPr>
              <p:cNvSpPr>
                <a:spLocks noChangeShapeType="1"/>
              </p:cNvSpPr>
              <p:nvPr/>
            </p:nvSpPr>
            <p:spPr bwMode="auto">
              <a:xfrm>
                <a:off x="1392" y="2352"/>
                <a:ext cx="193"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sp>
        <p:nvSpPr>
          <p:cNvPr id="50" name="Text Box 180">
            <a:extLst>
              <a:ext uri="{FF2B5EF4-FFF2-40B4-BE49-F238E27FC236}">
                <a16:creationId xmlns:a16="http://schemas.microsoft.com/office/drawing/2014/main" id="{0E21AB2A-9460-7285-14D5-ED30AA7DC2B0}"/>
              </a:ext>
            </a:extLst>
          </p:cNvPr>
          <p:cNvSpPr txBox="1">
            <a:spLocks noChangeArrowheads="1"/>
          </p:cNvSpPr>
          <p:nvPr/>
        </p:nvSpPr>
        <p:spPr bwMode="auto">
          <a:xfrm>
            <a:off x="822761" y="4890589"/>
            <a:ext cx="193964" cy="338554"/>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600" b="1" i="1" dirty="0">
                <a:solidFill>
                  <a:schemeClr val="bg1"/>
                </a:solidFill>
                <a:ea typeface="+mn-ea"/>
                <a:cs typeface="Times New Roman" panose="02020603050405020304" pitchFamily="18" charset="0"/>
                <a:sym typeface="+mn-lt"/>
              </a:rPr>
              <a:t>T</a:t>
            </a:r>
            <a:r>
              <a:rPr kumimoji="1" lang="en-US" altLang="zh-CN" sz="1600" b="1" baseline="-25000" dirty="0">
                <a:solidFill>
                  <a:schemeClr val="bg1"/>
                </a:solidFill>
                <a:ea typeface="+mn-ea"/>
                <a:cs typeface="Times New Roman" panose="02020603050405020304" pitchFamily="18" charset="0"/>
                <a:sym typeface="+mn-lt"/>
              </a:rPr>
              <a:t>2</a:t>
            </a:r>
          </a:p>
        </p:txBody>
      </p:sp>
      <p:grpSp>
        <p:nvGrpSpPr>
          <p:cNvPr id="162" name="组合 161">
            <a:extLst>
              <a:ext uri="{FF2B5EF4-FFF2-40B4-BE49-F238E27FC236}">
                <a16:creationId xmlns:a16="http://schemas.microsoft.com/office/drawing/2014/main" id="{5482F1D4-C2A0-B963-909A-1E67EFE39C3D}"/>
              </a:ext>
            </a:extLst>
          </p:cNvPr>
          <p:cNvGrpSpPr/>
          <p:nvPr/>
        </p:nvGrpSpPr>
        <p:grpSpPr>
          <a:xfrm>
            <a:off x="1189858" y="5254067"/>
            <a:ext cx="6480000" cy="216000"/>
            <a:chOff x="1071699" y="5229200"/>
            <a:chExt cx="7312799" cy="288032"/>
          </a:xfrm>
        </p:grpSpPr>
        <p:grpSp>
          <p:nvGrpSpPr>
            <p:cNvPr id="55" name="Group 119">
              <a:extLst>
                <a:ext uri="{FF2B5EF4-FFF2-40B4-BE49-F238E27FC236}">
                  <a16:creationId xmlns:a16="http://schemas.microsoft.com/office/drawing/2014/main" id="{D70BBBA8-69F8-565F-F55B-AC3D34511FAE}"/>
                </a:ext>
              </a:extLst>
            </p:cNvPr>
            <p:cNvGrpSpPr>
              <a:grpSpLocks/>
            </p:cNvGrpSpPr>
            <p:nvPr/>
          </p:nvGrpSpPr>
          <p:grpSpPr bwMode="auto">
            <a:xfrm>
              <a:off x="3210499" y="5229232"/>
              <a:ext cx="2438400" cy="288000"/>
              <a:chOff x="1008" y="2064"/>
              <a:chExt cx="1536" cy="288"/>
            </a:xfrm>
          </p:grpSpPr>
          <p:sp>
            <p:nvSpPr>
              <p:cNvPr id="56" name="Line 120">
                <a:extLst>
                  <a:ext uri="{FF2B5EF4-FFF2-40B4-BE49-F238E27FC236}">
                    <a16:creationId xmlns:a16="http://schemas.microsoft.com/office/drawing/2014/main" id="{1A295515-430B-42BE-6EDF-010C9FF9CA3F}"/>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7" name="Line 121">
                <a:extLst>
                  <a:ext uri="{FF2B5EF4-FFF2-40B4-BE49-F238E27FC236}">
                    <a16:creationId xmlns:a16="http://schemas.microsoft.com/office/drawing/2014/main" id="{DBFEB9DE-738C-8574-BC55-90D717D92EB9}"/>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 name="Line 122">
                <a:extLst>
                  <a:ext uri="{FF2B5EF4-FFF2-40B4-BE49-F238E27FC236}">
                    <a16:creationId xmlns:a16="http://schemas.microsoft.com/office/drawing/2014/main" id="{76D36AC5-4BE0-9E8A-135B-4B068CA896E4}"/>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9" name="Line 123">
                <a:extLst>
                  <a:ext uri="{FF2B5EF4-FFF2-40B4-BE49-F238E27FC236}">
                    <a16:creationId xmlns:a16="http://schemas.microsoft.com/office/drawing/2014/main" id="{65143ADF-E24E-D2C8-DA7B-FE8A6A38CC83}"/>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60" name="Group 124">
              <a:extLst>
                <a:ext uri="{FF2B5EF4-FFF2-40B4-BE49-F238E27FC236}">
                  <a16:creationId xmlns:a16="http://schemas.microsoft.com/office/drawing/2014/main" id="{6B5256C2-7FDC-97F2-DB8E-B02E84952A37}"/>
                </a:ext>
              </a:extLst>
            </p:cNvPr>
            <p:cNvGrpSpPr>
              <a:grpSpLocks/>
            </p:cNvGrpSpPr>
            <p:nvPr/>
          </p:nvGrpSpPr>
          <p:grpSpPr bwMode="auto">
            <a:xfrm>
              <a:off x="5648899" y="5229232"/>
              <a:ext cx="2438400" cy="288000"/>
              <a:chOff x="1008" y="2064"/>
              <a:chExt cx="1536" cy="288"/>
            </a:xfrm>
          </p:grpSpPr>
          <p:sp>
            <p:nvSpPr>
              <p:cNvPr id="61" name="Line 125">
                <a:extLst>
                  <a:ext uri="{FF2B5EF4-FFF2-40B4-BE49-F238E27FC236}">
                    <a16:creationId xmlns:a16="http://schemas.microsoft.com/office/drawing/2014/main" id="{2A9ECC2A-704B-901F-49EE-877694240005}"/>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62" name="Line 126">
                <a:extLst>
                  <a:ext uri="{FF2B5EF4-FFF2-40B4-BE49-F238E27FC236}">
                    <a16:creationId xmlns:a16="http://schemas.microsoft.com/office/drawing/2014/main" id="{52C2905C-3755-6D5E-BAAC-5264EC0DF081}"/>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63" name="Line 127">
                <a:extLst>
                  <a:ext uri="{FF2B5EF4-FFF2-40B4-BE49-F238E27FC236}">
                    <a16:creationId xmlns:a16="http://schemas.microsoft.com/office/drawing/2014/main" id="{AE15BFE8-E6F3-3B14-06FD-7951D84497B3}"/>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68" name="Line 128">
                <a:extLst>
                  <a:ext uri="{FF2B5EF4-FFF2-40B4-BE49-F238E27FC236}">
                    <a16:creationId xmlns:a16="http://schemas.microsoft.com/office/drawing/2014/main" id="{9D6CA956-3462-C65A-D13C-E950E875F198}"/>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128" name="Line 125">
              <a:extLst>
                <a:ext uri="{FF2B5EF4-FFF2-40B4-BE49-F238E27FC236}">
                  <a16:creationId xmlns:a16="http://schemas.microsoft.com/office/drawing/2014/main" id="{FBC3B6FC-C5ED-08FE-D252-9F4C5000B866}"/>
                </a:ext>
              </a:extLst>
            </p:cNvPr>
            <p:cNvSpPr>
              <a:spLocks noChangeShapeType="1"/>
            </p:cNvSpPr>
            <p:nvPr/>
          </p:nvSpPr>
          <p:spPr bwMode="auto">
            <a:xfrm>
              <a:off x="8078498" y="5229200"/>
              <a:ext cx="3060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nvGrpSpPr>
            <p:cNvPr id="136" name="组合 135">
              <a:extLst>
                <a:ext uri="{FF2B5EF4-FFF2-40B4-BE49-F238E27FC236}">
                  <a16:creationId xmlns:a16="http://schemas.microsoft.com/office/drawing/2014/main" id="{6A409E74-1911-C37B-B3AA-73C270039A40}"/>
                </a:ext>
              </a:extLst>
            </p:cNvPr>
            <p:cNvGrpSpPr/>
            <p:nvPr/>
          </p:nvGrpSpPr>
          <p:grpSpPr>
            <a:xfrm>
              <a:off x="1071699" y="5229232"/>
              <a:ext cx="2140392" cy="288000"/>
              <a:chOff x="1071699" y="5229232"/>
              <a:chExt cx="2140392" cy="288000"/>
            </a:xfrm>
          </p:grpSpPr>
          <p:sp>
            <p:nvSpPr>
              <p:cNvPr id="53" name="Line 117">
                <a:extLst>
                  <a:ext uri="{FF2B5EF4-FFF2-40B4-BE49-F238E27FC236}">
                    <a16:creationId xmlns:a16="http://schemas.microsoft.com/office/drawing/2014/main" id="{56856D5A-81CC-0E89-E34A-861F78A6FDE5}"/>
                  </a:ext>
                </a:extLst>
              </p:cNvPr>
              <p:cNvSpPr>
                <a:spLocks noChangeShapeType="1"/>
              </p:cNvSpPr>
              <p:nvPr/>
            </p:nvSpPr>
            <p:spPr bwMode="auto">
              <a:xfrm>
                <a:off x="1375350" y="5517232"/>
                <a:ext cx="1836741"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4" name="Line 118">
                <a:extLst>
                  <a:ext uri="{FF2B5EF4-FFF2-40B4-BE49-F238E27FC236}">
                    <a16:creationId xmlns:a16="http://schemas.microsoft.com/office/drawing/2014/main" id="{14757386-4A39-2B34-7F56-46478F3EA78B}"/>
                  </a:ext>
                </a:extLst>
              </p:cNvPr>
              <p:cNvSpPr>
                <a:spLocks noChangeShapeType="1"/>
              </p:cNvSpPr>
              <p:nvPr/>
            </p:nvSpPr>
            <p:spPr bwMode="auto">
              <a:xfrm>
                <a:off x="3210503" y="5229232"/>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33" name="Line 125">
                <a:extLst>
                  <a:ext uri="{FF2B5EF4-FFF2-40B4-BE49-F238E27FC236}">
                    <a16:creationId xmlns:a16="http://schemas.microsoft.com/office/drawing/2014/main" id="{D1673D20-B743-DCF2-A9A5-2A36AD493F8A}"/>
                  </a:ext>
                </a:extLst>
              </p:cNvPr>
              <p:cNvSpPr>
                <a:spLocks noChangeShapeType="1"/>
              </p:cNvSpPr>
              <p:nvPr/>
            </p:nvSpPr>
            <p:spPr bwMode="auto">
              <a:xfrm>
                <a:off x="1071699" y="5229232"/>
                <a:ext cx="30638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34" name="Line 126">
                <a:extLst>
                  <a:ext uri="{FF2B5EF4-FFF2-40B4-BE49-F238E27FC236}">
                    <a16:creationId xmlns:a16="http://schemas.microsoft.com/office/drawing/2014/main" id="{D24778FE-FECB-736F-C60C-00327C4AFB65}"/>
                  </a:ext>
                </a:extLst>
              </p:cNvPr>
              <p:cNvSpPr>
                <a:spLocks noChangeShapeType="1"/>
              </p:cNvSpPr>
              <p:nvPr/>
            </p:nvSpPr>
            <p:spPr bwMode="auto">
              <a:xfrm>
                <a:off x="1370149" y="5229232"/>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sp>
        <p:nvSpPr>
          <p:cNvPr id="137" name="Text Box 180">
            <a:extLst>
              <a:ext uri="{FF2B5EF4-FFF2-40B4-BE49-F238E27FC236}">
                <a16:creationId xmlns:a16="http://schemas.microsoft.com/office/drawing/2014/main" id="{E7FD4497-7828-B67C-86EB-A64119FEFF45}"/>
              </a:ext>
            </a:extLst>
          </p:cNvPr>
          <p:cNvSpPr txBox="1">
            <a:spLocks noChangeArrowheads="1"/>
          </p:cNvSpPr>
          <p:nvPr/>
        </p:nvSpPr>
        <p:spPr bwMode="auto">
          <a:xfrm>
            <a:off x="822761" y="5226085"/>
            <a:ext cx="193964" cy="338554"/>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600" b="1" i="1" dirty="0">
                <a:solidFill>
                  <a:schemeClr val="bg1"/>
                </a:solidFill>
                <a:ea typeface="+mn-ea"/>
                <a:cs typeface="Times New Roman" panose="02020603050405020304" pitchFamily="18" charset="0"/>
                <a:sym typeface="+mn-lt"/>
              </a:rPr>
              <a:t>T</a:t>
            </a:r>
            <a:r>
              <a:rPr kumimoji="1" lang="en-US" altLang="zh-CN" sz="1600" b="1" baseline="-25000" dirty="0">
                <a:solidFill>
                  <a:schemeClr val="bg1"/>
                </a:solidFill>
                <a:ea typeface="+mn-ea"/>
                <a:cs typeface="Times New Roman" panose="02020603050405020304" pitchFamily="18" charset="0"/>
                <a:sym typeface="+mn-lt"/>
              </a:rPr>
              <a:t>3</a:t>
            </a:r>
          </a:p>
        </p:txBody>
      </p:sp>
      <p:sp>
        <p:nvSpPr>
          <p:cNvPr id="138" name="Text Box 180">
            <a:extLst>
              <a:ext uri="{FF2B5EF4-FFF2-40B4-BE49-F238E27FC236}">
                <a16:creationId xmlns:a16="http://schemas.microsoft.com/office/drawing/2014/main" id="{9B4A20EE-6956-C901-900D-2B204C704C16}"/>
              </a:ext>
            </a:extLst>
          </p:cNvPr>
          <p:cNvSpPr txBox="1">
            <a:spLocks noChangeArrowheads="1"/>
          </p:cNvSpPr>
          <p:nvPr/>
        </p:nvSpPr>
        <p:spPr bwMode="auto">
          <a:xfrm>
            <a:off x="822761" y="5561578"/>
            <a:ext cx="193964" cy="338554"/>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600" b="1" i="1" dirty="0">
                <a:solidFill>
                  <a:schemeClr val="bg1"/>
                </a:solidFill>
                <a:ea typeface="+mn-ea"/>
                <a:cs typeface="Times New Roman" panose="02020603050405020304" pitchFamily="18" charset="0"/>
                <a:sym typeface="+mn-lt"/>
              </a:rPr>
              <a:t>T</a:t>
            </a:r>
            <a:r>
              <a:rPr kumimoji="1" lang="en-US" altLang="zh-CN" sz="1600" b="1" baseline="-25000" dirty="0">
                <a:solidFill>
                  <a:schemeClr val="bg1"/>
                </a:solidFill>
                <a:ea typeface="+mn-ea"/>
                <a:cs typeface="Times New Roman" panose="02020603050405020304" pitchFamily="18" charset="0"/>
                <a:sym typeface="+mn-lt"/>
              </a:rPr>
              <a:t>4</a:t>
            </a:r>
          </a:p>
        </p:txBody>
      </p:sp>
      <p:grpSp>
        <p:nvGrpSpPr>
          <p:cNvPr id="161" name="组合 160">
            <a:extLst>
              <a:ext uri="{FF2B5EF4-FFF2-40B4-BE49-F238E27FC236}">
                <a16:creationId xmlns:a16="http://schemas.microsoft.com/office/drawing/2014/main" id="{5DA4A06D-D0BD-DE3F-37E3-E40D2425446E}"/>
              </a:ext>
            </a:extLst>
          </p:cNvPr>
          <p:cNvGrpSpPr/>
          <p:nvPr/>
        </p:nvGrpSpPr>
        <p:grpSpPr>
          <a:xfrm>
            <a:off x="1189858" y="5614486"/>
            <a:ext cx="6480000" cy="216000"/>
            <a:chOff x="1056308" y="5733256"/>
            <a:chExt cx="7342582" cy="288320"/>
          </a:xfrm>
        </p:grpSpPr>
        <p:grpSp>
          <p:nvGrpSpPr>
            <p:cNvPr id="139" name="Group 119">
              <a:extLst>
                <a:ext uri="{FF2B5EF4-FFF2-40B4-BE49-F238E27FC236}">
                  <a16:creationId xmlns:a16="http://schemas.microsoft.com/office/drawing/2014/main" id="{5813C3CC-B800-B72E-6D25-525049345719}"/>
                </a:ext>
              </a:extLst>
            </p:cNvPr>
            <p:cNvGrpSpPr>
              <a:grpSpLocks/>
            </p:cNvGrpSpPr>
            <p:nvPr/>
          </p:nvGrpSpPr>
          <p:grpSpPr bwMode="auto">
            <a:xfrm>
              <a:off x="3820540" y="5733576"/>
              <a:ext cx="2438400" cy="288000"/>
              <a:chOff x="1008" y="2064"/>
              <a:chExt cx="1536" cy="288"/>
            </a:xfrm>
          </p:grpSpPr>
          <p:sp>
            <p:nvSpPr>
              <p:cNvPr id="140" name="Line 120">
                <a:extLst>
                  <a:ext uri="{FF2B5EF4-FFF2-40B4-BE49-F238E27FC236}">
                    <a16:creationId xmlns:a16="http://schemas.microsoft.com/office/drawing/2014/main" id="{BA6F57E1-E8F9-0212-475D-AAB64F14029A}"/>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41" name="Line 121">
                <a:extLst>
                  <a:ext uri="{FF2B5EF4-FFF2-40B4-BE49-F238E27FC236}">
                    <a16:creationId xmlns:a16="http://schemas.microsoft.com/office/drawing/2014/main" id="{0BCCD989-21BD-269A-3D18-F295F686BEA4}"/>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42" name="Line 122">
                <a:extLst>
                  <a:ext uri="{FF2B5EF4-FFF2-40B4-BE49-F238E27FC236}">
                    <a16:creationId xmlns:a16="http://schemas.microsoft.com/office/drawing/2014/main" id="{34891506-CD70-91FF-C22B-D710CE47A96C}"/>
                  </a:ext>
                </a:extLst>
              </p:cNvPr>
              <p:cNvSpPr>
                <a:spLocks noChangeShapeType="1"/>
              </p:cNvSpPr>
              <p:nvPr/>
            </p:nvSpPr>
            <p:spPr bwMode="auto">
              <a:xfrm>
                <a:off x="1392" y="2352"/>
                <a:ext cx="115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43" name="Line 123">
                <a:extLst>
                  <a:ext uri="{FF2B5EF4-FFF2-40B4-BE49-F238E27FC236}">
                    <a16:creationId xmlns:a16="http://schemas.microsoft.com/office/drawing/2014/main" id="{AF37F4E3-D5A9-3663-EF42-ABA263F3FC42}"/>
                  </a:ext>
                </a:extLst>
              </p:cNvPr>
              <p:cNvSpPr>
                <a:spLocks noChangeShapeType="1"/>
              </p:cNvSpPr>
              <p:nvPr/>
            </p:nvSpPr>
            <p:spPr bwMode="auto">
              <a:xfrm>
                <a:off x="2544"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144" name="Group 124">
              <a:extLst>
                <a:ext uri="{FF2B5EF4-FFF2-40B4-BE49-F238E27FC236}">
                  <a16:creationId xmlns:a16="http://schemas.microsoft.com/office/drawing/2014/main" id="{A7B8020A-4237-FE3D-FCE1-E0F96AF0A7B6}"/>
                </a:ext>
              </a:extLst>
            </p:cNvPr>
            <p:cNvGrpSpPr>
              <a:grpSpLocks/>
            </p:cNvGrpSpPr>
            <p:nvPr/>
          </p:nvGrpSpPr>
          <p:grpSpPr bwMode="auto">
            <a:xfrm>
              <a:off x="6258940" y="5733576"/>
              <a:ext cx="2139950" cy="288000"/>
              <a:chOff x="1008" y="2064"/>
              <a:chExt cx="1348" cy="288"/>
            </a:xfrm>
          </p:grpSpPr>
          <p:sp>
            <p:nvSpPr>
              <p:cNvPr id="145" name="Line 125">
                <a:extLst>
                  <a:ext uri="{FF2B5EF4-FFF2-40B4-BE49-F238E27FC236}">
                    <a16:creationId xmlns:a16="http://schemas.microsoft.com/office/drawing/2014/main" id="{2A9CFDE1-8064-0C46-3916-82D230727D4D}"/>
                  </a:ext>
                </a:extLst>
              </p:cNvPr>
              <p:cNvSpPr>
                <a:spLocks noChangeShapeType="1"/>
              </p:cNvSpPr>
              <p:nvPr/>
            </p:nvSpPr>
            <p:spPr bwMode="auto">
              <a:xfrm>
                <a:off x="1008" y="2064"/>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46" name="Line 126">
                <a:extLst>
                  <a:ext uri="{FF2B5EF4-FFF2-40B4-BE49-F238E27FC236}">
                    <a16:creationId xmlns:a16="http://schemas.microsoft.com/office/drawing/2014/main" id="{E122D5C7-C8EC-EEE9-1D4C-E1E304F4C56C}"/>
                  </a:ext>
                </a:extLst>
              </p:cNvPr>
              <p:cNvSpPr>
                <a:spLocks noChangeShapeType="1"/>
              </p:cNvSpPr>
              <p:nvPr/>
            </p:nvSpPr>
            <p:spPr bwMode="auto">
              <a:xfrm>
                <a:off x="1397"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47" name="Line 127">
                <a:extLst>
                  <a:ext uri="{FF2B5EF4-FFF2-40B4-BE49-F238E27FC236}">
                    <a16:creationId xmlns:a16="http://schemas.microsoft.com/office/drawing/2014/main" id="{BC3B1E17-B0CF-EA8A-3668-ACC816243AC7}"/>
                  </a:ext>
                </a:extLst>
              </p:cNvPr>
              <p:cNvSpPr>
                <a:spLocks noChangeShapeType="1"/>
              </p:cNvSpPr>
              <p:nvPr/>
            </p:nvSpPr>
            <p:spPr bwMode="auto">
              <a:xfrm>
                <a:off x="1392" y="2352"/>
                <a:ext cx="96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159" name="组合 158">
              <a:extLst>
                <a:ext uri="{FF2B5EF4-FFF2-40B4-BE49-F238E27FC236}">
                  <a16:creationId xmlns:a16="http://schemas.microsoft.com/office/drawing/2014/main" id="{744099BA-9A38-3842-4017-7EAC731C4D34}"/>
                </a:ext>
              </a:extLst>
            </p:cNvPr>
            <p:cNvGrpSpPr/>
            <p:nvPr/>
          </p:nvGrpSpPr>
          <p:grpSpPr>
            <a:xfrm>
              <a:off x="1367712" y="5733256"/>
              <a:ext cx="2454420" cy="288320"/>
              <a:chOff x="1367712" y="5733256"/>
              <a:chExt cx="2454420" cy="288320"/>
            </a:xfrm>
          </p:grpSpPr>
          <p:sp>
            <p:nvSpPr>
              <p:cNvPr id="153" name="Line 117">
                <a:extLst>
                  <a:ext uri="{FF2B5EF4-FFF2-40B4-BE49-F238E27FC236}">
                    <a16:creationId xmlns:a16="http://schemas.microsoft.com/office/drawing/2014/main" id="{6C1797DF-158F-318A-DD69-7DD3B0B637AF}"/>
                  </a:ext>
                </a:extLst>
              </p:cNvPr>
              <p:cNvSpPr>
                <a:spLocks noChangeShapeType="1"/>
              </p:cNvSpPr>
              <p:nvPr/>
            </p:nvSpPr>
            <p:spPr bwMode="auto">
              <a:xfrm>
                <a:off x="1985391" y="6021576"/>
                <a:ext cx="1836741"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54" name="Line 118">
                <a:extLst>
                  <a:ext uri="{FF2B5EF4-FFF2-40B4-BE49-F238E27FC236}">
                    <a16:creationId xmlns:a16="http://schemas.microsoft.com/office/drawing/2014/main" id="{7C218D84-E98B-A1AB-5000-3BC6AE8FA2C8}"/>
                  </a:ext>
                </a:extLst>
              </p:cNvPr>
              <p:cNvSpPr>
                <a:spLocks noChangeShapeType="1"/>
              </p:cNvSpPr>
              <p:nvPr/>
            </p:nvSpPr>
            <p:spPr bwMode="auto">
              <a:xfrm>
                <a:off x="3820544" y="573357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55" name="Line 125">
                <a:extLst>
                  <a:ext uri="{FF2B5EF4-FFF2-40B4-BE49-F238E27FC236}">
                    <a16:creationId xmlns:a16="http://schemas.microsoft.com/office/drawing/2014/main" id="{DE5833AF-9551-0281-2E53-1361D221DF6D}"/>
                  </a:ext>
                </a:extLst>
              </p:cNvPr>
              <p:cNvSpPr>
                <a:spLocks noChangeShapeType="1"/>
              </p:cNvSpPr>
              <p:nvPr/>
            </p:nvSpPr>
            <p:spPr bwMode="auto">
              <a:xfrm>
                <a:off x="1367712" y="5733576"/>
                <a:ext cx="6120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56" name="Line 126">
                <a:extLst>
                  <a:ext uri="{FF2B5EF4-FFF2-40B4-BE49-F238E27FC236}">
                    <a16:creationId xmlns:a16="http://schemas.microsoft.com/office/drawing/2014/main" id="{F97AF966-5F52-2773-A9BF-E6AD7AE6910E}"/>
                  </a:ext>
                </a:extLst>
              </p:cNvPr>
              <p:cNvSpPr>
                <a:spLocks noChangeShapeType="1"/>
              </p:cNvSpPr>
              <p:nvPr/>
            </p:nvSpPr>
            <p:spPr bwMode="auto">
              <a:xfrm>
                <a:off x="1985160" y="573325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160" name="组合 159">
              <a:extLst>
                <a:ext uri="{FF2B5EF4-FFF2-40B4-BE49-F238E27FC236}">
                  <a16:creationId xmlns:a16="http://schemas.microsoft.com/office/drawing/2014/main" id="{36B39F2E-4259-0AD4-C79C-4A3AB9F546C9}"/>
                </a:ext>
              </a:extLst>
            </p:cNvPr>
            <p:cNvGrpSpPr/>
            <p:nvPr/>
          </p:nvGrpSpPr>
          <p:grpSpPr>
            <a:xfrm>
              <a:off x="1056308" y="5733256"/>
              <a:ext cx="305152" cy="288320"/>
              <a:chOff x="1056308" y="5733256"/>
              <a:chExt cx="305152" cy="288320"/>
            </a:xfrm>
          </p:grpSpPr>
          <p:sp>
            <p:nvSpPr>
              <p:cNvPr id="157" name="Line 126">
                <a:extLst>
                  <a:ext uri="{FF2B5EF4-FFF2-40B4-BE49-F238E27FC236}">
                    <a16:creationId xmlns:a16="http://schemas.microsoft.com/office/drawing/2014/main" id="{922ABAA4-23DB-4AE3-BD12-2D649DAB7950}"/>
                  </a:ext>
                </a:extLst>
              </p:cNvPr>
              <p:cNvSpPr>
                <a:spLocks noChangeShapeType="1"/>
              </p:cNvSpPr>
              <p:nvPr/>
            </p:nvSpPr>
            <p:spPr bwMode="auto">
              <a:xfrm>
                <a:off x="1361460" y="573325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58" name="Line 125">
                <a:extLst>
                  <a:ext uri="{FF2B5EF4-FFF2-40B4-BE49-F238E27FC236}">
                    <a16:creationId xmlns:a16="http://schemas.microsoft.com/office/drawing/2014/main" id="{70557C24-EEB6-2330-4C3C-EA841A2F4F43}"/>
                  </a:ext>
                </a:extLst>
              </p:cNvPr>
              <p:cNvSpPr>
                <a:spLocks noChangeShapeType="1"/>
              </p:cNvSpPr>
              <p:nvPr/>
            </p:nvSpPr>
            <p:spPr bwMode="auto">
              <a:xfrm>
                <a:off x="1056308" y="6021576"/>
                <a:ext cx="3024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grpSp>
        <p:nvGrpSpPr>
          <p:cNvPr id="4" name="组合 3">
            <a:extLst>
              <a:ext uri="{FF2B5EF4-FFF2-40B4-BE49-F238E27FC236}">
                <a16:creationId xmlns:a16="http://schemas.microsoft.com/office/drawing/2014/main" id="{C7E48750-4ADB-A510-42D2-58EF030F46EA}"/>
              </a:ext>
            </a:extLst>
          </p:cNvPr>
          <p:cNvGrpSpPr/>
          <p:nvPr/>
        </p:nvGrpSpPr>
        <p:grpSpPr>
          <a:xfrm>
            <a:off x="1189858" y="2631913"/>
            <a:ext cx="6480000" cy="216000"/>
            <a:chOff x="1202558" y="3273936"/>
            <a:chExt cx="7318413" cy="288998"/>
          </a:xfrm>
        </p:grpSpPr>
        <p:grpSp>
          <p:nvGrpSpPr>
            <p:cNvPr id="58515" name="Group 147"/>
            <p:cNvGrpSpPr>
              <a:grpSpLocks/>
            </p:cNvGrpSpPr>
            <p:nvPr/>
          </p:nvGrpSpPr>
          <p:grpSpPr bwMode="auto">
            <a:xfrm>
              <a:off x="1507396" y="3274934"/>
              <a:ext cx="2438400" cy="288000"/>
              <a:chOff x="1200" y="2928"/>
              <a:chExt cx="1536" cy="288"/>
            </a:xfrm>
          </p:grpSpPr>
          <p:sp>
            <p:nvSpPr>
              <p:cNvPr id="58516" name="Line 148"/>
              <p:cNvSpPr>
                <a:spLocks noChangeShapeType="1"/>
              </p:cNvSpPr>
              <p:nvPr/>
            </p:nvSpPr>
            <p:spPr bwMode="auto">
              <a:xfrm>
                <a:off x="1200" y="3216"/>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7" name="Line 149"/>
              <p:cNvSpPr>
                <a:spLocks noChangeShapeType="1"/>
              </p:cNvSpPr>
              <p:nvPr/>
            </p:nvSpPr>
            <p:spPr bwMode="auto">
              <a:xfrm>
                <a:off x="1200"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8" name="Line 150"/>
              <p:cNvSpPr>
                <a:spLocks noChangeShapeType="1"/>
              </p:cNvSpPr>
              <p:nvPr/>
            </p:nvSpPr>
            <p:spPr bwMode="auto">
              <a:xfrm>
                <a:off x="1968" y="2928"/>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9" name="Line 151"/>
              <p:cNvSpPr>
                <a:spLocks noChangeShapeType="1"/>
              </p:cNvSpPr>
              <p:nvPr/>
            </p:nvSpPr>
            <p:spPr bwMode="auto">
              <a:xfrm>
                <a:off x="1968"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58520" name="Group 152"/>
            <p:cNvGrpSpPr>
              <a:grpSpLocks/>
            </p:cNvGrpSpPr>
            <p:nvPr/>
          </p:nvGrpSpPr>
          <p:grpSpPr bwMode="auto">
            <a:xfrm>
              <a:off x="3945796" y="3274934"/>
              <a:ext cx="2438400" cy="288000"/>
              <a:chOff x="1200" y="2928"/>
              <a:chExt cx="1536" cy="288"/>
            </a:xfrm>
          </p:grpSpPr>
          <p:sp>
            <p:nvSpPr>
              <p:cNvPr id="58521" name="Line 153"/>
              <p:cNvSpPr>
                <a:spLocks noChangeShapeType="1"/>
              </p:cNvSpPr>
              <p:nvPr/>
            </p:nvSpPr>
            <p:spPr bwMode="auto">
              <a:xfrm>
                <a:off x="1200" y="3216"/>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2" name="Line 154"/>
              <p:cNvSpPr>
                <a:spLocks noChangeShapeType="1"/>
              </p:cNvSpPr>
              <p:nvPr/>
            </p:nvSpPr>
            <p:spPr bwMode="auto">
              <a:xfrm>
                <a:off x="1200"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3" name="Line 155"/>
              <p:cNvSpPr>
                <a:spLocks noChangeShapeType="1"/>
              </p:cNvSpPr>
              <p:nvPr/>
            </p:nvSpPr>
            <p:spPr bwMode="auto">
              <a:xfrm>
                <a:off x="1968" y="2928"/>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4" name="Line 156"/>
              <p:cNvSpPr>
                <a:spLocks noChangeShapeType="1"/>
              </p:cNvSpPr>
              <p:nvPr/>
            </p:nvSpPr>
            <p:spPr bwMode="auto">
              <a:xfrm>
                <a:off x="1968"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2" name="组合 1">
              <a:extLst>
                <a:ext uri="{FF2B5EF4-FFF2-40B4-BE49-F238E27FC236}">
                  <a16:creationId xmlns:a16="http://schemas.microsoft.com/office/drawing/2014/main" id="{173BF2B3-6030-B0D4-A9BC-774CD99006B2}"/>
                </a:ext>
              </a:extLst>
            </p:cNvPr>
            <p:cNvGrpSpPr/>
            <p:nvPr/>
          </p:nvGrpSpPr>
          <p:grpSpPr>
            <a:xfrm>
              <a:off x="6384196" y="3273936"/>
              <a:ext cx="2136775" cy="288998"/>
              <a:chOff x="6384196" y="3273936"/>
              <a:chExt cx="2136775" cy="288998"/>
            </a:xfrm>
          </p:grpSpPr>
          <p:sp>
            <p:nvSpPr>
              <p:cNvPr id="58528" name="Line 160"/>
              <p:cNvSpPr>
                <a:spLocks noChangeShapeType="1"/>
              </p:cNvSpPr>
              <p:nvPr/>
            </p:nvSpPr>
            <p:spPr bwMode="auto">
              <a:xfrm>
                <a:off x="7597032" y="327393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5" name="Line 157"/>
              <p:cNvSpPr>
                <a:spLocks noChangeShapeType="1"/>
              </p:cNvSpPr>
              <p:nvPr/>
            </p:nvSpPr>
            <p:spPr bwMode="auto">
              <a:xfrm>
                <a:off x="6384196" y="3562934"/>
                <a:ext cx="12192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6" name="Line 158"/>
              <p:cNvSpPr>
                <a:spLocks noChangeShapeType="1"/>
              </p:cNvSpPr>
              <p:nvPr/>
            </p:nvSpPr>
            <p:spPr bwMode="auto">
              <a:xfrm>
                <a:off x="6384196" y="3274934"/>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27" name="Line 159"/>
              <p:cNvSpPr>
                <a:spLocks noChangeShapeType="1"/>
              </p:cNvSpPr>
              <p:nvPr/>
            </p:nvSpPr>
            <p:spPr bwMode="auto">
              <a:xfrm>
                <a:off x="7603396" y="3274934"/>
                <a:ext cx="917575"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164" name="Line 142">
              <a:extLst>
                <a:ext uri="{FF2B5EF4-FFF2-40B4-BE49-F238E27FC236}">
                  <a16:creationId xmlns:a16="http://schemas.microsoft.com/office/drawing/2014/main" id="{3044EB81-5849-0FE9-241D-BC850E7BEEC7}"/>
                </a:ext>
              </a:extLst>
            </p:cNvPr>
            <p:cNvSpPr>
              <a:spLocks noChangeShapeType="1"/>
            </p:cNvSpPr>
            <p:nvPr/>
          </p:nvSpPr>
          <p:spPr bwMode="auto">
            <a:xfrm>
              <a:off x="1202558" y="3274934"/>
              <a:ext cx="3060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168" name="文本框 167">
            <a:extLst>
              <a:ext uri="{FF2B5EF4-FFF2-40B4-BE49-F238E27FC236}">
                <a16:creationId xmlns:a16="http://schemas.microsoft.com/office/drawing/2014/main" id="{11F65954-5271-B287-E0FB-FF706CF62C86}"/>
              </a:ext>
            </a:extLst>
          </p:cNvPr>
          <p:cNvSpPr txBox="1"/>
          <p:nvPr/>
        </p:nvSpPr>
        <p:spPr>
          <a:xfrm>
            <a:off x="1526920" y="1309872"/>
            <a:ext cx="180000" cy="252000"/>
          </a:xfrm>
          <a:prstGeom prst="rect">
            <a:avLst/>
          </a:prstGeom>
          <a:noFill/>
        </p:spPr>
        <p:txBody>
          <a:bodyPr wrap="none" lIns="0" tIns="0" rIns="0" bIns="0" rtlCol="0">
            <a:noAutofit/>
          </a:bodyPr>
          <a:lstStyle/>
          <a:p>
            <a:pPr algn="ctr"/>
            <a:r>
              <a:rPr lang="en-US" altLang="zh-CN" sz="1400" b="1" dirty="0">
                <a:solidFill>
                  <a:srgbClr val="00B050"/>
                </a:solidFill>
              </a:rPr>
              <a:t>1</a:t>
            </a:r>
            <a:endParaRPr lang="zh-CN" altLang="en-US" sz="1400" b="1" dirty="0">
              <a:solidFill>
                <a:srgbClr val="00B050"/>
              </a:solidFill>
            </a:endParaRPr>
          </a:p>
        </p:txBody>
      </p:sp>
      <p:sp>
        <p:nvSpPr>
          <p:cNvPr id="169" name="文本框 168">
            <a:extLst>
              <a:ext uri="{FF2B5EF4-FFF2-40B4-BE49-F238E27FC236}">
                <a16:creationId xmlns:a16="http://schemas.microsoft.com/office/drawing/2014/main" id="{7D6554A7-F809-D5E3-9B2E-C0B0D1B4A1CF}"/>
              </a:ext>
            </a:extLst>
          </p:cNvPr>
          <p:cNvSpPr txBox="1"/>
          <p:nvPr/>
        </p:nvSpPr>
        <p:spPr>
          <a:xfrm>
            <a:off x="2065785" y="1309872"/>
            <a:ext cx="180000" cy="252000"/>
          </a:xfrm>
          <a:prstGeom prst="rect">
            <a:avLst/>
          </a:prstGeom>
          <a:noFill/>
        </p:spPr>
        <p:txBody>
          <a:bodyPr wrap="none" lIns="0" tIns="0" rIns="0" bIns="0" rtlCol="0">
            <a:noAutofit/>
          </a:bodyPr>
          <a:lstStyle/>
          <a:p>
            <a:pPr algn="ctr"/>
            <a:r>
              <a:rPr lang="en-US" altLang="zh-CN" sz="1400" b="1" dirty="0">
                <a:solidFill>
                  <a:srgbClr val="00B050"/>
                </a:solidFill>
              </a:rPr>
              <a:t>2</a:t>
            </a:r>
            <a:endParaRPr lang="zh-CN" altLang="en-US" sz="1400" b="1" dirty="0">
              <a:solidFill>
                <a:srgbClr val="00B050"/>
              </a:solidFill>
            </a:endParaRPr>
          </a:p>
        </p:txBody>
      </p:sp>
      <p:sp>
        <p:nvSpPr>
          <p:cNvPr id="170" name="文本框 169">
            <a:extLst>
              <a:ext uri="{FF2B5EF4-FFF2-40B4-BE49-F238E27FC236}">
                <a16:creationId xmlns:a16="http://schemas.microsoft.com/office/drawing/2014/main" id="{CAB6B527-2F5D-A912-C18F-EF16D57E6CF9}"/>
              </a:ext>
            </a:extLst>
          </p:cNvPr>
          <p:cNvSpPr txBox="1"/>
          <p:nvPr/>
        </p:nvSpPr>
        <p:spPr>
          <a:xfrm>
            <a:off x="2604650" y="1309872"/>
            <a:ext cx="180000" cy="252000"/>
          </a:xfrm>
          <a:prstGeom prst="rect">
            <a:avLst/>
          </a:prstGeom>
          <a:noFill/>
        </p:spPr>
        <p:txBody>
          <a:bodyPr wrap="none" lIns="0" tIns="0" rIns="0" bIns="0" rtlCol="0">
            <a:noAutofit/>
          </a:bodyPr>
          <a:lstStyle/>
          <a:p>
            <a:pPr algn="ctr"/>
            <a:r>
              <a:rPr lang="en-US" altLang="zh-CN" sz="1400" b="1" dirty="0">
                <a:solidFill>
                  <a:srgbClr val="00B050"/>
                </a:solidFill>
              </a:rPr>
              <a:t>3</a:t>
            </a:r>
            <a:endParaRPr lang="zh-CN" altLang="en-US" sz="1400" b="1" dirty="0">
              <a:solidFill>
                <a:srgbClr val="00B050"/>
              </a:solidFill>
            </a:endParaRPr>
          </a:p>
        </p:txBody>
      </p:sp>
      <p:sp>
        <p:nvSpPr>
          <p:cNvPr id="171" name="文本框 170">
            <a:extLst>
              <a:ext uri="{FF2B5EF4-FFF2-40B4-BE49-F238E27FC236}">
                <a16:creationId xmlns:a16="http://schemas.microsoft.com/office/drawing/2014/main" id="{51192F17-C76E-EB98-8CE5-BA7D2A5A8957}"/>
              </a:ext>
            </a:extLst>
          </p:cNvPr>
          <p:cNvSpPr txBox="1"/>
          <p:nvPr/>
        </p:nvSpPr>
        <p:spPr>
          <a:xfrm>
            <a:off x="3143515" y="1309872"/>
            <a:ext cx="180000" cy="252000"/>
          </a:xfrm>
          <a:prstGeom prst="rect">
            <a:avLst/>
          </a:prstGeom>
          <a:noFill/>
        </p:spPr>
        <p:txBody>
          <a:bodyPr wrap="none" lIns="0" tIns="0" rIns="0" bIns="0" rtlCol="0">
            <a:noAutofit/>
          </a:bodyPr>
          <a:lstStyle/>
          <a:p>
            <a:pPr algn="ctr"/>
            <a:r>
              <a:rPr lang="en-US" altLang="zh-CN" sz="1400" b="1" dirty="0">
                <a:solidFill>
                  <a:srgbClr val="00B050"/>
                </a:solidFill>
              </a:rPr>
              <a:t>4</a:t>
            </a:r>
            <a:endParaRPr lang="zh-CN" altLang="en-US" sz="1400" b="1" dirty="0">
              <a:solidFill>
                <a:srgbClr val="00B050"/>
              </a:solidFill>
            </a:endParaRPr>
          </a:p>
        </p:txBody>
      </p:sp>
      <p:sp>
        <p:nvSpPr>
          <p:cNvPr id="172" name="文本框 171">
            <a:extLst>
              <a:ext uri="{FF2B5EF4-FFF2-40B4-BE49-F238E27FC236}">
                <a16:creationId xmlns:a16="http://schemas.microsoft.com/office/drawing/2014/main" id="{C0875DA4-64B3-88A4-A766-2BC5A9577863}"/>
              </a:ext>
            </a:extLst>
          </p:cNvPr>
          <p:cNvSpPr txBox="1"/>
          <p:nvPr/>
        </p:nvSpPr>
        <p:spPr>
          <a:xfrm>
            <a:off x="3682380" y="1309872"/>
            <a:ext cx="180000" cy="252000"/>
          </a:xfrm>
          <a:prstGeom prst="rect">
            <a:avLst/>
          </a:prstGeom>
          <a:noFill/>
        </p:spPr>
        <p:txBody>
          <a:bodyPr wrap="none" lIns="0" tIns="0" rIns="0" bIns="0" rtlCol="0">
            <a:noAutofit/>
          </a:bodyPr>
          <a:lstStyle/>
          <a:p>
            <a:pPr algn="ctr"/>
            <a:r>
              <a:rPr lang="en-US" altLang="zh-CN" sz="1400" b="1" dirty="0">
                <a:solidFill>
                  <a:srgbClr val="00B050"/>
                </a:solidFill>
              </a:rPr>
              <a:t>5</a:t>
            </a:r>
            <a:endParaRPr lang="zh-CN" altLang="en-US" sz="1400" b="1" dirty="0">
              <a:solidFill>
                <a:srgbClr val="00B050"/>
              </a:solidFill>
            </a:endParaRPr>
          </a:p>
        </p:txBody>
      </p:sp>
      <p:sp>
        <p:nvSpPr>
          <p:cNvPr id="173" name="文本框 172">
            <a:extLst>
              <a:ext uri="{FF2B5EF4-FFF2-40B4-BE49-F238E27FC236}">
                <a16:creationId xmlns:a16="http://schemas.microsoft.com/office/drawing/2014/main" id="{1F63658C-A07F-4250-2837-5FF7DE87339A}"/>
              </a:ext>
            </a:extLst>
          </p:cNvPr>
          <p:cNvSpPr txBox="1"/>
          <p:nvPr/>
        </p:nvSpPr>
        <p:spPr>
          <a:xfrm>
            <a:off x="4221245" y="1309872"/>
            <a:ext cx="180000" cy="252000"/>
          </a:xfrm>
          <a:prstGeom prst="rect">
            <a:avLst/>
          </a:prstGeom>
          <a:noFill/>
        </p:spPr>
        <p:txBody>
          <a:bodyPr wrap="none" lIns="0" tIns="0" rIns="0" bIns="0" rtlCol="0">
            <a:noAutofit/>
          </a:bodyPr>
          <a:lstStyle/>
          <a:p>
            <a:pPr algn="ctr"/>
            <a:r>
              <a:rPr lang="en-US" altLang="zh-CN" sz="1400" b="1" dirty="0">
                <a:solidFill>
                  <a:srgbClr val="00B050"/>
                </a:solidFill>
              </a:rPr>
              <a:t>6</a:t>
            </a:r>
            <a:endParaRPr lang="zh-CN" altLang="en-US" sz="1400" b="1" dirty="0">
              <a:solidFill>
                <a:srgbClr val="00B050"/>
              </a:solidFill>
            </a:endParaRPr>
          </a:p>
        </p:txBody>
      </p:sp>
      <p:sp>
        <p:nvSpPr>
          <p:cNvPr id="174" name="文本框 173">
            <a:extLst>
              <a:ext uri="{FF2B5EF4-FFF2-40B4-BE49-F238E27FC236}">
                <a16:creationId xmlns:a16="http://schemas.microsoft.com/office/drawing/2014/main" id="{873EFCC1-DDD3-FF1D-1573-FB4B20CD789B}"/>
              </a:ext>
            </a:extLst>
          </p:cNvPr>
          <p:cNvSpPr txBox="1"/>
          <p:nvPr/>
        </p:nvSpPr>
        <p:spPr>
          <a:xfrm>
            <a:off x="4760110" y="1309872"/>
            <a:ext cx="180000" cy="252000"/>
          </a:xfrm>
          <a:prstGeom prst="rect">
            <a:avLst/>
          </a:prstGeom>
          <a:noFill/>
        </p:spPr>
        <p:txBody>
          <a:bodyPr wrap="none" lIns="0" tIns="0" rIns="0" bIns="0" rtlCol="0">
            <a:noAutofit/>
          </a:bodyPr>
          <a:lstStyle/>
          <a:p>
            <a:pPr algn="ctr"/>
            <a:r>
              <a:rPr lang="en-US" altLang="zh-CN" sz="1400" b="1" dirty="0">
                <a:solidFill>
                  <a:srgbClr val="00B050"/>
                </a:solidFill>
              </a:rPr>
              <a:t>7</a:t>
            </a:r>
            <a:endParaRPr lang="zh-CN" altLang="en-US" sz="1400" b="1" dirty="0">
              <a:solidFill>
                <a:srgbClr val="00B050"/>
              </a:solidFill>
            </a:endParaRPr>
          </a:p>
        </p:txBody>
      </p:sp>
      <p:sp>
        <p:nvSpPr>
          <p:cNvPr id="175" name="文本框 174">
            <a:extLst>
              <a:ext uri="{FF2B5EF4-FFF2-40B4-BE49-F238E27FC236}">
                <a16:creationId xmlns:a16="http://schemas.microsoft.com/office/drawing/2014/main" id="{9DC45B5B-2261-FADB-7AD6-337BABE1A89E}"/>
              </a:ext>
            </a:extLst>
          </p:cNvPr>
          <p:cNvSpPr txBox="1"/>
          <p:nvPr/>
        </p:nvSpPr>
        <p:spPr>
          <a:xfrm>
            <a:off x="5298975" y="1309872"/>
            <a:ext cx="180000" cy="252000"/>
          </a:xfrm>
          <a:prstGeom prst="rect">
            <a:avLst/>
          </a:prstGeom>
          <a:noFill/>
        </p:spPr>
        <p:txBody>
          <a:bodyPr wrap="none" lIns="0" tIns="0" rIns="0" bIns="0" rtlCol="0">
            <a:noAutofit/>
          </a:bodyPr>
          <a:lstStyle/>
          <a:p>
            <a:pPr algn="ctr"/>
            <a:r>
              <a:rPr lang="en-US" altLang="zh-CN" sz="1400" b="1" dirty="0">
                <a:solidFill>
                  <a:srgbClr val="00B050"/>
                </a:solidFill>
              </a:rPr>
              <a:t>8</a:t>
            </a:r>
            <a:endParaRPr lang="zh-CN" altLang="en-US" sz="1400" b="1" dirty="0">
              <a:solidFill>
                <a:srgbClr val="00B050"/>
              </a:solidFill>
            </a:endParaRPr>
          </a:p>
        </p:txBody>
      </p:sp>
      <p:sp>
        <p:nvSpPr>
          <p:cNvPr id="176" name="文本框 175">
            <a:extLst>
              <a:ext uri="{FF2B5EF4-FFF2-40B4-BE49-F238E27FC236}">
                <a16:creationId xmlns:a16="http://schemas.microsoft.com/office/drawing/2014/main" id="{FF3959E1-CFB2-9C8E-8272-83C7B7420A1F}"/>
              </a:ext>
            </a:extLst>
          </p:cNvPr>
          <p:cNvSpPr txBox="1"/>
          <p:nvPr/>
        </p:nvSpPr>
        <p:spPr>
          <a:xfrm>
            <a:off x="5837840" y="1309872"/>
            <a:ext cx="180000" cy="252000"/>
          </a:xfrm>
          <a:prstGeom prst="rect">
            <a:avLst/>
          </a:prstGeom>
          <a:noFill/>
        </p:spPr>
        <p:txBody>
          <a:bodyPr wrap="none" lIns="0" tIns="0" rIns="0" bIns="0" rtlCol="0">
            <a:noAutofit/>
          </a:bodyPr>
          <a:lstStyle/>
          <a:p>
            <a:pPr algn="ctr"/>
            <a:r>
              <a:rPr lang="en-US" altLang="zh-CN" sz="1400" b="1" dirty="0">
                <a:solidFill>
                  <a:srgbClr val="00B050"/>
                </a:solidFill>
              </a:rPr>
              <a:t>9</a:t>
            </a:r>
            <a:endParaRPr lang="zh-CN" altLang="en-US" sz="1400" b="1" dirty="0">
              <a:solidFill>
                <a:srgbClr val="00B050"/>
              </a:solidFill>
            </a:endParaRPr>
          </a:p>
        </p:txBody>
      </p:sp>
      <p:sp>
        <p:nvSpPr>
          <p:cNvPr id="177" name="文本框 176">
            <a:extLst>
              <a:ext uri="{FF2B5EF4-FFF2-40B4-BE49-F238E27FC236}">
                <a16:creationId xmlns:a16="http://schemas.microsoft.com/office/drawing/2014/main" id="{DC8E7CF4-5CF1-F3DC-3692-3A248D48EC8B}"/>
              </a:ext>
            </a:extLst>
          </p:cNvPr>
          <p:cNvSpPr txBox="1"/>
          <p:nvPr/>
        </p:nvSpPr>
        <p:spPr>
          <a:xfrm>
            <a:off x="6376705" y="1309872"/>
            <a:ext cx="180000" cy="252000"/>
          </a:xfrm>
          <a:prstGeom prst="rect">
            <a:avLst/>
          </a:prstGeom>
          <a:noFill/>
        </p:spPr>
        <p:txBody>
          <a:bodyPr wrap="none" lIns="0" tIns="0" rIns="0" bIns="0" rtlCol="0">
            <a:noAutofit/>
          </a:bodyPr>
          <a:lstStyle/>
          <a:p>
            <a:pPr algn="ctr"/>
            <a:r>
              <a:rPr lang="en-US" altLang="zh-CN" sz="1400" b="1" dirty="0">
                <a:solidFill>
                  <a:srgbClr val="00B050"/>
                </a:solidFill>
              </a:rPr>
              <a:t>10</a:t>
            </a:r>
            <a:endParaRPr lang="zh-CN" altLang="en-US" sz="1400" b="1" dirty="0">
              <a:solidFill>
                <a:srgbClr val="00B050"/>
              </a:solidFill>
            </a:endParaRPr>
          </a:p>
        </p:txBody>
      </p:sp>
      <p:sp>
        <p:nvSpPr>
          <p:cNvPr id="178" name="文本框 177">
            <a:extLst>
              <a:ext uri="{FF2B5EF4-FFF2-40B4-BE49-F238E27FC236}">
                <a16:creationId xmlns:a16="http://schemas.microsoft.com/office/drawing/2014/main" id="{B8580C47-9C1A-F686-E8D7-88356DDFB0ED}"/>
              </a:ext>
            </a:extLst>
          </p:cNvPr>
          <p:cNvSpPr txBox="1"/>
          <p:nvPr/>
        </p:nvSpPr>
        <p:spPr>
          <a:xfrm>
            <a:off x="6915570" y="1309872"/>
            <a:ext cx="180000" cy="252000"/>
          </a:xfrm>
          <a:prstGeom prst="rect">
            <a:avLst/>
          </a:prstGeom>
          <a:noFill/>
        </p:spPr>
        <p:txBody>
          <a:bodyPr wrap="none" lIns="0" tIns="0" rIns="0" bIns="0" rtlCol="0">
            <a:noAutofit/>
          </a:bodyPr>
          <a:lstStyle/>
          <a:p>
            <a:pPr algn="ctr"/>
            <a:r>
              <a:rPr lang="en-US" altLang="zh-CN" sz="1400" b="1" dirty="0">
                <a:solidFill>
                  <a:srgbClr val="00B050"/>
                </a:solidFill>
              </a:rPr>
              <a:t>11</a:t>
            </a:r>
            <a:endParaRPr lang="zh-CN" altLang="en-US" sz="1400" b="1" dirty="0">
              <a:solidFill>
                <a:srgbClr val="00B050"/>
              </a:solidFill>
            </a:endParaRPr>
          </a:p>
        </p:txBody>
      </p:sp>
      <p:sp>
        <p:nvSpPr>
          <p:cNvPr id="179" name="文本框 178">
            <a:extLst>
              <a:ext uri="{FF2B5EF4-FFF2-40B4-BE49-F238E27FC236}">
                <a16:creationId xmlns:a16="http://schemas.microsoft.com/office/drawing/2014/main" id="{AA4020FE-8177-89DE-1662-24583D63F7B3}"/>
              </a:ext>
            </a:extLst>
          </p:cNvPr>
          <p:cNvSpPr txBox="1"/>
          <p:nvPr/>
        </p:nvSpPr>
        <p:spPr>
          <a:xfrm>
            <a:off x="7454436" y="1309872"/>
            <a:ext cx="180000" cy="252000"/>
          </a:xfrm>
          <a:prstGeom prst="rect">
            <a:avLst/>
          </a:prstGeom>
          <a:noFill/>
        </p:spPr>
        <p:txBody>
          <a:bodyPr wrap="none" lIns="0" tIns="0" rIns="0" bIns="0" rtlCol="0">
            <a:noAutofit/>
          </a:bodyPr>
          <a:lstStyle/>
          <a:p>
            <a:pPr algn="ctr"/>
            <a:r>
              <a:rPr lang="en-US" altLang="zh-CN" sz="1400" b="1" dirty="0">
                <a:solidFill>
                  <a:srgbClr val="00B050"/>
                </a:solidFill>
              </a:rPr>
              <a:t>12</a:t>
            </a:r>
            <a:endParaRPr lang="zh-CN" altLang="en-US" sz="1400" b="1" dirty="0">
              <a:solidFill>
                <a:srgbClr val="00B050"/>
              </a:solidFill>
            </a:endParaRPr>
          </a:p>
        </p:txBody>
      </p:sp>
      <p:graphicFrame>
        <p:nvGraphicFramePr>
          <p:cNvPr id="180" name="对象 179">
            <a:extLst>
              <a:ext uri="{FF2B5EF4-FFF2-40B4-BE49-F238E27FC236}">
                <a16:creationId xmlns:a16="http://schemas.microsoft.com/office/drawing/2014/main" id="{9D593B48-9D06-4B52-86E4-71702F87701D}"/>
              </a:ext>
            </a:extLst>
          </p:cNvPr>
          <p:cNvGraphicFramePr>
            <a:graphicFrameLocks noChangeAspect="1"/>
          </p:cNvGraphicFramePr>
          <p:nvPr>
            <p:extLst>
              <p:ext uri="{D42A27DB-BD31-4B8C-83A1-F6EECF244321}">
                <p14:modId xmlns:p14="http://schemas.microsoft.com/office/powerpoint/2010/main" val="3550507570"/>
              </p:ext>
            </p:extLst>
          </p:nvPr>
        </p:nvGraphicFramePr>
        <p:xfrm>
          <a:off x="9756576" y="3573016"/>
          <a:ext cx="1193800" cy="1647825"/>
        </p:xfrm>
        <a:graphic>
          <a:graphicData uri="http://schemas.openxmlformats.org/presentationml/2006/ole">
            <mc:AlternateContent xmlns:mc="http://schemas.openxmlformats.org/markup-compatibility/2006">
              <mc:Choice xmlns:v="urn:schemas-microsoft-com:vml" Requires="v">
                <p:oleObj name="Equation" r:id="rId3" imgW="736560" imgH="1015920" progId="Equation.DSMT4">
                  <p:embed/>
                </p:oleObj>
              </mc:Choice>
              <mc:Fallback>
                <p:oleObj name="Equation" r:id="rId3" imgW="736560" imgH="1015920" progId="Equation.DSMT4">
                  <p:embed/>
                  <p:pic>
                    <p:nvPicPr>
                      <p:cNvPr id="180" name="对象 179">
                        <a:extLst>
                          <a:ext uri="{FF2B5EF4-FFF2-40B4-BE49-F238E27FC236}">
                            <a16:creationId xmlns:a16="http://schemas.microsoft.com/office/drawing/2014/main" id="{9D593B48-9D06-4B52-86E4-71702F87701D}"/>
                          </a:ext>
                        </a:extLst>
                      </p:cNvPr>
                      <p:cNvPicPr/>
                      <p:nvPr/>
                    </p:nvPicPr>
                    <p:blipFill>
                      <a:blip r:embed="rId4"/>
                      <a:stretch>
                        <a:fillRect/>
                      </a:stretch>
                    </p:blipFill>
                    <p:spPr>
                      <a:xfrm>
                        <a:off x="9756576" y="3573016"/>
                        <a:ext cx="1193800" cy="1647825"/>
                      </a:xfrm>
                      <a:prstGeom prst="rect">
                        <a:avLst/>
                      </a:prstGeom>
                      <a:solidFill>
                        <a:schemeClr val="accent5">
                          <a:lumMod val="20000"/>
                          <a:lumOff val="80000"/>
                          <a:alpha val="90000"/>
                        </a:schemeClr>
                      </a:solidFill>
                    </p:spPr>
                  </p:pic>
                </p:oleObj>
              </mc:Fallback>
            </mc:AlternateContent>
          </a:graphicData>
        </a:graphic>
      </p:graphicFrame>
      <p:grpSp>
        <p:nvGrpSpPr>
          <p:cNvPr id="13" name="组合 12">
            <a:extLst>
              <a:ext uri="{FF2B5EF4-FFF2-40B4-BE49-F238E27FC236}">
                <a16:creationId xmlns:a16="http://schemas.microsoft.com/office/drawing/2014/main" id="{BCAA9BA2-B438-6404-17CF-8378E57D59B0}"/>
              </a:ext>
            </a:extLst>
          </p:cNvPr>
          <p:cNvGrpSpPr/>
          <p:nvPr/>
        </p:nvGrpSpPr>
        <p:grpSpPr>
          <a:xfrm>
            <a:off x="1189858" y="2304047"/>
            <a:ext cx="6480000" cy="216000"/>
            <a:chOff x="1202558" y="2783276"/>
            <a:chExt cx="7327938" cy="288000"/>
          </a:xfrm>
        </p:grpSpPr>
        <p:sp>
          <p:nvSpPr>
            <p:cNvPr id="58499" name="Line 131"/>
            <p:cNvSpPr>
              <a:spLocks noChangeShapeType="1"/>
            </p:cNvSpPr>
            <p:nvPr/>
          </p:nvSpPr>
          <p:spPr bwMode="auto">
            <a:xfrm>
              <a:off x="1507396" y="3071276"/>
              <a:ext cx="6096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0" name="Line 132"/>
            <p:cNvSpPr>
              <a:spLocks noChangeShapeType="1"/>
            </p:cNvSpPr>
            <p:nvPr/>
          </p:nvSpPr>
          <p:spPr bwMode="auto">
            <a:xfrm>
              <a:off x="1507396" y="278327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1" name="Line 133"/>
            <p:cNvSpPr>
              <a:spLocks noChangeShapeType="1"/>
            </p:cNvSpPr>
            <p:nvPr/>
          </p:nvSpPr>
          <p:spPr bwMode="auto">
            <a:xfrm>
              <a:off x="2123346" y="2783276"/>
              <a:ext cx="18288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2" name="Line 134"/>
            <p:cNvSpPr>
              <a:spLocks noChangeShapeType="1"/>
            </p:cNvSpPr>
            <p:nvPr/>
          </p:nvSpPr>
          <p:spPr bwMode="auto">
            <a:xfrm>
              <a:off x="2123346" y="278327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4" name="Line 136"/>
            <p:cNvSpPr>
              <a:spLocks noChangeShapeType="1"/>
            </p:cNvSpPr>
            <p:nvPr/>
          </p:nvSpPr>
          <p:spPr bwMode="auto">
            <a:xfrm>
              <a:off x="3952147" y="3071276"/>
              <a:ext cx="6096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5" name="Line 137"/>
            <p:cNvSpPr>
              <a:spLocks noChangeShapeType="1"/>
            </p:cNvSpPr>
            <p:nvPr/>
          </p:nvSpPr>
          <p:spPr bwMode="auto">
            <a:xfrm>
              <a:off x="3947384" y="278327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6" name="Line 138"/>
            <p:cNvSpPr>
              <a:spLocks noChangeShapeType="1"/>
            </p:cNvSpPr>
            <p:nvPr/>
          </p:nvSpPr>
          <p:spPr bwMode="auto">
            <a:xfrm>
              <a:off x="4561747" y="2783276"/>
              <a:ext cx="18288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7" name="Line 139"/>
            <p:cNvSpPr>
              <a:spLocks noChangeShapeType="1"/>
            </p:cNvSpPr>
            <p:nvPr/>
          </p:nvSpPr>
          <p:spPr bwMode="auto">
            <a:xfrm>
              <a:off x="4561747" y="278327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8" name="Line 140"/>
            <p:cNvSpPr>
              <a:spLocks noChangeShapeType="1"/>
            </p:cNvSpPr>
            <p:nvPr/>
          </p:nvSpPr>
          <p:spPr bwMode="auto">
            <a:xfrm>
              <a:off x="6390546" y="3071276"/>
              <a:ext cx="6120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09" name="Line 141"/>
            <p:cNvSpPr>
              <a:spLocks noChangeShapeType="1"/>
            </p:cNvSpPr>
            <p:nvPr/>
          </p:nvSpPr>
          <p:spPr bwMode="auto">
            <a:xfrm>
              <a:off x="6390546" y="278327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0" name="Line 142"/>
            <p:cNvSpPr>
              <a:spLocks noChangeShapeType="1"/>
            </p:cNvSpPr>
            <p:nvPr/>
          </p:nvSpPr>
          <p:spPr bwMode="auto">
            <a:xfrm>
              <a:off x="7006496" y="2783276"/>
              <a:ext cx="15240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511" name="Line 143"/>
            <p:cNvSpPr>
              <a:spLocks noChangeShapeType="1"/>
            </p:cNvSpPr>
            <p:nvPr/>
          </p:nvSpPr>
          <p:spPr bwMode="auto">
            <a:xfrm>
              <a:off x="7006496" y="278327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63" name="Line 142">
              <a:extLst>
                <a:ext uri="{FF2B5EF4-FFF2-40B4-BE49-F238E27FC236}">
                  <a16:creationId xmlns:a16="http://schemas.microsoft.com/office/drawing/2014/main" id="{F685AF95-14A3-70A7-511A-B22F6CC28F38}"/>
                </a:ext>
              </a:extLst>
            </p:cNvPr>
            <p:cNvSpPr>
              <a:spLocks noChangeShapeType="1"/>
            </p:cNvSpPr>
            <p:nvPr/>
          </p:nvSpPr>
          <p:spPr bwMode="auto">
            <a:xfrm>
              <a:off x="1202558" y="2783276"/>
              <a:ext cx="306000"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21" name="Text Box 181">
            <a:extLst>
              <a:ext uri="{FF2B5EF4-FFF2-40B4-BE49-F238E27FC236}">
                <a16:creationId xmlns:a16="http://schemas.microsoft.com/office/drawing/2014/main" id="{CC512B89-4848-1677-1957-C99036709B2C}"/>
              </a:ext>
            </a:extLst>
          </p:cNvPr>
          <p:cNvSpPr txBox="1">
            <a:spLocks noChangeArrowheads="1"/>
          </p:cNvSpPr>
          <p:nvPr/>
        </p:nvSpPr>
        <p:spPr bwMode="auto">
          <a:xfrm>
            <a:off x="732993" y="3213109"/>
            <a:ext cx="283732" cy="338554"/>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600" b="1" i="1" dirty="0">
                <a:solidFill>
                  <a:schemeClr val="bg1"/>
                </a:solidFill>
                <a:ea typeface="+mn-ea"/>
                <a:cs typeface="Times New Roman" panose="02020603050405020304" pitchFamily="18" charset="0"/>
                <a:sym typeface="+mn-lt"/>
              </a:rPr>
              <a:t>RD</a:t>
            </a:r>
            <a:endParaRPr kumimoji="1" lang="en-US" altLang="zh-CN" sz="1600" b="1" baseline="-25000" dirty="0">
              <a:solidFill>
                <a:schemeClr val="bg1"/>
              </a:solidFill>
              <a:ea typeface="+mn-ea"/>
              <a:cs typeface="Times New Roman" panose="02020603050405020304" pitchFamily="18" charset="0"/>
              <a:sym typeface="+mn-lt"/>
            </a:endParaRPr>
          </a:p>
        </p:txBody>
      </p:sp>
      <p:grpSp>
        <p:nvGrpSpPr>
          <p:cNvPr id="25" name="组合 24">
            <a:extLst>
              <a:ext uri="{FF2B5EF4-FFF2-40B4-BE49-F238E27FC236}">
                <a16:creationId xmlns:a16="http://schemas.microsoft.com/office/drawing/2014/main" id="{89DA7F3C-D48E-34FE-2FE7-5186E125D65C}"/>
              </a:ext>
            </a:extLst>
          </p:cNvPr>
          <p:cNvGrpSpPr/>
          <p:nvPr/>
        </p:nvGrpSpPr>
        <p:grpSpPr>
          <a:xfrm>
            <a:off x="1189858" y="3287643"/>
            <a:ext cx="6480489" cy="216000"/>
            <a:chOff x="1202558" y="2783276"/>
            <a:chExt cx="7328490" cy="288000"/>
          </a:xfrm>
        </p:grpSpPr>
        <p:sp>
          <p:nvSpPr>
            <p:cNvPr id="32" name="Line 133">
              <a:extLst>
                <a:ext uri="{FF2B5EF4-FFF2-40B4-BE49-F238E27FC236}">
                  <a16:creationId xmlns:a16="http://schemas.microsoft.com/office/drawing/2014/main" id="{17C07421-344D-97DD-CE4C-4F3C4B6C6607}"/>
                </a:ext>
              </a:extLst>
            </p:cNvPr>
            <p:cNvSpPr>
              <a:spLocks noChangeShapeType="1"/>
            </p:cNvSpPr>
            <p:nvPr/>
          </p:nvSpPr>
          <p:spPr bwMode="auto">
            <a:xfrm>
              <a:off x="2123346" y="2783276"/>
              <a:ext cx="2442646"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2" name="Line 134">
              <a:extLst>
                <a:ext uri="{FF2B5EF4-FFF2-40B4-BE49-F238E27FC236}">
                  <a16:creationId xmlns:a16="http://schemas.microsoft.com/office/drawing/2014/main" id="{74DEAC2A-464B-3855-34ED-678A87291E3B}"/>
                </a:ext>
              </a:extLst>
            </p:cNvPr>
            <p:cNvSpPr>
              <a:spLocks noChangeShapeType="1"/>
            </p:cNvSpPr>
            <p:nvPr/>
          </p:nvSpPr>
          <p:spPr bwMode="auto">
            <a:xfrm>
              <a:off x="2123346" y="278327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32" name="Line 138">
              <a:extLst>
                <a:ext uri="{FF2B5EF4-FFF2-40B4-BE49-F238E27FC236}">
                  <a16:creationId xmlns:a16="http://schemas.microsoft.com/office/drawing/2014/main" id="{D75DC238-D121-9CB5-1545-BA58AD2AF4CD}"/>
                </a:ext>
              </a:extLst>
            </p:cNvPr>
            <p:cNvSpPr>
              <a:spLocks noChangeShapeType="1"/>
            </p:cNvSpPr>
            <p:nvPr/>
          </p:nvSpPr>
          <p:spPr bwMode="auto">
            <a:xfrm>
              <a:off x="4561749" y="3071276"/>
              <a:ext cx="3969299"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35" name="Line 139">
              <a:extLst>
                <a:ext uri="{FF2B5EF4-FFF2-40B4-BE49-F238E27FC236}">
                  <a16:creationId xmlns:a16="http://schemas.microsoft.com/office/drawing/2014/main" id="{3138F84B-4044-3AAA-81D4-A0EE4AE1C182}"/>
                </a:ext>
              </a:extLst>
            </p:cNvPr>
            <p:cNvSpPr>
              <a:spLocks noChangeShapeType="1"/>
            </p:cNvSpPr>
            <p:nvPr/>
          </p:nvSpPr>
          <p:spPr bwMode="auto">
            <a:xfrm>
              <a:off x="4561747" y="278327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52" name="Line 142">
              <a:extLst>
                <a:ext uri="{FF2B5EF4-FFF2-40B4-BE49-F238E27FC236}">
                  <a16:creationId xmlns:a16="http://schemas.microsoft.com/office/drawing/2014/main" id="{CA46FDDD-8EE5-0EB9-FC91-462273F4A068}"/>
                </a:ext>
              </a:extLst>
            </p:cNvPr>
            <p:cNvSpPr>
              <a:spLocks noChangeShapeType="1"/>
            </p:cNvSpPr>
            <p:nvPr/>
          </p:nvSpPr>
          <p:spPr bwMode="auto">
            <a:xfrm>
              <a:off x="1202558" y="3071276"/>
              <a:ext cx="915992"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181" name="组合 180">
            <a:extLst>
              <a:ext uri="{FF2B5EF4-FFF2-40B4-BE49-F238E27FC236}">
                <a16:creationId xmlns:a16="http://schemas.microsoft.com/office/drawing/2014/main" id="{25D35189-2201-2C91-1C74-3934E043897C}"/>
              </a:ext>
            </a:extLst>
          </p:cNvPr>
          <p:cNvGrpSpPr/>
          <p:nvPr/>
        </p:nvGrpSpPr>
        <p:grpSpPr>
          <a:xfrm>
            <a:off x="1189858" y="3615508"/>
            <a:ext cx="6478596" cy="215254"/>
            <a:chOff x="1202558" y="3274934"/>
            <a:chExt cx="7316826" cy="288000"/>
          </a:xfrm>
        </p:grpSpPr>
        <p:grpSp>
          <p:nvGrpSpPr>
            <p:cNvPr id="182" name="Group 147">
              <a:extLst>
                <a:ext uri="{FF2B5EF4-FFF2-40B4-BE49-F238E27FC236}">
                  <a16:creationId xmlns:a16="http://schemas.microsoft.com/office/drawing/2014/main" id="{44C49380-AE63-C48F-7BAD-77B7FCB7906D}"/>
                </a:ext>
              </a:extLst>
            </p:cNvPr>
            <p:cNvGrpSpPr>
              <a:grpSpLocks/>
            </p:cNvGrpSpPr>
            <p:nvPr/>
          </p:nvGrpSpPr>
          <p:grpSpPr bwMode="auto">
            <a:xfrm>
              <a:off x="2726596" y="3274934"/>
              <a:ext cx="1219200" cy="288000"/>
              <a:chOff x="1968" y="2928"/>
              <a:chExt cx="768" cy="288"/>
            </a:xfrm>
          </p:grpSpPr>
          <p:sp>
            <p:nvSpPr>
              <p:cNvPr id="58429" name="Line 150">
                <a:extLst>
                  <a:ext uri="{FF2B5EF4-FFF2-40B4-BE49-F238E27FC236}">
                    <a16:creationId xmlns:a16="http://schemas.microsoft.com/office/drawing/2014/main" id="{9FFF5668-776D-4874-1AED-AB6DE2F85A5E}"/>
                  </a:ext>
                </a:extLst>
              </p:cNvPr>
              <p:cNvSpPr>
                <a:spLocks noChangeShapeType="1"/>
              </p:cNvSpPr>
              <p:nvPr/>
            </p:nvSpPr>
            <p:spPr bwMode="auto">
              <a:xfrm>
                <a:off x="1968" y="3216"/>
                <a:ext cx="768"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430" name="Line 151">
                <a:extLst>
                  <a:ext uri="{FF2B5EF4-FFF2-40B4-BE49-F238E27FC236}">
                    <a16:creationId xmlns:a16="http://schemas.microsoft.com/office/drawing/2014/main" id="{B2E5314C-F5B6-C008-618B-C685763ACFBE}"/>
                  </a:ext>
                </a:extLst>
              </p:cNvPr>
              <p:cNvSpPr>
                <a:spLocks noChangeShapeType="1"/>
              </p:cNvSpPr>
              <p:nvPr/>
            </p:nvSpPr>
            <p:spPr bwMode="auto">
              <a:xfrm>
                <a:off x="1968"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183" name="Group 152">
              <a:extLst>
                <a:ext uri="{FF2B5EF4-FFF2-40B4-BE49-F238E27FC236}">
                  <a16:creationId xmlns:a16="http://schemas.microsoft.com/office/drawing/2014/main" id="{6935A161-4C4E-0B8E-A554-9EA32366E358}"/>
                </a:ext>
              </a:extLst>
            </p:cNvPr>
            <p:cNvGrpSpPr>
              <a:grpSpLocks/>
            </p:cNvGrpSpPr>
            <p:nvPr/>
          </p:nvGrpSpPr>
          <p:grpSpPr bwMode="auto">
            <a:xfrm>
              <a:off x="3945796" y="3274934"/>
              <a:ext cx="4573588" cy="288000"/>
              <a:chOff x="1200" y="2928"/>
              <a:chExt cx="2881" cy="288"/>
            </a:xfrm>
          </p:grpSpPr>
          <p:sp>
            <p:nvSpPr>
              <p:cNvPr id="190" name="Line 153">
                <a:extLst>
                  <a:ext uri="{FF2B5EF4-FFF2-40B4-BE49-F238E27FC236}">
                    <a16:creationId xmlns:a16="http://schemas.microsoft.com/office/drawing/2014/main" id="{B81EDA39-BC3D-CD2F-E01F-1C94130E053B}"/>
                  </a:ext>
                </a:extLst>
              </p:cNvPr>
              <p:cNvSpPr>
                <a:spLocks noChangeShapeType="1"/>
              </p:cNvSpPr>
              <p:nvPr/>
            </p:nvSpPr>
            <p:spPr bwMode="auto">
              <a:xfrm>
                <a:off x="1200" y="2928"/>
                <a:ext cx="2881"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58369" name="Line 154">
                <a:extLst>
                  <a:ext uri="{FF2B5EF4-FFF2-40B4-BE49-F238E27FC236}">
                    <a16:creationId xmlns:a16="http://schemas.microsoft.com/office/drawing/2014/main" id="{0B9934C5-F4EF-42C7-B56F-D42C68648781}"/>
                  </a:ext>
                </a:extLst>
              </p:cNvPr>
              <p:cNvSpPr>
                <a:spLocks noChangeShapeType="1"/>
              </p:cNvSpPr>
              <p:nvPr/>
            </p:nvSpPr>
            <p:spPr bwMode="auto">
              <a:xfrm>
                <a:off x="1200" y="2928"/>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185" name="Line 142">
              <a:extLst>
                <a:ext uri="{FF2B5EF4-FFF2-40B4-BE49-F238E27FC236}">
                  <a16:creationId xmlns:a16="http://schemas.microsoft.com/office/drawing/2014/main" id="{5E20E1C1-B78D-3764-3EE3-7B842E61F595}"/>
                </a:ext>
              </a:extLst>
            </p:cNvPr>
            <p:cNvSpPr>
              <a:spLocks noChangeShapeType="1"/>
            </p:cNvSpPr>
            <p:nvPr/>
          </p:nvSpPr>
          <p:spPr bwMode="auto">
            <a:xfrm>
              <a:off x="1202558" y="3274934"/>
              <a:ext cx="1524669"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58431" name="Text Box 181">
            <a:extLst>
              <a:ext uri="{FF2B5EF4-FFF2-40B4-BE49-F238E27FC236}">
                <a16:creationId xmlns:a16="http://schemas.microsoft.com/office/drawing/2014/main" id="{E19749F9-E756-4175-3E5D-D8CFDF037B14}"/>
              </a:ext>
            </a:extLst>
          </p:cNvPr>
          <p:cNvSpPr txBox="1">
            <a:spLocks noChangeArrowheads="1"/>
          </p:cNvSpPr>
          <p:nvPr/>
        </p:nvSpPr>
        <p:spPr bwMode="auto">
          <a:xfrm>
            <a:off x="732993" y="3548605"/>
            <a:ext cx="283732" cy="338554"/>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600" b="1" i="1" dirty="0">
                <a:solidFill>
                  <a:schemeClr val="bg1"/>
                </a:solidFill>
                <a:ea typeface="+mn-ea"/>
                <a:cs typeface="Times New Roman" panose="02020603050405020304" pitchFamily="18" charset="0"/>
                <a:sym typeface="+mn-lt"/>
              </a:rPr>
              <a:t>RD</a:t>
            </a:r>
            <a:endParaRPr kumimoji="1" lang="en-US" altLang="zh-CN" sz="1600" b="1" baseline="-25000" dirty="0">
              <a:solidFill>
                <a:schemeClr val="bg1"/>
              </a:solidFill>
              <a:ea typeface="+mn-ea"/>
              <a:cs typeface="Times New Roman" panose="02020603050405020304" pitchFamily="18" charset="0"/>
              <a:sym typeface="+mn-lt"/>
            </a:endParaRPr>
          </a:p>
        </p:txBody>
      </p:sp>
      <p:grpSp>
        <p:nvGrpSpPr>
          <p:cNvPr id="193" name="组合 192">
            <a:extLst>
              <a:ext uri="{FF2B5EF4-FFF2-40B4-BE49-F238E27FC236}">
                <a16:creationId xmlns:a16="http://schemas.microsoft.com/office/drawing/2014/main" id="{83459447-0F7D-4E5E-256B-83DB5958B9D7}"/>
              </a:ext>
            </a:extLst>
          </p:cNvPr>
          <p:cNvGrpSpPr/>
          <p:nvPr/>
        </p:nvGrpSpPr>
        <p:grpSpPr>
          <a:xfrm>
            <a:off x="1189858" y="3942628"/>
            <a:ext cx="6473407" cy="216000"/>
            <a:chOff x="1202557" y="2783276"/>
            <a:chExt cx="7320489" cy="288000"/>
          </a:xfrm>
        </p:grpSpPr>
        <p:sp>
          <p:nvSpPr>
            <p:cNvPr id="194" name="Line 133">
              <a:extLst>
                <a:ext uri="{FF2B5EF4-FFF2-40B4-BE49-F238E27FC236}">
                  <a16:creationId xmlns:a16="http://schemas.microsoft.com/office/drawing/2014/main" id="{878A36D0-FBAE-E50F-817A-9204F80BDE78}"/>
                </a:ext>
              </a:extLst>
            </p:cNvPr>
            <p:cNvSpPr>
              <a:spLocks noChangeShapeType="1"/>
            </p:cNvSpPr>
            <p:nvPr/>
          </p:nvSpPr>
          <p:spPr bwMode="auto">
            <a:xfrm>
              <a:off x="4567680" y="2783276"/>
              <a:ext cx="2442646"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95" name="Line 134">
              <a:extLst>
                <a:ext uri="{FF2B5EF4-FFF2-40B4-BE49-F238E27FC236}">
                  <a16:creationId xmlns:a16="http://schemas.microsoft.com/office/drawing/2014/main" id="{1CA36787-F97C-1F36-DB27-BAEC43284229}"/>
                </a:ext>
              </a:extLst>
            </p:cNvPr>
            <p:cNvSpPr>
              <a:spLocks noChangeShapeType="1"/>
            </p:cNvSpPr>
            <p:nvPr/>
          </p:nvSpPr>
          <p:spPr bwMode="auto">
            <a:xfrm>
              <a:off x="4567680" y="278327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96" name="Line 138">
              <a:extLst>
                <a:ext uri="{FF2B5EF4-FFF2-40B4-BE49-F238E27FC236}">
                  <a16:creationId xmlns:a16="http://schemas.microsoft.com/office/drawing/2014/main" id="{5AED7D15-27CE-D5B6-26B4-FD0392B39C53}"/>
                </a:ext>
              </a:extLst>
            </p:cNvPr>
            <p:cNvSpPr>
              <a:spLocks noChangeShapeType="1"/>
            </p:cNvSpPr>
            <p:nvPr/>
          </p:nvSpPr>
          <p:spPr bwMode="auto">
            <a:xfrm>
              <a:off x="6996391" y="3071276"/>
              <a:ext cx="1526655"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97" name="Line 139">
              <a:extLst>
                <a:ext uri="{FF2B5EF4-FFF2-40B4-BE49-F238E27FC236}">
                  <a16:creationId xmlns:a16="http://schemas.microsoft.com/office/drawing/2014/main" id="{5644843F-E673-3390-1F77-3B6E2465D35E}"/>
                </a:ext>
              </a:extLst>
            </p:cNvPr>
            <p:cNvSpPr>
              <a:spLocks noChangeShapeType="1"/>
            </p:cNvSpPr>
            <p:nvPr/>
          </p:nvSpPr>
          <p:spPr bwMode="auto">
            <a:xfrm>
              <a:off x="7006081" y="2783276"/>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198" name="Line 142">
              <a:extLst>
                <a:ext uri="{FF2B5EF4-FFF2-40B4-BE49-F238E27FC236}">
                  <a16:creationId xmlns:a16="http://schemas.microsoft.com/office/drawing/2014/main" id="{88354651-B623-9858-5C1F-BAE6E36B2157}"/>
                </a:ext>
              </a:extLst>
            </p:cNvPr>
            <p:cNvSpPr>
              <a:spLocks noChangeShapeType="1"/>
            </p:cNvSpPr>
            <p:nvPr/>
          </p:nvSpPr>
          <p:spPr bwMode="auto">
            <a:xfrm>
              <a:off x="1202557" y="3071276"/>
              <a:ext cx="3358641"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199" name="Text Box 181">
            <a:extLst>
              <a:ext uri="{FF2B5EF4-FFF2-40B4-BE49-F238E27FC236}">
                <a16:creationId xmlns:a16="http://schemas.microsoft.com/office/drawing/2014/main" id="{81D4C4F2-173C-57CF-9A2A-63A8F7C15EAE}"/>
              </a:ext>
            </a:extLst>
          </p:cNvPr>
          <p:cNvSpPr txBox="1">
            <a:spLocks noChangeArrowheads="1"/>
          </p:cNvSpPr>
          <p:nvPr/>
        </p:nvSpPr>
        <p:spPr bwMode="auto">
          <a:xfrm>
            <a:off x="697727" y="3884101"/>
            <a:ext cx="318998" cy="338554"/>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600" b="1" i="1" dirty="0">
                <a:solidFill>
                  <a:schemeClr val="bg1"/>
                </a:solidFill>
                <a:ea typeface="+mn-ea"/>
                <a:cs typeface="Times New Roman" panose="02020603050405020304" pitchFamily="18" charset="0"/>
                <a:sym typeface="+mn-lt"/>
              </a:rPr>
              <a:t>WE</a:t>
            </a:r>
            <a:endParaRPr kumimoji="1" lang="en-US" altLang="zh-CN" sz="1600" b="1" baseline="-25000" dirty="0">
              <a:solidFill>
                <a:schemeClr val="bg1"/>
              </a:solidFill>
              <a:ea typeface="+mn-ea"/>
              <a:cs typeface="Times New Roman" panose="02020603050405020304" pitchFamily="18" charset="0"/>
              <a:sym typeface="+mn-lt"/>
            </a:endParaRPr>
          </a:p>
        </p:txBody>
      </p:sp>
      <p:grpSp>
        <p:nvGrpSpPr>
          <p:cNvPr id="200" name="组合 199">
            <a:extLst>
              <a:ext uri="{FF2B5EF4-FFF2-40B4-BE49-F238E27FC236}">
                <a16:creationId xmlns:a16="http://schemas.microsoft.com/office/drawing/2014/main" id="{D520D772-0A6D-C8C7-BBA8-6C88CD39AF0D}"/>
              </a:ext>
            </a:extLst>
          </p:cNvPr>
          <p:cNvGrpSpPr/>
          <p:nvPr/>
        </p:nvGrpSpPr>
        <p:grpSpPr>
          <a:xfrm>
            <a:off x="1189858" y="4270494"/>
            <a:ext cx="6486735" cy="215976"/>
            <a:chOff x="1071699" y="5229232"/>
            <a:chExt cx="7320400" cy="288000"/>
          </a:xfrm>
        </p:grpSpPr>
        <p:grpSp>
          <p:nvGrpSpPr>
            <p:cNvPr id="202" name="Group 124">
              <a:extLst>
                <a:ext uri="{FF2B5EF4-FFF2-40B4-BE49-F238E27FC236}">
                  <a16:creationId xmlns:a16="http://schemas.microsoft.com/office/drawing/2014/main" id="{2B7AB9DA-DF2F-92B0-E2D1-A0669769871F}"/>
                </a:ext>
              </a:extLst>
            </p:cNvPr>
            <p:cNvGrpSpPr>
              <a:grpSpLocks/>
            </p:cNvGrpSpPr>
            <p:nvPr/>
          </p:nvGrpSpPr>
          <p:grpSpPr bwMode="auto">
            <a:xfrm>
              <a:off x="5648899" y="5229232"/>
              <a:ext cx="2743200" cy="288000"/>
              <a:chOff x="1008" y="2064"/>
              <a:chExt cx="1728" cy="288"/>
            </a:xfrm>
          </p:grpSpPr>
          <p:sp>
            <p:nvSpPr>
              <p:cNvPr id="209" name="Line 125">
                <a:extLst>
                  <a:ext uri="{FF2B5EF4-FFF2-40B4-BE49-F238E27FC236}">
                    <a16:creationId xmlns:a16="http://schemas.microsoft.com/office/drawing/2014/main" id="{06B6935B-CC39-67DC-B6A2-70D716E9ADA7}"/>
                  </a:ext>
                </a:extLst>
              </p:cNvPr>
              <p:cNvSpPr>
                <a:spLocks noChangeShapeType="1"/>
              </p:cNvSpPr>
              <p:nvPr/>
            </p:nvSpPr>
            <p:spPr bwMode="auto">
              <a:xfrm>
                <a:off x="1008" y="2352"/>
                <a:ext cx="38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210" name="Line 126">
                <a:extLst>
                  <a:ext uri="{FF2B5EF4-FFF2-40B4-BE49-F238E27FC236}">
                    <a16:creationId xmlns:a16="http://schemas.microsoft.com/office/drawing/2014/main" id="{EA2F4AB3-C0FA-B2F0-082D-9F7153474BDF}"/>
                  </a:ext>
                </a:extLst>
              </p:cNvPr>
              <p:cNvSpPr>
                <a:spLocks noChangeShapeType="1"/>
              </p:cNvSpPr>
              <p:nvPr/>
            </p:nvSpPr>
            <p:spPr bwMode="auto">
              <a:xfrm>
                <a:off x="1392" y="2064"/>
                <a:ext cx="0" cy="288"/>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211" name="Line 127">
                <a:extLst>
                  <a:ext uri="{FF2B5EF4-FFF2-40B4-BE49-F238E27FC236}">
                    <a16:creationId xmlns:a16="http://schemas.microsoft.com/office/drawing/2014/main" id="{33EBCF67-F996-85B6-2AD2-20D29960E9EC}"/>
                  </a:ext>
                </a:extLst>
              </p:cNvPr>
              <p:cNvSpPr>
                <a:spLocks noChangeShapeType="1"/>
              </p:cNvSpPr>
              <p:nvPr/>
            </p:nvSpPr>
            <p:spPr bwMode="auto">
              <a:xfrm>
                <a:off x="1392" y="2064"/>
                <a:ext cx="1344"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204" name="组合 203">
              <a:extLst>
                <a:ext uri="{FF2B5EF4-FFF2-40B4-BE49-F238E27FC236}">
                  <a16:creationId xmlns:a16="http://schemas.microsoft.com/office/drawing/2014/main" id="{F355CBC4-CE8E-10DB-AD8F-118F9BB28A05}"/>
                </a:ext>
              </a:extLst>
            </p:cNvPr>
            <p:cNvGrpSpPr/>
            <p:nvPr/>
          </p:nvGrpSpPr>
          <p:grpSpPr>
            <a:xfrm>
              <a:off x="1071699" y="5229232"/>
              <a:ext cx="4570496" cy="288000"/>
              <a:chOff x="1071699" y="5229232"/>
              <a:chExt cx="4570496" cy="288000"/>
            </a:xfrm>
          </p:grpSpPr>
          <p:sp>
            <p:nvSpPr>
              <p:cNvPr id="207" name="Line 125">
                <a:extLst>
                  <a:ext uri="{FF2B5EF4-FFF2-40B4-BE49-F238E27FC236}">
                    <a16:creationId xmlns:a16="http://schemas.microsoft.com/office/drawing/2014/main" id="{AAA3B3BF-BADD-3A5E-579F-641715092F95}"/>
                  </a:ext>
                </a:extLst>
              </p:cNvPr>
              <p:cNvSpPr>
                <a:spLocks noChangeShapeType="1"/>
              </p:cNvSpPr>
              <p:nvPr/>
            </p:nvSpPr>
            <p:spPr bwMode="auto">
              <a:xfrm>
                <a:off x="1071699" y="5229232"/>
                <a:ext cx="4570496" cy="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208" name="Line 126">
                <a:extLst>
                  <a:ext uri="{FF2B5EF4-FFF2-40B4-BE49-F238E27FC236}">
                    <a16:creationId xmlns:a16="http://schemas.microsoft.com/office/drawing/2014/main" id="{E31A1299-1C9C-B2FA-93A9-024FB0F0A622}"/>
                  </a:ext>
                </a:extLst>
              </p:cNvPr>
              <p:cNvSpPr>
                <a:spLocks noChangeShapeType="1"/>
              </p:cNvSpPr>
              <p:nvPr/>
            </p:nvSpPr>
            <p:spPr bwMode="auto">
              <a:xfrm>
                <a:off x="5642195" y="5229232"/>
                <a:ext cx="0" cy="288000"/>
              </a:xfrm>
              <a:prstGeom prst="line">
                <a:avLst/>
              </a:prstGeom>
              <a:noFill/>
              <a:ln w="12700">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sp>
        <p:nvSpPr>
          <p:cNvPr id="217" name="Text Box 181">
            <a:extLst>
              <a:ext uri="{FF2B5EF4-FFF2-40B4-BE49-F238E27FC236}">
                <a16:creationId xmlns:a16="http://schemas.microsoft.com/office/drawing/2014/main" id="{43C1AB26-4238-49ED-36C0-DD1FE09B3753}"/>
              </a:ext>
            </a:extLst>
          </p:cNvPr>
          <p:cNvSpPr txBox="1">
            <a:spLocks noChangeArrowheads="1"/>
          </p:cNvSpPr>
          <p:nvPr/>
        </p:nvSpPr>
        <p:spPr bwMode="auto">
          <a:xfrm>
            <a:off x="697727" y="4219597"/>
            <a:ext cx="318998" cy="338554"/>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a:r>
              <a:rPr kumimoji="1" lang="en-US" altLang="zh-CN" sz="1600" b="1" i="1" dirty="0">
                <a:solidFill>
                  <a:schemeClr val="bg1"/>
                </a:solidFill>
                <a:ea typeface="+mn-ea"/>
                <a:cs typeface="Times New Roman" panose="02020603050405020304" pitchFamily="18" charset="0"/>
                <a:sym typeface="+mn-lt"/>
              </a:rPr>
              <a:t>WE</a:t>
            </a:r>
            <a:endParaRPr kumimoji="1" lang="en-US" altLang="zh-CN" sz="1600" b="1" baseline="-25000" dirty="0">
              <a:solidFill>
                <a:schemeClr val="bg1"/>
              </a:solidFill>
              <a:ea typeface="+mn-ea"/>
              <a:cs typeface="Times New Roman" panose="02020603050405020304" pitchFamily="18" charset="0"/>
              <a:sym typeface="+mn-lt"/>
            </a:endParaRPr>
          </a:p>
        </p:txBody>
      </p:sp>
      <p:sp>
        <p:nvSpPr>
          <p:cNvPr id="219" name="Line 70">
            <a:extLst>
              <a:ext uri="{FF2B5EF4-FFF2-40B4-BE49-F238E27FC236}">
                <a16:creationId xmlns:a16="http://schemas.microsoft.com/office/drawing/2014/main" id="{42B5DE1B-B6F9-2EEC-DF86-E0E189AFED7D}"/>
              </a:ext>
            </a:extLst>
          </p:cNvPr>
          <p:cNvSpPr>
            <a:spLocks noChangeShapeType="1"/>
          </p:cNvSpPr>
          <p:nvPr/>
        </p:nvSpPr>
        <p:spPr bwMode="auto">
          <a:xfrm>
            <a:off x="2013619" y="5898758"/>
            <a:ext cx="2160000" cy="0"/>
          </a:xfrm>
          <a:prstGeom prst="line">
            <a:avLst/>
          </a:prstGeom>
          <a:noFill/>
          <a:ln w="12700">
            <a:solidFill>
              <a:srgbClr val="00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latin typeface="+mn-lt"/>
              <a:ea typeface="+mn-ea"/>
              <a:cs typeface="+mn-ea"/>
              <a:sym typeface="+mn-lt"/>
            </a:endParaRPr>
          </a:p>
        </p:txBody>
      </p:sp>
      <p:sp>
        <p:nvSpPr>
          <p:cNvPr id="220" name="Line 124">
            <a:extLst>
              <a:ext uri="{FF2B5EF4-FFF2-40B4-BE49-F238E27FC236}">
                <a16:creationId xmlns:a16="http://schemas.microsoft.com/office/drawing/2014/main" id="{71F3C60F-517E-CE81-A7BB-38239A1AFC6E}"/>
              </a:ext>
            </a:extLst>
          </p:cNvPr>
          <p:cNvSpPr>
            <a:spLocks noChangeShapeType="1"/>
          </p:cNvSpPr>
          <p:nvPr/>
        </p:nvSpPr>
        <p:spPr bwMode="auto">
          <a:xfrm>
            <a:off x="4181480" y="5895583"/>
            <a:ext cx="2160000" cy="0"/>
          </a:xfrm>
          <a:prstGeom prst="line">
            <a:avLst/>
          </a:prstGeom>
          <a:noFill/>
          <a:ln w="12700">
            <a:solidFill>
              <a:srgbClr val="00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latin typeface="+mn-lt"/>
              <a:ea typeface="+mn-ea"/>
              <a:cs typeface="+mn-ea"/>
              <a:sym typeface="+mn-lt"/>
            </a:endParaRPr>
          </a:p>
        </p:txBody>
      </p:sp>
      <p:sp>
        <p:nvSpPr>
          <p:cNvPr id="221" name="Text Box 125">
            <a:extLst>
              <a:ext uri="{FF2B5EF4-FFF2-40B4-BE49-F238E27FC236}">
                <a16:creationId xmlns:a16="http://schemas.microsoft.com/office/drawing/2014/main" id="{74A769B9-CCB8-CE4C-54D0-F39E2D7ECDDA}"/>
              </a:ext>
            </a:extLst>
          </p:cNvPr>
          <p:cNvSpPr txBox="1">
            <a:spLocks noChangeArrowheads="1"/>
          </p:cNvSpPr>
          <p:nvPr/>
        </p:nvSpPr>
        <p:spPr bwMode="auto">
          <a:xfrm>
            <a:off x="2345593" y="5898758"/>
            <a:ext cx="151129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algn="ctr" eaLnBrk="1" hangingPunct="1">
              <a:spcBef>
                <a:spcPct val="50000"/>
              </a:spcBef>
            </a:pP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周期</a:t>
            </a:r>
            <a:endParaRPr lang="zh-CN" altLang="el-GR" sz="1600"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22" name="Text Box 125">
            <a:extLst>
              <a:ext uri="{FF2B5EF4-FFF2-40B4-BE49-F238E27FC236}">
                <a16:creationId xmlns:a16="http://schemas.microsoft.com/office/drawing/2014/main" id="{C8C0A4B6-6EF4-507D-974F-31DB1752308E}"/>
              </a:ext>
            </a:extLst>
          </p:cNvPr>
          <p:cNvSpPr txBox="1">
            <a:spLocks noChangeArrowheads="1"/>
          </p:cNvSpPr>
          <p:nvPr/>
        </p:nvSpPr>
        <p:spPr bwMode="auto">
          <a:xfrm>
            <a:off x="4505834" y="5898758"/>
            <a:ext cx="151129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algn="ctr" eaLnBrk="1" hangingPunct="1">
              <a:spcBef>
                <a:spcPct val="50000"/>
              </a:spcBef>
            </a:pP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周期</a:t>
            </a:r>
            <a:endParaRPr lang="zh-CN" altLang="el-GR" sz="1600"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23" name="矩形 222">
            <a:extLst>
              <a:ext uri="{FF2B5EF4-FFF2-40B4-BE49-F238E27FC236}">
                <a16:creationId xmlns:a16="http://schemas.microsoft.com/office/drawing/2014/main" id="{0ACFA87A-66E7-E49F-8127-B02F8D07C5DA}"/>
              </a:ext>
            </a:extLst>
          </p:cNvPr>
          <p:cNvSpPr/>
          <p:nvPr/>
        </p:nvSpPr>
        <p:spPr>
          <a:xfrm>
            <a:off x="683568" y="1909212"/>
            <a:ext cx="7344816" cy="1296144"/>
          </a:xfrm>
          <a:prstGeom prst="rect">
            <a:avLst/>
          </a:prstGeom>
          <a:solidFill>
            <a:schemeClr val="accent6">
              <a:alpha val="2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24" name="TextBox 13">
            <a:extLst>
              <a:ext uri="{FF2B5EF4-FFF2-40B4-BE49-F238E27FC236}">
                <a16:creationId xmlns:a16="http://schemas.microsoft.com/office/drawing/2014/main" id="{9E90AF6B-396A-E83C-D964-030113B7D0B8}"/>
              </a:ext>
            </a:extLst>
          </p:cNvPr>
          <p:cNvSpPr txBox="1"/>
          <p:nvPr/>
        </p:nvSpPr>
        <p:spPr>
          <a:xfrm>
            <a:off x="8028384" y="4630276"/>
            <a:ext cx="533400" cy="1200329"/>
          </a:xfrm>
          <a:prstGeom prst="rect">
            <a:avLst/>
          </a:prstGeom>
          <a:noFill/>
        </p:spPr>
        <p:txBody>
          <a:bodyPr wrap="square" rtlCol="0">
            <a:spAutoFit/>
          </a:bodyPr>
          <a:lstStyle/>
          <a:p>
            <a:r>
              <a:rPr lang="zh-CN" altLang="en-US" sz="1800" b="1" dirty="0">
                <a:solidFill>
                  <a:srgbClr val="0070C0"/>
                </a:solidFill>
                <a:latin typeface="微软雅黑" panose="020B0503020204020204" pitchFamily="34" charset="-122"/>
                <a:ea typeface="微软雅黑" panose="020B0503020204020204" pitchFamily="34" charset="-122"/>
                <a:cs typeface="+mn-ea"/>
                <a:sym typeface="+mn-lt"/>
              </a:rPr>
              <a:t>节拍脉冲</a:t>
            </a:r>
          </a:p>
        </p:txBody>
      </p:sp>
      <p:sp>
        <p:nvSpPr>
          <p:cNvPr id="225" name="TextBox 14">
            <a:extLst>
              <a:ext uri="{FF2B5EF4-FFF2-40B4-BE49-F238E27FC236}">
                <a16:creationId xmlns:a16="http://schemas.microsoft.com/office/drawing/2014/main" id="{7B9BDE48-67EF-C7C4-3DF0-E46DE6AC038B}"/>
              </a:ext>
            </a:extLst>
          </p:cNvPr>
          <p:cNvSpPr txBox="1"/>
          <p:nvPr/>
        </p:nvSpPr>
        <p:spPr>
          <a:xfrm>
            <a:off x="8028384" y="1940639"/>
            <a:ext cx="533400" cy="1200329"/>
          </a:xfrm>
          <a:prstGeom prst="rect">
            <a:avLst/>
          </a:prstGeom>
          <a:noFill/>
        </p:spPr>
        <p:txBody>
          <a:bodyPr wrap="square" rtlCol="0">
            <a:spAutoFit/>
          </a:bodyPr>
          <a:lstStyle/>
          <a:p>
            <a:r>
              <a:rPr lang="zh-CN" altLang="en-US" sz="1800" b="1" dirty="0">
                <a:solidFill>
                  <a:srgbClr val="00B050"/>
                </a:solidFill>
                <a:latin typeface="微软雅黑" panose="020B0503020204020204" pitchFamily="34" charset="-122"/>
                <a:ea typeface="微软雅黑" panose="020B0503020204020204" pitchFamily="34" charset="-122"/>
                <a:cs typeface="+mn-ea"/>
                <a:sym typeface="+mn-lt"/>
              </a:rPr>
              <a:t>节拍电位</a:t>
            </a:r>
          </a:p>
        </p:txBody>
      </p:sp>
      <p:sp>
        <p:nvSpPr>
          <p:cNvPr id="226" name="矩形 225">
            <a:extLst>
              <a:ext uri="{FF2B5EF4-FFF2-40B4-BE49-F238E27FC236}">
                <a16:creationId xmlns:a16="http://schemas.microsoft.com/office/drawing/2014/main" id="{69C0D6E6-CD1E-A7FD-FA6F-D4A517F1FB20}"/>
              </a:ext>
            </a:extLst>
          </p:cNvPr>
          <p:cNvSpPr/>
          <p:nvPr/>
        </p:nvSpPr>
        <p:spPr>
          <a:xfrm>
            <a:off x="683568" y="4573508"/>
            <a:ext cx="7344816" cy="1296144"/>
          </a:xfrm>
          <a:prstGeom prst="rect">
            <a:avLst/>
          </a:prstGeom>
          <a:solidFill>
            <a:schemeClr val="accent5">
              <a:lumMod val="60000"/>
              <a:lumOff val="40000"/>
              <a:alpha val="2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228" name="直接连接符 227">
            <a:extLst>
              <a:ext uri="{FF2B5EF4-FFF2-40B4-BE49-F238E27FC236}">
                <a16:creationId xmlns:a16="http://schemas.microsoft.com/office/drawing/2014/main" id="{749E4238-7524-2BFF-CF12-99A26B4B8CDF}"/>
              </a:ext>
            </a:extLst>
          </p:cNvPr>
          <p:cNvCxnSpPr/>
          <p:nvPr/>
        </p:nvCxnSpPr>
        <p:spPr>
          <a:xfrm>
            <a:off x="747988" y="3618736"/>
            <a:ext cx="288000" cy="0"/>
          </a:xfrm>
          <a:prstGeom prst="line">
            <a:avLst/>
          </a:prstGeom>
          <a:ln w="1270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441F3F72-A21D-E02C-B09C-C1B507D8A5B3}"/>
              </a:ext>
            </a:extLst>
          </p:cNvPr>
          <p:cNvCxnSpPr/>
          <p:nvPr/>
        </p:nvCxnSpPr>
        <p:spPr>
          <a:xfrm>
            <a:off x="740336" y="4274428"/>
            <a:ext cx="288000" cy="0"/>
          </a:xfrm>
          <a:prstGeom prst="line">
            <a:avLst/>
          </a:prstGeom>
          <a:ln w="1270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lt"/>
              </a:rPr>
              <a:t>4.</a:t>
            </a:r>
            <a:r>
              <a:rPr lang="zh-CN" altLang="en-US" dirty="0">
                <a:sym typeface="+mn-lt"/>
              </a:rPr>
              <a:t>启停控制逻辑</a:t>
            </a:r>
          </a:p>
        </p:txBody>
      </p:sp>
      <p:sp>
        <p:nvSpPr>
          <p:cNvPr id="3" name="内容占位符 2"/>
          <p:cNvSpPr>
            <a:spLocks noGrp="1"/>
          </p:cNvSpPr>
          <p:nvPr>
            <p:ph sz="half" idx="1"/>
          </p:nvPr>
        </p:nvSpPr>
        <p:spPr/>
        <p:txBody>
          <a:bodyPr/>
          <a:lstStyle/>
          <a:p>
            <a:r>
              <a:rPr lang="zh-CN" altLang="en-US" b="1" dirty="0">
                <a:latin typeface="Times New Roman" panose="02020603050405020304" pitchFamily="18" charset="0"/>
                <a:cs typeface="Times New Roman" panose="02020603050405020304" pitchFamily="18" charset="0"/>
                <a:sym typeface="+mn-lt"/>
              </a:rPr>
              <a:t>启动、停机具有随机性</a:t>
            </a:r>
          </a:p>
          <a:p>
            <a:r>
              <a:rPr lang="zh-CN" altLang="en-US" b="1" dirty="0">
                <a:latin typeface="Times New Roman" panose="02020603050405020304" pitchFamily="18" charset="0"/>
                <a:cs typeface="Times New Roman" panose="02020603050405020304" pitchFamily="18" charset="0"/>
                <a:sym typeface="+mn-lt"/>
              </a:rPr>
              <a:t>启动时</a:t>
            </a:r>
            <a:r>
              <a:rPr lang="zh-CN" altLang="en-US" dirty="0">
                <a:latin typeface="Times New Roman" panose="02020603050405020304" pitchFamily="18" charset="0"/>
                <a:cs typeface="Times New Roman" panose="02020603050405020304" pitchFamily="18" charset="0"/>
                <a:sym typeface="+mn-lt"/>
              </a:rPr>
              <a:t>，一定要从节拍点位</a:t>
            </a:r>
            <a:r>
              <a:rPr lang="en-US" altLang="zh-CN" b="1" dirty="0">
                <a:latin typeface="Times New Roman" panose="02020603050405020304" pitchFamily="18" charset="0"/>
                <a:cs typeface="Times New Roman" panose="02020603050405020304" pitchFamily="18" charset="0"/>
                <a:sym typeface="+mn-lt"/>
              </a:rPr>
              <a:t>T</a:t>
            </a:r>
            <a:r>
              <a:rPr lang="en-US" altLang="zh-CN" b="1" baseline="-25000" dirty="0">
                <a:latin typeface="Times New Roman" panose="02020603050405020304" pitchFamily="18" charset="0"/>
                <a:cs typeface="Times New Roman" panose="02020603050405020304" pitchFamily="18" charset="0"/>
                <a:sym typeface="+mn-lt"/>
              </a:rPr>
              <a:t>1</a:t>
            </a:r>
            <a:r>
              <a:rPr lang="zh-CN" altLang="en-US" dirty="0">
                <a:latin typeface="Times New Roman" panose="02020603050405020304" pitchFamily="18" charset="0"/>
                <a:cs typeface="Times New Roman" panose="02020603050405020304" pitchFamily="18" charset="0"/>
                <a:sym typeface="+mn-lt"/>
              </a:rPr>
              <a:t>前沿开始工作</a:t>
            </a:r>
          </a:p>
          <a:p>
            <a:r>
              <a:rPr lang="zh-CN" altLang="en-US" b="1" dirty="0">
                <a:latin typeface="Times New Roman" panose="02020603050405020304" pitchFamily="18" charset="0"/>
                <a:cs typeface="Times New Roman" panose="02020603050405020304" pitchFamily="18" charset="0"/>
                <a:sym typeface="+mn-lt"/>
              </a:rPr>
              <a:t>停机时</a:t>
            </a:r>
            <a:r>
              <a:rPr lang="zh-CN" altLang="en-US" dirty="0">
                <a:latin typeface="Times New Roman" panose="02020603050405020304" pitchFamily="18" charset="0"/>
                <a:cs typeface="Times New Roman" panose="02020603050405020304" pitchFamily="18" charset="0"/>
                <a:sym typeface="+mn-lt"/>
              </a:rPr>
              <a:t>，一定要在节拍点位</a:t>
            </a:r>
            <a:r>
              <a:rPr lang="en-US" altLang="zh-CN" b="1" dirty="0">
                <a:latin typeface="Times New Roman" panose="02020603050405020304" pitchFamily="18" charset="0"/>
                <a:cs typeface="Times New Roman" panose="02020603050405020304" pitchFamily="18" charset="0"/>
                <a:sym typeface="+mn-lt"/>
              </a:rPr>
              <a:t>T</a:t>
            </a:r>
            <a:r>
              <a:rPr lang="en-US" altLang="zh-CN" b="1" baseline="-25000" dirty="0">
                <a:latin typeface="Times New Roman" panose="02020603050405020304" pitchFamily="18" charset="0"/>
                <a:cs typeface="Times New Roman" panose="02020603050405020304" pitchFamily="18" charset="0"/>
                <a:sym typeface="+mn-lt"/>
              </a:rPr>
              <a:t>4</a:t>
            </a:r>
            <a:r>
              <a:rPr lang="zh-CN" altLang="en-US" dirty="0">
                <a:latin typeface="Times New Roman" panose="02020603050405020304" pitchFamily="18" charset="0"/>
                <a:cs typeface="Times New Roman" panose="02020603050405020304" pitchFamily="18" charset="0"/>
                <a:sym typeface="+mn-lt"/>
              </a:rPr>
              <a:t>结束后关闭时序产生器</a:t>
            </a:r>
          </a:p>
        </p:txBody>
      </p:sp>
      <p:sp>
        <p:nvSpPr>
          <p:cNvPr id="4" name="灯片编号占位符 3"/>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9A02B6FA-9B4A-4B06-845B-31E4AEDD876B}" type="slidenum">
              <a:rPr lang="en-US" altLang="zh-CN" smtClean="0"/>
              <a:pPr>
                <a:defRPr/>
              </a:pPr>
              <a:t>22</a:t>
            </a:fld>
            <a:endParaRPr lang="en-US" altLang="zh-CN">
              <a:latin typeface="+mn-lt"/>
              <a:ea typeface="+mn-ea"/>
              <a:cs typeface="+mn-ea"/>
              <a:sym typeface="+mn-lt"/>
            </a:endParaRPr>
          </a:p>
        </p:txBody>
      </p:sp>
      <p:pic>
        <p:nvPicPr>
          <p:cNvPr id="10" name="Picture 3" descr="5a19">
            <a:hlinkClick r:id="rId2" action="ppaction://hlinkfile"/>
            <a:extLst>
              <a:ext uri="{FF2B5EF4-FFF2-40B4-BE49-F238E27FC236}">
                <a16:creationId xmlns:a16="http://schemas.microsoft.com/office/drawing/2014/main" id="{38726E50-9C95-B249-A544-543B1F9FB659}"/>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720047" y="1988840"/>
            <a:ext cx="3273418" cy="3744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页脚占位符 10">
            <a:extLst>
              <a:ext uri="{FF2B5EF4-FFF2-40B4-BE49-F238E27FC236}">
                <a16:creationId xmlns:a16="http://schemas.microsoft.com/office/drawing/2014/main" id="{24C735FB-DD29-EFBF-E5EF-EDC5C3D16994}"/>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Tree>
    <p:extLst>
      <p:ext uri="{BB962C8B-B14F-4D97-AF65-F5344CB8AC3E}">
        <p14:creationId xmlns:p14="http://schemas.microsoft.com/office/powerpoint/2010/main" val="3029425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04E23-BD0C-1335-5283-7364CE0A2E7C}"/>
              </a:ext>
            </a:extLst>
          </p:cNvPr>
          <p:cNvSpPr>
            <a:spLocks noGrp="1"/>
          </p:cNvSpPr>
          <p:nvPr>
            <p:ph type="title"/>
          </p:nvPr>
        </p:nvSpPr>
        <p:spPr>
          <a:xfrm>
            <a:off x="856058" y="1419227"/>
            <a:ext cx="7429500" cy="2852737"/>
          </a:xfrm>
        </p:spPr>
        <p:txBody>
          <a:bodyPr/>
          <a:lstStyle/>
          <a:p>
            <a:r>
              <a:rPr lang="en-US" altLang="zh-CN" dirty="0">
                <a:sym typeface="+mn-lt"/>
              </a:rPr>
              <a:t>5.3.3  </a:t>
            </a:r>
            <a:r>
              <a:rPr lang="zh-CN" altLang="en-US" dirty="0">
                <a:sym typeface="+mn-lt"/>
              </a:rPr>
              <a:t>控制方式</a:t>
            </a:r>
            <a:endParaRPr lang="zh-CN" altLang="en-US" dirty="0"/>
          </a:p>
        </p:txBody>
      </p:sp>
      <p:sp>
        <p:nvSpPr>
          <p:cNvPr id="5" name="文本占位符 4">
            <a:extLst>
              <a:ext uri="{FF2B5EF4-FFF2-40B4-BE49-F238E27FC236}">
                <a16:creationId xmlns:a16="http://schemas.microsoft.com/office/drawing/2014/main" id="{9945C89F-4BB5-F5C3-2E78-6880634BBD60}"/>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9839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59698661-6F68-9B7F-931A-CBD0BAD66CA3}"/>
              </a:ext>
            </a:extLst>
          </p:cNvPr>
          <p:cNvSpPr>
            <a:spLocks noGrp="1"/>
          </p:cNvSpPr>
          <p:nvPr>
            <p:ph type="title"/>
          </p:nvPr>
        </p:nvSpPr>
        <p:spPr/>
        <p:txBody>
          <a:bodyPr/>
          <a:lstStyle/>
          <a:p>
            <a:endParaRPr lang="zh-CN" altLang="en-US"/>
          </a:p>
        </p:txBody>
      </p:sp>
      <p:sp>
        <p:nvSpPr>
          <p:cNvPr id="11268" name="Rectangle 3"/>
          <p:cNvSpPr>
            <a:spLocks noGrp="1" noChangeArrowheads="1"/>
          </p:cNvSpPr>
          <p:nvPr>
            <p:ph idx="1"/>
          </p:nvPr>
        </p:nvSpPr>
        <p:spPr>
          <a:xfrm>
            <a:off x="856060" y="1916832"/>
            <a:ext cx="7676380" cy="4176464"/>
          </a:xfrm>
        </p:spPr>
        <p:txBody>
          <a:bodyPr/>
          <a:lstStyle/>
          <a:p>
            <a:r>
              <a:rPr lang="zh-CN" altLang="en-US" dirty="0">
                <a:sym typeface="+mn-lt"/>
              </a:rPr>
              <a:t>指令周期由若干个</a:t>
            </a:r>
            <a:r>
              <a:rPr lang="en-US" altLang="zh-CN" b="1" dirty="0">
                <a:latin typeface="Times New Roman" panose="02020603050405020304" pitchFamily="18" charset="0"/>
                <a:cs typeface="Times New Roman" panose="02020603050405020304" pitchFamily="18" charset="0"/>
                <a:sym typeface="+mn-lt"/>
              </a:rPr>
              <a:t>CPU</a:t>
            </a:r>
            <a:r>
              <a:rPr lang="zh-CN" altLang="en-US" dirty="0">
                <a:sym typeface="+mn-lt"/>
              </a:rPr>
              <a:t>周期组成</a:t>
            </a:r>
            <a:endParaRPr lang="en-US" altLang="zh-CN" dirty="0">
              <a:sym typeface="+mn-lt"/>
            </a:endParaRPr>
          </a:p>
          <a:p>
            <a:pPr lvl="1"/>
            <a:r>
              <a:rPr lang="zh-CN" altLang="en-US" dirty="0">
                <a:sym typeface="+mn-lt"/>
              </a:rPr>
              <a:t>每条指令所需的时间各不相同</a:t>
            </a:r>
            <a:endParaRPr lang="en-US" altLang="zh-CN" dirty="0">
              <a:sym typeface="+mn-lt"/>
            </a:endParaRPr>
          </a:p>
          <a:p>
            <a:pPr lvl="1"/>
            <a:r>
              <a:rPr lang="zh-CN" altLang="en-US" dirty="0">
                <a:sym typeface="+mn-lt"/>
              </a:rPr>
              <a:t>每个操作控制信号所需时间及出现次序各不相同</a:t>
            </a:r>
            <a:endParaRPr lang="en-US" altLang="zh-CN" dirty="0">
              <a:sym typeface="+mn-lt"/>
            </a:endParaRPr>
          </a:p>
          <a:p>
            <a:r>
              <a:rPr lang="zh-CN" altLang="en-US" dirty="0">
                <a:sym typeface="+mn-lt"/>
              </a:rPr>
              <a:t>形成控制操作序列的方法，称作控制器的</a:t>
            </a:r>
            <a:r>
              <a:rPr lang="zh-CN" altLang="en-US" b="1" dirty="0">
                <a:sym typeface="+mn-lt"/>
              </a:rPr>
              <a:t>控制方式</a:t>
            </a:r>
            <a:endParaRPr lang="en-US" altLang="zh-CN" b="1" dirty="0">
              <a:sym typeface="+mn-lt"/>
            </a:endParaRPr>
          </a:p>
        </p:txBody>
      </p:sp>
      <p:graphicFrame>
        <p:nvGraphicFramePr>
          <p:cNvPr id="5" name="图示 4">
            <a:extLst>
              <a:ext uri="{FF2B5EF4-FFF2-40B4-BE49-F238E27FC236}">
                <a16:creationId xmlns:a16="http://schemas.microsoft.com/office/drawing/2014/main" id="{DDA3C13B-F985-0822-BF69-E9EAD781FF5E}"/>
              </a:ext>
            </a:extLst>
          </p:cNvPr>
          <p:cNvGraphicFramePr/>
          <p:nvPr>
            <p:extLst>
              <p:ext uri="{D42A27DB-BD31-4B8C-83A1-F6EECF244321}">
                <p14:modId xmlns:p14="http://schemas.microsoft.com/office/powerpoint/2010/main" val="4132138036"/>
              </p:ext>
            </p:extLst>
          </p:nvPr>
        </p:nvGraphicFramePr>
        <p:xfrm>
          <a:off x="1524000" y="4437112"/>
          <a:ext cx="6096000" cy="1383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页脚占位符 8">
            <a:extLst>
              <a:ext uri="{FF2B5EF4-FFF2-40B4-BE49-F238E27FC236}">
                <a16:creationId xmlns:a16="http://schemas.microsoft.com/office/drawing/2014/main" id="{2CD08B72-6026-4DEF-B7FA-E45AD7B55E5C}"/>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3" name="灯片编号占位符 2">
            <a:extLst>
              <a:ext uri="{FF2B5EF4-FFF2-40B4-BE49-F238E27FC236}">
                <a16:creationId xmlns:a16="http://schemas.microsoft.com/office/drawing/2014/main" id="{08CE8E31-C587-98BF-C8D5-02B91E115ADE}"/>
              </a:ext>
            </a:extLst>
          </p:cNvPr>
          <p:cNvSpPr>
            <a:spLocks noGrp="1"/>
          </p:cNvSpPr>
          <p:nvPr>
            <p:ph type="sldNum" sz="quarter" idx="11"/>
          </p:nvPr>
        </p:nvSpPr>
        <p:spPr/>
        <p:txBody>
          <a:bodyPr/>
          <a:lstStyle/>
          <a:p>
            <a:pPr>
              <a:defRPr/>
            </a:pPr>
            <a:fld id="{168FAD51-4924-4E26-8EE5-0F0F7972BA28}"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zh-CN" dirty="0">
                <a:sym typeface="+mn-lt"/>
              </a:rPr>
              <a:t>1.</a:t>
            </a:r>
            <a:r>
              <a:rPr lang="zh-CN" altLang="en-US" dirty="0">
                <a:sym typeface="+mn-lt"/>
              </a:rPr>
              <a:t>同步控制方式</a:t>
            </a:r>
          </a:p>
        </p:txBody>
      </p:sp>
      <p:graphicFrame>
        <p:nvGraphicFramePr>
          <p:cNvPr id="5" name="内容占位符 4">
            <a:extLst>
              <a:ext uri="{FF2B5EF4-FFF2-40B4-BE49-F238E27FC236}">
                <a16:creationId xmlns:a16="http://schemas.microsoft.com/office/drawing/2014/main" id="{C316F3F1-27B3-63EC-2C0A-A8F1652E5D4A}"/>
              </a:ext>
            </a:extLst>
          </p:cNvPr>
          <p:cNvGraphicFramePr>
            <a:graphicFrameLocks noGrp="1"/>
          </p:cNvGraphicFramePr>
          <p:nvPr>
            <p:ph idx="1"/>
            <p:extLst>
              <p:ext uri="{D42A27DB-BD31-4B8C-83A1-F6EECF244321}">
                <p14:modId xmlns:p14="http://schemas.microsoft.com/office/powerpoint/2010/main" val="1713336238"/>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页脚占位符 5">
            <a:extLst>
              <a:ext uri="{FF2B5EF4-FFF2-40B4-BE49-F238E27FC236}">
                <a16:creationId xmlns:a16="http://schemas.microsoft.com/office/drawing/2014/main" id="{D9F3DDBD-3982-870C-00C1-AE97EF9BD1BA}"/>
              </a:ext>
            </a:extLst>
          </p:cNvPr>
          <p:cNvSpPr>
            <a:spLocks noGrp="1"/>
          </p:cNvSpPr>
          <p:nvPr>
            <p:ph type="ftr" sz="quarter" idx="3"/>
          </p:nvPr>
        </p:nvSpPr>
        <p:spPr/>
        <p:txBody>
          <a:bodyPr/>
          <a:lstStyle/>
          <a:p>
            <a:r>
              <a:rPr lang="zh-CN" altLang="en-US"/>
              <a:t>华北电力大学控制与计算机工程学院 王红 制作</a:t>
            </a:r>
            <a:endParaRPr lang="en-US" dirty="0"/>
          </a:p>
        </p:txBody>
      </p:sp>
      <p:sp>
        <p:nvSpPr>
          <p:cNvPr id="3" name="灯片编号占位符 2">
            <a:extLst>
              <a:ext uri="{FF2B5EF4-FFF2-40B4-BE49-F238E27FC236}">
                <a16:creationId xmlns:a16="http://schemas.microsoft.com/office/drawing/2014/main" id="{1F83956F-6071-F0CB-E9B7-E88E360E4EEC}"/>
              </a:ext>
            </a:extLst>
          </p:cNvPr>
          <p:cNvSpPr>
            <a:spLocks noGrp="1"/>
          </p:cNvSpPr>
          <p:nvPr>
            <p:ph type="sldNum" sz="quarter" idx="11"/>
          </p:nvPr>
        </p:nvSpPr>
        <p:spPr/>
        <p:txBody>
          <a:bodyPr/>
          <a:lstStyle/>
          <a:p>
            <a:pPr>
              <a:defRPr/>
            </a:pPr>
            <a:fld id="{168FAD51-4924-4E26-8EE5-0F0F7972BA28}" type="slidenum">
              <a:rPr lang="en-US" smtClean="0"/>
              <a:pPr>
                <a:defRPr/>
              </a:pPr>
              <a:t>25</a:t>
            </a:fld>
            <a:endParaRPr lang="en-US" dirty="0"/>
          </a:p>
        </p:txBody>
      </p:sp>
    </p:spTree>
    <p:extLst>
      <p:ext uri="{BB962C8B-B14F-4D97-AF65-F5344CB8AC3E}">
        <p14:creationId xmlns:p14="http://schemas.microsoft.com/office/powerpoint/2010/main" val="2079700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A824D-1F3E-1246-8ED6-C84C68B72E85}"/>
              </a:ext>
            </a:extLst>
          </p:cNvPr>
          <p:cNvSpPr>
            <a:spLocks noGrp="1"/>
          </p:cNvSpPr>
          <p:nvPr>
            <p:ph type="title"/>
          </p:nvPr>
        </p:nvSpPr>
        <p:spPr/>
        <p:txBody>
          <a:bodyPr/>
          <a:lstStyle/>
          <a:p>
            <a:r>
              <a:rPr lang="en-US" altLang="zh-CN">
                <a:sym typeface="+mn-lt"/>
              </a:rPr>
              <a:t>2.</a:t>
            </a:r>
            <a:r>
              <a:rPr lang="zh-CN" altLang="en-US">
                <a:sym typeface="+mn-lt"/>
              </a:rPr>
              <a:t>异步控制方式</a:t>
            </a:r>
            <a:endParaRPr lang="zh-CN" altLang="en-US" dirty="0"/>
          </a:p>
        </p:txBody>
      </p:sp>
      <p:graphicFrame>
        <p:nvGraphicFramePr>
          <p:cNvPr id="11" name="内容占位符 10">
            <a:extLst>
              <a:ext uri="{FF2B5EF4-FFF2-40B4-BE49-F238E27FC236}">
                <a16:creationId xmlns:a16="http://schemas.microsoft.com/office/drawing/2014/main" id="{12D21383-6EC9-A0A1-6F65-ECF8022C678C}"/>
              </a:ext>
            </a:extLst>
          </p:cNvPr>
          <p:cNvGraphicFramePr>
            <a:graphicFrameLocks noGrp="1"/>
          </p:cNvGraphicFramePr>
          <p:nvPr>
            <p:ph idx="1"/>
            <p:extLst>
              <p:ext uri="{D42A27DB-BD31-4B8C-83A1-F6EECF244321}">
                <p14:modId xmlns:p14="http://schemas.microsoft.com/office/powerpoint/2010/main" val="2310074568"/>
              </p:ext>
            </p:extLst>
          </p:nvPr>
        </p:nvGraphicFramePr>
        <p:xfrm>
          <a:off x="855663" y="1916113"/>
          <a:ext cx="7677150" cy="32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14FCBB82-2698-FE4F-112E-25A0ED966654}"/>
              </a:ext>
            </a:extLst>
          </p:cNvPr>
          <p:cNvSpPr>
            <a:spLocks noGrp="1"/>
          </p:cNvSpPr>
          <p:nvPr>
            <p:ph type="sldNum" sz="quarter" idx="11"/>
          </p:nvPr>
        </p:nvSpPr>
        <p:spPr/>
        <p:txBody>
          <a:bodyPr/>
          <a:lstStyle/>
          <a:p>
            <a:pPr>
              <a:defRPr/>
            </a:pPr>
            <a:fld id="{168FAD51-4924-4E26-8EE5-0F0F7972BA28}" type="slidenum">
              <a:rPr lang="en-US" smtClean="0"/>
              <a:pPr>
                <a:defRPr/>
              </a:pPr>
              <a:t>26</a:t>
            </a:fld>
            <a:endParaRPr lang="en-US" dirty="0"/>
          </a:p>
        </p:txBody>
      </p:sp>
      <p:sp>
        <p:nvSpPr>
          <p:cNvPr id="5" name="页脚占位符 4">
            <a:extLst>
              <a:ext uri="{FF2B5EF4-FFF2-40B4-BE49-F238E27FC236}">
                <a16:creationId xmlns:a16="http://schemas.microsoft.com/office/drawing/2014/main" id="{4903AEC9-AFBF-DEA2-FBBF-0C60AFBE1852}"/>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Tree>
    <p:extLst>
      <p:ext uri="{BB962C8B-B14F-4D97-AF65-F5344CB8AC3E}">
        <p14:creationId xmlns:p14="http://schemas.microsoft.com/office/powerpoint/2010/main" val="3838769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856060" y="618518"/>
            <a:ext cx="7676380" cy="1080000"/>
          </a:xfrm>
        </p:spPr>
        <p:txBody>
          <a:bodyPr/>
          <a:lstStyle/>
          <a:p>
            <a:r>
              <a:rPr lang="en-US" altLang="zh-CN" dirty="0">
                <a:sym typeface="+mn-lt"/>
              </a:rPr>
              <a:t>3.</a:t>
            </a:r>
            <a:r>
              <a:rPr lang="zh-CN" altLang="en-US" dirty="0">
                <a:sym typeface="+mn-lt"/>
              </a:rPr>
              <a:t>联合控制方式 </a:t>
            </a:r>
          </a:p>
        </p:txBody>
      </p:sp>
      <p:graphicFrame>
        <p:nvGraphicFramePr>
          <p:cNvPr id="9" name="内容占位符 8">
            <a:extLst>
              <a:ext uri="{FF2B5EF4-FFF2-40B4-BE49-F238E27FC236}">
                <a16:creationId xmlns:a16="http://schemas.microsoft.com/office/drawing/2014/main" id="{2A5029FE-CEBB-F081-36FC-5D916B33CFF0}"/>
              </a:ext>
            </a:extLst>
          </p:cNvPr>
          <p:cNvGraphicFramePr>
            <a:graphicFrameLocks noGrp="1"/>
          </p:cNvGraphicFramePr>
          <p:nvPr>
            <p:ph idx="1"/>
            <p:extLst>
              <p:ext uri="{D42A27DB-BD31-4B8C-83A1-F6EECF244321}">
                <p14:modId xmlns:p14="http://schemas.microsoft.com/office/powerpoint/2010/main" val="2735919342"/>
              </p:ext>
            </p:extLst>
          </p:nvPr>
        </p:nvGraphicFramePr>
        <p:xfrm>
          <a:off x="855663" y="1916113"/>
          <a:ext cx="7677150" cy="33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B42C543B-E8DE-0E1F-4107-5B88D3279E7A}"/>
              </a:ext>
            </a:extLst>
          </p:cNvPr>
          <p:cNvSpPr>
            <a:spLocks noGrp="1"/>
          </p:cNvSpPr>
          <p:nvPr>
            <p:ph type="sldNum" sz="quarter" idx="11"/>
          </p:nvPr>
        </p:nvSpPr>
        <p:spPr>
          <a:xfrm>
            <a:off x="7810574" y="6376243"/>
            <a:ext cx="577850" cy="365125"/>
          </a:xfrm>
        </p:spPr>
        <p:txBody>
          <a:bodyPr/>
          <a:lstStyle/>
          <a:p>
            <a:fld id="{168FAD51-4924-4E26-8EE5-0F0F7972BA28}" type="slidenum">
              <a:rPr lang="en-US" smtClean="0"/>
              <a:pPr/>
              <a:t>27</a:t>
            </a:fld>
            <a:endParaRPr lang="en-US" dirty="0"/>
          </a:p>
        </p:txBody>
      </p:sp>
      <p:sp>
        <p:nvSpPr>
          <p:cNvPr id="3" name="页脚占位符 2">
            <a:extLst>
              <a:ext uri="{FF2B5EF4-FFF2-40B4-BE49-F238E27FC236}">
                <a16:creationId xmlns:a16="http://schemas.microsoft.com/office/drawing/2014/main" id="{5904236D-EE5C-7022-EE9A-1A3DA6A9D4A5}"/>
              </a:ext>
            </a:extLst>
          </p:cNvPr>
          <p:cNvSpPr>
            <a:spLocks noGrp="1"/>
          </p:cNvSpPr>
          <p:nvPr>
            <p:ph type="ftr" sz="quarter" idx="3"/>
          </p:nvPr>
        </p:nvSpPr>
        <p:spPr>
          <a:xfrm>
            <a:off x="1981200" y="6376988"/>
            <a:ext cx="4678363" cy="365125"/>
          </a:xfrm>
        </p:spPr>
        <p:txBody>
          <a:bodyPr/>
          <a:lstStyle/>
          <a:p>
            <a:r>
              <a:rPr lang="zh-CN" altLang="en-US"/>
              <a:t>华北电力大学控制与计算机工程学院 王红 制作</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74A4D-1381-8C42-40B7-FF32F4FA99C7}"/>
              </a:ext>
            </a:extLst>
          </p:cNvPr>
          <p:cNvSpPr>
            <a:spLocks noGrp="1"/>
          </p:cNvSpPr>
          <p:nvPr>
            <p:ph type="ctrTitle"/>
          </p:nvPr>
        </p:nvSpPr>
        <p:spPr>
          <a:xfrm>
            <a:off x="1900238" y="1122363"/>
            <a:ext cx="6593681" cy="2387600"/>
          </a:xfrm>
        </p:spPr>
        <p:txBody>
          <a:bodyPr/>
          <a:lstStyle/>
          <a:p>
            <a:r>
              <a:rPr lang="en-US" altLang="zh-CN" dirty="0">
                <a:solidFill>
                  <a:srgbClr val="FF0000"/>
                </a:solidFill>
                <a:sym typeface="+mn-lt"/>
              </a:rPr>
              <a:t>5.4 </a:t>
            </a:r>
            <a:r>
              <a:rPr lang="zh-CN" altLang="en-US" dirty="0">
                <a:solidFill>
                  <a:srgbClr val="FF0000"/>
                </a:solidFill>
                <a:sym typeface="+mn-lt"/>
              </a:rPr>
              <a:t>微程序控制器</a:t>
            </a:r>
            <a:endParaRPr lang="zh-CN" altLang="en-US" dirty="0">
              <a:solidFill>
                <a:srgbClr val="FF0000"/>
              </a:solidFill>
            </a:endParaRPr>
          </a:p>
        </p:txBody>
      </p:sp>
      <p:sp>
        <p:nvSpPr>
          <p:cNvPr id="5" name="副标题 4">
            <a:extLst>
              <a:ext uri="{FF2B5EF4-FFF2-40B4-BE49-F238E27FC236}">
                <a16:creationId xmlns:a16="http://schemas.microsoft.com/office/drawing/2014/main" id="{EBE50BFE-F791-F55A-004A-CFCC76177CB5}"/>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00876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1835338-BF4F-A554-558F-F81A7111A938}"/>
              </a:ext>
            </a:extLst>
          </p:cNvPr>
          <p:cNvSpPr>
            <a:spLocks noGrp="1"/>
          </p:cNvSpPr>
          <p:nvPr>
            <p:ph type="title"/>
          </p:nvPr>
        </p:nvSpPr>
        <p:spPr/>
        <p:txBody>
          <a:bodyPr/>
          <a:lstStyle/>
          <a:p>
            <a:endParaRPr lang="zh-CN" altLang="en-US"/>
          </a:p>
        </p:txBody>
      </p:sp>
      <p:sp>
        <p:nvSpPr>
          <p:cNvPr id="14340" name="Rectangle 3"/>
          <p:cNvSpPr>
            <a:spLocks noGrp="1" noChangeArrowheads="1"/>
          </p:cNvSpPr>
          <p:nvPr>
            <p:ph sz="half" idx="1"/>
          </p:nvPr>
        </p:nvSpPr>
        <p:spPr/>
        <p:txBody>
          <a:bodyPr/>
          <a:lstStyle/>
          <a:p>
            <a:pPr eaLnBrk="1">
              <a:spcBef>
                <a:spcPts val="0"/>
              </a:spcBef>
              <a:spcAft>
                <a:spcPts val="600"/>
              </a:spcAft>
              <a:buClr>
                <a:srgbClr val="00B050"/>
              </a:buClr>
              <a:buSzPct val="60000"/>
              <a:buFont typeface="Wingdings" panose="05000000000000000000" pitchFamily="2" charset="2"/>
              <a:buChar char="l"/>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英国剑桥大学的</a:t>
            </a:r>
            <a:r>
              <a:rPr lang="en-US" altLang="zh-CN" sz="1800" b="1" dirty="0" err="1">
                <a:latin typeface="Times New Roman" panose="02020603050405020304" pitchFamily="18" charset="0"/>
                <a:ea typeface="楷体" panose="02010609060101010101" pitchFamily="49" charset="-122"/>
                <a:cs typeface="Times New Roman" panose="02020603050405020304" pitchFamily="18" charset="0"/>
                <a:sym typeface="+mn-lt"/>
              </a:rPr>
              <a:t>M·V·Wilkes</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教授于</a:t>
            </a:r>
            <a:r>
              <a:rPr lang="en-US" altLang="zh-CN" sz="18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1951</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年首先提出</a:t>
            </a: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endParaRPr>
          </a:p>
          <a:p>
            <a:pPr eaLnBrk="1">
              <a:spcBef>
                <a:spcPts val="0"/>
              </a:spcBef>
              <a:spcAft>
                <a:spcPts val="600"/>
              </a:spcAft>
              <a:buClr>
                <a:srgbClr val="00B050"/>
              </a:buClr>
              <a:buSzPct val="60000"/>
              <a:buFont typeface="Wingdings" panose="05000000000000000000" pitchFamily="2" charset="2"/>
              <a:buChar char="l"/>
            </a:pP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rPr>
              <a:t>1964</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年，</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rPr>
              <a:t>IBM</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公司在</a:t>
            </a:r>
            <a:r>
              <a:rPr lang="en-US" altLang="zh-CN" sz="18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IBM 360</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系列机上成功地采用了微程序设计技术。</a:t>
            </a:r>
          </a:p>
          <a:p>
            <a:pPr eaLnBrk="1">
              <a:spcBef>
                <a:spcPts val="0"/>
              </a:spcBef>
              <a:spcAft>
                <a:spcPts val="600"/>
              </a:spcAft>
              <a:buClr>
                <a:srgbClr val="00B050"/>
              </a:buClr>
              <a:buSzPct val="60000"/>
              <a:buFont typeface="Wingdings" panose="05000000000000000000" pitchFamily="2" charset="2"/>
              <a:buChar char="l"/>
            </a:pP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rPr>
              <a:t>20</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世纪</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rPr>
              <a:t>70</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年代以来，由于</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rPr>
              <a:t>VLSI</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技术的发展，推动了微程序设计技术的发展和应用。</a:t>
            </a:r>
          </a:p>
          <a:p>
            <a:pPr eaLnBrk="1">
              <a:spcBef>
                <a:spcPts val="0"/>
              </a:spcBef>
              <a:spcAft>
                <a:spcPts val="600"/>
              </a:spcAft>
              <a:buClr>
                <a:srgbClr val="00B050"/>
              </a:buClr>
              <a:buSzPct val="60000"/>
              <a:buFont typeface="Wingdings" panose="05000000000000000000" pitchFamily="2" charset="2"/>
              <a:buChar char="l"/>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目前，</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rPr>
              <a:t>X86</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系列几乎都采用微程序设计技术，</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rPr>
              <a:t>ARM</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采用微程序和硬连线相结合</a:t>
            </a:r>
          </a:p>
        </p:txBody>
      </p:sp>
      <p:sp>
        <p:nvSpPr>
          <p:cNvPr id="3" name="页脚占位符 2">
            <a:extLst>
              <a:ext uri="{FF2B5EF4-FFF2-40B4-BE49-F238E27FC236}">
                <a16:creationId xmlns:a16="http://schemas.microsoft.com/office/drawing/2014/main" id="{C0D5EFCD-FBA7-23D6-B4FA-29016B9237E0}"/>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pic>
        <p:nvPicPr>
          <p:cNvPr id="1026" name="Picture 2" descr="undefined">
            <a:extLst>
              <a:ext uri="{FF2B5EF4-FFF2-40B4-BE49-F238E27FC236}">
                <a16:creationId xmlns:a16="http://schemas.microsoft.com/office/drawing/2014/main" id="{20F31FFE-225B-B576-64B7-CA88E90C903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6056" y="1988840"/>
            <a:ext cx="2506283" cy="3695570"/>
          </a:xfrm>
          <a:prstGeom prst="rect">
            <a:avLst/>
          </a:prstGeom>
          <a:noFill/>
          <a:extLst>
            <a:ext uri="{909E8E84-426E-40DD-AFC4-6F175D3DCCD1}">
              <a14:hiddenFill xmlns:a14="http://schemas.microsoft.com/office/drawing/2010/main">
                <a:solidFill>
                  <a:srgbClr val="FFFFFF"/>
                </a:solidFill>
              </a14:hiddenFill>
            </a:ext>
          </a:extLst>
        </p:spPr>
      </p:pic>
      <p:sp>
        <p:nvSpPr>
          <p:cNvPr id="7" name="灯片编号占位符 6">
            <a:extLst>
              <a:ext uri="{FF2B5EF4-FFF2-40B4-BE49-F238E27FC236}">
                <a16:creationId xmlns:a16="http://schemas.microsoft.com/office/drawing/2014/main" id="{FBDD56F7-A8D2-184A-B9D8-A3EF467094C8}"/>
              </a:ext>
            </a:extLst>
          </p:cNvPr>
          <p:cNvSpPr>
            <a:spLocks noGrp="1"/>
          </p:cNvSpPr>
          <p:nvPr>
            <p:ph type="sldNum" sz="quarter" idx="11"/>
          </p:nvPr>
        </p:nvSpPr>
        <p:spPr/>
        <p:txBody>
          <a:bodyPr/>
          <a:lstStyle/>
          <a:p>
            <a:pPr>
              <a:defRPr/>
            </a:pPr>
            <a:fld id="{168FAD51-4924-4E26-8EE5-0F0F7972BA28}"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r>
              <a:rPr lang="en-US" altLang="zh-CN" dirty="0">
                <a:sym typeface="+mn-lt"/>
              </a:rPr>
              <a:t>5.3  </a:t>
            </a:r>
            <a:r>
              <a:rPr lang="zh-CN" altLang="en-US" dirty="0">
                <a:sym typeface="+mn-lt"/>
              </a:rPr>
              <a:t>时序产生器和控制方式</a:t>
            </a:r>
          </a:p>
        </p:txBody>
      </p:sp>
      <p:sp>
        <p:nvSpPr>
          <p:cNvPr id="3076" name="Rectangle 3"/>
          <p:cNvSpPr>
            <a:spLocks noGrp="1" noChangeArrowheads="1"/>
          </p:cNvSpPr>
          <p:nvPr>
            <p:ph type="subTitle" idx="1"/>
          </p:nvPr>
        </p:nvSpPr>
        <p:spPr/>
        <p:txBody>
          <a:bodyPr/>
          <a:lstStyle/>
          <a:p>
            <a:r>
              <a:rPr lang="en-US" altLang="zh-CN" dirty="0">
                <a:sym typeface="+mn-lt"/>
              </a:rPr>
              <a:t>5.3.1 </a:t>
            </a:r>
            <a:r>
              <a:rPr lang="zh-CN" altLang="en-US" dirty="0">
                <a:sym typeface="+mn-lt"/>
              </a:rPr>
              <a:t>时序产生器作用和体制</a:t>
            </a:r>
          </a:p>
          <a:p>
            <a:r>
              <a:rPr lang="en-US" altLang="zh-CN" dirty="0">
                <a:sym typeface="+mn-lt"/>
              </a:rPr>
              <a:t>5.3.2 </a:t>
            </a:r>
            <a:r>
              <a:rPr lang="zh-CN" altLang="en-US" dirty="0">
                <a:sym typeface="+mn-lt"/>
              </a:rPr>
              <a:t>时序信号产生器</a:t>
            </a:r>
          </a:p>
          <a:p>
            <a:r>
              <a:rPr lang="en-US" altLang="zh-CN" dirty="0">
                <a:sym typeface="+mn-lt"/>
              </a:rPr>
              <a:t>5.3.3 </a:t>
            </a:r>
            <a:r>
              <a:rPr lang="zh-CN" altLang="en-US" dirty="0">
                <a:sym typeface="+mn-lt"/>
              </a:rPr>
              <a:t>控制方式</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856060" y="618518"/>
            <a:ext cx="7676380" cy="1080000"/>
          </a:xfrm>
        </p:spPr>
        <p:txBody>
          <a:bodyPr>
            <a:normAutofit/>
          </a:bodyPr>
          <a:lstStyle/>
          <a:p>
            <a:r>
              <a:rPr lang="zh-CN" altLang="en-US" dirty="0">
                <a:sym typeface="+mn-lt"/>
              </a:rPr>
              <a:t>微程序控制的</a:t>
            </a:r>
            <a:r>
              <a:rPr lang="zh-CN" altLang="en-US" dirty="0">
                <a:solidFill>
                  <a:srgbClr val="C00000"/>
                </a:solidFill>
                <a:sym typeface="+mn-lt"/>
              </a:rPr>
              <a:t>基本思想</a:t>
            </a:r>
          </a:p>
        </p:txBody>
      </p:sp>
      <p:sp>
        <p:nvSpPr>
          <p:cNvPr id="4" name="任意多边形: 形状 3">
            <a:extLst>
              <a:ext uri="{FF2B5EF4-FFF2-40B4-BE49-F238E27FC236}">
                <a16:creationId xmlns:a16="http://schemas.microsoft.com/office/drawing/2014/main" id="{BC764CBA-5561-6133-21BB-C069E0D8215A}"/>
              </a:ext>
            </a:extLst>
          </p:cNvPr>
          <p:cNvSpPr/>
          <p:nvPr/>
        </p:nvSpPr>
        <p:spPr>
          <a:xfrm>
            <a:off x="855663" y="2314269"/>
            <a:ext cx="7677150" cy="2646000"/>
          </a:xfrm>
          <a:custGeom>
            <a:avLst/>
            <a:gdLst>
              <a:gd name="connsiteX0" fmla="*/ 0 w 7677150"/>
              <a:gd name="connsiteY0" fmla="*/ 0 h 2646000"/>
              <a:gd name="connsiteX1" fmla="*/ 7677150 w 7677150"/>
              <a:gd name="connsiteY1" fmla="*/ 0 h 2646000"/>
              <a:gd name="connsiteX2" fmla="*/ 7677150 w 7677150"/>
              <a:gd name="connsiteY2" fmla="*/ 2646000 h 2646000"/>
              <a:gd name="connsiteX3" fmla="*/ 0 w 7677150"/>
              <a:gd name="connsiteY3" fmla="*/ 2646000 h 2646000"/>
              <a:gd name="connsiteX4" fmla="*/ 0 w 7677150"/>
              <a:gd name="connsiteY4" fmla="*/ 0 h 264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150" h="2646000">
                <a:moveTo>
                  <a:pt x="0" y="0"/>
                </a:moveTo>
                <a:lnTo>
                  <a:pt x="7677150" y="0"/>
                </a:lnTo>
                <a:lnTo>
                  <a:pt x="7677150" y="2646000"/>
                </a:lnTo>
                <a:lnTo>
                  <a:pt x="0" y="2646000"/>
                </a:lnTo>
                <a:lnTo>
                  <a:pt x="0" y="0"/>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0000" tIns="396000" rIns="360000" bIns="142240" numCol="1" spcCol="1270" anchor="t" anchorCtr="0">
            <a:noAutofit/>
          </a:bodyPr>
          <a:lstStyle/>
          <a:p>
            <a:pPr marL="228600" lvl="1" indent="-228600" algn="l" defTabSz="889000">
              <a:lnSpc>
                <a:spcPct val="140000"/>
              </a:lnSpc>
              <a:spcBef>
                <a:spcPct val="0"/>
              </a:spcBef>
              <a:spcAft>
                <a:spcPts val="0"/>
              </a:spcAft>
              <a:buChar char="•"/>
            </a:pPr>
            <a:r>
              <a:rPr lang="en-US" altLang="zh-TW"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Microprogramming Control</a:t>
            </a:r>
            <a:endPar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140000"/>
              </a:lnSpc>
              <a:spcBef>
                <a:spcPct val="0"/>
              </a:spcBef>
              <a:spcAft>
                <a:spcPts val="0"/>
              </a:spcAft>
              <a:buChar char="•"/>
            </a:pPr>
            <a:r>
              <a:rPr lang="zh-CN" altLang="en-US" sz="2000" kern="1200" dirty="0">
                <a:latin typeface="微软雅黑" panose="020B0503020204020204" pitchFamily="34" charset="-122"/>
                <a:ea typeface="微软雅黑" panose="020B0503020204020204" pitchFamily="34" charset="-122"/>
                <a:sym typeface="+mn-lt"/>
              </a:rPr>
              <a:t>把操作控制信号编制成微指令，存放到只读存储器（控制存储器）里</a:t>
            </a:r>
            <a:endParaRPr lang="en-US" altLang="zh-CN" sz="2000" kern="1200" dirty="0">
              <a:latin typeface="微软雅黑" panose="020B0503020204020204" pitchFamily="34" charset="-122"/>
              <a:ea typeface="微软雅黑" panose="020B0503020204020204" pitchFamily="34" charset="-122"/>
              <a:sym typeface="+mn-lt"/>
            </a:endParaRPr>
          </a:p>
          <a:p>
            <a:pPr marL="228600" lvl="1" indent="-228600" algn="l" defTabSz="889000">
              <a:lnSpc>
                <a:spcPct val="140000"/>
              </a:lnSpc>
              <a:spcBef>
                <a:spcPct val="0"/>
              </a:spcBef>
              <a:spcAft>
                <a:spcPts val="0"/>
              </a:spcAft>
              <a:buChar char="•"/>
            </a:pPr>
            <a:r>
              <a:rPr lang="zh-CN" altLang="en-US" sz="2000" kern="1200" dirty="0">
                <a:latin typeface="微软雅黑" panose="020B0503020204020204" pitchFamily="34" charset="-122"/>
                <a:ea typeface="微软雅黑" panose="020B0503020204020204" pitchFamily="34" charset="-122"/>
                <a:sym typeface="+mn-lt"/>
              </a:rPr>
              <a:t>运行时，从控存中取出这些微指令，从而产生所需的各种操作控制信号</a:t>
            </a:r>
            <a:endParaRPr lang="en-US" altLang="zh-CN" sz="2000" kern="1200" dirty="0">
              <a:latin typeface="微软雅黑" panose="020B0503020204020204" pitchFamily="34" charset="-122"/>
              <a:ea typeface="微软雅黑" panose="020B0503020204020204" pitchFamily="34" charset="-122"/>
              <a:sym typeface="+mn-lt"/>
            </a:endParaRPr>
          </a:p>
        </p:txBody>
      </p:sp>
      <p:sp>
        <p:nvSpPr>
          <p:cNvPr id="7" name="任意多边形: 形状 6">
            <a:extLst>
              <a:ext uri="{FF2B5EF4-FFF2-40B4-BE49-F238E27FC236}">
                <a16:creationId xmlns:a16="http://schemas.microsoft.com/office/drawing/2014/main" id="{F018F371-871D-84F4-CC8E-27F3184F4DE1}"/>
              </a:ext>
            </a:extLst>
          </p:cNvPr>
          <p:cNvSpPr/>
          <p:nvPr/>
        </p:nvSpPr>
        <p:spPr>
          <a:xfrm>
            <a:off x="1239520" y="1960028"/>
            <a:ext cx="5374005" cy="708480"/>
          </a:xfrm>
          <a:custGeom>
            <a:avLst/>
            <a:gdLst>
              <a:gd name="connsiteX0" fmla="*/ 0 w 5374005"/>
              <a:gd name="connsiteY0" fmla="*/ 118082 h 708480"/>
              <a:gd name="connsiteX1" fmla="*/ 118082 w 5374005"/>
              <a:gd name="connsiteY1" fmla="*/ 0 h 708480"/>
              <a:gd name="connsiteX2" fmla="*/ 5255923 w 5374005"/>
              <a:gd name="connsiteY2" fmla="*/ 0 h 708480"/>
              <a:gd name="connsiteX3" fmla="*/ 5374005 w 5374005"/>
              <a:gd name="connsiteY3" fmla="*/ 118082 h 708480"/>
              <a:gd name="connsiteX4" fmla="*/ 5374005 w 5374005"/>
              <a:gd name="connsiteY4" fmla="*/ 590398 h 708480"/>
              <a:gd name="connsiteX5" fmla="*/ 5255923 w 5374005"/>
              <a:gd name="connsiteY5" fmla="*/ 708480 h 708480"/>
              <a:gd name="connsiteX6" fmla="*/ 118082 w 5374005"/>
              <a:gd name="connsiteY6" fmla="*/ 708480 h 708480"/>
              <a:gd name="connsiteX7" fmla="*/ 0 w 5374005"/>
              <a:gd name="connsiteY7" fmla="*/ 590398 h 708480"/>
              <a:gd name="connsiteX8" fmla="*/ 0 w 5374005"/>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74005" h="708480">
                <a:moveTo>
                  <a:pt x="0" y="118082"/>
                </a:moveTo>
                <a:cubicBezTo>
                  <a:pt x="0" y="52867"/>
                  <a:pt x="52867" y="0"/>
                  <a:pt x="118082" y="0"/>
                </a:cubicBezTo>
                <a:lnTo>
                  <a:pt x="5255923" y="0"/>
                </a:lnTo>
                <a:cubicBezTo>
                  <a:pt x="5321138" y="0"/>
                  <a:pt x="5374005" y="52867"/>
                  <a:pt x="5374005" y="118082"/>
                </a:cubicBezTo>
                <a:lnTo>
                  <a:pt x="5374005" y="590398"/>
                </a:lnTo>
                <a:cubicBezTo>
                  <a:pt x="5374005" y="655613"/>
                  <a:pt x="5321138" y="708480"/>
                  <a:pt x="5255923" y="708480"/>
                </a:cubicBezTo>
                <a:lnTo>
                  <a:pt x="118082" y="708480"/>
                </a:lnTo>
                <a:cubicBezTo>
                  <a:pt x="52867" y="708480"/>
                  <a:pt x="0" y="655613"/>
                  <a:pt x="0" y="590398"/>
                </a:cubicBezTo>
                <a:lnTo>
                  <a:pt x="0" y="11808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37710" tIns="34585" rIns="237710" bIns="34585"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微程序控制</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任意多边形: 形状 8">
            <a:extLst>
              <a:ext uri="{FF2B5EF4-FFF2-40B4-BE49-F238E27FC236}">
                <a16:creationId xmlns:a16="http://schemas.microsoft.com/office/drawing/2014/main" id="{8F9ABD58-61AD-A306-ABC7-42327FA7E916}"/>
              </a:ext>
            </a:extLst>
          </p:cNvPr>
          <p:cNvSpPr/>
          <p:nvPr/>
        </p:nvSpPr>
        <p:spPr>
          <a:xfrm>
            <a:off x="1239519" y="5089869"/>
            <a:ext cx="6624000" cy="708480"/>
          </a:xfrm>
          <a:custGeom>
            <a:avLst/>
            <a:gdLst>
              <a:gd name="connsiteX0" fmla="*/ 0 w 5374005"/>
              <a:gd name="connsiteY0" fmla="*/ 118082 h 708480"/>
              <a:gd name="connsiteX1" fmla="*/ 118082 w 5374005"/>
              <a:gd name="connsiteY1" fmla="*/ 0 h 708480"/>
              <a:gd name="connsiteX2" fmla="*/ 5255923 w 5374005"/>
              <a:gd name="connsiteY2" fmla="*/ 0 h 708480"/>
              <a:gd name="connsiteX3" fmla="*/ 5374005 w 5374005"/>
              <a:gd name="connsiteY3" fmla="*/ 118082 h 708480"/>
              <a:gd name="connsiteX4" fmla="*/ 5374005 w 5374005"/>
              <a:gd name="connsiteY4" fmla="*/ 590398 h 708480"/>
              <a:gd name="connsiteX5" fmla="*/ 5255923 w 5374005"/>
              <a:gd name="connsiteY5" fmla="*/ 708480 h 708480"/>
              <a:gd name="connsiteX6" fmla="*/ 118082 w 5374005"/>
              <a:gd name="connsiteY6" fmla="*/ 708480 h 708480"/>
              <a:gd name="connsiteX7" fmla="*/ 0 w 5374005"/>
              <a:gd name="connsiteY7" fmla="*/ 590398 h 708480"/>
              <a:gd name="connsiteX8" fmla="*/ 0 w 5374005"/>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74005" h="708480">
                <a:moveTo>
                  <a:pt x="0" y="118082"/>
                </a:moveTo>
                <a:cubicBezTo>
                  <a:pt x="0" y="52867"/>
                  <a:pt x="52867" y="0"/>
                  <a:pt x="118082" y="0"/>
                </a:cubicBezTo>
                <a:lnTo>
                  <a:pt x="5255923" y="0"/>
                </a:lnTo>
                <a:cubicBezTo>
                  <a:pt x="5321138" y="0"/>
                  <a:pt x="5374005" y="52867"/>
                  <a:pt x="5374005" y="118082"/>
                </a:cubicBezTo>
                <a:lnTo>
                  <a:pt x="5374005" y="590398"/>
                </a:lnTo>
                <a:cubicBezTo>
                  <a:pt x="5374005" y="655613"/>
                  <a:pt x="5321138" y="708480"/>
                  <a:pt x="5255923" y="708480"/>
                </a:cubicBezTo>
                <a:lnTo>
                  <a:pt x="118082" y="708480"/>
                </a:lnTo>
                <a:cubicBezTo>
                  <a:pt x="52867" y="708480"/>
                  <a:pt x="0" y="655613"/>
                  <a:pt x="0" y="590398"/>
                </a:cubicBezTo>
                <a:lnTo>
                  <a:pt x="0" y="118082"/>
                </a:lnTo>
                <a:close/>
              </a:path>
            </a:pathLst>
          </a:custGeom>
        </p:spPr>
        <p:style>
          <a:lnRef idx="2">
            <a:schemeClr val="lt1">
              <a:hueOff val="0"/>
              <a:satOff val="0"/>
              <a:lumOff val="0"/>
              <a:alphaOff val="0"/>
            </a:schemeClr>
          </a:lnRef>
          <a:fillRef idx="1">
            <a:schemeClr val="accent2">
              <a:hueOff val="-1469031"/>
              <a:satOff val="-32495"/>
              <a:lumOff val="-6470"/>
              <a:alphaOff val="0"/>
            </a:schemeClr>
          </a:fillRef>
          <a:effectRef idx="0">
            <a:schemeClr val="accent2">
              <a:hueOff val="-1469031"/>
              <a:satOff val="-32495"/>
              <a:lumOff val="-6470"/>
              <a:alphaOff val="0"/>
            </a:schemeClr>
          </a:effectRef>
          <a:fontRef idx="minor">
            <a:schemeClr val="lt1"/>
          </a:fontRef>
        </p:style>
        <p:txBody>
          <a:bodyPr spcFirstLastPara="0" vert="horz" wrap="square" lIns="237710" tIns="34585" rIns="237710" bIns="34585" numCol="1" spcCol="1270" anchor="ctr" anchorCtr="0">
            <a:noAutofit/>
          </a:bodyPr>
          <a:lstStyle/>
          <a:p>
            <a:pPr marL="0" lvl="0" indent="0" algn="l" defTabSz="889000">
              <a:lnSpc>
                <a:spcPct val="90000"/>
              </a:lnSpc>
              <a:spcBef>
                <a:spcPct val="0"/>
              </a:spcBef>
              <a:spcAft>
                <a:spcPct val="35000"/>
              </a:spcAft>
              <a:buNone/>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基本思想：</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微程序设计技术是</a:t>
            </a:r>
            <a:r>
              <a:rPr lang="zh-CN" altLang="en-US" sz="2000" b="1" kern="1200"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用软件方法</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来设计硬件</a:t>
            </a:r>
          </a:p>
        </p:txBody>
      </p:sp>
      <p:sp>
        <p:nvSpPr>
          <p:cNvPr id="6" name="页脚占位符 5">
            <a:extLst>
              <a:ext uri="{FF2B5EF4-FFF2-40B4-BE49-F238E27FC236}">
                <a16:creationId xmlns:a16="http://schemas.microsoft.com/office/drawing/2014/main" id="{89C24617-836E-5324-1A28-F609F6826E14}"/>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3" name="灯片编号占位符 2">
            <a:extLst>
              <a:ext uri="{FF2B5EF4-FFF2-40B4-BE49-F238E27FC236}">
                <a16:creationId xmlns:a16="http://schemas.microsoft.com/office/drawing/2014/main" id="{37C81425-D7B7-B0ED-4371-927C5920ECA9}"/>
              </a:ext>
            </a:extLst>
          </p:cNvPr>
          <p:cNvSpPr>
            <a:spLocks noGrp="1"/>
          </p:cNvSpPr>
          <p:nvPr>
            <p:ph type="sldNum" sz="quarter" idx="11"/>
          </p:nvPr>
        </p:nvSpPr>
        <p:spPr/>
        <p:txBody>
          <a:bodyPr/>
          <a:lstStyle/>
          <a:p>
            <a:pPr>
              <a:defRPr/>
            </a:pPr>
            <a:fld id="{168FAD51-4924-4E26-8EE5-0F0F7972BA28}" type="slidenum">
              <a:rPr lang="en-US" smtClean="0"/>
              <a:pPr>
                <a:defRPr/>
              </a:pPr>
              <a:t>30</a:t>
            </a:fld>
            <a:endParaRPr lang="en-US" dirty="0"/>
          </a:p>
        </p:txBody>
      </p:sp>
    </p:spTree>
    <p:extLst>
      <p:ext uri="{BB962C8B-B14F-4D97-AF65-F5344CB8AC3E}">
        <p14:creationId xmlns:p14="http://schemas.microsoft.com/office/powerpoint/2010/main" val="3171897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03BEC-997F-3EE6-CCA7-CA1833696EEA}"/>
              </a:ext>
            </a:extLst>
          </p:cNvPr>
          <p:cNvSpPr>
            <a:spLocks noGrp="1"/>
          </p:cNvSpPr>
          <p:nvPr>
            <p:ph type="title"/>
          </p:nvPr>
        </p:nvSpPr>
        <p:spPr>
          <a:xfrm>
            <a:off x="856058" y="1419227"/>
            <a:ext cx="7429500" cy="2852737"/>
          </a:xfrm>
        </p:spPr>
        <p:txBody>
          <a:bodyPr/>
          <a:lstStyle/>
          <a:p>
            <a:r>
              <a:rPr lang="en-US" altLang="zh-CN" dirty="0">
                <a:sym typeface="+mn-lt"/>
              </a:rPr>
              <a:t>5.4.1 </a:t>
            </a:r>
            <a:r>
              <a:rPr lang="zh-CN" altLang="en-US" dirty="0">
                <a:sym typeface="+mn-lt"/>
              </a:rPr>
              <a:t>微程序控制原理 </a:t>
            </a:r>
            <a:endParaRPr lang="zh-CN" altLang="en-US" dirty="0"/>
          </a:p>
        </p:txBody>
      </p:sp>
      <p:sp>
        <p:nvSpPr>
          <p:cNvPr id="5" name="文本占位符 4">
            <a:extLst>
              <a:ext uri="{FF2B5EF4-FFF2-40B4-BE49-F238E27FC236}">
                <a16:creationId xmlns:a16="http://schemas.microsoft.com/office/drawing/2014/main" id="{73D4FF19-BF7F-F8B8-2ABD-E7F83CEEAC0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92152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56060" y="618518"/>
            <a:ext cx="7676380" cy="1080000"/>
          </a:xfrm>
        </p:spPr>
        <p:txBody>
          <a:bodyPr/>
          <a:lstStyle/>
          <a:p>
            <a:r>
              <a:rPr lang="en-US" altLang="zh-CN" dirty="0">
                <a:sym typeface="+mn-lt"/>
              </a:rPr>
              <a:t>1.</a:t>
            </a:r>
            <a:r>
              <a:rPr lang="zh-CN" altLang="en-US" dirty="0">
                <a:sym typeface="+mn-lt"/>
              </a:rPr>
              <a:t>微命令和微操作</a:t>
            </a:r>
          </a:p>
        </p:txBody>
      </p:sp>
      <p:sp>
        <p:nvSpPr>
          <p:cNvPr id="18436" name="Rectangle 3"/>
          <p:cNvSpPr>
            <a:spLocks noGrp="1" noChangeArrowheads="1"/>
          </p:cNvSpPr>
          <p:nvPr>
            <p:ph idx="1"/>
          </p:nvPr>
        </p:nvSpPr>
        <p:spPr>
          <a:xfrm>
            <a:off x="856060" y="1916832"/>
            <a:ext cx="7676380" cy="4176464"/>
          </a:xfrm>
        </p:spPr>
        <p:txBody>
          <a:bodyPr/>
          <a:lstStyle/>
          <a:p>
            <a:r>
              <a:rPr lang="zh-CN" altLang="en-US" sz="2400" dirty="0">
                <a:sym typeface="+mn-lt"/>
              </a:rPr>
              <a:t>部件分为两种：</a:t>
            </a:r>
            <a:r>
              <a:rPr lang="zh-CN" altLang="en-US" sz="2400" b="1" dirty="0">
                <a:sym typeface="+mn-lt"/>
              </a:rPr>
              <a:t>控制部件</a:t>
            </a:r>
            <a:r>
              <a:rPr lang="zh-CN" altLang="en-US" sz="2400" dirty="0">
                <a:sym typeface="+mn-lt"/>
              </a:rPr>
              <a:t>和</a:t>
            </a:r>
            <a:r>
              <a:rPr lang="zh-CN" altLang="en-US" sz="2400" b="1" dirty="0">
                <a:sym typeface="+mn-lt"/>
              </a:rPr>
              <a:t>执行部件</a:t>
            </a:r>
            <a:endParaRPr lang="en-US" altLang="zh-CN" sz="2400" b="1" dirty="0">
              <a:sym typeface="+mn-lt"/>
            </a:endParaRPr>
          </a:p>
          <a:p>
            <a:endParaRPr lang="en-US" altLang="zh-CN" sz="2400" dirty="0">
              <a:sym typeface="+mn-lt"/>
            </a:endParaRPr>
          </a:p>
          <a:p>
            <a:endParaRPr lang="en-US" altLang="zh-CN" sz="2400" dirty="0">
              <a:sym typeface="+mn-lt"/>
            </a:endParaRPr>
          </a:p>
          <a:p>
            <a:endParaRPr lang="en-US" altLang="zh-CN" sz="2400" dirty="0">
              <a:sym typeface="+mn-lt"/>
            </a:endParaRPr>
          </a:p>
          <a:p>
            <a:endParaRPr lang="en-US" altLang="zh-CN" sz="2400" dirty="0">
              <a:sym typeface="+mn-lt"/>
            </a:endParaRPr>
          </a:p>
          <a:p>
            <a:r>
              <a:rPr lang="zh-CN" altLang="en-US" sz="2400" b="1" dirty="0">
                <a:sym typeface="+mn-lt"/>
              </a:rPr>
              <a:t>微命令</a:t>
            </a:r>
            <a:r>
              <a:rPr lang="zh-CN" altLang="en-US" sz="2400" dirty="0">
                <a:sym typeface="+mn-lt"/>
              </a:rPr>
              <a:t>：控制部件通过</a:t>
            </a:r>
            <a:r>
              <a:rPr lang="zh-CN" altLang="en-US" sz="2400" b="1" dirty="0">
                <a:solidFill>
                  <a:schemeClr val="accent2">
                    <a:lumMod val="75000"/>
                  </a:schemeClr>
                </a:solidFill>
                <a:sym typeface="+mn-lt"/>
              </a:rPr>
              <a:t>控制线</a:t>
            </a:r>
            <a:r>
              <a:rPr lang="zh-CN" altLang="en-US" sz="2400" dirty="0">
                <a:sym typeface="+mn-lt"/>
              </a:rPr>
              <a:t>向执行部件发出的控制命令</a:t>
            </a:r>
          </a:p>
          <a:p>
            <a:r>
              <a:rPr lang="zh-CN" altLang="en-US" sz="2400" b="1" dirty="0">
                <a:sym typeface="+mn-lt"/>
              </a:rPr>
              <a:t>微操作</a:t>
            </a:r>
            <a:r>
              <a:rPr lang="zh-CN" altLang="en-US" sz="2400" dirty="0">
                <a:sym typeface="+mn-lt"/>
              </a:rPr>
              <a:t>：执行部件接受微命令后所进行的操作</a:t>
            </a:r>
            <a:endParaRPr lang="en-US" altLang="zh-CN" sz="2400" dirty="0">
              <a:sym typeface="+mn-lt"/>
            </a:endParaRPr>
          </a:p>
          <a:p>
            <a:r>
              <a:rPr lang="zh-CN" altLang="en-US" sz="2400" b="1" dirty="0">
                <a:solidFill>
                  <a:srgbClr val="C00000"/>
                </a:solidFill>
                <a:sym typeface="+mn-lt"/>
              </a:rPr>
              <a:t>微操作在执行部件中是最小、最基本的操作</a:t>
            </a:r>
          </a:p>
        </p:txBody>
      </p:sp>
      <p:sp>
        <p:nvSpPr>
          <p:cNvPr id="5" name="页脚占位符 4">
            <a:extLst>
              <a:ext uri="{FF2B5EF4-FFF2-40B4-BE49-F238E27FC236}">
                <a16:creationId xmlns:a16="http://schemas.microsoft.com/office/drawing/2014/main" id="{D33B64A6-B29F-580A-C51A-09FCF6DF5185}"/>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grpSp>
        <p:nvGrpSpPr>
          <p:cNvPr id="12" name="组合 11">
            <a:extLst>
              <a:ext uri="{FF2B5EF4-FFF2-40B4-BE49-F238E27FC236}">
                <a16:creationId xmlns:a16="http://schemas.microsoft.com/office/drawing/2014/main" id="{26D2470D-BF7D-1152-33E4-077A650663A1}"/>
              </a:ext>
            </a:extLst>
          </p:cNvPr>
          <p:cNvGrpSpPr/>
          <p:nvPr/>
        </p:nvGrpSpPr>
        <p:grpSpPr>
          <a:xfrm>
            <a:off x="2267744" y="2564904"/>
            <a:ext cx="4320320" cy="1440000"/>
            <a:chOff x="2267744" y="2564904"/>
            <a:chExt cx="4320320" cy="1440000"/>
          </a:xfrm>
        </p:grpSpPr>
        <p:sp>
          <p:nvSpPr>
            <p:cNvPr id="6" name="矩形 5">
              <a:extLst>
                <a:ext uri="{FF2B5EF4-FFF2-40B4-BE49-F238E27FC236}">
                  <a16:creationId xmlns:a16="http://schemas.microsoft.com/office/drawing/2014/main" id="{DB49DA73-CF2D-2C20-E9D9-5D90A74267A5}"/>
                </a:ext>
              </a:extLst>
            </p:cNvPr>
            <p:cNvSpPr/>
            <p:nvPr/>
          </p:nvSpPr>
          <p:spPr>
            <a:xfrm>
              <a:off x="2267744" y="2564904"/>
              <a:ext cx="1440000" cy="1440000"/>
            </a:xfrm>
            <a:prstGeom prst="rect">
              <a:avLst/>
            </a:prstGeom>
            <a:ln w="9525">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控制部件</a:t>
              </a:r>
            </a:p>
          </p:txBody>
        </p:sp>
        <p:sp>
          <p:nvSpPr>
            <p:cNvPr id="7" name="矩形 6">
              <a:extLst>
                <a:ext uri="{FF2B5EF4-FFF2-40B4-BE49-F238E27FC236}">
                  <a16:creationId xmlns:a16="http://schemas.microsoft.com/office/drawing/2014/main" id="{687C843C-B318-0925-9C67-572A30ED081C}"/>
                </a:ext>
              </a:extLst>
            </p:cNvPr>
            <p:cNvSpPr/>
            <p:nvPr/>
          </p:nvSpPr>
          <p:spPr>
            <a:xfrm>
              <a:off x="5148064" y="2564904"/>
              <a:ext cx="1440000" cy="1440000"/>
            </a:xfrm>
            <a:prstGeom prst="rect">
              <a:avLst/>
            </a:prstGeom>
            <a:ln w="9525">
              <a:solidFill>
                <a:schemeClr val="accent5">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执行部件</a:t>
              </a:r>
            </a:p>
          </p:txBody>
        </p:sp>
        <p:sp>
          <p:nvSpPr>
            <p:cNvPr id="8" name="箭头: 右 7">
              <a:extLst>
                <a:ext uri="{FF2B5EF4-FFF2-40B4-BE49-F238E27FC236}">
                  <a16:creationId xmlns:a16="http://schemas.microsoft.com/office/drawing/2014/main" id="{9DACE5DB-6358-90D9-1FE6-EA1D3EB9A8C5}"/>
                </a:ext>
              </a:extLst>
            </p:cNvPr>
            <p:cNvSpPr/>
            <p:nvPr/>
          </p:nvSpPr>
          <p:spPr>
            <a:xfrm>
              <a:off x="3707904" y="2852936"/>
              <a:ext cx="1440000" cy="144000"/>
            </a:xfrm>
            <a:prstGeom prst="rightArrow">
              <a:avLst/>
            </a:prstGeom>
            <a:solidFill>
              <a:schemeClr val="accent2">
                <a:lumMod val="60000"/>
                <a:lumOff val="40000"/>
              </a:schemeClr>
            </a:solidFill>
            <a:ln w="95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左 8">
              <a:extLst>
                <a:ext uri="{FF2B5EF4-FFF2-40B4-BE49-F238E27FC236}">
                  <a16:creationId xmlns:a16="http://schemas.microsoft.com/office/drawing/2014/main" id="{964EE471-5F8A-C731-9683-951E72089AFB}"/>
                </a:ext>
              </a:extLst>
            </p:cNvPr>
            <p:cNvSpPr/>
            <p:nvPr/>
          </p:nvSpPr>
          <p:spPr>
            <a:xfrm>
              <a:off x="3707904" y="3501008"/>
              <a:ext cx="1440000" cy="144000"/>
            </a:xfrm>
            <a:prstGeom prst="leftArrow">
              <a:avLst/>
            </a:prstGeom>
            <a:solidFill>
              <a:schemeClr val="accent5">
                <a:lumMod val="60000"/>
                <a:lumOff val="40000"/>
              </a:schemeClr>
            </a:solidFill>
            <a:ln w="952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52DF4E3-F2E1-0FFE-9E70-6219A352A280}"/>
                </a:ext>
              </a:extLst>
            </p:cNvPr>
            <p:cNvSpPr txBox="1"/>
            <p:nvPr/>
          </p:nvSpPr>
          <p:spPr>
            <a:xfrm>
              <a:off x="4014698" y="2574844"/>
              <a:ext cx="723275" cy="307777"/>
            </a:xfrm>
            <a:prstGeom prst="rect">
              <a:avLst/>
            </a:prstGeom>
            <a:noFill/>
          </p:spPr>
          <p:txBody>
            <a:bodyPr wrap="non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控制线</a:t>
              </a:r>
            </a:p>
          </p:txBody>
        </p:sp>
        <p:sp>
          <p:nvSpPr>
            <p:cNvPr id="11" name="文本框 10">
              <a:extLst>
                <a:ext uri="{FF2B5EF4-FFF2-40B4-BE49-F238E27FC236}">
                  <a16:creationId xmlns:a16="http://schemas.microsoft.com/office/drawing/2014/main" id="{6F825257-49C8-EFA6-3524-A7F980C4DB76}"/>
                </a:ext>
              </a:extLst>
            </p:cNvPr>
            <p:cNvSpPr txBox="1"/>
            <p:nvPr/>
          </p:nvSpPr>
          <p:spPr>
            <a:xfrm>
              <a:off x="4064749" y="3225479"/>
              <a:ext cx="723275" cy="307777"/>
            </a:xfrm>
            <a:prstGeom prst="rect">
              <a:avLst/>
            </a:prstGeom>
            <a:noFill/>
          </p:spPr>
          <p:txBody>
            <a:bodyPr wrap="non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反馈线</a:t>
              </a:r>
            </a:p>
          </p:txBody>
        </p:sp>
      </p:grpSp>
      <p:sp>
        <p:nvSpPr>
          <p:cNvPr id="3" name="灯片编号占位符 2">
            <a:extLst>
              <a:ext uri="{FF2B5EF4-FFF2-40B4-BE49-F238E27FC236}">
                <a16:creationId xmlns:a16="http://schemas.microsoft.com/office/drawing/2014/main" id="{11A5EFAD-1548-5204-4AF4-E4E0B097BB49}"/>
              </a:ext>
            </a:extLst>
          </p:cNvPr>
          <p:cNvSpPr>
            <a:spLocks noGrp="1"/>
          </p:cNvSpPr>
          <p:nvPr>
            <p:ph type="sldNum" sz="quarter" idx="11"/>
          </p:nvPr>
        </p:nvSpPr>
        <p:spPr/>
        <p:txBody>
          <a:bodyPr/>
          <a:lstStyle/>
          <a:p>
            <a:pPr>
              <a:defRPr/>
            </a:pPr>
            <a:fld id="{168FAD51-4924-4E26-8EE5-0F0F7972BA28}"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cs typeface="+mn-ea"/>
                <a:sym typeface="+mn-lt"/>
              </a:rPr>
              <a:t>微操作分类</a:t>
            </a:r>
            <a:endParaRPr lang="zh-CN" altLang="en-US" dirty="0">
              <a:cs typeface="+mn-ea"/>
              <a:sym typeface="+mn-lt"/>
            </a:endParaRPr>
          </a:p>
        </p:txBody>
      </p:sp>
      <p:graphicFrame>
        <p:nvGraphicFramePr>
          <p:cNvPr id="7" name="内容占位符 6">
            <a:extLst>
              <a:ext uri="{FF2B5EF4-FFF2-40B4-BE49-F238E27FC236}">
                <a16:creationId xmlns:a16="http://schemas.microsoft.com/office/drawing/2014/main" id="{23B0BC5E-4297-AD38-3257-D6DFF3BA8B0A}"/>
              </a:ext>
            </a:extLst>
          </p:cNvPr>
          <p:cNvGraphicFramePr>
            <a:graphicFrameLocks noGrp="1"/>
          </p:cNvGraphicFramePr>
          <p:nvPr>
            <p:ph idx="1"/>
            <p:extLst>
              <p:ext uri="{D42A27DB-BD31-4B8C-83A1-F6EECF244321}">
                <p14:modId xmlns:p14="http://schemas.microsoft.com/office/powerpoint/2010/main" val="1756165373"/>
              </p:ext>
            </p:extLst>
          </p:nvPr>
        </p:nvGraphicFramePr>
        <p:xfrm>
          <a:off x="855663" y="1916113"/>
          <a:ext cx="7677150" cy="3529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页脚占位符 5">
            <a:extLst>
              <a:ext uri="{FF2B5EF4-FFF2-40B4-BE49-F238E27FC236}">
                <a16:creationId xmlns:a16="http://schemas.microsoft.com/office/drawing/2014/main" id="{8153B9C6-30B2-1ADA-889D-F5F243FA226C}"/>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10" name="灯片编号占位符 9">
            <a:extLst>
              <a:ext uri="{FF2B5EF4-FFF2-40B4-BE49-F238E27FC236}">
                <a16:creationId xmlns:a16="http://schemas.microsoft.com/office/drawing/2014/main" id="{567200DB-9171-E43E-F1A4-7CFA9830065E}"/>
              </a:ext>
            </a:extLst>
          </p:cNvPr>
          <p:cNvSpPr>
            <a:spLocks noGrp="1"/>
          </p:cNvSpPr>
          <p:nvPr>
            <p:ph type="sldNum" sz="quarter" idx="11"/>
          </p:nvPr>
        </p:nvSpPr>
        <p:spPr/>
        <p:txBody>
          <a:bodyPr/>
          <a:lstStyle/>
          <a:p>
            <a:pPr>
              <a:defRPr/>
            </a:pPr>
            <a:fld id="{168FAD51-4924-4E26-8EE5-0F0F7972BA28}" type="slidenum">
              <a:rPr lang="en-US" smtClean="0"/>
              <a:pPr>
                <a:defRPr/>
              </a:pPr>
              <a:t>33</a:t>
            </a:fld>
            <a:endParaRPr lang="en-US" dirty="0"/>
          </a:p>
        </p:txBody>
      </p:sp>
    </p:spTree>
    <p:extLst>
      <p:ext uri="{BB962C8B-B14F-4D97-AF65-F5344CB8AC3E}">
        <p14:creationId xmlns:p14="http://schemas.microsoft.com/office/powerpoint/2010/main" val="4100154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6"/>
          <p:cNvPicPr>
            <a:picLocks noChangeAspect="1" noChangeArrowheads="1"/>
          </p:cNvPicPr>
          <p:nvPr/>
        </p:nvPicPr>
        <p:blipFill>
          <a:blip r:embed="rId2">
            <a:extLst>
              <a:ext uri="{28A0092B-C50C-407E-A947-70E740481C1C}">
                <a14:useLocalDpi xmlns:a14="http://schemas.microsoft.com/office/drawing/2010/main" val="0"/>
              </a:ext>
            </a:extLst>
          </a:blip>
          <a:srcRect l="12" r="12"/>
          <a:stretch/>
        </p:blipFill>
        <p:spPr bwMode="auto">
          <a:xfrm>
            <a:off x="4067944" y="1863272"/>
            <a:ext cx="4582703" cy="401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6">
            <a:extLst>
              <a:ext uri="{FF2B5EF4-FFF2-40B4-BE49-F238E27FC236}">
                <a16:creationId xmlns:a16="http://schemas.microsoft.com/office/drawing/2014/main" id="{5E90367E-7AED-1F9B-BBDB-410D3E3995BA}"/>
              </a:ext>
            </a:extLst>
          </p:cNvPr>
          <p:cNvSpPr>
            <a:spLocks noGrp="1"/>
          </p:cNvSpPr>
          <p:nvPr>
            <p:ph type="title"/>
          </p:nvPr>
        </p:nvSpPr>
        <p:spPr/>
        <p:txBody>
          <a:bodyPr>
            <a:normAutofit/>
          </a:bodyPr>
          <a:lstStyle/>
          <a:p>
            <a:r>
              <a:rPr lang="zh-CN" altLang="en-US" sz="2800" dirty="0">
                <a:cs typeface="+mn-ea"/>
                <a:sym typeface="+mn-lt"/>
              </a:rPr>
              <a:t>微操作分类举例</a:t>
            </a:r>
            <a:endParaRPr lang="zh-CN" altLang="en-US" sz="2800" dirty="0"/>
          </a:p>
        </p:txBody>
      </p:sp>
      <p:sp>
        <p:nvSpPr>
          <p:cNvPr id="3" name="页脚占位符 2">
            <a:extLst>
              <a:ext uri="{FF2B5EF4-FFF2-40B4-BE49-F238E27FC236}">
                <a16:creationId xmlns:a16="http://schemas.microsoft.com/office/drawing/2014/main" id="{E9AE71EE-6746-84F4-C127-227AD3B41FB5}"/>
              </a:ext>
            </a:extLst>
          </p:cNvPr>
          <p:cNvSpPr>
            <a:spLocks noGrp="1"/>
          </p:cNvSpPr>
          <p:nvPr>
            <p:ph type="ftr" sz="quarter" idx="3"/>
          </p:nvPr>
        </p:nvSpPr>
        <p:spPr/>
        <p:txBody>
          <a:bodyPr/>
          <a:lstStyle/>
          <a:p>
            <a:r>
              <a:rPr lang="zh-CN" altLang="en-US"/>
              <a:t>华北电力大学控制与计算机工程学院 王红 制作</a:t>
            </a:r>
            <a:endParaRPr lang="en-US" dirty="0"/>
          </a:p>
        </p:txBody>
      </p:sp>
      <p:graphicFrame>
        <p:nvGraphicFramePr>
          <p:cNvPr id="16" name="内容占位符 15">
            <a:extLst>
              <a:ext uri="{FF2B5EF4-FFF2-40B4-BE49-F238E27FC236}">
                <a16:creationId xmlns:a16="http://schemas.microsoft.com/office/drawing/2014/main" id="{DF34CC53-5C82-D5DC-B869-1529DE60165E}"/>
              </a:ext>
            </a:extLst>
          </p:cNvPr>
          <p:cNvGraphicFramePr>
            <a:graphicFrameLocks noGrp="1"/>
          </p:cNvGraphicFramePr>
          <p:nvPr>
            <p:ph sz="half" idx="1"/>
            <p:extLst>
              <p:ext uri="{D42A27DB-BD31-4B8C-83A1-F6EECF244321}">
                <p14:modId xmlns:p14="http://schemas.microsoft.com/office/powerpoint/2010/main" val="1019910134"/>
              </p:ext>
            </p:extLst>
          </p:nvPr>
        </p:nvGraphicFramePr>
        <p:xfrm>
          <a:off x="855663" y="1484784"/>
          <a:ext cx="3140273" cy="4536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a:extLst>
              <a:ext uri="{FF2B5EF4-FFF2-40B4-BE49-F238E27FC236}">
                <a16:creationId xmlns:a16="http://schemas.microsoft.com/office/drawing/2014/main" id="{47C5DE78-DF1F-C6BA-5D40-AA1936B2EAD0}"/>
              </a:ext>
            </a:extLst>
          </p:cNvPr>
          <p:cNvSpPr>
            <a:spLocks noGrp="1"/>
          </p:cNvSpPr>
          <p:nvPr>
            <p:ph type="sldNum" sz="quarter" idx="11"/>
          </p:nvPr>
        </p:nvSpPr>
        <p:spPr/>
        <p:txBody>
          <a:bodyPr/>
          <a:lstStyle/>
          <a:p>
            <a:pPr>
              <a:defRPr/>
            </a:pPr>
            <a:fld id="{168FAD51-4924-4E26-8EE5-0F0F7972BA28}"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dirty="0">
                <a:sym typeface="+mn-lt"/>
              </a:rPr>
              <a:t>2.</a:t>
            </a:r>
            <a:r>
              <a:rPr lang="zh-CN" altLang="en-US" dirty="0">
                <a:sym typeface="+mn-lt"/>
              </a:rPr>
              <a:t>微指令和微程序</a:t>
            </a:r>
          </a:p>
        </p:txBody>
      </p:sp>
      <p:graphicFrame>
        <p:nvGraphicFramePr>
          <p:cNvPr id="5" name="内容占位符 4">
            <a:extLst>
              <a:ext uri="{FF2B5EF4-FFF2-40B4-BE49-F238E27FC236}">
                <a16:creationId xmlns:a16="http://schemas.microsoft.com/office/drawing/2014/main" id="{50D3627B-ECE2-9810-57BC-CD2773AFEB24}"/>
              </a:ext>
            </a:extLst>
          </p:cNvPr>
          <p:cNvGraphicFramePr>
            <a:graphicFrameLocks noGrp="1"/>
          </p:cNvGraphicFramePr>
          <p:nvPr>
            <p:ph idx="1"/>
            <p:extLst>
              <p:ext uri="{D42A27DB-BD31-4B8C-83A1-F6EECF244321}">
                <p14:modId xmlns:p14="http://schemas.microsoft.com/office/powerpoint/2010/main" val="1372464063"/>
              </p:ext>
            </p:extLst>
          </p:nvPr>
        </p:nvGraphicFramePr>
        <p:xfrm>
          <a:off x="855663" y="1916113"/>
          <a:ext cx="7677150" cy="3385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8711C404-D101-030C-08BD-4356C39BDE02}"/>
              </a:ext>
            </a:extLst>
          </p:cNvPr>
          <p:cNvSpPr>
            <a:spLocks noGrp="1"/>
          </p:cNvSpPr>
          <p:nvPr>
            <p:ph type="sldNum" sz="quarter" idx="11"/>
          </p:nvPr>
        </p:nvSpPr>
        <p:spPr/>
        <p:txBody>
          <a:bodyPr/>
          <a:lstStyle/>
          <a:p>
            <a:pPr>
              <a:defRPr/>
            </a:pPr>
            <a:fld id="{168FAD51-4924-4E26-8EE5-0F0F7972BA28}" type="slidenum">
              <a:rPr lang="en-US" smtClean="0"/>
              <a:pPr>
                <a:defRPr/>
              </a:pPr>
              <a:t>35</a:t>
            </a:fld>
            <a:endParaRPr lang="en-US" dirty="0"/>
          </a:p>
        </p:txBody>
      </p:sp>
      <p:sp>
        <p:nvSpPr>
          <p:cNvPr id="9" name="页脚占位符 8">
            <a:extLst>
              <a:ext uri="{FF2B5EF4-FFF2-40B4-BE49-F238E27FC236}">
                <a16:creationId xmlns:a16="http://schemas.microsoft.com/office/drawing/2014/main" id="{F1294AA2-F5AB-916F-BF70-CFEE937C8888}"/>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zh-CN" altLang="en-US" dirty="0">
                <a:sym typeface="+mn-lt"/>
              </a:rPr>
              <a:t>微程序</a:t>
            </a:r>
          </a:p>
        </p:txBody>
      </p:sp>
      <p:graphicFrame>
        <p:nvGraphicFramePr>
          <p:cNvPr id="7" name="内容占位符 6">
            <a:extLst>
              <a:ext uri="{FF2B5EF4-FFF2-40B4-BE49-F238E27FC236}">
                <a16:creationId xmlns:a16="http://schemas.microsoft.com/office/drawing/2014/main" id="{007AA796-7652-10B3-0EA3-CBD3EB43C2F2}"/>
              </a:ext>
            </a:extLst>
          </p:cNvPr>
          <p:cNvGraphicFramePr>
            <a:graphicFrameLocks noGrp="1"/>
          </p:cNvGraphicFramePr>
          <p:nvPr>
            <p:ph idx="1"/>
            <p:extLst>
              <p:ext uri="{D42A27DB-BD31-4B8C-83A1-F6EECF244321}">
                <p14:modId xmlns:p14="http://schemas.microsoft.com/office/powerpoint/2010/main" val="2779006084"/>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AE2A702C-71FD-412D-14CE-B35DEDC51D24}"/>
              </a:ext>
            </a:extLst>
          </p:cNvPr>
          <p:cNvSpPr>
            <a:spLocks noGrp="1"/>
          </p:cNvSpPr>
          <p:nvPr>
            <p:ph type="sldNum" sz="quarter" idx="11"/>
          </p:nvPr>
        </p:nvSpPr>
        <p:spPr>
          <a:xfrm>
            <a:off x="7810574" y="6376243"/>
            <a:ext cx="577850" cy="365125"/>
          </a:xfrm>
        </p:spPr>
        <p:txBody>
          <a:bodyPr/>
          <a:lstStyle/>
          <a:p>
            <a:fld id="{168FAD51-4924-4E26-8EE5-0F0F7972BA28}" type="slidenum">
              <a:rPr lang="en-US" smtClean="0"/>
              <a:pPr/>
              <a:t>36</a:t>
            </a:fld>
            <a:endParaRPr lang="en-US" dirty="0"/>
          </a:p>
        </p:txBody>
      </p:sp>
      <p:sp>
        <p:nvSpPr>
          <p:cNvPr id="6" name="页脚占位符 5">
            <a:extLst>
              <a:ext uri="{FF2B5EF4-FFF2-40B4-BE49-F238E27FC236}">
                <a16:creationId xmlns:a16="http://schemas.microsoft.com/office/drawing/2014/main" id="{86E5D5A9-7B40-9410-45F2-D4A30636EBFC}"/>
              </a:ext>
            </a:extLst>
          </p:cNvPr>
          <p:cNvSpPr>
            <a:spLocks noGrp="1"/>
          </p:cNvSpPr>
          <p:nvPr>
            <p:ph type="ftr" sz="quarter" idx="3"/>
          </p:nvPr>
        </p:nvSpPr>
        <p:spPr>
          <a:xfrm>
            <a:off x="1981200" y="6376988"/>
            <a:ext cx="4678363" cy="365125"/>
          </a:xfrm>
        </p:spPr>
        <p:txBody>
          <a:bodyPr/>
          <a:lstStyle/>
          <a:p>
            <a:r>
              <a:rPr lang="zh-CN" altLang="en-US"/>
              <a:t>华北电力大学控制与计算机工程学院 王红 制作</a:t>
            </a:r>
            <a:endParaRPr lang="en-US" dirty="0"/>
          </a:p>
        </p:txBody>
      </p:sp>
    </p:spTree>
    <p:extLst>
      <p:ext uri="{BB962C8B-B14F-4D97-AF65-F5344CB8AC3E}">
        <p14:creationId xmlns:p14="http://schemas.microsoft.com/office/powerpoint/2010/main" val="3386336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E0DB9-747F-2864-CFEC-258B88977A16}"/>
              </a:ext>
            </a:extLst>
          </p:cNvPr>
          <p:cNvSpPr>
            <a:spLocks noGrp="1"/>
          </p:cNvSpPr>
          <p:nvPr>
            <p:ph type="title"/>
          </p:nvPr>
        </p:nvSpPr>
        <p:spPr/>
        <p:txBody>
          <a:bodyPr/>
          <a:lstStyle/>
          <a:p>
            <a:r>
              <a:rPr lang="zh-CN" altLang="en-US" dirty="0">
                <a:cs typeface="+mn-ea"/>
                <a:sym typeface="+mn-lt"/>
              </a:rPr>
              <a:t>简单运算器通路图的微指令格式举例</a:t>
            </a:r>
          </a:p>
        </p:txBody>
      </p:sp>
      <p:sp>
        <p:nvSpPr>
          <p:cNvPr id="5" name="页脚占位符 4">
            <a:extLst>
              <a:ext uri="{FF2B5EF4-FFF2-40B4-BE49-F238E27FC236}">
                <a16:creationId xmlns:a16="http://schemas.microsoft.com/office/drawing/2014/main" id="{B69E17E4-7748-807B-6044-D0ED508A91F4}"/>
              </a:ext>
            </a:extLst>
          </p:cNvPr>
          <p:cNvSpPr>
            <a:spLocks noGrp="1"/>
          </p:cNvSpPr>
          <p:nvPr>
            <p:ph type="ftr" sz="quarter" idx="3"/>
          </p:nvPr>
        </p:nvSpPr>
        <p:spPr/>
        <p:txBody>
          <a:bodyPr/>
          <a:lstStyle/>
          <a:p>
            <a:pPr>
              <a:defRPr/>
            </a:pPr>
            <a:r>
              <a:rPr lang="zh-CN" altLang="en-US" dirty="0"/>
              <a:t>华北电力大学控制与计算机工程学院 王红 制作</a:t>
            </a:r>
            <a:endParaRPr lang="en-US" dirty="0"/>
          </a:p>
        </p:txBody>
      </p:sp>
      <p:sp>
        <p:nvSpPr>
          <p:cNvPr id="13" name="灯片编号占位符 12">
            <a:extLst>
              <a:ext uri="{FF2B5EF4-FFF2-40B4-BE49-F238E27FC236}">
                <a16:creationId xmlns:a16="http://schemas.microsoft.com/office/drawing/2014/main" id="{D11CEC48-24DA-3C8F-F824-5FDFAE4EEA15}"/>
              </a:ext>
            </a:extLst>
          </p:cNvPr>
          <p:cNvSpPr>
            <a:spLocks noGrp="1"/>
          </p:cNvSpPr>
          <p:nvPr>
            <p:ph type="sldNum" sz="quarter" idx="11"/>
          </p:nvPr>
        </p:nvSpPr>
        <p:spPr/>
        <p:txBody>
          <a:bodyPr/>
          <a:lstStyle/>
          <a:p>
            <a:pPr>
              <a:defRPr/>
            </a:pPr>
            <a:fld id="{168FAD51-4924-4E26-8EE5-0F0F7972BA28}" type="slidenum">
              <a:rPr lang="en-US" smtClean="0"/>
              <a:pPr>
                <a:defRPr/>
              </a:pPr>
              <a:t>37</a:t>
            </a:fld>
            <a:endParaRPr lang="en-US" dirty="0"/>
          </a:p>
        </p:txBody>
      </p:sp>
      <p:pic>
        <p:nvPicPr>
          <p:cNvPr id="8" name="Picture 4">
            <a:extLst>
              <a:ext uri="{FF2B5EF4-FFF2-40B4-BE49-F238E27FC236}">
                <a16:creationId xmlns:a16="http://schemas.microsoft.com/office/drawing/2014/main" id="{5B42A097-A29E-D630-6958-0E214BACA858}"/>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629150" y="2503576"/>
            <a:ext cx="3656013" cy="294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文本框 36">
            <a:extLst>
              <a:ext uri="{FF2B5EF4-FFF2-40B4-BE49-F238E27FC236}">
                <a16:creationId xmlns:a16="http://schemas.microsoft.com/office/drawing/2014/main" id="{A2F274C7-E9F7-3414-9BC9-4E7EEE44AC15}"/>
              </a:ext>
            </a:extLst>
          </p:cNvPr>
          <p:cNvSpPr txBox="1"/>
          <p:nvPr/>
        </p:nvSpPr>
        <p:spPr>
          <a:xfrm>
            <a:off x="7884368" y="4077072"/>
            <a:ext cx="396000" cy="144000"/>
          </a:xfrm>
          <a:prstGeom prst="rect">
            <a:avLst/>
          </a:prstGeom>
          <a:solidFill>
            <a:srgbClr val="FFFF00">
              <a:alpha val="80000"/>
            </a:srgbClr>
          </a:solidFill>
        </p:spPr>
        <p:txBody>
          <a:bodyPr wrap="none" lIns="0" tIns="0" rIns="0" bIns="0" rtlCol="0">
            <a:noAutofit/>
          </a:bodyPr>
          <a:lstStyle/>
          <a:p>
            <a:r>
              <a:rPr lang="en-US" altLang="zh-CN" sz="1000" b="1" dirty="0">
                <a:solidFill>
                  <a:srgbClr val="FF0000"/>
                </a:solidFill>
              </a:rPr>
              <a:t>PC+1</a:t>
            </a:r>
            <a:endParaRPr lang="zh-CN" altLang="en-US" sz="1000" b="1" dirty="0">
              <a:solidFill>
                <a:srgbClr val="FF0000"/>
              </a:solidFill>
            </a:endParaRPr>
          </a:p>
        </p:txBody>
      </p:sp>
      <p:sp>
        <p:nvSpPr>
          <p:cNvPr id="40" name="文本框 39">
            <a:extLst>
              <a:ext uri="{FF2B5EF4-FFF2-40B4-BE49-F238E27FC236}">
                <a16:creationId xmlns:a16="http://schemas.microsoft.com/office/drawing/2014/main" id="{3D89A368-9125-B543-8F40-1E83BF21F094}"/>
              </a:ext>
            </a:extLst>
          </p:cNvPr>
          <p:cNvSpPr txBox="1"/>
          <p:nvPr/>
        </p:nvSpPr>
        <p:spPr>
          <a:xfrm>
            <a:off x="7596336" y="5157192"/>
            <a:ext cx="396000" cy="144000"/>
          </a:xfrm>
          <a:prstGeom prst="rect">
            <a:avLst/>
          </a:prstGeom>
          <a:solidFill>
            <a:srgbClr val="FFFF00">
              <a:alpha val="80000"/>
            </a:srgbClr>
          </a:solidFill>
        </p:spPr>
        <p:txBody>
          <a:bodyPr wrap="none" lIns="0" tIns="0" rIns="0" bIns="0" rtlCol="0">
            <a:noAutofit/>
          </a:bodyPr>
          <a:lstStyle/>
          <a:p>
            <a:r>
              <a:rPr lang="en-US" altLang="zh-CN" sz="1000" b="1" dirty="0">
                <a:solidFill>
                  <a:srgbClr val="FF0000"/>
                </a:solidFill>
              </a:rPr>
              <a:t>LDIR</a:t>
            </a:r>
            <a:endParaRPr lang="zh-CN" altLang="en-US" sz="1000" b="1" dirty="0">
              <a:solidFill>
                <a:srgbClr val="FF0000"/>
              </a:solidFill>
            </a:endParaRPr>
          </a:p>
        </p:txBody>
      </p:sp>
      <p:sp>
        <p:nvSpPr>
          <p:cNvPr id="41" name="文本框 40">
            <a:extLst>
              <a:ext uri="{FF2B5EF4-FFF2-40B4-BE49-F238E27FC236}">
                <a16:creationId xmlns:a16="http://schemas.microsoft.com/office/drawing/2014/main" id="{1AC48978-1059-EE36-CC7F-3E0624F56309}"/>
              </a:ext>
            </a:extLst>
          </p:cNvPr>
          <p:cNvSpPr txBox="1"/>
          <p:nvPr/>
        </p:nvSpPr>
        <p:spPr>
          <a:xfrm>
            <a:off x="6660232" y="4221088"/>
            <a:ext cx="396000" cy="144000"/>
          </a:xfrm>
          <a:prstGeom prst="rect">
            <a:avLst/>
          </a:prstGeom>
          <a:solidFill>
            <a:srgbClr val="FFFF00">
              <a:alpha val="80000"/>
            </a:srgbClr>
          </a:solidFill>
        </p:spPr>
        <p:txBody>
          <a:bodyPr wrap="none" lIns="0" tIns="0" rIns="0" bIns="0" rtlCol="0">
            <a:noAutofit/>
          </a:bodyPr>
          <a:lstStyle/>
          <a:p>
            <a:r>
              <a:rPr lang="en-US" altLang="zh-CN" sz="1000" b="1" dirty="0">
                <a:solidFill>
                  <a:srgbClr val="FF0000"/>
                </a:solidFill>
              </a:rPr>
              <a:t>LDAR</a:t>
            </a:r>
            <a:endParaRPr lang="zh-CN" altLang="en-US" sz="1000" b="1" dirty="0">
              <a:solidFill>
                <a:srgbClr val="FF0000"/>
              </a:solidFill>
            </a:endParaRPr>
          </a:p>
        </p:txBody>
      </p:sp>
      <p:sp>
        <p:nvSpPr>
          <p:cNvPr id="45" name="文本框 44">
            <a:extLst>
              <a:ext uri="{FF2B5EF4-FFF2-40B4-BE49-F238E27FC236}">
                <a16:creationId xmlns:a16="http://schemas.microsoft.com/office/drawing/2014/main" id="{245CB820-3B0C-6CBA-4F49-B3B7FE8ACBB9}"/>
              </a:ext>
            </a:extLst>
          </p:cNvPr>
          <p:cNvSpPr txBox="1"/>
          <p:nvPr/>
        </p:nvSpPr>
        <p:spPr>
          <a:xfrm>
            <a:off x="5436096" y="4365104"/>
            <a:ext cx="396000" cy="144000"/>
          </a:xfrm>
          <a:prstGeom prst="rect">
            <a:avLst/>
          </a:prstGeom>
          <a:solidFill>
            <a:srgbClr val="FFFF00">
              <a:alpha val="80000"/>
            </a:srgbClr>
          </a:solidFill>
        </p:spPr>
        <p:txBody>
          <a:bodyPr wrap="none" lIns="0" tIns="0" rIns="0" bIns="0" rtlCol="0">
            <a:noAutofit/>
          </a:bodyPr>
          <a:lstStyle/>
          <a:p>
            <a:r>
              <a:rPr lang="en-US" altLang="zh-CN" sz="1000" b="1" dirty="0">
                <a:solidFill>
                  <a:srgbClr val="FF0000"/>
                </a:solidFill>
              </a:rPr>
              <a:t>LDDR</a:t>
            </a:r>
            <a:endParaRPr lang="zh-CN" altLang="en-US" sz="1000" b="1" dirty="0">
              <a:solidFill>
                <a:srgbClr val="FF0000"/>
              </a:solidFill>
            </a:endParaRPr>
          </a:p>
        </p:txBody>
      </p:sp>
      <p:sp>
        <p:nvSpPr>
          <p:cNvPr id="46" name="文本框 45">
            <a:extLst>
              <a:ext uri="{FF2B5EF4-FFF2-40B4-BE49-F238E27FC236}">
                <a16:creationId xmlns:a16="http://schemas.microsoft.com/office/drawing/2014/main" id="{78C5EB70-6087-2910-FF83-ACBD1CD26696}"/>
              </a:ext>
            </a:extLst>
          </p:cNvPr>
          <p:cNvSpPr txBox="1"/>
          <p:nvPr/>
        </p:nvSpPr>
        <p:spPr>
          <a:xfrm>
            <a:off x="6873696" y="2996952"/>
            <a:ext cx="362600" cy="246221"/>
          </a:xfrm>
          <a:prstGeom prst="rect">
            <a:avLst/>
          </a:prstGeom>
          <a:noFill/>
        </p:spPr>
        <p:txBody>
          <a:bodyPr wrap="none" rtlCol="0">
            <a:spAutoFit/>
          </a:bodyPr>
          <a:lstStyle/>
          <a:p>
            <a:r>
              <a:rPr lang="en-US" altLang="zh-CN" sz="1000" dirty="0">
                <a:solidFill>
                  <a:srgbClr val="FF0000"/>
                </a:solidFill>
                <a:highlight>
                  <a:srgbClr val="FFFF00"/>
                </a:highlight>
              </a:rPr>
              <a:t>RD</a:t>
            </a:r>
            <a:endParaRPr lang="zh-CN" altLang="en-US" sz="1000" dirty="0">
              <a:solidFill>
                <a:srgbClr val="FF0000"/>
              </a:solidFill>
              <a:highlight>
                <a:srgbClr val="FFFF00"/>
              </a:highlight>
            </a:endParaRPr>
          </a:p>
        </p:txBody>
      </p:sp>
      <p:grpSp>
        <p:nvGrpSpPr>
          <p:cNvPr id="47" name="组合 46">
            <a:extLst>
              <a:ext uri="{FF2B5EF4-FFF2-40B4-BE49-F238E27FC236}">
                <a16:creationId xmlns:a16="http://schemas.microsoft.com/office/drawing/2014/main" id="{2D040605-8A24-51F2-241F-972AF067DC6B}"/>
              </a:ext>
            </a:extLst>
          </p:cNvPr>
          <p:cNvGrpSpPr/>
          <p:nvPr/>
        </p:nvGrpSpPr>
        <p:grpSpPr>
          <a:xfrm>
            <a:off x="801396" y="2492896"/>
            <a:ext cx="3482872" cy="2878177"/>
            <a:chOff x="-39063" y="541692"/>
            <a:chExt cx="3482872" cy="2878177"/>
          </a:xfrm>
        </p:grpSpPr>
        <p:pic>
          <p:nvPicPr>
            <p:cNvPr id="48" name="Picture 6">
              <a:extLst>
                <a:ext uri="{FF2B5EF4-FFF2-40B4-BE49-F238E27FC236}">
                  <a16:creationId xmlns:a16="http://schemas.microsoft.com/office/drawing/2014/main" id="{8551D94D-EC35-D28B-7267-FF93BB315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72" b="172"/>
            <a:stretch/>
          </p:blipFill>
          <p:spPr bwMode="auto">
            <a:xfrm>
              <a:off x="145765" y="541692"/>
              <a:ext cx="3298044" cy="287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8">
              <a:extLst>
                <a:ext uri="{FF2B5EF4-FFF2-40B4-BE49-F238E27FC236}">
                  <a16:creationId xmlns:a16="http://schemas.microsoft.com/office/drawing/2014/main" id="{BED93CE0-377E-C00D-D9B8-DFFF8BDF9ABE}"/>
                </a:ext>
              </a:extLst>
            </p:cNvPr>
            <p:cNvSpPr txBox="1"/>
            <p:nvPr/>
          </p:nvSpPr>
          <p:spPr>
            <a:xfrm>
              <a:off x="-39063" y="3055588"/>
              <a:ext cx="324000" cy="184666"/>
            </a:xfrm>
            <a:prstGeom prst="rect">
              <a:avLst/>
            </a:prstGeom>
            <a:solidFill>
              <a:srgbClr val="FFFF00">
                <a:alpha val="80000"/>
              </a:srgbClr>
            </a:solidFill>
          </p:spPr>
          <p:txBody>
            <a:bodyPr wrap="none" lIns="0" tIns="0" rIns="0" bIns="0" rtlCol="0">
              <a:noAutofit/>
            </a:bodyPr>
            <a:lstStyle/>
            <a:p>
              <a:pPr algn="ctr"/>
              <a:r>
                <a:rPr lang="en-US" altLang="zh-CN" sz="1000" b="1" dirty="0">
                  <a:solidFill>
                    <a:srgbClr val="FF0000"/>
                  </a:solidFill>
                </a:rPr>
                <a:t>LDR</a:t>
              </a:r>
              <a:r>
                <a:rPr lang="en-US" altLang="zh-CN" sz="1000" b="1" baseline="-25000" dirty="0">
                  <a:solidFill>
                    <a:srgbClr val="FF0000"/>
                  </a:solidFill>
                </a:rPr>
                <a:t>1</a:t>
              </a:r>
              <a:endParaRPr lang="zh-CN" altLang="en-US" sz="1000" b="1" baseline="-25000" dirty="0">
                <a:solidFill>
                  <a:srgbClr val="FF0000"/>
                </a:solidFill>
              </a:endParaRPr>
            </a:p>
          </p:txBody>
        </p:sp>
        <p:sp>
          <p:nvSpPr>
            <p:cNvPr id="50" name="文本框 49">
              <a:extLst>
                <a:ext uri="{FF2B5EF4-FFF2-40B4-BE49-F238E27FC236}">
                  <a16:creationId xmlns:a16="http://schemas.microsoft.com/office/drawing/2014/main" id="{E3771E86-471C-CC79-0B63-23A673EE6305}"/>
                </a:ext>
              </a:extLst>
            </p:cNvPr>
            <p:cNvSpPr txBox="1"/>
            <p:nvPr/>
          </p:nvSpPr>
          <p:spPr>
            <a:xfrm>
              <a:off x="898779" y="3055588"/>
              <a:ext cx="324000" cy="184666"/>
            </a:xfrm>
            <a:prstGeom prst="rect">
              <a:avLst/>
            </a:prstGeom>
            <a:solidFill>
              <a:srgbClr val="FFFF00">
                <a:alpha val="80000"/>
              </a:srgbClr>
            </a:solidFill>
          </p:spPr>
          <p:txBody>
            <a:bodyPr wrap="none" lIns="0" tIns="0" rIns="0" bIns="0" rtlCol="0">
              <a:noAutofit/>
            </a:bodyPr>
            <a:lstStyle/>
            <a:p>
              <a:pPr algn="ctr"/>
              <a:r>
                <a:rPr lang="en-US" altLang="zh-CN" sz="1000" b="1" dirty="0">
                  <a:solidFill>
                    <a:srgbClr val="FF0000"/>
                  </a:solidFill>
                </a:rPr>
                <a:t>LDR</a:t>
              </a:r>
              <a:r>
                <a:rPr lang="en-US" altLang="zh-CN" sz="1000" b="1" baseline="-25000" dirty="0">
                  <a:solidFill>
                    <a:srgbClr val="FF0000"/>
                  </a:solidFill>
                </a:rPr>
                <a:t>2</a:t>
              </a:r>
              <a:endParaRPr lang="zh-CN" altLang="en-US" sz="1000" b="1" baseline="-25000" dirty="0">
                <a:solidFill>
                  <a:srgbClr val="FF0000"/>
                </a:solidFill>
              </a:endParaRPr>
            </a:p>
          </p:txBody>
        </p:sp>
        <p:sp>
          <p:nvSpPr>
            <p:cNvPr id="51" name="文本框 50">
              <a:extLst>
                <a:ext uri="{FF2B5EF4-FFF2-40B4-BE49-F238E27FC236}">
                  <a16:creationId xmlns:a16="http://schemas.microsoft.com/office/drawing/2014/main" id="{7A69EBB0-C703-C32C-9BFE-47486561A6FE}"/>
                </a:ext>
              </a:extLst>
            </p:cNvPr>
            <p:cNvSpPr txBox="1"/>
            <p:nvPr/>
          </p:nvSpPr>
          <p:spPr>
            <a:xfrm>
              <a:off x="1859381" y="3055588"/>
              <a:ext cx="324000" cy="184666"/>
            </a:xfrm>
            <a:prstGeom prst="rect">
              <a:avLst/>
            </a:prstGeom>
            <a:solidFill>
              <a:srgbClr val="FFFF00">
                <a:alpha val="80000"/>
              </a:srgbClr>
            </a:solidFill>
          </p:spPr>
          <p:txBody>
            <a:bodyPr wrap="none" lIns="0" tIns="0" rIns="0" bIns="0" rtlCol="0">
              <a:noAutofit/>
            </a:bodyPr>
            <a:lstStyle/>
            <a:p>
              <a:pPr algn="ctr"/>
              <a:r>
                <a:rPr lang="en-US" altLang="zh-CN" sz="1000" b="1" dirty="0">
                  <a:solidFill>
                    <a:srgbClr val="FF0000"/>
                  </a:solidFill>
                </a:rPr>
                <a:t>LDR</a:t>
              </a:r>
              <a:r>
                <a:rPr lang="en-US" altLang="zh-CN" sz="1000" b="1" baseline="-25000" dirty="0">
                  <a:solidFill>
                    <a:srgbClr val="FF0000"/>
                  </a:solidFill>
                </a:rPr>
                <a:t>3</a:t>
              </a:r>
              <a:endParaRPr lang="zh-CN" altLang="en-US" sz="1000" b="1" baseline="-25000" dirty="0">
                <a:solidFill>
                  <a:srgbClr val="FF0000"/>
                </a:solidFill>
              </a:endParaRPr>
            </a:p>
          </p:txBody>
        </p:sp>
        <p:sp>
          <p:nvSpPr>
            <p:cNvPr id="52" name="文本框 51">
              <a:extLst>
                <a:ext uri="{FF2B5EF4-FFF2-40B4-BE49-F238E27FC236}">
                  <a16:creationId xmlns:a16="http://schemas.microsoft.com/office/drawing/2014/main" id="{0AA2CEE4-1EBC-EA07-6121-5EABD89FAA41}"/>
                </a:ext>
              </a:extLst>
            </p:cNvPr>
            <p:cNvSpPr txBox="1"/>
            <p:nvPr/>
          </p:nvSpPr>
          <p:spPr>
            <a:xfrm>
              <a:off x="-39055" y="1961531"/>
              <a:ext cx="396000" cy="144000"/>
            </a:xfrm>
            <a:prstGeom prst="rect">
              <a:avLst/>
            </a:prstGeom>
            <a:solidFill>
              <a:srgbClr val="FFFF00">
                <a:alpha val="80000"/>
              </a:srgbClr>
            </a:solidFill>
          </p:spPr>
          <p:txBody>
            <a:bodyPr wrap="none" lIns="0" tIns="0" rIns="0" bIns="0" rtlCol="0">
              <a:noAutofit/>
            </a:bodyPr>
            <a:lstStyle/>
            <a:p>
              <a:pPr algn="r"/>
              <a:r>
                <a:rPr lang="en-US" altLang="zh-CN" sz="900" b="1" dirty="0">
                  <a:solidFill>
                    <a:srgbClr val="FF0000"/>
                  </a:solidFill>
                </a:rPr>
                <a:t>R</a:t>
              </a:r>
              <a:r>
                <a:rPr lang="en-US" altLang="zh-CN" sz="900" b="1" baseline="-25000" dirty="0">
                  <a:solidFill>
                    <a:srgbClr val="FF0000"/>
                  </a:solidFill>
                </a:rPr>
                <a:t>1</a:t>
              </a:r>
              <a:r>
                <a:rPr lang="en-US" altLang="zh-CN" sz="900" b="1" dirty="0">
                  <a:solidFill>
                    <a:srgbClr val="FF0000"/>
                  </a:solidFill>
                </a:rPr>
                <a:t> </a:t>
              </a:r>
              <a:r>
                <a:rPr lang="en-US" altLang="zh-CN" sz="900" b="1" dirty="0">
                  <a:solidFill>
                    <a:srgbClr val="FF0000"/>
                  </a:solidFill>
                  <a:sym typeface="Wingdings" panose="05000000000000000000" pitchFamily="2" charset="2"/>
                </a:rPr>
                <a:t> </a:t>
              </a:r>
              <a:r>
                <a:rPr lang="en-US" altLang="zh-CN" sz="900" b="1" dirty="0">
                  <a:solidFill>
                    <a:srgbClr val="FF0000"/>
                  </a:solidFill>
                </a:rPr>
                <a:t>X</a:t>
              </a:r>
              <a:endParaRPr lang="zh-CN" altLang="en-US" sz="900" b="1" dirty="0">
                <a:solidFill>
                  <a:srgbClr val="FF0000"/>
                </a:solidFill>
              </a:endParaRPr>
            </a:p>
          </p:txBody>
        </p:sp>
        <p:sp>
          <p:nvSpPr>
            <p:cNvPr id="53" name="文本框 52">
              <a:extLst>
                <a:ext uri="{FF2B5EF4-FFF2-40B4-BE49-F238E27FC236}">
                  <a16:creationId xmlns:a16="http://schemas.microsoft.com/office/drawing/2014/main" id="{0CE26ED1-FF15-BA86-BBB1-1D0A3CE9D5C2}"/>
                </a:ext>
              </a:extLst>
            </p:cNvPr>
            <p:cNvSpPr txBox="1"/>
            <p:nvPr/>
          </p:nvSpPr>
          <p:spPr>
            <a:xfrm>
              <a:off x="3025576" y="2262477"/>
              <a:ext cx="365485" cy="138499"/>
            </a:xfrm>
            <a:prstGeom prst="rect">
              <a:avLst/>
            </a:prstGeom>
            <a:solidFill>
              <a:srgbClr val="FFFF00">
                <a:alpha val="80000"/>
              </a:srgbClr>
            </a:solidFill>
          </p:spPr>
          <p:txBody>
            <a:bodyPr wrap="none" lIns="0" tIns="0" rIns="0" bIns="0" rtlCol="0">
              <a:spAutoFit/>
            </a:bodyPr>
            <a:lstStyle/>
            <a:p>
              <a:r>
                <a:rPr lang="en-US" altLang="zh-CN" sz="900" b="1" dirty="0">
                  <a:solidFill>
                    <a:srgbClr val="FF0000"/>
                  </a:solidFill>
                </a:rPr>
                <a:t>R</a:t>
              </a:r>
              <a:r>
                <a:rPr lang="en-US" altLang="zh-CN" sz="900" b="1" baseline="-25000" dirty="0">
                  <a:solidFill>
                    <a:srgbClr val="FF0000"/>
                  </a:solidFill>
                </a:rPr>
                <a:t>1</a:t>
              </a:r>
              <a:r>
                <a:rPr lang="en-US" altLang="zh-CN" sz="900" b="1" dirty="0">
                  <a:solidFill>
                    <a:srgbClr val="FF0000"/>
                  </a:solidFill>
                </a:rPr>
                <a:t> </a:t>
              </a:r>
              <a:r>
                <a:rPr lang="en-US" altLang="zh-CN" sz="900" b="1" dirty="0">
                  <a:solidFill>
                    <a:srgbClr val="FF0000"/>
                  </a:solidFill>
                  <a:sym typeface="Wingdings" panose="05000000000000000000" pitchFamily="2" charset="2"/>
                </a:rPr>
                <a:t> </a:t>
              </a:r>
              <a:r>
                <a:rPr lang="en-US" altLang="zh-CN" sz="900" b="1" dirty="0">
                  <a:solidFill>
                    <a:srgbClr val="FF0000"/>
                  </a:solidFill>
                </a:rPr>
                <a:t>Y</a:t>
              </a:r>
              <a:endParaRPr lang="zh-CN" altLang="en-US" sz="900" b="1" dirty="0">
                <a:solidFill>
                  <a:srgbClr val="FF0000"/>
                </a:solidFill>
              </a:endParaRPr>
            </a:p>
          </p:txBody>
        </p:sp>
        <p:sp>
          <p:nvSpPr>
            <p:cNvPr id="54" name="文本框 53">
              <a:extLst>
                <a:ext uri="{FF2B5EF4-FFF2-40B4-BE49-F238E27FC236}">
                  <a16:creationId xmlns:a16="http://schemas.microsoft.com/office/drawing/2014/main" id="{33B39B43-6C85-E530-0830-5AA50843FD80}"/>
                </a:ext>
              </a:extLst>
            </p:cNvPr>
            <p:cNvSpPr txBox="1"/>
            <p:nvPr/>
          </p:nvSpPr>
          <p:spPr>
            <a:xfrm>
              <a:off x="-39055" y="2118244"/>
              <a:ext cx="396000" cy="144000"/>
            </a:xfrm>
            <a:prstGeom prst="rect">
              <a:avLst/>
            </a:prstGeom>
            <a:solidFill>
              <a:srgbClr val="FFFF00">
                <a:alpha val="80000"/>
              </a:srgbClr>
            </a:solidFill>
          </p:spPr>
          <p:txBody>
            <a:bodyPr wrap="none" lIns="0" tIns="0" rIns="0" bIns="0" rtlCol="0">
              <a:noAutofit/>
            </a:bodyPr>
            <a:lstStyle/>
            <a:p>
              <a:pPr algn="r"/>
              <a:r>
                <a:rPr lang="en-US" altLang="zh-CN" sz="900" b="1" dirty="0">
                  <a:solidFill>
                    <a:srgbClr val="FF0000"/>
                  </a:solidFill>
                </a:rPr>
                <a:t>R</a:t>
              </a:r>
              <a:r>
                <a:rPr lang="en-US" altLang="zh-CN" sz="900" b="1" baseline="-25000" dirty="0">
                  <a:solidFill>
                    <a:srgbClr val="FF0000"/>
                  </a:solidFill>
                </a:rPr>
                <a:t>2</a:t>
              </a:r>
              <a:r>
                <a:rPr lang="en-US" altLang="zh-CN" sz="900" b="1" dirty="0">
                  <a:solidFill>
                    <a:srgbClr val="FF0000"/>
                  </a:solidFill>
                </a:rPr>
                <a:t> </a:t>
              </a:r>
              <a:r>
                <a:rPr lang="en-US" altLang="zh-CN" sz="900" b="1" dirty="0">
                  <a:solidFill>
                    <a:srgbClr val="FF0000"/>
                  </a:solidFill>
                  <a:sym typeface="Wingdings" panose="05000000000000000000" pitchFamily="2" charset="2"/>
                </a:rPr>
                <a:t> </a:t>
              </a:r>
              <a:r>
                <a:rPr lang="en-US" altLang="zh-CN" sz="900" b="1" dirty="0">
                  <a:solidFill>
                    <a:srgbClr val="FF0000"/>
                  </a:solidFill>
                </a:rPr>
                <a:t>X</a:t>
              </a:r>
              <a:endParaRPr lang="zh-CN" altLang="en-US" sz="900" b="1" dirty="0">
                <a:solidFill>
                  <a:srgbClr val="FF0000"/>
                </a:solidFill>
              </a:endParaRPr>
            </a:p>
          </p:txBody>
        </p:sp>
        <p:sp>
          <p:nvSpPr>
            <p:cNvPr id="55" name="文本框 54">
              <a:extLst>
                <a:ext uri="{FF2B5EF4-FFF2-40B4-BE49-F238E27FC236}">
                  <a16:creationId xmlns:a16="http://schemas.microsoft.com/office/drawing/2014/main" id="{AED4A62A-328F-D72B-9072-96C0B926B86B}"/>
                </a:ext>
              </a:extLst>
            </p:cNvPr>
            <p:cNvSpPr txBox="1"/>
            <p:nvPr/>
          </p:nvSpPr>
          <p:spPr>
            <a:xfrm>
              <a:off x="3025576" y="2101544"/>
              <a:ext cx="365485" cy="138499"/>
            </a:xfrm>
            <a:prstGeom prst="rect">
              <a:avLst/>
            </a:prstGeom>
            <a:solidFill>
              <a:srgbClr val="FFFF00">
                <a:alpha val="80000"/>
              </a:srgbClr>
            </a:solidFill>
          </p:spPr>
          <p:txBody>
            <a:bodyPr wrap="none" lIns="0" tIns="0" rIns="0" bIns="0" rtlCol="0">
              <a:spAutoFit/>
            </a:bodyPr>
            <a:lstStyle/>
            <a:p>
              <a:r>
                <a:rPr lang="en-US" altLang="zh-CN" sz="900" b="1" dirty="0">
                  <a:solidFill>
                    <a:srgbClr val="FF0000"/>
                  </a:solidFill>
                </a:rPr>
                <a:t>R</a:t>
              </a:r>
              <a:r>
                <a:rPr lang="en-US" altLang="zh-CN" sz="900" b="1" baseline="-25000" dirty="0">
                  <a:solidFill>
                    <a:srgbClr val="FF0000"/>
                  </a:solidFill>
                </a:rPr>
                <a:t>2</a:t>
              </a:r>
              <a:r>
                <a:rPr lang="en-US" altLang="zh-CN" sz="900" b="1" dirty="0">
                  <a:solidFill>
                    <a:srgbClr val="FF0000"/>
                  </a:solidFill>
                </a:rPr>
                <a:t> </a:t>
              </a:r>
              <a:r>
                <a:rPr lang="en-US" altLang="zh-CN" sz="900" b="1" dirty="0">
                  <a:solidFill>
                    <a:srgbClr val="FF0000"/>
                  </a:solidFill>
                  <a:sym typeface="Wingdings" panose="05000000000000000000" pitchFamily="2" charset="2"/>
                </a:rPr>
                <a:t> </a:t>
              </a:r>
              <a:r>
                <a:rPr lang="en-US" altLang="zh-CN" sz="900" b="1" dirty="0">
                  <a:solidFill>
                    <a:srgbClr val="FF0000"/>
                  </a:solidFill>
                </a:rPr>
                <a:t>Y</a:t>
              </a:r>
              <a:endParaRPr lang="zh-CN" altLang="en-US" sz="900" b="1" dirty="0">
                <a:solidFill>
                  <a:srgbClr val="FF0000"/>
                </a:solidFill>
              </a:endParaRPr>
            </a:p>
          </p:txBody>
        </p:sp>
        <p:sp>
          <p:nvSpPr>
            <p:cNvPr id="56" name="文本框 55">
              <a:extLst>
                <a:ext uri="{FF2B5EF4-FFF2-40B4-BE49-F238E27FC236}">
                  <a16:creationId xmlns:a16="http://schemas.microsoft.com/office/drawing/2014/main" id="{34AD3DA3-9A42-3DBB-EC65-B86CE5D16D2E}"/>
                </a:ext>
              </a:extLst>
            </p:cNvPr>
            <p:cNvSpPr txBox="1"/>
            <p:nvPr/>
          </p:nvSpPr>
          <p:spPr>
            <a:xfrm>
              <a:off x="-39055" y="2274958"/>
              <a:ext cx="396000" cy="144000"/>
            </a:xfrm>
            <a:prstGeom prst="rect">
              <a:avLst/>
            </a:prstGeom>
            <a:solidFill>
              <a:srgbClr val="FFFF00">
                <a:alpha val="80000"/>
              </a:srgbClr>
            </a:solidFill>
          </p:spPr>
          <p:txBody>
            <a:bodyPr wrap="none" lIns="0" tIns="0" rIns="0" bIns="0" rtlCol="0">
              <a:noAutofit/>
            </a:bodyPr>
            <a:lstStyle/>
            <a:p>
              <a:pPr algn="r"/>
              <a:r>
                <a:rPr lang="en-US" altLang="zh-CN" sz="900" b="1" dirty="0">
                  <a:solidFill>
                    <a:srgbClr val="FF0000"/>
                  </a:solidFill>
                </a:rPr>
                <a:t>DR </a:t>
              </a:r>
              <a:r>
                <a:rPr lang="en-US" altLang="zh-CN" sz="900" b="1" dirty="0">
                  <a:solidFill>
                    <a:srgbClr val="FF0000"/>
                  </a:solidFill>
                  <a:sym typeface="Wingdings" panose="05000000000000000000" pitchFamily="2" charset="2"/>
                </a:rPr>
                <a:t> </a:t>
              </a:r>
              <a:r>
                <a:rPr lang="en-US" altLang="zh-CN" sz="900" b="1" dirty="0">
                  <a:solidFill>
                    <a:srgbClr val="FF0000"/>
                  </a:solidFill>
                </a:rPr>
                <a:t>X</a:t>
              </a:r>
              <a:endParaRPr lang="zh-CN" altLang="en-US" sz="900" b="1" dirty="0">
                <a:solidFill>
                  <a:srgbClr val="FF0000"/>
                </a:solidFill>
              </a:endParaRPr>
            </a:p>
          </p:txBody>
        </p:sp>
        <p:sp>
          <p:nvSpPr>
            <p:cNvPr id="57" name="文本框 56">
              <a:extLst>
                <a:ext uri="{FF2B5EF4-FFF2-40B4-BE49-F238E27FC236}">
                  <a16:creationId xmlns:a16="http://schemas.microsoft.com/office/drawing/2014/main" id="{039858D4-E6C6-67DC-0012-710CDDA7FB72}"/>
                </a:ext>
              </a:extLst>
            </p:cNvPr>
            <p:cNvSpPr txBox="1"/>
            <p:nvPr/>
          </p:nvSpPr>
          <p:spPr>
            <a:xfrm>
              <a:off x="3025576" y="1945692"/>
              <a:ext cx="365485" cy="138499"/>
            </a:xfrm>
            <a:prstGeom prst="rect">
              <a:avLst/>
            </a:prstGeom>
            <a:solidFill>
              <a:srgbClr val="FFFF00">
                <a:alpha val="80000"/>
              </a:srgbClr>
            </a:solidFill>
          </p:spPr>
          <p:txBody>
            <a:bodyPr wrap="none" lIns="0" tIns="0" rIns="0" bIns="0" rtlCol="0">
              <a:spAutoFit/>
            </a:bodyPr>
            <a:lstStyle/>
            <a:p>
              <a:r>
                <a:rPr lang="en-US" altLang="zh-CN" sz="900" b="1" dirty="0">
                  <a:solidFill>
                    <a:srgbClr val="FF0000"/>
                  </a:solidFill>
                </a:rPr>
                <a:t>R</a:t>
              </a:r>
              <a:r>
                <a:rPr lang="en-US" altLang="zh-CN" sz="900" b="1" baseline="-25000" dirty="0">
                  <a:solidFill>
                    <a:srgbClr val="FF0000"/>
                  </a:solidFill>
                </a:rPr>
                <a:t>3</a:t>
              </a:r>
              <a:r>
                <a:rPr lang="en-US" altLang="zh-CN" sz="900" b="1" dirty="0">
                  <a:solidFill>
                    <a:srgbClr val="FF0000"/>
                  </a:solidFill>
                </a:rPr>
                <a:t> </a:t>
              </a:r>
              <a:r>
                <a:rPr lang="en-US" altLang="zh-CN" sz="900" b="1" dirty="0">
                  <a:solidFill>
                    <a:srgbClr val="FF0000"/>
                  </a:solidFill>
                  <a:sym typeface="Wingdings" panose="05000000000000000000" pitchFamily="2" charset="2"/>
                </a:rPr>
                <a:t> </a:t>
              </a:r>
              <a:r>
                <a:rPr lang="en-US" altLang="zh-CN" sz="900" b="1" dirty="0">
                  <a:solidFill>
                    <a:srgbClr val="FF0000"/>
                  </a:solidFill>
                </a:rPr>
                <a:t>Y</a:t>
              </a:r>
              <a:endParaRPr lang="zh-CN" altLang="en-US" sz="900" b="1" dirty="0">
                <a:solidFill>
                  <a:srgbClr val="FF0000"/>
                </a:solidFill>
              </a:endParaRPr>
            </a:p>
          </p:txBody>
        </p:sp>
      </p:grpSp>
      <p:sp>
        <p:nvSpPr>
          <p:cNvPr id="3" name="矩形 2">
            <a:extLst>
              <a:ext uri="{FF2B5EF4-FFF2-40B4-BE49-F238E27FC236}">
                <a16:creationId xmlns:a16="http://schemas.microsoft.com/office/drawing/2014/main" id="{D9CEF948-005D-E107-FC48-FFD4E631397A}"/>
              </a:ext>
            </a:extLst>
          </p:cNvPr>
          <p:cNvSpPr/>
          <p:nvPr/>
        </p:nvSpPr>
        <p:spPr>
          <a:xfrm>
            <a:off x="1661342" y="4733812"/>
            <a:ext cx="144016" cy="144016"/>
          </a:xfrm>
          <a:prstGeom prst="rect">
            <a:avLst/>
          </a:prstGeom>
          <a:solidFill>
            <a:srgbClr val="FFD1B2"/>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36000" bIns="0" rtlCol="0" anchor="ctr"/>
          <a:lstStyle/>
          <a:p>
            <a:r>
              <a:rPr lang="en-US" altLang="zh-CN" sz="1200" baseline="-25000" dirty="0">
                <a:solidFill>
                  <a:schemeClr val="bg1">
                    <a:lumMod val="95000"/>
                    <a:lumOff val="5000"/>
                  </a:schemeClr>
                </a:solidFill>
              </a:rPr>
              <a:t>1</a:t>
            </a:r>
            <a:endParaRPr lang="zh-CN" altLang="en-US" baseline="-25000" dirty="0">
              <a:solidFill>
                <a:schemeClr val="bg1">
                  <a:lumMod val="95000"/>
                  <a:lumOff val="5000"/>
                </a:schemeClr>
              </a:solidFill>
            </a:endParaRPr>
          </a:p>
        </p:txBody>
      </p:sp>
      <p:sp>
        <p:nvSpPr>
          <p:cNvPr id="4" name="矩形 3">
            <a:extLst>
              <a:ext uri="{FF2B5EF4-FFF2-40B4-BE49-F238E27FC236}">
                <a16:creationId xmlns:a16="http://schemas.microsoft.com/office/drawing/2014/main" id="{B4776C66-AC8A-91DE-65D0-76F1CA62ACF8}"/>
              </a:ext>
            </a:extLst>
          </p:cNvPr>
          <p:cNvSpPr/>
          <p:nvPr/>
        </p:nvSpPr>
        <p:spPr>
          <a:xfrm>
            <a:off x="2614782" y="4733812"/>
            <a:ext cx="144016" cy="144016"/>
          </a:xfrm>
          <a:prstGeom prst="rect">
            <a:avLst/>
          </a:prstGeom>
          <a:solidFill>
            <a:srgbClr val="FFD1B2"/>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36000" bIns="0" rtlCol="0" anchor="ctr"/>
          <a:lstStyle/>
          <a:p>
            <a:r>
              <a:rPr lang="en-US" altLang="zh-CN" sz="1200" baseline="-25000" dirty="0">
                <a:solidFill>
                  <a:schemeClr val="bg1">
                    <a:lumMod val="95000"/>
                    <a:lumOff val="5000"/>
                  </a:schemeClr>
                </a:solidFill>
              </a:rPr>
              <a:t>2</a:t>
            </a:r>
            <a:endParaRPr lang="zh-CN" altLang="en-US" baseline="-25000" dirty="0">
              <a:solidFill>
                <a:schemeClr val="bg1">
                  <a:lumMod val="95000"/>
                  <a:lumOff val="5000"/>
                </a:schemeClr>
              </a:solidFill>
            </a:endParaRPr>
          </a:p>
        </p:txBody>
      </p:sp>
      <p:sp>
        <p:nvSpPr>
          <p:cNvPr id="6" name="矩形 5">
            <a:extLst>
              <a:ext uri="{FF2B5EF4-FFF2-40B4-BE49-F238E27FC236}">
                <a16:creationId xmlns:a16="http://schemas.microsoft.com/office/drawing/2014/main" id="{0A587369-892D-098A-E15E-7772A7883A02}"/>
              </a:ext>
            </a:extLst>
          </p:cNvPr>
          <p:cNvSpPr/>
          <p:nvPr/>
        </p:nvSpPr>
        <p:spPr>
          <a:xfrm>
            <a:off x="3596890" y="4729478"/>
            <a:ext cx="144016" cy="144016"/>
          </a:xfrm>
          <a:prstGeom prst="rect">
            <a:avLst/>
          </a:prstGeom>
          <a:solidFill>
            <a:srgbClr val="FFD1B2"/>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36000" bIns="0" rtlCol="0" anchor="ctr"/>
          <a:lstStyle/>
          <a:p>
            <a:r>
              <a:rPr lang="en-US" altLang="zh-CN" sz="1200" baseline="-25000" dirty="0">
                <a:solidFill>
                  <a:schemeClr val="bg1">
                    <a:lumMod val="95000"/>
                    <a:lumOff val="5000"/>
                  </a:schemeClr>
                </a:solidFill>
              </a:rPr>
              <a:t>3</a:t>
            </a:r>
            <a:endParaRPr lang="zh-CN" altLang="en-US" baseline="-25000" dirty="0">
              <a:solidFill>
                <a:schemeClr val="bg1">
                  <a:lumMod val="95000"/>
                  <a:lumOff val="5000"/>
                </a:schemeClr>
              </a:solidFill>
            </a:endParaRPr>
          </a:p>
        </p:txBody>
      </p:sp>
      <p:sp>
        <p:nvSpPr>
          <p:cNvPr id="7" name="文本框 6">
            <a:extLst>
              <a:ext uri="{FF2B5EF4-FFF2-40B4-BE49-F238E27FC236}">
                <a16:creationId xmlns:a16="http://schemas.microsoft.com/office/drawing/2014/main" id="{602A6587-ACD0-4A0B-2334-7811A2DF7814}"/>
              </a:ext>
            </a:extLst>
          </p:cNvPr>
          <p:cNvSpPr txBox="1"/>
          <p:nvPr/>
        </p:nvSpPr>
        <p:spPr>
          <a:xfrm>
            <a:off x="4644008" y="2492896"/>
            <a:ext cx="607859" cy="1107996"/>
          </a:xfrm>
          <a:prstGeom prst="rect">
            <a:avLst/>
          </a:prstGeom>
          <a:noFill/>
        </p:spPr>
        <p:txBody>
          <a:bodyPr wrap="none" rtlCol="0">
            <a:spAutoFit/>
          </a:bodyPr>
          <a:lstStyle/>
          <a:p>
            <a:r>
              <a:rPr lang="en-US" altLang="zh-CN" sz="6600" b="1" dirty="0">
                <a:solidFill>
                  <a:srgbClr val="FF0000"/>
                </a:solidFill>
              </a:rPr>
              <a:t>?</a:t>
            </a:r>
            <a:endParaRPr lang="zh-CN" altLang="en-US" sz="6600" b="1" dirty="0">
              <a:solidFill>
                <a:srgbClr val="FF0000"/>
              </a:solidFill>
            </a:endParaRPr>
          </a:p>
        </p:txBody>
      </p:sp>
      <p:graphicFrame>
        <p:nvGraphicFramePr>
          <p:cNvPr id="9" name="图示 8">
            <a:extLst>
              <a:ext uri="{FF2B5EF4-FFF2-40B4-BE49-F238E27FC236}">
                <a16:creationId xmlns:a16="http://schemas.microsoft.com/office/drawing/2014/main" id="{032C3EB4-00B8-ABD3-D08E-8A68EDD9B6B1}"/>
              </a:ext>
            </a:extLst>
          </p:cNvPr>
          <p:cNvGraphicFramePr/>
          <p:nvPr>
            <p:extLst>
              <p:ext uri="{D42A27DB-BD31-4B8C-83A1-F6EECF244321}">
                <p14:modId xmlns:p14="http://schemas.microsoft.com/office/powerpoint/2010/main" val="1782292853"/>
              </p:ext>
            </p:extLst>
          </p:nvPr>
        </p:nvGraphicFramePr>
        <p:xfrm>
          <a:off x="4788024" y="1484784"/>
          <a:ext cx="3480048" cy="9518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文本框 9">
            <a:extLst>
              <a:ext uri="{FF2B5EF4-FFF2-40B4-BE49-F238E27FC236}">
                <a16:creationId xmlns:a16="http://schemas.microsoft.com/office/drawing/2014/main" id="{04FE1B97-28E7-F001-08FD-7FB1E1CF268F}"/>
              </a:ext>
            </a:extLst>
          </p:cNvPr>
          <p:cNvSpPr txBox="1"/>
          <p:nvPr/>
        </p:nvSpPr>
        <p:spPr>
          <a:xfrm>
            <a:off x="3747024" y="2838266"/>
            <a:ext cx="180000" cy="108000"/>
          </a:xfrm>
          <a:prstGeom prst="rect">
            <a:avLst/>
          </a:prstGeom>
          <a:noFill/>
          <a:ln>
            <a:solidFill>
              <a:srgbClr val="FF0000"/>
            </a:solidFill>
          </a:ln>
        </p:spPr>
        <p:txBody>
          <a:bodyPr wrap="none" lIns="0" tIns="0" rIns="0" bIns="0" rtlCol="0">
            <a:noAutofit/>
          </a:bodyPr>
          <a:lstStyle/>
          <a:p>
            <a:pPr algn="ctr"/>
            <a:endParaRPr lang="zh-CN" altLang="en-US" sz="900" b="1" dirty="0">
              <a:solidFill>
                <a:srgbClr val="FF0000"/>
              </a:solidFill>
            </a:endParaRPr>
          </a:p>
        </p:txBody>
      </p:sp>
      <p:sp>
        <p:nvSpPr>
          <p:cNvPr id="11" name="文本框 10">
            <a:extLst>
              <a:ext uri="{FF2B5EF4-FFF2-40B4-BE49-F238E27FC236}">
                <a16:creationId xmlns:a16="http://schemas.microsoft.com/office/drawing/2014/main" id="{A1DCF2C6-9563-96B0-8F50-35A5840940B7}"/>
              </a:ext>
            </a:extLst>
          </p:cNvPr>
          <p:cNvSpPr txBox="1"/>
          <p:nvPr/>
        </p:nvSpPr>
        <p:spPr>
          <a:xfrm>
            <a:off x="3822580" y="2986474"/>
            <a:ext cx="180000" cy="108000"/>
          </a:xfrm>
          <a:prstGeom prst="rect">
            <a:avLst/>
          </a:prstGeom>
          <a:noFill/>
          <a:ln>
            <a:solidFill>
              <a:srgbClr val="FF0000"/>
            </a:solidFill>
          </a:ln>
        </p:spPr>
        <p:txBody>
          <a:bodyPr wrap="none" lIns="0" tIns="0" rIns="0" bIns="0" rtlCol="0">
            <a:noAutofit/>
          </a:bodyPr>
          <a:lstStyle/>
          <a:p>
            <a:pPr algn="ctr"/>
            <a:endParaRPr lang="zh-CN" altLang="en-US" sz="900" b="1" dirty="0">
              <a:solidFill>
                <a:srgbClr val="FF0000"/>
              </a:solidFill>
            </a:endParaRPr>
          </a:p>
        </p:txBody>
      </p:sp>
      <p:sp>
        <p:nvSpPr>
          <p:cNvPr id="12" name="文本框 11">
            <a:extLst>
              <a:ext uri="{FF2B5EF4-FFF2-40B4-BE49-F238E27FC236}">
                <a16:creationId xmlns:a16="http://schemas.microsoft.com/office/drawing/2014/main" id="{93EE29EA-CF58-83B4-7A1A-2D8F5A1FBB12}"/>
              </a:ext>
            </a:extLst>
          </p:cNvPr>
          <p:cNvSpPr txBox="1"/>
          <p:nvPr/>
        </p:nvSpPr>
        <p:spPr>
          <a:xfrm>
            <a:off x="3894588" y="3134682"/>
            <a:ext cx="180000" cy="108000"/>
          </a:xfrm>
          <a:prstGeom prst="rect">
            <a:avLst/>
          </a:prstGeom>
          <a:noFill/>
          <a:ln>
            <a:solidFill>
              <a:srgbClr val="FF0000"/>
            </a:solidFill>
          </a:ln>
        </p:spPr>
        <p:txBody>
          <a:bodyPr wrap="none" lIns="0" tIns="0" rIns="0" bIns="0" rtlCol="0">
            <a:noAutofit/>
          </a:bodyPr>
          <a:lstStyle/>
          <a:p>
            <a:pPr algn="ctr"/>
            <a:endParaRPr lang="zh-CN" altLang="en-US" sz="900" b="1" dirty="0">
              <a:solidFill>
                <a:srgbClr val="FF0000"/>
              </a:solidFill>
            </a:endParaRPr>
          </a:p>
        </p:txBody>
      </p:sp>
    </p:spTree>
    <p:extLst>
      <p:ext uri="{BB962C8B-B14F-4D97-AF65-F5344CB8AC3E}">
        <p14:creationId xmlns:p14="http://schemas.microsoft.com/office/powerpoint/2010/main" val="2172324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zh-CN" altLang="en-US" dirty="0">
                <a:sym typeface="+mn-lt"/>
              </a:rPr>
              <a:t>微指令格式举例</a:t>
            </a:r>
          </a:p>
        </p:txBody>
      </p:sp>
      <p:sp>
        <p:nvSpPr>
          <p:cNvPr id="4" name="页脚占位符 3">
            <a:extLst>
              <a:ext uri="{FF2B5EF4-FFF2-40B4-BE49-F238E27FC236}">
                <a16:creationId xmlns:a16="http://schemas.microsoft.com/office/drawing/2014/main" id="{1DCC934D-E753-F2F7-3552-469D4243D4EB}"/>
              </a:ext>
            </a:extLst>
          </p:cNvPr>
          <p:cNvSpPr>
            <a:spLocks noGrp="1"/>
          </p:cNvSpPr>
          <p:nvPr>
            <p:ph type="ftr" sz="quarter" idx="3"/>
          </p:nvPr>
        </p:nvSpPr>
        <p:spPr/>
        <p:txBody>
          <a:bodyPr/>
          <a:lstStyle/>
          <a:p>
            <a:r>
              <a:rPr lang="zh-CN" altLang="en-US"/>
              <a:t>华北电力大学控制与计算机工程学院 王红 制作</a:t>
            </a:r>
            <a:endParaRPr lang="en-US" dirty="0"/>
          </a:p>
        </p:txBody>
      </p:sp>
      <p:grpSp>
        <p:nvGrpSpPr>
          <p:cNvPr id="20588" name="组合 20587">
            <a:extLst>
              <a:ext uri="{FF2B5EF4-FFF2-40B4-BE49-F238E27FC236}">
                <a16:creationId xmlns:a16="http://schemas.microsoft.com/office/drawing/2014/main" id="{736761B5-BEE3-EA52-2CA5-A0D861CA00AD}"/>
              </a:ext>
            </a:extLst>
          </p:cNvPr>
          <p:cNvGrpSpPr/>
          <p:nvPr/>
        </p:nvGrpSpPr>
        <p:grpSpPr>
          <a:xfrm>
            <a:off x="1136424" y="3861048"/>
            <a:ext cx="6675936" cy="2016224"/>
            <a:chOff x="1136424" y="3861048"/>
            <a:chExt cx="6675936" cy="2016224"/>
          </a:xfrm>
        </p:grpSpPr>
        <p:sp>
          <p:nvSpPr>
            <p:cNvPr id="3" name="文本框 2">
              <a:extLst>
                <a:ext uri="{FF2B5EF4-FFF2-40B4-BE49-F238E27FC236}">
                  <a16:creationId xmlns:a16="http://schemas.microsoft.com/office/drawing/2014/main" id="{F68D5362-CEFE-BC04-C950-CF8E59E78962}"/>
                </a:ext>
              </a:extLst>
            </p:cNvPr>
            <p:cNvSpPr txBox="1"/>
            <p:nvPr/>
          </p:nvSpPr>
          <p:spPr>
            <a:xfrm>
              <a:off x="119042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5" name="文本框 4">
              <a:extLst>
                <a:ext uri="{FF2B5EF4-FFF2-40B4-BE49-F238E27FC236}">
                  <a16:creationId xmlns:a16="http://schemas.microsoft.com/office/drawing/2014/main" id="{6E38DF00-55C4-E2F2-C4A8-D3F36D55A8AC}"/>
                </a:ext>
              </a:extLst>
            </p:cNvPr>
            <p:cNvSpPr txBox="1"/>
            <p:nvPr/>
          </p:nvSpPr>
          <p:spPr>
            <a:xfrm>
              <a:off x="147337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6" name="文本框 5">
              <a:extLst>
                <a:ext uri="{FF2B5EF4-FFF2-40B4-BE49-F238E27FC236}">
                  <a16:creationId xmlns:a16="http://schemas.microsoft.com/office/drawing/2014/main" id="{146C52D4-5806-DE75-C9E3-D71F3C951F5A}"/>
                </a:ext>
              </a:extLst>
            </p:cNvPr>
            <p:cNvSpPr txBox="1"/>
            <p:nvPr/>
          </p:nvSpPr>
          <p:spPr>
            <a:xfrm>
              <a:off x="176322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7" name="文本框 6">
              <a:extLst>
                <a:ext uri="{FF2B5EF4-FFF2-40B4-BE49-F238E27FC236}">
                  <a16:creationId xmlns:a16="http://schemas.microsoft.com/office/drawing/2014/main" id="{0DFCFFB0-B825-A438-21DB-776737109CE8}"/>
                </a:ext>
              </a:extLst>
            </p:cNvPr>
            <p:cNvSpPr txBox="1"/>
            <p:nvPr/>
          </p:nvSpPr>
          <p:spPr>
            <a:xfrm>
              <a:off x="205102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9" name="文本框 8">
              <a:extLst>
                <a:ext uri="{FF2B5EF4-FFF2-40B4-BE49-F238E27FC236}">
                  <a16:creationId xmlns:a16="http://schemas.microsoft.com/office/drawing/2014/main" id="{F59A5775-3FE2-575E-4A6B-46AFFE30384A}"/>
                </a:ext>
              </a:extLst>
            </p:cNvPr>
            <p:cNvSpPr txBox="1"/>
            <p:nvPr/>
          </p:nvSpPr>
          <p:spPr>
            <a:xfrm>
              <a:off x="233882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3" name="文本框 12">
              <a:extLst>
                <a:ext uri="{FF2B5EF4-FFF2-40B4-BE49-F238E27FC236}">
                  <a16:creationId xmlns:a16="http://schemas.microsoft.com/office/drawing/2014/main" id="{0C1A5A0D-4E05-E621-3610-9B92DA003D77}"/>
                </a:ext>
              </a:extLst>
            </p:cNvPr>
            <p:cNvSpPr txBox="1"/>
            <p:nvPr/>
          </p:nvSpPr>
          <p:spPr>
            <a:xfrm>
              <a:off x="262662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4" name="文本框 13">
              <a:extLst>
                <a:ext uri="{FF2B5EF4-FFF2-40B4-BE49-F238E27FC236}">
                  <a16:creationId xmlns:a16="http://schemas.microsoft.com/office/drawing/2014/main" id="{391E50C5-D51C-49C3-647C-324726310575}"/>
                </a:ext>
              </a:extLst>
            </p:cNvPr>
            <p:cNvSpPr txBox="1"/>
            <p:nvPr/>
          </p:nvSpPr>
          <p:spPr>
            <a:xfrm>
              <a:off x="291443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5" name="文本框 14">
              <a:extLst>
                <a:ext uri="{FF2B5EF4-FFF2-40B4-BE49-F238E27FC236}">
                  <a16:creationId xmlns:a16="http://schemas.microsoft.com/office/drawing/2014/main" id="{DC84C074-6266-EC8B-CE41-CA2C020048BE}"/>
                </a:ext>
              </a:extLst>
            </p:cNvPr>
            <p:cNvSpPr txBox="1"/>
            <p:nvPr/>
          </p:nvSpPr>
          <p:spPr>
            <a:xfrm>
              <a:off x="3202231"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7" name="文本框 16">
              <a:extLst>
                <a:ext uri="{FF2B5EF4-FFF2-40B4-BE49-F238E27FC236}">
                  <a16:creationId xmlns:a16="http://schemas.microsoft.com/office/drawing/2014/main" id="{E508CEF3-B7DD-C564-DD6E-295D91E36BA8}"/>
                </a:ext>
              </a:extLst>
            </p:cNvPr>
            <p:cNvSpPr txBox="1"/>
            <p:nvPr/>
          </p:nvSpPr>
          <p:spPr>
            <a:xfrm>
              <a:off x="3777833"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6" name="文本框 15">
              <a:extLst>
                <a:ext uri="{FF2B5EF4-FFF2-40B4-BE49-F238E27FC236}">
                  <a16:creationId xmlns:a16="http://schemas.microsoft.com/office/drawing/2014/main" id="{C1D8100E-379F-199A-9F6E-BC65DA7307DE}"/>
                </a:ext>
              </a:extLst>
            </p:cNvPr>
            <p:cNvSpPr txBox="1"/>
            <p:nvPr/>
          </p:nvSpPr>
          <p:spPr>
            <a:xfrm>
              <a:off x="3490032"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9" name="文本框 18">
              <a:extLst>
                <a:ext uri="{FF2B5EF4-FFF2-40B4-BE49-F238E27FC236}">
                  <a16:creationId xmlns:a16="http://schemas.microsoft.com/office/drawing/2014/main" id="{68AD7BAA-2F61-AFF0-F7B5-58E31F3A4B7D}"/>
                </a:ext>
              </a:extLst>
            </p:cNvPr>
            <p:cNvSpPr txBox="1"/>
            <p:nvPr/>
          </p:nvSpPr>
          <p:spPr>
            <a:xfrm>
              <a:off x="406563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0" name="文本框 19">
              <a:extLst>
                <a:ext uri="{FF2B5EF4-FFF2-40B4-BE49-F238E27FC236}">
                  <a16:creationId xmlns:a16="http://schemas.microsoft.com/office/drawing/2014/main" id="{81CA2B51-934B-1AB1-1567-C22556D03ACB}"/>
                </a:ext>
              </a:extLst>
            </p:cNvPr>
            <p:cNvSpPr txBox="1"/>
            <p:nvPr/>
          </p:nvSpPr>
          <p:spPr>
            <a:xfrm>
              <a:off x="4353435"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1" name="文本框 20">
              <a:extLst>
                <a:ext uri="{FF2B5EF4-FFF2-40B4-BE49-F238E27FC236}">
                  <a16:creationId xmlns:a16="http://schemas.microsoft.com/office/drawing/2014/main" id="{9701CAEF-27FF-773C-D7D7-FB0F0194822D}"/>
                </a:ext>
              </a:extLst>
            </p:cNvPr>
            <p:cNvSpPr txBox="1"/>
            <p:nvPr/>
          </p:nvSpPr>
          <p:spPr>
            <a:xfrm>
              <a:off x="464123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2" name="文本框 21">
              <a:extLst>
                <a:ext uri="{FF2B5EF4-FFF2-40B4-BE49-F238E27FC236}">
                  <a16:creationId xmlns:a16="http://schemas.microsoft.com/office/drawing/2014/main" id="{6057C363-BB49-9947-A873-305C56066561}"/>
                </a:ext>
              </a:extLst>
            </p:cNvPr>
            <p:cNvSpPr txBox="1"/>
            <p:nvPr/>
          </p:nvSpPr>
          <p:spPr>
            <a:xfrm>
              <a:off x="492903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3" name="文本框 22">
              <a:extLst>
                <a:ext uri="{FF2B5EF4-FFF2-40B4-BE49-F238E27FC236}">
                  <a16:creationId xmlns:a16="http://schemas.microsoft.com/office/drawing/2014/main" id="{4730B74B-557A-D3F6-B2BE-889E0B3C81A4}"/>
                </a:ext>
              </a:extLst>
            </p:cNvPr>
            <p:cNvSpPr txBox="1"/>
            <p:nvPr/>
          </p:nvSpPr>
          <p:spPr>
            <a:xfrm>
              <a:off x="521683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1" name="文本框 30">
              <a:extLst>
                <a:ext uri="{FF2B5EF4-FFF2-40B4-BE49-F238E27FC236}">
                  <a16:creationId xmlns:a16="http://schemas.microsoft.com/office/drawing/2014/main" id="{34C5F677-4B62-008A-EB22-B866B717D031}"/>
                </a:ext>
              </a:extLst>
            </p:cNvPr>
            <p:cNvSpPr txBox="1"/>
            <p:nvPr/>
          </p:nvSpPr>
          <p:spPr>
            <a:xfrm>
              <a:off x="6943644"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2" name="文本框 31">
              <a:extLst>
                <a:ext uri="{FF2B5EF4-FFF2-40B4-BE49-F238E27FC236}">
                  <a16:creationId xmlns:a16="http://schemas.microsoft.com/office/drawing/2014/main" id="{3C14E515-9027-514F-6B76-A74655FD49F1}"/>
                </a:ext>
              </a:extLst>
            </p:cNvPr>
            <p:cNvSpPr txBox="1"/>
            <p:nvPr/>
          </p:nvSpPr>
          <p:spPr>
            <a:xfrm>
              <a:off x="7231445"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3" name="文本框 32">
              <a:extLst>
                <a:ext uri="{FF2B5EF4-FFF2-40B4-BE49-F238E27FC236}">
                  <a16:creationId xmlns:a16="http://schemas.microsoft.com/office/drawing/2014/main" id="{8546DC31-4CB3-2B59-E3BE-8A934279859C}"/>
                </a:ext>
              </a:extLst>
            </p:cNvPr>
            <p:cNvSpPr txBox="1"/>
            <p:nvPr/>
          </p:nvSpPr>
          <p:spPr>
            <a:xfrm>
              <a:off x="7519248"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7" name="文本框 36">
              <a:extLst>
                <a:ext uri="{FF2B5EF4-FFF2-40B4-BE49-F238E27FC236}">
                  <a16:creationId xmlns:a16="http://schemas.microsoft.com/office/drawing/2014/main" id="{C09CCAA5-F92A-6A23-586C-1EDD7DD637D9}"/>
                </a:ext>
              </a:extLst>
            </p:cNvPr>
            <p:cNvSpPr txBox="1"/>
            <p:nvPr/>
          </p:nvSpPr>
          <p:spPr>
            <a:xfrm>
              <a:off x="550463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8" name="文本框 37">
              <a:extLst>
                <a:ext uri="{FF2B5EF4-FFF2-40B4-BE49-F238E27FC236}">
                  <a16:creationId xmlns:a16="http://schemas.microsoft.com/office/drawing/2014/main" id="{2FC808B7-274C-D492-6688-57FD5DE0DB7D}"/>
                </a:ext>
              </a:extLst>
            </p:cNvPr>
            <p:cNvSpPr txBox="1"/>
            <p:nvPr/>
          </p:nvSpPr>
          <p:spPr>
            <a:xfrm>
              <a:off x="579244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9" name="文本框 38">
              <a:extLst>
                <a:ext uri="{FF2B5EF4-FFF2-40B4-BE49-F238E27FC236}">
                  <a16:creationId xmlns:a16="http://schemas.microsoft.com/office/drawing/2014/main" id="{65DEF71E-A00B-62D2-A539-47FFE36AEDF1}"/>
                </a:ext>
              </a:extLst>
            </p:cNvPr>
            <p:cNvSpPr txBox="1"/>
            <p:nvPr/>
          </p:nvSpPr>
          <p:spPr>
            <a:xfrm>
              <a:off x="6080241"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40" name="文本框 39">
              <a:extLst>
                <a:ext uri="{FF2B5EF4-FFF2-40B4-BE49-F238E27FC236}">
                  <a16:creationId xmlns:a16="http://schemas.microsoft.com/office/drawing/2014/main" id="{E27A1DCE-9F0E-64B4-7614-9B7BD1CA36AC}"/>
                </a:ext>
              </a:extLst>
            </p:cNvPr>
            <p:cNvSpPr txBox="1"/>
            <p:nvPr/>
          </p:nvSpPr>
          <p:spPr>
            <a:xfrm>
              <a:off x="6368042"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41" name="文本框 40">
              <a:extLst>
                <a:ext uri="{FF2B5EF4-FFF2-40B4-BE49-F238E27FC236}">
                  <a16:creationId xmlns:a16="http://schemas.microsoft.com/office/drawing/2014/main" id="{2D387396-475A-789A-E364-99D54C6B3428}"/>
                </a:ext>
              </a:extLst>
            </p:cNvPr>
            <p:cNvSpPr txBox="1"/>
            <p:nvPr/>
          </p:nvSpPr>
          <p:spPr>
            <a:xfrm>
              <a:off x="6655843"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cxnSp>
          <p:nvCxnSpPr>
            <p:cNvPr id="43" name="直接箭头连接符 42">
              <a:extLst>
                <a:ext uri="{FF2B5EF4-FFF2-40B4-BE49-F238E27FC236}">
                  <a16:creationId xmlns:a16="http://schemas.microsoft.com/office/drawing/2014/main" id="{95B8906A-1C43-BE0A-8B91-734C93E921D5}"/>
                </a:ext>
              </a:extLst>
            </p:cNvPr>
            <p:cNvCxnSpPr>
              <a:cxnSpLocks/>
              <a:stCxn id="3" idx="0"/>
              <a:endCxn id="45" idx="2"/>
            </p:cNvCxnSpPr>
            <p:nvPr/>
          </p:nvCxnSpPr>
          <p:spPr>
            <a:xfrm flipV="1">
              <a:off x="1334424" y="4113048"/>
              <a:ext cx="0"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82243A5F-F107-770E-F34C-DF2531679967}"/>
                </a:ext>
              </a:extLst>
            </p:cNvPr>
            <p:cNvSpPr txBox="1"/>
            <p:nvPr/>
          </p:nvSpPr>
          <p:spPr>
            <a:xfrm>
              <a:off x="1136424"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47" name="直接箭头连接符 46">
              <a:extLst>
                <a:ext uri="{FF2B5EF4-FFF2-40B4-BE49-F238E27FC236}">
                  <a16:creationId xmlns:a16="http://schemas.microsoft.com/office/drawing/2014/main" id="{98713BEE-2408-70E7-DC0C-F4F719091D8F}"/>
                </a:ext>
              </a:extLst>
            </p:cNvPr>
            <p:cNvCxnSpPr>
              <a:cxnSpLocks/>
              <a:stCxn id="6" idx="0"/>
              <a:endCxn id="48" idx="2"/>
            </p:cNvCxnSpPr>
            <p:nvPr/>
          </p:nvCxnSpPr>
          <p:spPr>
            <a:xfrm flipH="1" flipV="1">
              <a:off x="1905408" y="4113048"/>
              <a:ext cx="1818"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6382CADB-9644-4747-B7B3-40BB78D24A42}"/>
                </a:ext>
              </a:extLst>
            </p:cNvPr>
            <p:cNvSpPr txBox="1"/>
            <p:nvPr/>
          </p:nvSpPr>
          <p:spPr>
            <a:xfrm>
              <a:off x="170740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3</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51" name="直接箭头连接符 50">
              <a:extLst>
                <a:ext uri="{FF2B5EF4-FFF2-40B4-BE49-F238E27FC236}">
                  <a16:creationId xmlns:a16="http://schemas.microsoft.com/office/drawing/2014/main" id="{9879C360-6574-3820-15ED-7754B739A85B}"/>
                </a:ext>
              </a:extLst>
            </p:cNvPr>
            <p:cNvCxnSpPr>
              <a:cxnSpLocks/>
              <a:stCxn id="9" idx="0"/>
              <a:endCxn id="52" idx="2"/>
            </p:cNvCxnSpPr>
            <p:nvPr/>
          </p:nvCxnSpPr>
          <p:spPr>
            <a:xfrm flipH="1" flipV="1">
              <a:off x="2481472" y="4113048"/>
              <a:ext cx="1356"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21DF8EAA-B5FC-791F-0233-4E053EA630B7}"/>
                </a:ext>
              </a:extLst>
            </p:cNvPr>
            <p:cNvSpPr txBox="1"/>
            <p:nvPr/>
          </p:nvSpPr>
          <p:spPr>
            <a:xfrm>
              <a:off x="2283472"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53" name="直接箭头连接符 52">
              <a:extLst>
                <a:ext uri="{FF2B5EF4-FFF2-40B4-BE49-F238E27FC236}">
                  <a16:creationId xmlns:a16="http://schemas.microsoft.com/office/drawing/2014/main" id="{10E8ECE9-C8A3-F156-B81C-071688EBFC13}"/>
                </a:ext>
              </a:extLst>
            </p:cNvPr>
            <p:cNvCxnSpPr>
              <a:cxnSpLocks/>
              <a:stCxn id="14" idx="0"/>
              <a:endCxn id="54" idx="2"/>
            </p:cNvCxnSpPr>
            <p:nvPr/>
          </p:nvCxnSpPr>
          <p:spPr>
            <a:xfrm flipH="1" flipV="1">
              <a:off x="3057048" y="4113048"/>
              <a:ext cx="138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FFA9CB31-4D14-7618-EBF9-F5369766D595}"/>
                </a:ext>
              </a:extLst>
            </p:cNvPr>
            <p:cNvSpPr txBox="1"/>
            <p:nvPr/>
          </p:nvSpPr>
          <p:spPr>
            <a:xfrm>
              <a:off x="285904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55" name="直接箭头连接符 54">
              <a:extLst>
                <a:ext uri="{FF2B5EF4-FFF2-40B4-BE49-F238E27FC236}">
                  <a16:creationId xmlns:a16="http://schemas.microsoft.com/office/drawing/2014/main" id="{849BC849-50F7-CC3F-CAA8-45E93D4BD08C}"/>
                </a:ext>
              </a:extLst>
            </p:cNvPr>
            <p:cNvCxnSpPr>
              <a:cxnSpLocks/>
              <a:stCxn id="16" idx="0"/>
              <a:endCxn id="56" idx="2"/>
            </p:cNvCxnSpPr>
            <p:nvPr/>
          </p:nvCxnSpPr>
          <p:spPr>
            <a:xfrm flipH="1" flipV="1">
              <a:off x="3633600" y="4113048"/>
              <a:ext cx="43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76136BF7-682E-E513-B772-A73CB6E86DB6}"/>
                </a:ext>
              </a:extLst>
            </p:cNvPr>
            <p:cNvSpPr txBox="1"/>
            <p:nvPr/>
          </p:nvSpPr>
          <p:spPr>
            <a:xfrm>
              <a:off x="3435600"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3</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57" name="直接箭头连接符 56">
              <a:extLst>
                <a:ext uri="{FF2B5EF4-FFF2-40B4-BE49-F238E27FC236}">
                  <a16:creationId xmlns:a16="http://schemas.microsoft.com/office/drawing/2014/main" id="{EF3B5F55-0858-F0F6-61B0-9831EE0FA946}"/>
                </a:ext>
              </a:extLst>
            </p:cNvPr>
            <p:cNvCxnSpPr>
              <a:cxnSpLocks/>
              <a:stCxn id="19" idx="0"/>
              <a:endCxn id="58" idx="2"/>
            </p:cNvCxnSpPr>
            <p:nvPr/>
          </p:nvCxnSpPr>
          <p:spPr>
            <a:xfrm flipH="1" flipV="1">
              <a:off x="4209176" y="4113048"/>
              <a:ext cx="458"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C0D97FB-20E6-D984-4597-F04534C7F6E5}"/>
                </a:ext>
              </a:extLst>
            </p:cNvPr>
            <p:cNvSpPr txBox="1"/>
            <p:nvPr/>
          </p:nvSpPr>
          <p:spPr>
            <a:xfrm>
              <a:off x="4011176"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rPr>
                <a:t>M</a:t>
              </a:r>
              <a:endParaRPr lang="zh-CN" altLang="en-US" sz="1000" b="1" dirty="0">
                <a:solidFill>
                  <a:schemeClr val="bg1">
                    <a:lumMod val="95000"/>
                    <a:lumOff val="5000"/>
                  </a:schemeClr>
                </a:solidFill>
                <a:cs typeface="Times New Roman" panose="02020603050405020304" pitchFamily="18" charset="0"/>
              </a:endParaRPr>
            </a:p>
          </p:txBody>
        </p:sp>
        <p:cxnSp>
          <p:nvCxnSpPr>
            <p:cNvPr id="59" name="直接箭头连接符 58">
              <a:extLst>
                <a:ext uri="{FF2B5EF4-FFF2-40B4-BE49-F238E27FC236}">
                  <a16:creationId xmlns:a16="http://schemas.microsoft.com/office/drawing/2014/main" id="{2DA32D89-FFF6-E1F0-5508-F78A1E41FB15}"/>
                </a:ext>
              </a:extLst>
            </p:cNvPr>
            <p:cNvCxnSpPr>
              <a:cxnSpLocks/>
              <a:stCxn id="21" idx="0"/>
              <a:endCxn id="60" idx="2"/>
            </p:cNvCxnSpPr>
            <p:nvPr/>
          </p:nvCxnSpPr>
          <p:spPr>
            <a:xfrm flipV="1">
              <a:off x="4785236" y="4113048"/>
              <a:ext cx="4"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7E426394-84B9-201D-8537-954C0B2A378A}"/>
                </a:ext>
              </a:extLst>
            </p:cNvPr>
            <p:cNvSpPr txBox="1"/>
            <p:nvPr/>
          </p:nvSpPr>
          <p:spPr>
            <a:xfrm>
              <a:off x="4587240"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RD'</a:t>
              </a:r>
              <a:endParaRPr lang="zh-CN" altLang="en-US" sz="1000" b="1" dirty="0">
                <a:solidFill>
                  <a:schemeClr val="bg1">
                    <a:lumMod val="95000"/>
                    <a:lumOff val="5000"/>
                  </a:schemeClr>
                </a:solidFill>
                <a:cs typeface="Times New Roman" panose="02020603050405020304" pitchFamily="18" charset="0"/>
              </a:endParaRPr>
            </a:p>
          </p:txBody>
        </p:sp>
        <p:cxnSp>
          <p:nvCxnSpPr>
            <p:cNvPr id="61" name="直接箭头连接符 60">
              <a:extLst>
                <a:ext uri="{FF2B5EF4-FFF2-40B4-BE49-F238E27FC236}">
                  <a16:creationId xmlns:a16="http://schemas.microsoft.com/office/drawing/2014/main" id="{DC192EAC-8AF2-CA5E-2397-7E453D18040D}"/>
                </a:ext>
              </a:extLst>
            </p:cNvPr>
            <p:cNvCxnSpPr>
              <a:cxnSpLocks/>
              <a:stCxn id="23" idx="0"/>
              <a:endCxn id="62" idx="2"/>
            </p:cNvCxnSpPr>
            <p:nvPr/>
          </p:nvCxnSpPr>
          <p:spPr>
            <a:xfrm flipH="1" flipV="1">
              <a:off x="5351144" y="4113048"/>
              <a:ext cx="9694"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8A740FE0-7B43-6983-8B79-4CCF2058C591}"/>
                </a:ext>
              </a:extLst>
            </p:cNvPr>
            <p:cNvSpPr txBox="1"/>
            <p:nvPr/>
          </p:nvSpPr>
          <p:spPr>
            <a:xfrm>
              <a:off x="5153144"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LDIR</a:t>
              </a:r>
              <a:endParaRPr lang="zh-CN" altLang="en-US" sz="1000" b="1" dirty="0">
                <a:solidFill>
                  <a:schemeClr val="bg1">
                    <a:lumMod val="95000"/>
                    <a:lumOff val="5000"/>
                  </a:schemeClr>
                </a:solidFill>
                <a:cs typeface="Times New Roman" panose="02020603050405020304" pitchFamily="18" charset="0"/>
              </a:endParaRPr>
            </a:p>
          </p:txBody>
        </p:sp>
        <p:cxnSp>
          <p:nvCxnSpPr>
            <p:cNvPr id="63" name="直接箭头连接符 62">
              <a:extLst>
                <a:ext uri="{FF2B5EF4-FFF2-40B4-BE49-F238E27FC236}">
                  <a16:creationId xmlns:a16="http://schemas.microsoft.com/office/drawing/2014/main" id="{387A6137-298C-3747-2BB0-F0D5FF36FCD1}"/>
                </a:ext>
              </a:extLst>
            </p:cNvPr>
            <p:cNvCxnSpPr>
              <a:cxnSpLocks/>
              <a:stCxn id="38" idx="0"/>
              <a:endCxn id="20480" idx="2"/>
            </p:cNvCxnSpPr>
            <p:nvPr/>
          </p:nvCxnSpPr>
          <p:spPr>
            <a:xfrm flipH="1" flipV="1">
              <a:off x="5922128" y="4113048"/>
              <a:ext cx="1431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480" name="文本框 20479">
              <a:extLst>
                <a:ext uri="{FF2B5EF4-FFF2-40B4-BE49-F238E27FC236}">
                  <a16:creationId xmlns:a16="http://schemas.microsoft.com/office/drawing/2014/main" id="{BA996B74-B69D-C0FE-ED23-7218A9FD5916}"/>
                </a:ext>
              </a:extLst>
            </p:cNvPr>
            <p:cNvSpPr txBox="1"/>
            <p:nvPr/>
          </p:nvSpPr>
          <p:spPr>
            <a:xfrm>
              <a:off x="572412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PC+1</a:t>
              </a:r>
              <a:endParaRPr lang="zh-CN" altLang="en-US" sz="1000" b="1" dirty="0">
                <a:solidFill>
                  <a:schemeClr val="bg1">
                    <a:lumMod val="95000"/>
                    <a:lumOff val="5000"/>
                  </a:schemeClr>
                </a:solidFill>
                <a:cs typeface="Times New Roman" panose="02020603050405020304" pitchFamily="18" charset="0"/>
              </a:endParaRPr>
            </a:p>
          </p:txBody>
        </p:sp>
        <p:cxnSp>
          <p:nvCxnSpPr>
            <p:cNvPr id="20481" name="直接箭头连接符 20480">
              <a:extLst>
                <a:ext uri="{FF2B5EF4-FFF2-40B4-BE49-F238E27FC236}">
                  <a16:creationId xmlns:a16="http://schemas.microsoft.com/office/drawing/2014/main" id="{40149F90-F1E9-0D89-28FD-0348C88CB937}"/>
                </a:ext>
              </a:extLst>
            </p:cNvPr>
            <p:cNvCxnSpPr>
              <a:cxnSpLocks/>
              <a:stCxn id="40" idx="0"/>
              <a:endCxn id="20482" idx="2"/>
            </p:cNvCxnSpPr>
            <p:nvPr/>
          </p:nvCxnSpPr>
          <p:spPr>
            <a:xfrm flipH="1" flipV="1">
              <a:off x="6511152" y="4509120"/>
              <a:ext cx="89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482" name="文本框 20481">
              <a:extLst>
                <a:ext uri="{FF2B5EF4-FFF2-40B4-BE49-F238E27FC236}">
                  <a16:creationId xmlns:a16="http://schemas.microsoft.com/office/drawing/2014/main" id="{AB3C8F5B-AA67-7322-AADF-B89842227D22}"/>
                </a:ext>
              </a:extLst>
            </p:cNvPr>
            <p:cNvSpPr txBox="1"/>
            <p:nvPr/>
          </p:nvSpPr>
          <p:spPr>
            <a:xfrm>
              <a:off x="6367152"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20484" name="直接箭头连接符 20483">
              <a:extLst>
                <a:ext uri="{FF2B5EF4-FFF2-40B4-BE49-F238E27FC236}">
                  <a16:creationId xmlns:a16="http://schemas.microsoft.com/office/drawing/2014/main" id="{A6988E5C-0E4C-A01B-13C5-46BB3B0B1ECF}"/>
                </a:ext>
              </a:extLst>
            </p:cNvPr>
            <p:cNvCxnSpPr>
              <a:cxnSpLocks/>
              <a:stCxn id="31" idx="0"/>
            </p:cNvCxnSpPr>
            <p:nvPr/>
          </p:nvCxnSpPr>
          <p:spPr>
            <a:xfrm flipV="1">
              <a:off x="7087644"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489" name="直接箭头连接符 20488">
              <a:extLst>
                <a:ext uri="{FF2B5EF4-FFF2-40B4-BE49-F238E27FC236}">
                  <a16:creationId xmlns:a16="http://schemas.microsoft.com/office/drawing/2014/main" id="{9D8F4B6D-8DF5-DA3B-93C9-D9D807BDE405}"/>
                </a:ext>
              </a:extLst>
            </p:cNvPr>
            <p:cNvCxnSpPr>
              <a:cxnSpLocks/>
              <a:stCxn id="41" idx="0"/>
            </p:cNvCxnSpPr>
            <p:nvPr/>
          </p:nvCxnSpPr>
          <p:spPr>
            <a:xfrm flipV="1">
              <a:off x="6799843"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494" name="直接箭头连接符 20493">
              <a:extLst>
                <a:ext uri="{FF2B5EF4-FFF2-40B4-BE49-F238E27FC236}">
                  <a16:creationId xmlns:a16="http://schemas.microsoft.com/office/drawing/2014/main" id="{CD6D48D8-CE8B-D1FE-ECAD-F4C0B0155A3E}"/>
                </a:ext>
              </a:extLst>
            </p:cNvPr>
            <p:cNvCxnSpPr>
              <a:cxnSpLocks/>
              <a:stCxn id="39" idx="0"/>
              <a:endCxn id="20495" idx="2"/>
            </p:cNvCxnSpPr>
            <p:nvPr/>
          </p:nvCxnSpPr>
          <p:spPr>
            <a:xfrm flipH="1" flipV="1">
              <a:off x="6223088" y="4509120"/>
              <a:ext cx="1153"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495" name="文本框 20494">
              <a:extLst>
                <a:ext uri="{FF2B5EF4-FFF2-40B4-BE49-F238E27FC236}">
                  <a16:creationId xmlns:a16="http://schemas.microsoft.com/office/drawing/2014/main" id="{3C7BFB02-87EC-8D5B-306D-44EF1A3DBBD2}"/>
                </a:ext>
              </a:extLst>
            </p:cNvPr>
            <p:cNvSpPr txBox="1"/>
            <p:nvPr/>
          </p:nvSpPr>
          <p:spPr>
            <a:xfrm>
              <a:off x="6079088"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20497" name="直接箭头连接符 20496">
              <a:extLst>
                <a:ext uri="{FF2B5EF4-FFF2-40B4-BE49-F238E27FC236}">
                  <a16:creationId xmlns:a16="http://schemas.microsoft.com/office/drawing/2014/main" id="{915A450E-3B3F-9E0E-F0A0-31A4B1637136}"/>
                </a:ext>
              </a:extLst>
            </p:cNvPr>
            <p:cNvCxnSpPr>
              <a:cxnSpLocks/>
              <a:stCxn id="32" idx="0"/>
            </p:cNvCxnSpPr>
            <p:nvPr/>
          </p:nvCxnSpPr>
          <p:spPr>
            <a:xfrm flipV="1">
              <a:off x="7375445"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498" name="直接箭头连接符 20497">
              <a:extLst>
                <a:ext uri="{FF2B5EF4-FFF2-40B4-BE49-F238E27FC236}">
                  <a16:creationId xmlns:a16="http://schemas.microsoft.com/office/drawing/2014/main" id="{C9AAA37B-ECE3-3E76-31B2-4490E73783A7}"/>
                </a:ext>
              </a:extLst>
            </p:cNvPr>
            <p:cNvCxnSpPr>
              <a:cxnSpLocks/>
              <a:stCxn id="33" idx="0"/>
            </p:cNvCxnSpPr>
            <p:nvPr/>
          </p:nvCxnSpPr>
          <p:spPr>
            <a:xfrm flipV="1">
              <a:off x="7663248" y="4509120"/>
              <a:ext cx="5096"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512" name="直接箭头连接符 20511">
              <a:extLst>
                <a:ext uri="{FF2B5EF4-FFF2-40B4-BE49-F238E27FC236}">
                  <a16:creationId xmlns:a16="http://schemas.microsoft.com/office/drawing/2014/main" id="{A9B29E23-B8A4-6EF1-BD8B-11A0C04B3E9D}"/>
                </a:ext>
              </a:extLst>
            </p:cNvPr>
            <p:cNvCxnSpPr>
              <a:cxnSpLocks/>
              <a:stCxn id="5" idx="0"/>
              <a:endCxn id="20514" idx="2"/>
            </p:cNvCxnSpPr>
            <p:nvPr/>
          </p:nvCxnSpPr>
          <p:spPr>
            <a:xfrm flipV="1">
              <a:off x="1617376"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14" name="文本框 20513">
              <a:extLst>
                <a:ext uri="{FF2B5EF4-FFF2-40B4-BE49-F238E27FC236}">
                  <a16:creationId xmlns:a16="http://schemas.microsoft.com/office/drawing/2014/main" id="{B8E348BD-A348-7D80-6B0C-8BF72D6C1F1F}"/>
                </a:ext>
              </a:extLst>
            </p:cNvPr>
            <p:cNvSpPr txBox="1"/>
            <p:nvPr/>
          </p:nvSpPr>
          <p:spPr>
            <a:xfrm>
              <a:off x="1419376" y="425712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0521" name="直接箭头连接符 20520">
              <a:extLst>
                <a:ext uri="{FF2B5EF4-FFF2-40B4-BE49-F238E27FC236}">
                  <a16:creationId xmlns:a16="http://schemas.microsoft.com/office/drawing/2014/main" id="{9F75691D-578D-4AAD-BD4A-F1687F9301EA}"/>
                </a:ext>
              </a:extLst>
            </p:cNvPr>
            <p:cNvCxnSpPr>
              <a:cxnSpLocks/>
              <a:endCxn id="20522" idx="2"/>
            </p:cNvCxnSpPr>
            <p:nvPr/>
          </p:nvCxnSpPr>
          <p:spPr>
            <a:xfrm flipV="1">
              <a:off x="2198520" y="450404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22" name="文本框 20521">
              <a:extLst>
                <a:ext uri="{FF2B5EF4-FFF2-40B4-BE49-F238E27FC236}">
                  <a16:creationId xmlns:a16="http://schemas.microsoft.com/office/drawing/2014/main" id="{D47F0982-89E1-CCCF-1948-44DF4B7ABA68}"/>
                </a:ext>
              </a:extLst>
            </p:cNvPr>
            <p:cNvSpPr txBox="1"/>
            <p:nvPr/>
          </p:nvSpPr>
          <p:spPr>
            <a:xfrm>
              <a:off x="2000520" y="425204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X</a:t>
              </a:r>
              <a:endParaRPr lang="zh-CN" altLang="en-US" sz="1000" b="1" dirty="0">
                <a:solidFill>
                  <a:schemeClr val="bg1">
                    <a:lumMod val="95000"/>
                    <a:lumOff val="5000"/>
                  </a:schemeClr>
                </a:solidFill>
                <a:cs typeface="Times New Roman" panose="02020603050405020304" pitchFamily="18" charset="0"/>
              </a:endParaRPr>
            </a:p>
          </p:txBody>
        </p:sp>
        <p:cxnSp>
          <p:nvCxnSpPr>
            <p:cNvPr id="20523" name="直接箭头连接符 20522">
              <a:extLst>
                <a:ext uri="{FF2B5EF4-FFF2-40B4-BE49-F238E27FC236}">
                  <a16:creationId xmlns:a16="http://schemas.microsoft.com/office/drawing/2014/main" id="{5C6DC114-8921-60B5-783A-B5983C1CE3CF}"/>
                </a:ext>
              </a:extLst>
            </p:cNvPr>
            <p:cNvCxnSpPr>
              <a:cxnSpLocks/>
              <a:endCxn id="20524" idx="2"/>
            </p:cNvCxnSpPr>
            <p:nvPr/>
          </p:nvCxnSpPr>
          <p:spPr>
            <a:xfrm flipV="1">
              <a:off x="2763936" y="450404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24" name="文本框 20523">
              <a:extLst>
                <a:ext uri="{FF2B5EF4-FFF2-40B4-BE49-F238E27FC236}">
                  <a16:creationId xmlns:a16="http://schemas.microsoft.com/office/drawing/2014/main" id="{9C8799B3-40DE-1880-5730-FA24494CA773}"/>
                </a:ext>
              </a:extLst>
            </p:cNvPr>
            <p:cNvSpPr txBox="1"/>
            <p:nvPr/>
          </p:nvSpPr>
          <p:spPr>
            <a:xfrm>
              <a:off x="2565936" y="425204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X</a:t>
              </a:r>
              <a:endParaRPr lang="zh-CN" altLang="en-US" sz="1000" b="1" dirty="0">
                <a:solidFill>
                  <a:schemeClr val="bg1">
                    <a:lumMod val="95000"/>
                    <a:lumOff val="5000"/>
                  </a:schemeClr>
                </a:solidFill>
                <a:cs typeface="Times New Roman" panose="02020603050405020304" pitchFamily="18" charset="0"/>
              </a:endParaRPr>
            </a:p>
          </p:txBody>
        </p:sp>
        <p:cxnSp>
          <p:nvCxnSpPr>
            <p:cNvPr id="20525" name="直接箭头连接符 20524">
              <a:extLst>
                <a:ext uri="{FF2B5EF4-FFF2-40B4-BE49-F238E27FC236}">
                  <a16:creationId xmlns:a16="http://schemas.microsoft.com/office/drawing/2014/main" id="{5127887A-E346-7465-0AA9-D35E18DFD2C5}"/>
                </a:ext>
              </a:extLst>
            </p:cNvPr>
            <p:cNvCxnSpPr>
              <a:cxnSpLocks/>
              <a:endCxn id="20526" idx="2"/>
            </p:cNvCxnSpPr>
            <p:nvPr/>
          </p:nvCxnSpPr>
          <p:spPr>
            <a:xfrm flipV="1">
              <a:off x="3340000" y="451372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26" name="文本框 20525">
              <a:extLst>
                <a:ext uri="{FF2B5EF4-FFF2-40B4-BE49-F238E27FC236}">
                  <a16:creationId xmlns:a16="http://schemas.microsoft.com/office/drawing/2014/main" id="{A200BD21-E065-AC34-86B7-24171CDD2A32}"/>
                </a:ext>
              </a:extLst>
            </p:cNvPr>
            <p:cNvSpPr txBox="1"/>
            <p:nvPr/>
          </p:nvSpPr>
          <p:spPr>
            <a:xfrm>
              <a:off x="3142000" y="426172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DRX</a:t>
              </a:r>
              <a:endParaRPr lang="zh-CN" altLang="en-US" sz="1000" b="1" dirty="0">
                <a:solidFill>
                  <a:schemeClr val="bg1">
                    <a:lumMod val="95000"/>
                    <a:lumOff val="5000"/>
                  </a:schemeClr>
                </a:solidFill>
                <a:cs typeface="Times New Roman" panose="02020603050405020304" pitchFamily="18" charset="0"/>
              </a:endParaRPr>
            </a:p>
          </p:txBody>
        </p:sp>
        <p:cxnSp>
          <p:nvCxnSpPr>
            <p:cNvPr id="20527" name="直接箭头连接符 20526">
              <a:extLst>
                <a:ext uri="{FF2B5EF4-FFF2-40B4-BE49-F238E27FC236}">
                  <a16:creationId xmlns:a16="http://schemas.microsoft.com/office/drawing/2014/main" id="{3FD5EDFA-76FA-834D-FDAC-72716B6946AF}"/>
                </a:ext>
              </a:extLst>
            </p:cNvPr>
            <p:cNvCxnSpPr>
              <a:cxnSpLocks/>
              <a:endCxn id="20528" idx="2"/>
            </p:cNvCxnSpPr>
            <p:nvPr/>
          </p:nvCxnSpPr>
          <p:spPr>
            <a:xfrm flipV="1">
              <a:off x="3905904" y="450864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28" name="文本框 20527">
              <a:extLst>
                <a:ext uri="{FF2B5EF4-FFF2-40B4-BE49-F238E27FC236}">
                  <a16:creationId xmlns:a16="http://schemas.microsoft.com/office/drawing/2014/main" id="{643B23A8-26DF-DA1C-A881-CD0D9F7F57D0}"/>
                </a:ext>
              </a:extLst>
            </p:cNvPr>
            <p:cNvSpPr txBox="1"/>
            <p:nvPr/>
          </p:nvSpPr>
          <p:spPr>
            <a:xfrm>
              <a:off x="3707904" y="42566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0529" name="直接箭头连接符 20528">
              <a:extLst>
                <a:ext uri="{FF2B5EF4-FFF2-40B4-BE49-F238E27FC236}">
                  <a16:creationId xmlns:a16="http://schemas.microsoft.com/office/drawing/2014/main" id="{14FE2804-BC1A-4496-3B5C-5614C3DBDCE3}"/>
                </a:ext>
              </a:extLst>
            </p:cNvPr>
            <p:cNvCxnSpPr>
              <a:cxnSpLocks/>
              <a:endCxn id="20530" idx="2"/>
            </p:cNvCxnSpPr>
            <p:nvPr/>
          </p:nvCxnSpPr>
          <p:spPr>
            <a:xfrm flipV="1">
              <a:off x="4497208" y="452388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30" name="文本框 20529">
              <a:extLst>
                <a:ext uri="{FF2B5EF4-FFF2-40B4-BE49-F238E27FC236}">
                  <a16:creationId xmlns:a16="http://schemas.microsoft.com/office/drawing/2014/main" id="{EFCDE39D-5B2F-AC18-F9F8-3FED4AD23B92}"/>
                </a:ext>
              </a:extLst>
            </p:cNvPr>
            <p:cNvSpPr txBox="1"/>
            <p:nvPr/>
          </p:nvSpPr>
          <p:spPr>
            <a:xfrm>
              <a:off x="4299208" y="427188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a:t>
              </a:r>
              <a:endParaRPr lang="zh-CN" altLang="en-US" sz="1000" b="1" dirty="0">
                <a:solidFill>
                  <a:schemeClr val="bg1">
                    <a:lumMod val="95000"/>
                    <a:lumOff val="5000"/>
                  </a:schemeClr>
                </a:solidFill>
                <a:latin typeface="Courier New" panose="02070309020205020404" pitchFamily="49" charset="0"/>
                <a:cs typeface="Courier New" panose="02070309020205020404" pitchFamily="49" charset="0"/>
              </a:endParaRPr>
            </a:p>
          </p:txBody>
        </p:sp>
        <p:cxnSp>
          <p:nvCxnSpPr>
            <p:cNvPr id="20531" name="直接箭头连接符 20530">
              <a:extLst>
                <a:ext uri="{FF2B5EF4-FFF2-40B4-BE49-F238E27FC236}">
                  <a16:creationId xmlns:a16="http://schemas.microsoft.com/office/drawing/2014/main" id="{30776340-92D1-6A8C-4741-4C67AAE57F1F}"/>
                </a:ext>
              </a:extLst>
            </p:cNvPr>
            <p:cNvCxnSpPr>
              <a:cxnSpLocks/>
              <a:endCxn id="20532" idx="2"/>
            </p:cNvCxnSpPr>
            <p:nvPr/>
          </p:nvCxnSpPr>
          <p:spPr>
            <a:xfrm flipV="1">
              <a:off x="5058032" y="451420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32" name="文本框 20531">
              <a:extLst>
                <a:ext uri="{FF2B5EF4-FFF2-40B4-BE49-F238E27FC236}">
                  <a16:creationId xmlns:a16="http://schemas.microsoft.com/office/drawing/2014/main" id="{9D5E68AB-2B7C-DFB9-BEF0-5AF38E3022C0}"/>
                </a:ext>
              </a:extLst>
            </p:cNvPr>
            <p:cNvSpPr txBox="1"/>
            <p:nvPr/>
          </p:nvSpPr>
          <p:spPr>
            <a:xfrm>
              <a:off x="4860032" y="426220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LDDR'</a:t>
              </a:r>
              <a:endParaRPr lang="zh-CN" altLang="en-US" sz="1000" b="1" dirty="0">
                <a:solidFill>
                  <a:schemeClr val="bg1">
                    <a:lumMod val="95000"/>
                    <a:lumOff val="5000"/>
                  </a:schemeClr>
                </a:solidFill>
                <a:cs typeface="Times New Roman" panose="02020603050405020304" pitchFamily="18" charset="0"/>
              </a:endParaRPr>
            </a:p>
          </p:txBody>
        </p:sp>
        <p:cxnSp>
          <p:nvCxnSpPr>
            <p:cNvPr id="20533" name="直接箭头连接符 20532">
              <a:extLst>
                <a:ext uri="{FF2B5EF4-FFF2-40B4-BE49-F238E27FC236}">
                  <a16:creationId xmlns:a16="http://schemas.microsoft.com/office/drawing/2014/main" id="{A31A6C86-02C5-BF0E-12DA-8027BD872D21}"/>
                </a:ext>
              </a:extLst>
            </p:cNvPr>
            <p:cNvCxnSpPr>
              <a:cxnSpLocks/>
              <a:endCxn id="20534" idx="2"/>
            </p:cNvCxnSpPr>
            <p:nvPr/>
          </p:nvCxnSpPr>
          <p:spPr>
            <a:xfrm flipV="1">
              <a:off x="5639176" y="450356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34" name="文本框 20533">
              <a:extLst>
                <a:ext uri="{FF2B5EF4-FFF2-40B4-BE49-F238E27FC236}">
                  <a16:creationId xmlns:a16="http://schemas.microsoft.com/office/drawing/2014/main" id="{71553D10-AC88-6DF3-27FE-7CCD1FA5927B}"/>
                </a:ext>
              </a:extLst>
            </p:cNvPr>
            <p:cNvSpPr txBox="1"/>
            <p:nvPr/>
          </p:nvSpPr>
          <p:spPr>
            <a:xfrm>
              <a:off x="5441176" y="425156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LDAR'</a:t>
              </a:r>
              <a:endParaRPr lang="zh-CN" altLang="en-US" sz="1000" b="1" dirty="0">
                <a:solidFill>
                  <a:schemeClr val="bg1">
                    <a:lumMod val="95000"/>
                    <a:lumOff val="5000"/>
                  </a:schemeClr>
                </a:solidFill>
                <a:cs typeface="Times New Roman" panose="02020603050405020304" pitchFamily="18" charset="0"/>
              </a:endParaRPr>
            </a:p>
          </p:txBody>
        </p:sp>
        <p:sp>
          <p:nvSpPr>
            <p:cNvPr id="20535" name="文本框 20534">
              <a:extLst>
                <a:ext uri="{FF2B5EF4-FFF2-40B4-BE49-F238E27FC236}">
                  <a16:creationId xmlns:a16="http://schemas.microsoft.com/office/drawing/2014/main" id="{458A2881-99BD-642E-F129-4556C6B06D8C}"/>
                </a:ext>
              </a:extLst>
            </p:cNvPr>
            <p:cNvSpPr txBox="1"/>
            <p:nvPr/>
          </p:nvSpPr>
          <p:spPr>
            <a:xfrm>
              <a:off x="119270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a:t>
              </a:r>
              <a:endParaRPr lang="zh-CN" altLang="en-US" sz="1200" b="1" dirty="0">
                <a:solidFill>
                  <a:srgbClr val="00B050"/>
                </a:solidFill>
                <a:cs typeface="Times New Roman" panose="02020603050405020304" pitchFamily="18" charset="0"/>
              </a:endParaRPr>
            </a:p>
          </p:txBody>
        </p:sp>
        <p:sp>
          <p:nvSpPr>
            <p:cNvPr id="20536" name="文本框 20535">
              <a:extLst>
                <a:ext uri="{FF2B5EF4-FFF2-40B4-BE49-F238E27FC236}">
                  <a16:creationId xmlns:a16="http://schemas.microsoft.com/office/drawing/2014/main" id="{5D3DC964-F739-3D30-7435-E2208037783A}"/>
                </a:ext>
              </a:extLst>
            </p:cNvPr>
            <p:cNvSpPr txBox="1"/>
            <p:nvPr/>
          </p:nvSpPr>
          <p:spPr>
            <a:xfrm>
              <a:off x="147565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a:t>
              </a:r>
              <a:endParaRPr lang="zh-CN" altLang="en-US" sz="1200" b="1" dirty="0">
                <a:solidFill>
                  <a:srgbClr val="00B050"/>
                </a:solidFill>
                <a:cs typeface="Times New Roman" panose="02020603050405020304" pitchFamily="18" charset="0"/>
              </a:endParaRPr>
            </a:p>
          </p:txBody>
        </p:sp>
        <p:sp>
          <p:nvSpPr>
            <p:cNvPr id="20537" name="文本框 20536">
              <a:extLst>
                <a:ext uri="{FF2B5EF4-FFF2-40B4-BE49-F238E27FC236}">
                  <a16:creationId xmlns:a16="http://schemas.microsoft.com/office/drawing/2014/main" id="{98BCB413-6745-8C97-78EC-DF3D60958F79}"/>
                </a:ext>
              </a:extLst>
            </p:cNvPr>
            <p:cNvSpPr txBox="1"/>
            <p:nvPr/>
          </p:nvSpPr>
          <p:spPr>
            <a:xfrm>
              <a:off x="176550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3</a:t>
              </a:r>
              <a:endParaRPr lang="zh-CN" altLang="en-US" sz="1200" b="1" dirty="0">
                <a:solidFill>
                  <a:srgbClr val="00B050"/>
                </a:solidFill>
                <a:cs typeface="Times New Roman" panose="02020603050405020304" pitchFamily="18" charset="0"/>
              </a:endParaRPr>
            </a:p>
          </p:txBody>
        </p:sp>
        <p:sp>
          <p:nvSpPr>
            <p:cNvPr id="20538" name="文本框 20537">
              <a:extLst>
                <a:ext uri="{FF2B5EF4-FFF2-40B4-BE49-F238E27FC236}">
                  <a16:creationId xmlns:a16="http://schemas.microsoft.com/office/drawing/2014/main" id="{12B82731-8CF6-DE6A-FD38-76EB9FEA7340}"/>
                </a:ext>
              </a:extLst>
            </p:cNvPr>
            <p:cNvSpPr txBox="1"/>
            <p:nvPr/>
          </p:nvSpPr>
          <p:spPr>
            <a:xfrm>
              <a:off x="2053307"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4</a:t>
              </a:r>
              <a:endParaRPr lang="zh-CN" altLang="en-US" sz="1200" b="1" dirty="0">
                <a:solidFill>
                  <a:srgbClr val="00B050"/>
                </a:solidFill>
                <a:cs typeface="Times New Roman" panose="02020603050405020304" pitchFamily="18" charset="0"/>
              </a:endParaRPr>
            </a:p>
          </p:txBody>
        </p:sp>
        <p:sp>
          <p:nvSpPr>
            <p:cNvPr id="20539" name="文本框 20538">
              <a:extLst>
                <a:ext uri="{FF2B5EF4-FFF2-40B4-BE49-F238E27FC236}">
                  <a16:creationId xmlns:a16="http://schemas.microsoft.com/office/drawing/2014/main" id="{26D33C60-440A-C74F-543A-50D6A7210978}"/>
                </a:ext>
              </a:extLst>
            </p:cNvPr>
            <p:cNvSpPr txBox="1"/>
            <p:nvPr/>
          </p:nvSpPr>
          <p:spPr>
            <a:xfrm>
              <a:off x="234110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5</a:t>
              </a:r>
              <a:endParaRPr lang="zh-CN" altLang="en-US" sz="1200" b="1" dirty="0">
                <a:solidFill>
                  <a:srgbClr val="00B050"/>
                </a:solidFill>
                <a:cs typeface="Times New Roman" panose="02020603050405020304" pitchFamily="18" charset="0"/>
              </a:endParaRPr>
            </a:p>
          </p:txBody>
        </p:sp>
        <p:sp>
          <p:nvSpPr>
            <p:cNvPr id="20540" name="文本框 20539">
              <a:extLst>
                <a:ext uri="{FF2B5EF4-FFF2-40B4-BE49-F238E27FC236}">
                  <a16:creationId xmlns:a16="http://schemas.microsoft.com/office/drawing/2014/main" id="{BB440D02-F2FF-C41C-100C-CEBCD1FC7D21}"/>
                </a:ext>
              </a:extLst>
            </p:cNvPr>
            <p:cNvSpPr txBox="1"/>
            <p:nvPr/>
          </p:nvSpPr>
          <p:spPr>
            <a:xfrm>
              <a:off x="2628909"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6</a:t>
              </a:r>
              <a:endParaRPr lang="zh-CN" altLang="en-US" sz="1200" b="1" dirty="0">
                <a:solidFill>
                  <a:srgbClr val="00B050"/>
                </a:solidFill>
                <a:cs typeface="Times New Roman" panose="02020603050405020304" pitchFamily="18" charset="0"/>
              </a:endParaRPr>
            </a:p>
          </p:txBody>
        </p:sp>
        <p:sp>
          <p:nvSpPr>
            <p:cNvPr id="20541" name="文本框 20540">
              <a:extLst>
                <a:ext uri="{FF2B5EF4-FFF2-40B4-BE49-F238E27FC236}">
                  <a16:creationId xmlns:a16="http://schemas.microsoft.com/office/drawing/2014/main" id="{727BF514-63A7-2EFF-D443-D476A2ADAF29}"/>
                </a:ext>
              </a:extLst>
            </p:cNvPr>
            <p:cNvSpPr txBox="1"/>
            <p:nvPr/>
          </p:nvSpPr>
          <p:spPr>
            <a:xfrm>
              <a:off x="2916710"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7</a:t>
              </a:r>
              <a:endParaRPr lang="zh-CN" altLang="en-US" sz="1200" b="1" dirty="0">
                <a:solidFill>
                  <a:srgbClr val="00B050"/>
                </a:solidFill>
                <a:cs typeface="Times New Roman" panose="02020603050405020304" pitchFamily="18" charset="0"/>
              </a:endParaRPr>
            </a:p>
          </p:txBody>
        </p:sp>
        <p:sp>
          <p:nvSpPr>
            <p:cNvPr id="20542" name="文本框 20541">
              <a:extLst>
                <a:ext uri="{FF2B5EF4-FFF2-40B4-BE49-F238E27FC236}">
                  <a16:creationId xmlns:a16="http://schemas.microsoft.com/office/drawing/2014/main" id="{40C6E5C7-A20A-2AB8-5F8A-F600C8B21CA2}"/>
                </a:ext>
              </a:extLst>
            </p:cNvPr>
            <p:cNvSpPr txBox="1"/>
            <p:nvPr/>
          </p:nvSpPr>
          <p:spPr>
            <a:xfrm>
              <a:off x="3204511"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8</a:t>
              </a:r>
              <a:endParaRPr lang="zh-CN" altLang="en-US" sz="1200" b="1" dirty="0">
                <a:solidFill>
                  <a:srgbClr val="00B050"/>
                </a:solidFill>
                <a:cs typeface="Times New Roman" panose="02020603050405020304" pitchFamily="18" charset="0"/>
              </a:endParaRPr>
            </a:p>
          </p:txBody>
        </p:sp>
        <p:sp>
          <p:nvSpPr>
            <p:cNvPr id="20543" name="文本框 20542">
              <a:extLst>
                <a:ext uri="{FF2B5EF4-FFF2-40B4-BE49-F238E27FC236}">
                  <a16:creationId xmlns:a16="http://schemas.microsoft.com/office/drawing/2014/main" id="{98A6F606-89A7-C405-A773-2B26DE0B5432}"/>
                </a:ext>
              </a:extLst>
            </p:cNvPr>
            <p:cNvSpPr txBox="1"/>
            <p:nvPr/>
          </p:nvSpPr>
          <p:spPr>
            <a:xfrm>
              <a:off x="3780113"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10</a:t>
              </a:r>
              <a:endParaRPr lang="zh-CN" altLang="en-US" sz="1200" b="1" dirty="0">
                <a:solidFill>
                  <a:srgbClr val="00B050"/>
                </a:solidFill>
                <a:cs typeface="Times New Roman" panose="02020603050405020304" pitchFamily="18" charset="0"/>
              </a:endParaRPr>
            </a:p>
          </p:txBody>
        </p:sp>
        <p:sp>
          <p:nvSpPr>
            <p:cNvPr id="20544" name="文本框 20543">
              <a:extLst>
                <a:ext uri="{FF2B5EF4-FFF2-40B4-BE49-F238E27FC236}">
                  <a16:creationId xmlns:a16="http://schemas.microsoft.com/office/drawing/2014/main" id="{E6F1F571-5D09-E4D6-C369-F06AFF721760}"/>
                </a:ext>
              </a:extLst>
            </p:cNvPr>
            <p:cNvSpPr txBox="1"/>
            <p:nvPr/>
          </p:nvSpPr>
          <p:spPr>
            <a:xfrm>
              <a:off x="3492312"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9</a:t>
              </a:r>
              <a:endParaRPr lang="zh-CN" altLang="en-US" sz="1200" b="1" dirty="0">
                <a:solidFill>
                  <a:srgbClr val="00B050"/>
                </a:solidFill>
                <a:cs typeface="Times New Roman" panose="02020603050405020304" pitchFamily="18" charset="0"/>
              </a:endParaRPr>
            </a:p>
          </p:txBody>
        </p:sp>
        <p:sp>
          <p:nvSpPr>
            <p:cNvPr id="20545" name="文本框 20544">
              <a:extLst>
                <a:ext uri="{FF2B5EF4-FFF2-40B4-BE49-F238E27FC236}">
                  <a16:creationId xmlns:a16="http://schemas.microsoft.com/office/drawing/2014/main" id="{D8C56807-563D-B370-7D54-6D17637787EF}"/>
                </a:ext>
              </a:extLst>
            </p:cNvPr>
            <p:cNvSpPr txBox="1"/>
            <p:nvPr/>
          </p:nvSpPr>
          <p:spPr>
            <a:xfrm>
              <a:off x="406791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11</a:t>
              </a:r>
              <a:endParaRPr lang="zh-CN" altLang="en-US" sz="1200" b="1" dirty="0">
                <a:solidFill>
                  <a:srgbClr val="00B050"/>
                </a:solidFill>
                <a:cs typeface="Times New Roman" panose="02020603050405020304" pitchFamily="18" charset="0"/>
              </a:endParaRPr>
            </a:p>
          </p:txBody>
        </p:sp>
        <p:sp>
          <p:nvSpPr>
            <p:cNvPr id="20546" name="文本框 20545">
              <a:extLst>
                <a:ext uri="{FF2B5EF4-FFF2-40B4-BE49-F238E27FC236}">
                  <a16:creationId xmlns:a16="http://schemas.microsoft.com/office/drawing/2014/main" id="{D630542A-DADA-C791-B265-D62396916172}"/>
                </a:ext>
              </a:extLst>
            </p:cNvPr>
            <p:cNvSpPr txBox="1"/>
            <p:nvPr/>
          </p:nvSpPr>
          <p:spPr>
            <a:xfrm>
              <a:off x="4355715"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12</a:t>
              </a:r>
              <a:endParaRPr lang="zh-CN" altLang="en-US" sz="1200" b="1" dirty="0">
                <a:solidFill>
                  <a:srgbClr val="00B050"/>
                </a:solidFill>
                <a:cs typeface="Times New Roman" panose="02020603050405020304" pitchFamily="18" charset="0"/>
              </a:endParaRPr>
            </a:p>
          </p:txBody>
        </p:sp>
        <p:sp>
          <p:nvSpPr>
            <p:cNvPr id="20547" name="文本框 20546">
              <a:extLst>
                <a:ext uri="{FF2B5EF4-FFF2-40B4-BE49-F238E27FC236}">
                  <a16:creationId xmlns:a16="http://schemas.microsoft.com/office/drawing/2014/main" id="{FA474C89-3A73-AF3C-EE17-225495631A3C}"/>
                </a:ext>
              </a:extLst>
            </p:cNvPr>
            <p:cNvSpPr txBox="1"/>
            <p:nvPr/>
          </p:nvSpPr>
          <p:spPr>
            <a:xfrm>
              <a:off x="464351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13</a:t>
              </a:r>
              <a:endParaRPr lang="zh-CN" altLang="en-US" sz="1200" b="1" dirty="0">
                <a:solidFill>
                  <a:srgbClr val="00B050"/>
                </a:solidFill>
                <a:cs typeface="Times New Roman" panose="02020603050405020304" pitchFamily="18" charset="0"/>
              </a:endParaRPr>
            </a:p>
          </p:txBody>
        </p:sp>
        <p:sp>
          <p:nvSpPr>
            <p:cNvPr id="20548" name="文本框 20547">
              <a:extLst>
                <a:ext uri="{FF2B5EF4-FFF2-40B4-BE49-F238E27FC236}">
                  <a16:creationId xmlns:a16="http://schemas.microsoft.com/office/drawing/2014/main" id="{13420DED-D091-951F-9193-1AA1D8476BD1}"/>
                </a:ext>
              </a:extLst>
            </p:cNvPr>
            <p:cNvSpPr txBox="1"/>
            <p:nvPr/>
          </p:nvSpPr>
          <p:spPr>
            <a:xfrm>
              <a:off x="4931317"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14</a:t>
              </a:r>
              <a:endParaRPr lang="zh-CN" altLang="en-US" sz="1200" b="1" dirty="0">
                <a:solidFill>
                  <a:srgbClr val="00B050"/>
                </a:solidFill>
                <a:cs typeface="Times New Roman" panose="02020603050405020304" pitchFamily="18" charset="0"/>
              </a:endParaRPr>
            </a:p>
          </p:txBody>
        </p:sp>
        <p:sp>
          <p:nvSpPr>
            <p:cNvPr id="20549" name="文本框 20548">
              <a:extLst>
                <a:ext uri="{FF2B5EF4-FFF2-40B4-BE49-F238E27FC236}">
                  <a16:creationId xmlns:a16="http://schemas.microsoft.com/office/drawing/2014/main" id="{3C286D70-62DF-7EA0-88FB-3B2041A3F4C8}"/>
                </a:ext>
              </a:extLst>
            </p:cNvPr>
            <p:cNvSpPr txBox="1"/>
            <p:nvPr/>
          </p:nvSpPr>
          <p:spPr>
            <a:xfrm>
              <a:off x="521911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15</a:t>
              </a:r>
              <a:endParaRPr lang="zh-CN" altLang="en-US" sz="1200" b="1" dirty="0">
                <a:solidFill>
                  <a:srgbClr val="00B050"/>
                </a:solidFill>
                <a:cs typeface="Times New Roman" panose="02020603050405020304" pitchFamily="18" charset="0"/>
              </a:endParaRPr>
            </a:p>
          </p:txBody>
        </p:sp>
        <p:sp>
          <p:nvSpPr>
            <p:cNvPr id="20550" name="文本框 20549">
              <a:extLst>
                <a:ext uri="{FF2B5EF4-FFF2-40B4-BE49-F238E27FC236}">
                  <a16:creationId xmlns:a16="http://schemas.microsoft.com/office/drawing/2014/main" id="{DD5E5E39-EC8C-661F-4A45-DA4E433D5663}"/>
                </a:ext>
              </a:extLst>
            </p:cNvPr>
            <p:cNvSpPr txBox="1"/>
            <p:nvPr/>
          </p:nvSpPr>
          <p:spPr>
            <a:xfrm>
              <a:off x="694592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21</a:t>
              </a:r>
              <a:endParaRPr lang="zh-CN" altLang="en-US" sz="1200" b="1" dirty="0">
                <a:solidFill>
                  <a:srgbClr val="00B050"/>
                </a:solidFill>
                <a:cs typeface="Times New Roman" panose="02020603050405020304" pitchFamily="18" charset="0"/>
              </a:endParaRPr>
            </a:p>
          </p:txBody>
        </p:sp>
        <p:sp>
          <p:nvSpPr>
            <p:cNvPr id="20551" name="文本框 20550">
              <a:extLst>
                <a:ext uri="{FF2B5EF4-FFF2-40B4-BE49-F238E27FC236}">
                  <a16:creationId xmlns:a16="http://schemas.microsoft.com/office/drawing/2014/main" id="{EDAE8DF4-1023-5CA8-EDFE-5A6EC909AA1E}"/>
                </a:ext>
              </a:extLst>
            </p:cNvPr>
            <p:cNvSpPr txBox="1"/>
            <p:nvPr/>
          </p:nvSpPr>
          <p:spPr>
            <a:xfrm>
              <a:off x="7233725"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22</a:t>
              </a:r>
              <a:endParaRPr lang="zh-CN" altLang="en-US" sz="1200" b="1" dirty="0">
                <a:solidFill>
                  <a:srgbClr val="00B050"/>
                </a:solidFill>
                <a:cs typeface="Times New Roman" panose="02020603050405020304" pitchFamily="18" charset="0"/>
              </a:endParaRPr>
            </a:p>
          </p:txBody>
        </p:sp>
        <p:sp>
          <p:nvSpPr>
            <p:cNvPr id="20552" name="文本框 20551">
              <a:extLst>
                <a:ext uri="{FF2B5EF4-FFF2-40B4-BE49-F238E27FC236}">
                  <a16:creationId xmlns:a16="http://schemas.microsoft.com/office/drawing/2014/main" id="{5E524EF8-49DE-7203-B0AC-328F0C308586}"/>
                </a:ext>
              </a:extLst>
            </p:cNvPr>
            <p:cNvSpPr txBox="1"/>
            <p:nvPr/>
          </p:nvSpPr>
          <p:spPr>
            <a:xfrm>
              <a:off x="752152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23</a:t>
              </a:r>
              <a:endParaRPr lang="zh-CN" altLang="en-US" sz="1200" b="1" dirty="0">
                <a:solidFill>
                  <a:srgbClr val="00B050"/>
                </a:solidFill>
                <a:cs typeface="Times New Roman" panose="02020603050405020304" pitchFamily="18" charset="0"/>
              </a:endParaRPr>
            </a:p>
          </p:txBody>
        </p:sp>
        <p:sp>
          <p:nvSpPr>
            <p:cNvPr id="20553" name="文本框 20552">
              <a:extLst>
                <a:ext uri="{FF2B5EF4-FFF2-40B4-BE49-F238E27FC236}">
                  <a16:creationId xmlns:a16="http://schemas.microsoft.com/office/drawing/2014/main" id="{DB20A588-EDBA-EA8C-26C3-CE297B3A6ED5}"/>
                </a:ext>
              </a:extLst>
            </p:cNvPr>
            <p:cNvSpPr txBox="1"/>
            <p:nvPr/>
          </p:nvSpPr>
          <p:spPr>
            <a:xfrm>
              <a:off x="5506919"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16</a:t>
              </a:r>
              <a:endParaRPr lang="zh-CN" altLang="en-US" sz="1200" b="1" dirty="0">
                <a:solidFill>
                  <a:srgbClr val="00B050"/>
                </a:solidFill>
                <a:cs typeface="Times New Roman" panose="02020603050405020304" pitchFamily="18" charset="0"/>
              </a:endParaRPr>
            </a:p>
          </p:txBody>
        </p:sp>
        <p:sp>
          <p:nvSpPr>
            <p:cNvPr id="20554" name="文本框 20553">
              <a:extLst>
                <a:ext uri="{FF2B5EF4-FFF2-40B4-BE49-F238E27FC236}">
                  <a16:creationId xmlns:a16="http://schemas.microsoft.com/office/drawing/2014/main" id="{395173CC-57C1-2C2F-9310-226A3B215DA5}"/>
                </a:ext>
              </a:extLst>
            </p:cNvPr>
            <p:cNvSpPr txBox="1"/>
            <p:nvPr/>
          </p:nvSpPr>
          <p:spPr>
            <a:xfrm>
              <a:off x="5794720"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17</a:t>
              </a:r>
              <a:endParaRPr lang="zh-CN" altLang="en-US" sz="1200" b="1" dirty="0">
                <a:solidFill>
                  <a:srgbClr val="00B050"/>
                </a:solidFill>
                <a:cs typeface="Times New Roman" panose="02020603050405020304" pitchFamily="18" charset="0"/>
              </a:endParaRPr>
            </a:p>
          </p:txBody>
        </p:sp>
        <p:sp>
          <p:nvSpPr>
            <p:cNvPr id="20555" name="文本框 20554">
              <a:extLst>
                <a:ext uri="{FF2B5EF4-FFF2-40B4-BE49-F238E27FC236}">
                  <a16:creationId xmlns:a16="http://schemas.microsoft.com/office/drawing/2014/main" id="{A772EA34-C6C9-5625-2A46-50BC1D1C4D59}"/>
                </a:ext>
              </a:extLst>
            </p:cNvPr>
            <p:cNvSpPr txBox="1"/>
            <p:nvPr/>
          </p:nvSpPr>
          <p:spPr>
            <a:xfrm>
              <a:off x="6082521"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18</a:t>
              </a:r>
              <a:endParaRPr lang="zh-CN" altLang="en-US" sz="1200" b="1" dirty="0">
                <a:solidFill>
                  <a:srgbClr val="00B050"/>
                </a:solidFill>
                <a:cs typeface="Times New Roman" panose="02020603050405020304" pitchFamily="18" charset="0"/>
              </a:endParaRPr>
            </a:p>
          </p:txBody>
        </p:sp>
        <p:sp>
          <p:nvSpPr>
            <p:cNvPr id="20556" name="文本框 20555">
              <a:extLst>
                <a:ext uri="{FF2B5EF4-FFF2-40B4-BE49-F238E27FC236}">
                  <a16:creationId xmlns:a16="http://schemas.microsoft.com/office/drawing/2014/main" id="{14E9427D-A627-A10B-ADD2-8448C455D36C}"/>
                </a:ext>
              </a:extLst>
            </p:cNvPr>
            <p:cNvSpPr txBox="1"/>
            <p:nvPr/>
          </p:nvSpPr>
          <p:spPr>
            <a:xfrm>
              <a:off x="6370322"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19</a:t>
              </a:r>
              <a:endParaRPr lang="zh-CN" altLang="en-US" sz="1200" b="1" dirty="0">
                <a:solidFill>
                  <a:srgbClr val="00B050"/>
                </a:solidFill>
                <a:cs typeface="Times New Roman" panose="02020603050405020304" pitchFamily="18" charset="0"/>
              </a:endParaRPr>
            </a:p>
          </p:txBody>
        </p:sp>
        <p:sp>
          <p:nvSpPr>
            <p:cNvPr id="20557" name="文本框 20556">
              <a:extLst>
                <a:ext uri="{FF2B5EF4-FFF2-40B4-BE49-F238E27FC236}">
                  <a16:creationId xmlns:a16="http://schemas.microsoft.com/office/drawing/2014/main" id="{27C61A23-D239-EA9B-13F9-B883432976DC}"/>
                </a:ext>
              </a:extLst>
            </p:cNvPr>
            <p:cNvSpPr txBox="1"/>
            <p:nvPr/>
          </p:nvSpPr>
          <p:spPr>
            <a:xfrm>
              <a:off x="6658123"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20</a:t>
              </a:r>
              <a:endParaRPr lang="zh-CN" altLang="en-US" sz="1200" b="1" dirty="0">
                <a:solidFill>
                  <a:srgbClr val="00B050"/>
                </a:solidFill>
                <a:cs typeface="Times New Roman" panose="02020603050405020304" pitchFamily="18" charset="0"/>
              </a:endParaRPr>
            </a:p>
          </p:txBody>
        </p:sp>
        <p:sp>
          <p:nvSpPr>
            <p:cNvPr id="20559" name="文本框 20558">
              <a:extLst>
                <a:ext uri="{FF2B5EF4-FFF2-40B4-BE49-F238E27FC236}">
                  <a16:creationId xmlns:a16="http://schemas.microsoft.com/office/drawing/2014/main" id="{7F067313-7E8D-C9BD-58E9-EDA10F0FCCD5}"/>
                </a:ext>
              </a:extLst>
            </p:cNvPr>
            <p:cNvSpPr txBox="1"/>
            <p:nvPr/>
          </p:nvSpPr>
          <p:spPr>
            <a:xfrm>
              <a:off x="6876256" y="4257120"/>
              <a:ext cx="720000" cy="252000"/>
            </a:xfrm>
            <a:prstGeom prst="rect">
              <a:avLst/>
            </a:prstGeom>
            <a:noFill/>
            <a:ln w="12700">
              <a:noFill/>
            </a:ln>
          </p:spPr>
          <p:txBody>
            <a:bodyPr wrap="square" lIns="0" tIns="0" rIns="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直接地址</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560" name="文本框 20559">
              <a:extLst>
                <a:ext uri="{FF2B5EF4-FFF2-40B4-BE49-F238E27FC236}">
                  <a16:creationId xmlns:a16="http://schemas.microsoft.com/office/drawing/2014/main" id="{96820D4D-0722-7FA4-C2EA-E21CAA1CBD3F}"/>
                </a:ext>
              </a:extLst>
            </p:cNvPr>
            <p:cNvSpPr txBox="1"/>
            <p:nvPr/>
          </p:nvSpPr>
          <p:spPr>
            <a:xfrm>
              <a:off x="3183184" y="5594320"/>
              <a:ext cx="900000" cy="252000"/>
            </a:xfrm>
            <a:prstGeom prst="rect">
              <a:avLst/>
            </a:prstGeom>
            <a:noFill/>
            <a:ln w="12700">
              <a:noFill/>
            </a:ln>
          </p:spPr>
          <p:txBody>
            <a:bodyPr wrap="square" lIns="72000" tIns="0" rIns="7200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操作控制</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561" name="文本框 20560">
              <a:extLst>
                <a:ext uri="{FF2B5EF4-FFF2-40B4-BE49-F238E27FC236}">
                  <a16:creationId xmlns:a16="http://schemas.microsoft.com/office/drawing/2014/main" id="{93192FA0-426E-E39F-8E28-CCC69B918522}"/>
                </a:ext>
              </a:extLst>
            </p:cNvPr>
            <p:cNvSpPr txBox="1"/>
            <p:nvPr/>
          </p:nvSpPr>
          <p:spPr>
            <a:xfrm>
              <a:off x="6542504" y="5594320"/>
              <a:ext cx="900000" cy="252000"/>
            </a:xfrm>
            <a:prstGeom prst="rect">
              <a:avLst/>
            </a:prstGeom>
            <a:noFill/>
            <a:ln w="12700">
              <a:noFill/>
            </a:ln>
          </p:spPr>
          <p:txBody>
            <a:bodyPr wrap="square" lIns="72000" tIns="0" rIns="7200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顺序控制</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0562" name="直接箭头连接符 20561">
              <a:extLst>
                <a:ext uri="{FF2B5EF4-FFF2-40B4-BE49-F238E27FC236}">
                  <a16:creationId xmlns:a16="http://schemas.microsoft.com/office/drawing/2014/main" id="{7ADFC720-C8EB-D10B-784A-44957C93E867}"/>
                </a:ext>
              </a:extLst>
            </p:cNvPr>
            <p:cNvCxnSpPr>
              <a:cxnSpLocks/>
              <a:stCxn id="20560" idx="1"/>
            </p:cNvCxnSpPr>
            <p:nvPr/>
          </p:nvCxnSpPr>
          <p:spPr>
            <a:xfrm flipH="1">
              <a:off x="1187624" y="5720320"/>
              <a:ext cx="1995560"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565" name="直接箭头连接符 20564">
              <a:extLst>
                <a:ext uri="{FF2B5EF4-FFF2-40B4-BE49-F238E27FC236}">
                  <a16:creationId xmlns:a16="http://schemas.microsoft.com/office/drawing/2014/main" id="{62657D48-C86C-0703-3B3A-9C3F7CE95CF1}"/>
                </a:ext>
              </a:extLst>
            </p:cNvPr>
            <p:cNvCxnSpPr>
              <a:cxnSpLocks/>
              <a:stCxn id="20560" idx="3"/>
            </p:cNvCxnSpPr>
            <p:nvPr/>
          </p:nvCxnSpPr>
          <p:spPr>
            <a:xfrm>
              <a:off x="4083184" y="5720320"/>
              <a:ext cx="2000984"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568" name="直接箭头连接符 20567">
              <a:extLst>
                <a:ext uri="{FF2B5EF4-FFF2-40B4-BE49-F238E27FC236}">
                  <a16:creationId xmlns:a16="http://schemas.microsoft.com/office/drawing/2014/main" id="{7AAE982A-CA50-F1A9-72A5-6E21B7F352C8}"/>
                </a:ext>
              </a:extLst>
            </p:cNvPr>
            <p:cNvCxnSpPr>
              <a:cxnSpLocks/>
            </p:cNvCxnSpPr>
            <p:nvPr/>
          </p:nvCxnSpPr>
          <p:spPr>
            <a:xfrm flipV="1">
              <a:off x="1192704"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0571" name="直接箭头连接符 20570">
              <a:extLst>
                <a:ext uri="{FF2B5EF4-FFF2-40B4-BE49-F238E27FC236}">
                  <a16:creationId xmlns:a16="http://schemas.microsoft.com/office/drawing/2014/main" id="{AF514601-A8E9-E989-AAEA-E67EF1A5598F}"/>
                </a:ext>
              </a:extLst>
            </p:cNvPr>
            <p:cNvCxnSpPr>
              <a:cxnSpLocks/>
            </p:cNvCxnSpPr>
            <p:nvPr/>
          </p:nvCxnSpPr>
          <p:spPr>
            <a:xfrm flipV="1">
              <a:off x="608416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0572" name="直接箭头连接符 20571">
              <a:extLst>
                <a:ext uri="{FF2B5EF4-FFF2-40B4-BE49-F238E27FC236}">
                  <a16:creationId xmlns:a16="http://schemas.microsoft.com/office/drawing/2014/main" id="{B2C845A3-66D2-16F3-116D-66EE518BE2C7}"/>
                </a:ext>
              </a:extLst>
            </p:cNvPr>
            <p:cNvCxnSpPr>
              <a:cxnSpLocks/>
            </p:cNvCxnSpPr>
            <p:nvPr/>
          </p:nvCxnSpPr>
          <p:spPr>
            <a:xfrm flipV="1">
              <a:off x="780724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0575" name="直接箭头连接符 20574">
              <a:extLst>
                <a:ext uri="{FF2B5EF4-FFF2-40B4-BE49-F238E27FC236}">
                  <a16:creationId xmlns:a16="http://schemas.microsoft.com/office/drawing/2014/main" id="{D23FD7EA-F8F6-4AA4-DA00-F668AB7B2730}"/>
                </a:ext>
              </a:extLst>
            </p:cNvPr>
            <p:cNvCxnSpPr>
              <a:cxnSpLocks/>
              <a:stCxn id="20561" idx="1"/>
            </p:cNvCxnSpPr>
            <p:nvPr/>
          </p:nvCxnSpPr>
          <p:spPr>
            <a:xfrm flipH="1">
              <a:off x="6084168" y="5720320"/>
              <a:ext cx="45833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576" name="直接箭头连接符 20575">
              <a:extLst>
                <a:ext uri="{FF2B5EF4-FFF2-40B4-BE49-F238E27FC236}">
                  <a16:creationId xmlns:a16="http://schemas.microsoft.com/office/drawing/2014/main" id="{1ACFFA3A-7EFC-3F16-51BE-025582326FCA}"/>
                </a:ext>
              </a:extLst>
            </p:cNvPr>
            <p:cNvCxnSpPr>
              <a:cxnSpLocks/>
              <a:stCxn id="20561" idx="3"/>
            </p:cNvCxnSpPr>
            <p:nvPr/>
          </p:nvCxnSpPr>
          <p:spPr>
            <a:xfrm>
              <a:off x="7442504" y="5720320"/>
              <a:ext cx="36985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grpSp>
      <p:graphicFrame>
        <p:nvGraphicFramePr>
          <p:cNvPr id="20587" name="内容占位符 20586">
            <a:extLst>
              <a:ext uri="{FF2B5EF4-FFF2-40B4-BE49-F238E27FC236}">
                <a16:creationId xmlns:a16="http://schemas.microsoft.com/office/drawing/2014/main" id="{F7D9FD05-0FC8-B2AB-890B-BD98DAC515D0}"/>
              </a:ext>
            </a:extLst>
          </p:cNvPr>
          <p:cNvGraphicFramePr>
            <a:graphicFrameLocks noGrp="1"/>
          </p:cNvGraphicFramePr>
          <p:nvPr>
            <p:ph idx="1"/>
            <p:extLst>
              <p:ext uri="{D42A27DB-BD31-4B8C-83A1-F6EECF244321}">
                <p14:modId xmlns:p14="http://schemas.microsoft.com/office/powerpoint/2010/main" val="2846070026"/>
              </p:ext>
            </p:extLst>
          </p:nvPr>
        </p:nvGraphicFramePr>
        <p:xfrm>
          <a:off x="855663" y="1628800"/>
          <a:ext cx="7677150" cy="158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a:extLst>
              <a:ext uri="{FF2B5EF4-FFF2-40B4-BE49-F238E27FC236}">
                <a16:creationId xmlns:a16="http://schemas.microsoft.com/office/drawing/2014/main" id="{AE400F99-AA23-E342-0A52-6BB329C264DE}"/>
              </a:ext>
            </a:extLst>
          </p:cNvPr>
          <p:cNvSpPr>
            <a:spLocks noGrp="1"/>
          </p:cNvSpPr>
          <p:nvPr>
            <p:ph type="sldNum" sz="quarter" idx="11"/>
          </p:nvPr>
        </p:nvSpPr>
        <p:spPr/>
        <p:txBody>
          <a:bodyPr/>
          <a:lstStyle/>
          <a:p>
            <a:pPr>
              <a:defRPr/>
            </a:pPr>
            <a:fld id="{168FAD51-4924-4E26-8EE5-0F0F7972BA28}"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zh-CN" altLang="en-US" dirty="0">
                <a:sym typeface="+mn-lt"/>
              </a:rPr>
              <a:t>微指令格式举例</a:t>
            </a:r>
          </a:p>
        </p:txBody>
      </p:sp>
      <p:sp>
        <p:nvSpPr>
          <p:cNvPr id="4" name="页脚占位符 3">
            <a:extLst>
              <a:ext uri="{FF2B5EF4-FFF2-40B4-BE49-F238E27FC236}">
                <a16:creationId xmlns:a16="http://schemas.microsoft.com/office/drawing/2014/main" id="{1DCC934D-E753-F2F7-3552-469D4243D4EB}"/>
              </a:ext>
            </a:extLst>
          </p:cNvPr>
          <p:cNvSpPr>
            <a:spLocks noGrp="1"/>
          </p:cNvSpPr>
          <p:nvPr>
            <p:ph type="ftr" sz="quarter" idx="3"/>
          </p:nvPr>
        </p:nvSpPr>
        <p:spPr/>
        <p:txBody>
          <a:bodyPr/>
          <a:lstStyle/>
          <a:p>
            <a:r>
              <a:rPr lang="zh-CN" altLang="en-US"/>
              <a:t>华北电力大学控制与计算机工程学院 王红 制作</a:t>
            </a:r>
            <a:endParaRPr lang="en-US" dirty="0"/>
          </a:p>
        </p:txBody>
      </p:sp>
      <p:graphicFrame>
        <p:nvGraphicFramePr>
          <p:cNvPr id="20587" name="内容占位符 20586">
            <a:extLst>
              <a:ext uri="{FF2B5EF4-FFF2-40B4-BE49-F238E27FC236}">
                <a16:creationId xmlns:a16="http://schemas.microsoft.com/office/drawing/2014/main" id="{F7D9FD05-0FC8-B2AB-890B-BD98DAC515D0}"/>
              </a:ext>
            </a:extLst>
          </p:cNvPr>
          <p:cNvGraphicFramePr>
            <a:graphicFrameLocks noGrp="1"/>
          </p:cNvGraphicFramePr>
          <p:nvPr>
            <p:ph idx="1"/>
            <p:extLst>
              <p:ext uri="{D42A27DB-BD31-4B8C-83A1-F6EECF244321}">
                <p14:modId xmlns:p14="http://schemas.microsoft.com/office/powerpoint/2010/main" val="4281956524"/>
              </p:ext>
            </p:extLst>
          </p:nvPr>
        </p:nvGraphicFramePr>
        <p:xfrm>
          <a:off x="855663" y="1628800"/>
          <a:ext cx="7677150" cy="19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组合 1">
            <a:extLst>
              <a:ext uri="{FF2B5EF4-FFF2-40B4-BE49-F238E27FC236}">
                <a16:creationId xmlns:a16="http://schemas.microsoft.com/office/drawing/2014/main" id="{39402721-3E82-569B-1596-81B6A328C92F}"/>
              </a:ext>
            </a:extLst>
          </p:cNvPr>
          <p:cNvGrpSpPr/>
          <p:nvPr/>
        </p:nvGrpSpPr>
        <p:grpSpPr>
          <a:xfrm>
            <a:off x="1136424" y="3861048"/>
            <a:ext cx="6675936" cy="2016224"/>
            <a:chOff x="1136424" y="3861048"/>
            <a:chExt cx="6675936" cy="2016224"/>
          </a:xfrm>
        </p:grpSpPr>
        <p:sp>
          <p:nvSpPr>
            <p:cNvPr id="8" name="文本框 7">
              <a:extLst>
                <a:ext uri="{FF2B5EF4-FFF2-40B4-BE49-F238E27FC236}">
                  <a16:creationId xmlns:a16="http://schemas.microsoft.com/office/drawing/2014/main" id="{61562184-E0C9-D6F6-2015-837895CF6349}"/>
                </a:ext>
              </a:extLst>
            </p:cNvPr>
            <p:cNvSpPr txBox="1"/>
            <p:nvPr/>
          </p:nvSpPr>
          <p:spPr>
            <a:xfrm>
              <a:off x="119042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0" name="文本框 9">
              <a:extLst>
                <a:ext uri="{FF2B5EF4-FFF2-40B4-BE49-F238E27FC236}">
                  <a16:creationId xmlns:a16="http://schemas.microsoft.com/office/drawing/2014/main" id="{24FABF80-2F11-FC3A-CE78-9054632EA01D}"/>
                </a:ext>
              </a:extLst>
            </p:cNvPr>
            <p:cNvSpPr txBox="1"/>
            <p:nvPr/>
          </p:nvSpPr>
          <p:spPr>
            <a:xfrm>
              <a:off x="147337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1" name="文本框 10">
              <a:extLst>
                <a:ext uri="{FF2B5EF4-FFF2-40B4-BE49-F238E27FC236}">
                  <a16:creationId xmlns:a16="http://schemas.microsoft.com/office/drawing/2014/main" id="{EA018C0C-B6F3-E754-0A2D-08FA610A788E}"/>
                </a:ext>
              </a:extLst>
            </p:cNvPr>
            <p:cNvSpPr txBox="1"/>
            <p:nvPr/>
          </p:nvSpPr>
          <p:spPr>
            <a:xfrm>
              <a:off x="176322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2" name="文本框 11">
              <a:extLst>
                <a:ext uri="{FF2B5EF4-FFF2-40B4-BE49-F238E27FC236}">
                  <a16:creationId xmlns:a16="http://schemas.microsoft.com/office/drawing/2014/main" id="{182ACA4A-18D4-8391-97B1-9E076851A84C}"/>
                </a:ext>
              </a:extLst>
            </p:cNvPr>
            <p:cNvSpPr txBox="1"/>
            <p:nvPr/>
          </p:nvSpPr>
          <p:spPr>
            <a:xfrm>
              <a:off x="205102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8" name="文本框 17">
              <a:extLst>
                <a:ext uri="{FF2B5EF4-FFF2-40B4-BE49-F238E27FC236}">
                  <a16:creationId xmlns:a16="http://schemas.microsoft.com/office/drawing/2014/main" id="{84749F62-A6A5-D169-238E-40DA167116B1}"/>
                </a:ext>
              </a:extLst>
            </p:cNvPr>
            <p:cNvSpPr txBox="1"/>
            <p:nvPr/>
          </p:nvSpPr>
          <p:spPr>
            <a:xfrm>
              <a:off x="233882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4" name="文本框 23">
              <a:extLst>
                <a:ext uri="{FF2B5EF4-FFF2-40B4-BE49-F238E27FC236}">
                  <a16:creationId xmlns:a16="http://schemas.microsoft.com/office/drawing/2014/main" id="{8B896BC7-3097-B4D7-B10C-E7612A17408D}"/>
                </a:ext>
              </a:extLst>
            </p:cNvPr>
            <p:cNvSpPr txBox="1"/>
            <p:nvPr/>
          </p:nvSpPr>
          <p:spPr>
            <a:xfrm>
              <a:off x="262662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5" name="文本框 24">
              <a:extLst>
                <a:ext uri="{FF2B5EF4-FFF2-40B4-BE49-F238E27FC236}">
                  <a16:creationId xmlns:a16="http://schemas.microsoft.com/office/drawing/2014/main" id="{76E659B9-26AD-46EB-C28B-74CE451E336E}"/>
                </a:ext>
              </a:extLst>
            </p:cNvPr>
            <p:cNvSpPr txBox="1"/>
            <p:nvPr/>
          </p:nvSpPr>
          <p:spPr>
            <a:xfrm>
              <a:off x="291443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6" name="文本框 25">
              <a:extLst>
                <a:ext uri="{FF2B5EF4-FFF2-40B4-BE49-F238E27FC236}">
                  <a16:creationId xmlns:a16="http://schemas.microsoft.com/office/drawing/2014/main" id="{5F1601C0-FDF1-F3FF-EC0D-CB192CB446E6}"/>
                </a:ext>
              </a:extLst>
            </p:cNvPr>
            <p:cNvSpPr txBox="1"/>
            <p:nvPr/>
          </p:nvSpPr>
          <p:spPr>
            <a:xfrm>
              <a:off x="3202231"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7" name="文本框 26">
              <a:extLst>
                <a:ext uri="{FF2B5EF4-FFF2-40B4-BE49-F238E27FC236}">
                  <a16:creationId xmlns:a16="http://schemas.microsoft.com/office/drawing/2014/main" id="{9230C8EE-345D-D2FB-5D26-0FC4BAB6DB4B}"/>
                </a:ext>
              </a:extLst>
            </p:cNvPr>
            <p:cNvSpPr txBox="1"/>
            <p:nvPr/>
          </p:nvSpPr>
          <p:spPr>
            <a:xfrm>
              <a:off x="3777833"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8" name="文本框 27">
              <a:extLst>
                <a:ext uri="{FF2B5EF4-FFF2-40B4-BE49-F238E27FC236}">
                  <a16:creationId xmlns:a16="http://schemas.microsoft.com/office/drawing/2014/main" id="{7963C98A-0745-F210-B774-A9A9E028ABED}"/>
                </a:ext>
              </a:extLst>
            </p:cNvPr>
            <p:cNvSpPr txBox="1"/>
            <p:nvPr/>
          </p:nvSpPr>
          <p:spPr>
            <a:xfrm>
              <a:off x="3490032"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9" name="文本框 28">
              <a:extLst>
                <a:ext uri="{FF2B5EF4-FFF2-40B4-BE49-F238E27FC236}">
                  <a16:creationId xmlns:a16="http://schemas.microsoft.com/office/drawing/2014/main" id="{52C54CEE-B1AC-3DDB-5C5B-31210C0AE74E}"/>
                </a:ext>
              </a:extLst>
            </p:cNvPr>
            <p:cNvSpPr txBox="1"/>
            <p:nvPr/>
          </p:nvSpPr>
          <p:spPr>
            <a:xfrm>
              <a:off x="406563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0" name="文本框 29">
              <a:extLst>
                <a:ext uri="{FF2B5EF4-FFF2-40B4-BE49-F238E27FC236}">
                  <a16:creationId xmlns:a16="http://schemas.microsoft.com/office/drawing/2014/main" id="{3D0D67E6-FE37-776D-C8BE-6C1D330B897B}"/>
                </a:ext>
              </a:extLst>
            </p:cNvPr>
            <p:cNvSpPr txBox="1"/>
            <p:nvPr/>
          </p:nvSpPr>
          <p:spPr>
            <a:xfrm>
              <a:off x="4353435"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4" name="文本框 33">
              <a:extLst>
                <a:ext uri="{FF2B5EF4-FFF2-40B4-BE49-F238E27FC236}">
                  <a16:creationId xmlns:a16="http://schemas.microsoft.com/office/drawing/2014/main" id="{AF270028-8791-7E16-5322-F3FDF5197FE0}"/>
                </a:ext>
              </a:extLst>
            </p:cNvPr>
            <p:cNvSpPr txBox="1"/>
            <p:nvPr/>
          </p:nvSpPr>
          <p:spPr>
            <a:xfrm>
              <a:off x="464123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5" name="文本框 34">
              <a:extLst>
                <a:ext uri="{FF2B5EF4-FFF2-40B4-BE49-F238E27FC236}">
                  <a16:creationId xmlns:a16="http://schemas.microsoft.com/office/drawing/2014/main" id="{268B72FC-00D2-45E5-2A0E-A8A8686AFE12}"/>
                </a:ext>
              </a:extLst>
            </p:cNvPr>
            <p:cNvSpPr txBox="1"/>
            <p:nvPr/>
          </p:nvSpPr>
          <p:spPr>
            <a:xfrm>
              <a:off x="492903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6" name="文本框 35">
              <a:extLst>
                <a:ext uri="{FF2B5EF4-FFF2-40B4-BE49-F238E27FC236}">
                  <a16:creationId xmlns:a16="http://schemas.microsoft.com/office/drawing/2014/main" id="{959D946D-4231-065E-A85A-CD4116F6493A}"/>
                </a:ext>
              </a:extLst>
            </p:cNvPr>
            <p:cNvSpPr txBox="1"/>
            <p:nvPr/>
          </p:nvSpPr>
          <p:spPr>
            <a:xfrm>
              <a:off x="521683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42" name="文本框 41">
              <a:extLst>
                <a:ext uri="{FF2B5EF4-FFF2-40B4-BE49-F238E27FC236}">
                  <a16:creationId xmlns:a16="http://schemas.microsoft.com/office/drawing/2014/main" id="{AB7F4844-B220-F178-A980-07E3948BA3C5}"/>
                </a:ext>
              </a:extLst>
            </p:cNvPr>
            <p:cNvSpPr txBox="1"/>
            <p:nvPr/>
          </p:nvSpPr>
          <p:spPr>
            <a:xfrm>
              <a:off x="6943644"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44" name="文本框 43">
              <a:extLst>
                <a:ext uri="{FF2B5EF4-FFF2-40B4-BE49-F238E27FC236}">
                  <a16:creationId xmlns:a16="http://schemas.microsoft.com/office/drawing/2014/main" id="{0469955E-9BEC-04B0-980F-6DA88AEC4BC9}"/>
                </a:ext>
              </a:extLst>
            </p:cNvPr>
            <p:cNvSpPr txBox="1"/>
            <p:nvPr/>
          </p:nvSpPr>
          <p:spPr>
            <a:xfrm>
              <a:off x="7231445"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46" name="文本框 45">
              <a:extLst>
                <a:ext uri="{FF2B5EF4-FFF2-40B4-BE49-F238E27FC236}">
                  <a16:creationId xmlns:a16="http://schemas.microsoft.com/office/drawing/2014/main" id="{207E196E-7864-9226-AB32-2A67595AB642}"/>
                </a:ext>
              </a:extLst>
            </p:cNvPr>
            <p:cNvSpPr txBox="1"/>
            <p:nvPr/>
          </p:nvSpPr>
          <p:spPr>
            <a:xfrm>
              <a:off x="7519248"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49" name="文本框 48">
              <a:extLst>
                <a:ext uri="{FF2B5EF4-FFF2-40B4-BE49-F238E27FC236}">
                  <a16:creationId xmlns:a16="http://schemas.microsoft.com/office/drawing/2014/main" id="{3DFC6E15-ED0B-9774-D3A6-377091F2150D}"/>
                </a:ext>
              </a:extLst>
            </p:cNvPr>
            <p:cNvSpPr txBox="1"/>
            <p:nvPr/>
          </p:nvSpPr>
          <p:spPr>
            <a:xfrm>
              <a:off x="550463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50" name="文本框 49">
              <a:extLst>
                <a:ext uri="{FF2B5EF4-FFF2-40B4-BE49-F238E27FC236}">
                  <a16:creationId xmlns:a16="http://schemas.microsoft.com/office/drawing/2014/main" id="{EB81D7DA-65EC-C570-AD2E-600C998CE644}"/>
                </a:ext>
              </a:extLst>
            </p:cNvPr>
            <p:cNvSpPr txBox="1"/>
            <p:nvPr/>
          </p:nvSpPr>
          <p:spPr>
            <a:xfrm>
              <a:off x="579244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0485" name="文本框 20484">
              <a:extLst>
                <a:ext uri="{FF2B5EF4-FFF2-40B4-BE49-F238E27FC236}">
                  <a16:creationId xmlns:a16="http://schemas.microsoft.com/office/drawing/2014/main" id="{2AFCCA5D-4368-E2B5-90EA-80649EB03767}"/>
                </a:ext>
              </a:extLst>
            </p:cNvPr>
            <p:cNvSpPr txBox="1"/>
            <p:nvPr/>
          </p:nvSpPr>
          <p:spPr>
            <a:xfrm>
              <a:off x="6080241"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0486" name="文本框 20485">
              <a:extLst>
                <a:ext uri="{FF2B5EF4-FFF2-40B4-BE49-F238E27FC236}">
                  <a16:creationId xmlns:a16="http://schemas.microsoft.com/office/drawing/2014/main" id="{9904942B-E169-225E-00F3-F8B920D314C0}"/>
                </a:ext>
              </a:extLst>
            </p:cNvPr>
            <p:cNvSpPr txBox="1"/>
            <p:nvPr/>
          </p:nvSpPr>
          <p:spPr>
            <a:xfrm>
              <a:off x="6368042"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0487" name="文本框 20486">
              <a:extLst>
                <a:ext uri="{FF2B5EF4-FFF2-40B4-BE49-F238E27FC236}">
                  <a16:creationId xmlns:a16="http://schemas.microsoft.com/office/drawing/2014/main" id="{31B6B742-6C5E-C059-C308-9A4AB5E3CCC7}"/>
                </a:ext>
              </a:extLst>
            </p:cNvPr>
            <p:cNvSpPr txBox="1"/>
            <p:nvPr/>
          </p:nvSpPr>
          <p:spPr>
            <a:xfrm>
              <a:off x="6655843"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cxnSp>
          <p:nvCxnSpPr>
            <p:cNvPr id="20488" name="直接箭头连接符 20487">
              <a:extLst>
                <a:ext uri="{FF2B5EF4-FFF2-40B4-BE49-F238E27FC236}">
                  <a16:creationId xmlns:a16="http://schemas.microsoft.com/office/drawing/2014/main" id="{854AECFC-3BBC-5FB0-688F-D78F5B90FF32}"/>
                </a:ext>
              </a:extLst>
            </p:cNvPr>
            <p:cNvCxnSpPr>
              <a:cxnSpLocks/>
              <a:stCxn id="8" idx="0"/>
              <a:endCxn id="20490" idx="2"/>
            </p:cNvCxnSpPr>
            <p:nvPr/>
          </p:nvCxnSpPr>
          <p:spPr>
            <a:xfrm flipV="1">
              <a:off x="1334424" y="4113048"/>
              <a:ext cx="0"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490" name="文本框 20489">
              <a:extLst>
                <a:ext uri="{FF2B5EF4-FFF2-40B4-BE49-F238E27FC236}">
                  <a16:creationId xmlns:a16="http://schemas.microsoft.com/office/drawing/2014/main" id="{6BACF20E-9B0E-FBEC-3219-FA9788C17FF2}"/>
                </a:ext>
              </a:extLst>
            </p:cNvPr>
            <p:cNvSpPr txBox="1"/>
            <p:nvPr/>
          </p:nvSpPr>
          <p:spPr>
            <a:xfrm>
              <a:off x="1136424"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0491" name="直接箭头连接符 20490">
              <a:extLst>
                <a:ext uri="{FF2B5EF4-FFF2-40B4-BE49-F238E27FC236}">
                  <a16:creationId xmlns:a16="http://schemas.microsoft.com/office/drawing/2014/main" id="{2052F5EE-01A2-50A4-5FBE-ED3C36A9FA76}"/>
                </a:ext>
              </a:extLst>
            </p:cNvPr>
            <p:cNvCxnSpPr>
              <a:cxnSpLocks/>
              <a:stCxn id="11" idx="0"/>
              <a:endCxn id="20492" idx="2"/>
            </p:cNvCxnSpPr>
            <p:nvPr/>
          </p:nvCxnSpPr>
          <p:spPr>
            <a:xfrm flipH="1" flipV="1">
              <a:off x="1905408" y="4113048"/>
              <a:ext cx="1818"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492" name="文本框 20491">
              <a:extLst>
                <a:ext uri="{FF2B5EF4-FFF2-40B4-BE49-F238E27FC236}">
                  <a16:creationId xmlns:a16="http://schemas.microsoft.com/office/drawing/2014/main" id="{BE075B11-4525-3758-6DBD-1C7C4B8D4364}"/>
                </a:ext>
              </a:extLst>
            </p:cNvPr>
            <p:cNvSpPr txBox="1"/>
            <p:nvPr/>
          </p:nvSpPr>
          <p:spPr>
            <a:xfrm>
              <a:off x="170740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3</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0493" name="直接箭头连接符 20492">
              <a:extLst>
                <a:ext uri="{FF2B5EF4-FFF2-40B4-BE49-F238E27FC236}">
                  <a16:creationId xmlns:a16="http://schemas.microsoft.com/office/drawing/2014/main" id="{834D88CF-5D48-87C8-A4DA-1D67BA822FDF}"/>
                </a:ext>
              </a:extLst>
            </p:cNvPr>
            <p:cNvCxnSpPr>
              <a:cxnSpLocks/>
              <a:stCxn id="18" idx="0"/>
              <a:endCxn id="20496" idx="2"/>
            </p:cNvCxnSpPr>
            <p:nvPr/>
          </p:nvCxnSpPr>
          <p:spPr>
            <a:xfrm flipH="1" flipV="1">
              <a:off x="2481472" y="4113048"/>
              <a:ext cx="1356"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496" name="文本框 20495">
              <a:extLst>
                <a:ext uri="{FF2B5EF4-FFF2-40B4-BE49-F238E27FC236}">
                  <a16:creationId xmlns:a16="http://schemas.microsoft.com/office/drawing/2014/main" id="{E71ACDBB-9EC8-0530-E06F-9B20E4D05DC6}"/>
                </a:ext>
              </a:extLst>
            </p:cNvPr>
            <p:cNvSpPr txBox="1"/>
            <p:nvPr/>
          </p:nvSpPr>
          <p:spPr>
            <a:xfrm>
              <a:off x="2283472"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20499" name="直接箭头连接符 20498">
              <a:extLst>
                <a:ext uri="{FF2B5EF4-FFF2-40B4-BE49-F238E27FC236}">
                  <a16:creationId xmlns:a16="http://schemas.microsoft.com/office/drawing/2014/main" id="{864CE2B2-C281-9144-D16E-5279E230BC8C}"/>
                </a:ext>
              </a:extLst>
            </p:cNvPr>
            <p:cNvCxnSpPr>
              <a:cxnSpLocks/>
              <a:stCxn id="25" idx="0"/>
              <a:endCxn id="20500" idx="2"/>
            </p:cNvCxnSpPr>
            <p:nvPr/>
          </p:nvCxnSpPr>
          <p:spPr>
            <a:xfrm flipH="1" flipV="1">
              <a:off x="3057048" y="4113048"/>
              <a:ext cx="138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00" name="文本框 20499">
              <a:extLst>
                <a:ext uri="{FF2B5EF4-FFF2-40B4-BE49-F238E27FC236}">
                  <a16:creationId xmlns:a16="http://schemas.microsoft.com/office/drawing/2014/main" id="{E8C6623B-001C-AECB-13DE-5EE9E194A5F9}"/>
                </a:ext>
              </a:extLst>
            </p:cNvPr>
            <p:cNvSpPr txBox="1"/>
            <p:nvPr/>
          </p:nvSpPr>
          <p:spPr>
            <a:xfrm>
              <a:off x="285904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20501" name="直接箭头连接符 20500">
              <a:extLst>
                <a:ext uri="{FF2B5EF4-FFF2-40B4-BE49-F238E27FC236}">
                  <a16:creationId xmlns:a16="http://schemas.microsoft.com/office/drawing/2014/main" id="{F353B107-57DD-5367-F9CA-29DF65C5A485}"/>
                </a:ext>
              </a:extLst>
            </p:cNvPr>
            <p:cNvCxnSpPr>
              <a:cxnSpLocks/>
              <a:stCxn id="28" idx="0"/>
              <a:endCxn id="20502" idx="2"/>
            </p:cNvCxnSpPr>
            <p:nvPr/>
          </p:nvCxnSpPr>
          <p:spPr>
            <a:xfrm flipH="1" flipV="1">
              <a:off x="3633600" y="4113048"/>
              <a:ext cx="43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02" name="文本框 20501">
              <a:extLst>
                <a:ext uri="{FF2B5EF4-FFF2-40B4-BE49-F238E27FC236}">
                  <a16:creationId xmlns:a16="http://schemas.microsoft.com/office/drawing/2014/main" id="{0B91847C-0759-F8A7-1E39-17F0A49EF951}"/>
                </a:ext>
              </a:extLst>
            </p:cNvPr>
            <p:cNvSpPr txBox="1"/>
            <p:nvPr/>
          </p:nvSpPr>
          <p:spPr>
            <a:xfrm>
              <a:off x="3435600"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3</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20503" name="直接箭头连接符 20502">
              <a:extLst>
                <a:ext uri="{FF2B5EF4-FFF2-40B4-BE49-F238E27FC236}">
                  <a16:creationId xmlns:a16="http://schemas.microsoft.com/office/drawing/2014/main" id="{49FD557B-779C-1FD6-D765-D79A0D240975}"/>
                </a:ext>
              </a:extLst>
            </p:cNvPr>
            <p:cNvCxnSpPr>
              <a:cxnSpLocks/>
              <a:stCxn id="29" idx="0"/>
              <a:endCxn id="20504" idx="2"/>
            </p:cNvCxnSpPr>
            <p:nvPr/>
          </p:nvCxnSpPr>
          <p:spPr>
            <a:xfrm flipH="1" flipV="1">
              <a:off x="4209176" y="4113048"/>
              <a:ext cx="458"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04" name="文本框 20503">
              <a:extLst>
                <a:ext uri="{FF2B5EF4-FFF2-40B4-BE49-F238E27FC236}">
                  <a16:creationId xmlns:a16="http://schemas.microsoft.com/office/drawing/2014/main" id="{F1B0167D-910E-093F-B41A-76395AAE3E46}"/>
                </a:ext>
              </a:extLst>
            </p:cNvPr>
            <p:cNvSpPr txBox="1"/>
            <p:nvPr/>
          </p:nvSpPr>
          <p:spPr>
            <a:xfrm>
              <a:off x="4011176"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rPr>
                <a:t>M</a:t>
              </a:r>
              <a:endParaRPr lang="zh-CN" altLang="en-US" sz="1000" b="1" dirty="0">
                <a:solidFill>
                  <a:schemeClr val="bg1">
                    <a:lumMod val="95000"/>
                    <a:lumOff val="5000"/>
                  </a:schemeClr>
                </a:solidFill>
                <a:cs typeface="Times New Roman" panose="02020603050405020304" pitchFamily="18" charset="0"/>
              </a:endParaRPr>
            </a:p>
          </p:txBody>
        </p:sp>
        <p:cxnSp>
          <p:nvCxnSpPr>
            <p:cNvPr id="20505" name="直接箭头连接符 20504">
              <a:extLst>
                <a:ext uri="{FF2B5EF4-FFF2-40B4-BE49-F238E27FC236}">
                  <a16:creationId xmlns:a16="http://schemas.microsoft.com/office/drawing/2014/main" id="{C07A878A-00AB-D040-A8B0-742487CBCC11}"/>
                </a:ext>
              </a:extLst>
            </p:cNvPr>
            <p:cNvCxnSpPr>
              <a:cxnSpLocks/>
              <a:stCxn id="34" idx="0"/>
              <a:endCxn id="20506" idx="2"/>
            </p:cNvCxnSpPr>
            <p:nvPr/>
          </p:nvCxnSpPr>
          <p:spPr>
            <a:xfrm flipV="1">
              <a:off x="4785236" y="4113048"/>
              <a:ext cx="4"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06" name="文本框 20505">
              <a:extLst>
                <a:ext uri="{FF2B5EF4-FFF2-40B4-BE49-F238E27FC236}">
                  <a16:creationId xmlns:a16="http://schemas.microsoft.com/office/drawing/2014/main" id="{A296858F-B73C-0D3B-0E50-753CBF8E302A}"/>
                </a:ext>
              </a:extLst>
            </p:cNvPr>
            <p:cNvSpPr txBox="1"/>
            <p:nvPr/>
          </p:nvSpPr>
          <p:spPr>
            <a:xfrm>
              <a:off x="4587240"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RD'</a:t>
              </a:r>
              <a:endParaRPr lang="zh-CN" altLang="en-US" sz="1000" b="1" dirty="0">
                <a:solidFill>
                  <a:schemeClr val="bg1">
                    <a:lumMod val="95000"/>
                    <a:lumOff val="5000"/>
                  </a:schemeClr>
                </a:solidFill>
                <a:cs typeface="Times New Roman" panose="02020603050405020304" pitchFamily="18" charset="0"/>
              </a:endParaRPr>
            </a:p>
          </p:txBody>
        </p:sp>
        <p:cxnSp>
          <p:nvCxnSpPr>
            <p:cNvPr id="20507" name="直接箭头连接符 20506">
              <a:extLst>
                <a:ext uri="{FF2B5EF4-FFF2-40B4-BE49-F238E27FC236}">
                  <a16:creationId xmlns:a16="http://schemas.microsoft.com/office/drawing/2014/main" id="{7487DD27-249B-6CF4-34F8-F548151CEAF3}"/>
                </a:ext>
              </a:extLst>
            </p:cNvPr>
            <p:cNvCxnSpPr>
              <a:cxnSpLocks/>
              <a:stCxn id="36" idx="0"/>
              <a:endCxn id="20508" idx="2"/>
            </p:cNvCxnSpPr>
            <p:nvPr/>
          </p:nvCxnSpPr>
          <p:spPr>
            <a:xfrm flipH="1" flipV="1">
              <a:off x="5351144" y="4113048"/>
              <a:ext cx="9694"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08" name="文本框 20507">
              <a:extLst>
                <a:ext uri="{FF2B5EF4-FFF2-40B4-BE49-F238E27FC236}">
                  <a16:creationId xmlns:a16="http://schemas.microsoft.com/office/drawing/2014/main" id="{25ECFB57-F899-3DD7-7605-E7EDC13DD2E5}"/>
                </a:ext>
              </a:extLst>
            </p:cNvPr>
            <p:cNvSpPr txBox="1"/>
            <p:nvPr/>
          </p:nvSpPr>
          <p:spPr>
            <a:xfrm>
              <a:off x="5153144"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LDIR</a:t>
              </a:r>
              <a:endParaRPr lang="zh-CN" altLang="en-US" sz="1000" b="1" dirty="0">
                <a:solidFill>
                  <a:schemeClr val="bg1">
                    <a:lumMod val="95000"/>
                    <a:lumOff val="5000"/>
                  </a:schemeClr>
                </a:solidFill>
                <a:cs typeface="Times New Roman" panose="02020603050405020304" pitchFamily="18" charset="0"/>
              </a:endParaRPr>
            </a:p>
          </p:txBody>
        </p:sp>
        <p:cxnSp>
          <p:nvCxnSpPr>
            <p:cNvPr id="20509" name="直接箭头连接符 20508">
              <a:extLst>
                <a:ext uri="{FF2B5EF4-FFF2-40B4-BE49-F238E27FC236}">
                  <a16:creationId xmlns:a16="http://schemas.microsoft.com/office/drawing/2014/main" id="{7E8AC2D3-0287-410A-A3C5-6B405F821A76}"/>
                </a:ext>
              </a:extLst>
            </p:cNvPr>
            <p:cNvCxnSpPr>
              <a:cxnSpLocks/>
              <a:stCxn id="50" idx="0"/>
              <a:endCxn id="20510" idx="2"/>
            </p:cNvCxnSpPr>
            <p:nvPr/>
          </p:nvCxnSpPr>
          <p:spPr>
            <a:xfrm flipH="1" flipV="1">
              <a:off x="5922128" y="4113048"/>
              <a:ext cx="1431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10" name="文本框 20509">
              <a:extLst>
                <a:ext uri="{FF2B5EF4-FFF2-40B4-BE49-F238E27FC236}">
                  <a16:creationId xmlns:a16="http://schemas.microsoft.com/office/drawing/2014/main" id="{AC238F69-1FE8-9A3E-976A-AF558FBADF0D}"/>
                </a:ext>
              </a:extLst>
            </p:cNvPr>
            <p:cNvSpPr txBox="1"/>
            <p:nvPr/>
          </p:nvSpPr>
          <p:spPr>
            <a:xfrm>
              <a:off x="572412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PC+1</a:t>
              </a:r>
              <a:endParaRPr lang="zh-CN" altLang="en-US" sz="1000" b="1" dirty="0">
                <a:solidFill>
                  <a:schemeClr val="bg1">
                    <a:lumMod val="95000"/>
                    <a:lumOff val="5000"/>
                  </a:schemeClr>
                </a:solidFill>
                <a:cs typeface="Times New Roman" panose="02020603050405020304" pitchFamily="18" charset="0"/>
              </a:endParaRPr>
            </a:p>
          </p:txBody>
        </p:sp>
        <p:cxnSp>
          <p:nvCxnSpPr>
            <p:cNvPr id="20511" name="直接箭头连接符 20510">
              <a:extLst>
                <a:ext uri="{FF2B5EF4-FFF2-40B4-BE49-F238E27FC236}">
                  <a16:creationId xmlns:a16="http://schemas.microsoft.com/office/drawing/2014/main" id="{2AD7ADE5-2D0A-AE85-CE6E-1FB3C111BB6C}"/>
                </a:ext>
              </a:extLst>
            </p:cNvPr>
            <p:cNvCxnSpPr>
              <a:cxnSpLocks/>
              <a:stCxn id="20486" idx="0"/>
              <a:endCxn id="20513" idx="2"/>
            </p:cNvCxnSpPr>
            <p:nvPr/>
          </p:nvCxnSpPr>
          <p:spPr>
            <a:xfrm flipH="1" flipV="1">
              <a:off x="6511152" y="4509120"/>
              <a:ext cx="89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13" name="文本框 20512">
              <a:extLst>
                <a:ext uri="{FF2B5EF4-FFF2-40B4-BE49-F238E27FC236}">
                  <a16:creationId xmlns:a16="http://schemas.microsoft.com/office/drawing/2014/main" id="{D803420C-BCED-7A5E-0599-DC8192112484}"/>
                </a:ext>
              </a:extLst>
            </p:cNvPr>
            <p:cNvSpPr txBox="1"/>
            <p:nvPr/>
          </p:nvSpPr>
          <p:spPr>
            <a:xfrm>
              <a:off x="6367152"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20515" name="直接箭头连接符 20514">
              <a:extLst>
                <a:ext uri="{FF2B5EF4-FFF2-40B4-BE49-F238E27FC236}">
                  <a16:creationId xmlns:a16="http://schemas.microsoft.com/office/drawing/2014/main" id="{82670E02-25BB-0155-F095-76F3DB414937}"/>
                </a:ext>
              </a:extLst>
            </p:cNvPr>
            <p:cNvCxnSpPr>
              <a:cxnSpLocks/>
              <a:stCxn id="42" idx="0"/>
            </p:cNvCxnSpPr>
            <p:nvPr/>
          </p:nvCxnSpPr>
          <p:spPr>
            <a:xfrm flipV="1">
              <a:off x="7087644"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516" name="直接箭头连接符 20515">
              <a:extLst>
                <a:ext uri="{FF2B5EF4-FFF2-40B4-BE49-F238E27FC236}">
                  <a16:creationId xmlns:a16="http://schemas.microsoft.com/office/drawing/2014/main" id="{D7F55916-7026-D4BD-BCF6-AA69FE9F079C}"/>
                </a:ext>
              </a:extLst>
            </p:cNvPr>
            <p:cNvCxnSpPr>
              <a:cxnSpLocks/>
              <a:stCxn id="20487" idx="0"/>
            </p:cNvCxnSpPr>
            <p:nvPr/>
          </p:nvCxnSpPr>
          <p:spPr>
            <a:xfrm flipV="1">
              <a:off x="6799843"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517" name="直接箭头连接符 20516">
              <a:extLst>
                <a:ext uri="{FF2B5EF4-FFF2-40B4-BE49-F238E27FC236}">
                  <a16:creationId xmlns:a16="http://schemas.microsoft.com/office/drawing/2014/main" id="{3BE4A987-D306-002F-8F5B-C9DBCD1A2AAE}"/>
                </a:ext>
              </a:extLst>
            </p:cNvPr>
            <p:cNvCxnSpPr>
              <a:cxnSpLocks/>
              <a:stCxn id="20485" idx="0"/>
              <a:endCxn id="20518" idx="2"/>
            </p:cNvCxnSpPr>
            <p:nvPr/>
          </p:nvCxnSpPr>
          <p:spPr>
            <a:xfrm flipH="1" flipV="1">
              <a:off x="6223088" y="4509120"/>
              <a:ext cx="1153"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18" name="文本框 20517">
              <a:extLst>
                <a:ext uri="{FF2B5EF4-FFF2-40B4-BE49-F238E27FC236}">
                  <a16:creationId xmlns:a16="http://schemas.microsoft.com/office/drawing/2014/main" id="{9CFCF873-C8CE-6B1F-4027-B006E077911E}"/>
                </a:ext>
              </a:extLst>
            </p:cNvPr>
            <p:cNvSpPr txBox="1"/>
            <p:nvPr/>
          </p:nvSpPr>
          <p:spPr>
            <a:xfrm>
              <a:off x="6079088"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20519" name="直接箭头连接符 20518">
              <a:extLst>
                <a:ext uri="{FF2B5EF4-FFF2-40B4-BE49-F238E27FC236}">
                  <a16:creationId xmlns:a16="http://schemas.microsoft.com/office/drawing/2014/main" id="{2B0A5D2D-2E50-DA2D-AE24-9676FC7971A6}"/>
                </a:ext>
              </a:extLst>
            </p:cNvPr>
            <p:cNvCxnSpPr>
              <a:cxnSpLocks/>
              <a:stCxn id="44" idx="0"/>
            </p:cNvCxnSpPr>
            <p:nvPr/>
          </p:nvCxnSpPr>
          <p:spPr>
            <a:xfrm flipV="1">
              <a:off x="7375445"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520" name="直接箭头连接符 20519">
              <a:extLst>
                <a:ext uri="{FF2B5EF4-FFF2-40B4-BE49-F238E27FC236}">
                  <a16:creationId xmlns:a16="http://schemas.microsoft.com/office/drawing/2014/main" id="{7A8419A1-A101-09F9-B4F1-9B13C656CC37}"/>
                </a:ext>
              </a:extLst>
            </p:cNvPr>
            <p:cNvCxnSpPr>
              <a:cxnSpLocks/>
              <a:stCxn id="46" idx="0"/>
            </p:cNvCxnSpPr>
            <p:nvPr/>
          </p:nvCxnSpPr>
          <p:spPr>
            <a:xfrm flipV="1">
              <a:off x="7663248" y="4509120"/>
              <a:ext cx="5096"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558" name="直接箭头连接符 20557">
              <a:extLst>
                <a:ext uri="{FF2B5EF4-FFF2-40B4-BE49-F238E27FC236}">
                  <a16:creationId xmlns:a16="http://schemas.microsoft.com/office/drawing/2014/main" id="{53472FD8-97CD-5ED6-3916-9E70E7508DB3}"/>
                </a:ext>
              </a:extLst>
            </p:cNvPr>
            <p:cNvCxnSpPr>
              <a:cxnSpLocks/>
              <a:stCxn id="10" idx="0"/>
              <a:endCxn id="20563" idx="2"/>
            </p:cNvCxnSpPr>
            <p:nvPr/>
          </p:nvCxnSpPr>
          <p:spPr>
            <a:xfrm flipV="1">
              <a:off x="1617376"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63" name="文本框 20562">
              <a:extLst>
                <a:ext uri="{FF2B5EF4-FFF2-40B4-BE49-F238E27FC236}">
                  <a16:creationId xmlns:a16="http://schemas.microsoft.com/office/drawing/2014/main" id="{2DE2B53C-783B-AC7F-BBD6-ED27EFD5F6E2}"/>
                </a:ext>
              </a:extLst>
            </p:cNvPr>
            <p:cNvSpPr txBox="1"/>
            <p:nvPr/>
          </p:nvSpPr>
          <p:spPr>
            <a:xfrm>
              <a:off x="1419376" y="425712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0564" name="直接箭头连接符 20563">
              <a:extLst>
                <a:ext uri="{FF2B5EF4-FFF2-40B4-BE49-F238E27FC236}">
                  <a16:creationId xmlns:a16="http://schemas.microsoft.com/office/drawing/2014/main" id="{A45ABAFF-6896-E984-429F-0C6172540FF5}"/>
                </a:ext>
              </a:extLst>
            </p:cNvPr>
            <p:cNvCxnSpPr>
              <a:cxnSpLocks/>
              <a:endCxn id="20566" idx="2"/>
            </p:cNvCxnSpPr>
            <p:nvPr/>
          </p:nvCxnSpPr>
          <p:spPr>
            <a:xfrm flipV="1">
              <a:off x="2198520" y="450404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66" name="文本框 20565">
              <a:extLst>
                <a:ext uri="{FF2B5EF4-FFF2-40B4-BE49-F238E27FC236}">
                  <a16:creationId xmlns:a16="http://schemas.microsoft.com/office/drawing/2014/main" id="{127EC429-E8A3-03E0-4A46-39C63240AEEB}"/>
                </a:ext>
              </a:extLst>
            </p:cNvPr>
            <p:cNvSpPr txBox="1"/>
            <p:nvPr/>
          </p:nvSpPr>
          <p:spPr>
            <a:xfrm>
              <a:off x="2000520" y="425204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X</a:t>
              </a:r>
              <a:endParaRPr lang="zh-CN" altLang="en-US" sz="1000" b="1" dirty="0">
                <a:solidFill>
                  <a:schemeClr val="bg1">
                    <a:lumMod val="95000"/>
                    <a:lumOff val="5000"/>
                  </a:schemeClr>
                </a:solidFill>
                <a:cs typeface="Times New Roman" panose="02020603050405020304" pitchFamily="18" charset="0"/>
              </a:endParaRPr>
            </a:p>
          </p:txBody>
        </p:sp>
        <p:cxnSp>
          <p:nvCxnSpPr>
            <p:cNvPr id="20567" name="直接箭头连接符 20566">
              <a:extLst>
                <a:ext uri="{FF2B5EF4-FFF2-40B4-BE49-F238E27FC236}">
                  <a16:creationId xmlns:a16="http://schemas.microsoft.com/office/drawing/2014/main" id="{5B3B8D9F-476D-F11A-3B8D-C7B9BE55DAD8}"/>
                </a:ext>
              </a:extLst>
            </p:cNvPr>
            <p:cNvCxnSpPr>
              <a:cxnSpLocks/>
              <a:endCxn id="20569" idx="2"/>
            </p:cNvCxnSpPr>
            <p:nvPr/>
          </p:nvCxnSpPr>
          <p:spPr>
            <a:xfrm flipV="1">
              <a:off x="2763936" y="450404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69" name="文本框 20568">
              <a:extLst>
                <a:ext uri="{FF2B5EF4-FFF2-40B4-BE49-F238E27FC236}">
                  <a16:creationId xmlns:a16="http://schemas.microsoft.com/office/drawing/2014/main" id="{DF1B31FB-CF15-BD3B-A53C-81EDFFC1418B}"/>
                </a:ext>
              </a:extLst>
            </p:cNvPr>
            <p:cNvSpPr txBox="1"/>
            <p:nvPr/>
          </p:nvSpPr>
          <p:spPr>
            <a:xfrm>
              <a:off x="2565936" y="425204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X</a:t>
              </a:r>
              <a:endParaRPr lang="zh-CN" altLang="en-US" sz="1000" b="1" dirty="0">
                <a:solidFill>
                  <a:schemeClr val="bg1">
                    <a:lumMod val="95000"/>
                    <a:lumOff val="5000"/>
                  </a:schemeClr>
                </a:solidFill>
                <a:cs typeface="Times New Roman" panose="02020603050405020304" pitchFamily="18" charset="0"/>
              </a:endParaRPr>
            </a:p>
          </p:txBody>
        </p:sp>
        <p:cxnSp>
          <p:nvCxnSpPr>
            <p:cNvPr id="20570" name="直接箭头连接符 20569">
              <a:extLst>
                <a:ext uri="{FF2B5EF4-FFF2-40B4-BE49-F238E27FC236}">
                  <a16:creationId xmlns:a16="http://schemas.microsoft.com/office/drawing/2014/main" id="{F5B714F2-2B70-AE4E-4F17-BAA4A77C0E5C}"/>
                </a:ext>
              </a:extLst>
            </p:cNvPr>
            <p:cNvCxnSpPr>
              <a:cxnSpLocks/>
              <a:endCxn id="20573" idx="2"/>
            </p:cNvCxnSpPr>
            <p:nvPr/>
          </p:nvCxnSpPr>
          <p:spPr>
            <a:xfrm flipV="1">
              <a:off x="3340000" y="451372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73" name="文本框 20572">
              <a:extLst>
                <a:ext uri="{FF2B5EF4-FFF2-40B4-BE49-F238E27FC236}">
                  <a16:creationId xmlns:a16="http://schemas.microsoft.com/office/drawing/2014/main" id="{B3564DF3-95A7-D7DA-8F3D-BC8ECE0B9133}"/>
                </a:ext>
              </a:extLst>
            </p:cNvPr>
            <p:cNvSpPr txBox="1"/>
            <p:nvPr/>
          </p:nvSpPr>
          <p:spPr>
            <a:xfrm>
              <a:off x="3142000" y="426172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DRX</a:t>
              </a:r>
              <a:endParaRPr lang="zh-CN" altLang="en-US" sz="1000" b="1" dirty="0">
                <a:solidFill>
                  <a:schemeClr val="bg1">
                    <a:lumMod val="95000"/>
                    <a:lumOff val="5000"/>
                  </a:schemeClr>
                </a:solidFill>
                <a:cs typeface="Times New Roman" panose="02020603050405020304" pitchFamily="18" charset="0"/>
              </a:endParaRPr>
            </a:p>
          </p:txBody>
        </p:sp>
        <p:cxnSp>
          <p:nvCxnSpPr>
            <p:cNvPr id="20574" name="直接箭头连接符 20573">
              <a:extLst>
                <a:ext uri="{FF2B5EF4-FFF2-40B4-BE49-F238E27FC236}">
                  <a16:creationId xmlns:a16="http://schemas.microsoft.com/office/drawing/2014/main" id="{A7DD06F9-407D-84A0-807A-F81ACC37C0AF}"/>
                </a:ext>
              </a:extLst>
            </p:cNvPr>
            <p:cNvCxnSpPr>
              <a:cxnSpLocks/>
              <a:endCxn id="20577" idx="2"/>
            </p:cNvCxnSpPr>
            <p:nvPr/>
          </p:nvCxnSpPr>
          <p:spPr>
            <a:xfrm flipV="1">
              <a:off x="3905904" y="450864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77" name="文本框 20576">
              <a:extLst>
                <a:ext uri="{FF2B5EF4-FFF2-40B4-BE49-F238E27FC236}">
                  <a16:creationId xmlns:a16="http://schemas.microsoft.com/office/drawing/2014/main" id="{94C4A6E4-FFFB-3403-5113-8832B3CAF4AA}"/>
                </a:ext>
              </a:extLst>
            </p:cNvPr>
            <p:cNvSpPr txBox="1"/>
            <p:nvPr/>
          </p:nvSpPr>
          <p:spPr>
            <a:xfrm>
              <a:off x="3707904" y="42566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0578" name="直接箭头连接符 20577">
              <a:extLst>
                <a:ext uri="{FF2B5EF4-FFF2-40B4-BE49-F238E27FC236}">
                  <a16:creationId xmlns:a16="http://schemas.microsoft.com/office/drawing/2014/main" id="{A5CDCFEE-F583-31A3-9FAF-E53DA00C8CCD}"/>
                </a:ext>
              </a:extLst>
            </p:cNvPr>
            <p:cNvCxnSpPr>
              <a:cxnSpLocks/>
              <a:endCxn id="20579" idx="2"/>
            </p:cNvCxnSpPr>
            <p:nvPr/>
          </p:nvCxnSpPr>
          <p:spPr>
            <a:xfrm flipV="1">
              <a:off x="4497208" y="452388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79" name="文本框 20578">
              <a:extLst>
                <a:ext uri="{FF2B5EF4-FFF2-40B4-BE49-F238E27FC236}">
                  <a16:creationId xmlns:a16="http://schemas.microsoft.com/office/drawing/2014/main" id="{1FD95F73-7D5D-CF2C-FE25-78372932266B}"/>
                </a:ext>
              </a:extLst>
            </p:cNvPr>
            <p:cNvSpPr txBox="1"/>
            <p:nvPr/>
          </p:nvSpPr>
          <p:spPr>
            <a:xfrm>
              <a:off x="4299208" y="427188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a:t>
              </a:r>
              <a:endParaRPr lang="zh-CN" altLang="en-US" sz="1000" b="1" dirty="0">
                <a:solidFill>
                  <a:schemeClr val="bg1">
                    <a:lumMod val="95000"/>
                    <a:lumOff val="5000"/>
                  </a:schemeClr>
                </a:solidFill>
                <a:latin typeface="Courier New" panose="02070309020205020404" pitchFamily="49" charset="0"/>
                <a:cs typeface="Courier New" panose="02070309020205020404" pitchFamily="49" charset="0"/>
              </a:endParaRPr>
            </a:p>
          </p:txBody>
        </p:sp>
        <p:cxnSp>
          <p:nvCxnSpPr>
            <p:cNvPr id="20580" name="直接箭头连接符 20579">
              <a:extLst>
                <a:ext uri="{FF2B5EF4-FFF2-40B4-BE49-F238E27FC236}">
                  <a16:creationId xmlns:a16="http://schemas.microsoft.com/office/drawing/2014/main" id="{066E7641-733B-D68E-4031-BAD85E4C4EC1}"/>
                </a:ext>
              </a:extLst>
            </p:cNvPr>
            <p:cNvCxnSpPr>
              <a:cxnSpLocks/>
              <a:endCxn id="20581" idx="2"/>
            </p:cNvCxnSpPr>
            <p:nvPr/>
          </p:nvCxnSpPr>
          <p:spPr>
            <a:xfrm flipV="1">
              <a:off x="5058032" y="451420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81" name="文本框 20580">
              <a:extLst>
                <a:ext uri="{FF2B5EF4-FFF2-40B4-BE49-F238E27FC236}">
                  <a16:creationId xmlns:a16="http://schemas.microsoft.com/office/drawing/2014/main" id="{E622A661-B8C6-1583-B6DF-BDCA6A4755AE}"/>
                </a:ext>
              </a:extLst>
            </p:cNvPr>
            <p:cNvSpPr txBox="1"/>
            <p:nvPr/>
          </p:nvSpPr>
          <p:spPr>
            <a:xfrm>
              <a:off x="4860032" y="426220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LDDR'</a:t>
              </a:r>
              <a:endParaRPr lang="zh-CN" altLang="en-US" sz="1000" b="1" dirty="0">
                <a:solidFill>
                  <a:schemeClr val="bg1">
                    <a:lumMod val="95000"/>
                    <a:lumOff val="5000"/>
                  </a:schemeClr>
                </a:solidFill>
                <a:cs typeface="Times New Roman" panose="02020603050405020304" pitchFamily="18" charset="0"/>
              </a:endParaRPr>
            </a:p>
          </p:txBody>
        </p:sp>
        <p:cxnSp>
          <p:nvCxnSpPr>
            <p:cNvPr id="20582" name="直接箭头连接符 20581">
              <a:extLst>
                <a:ext uri="{FF2B5EF4-FFF2-40B4-BE49-F238E27FC236}">
                  <a16:creationId xmlns:a16="http://schemas.microsoft.com/office/drawing/2014/main" id="{3827D026-CEFE-D22D-09EB-B147A6AB9920}"/>
                </a:ext>
              </a:extLst>
            </p:cNvPr>
            <p:cNvCxnSpPr>
              <a:cxnSpLocks/>
              <a:endCxn id="20583" idx="2"/>
            </p:cNvCxnSpPr>
            <p:nvPr/>
          </p:nvCxnSpPr>
          <p:spPr>
            <a:xfrm flipV="1">
              <a:off x="5639176" y="450356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83" name="文本框 20582">
              <a:extLst>
                <a:ext uri="{FF2B5EF4-FFF2-40B4-BE49-F238E27FC236}">
                  <a16:creationId xmlns:a16="http://schemas.microsoft.com/office/drawing/2014/main" id="{8AB2532A-DA9D-45FA-D3D0-16EE6417D62D}"/>
                </a:ext>
              </a:extLst>
            </p:cNvPr>
            <p:cNvSpPr txBox="1"/>
            <p:nvPr/>
          </p:nvSpPr>
          <p:spPr>
            <a:xfrm>
              <a:off x="5441176" y="425156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LDAR'</a:t>
              </a:r>
              <a:endParaRPr lang="zh-CN" altLang="en-US" sz="1000" b="1" dirty="0">
                <a:solidFill>
                  <a:schemeClr val="bg1">
                    <a:lumMod val="95000"/>
                    <a:lumOff val="5000"/>
                  </a:schemeClr>
                </a:solidFill>
                <a:cs typeface="Times New Roman" panose="02020603050405020304" pitchFamily="18" charset="0"/>
              </a:endParaRPr>
            </a:p>
          </p:txBody>
        </p:sp>
        <p:sp>
          <p:nvSpPr>
            <p:cNvPr id="20584" name="文本框 20583">
              <a:extLst>
                <a:ext uri="{FF2B5EF4-FFF2-40B4-BE49-F238E27FC236}">
                  <a16:creationId xmlns:a16="http://schemas.microsoft.com/office/drawing/2014/main" id="{13DDFECF-D894-5C63-B583-ECE386FD718C}"/>
                </a:ext>
              </a:extLst>
            </p:cNvPr>
            <p:cNvSpPr txBox="1"/>
            <p:nvPr/>
          </p:nvSpPr>
          <p:spPr>
            <a:xfrm>
              <a:off x="119270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a:t>
              </a:r>
              <a:endParaRPr lang="zh-CN" altLang="en-US" sz="1200" b="1" dirty="0">
                <a:solidFill>
                  <a:srgbClr val="00B050"/>
                </a:solidFill>
                <a:cs typeface="Times New Roman" panose="02020603050405020304" pitchFamily="18" charset="0"/>
              </a:endParaRPr>
            </a:p>
          </p:txBody>
        </p:sp>
        <p:sp>
          <p:nvSpPr>
            <p:cNvPr id="20585" name="文本框 20584">
              <a:extLst>
                <a:ext uri="{FF2B5EF4-FFF2-40B4-BE49-F238E27FC236}">
                  <a16:creationId xmlns:a16="http://schemas.microsoft.com/office/drawing/2014/main" id="{CCC7E1DA-70F9-4B55-DA9F-C849583FD4C9}"/>
                </a:ext>
              </a:extLst>
            </p:cNvPr>
            <p:cNvSpPr txBox="1"/>
            <p:nvPr/>
          </p:nvSpPr>
          <p:spPr>
            <a:xfrm>
              <a:off x="147565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a:t>
              </a:r>
              <a:endParaRPr lang="zh-CN" altLang="en-US" sz="1200" b="1" dirty="0">
                <a:solidFill>
                  <a:srgbClr val="00B050"/>
                </a:solidFill>
                <a:cs typeface="Times New Roman" panose="02020603050405020304" pitchFamily="18" charset="0"/>
              </a:endParaRPr>
            </a:p>
          </p:txBody>
        </p:sp>
        <p:sp>
          <p:nvSpPr>
            <p:cNvPr id="20586" name="文本框 20585">
              <a:extLst>
                <a:ext uri="{FF2B5EF4-FFF2-40B4-BE49-F238E27FC236}">
                  <a16:creationId xmlns:a16="http://schemas.microsoft.com/office/drawing/2014/main" id="{47C60139-B4E7-F009-C08F-8E14004F14F0}"/>
                </a:ext>
              </a:extLst>
            </p:cNvPr>
            <p:cNvSpPr txBox="1"/>
            <p:nvPr/>
          </p:nvSpPr>
          <p:spPr>
            <a:xfrm>
              <a:off x="176550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3</a:t>
              </a:r>
              <a:endParaRPr lang="zh-CN" altLang="en-US" sz="1200" b="1" dirty="0">
                <a:solidFill>
                  <a:srgbClr val="00B050"/>
                </a:solidFill>
                <a:cs typeface="Times New Roman" panose="02020603050405020304" pitchFamily="18" charset="0"/>
              </a:endParaRPr>
            </a:p>
          </p:txBody>
        </p:sp>
        <p:sp>
          <p:nvSpPr>
            <p:cNvPr id="20589" name="文本框 20588">
              <a:extLst>
                <a:ext uri="{FF2B5EF4-FFF2-40B4-BE49-F238E27FC236}">
                  <a16:creationId xmlns:a16="http://schemas.microsoft.com/office/drawing/2014/main" id="{0A79F6D6-F1CA-73E2-8EA6-D67733FA2663}"/>
                </a:ext>
              </a:extLst>
            </p:cNvPr>
            <p:cNvSpPr txBox="1"/>
            <p:nvPr/>
          </p:nvSpPr>
          <p:spPr>
            <a:xfrm>
              <a:off x="2053307"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4</a:t>
              </a:r>
              <a:endParaRPr lang="zh-CN" altLang="en-US" sz="1200" b="1" dirty="0">
                <a:solidFill>
                  <a:srgbClr val="00B050"/>
                </a:solidFill>
                <a:cs typeface="Times New Roman" panose="02020603050405020304" pitchFamily="18" charset="0"/>
              </a:endParaRPr>
            </a:p>
          </p:txBody>
        </p:sp>
        <p:sp>
          <p:nvSpPr>
            <p:cNvPr id="20591" name="文本框 20590">
              <a:extLst>
                <a:ext uri="{FF2B5EF4-FFF2-40B4-BE49-F238E27FC236}">
                  <a16:creationId xmlns:a16="http://schemas.microsoft.com/office/drawing/2014/main" id="{B6DCEE2A-09DA-4181-3213-BEA088F99EFD}"/>
                </a:ext>
              </a:extLst>
            </p:cNvPr>
            <p:cNvSpPr txBox="1"/>
            <p:nvPr/>
          </p:nvSpPr>
          <p:spPr>
            <a:xfrm>
              <a:off x="234110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5</a:t>
              </a:r>
              <a:endParaRPr lang="zh-CN" altLang="en-US" sz="1200" b="1" dirty="0">
                <a:solidFill>
                  <a:srgbClr val="00B050"/>
                </a:solidFill>
                <a:cs typeface="Times New Roman" panose="02020603050405020304" pitchFamily="18" charset="0"/>
              </a:endParaRPr>
            </a:p>
          </p:txBody>
        </p:sp>
        <p:sp>
          <p:nvSpPr>
            <p:cNvPr id="20592" name="文本框 20591">
              <a:extLst>
                <a:ext uri="{FF2B5EF4-FFF2-40B4-BE49-F238E27FC236}">
                  <a16:creationId xmlns:a16="http://schemas.microsoft.com/office/drawing/2014/main" id="{9CB13234-6DD0-9315-ED9D-CD0CF636D2EE}"/>
                </a:ext>
              </a:extLst>
            </p:cNvPr>
            <p:cNvSpPr txBox="1"/>
            <p:nvPr/>
          </p:nvSpPr>
          <p:spPr>
            <a:xfrm>
              <a:off x="2628909"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6</a:t>
              </a:r>
              <a:endParaRPr lang="zh-CN" altLang="en-US" sz="1200" b="1" dirty="0">
                <a:solidFill>
                  <a:srgbClr val="00B050"/>
                </a:solidFill>
                <a:cs typeface="Times New Roman" panose="02020603050405020304" pitchFamily="18" charset="0"/>
              </a:endParaRPr>
            </a:p>
          </p:txBody>
        </p:sp>
        <p:sp>
          <p:nvSpPr>
            <p:cNvPr id="20593" name="文本框 20592">
              <a:extLst>
                <a:ext uri="{FF2B5EF4-FFF2-40B4-BE49-F238E27FC236}">
                  <a16:creationId xmlns:a16="http://schemas.microsoft.com/office/drawing/2014/main" id="{DFA9CB4C-4E75-188B-EAC4-48E5E3428F3F}"/>
                </a:ext>
              </a:extLst>
            </p:cNvPr>
            <p:cNvSpPr txBox="1"/>
            <p:nvPr/>
          </p:nvSpPr>
          <p:spPr>
            <a:xfrm>
              <a:off x="2916710"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7</a:t>
              </a:r>
              <a:endParaRPr lang="zh-CN" altLang="en-US" sz="1200" b="1" dirty="0">
                <a:solidFill>
                  <a:srgbClr val="00B050"/>
                </a:solidFill>
                <a:cs typeface="Times New Roman" panose="02020603050405020304" pitchFamily="18" charset="0"/>
              </a:endParaRPr>
            </a:p>
          </p:txBody>
        </p:sp>
        <p:sp>
          <p:nvSpPr>
            <p:cNvPr id="20594" name="文本框 20593">
              <a:extLst>
                <a:ext uri="{FF2B5EF4-FFF2-40B4-BE49-F238E27FC236}">
                  <a16:creationId xmlns:a16="http://schemas.microsoft.com/office/drawing/2014/main" id="{4DEF4B1D-D26B-FCB6-DD95-57EF6B7BA893}"/>
                </a:ext>
              </a:extLst>
            </p:cNvPr>
            <p:cNvSpPr txBox="1"/>
            <p:nvPr/>
          </p:nvSpPr>
          <p:spPr>
            <a:xfrm>
              <a:off x="3204511"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8</a:t>
              </a:r>
              <a:endParaRPr lang="zh-CN" altLang="en-US" sz="1200" b="1" dirty="0">
                <a:solidFill>
                  <a:srgbClr val="00B050"/>
                </a:solidFill>
                <a:cs typeface="Times New Roman" panose="02020603050405020304" pitchFamily="18" charset="0"/>
              </a:endParaRPr>
            </a:p>
          </p:txBody>
        </p:sp>
        <p:sp>
          <p:nvSpPr>
            <p:cNvPr id="20595" name="文本框 20594">
              <a:extLst>
                <a:ext uri="{FF2B5EF4-FFF2-40B4-BE49-F238E27FC236}">
                  <a16:creationId xmlns:a16="http://schemas.microsoft.com/office/drawing/2014/main" id="{4C2366E5-F89C-8B95-B455-DC0CFD0BC4CA}"/>
                </a:ext>
              </a:extLst>
            </p:cNvPr>
            <p:cNvSpPr txBox="1"/>
            <p:nvPr/>
          </p:nvSpPr>
          <p:spPr>
            <a:xfrm>
              <a:off x="3780113"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10</a:t>
              </a:r>
              <a:endParaRPr lang="zh-CN" altLang="en-US" sz="1200" b="1" dirty="0">
                <a:solidFill>
                  <a:srgbClr val="00B050"/>
                </a:solidFill>
                <a:cs typeface="Times New Roman" panose="02020603050405020304" pitchFamily="18" charset="0"/>
              </a:endParaRPr>
            </a:p>
          </p:txBody>
        </p:sp>
        <p:sp>
          <p:nvSpPr>
            <p:cNvPr id="20596" name="文本框 20595">
              <a:extLst>
                <a:ext uri="{FF2B5EF4-FFF2-40B4-BE49-F238E27FC236}">
                  <a16:creationId xmlns:a16="http://schemas.microsoft.com/office/drawing/2014/main" id="{B1C1022E-0E29-CB3C-2295-F440DB2C19A3}"/>
                </a:ext>
              </a:extLst>
            </p:cNvPr>
            <p:cNvSpPr txBox="1"/>
            <p:nvPr/>
          </p:nvSpPr>
          <p:spPr>
            <a:xfrm>
              <a:off x="3492312"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9</a:t>
              </a:r>
              <a:endParaRPr lang="zh-CN" altLang="en-US" sz="1200" b="1" dirty="0">
                <a:solidFill>
                  <a:srgbClr val="00B050"/>
                </a:solidFill>
                <a:cs typeface="Times New Roman" panose="02020603050405020304" pitchFamily="18" charset="0"/>
              </a:endParaRPr>
            </a:p>
          </p:txBody>
        </p:sp>
        <p:sp>
          <p:nvSpPr>
            <p:cNvPr id="20597" name="文本框 20596">
              <a:extLst>
                <a:ext uri="{FF2B5EF4-FFF2-40B4-BE49-F238E27FC236}">
                  <a16:creationId xmlns:a16="http://schemas.microsoft.com/office/drawing/2014/main" id="{47BFE23D-695F-A407-ECA6-B0C25F8C3F7A}"/>
                </a:ext>
              </a:extLst>
            </p:cNvPr>
            <p:cNvSpPr txBox="1"/>
            <p:nvPr/>
          </p:nvSpPr>
          <p:spPr>
            <a:xfrm>
              <a:off x="406791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11</a:t>
              </a:r>
              <a:endParaRPr lang="zh-CN" altLang="en-US" sz="1200" b="1" dirty="0">
                <a:solidFill>
                  <a:srgbClr val="00B050"/>
                </a:solidFill>
                <a:cs typeface="Times New Roman" panose="02020603050405020304" pitchFamily="18" charset="0"/>
              </a:endParaRPr>
            </a:p>
          </p:txBody>
        </p:sp>
        <p:sp>
          <p:nvSpPr>
            <p:cNvPr id="20598" name="文本框 20597">
              <a:extLst>
                <a:ext uri="{FF2B5EF4-FFF2-40B4-BE49-F238E27FC236}">
                  <a16:creationId xmlns:a16="http://schemas.microsoft.com/office/drawing/2014/main" id="{55FBE148-DC98-0A5A-DF04-9C676A9AA66A}"/>
                </a:ext>
              </a:extLst>
            </p:cNvPr>
            <p:cNvSpPr txBox="1"/>
            <p:nvPr/>
          </p:nvSpPr>
          <p:spPr>
            <a:xfrm>
              <a:off x="4355715"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12</a:t>
              </a:r>
              <a:endParaRPr lang="zh-CN" altLang="en-US" sz="1200" b="1" dirty="0">
                <a:solidFill>
                  <a:srgbClr val="00B050"/>
                </a:solidFill>
                <a:cs typeface="Times New Roman" panose="02020603050405020304" pitchFamily="18" charset="0"/>
              </a:endParaRPr>
            </a:p>
          </p:txBody>
        </p:sp>
        <p:sp>
          <p:nvSpPr>
            <p:cNvPr id="20599" name="文本框 20598">
              <a:extLst>
                <a:ext uri="{FF2B5EF4-FFF2-40B4-BE49-F238E27FC236}">
                  <a16:creationId xmlns:a16="http://schemas.microsoft.com/office/drawing/2014/main" id="{F99D8973-A821-903E-162A-1B8D78699133}"/>
                </a:ext>
              </a:extLst>
            </p:cNvPr>
            <p:cNvSpPr txBox="1"/>
            <p:nvPr/>
          </p:nvSpPr>
          <p:spPr>
            <a:xfrm>
              <a:off x="464351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13</a:t>
              </a:r>
              <a:endParaRPr lang="zh-CN" altLang="en-US" sz="1200" b="1" dirty="0">
                <a:solidFill>
                  <a:srgbClr val="00B050"/>
                </a:solidFill>
                <a:cs typeface="Times New Roman" panose="02020603050405020304" pitchFamily="18" charset="0"/>
              </a:endParaRPr>
            </a:p>
          </p:txBody>
        </p:sp>
        <p:sp>
          <p:nvSpPr>
            <p:cNvPr id="20600" name="文本框 20599">
              <a:extLst>
                <a:ext uri="{FF2B5EF4-FFF2-40B4-BE49-F238E27FC236}">
                  <a16:creationId xmlns:a16="http://schemas.microsoft.com/office/drawing/2014/main" id="{D19CC5BF-6E5C-41B6-DC0C-FB6D852AA3FA}"/>
                </a:ext>
              </a:extLst>
            </p:cNvPr>
            <p:cNvSpPr txBox="1"/>
            <p:nvPr/>
          </p:nvSpPr>
          <p:spPr>
            <a:xfrm>
              <a:off x="4931317"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14</a:t>
              </a:r>
              <a:endParaRPr lang="zh-CN" altLang="en-US" sz="1200" b="1" dirty="0">
                <a:solidFill>
                  <a:srgbClr val="00B050"/>
                </a:solidFill>
                <a:cs typeface="Times New Roman" panose="02020603050405020304" pitchFamily="18" charset="0"/>
              </a:endParaRPr>
            </a:p>
          </p:txBody>
        </p:sp>
        <p:sp>
          <p:nvSpPr>
            <p:cNvPr id="20601" name="文本框 20600">
              <a:extLst>
                <a:ext uri="{FF2B5EF4-FFF2-40B4-BE49-F238E27FC236}">
                  <a16:creationId xmlns:a16="http://schemas.microsoft.com/office/drawing/2014/main" id="{455174CB-90E4-8DB7-0632-FC61F8D422FF}"/>
                </a:ext>
              </a:extLst>
            </p:cNvPr>
            <p:cNvSpPr txBox="1"/>
            <p:nvPr/>
          </p:nvSpPr>
          <p:spPr>
            <a:xfrm>
              <a:off x="521911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15</a:t>
              </a:r>
              <a:endParaRPr lang="zh-CN" altLang="en-US" sz="1200" b="1" dirty="0">
                <a:solidFill>
                  <a:srgbClr val="00B050"/>
                </a:solidFill>
                <a:cs typeface="Times New Roman" panose="02020603050405020304" pitchFamily="18" charset="0"/>
              </a:endParaRPr>
            </a:p>
          </p:txBody>
        </p:sp>
        <p:sp>
          <p:nvSpPr>
            <p:cNvPr id="20602" name="文本框 20601">
              <a:extLst>
                <a:ext uri="{FF2B5EF4-FFF2-40B4-BE49-F238E27FC236}">
                  <a16:creationId xmlns:a16="http://schemas.microsoft.com/office/drawing/2014/main" id="{CB09046A-2081-BC59-79A7-AF1E12971EA3}"/>
                </a:ext>
              </a:extLst>
            </p:cNvPr>
            <p:cNvSpPr txBox="1"/>
            <p:nvPr/>
          </p:nvSpPr>
          <p:spPr>
            <a:xfrm>
              <a:off x="694592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21</a:t>
              </a:r>
              <a:endParaRPr lang="zh-CN" altLang="en-US" sz="1200" b="1" dirty="0">
                <a:solidFill>
                  <a:srgbClr val="00B050"/>
                </a:solidFill>
                <a:cs typeface="Times New Roman" panose="02020603050405020304" pitchFamily="18" charset="0"/>
              </a:endParaRPr>
            </a:p>
          </p:txBody>
        </p:sp>
        <p:sp>
          <p:nvSpPr>
            <p:cNvPr id="20603" name="文本框 20602">
              <a:extLst>
                <a:ext uri="{FF2B5EF4-FFF2-40B4-BE49-F238E27FC236}">
                  <a16:creationId xmlns:a16="http://schemas.microsoft.com/office/drawing/2014/main" id="{D17D87D9-0A50-1428-2865-D1DBB525BAE8}"/>
                </a:ext>
              </a:extLst>
            </p:cNvPr>
            <p:cNvSpPr txBox="1"/>
            <p:nvPr/>
          </p:nvSpPr>
          <p:spPr>
            <a:xfrm>
              <a:off x="7233725"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22</a:t>
              </a:r>
              <a:endParaRPr lang="zh-CN" altLang="en-US" sz="1200" b="1" dirty="0">
                <a:solidFill>
                  <a:srgbClr val="00B050"/>
                </a:solidFill>
                <a:cs typeface="Times New Roman" panose="02020603050405020304" pitchFamily="18" charset="0"/>
              </a:endParaRPr>
            </a:p>
          </p:txBody>
        </p:sp>
        <p:sp>
          <p:nvSpPr>
            <p:cNvPr id="20604" name="文本框 20603">
              <a:extLst>
                <a:ext uri="{FF2B5EF4-FFF2-40B4-BE49-F238E27FC236}">
                  <a16:creationId xmlns:a16="http://schemas.microsoft.com/office/drawing/2014/main" id="{338F567C-3570-9C37-CD67-56519DEB4C8D}"/>
                </a:ext>
              </a:extLst>
            </p:cNvPr>
            <p:cNvSpPr txBox="1"/>
            <p:nvPr/>
          </p:nvSpPr>
          <p:spPr>
            <a:xfrm>
              <a:off x="752152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23</a:t>
              </a:r>
              <a:endParaRPr lang="zh-CN" altLang="en-US" sz="1200" b="1" dirty="0">
                <a:solidFill>
                  <a:srgbClr val="00B050"/>
                </a:solidFill>
                <a:cs typeface="Times New Roman" panose="02020603050405020304" pitchFamily="18" charset="0"/>
              </a:endParaRPr>
            </a:p>
          </p:txBody>
        </p:sp>
        <p:sp>
          <p:nvSpPr>
            <p:cNvPr id="20605" name="文本框 20604">
              <a:extLst>
                <a:ext uri="{FF2B5EF4-FFF2-40B4-BE49-F238E27FC236}">
                  <a16:creationId xmlns:a16="http://schemas.microsoft.com/office/drawing/2014/main" id="{39C8733A-6CFA-8B06-4A47-6AB20E2FE982}"/>
                </a:ext>
              </a:extLst>
            </p:cNvPr>
            <p:cNvSpPr txBox="1"/>
            <p:nvPr/>
          </p:nvSpPr>
          <p:spPr>
            <a:xfrm>
              <a:off x="5506919"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16</a:t>
              </a:r>
              <a:endParaRPr lang="zh-CN" altLang="en-US" sz="1200" b="1" dirty="0">
                <a:solidFill>
                  <a:srgbClr val="00B050"/>
                </a:solidFill>
                <a:cs typeface="Times New Roman" panose="02020603050405020304" pitchFamily="18" charset="0"/>
              </a:endParaRPr>
            </a:p>
          </p:txBody>
        </p:sp>
        <p:sp>
          <p:nvSpPr>
            <p:cNvPr id="20606" name="文本框 20605">
              <a:extLst>
                <a:ext uri="{FF2B5EF4-FFF2-40B4-BE49-F238E27FC236}">
                  <a16:creationId xmlns:a16="http://schemas.microsoft.com/office/drawing/2014/main" id="{713C8325-3A14-66EF-B189-BC0071F0F24E}"/>
                </a:ext>
              </a:extLst>
            </p:cNvPr>
            <p:cNvSpPr txBox="1"/>
            <p:nvPr/>
          </p:nvSpPr>
          <p:spPr>
            <a:xfrm>
              <a:off x="5794720"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17</a:t>
              </a:r>
              <a:endParaRPr lang="zh-CN" altLang="en-US" sz="1200" b="1" dirty="0">
                <a:solidFill>
                  <a:srgbClr val="00B050"/>
                </a:solidFill>
                <a:cs typeface="Times New Roman" panose="02020603050405020304" pitchFamily="18" charset="0"/>
              </a:endParaRPr>
            </a:p>
          </p:txBody>
        </p:sp>
        <p:sp>
          <p:nvSpPr>
            <p:cNvPr id="20607" name="文本框 20606">
              <a:extLst>
                <a:ext uri="{FF2B5EF4-FFF2-40B4-BE49-F238E27FC236}">
                  <a16:creationId xmlns:a16="http://schemas.microsoft.com/office/drawing/2014/main" id="{813CEBB6-B087-E072-57DE-83B5545D1278}"/>
                </a:ext>
              </a:extLst>
            </p:cNvPr>
            <p:cNvSpPr txBox="1"/>
            <p:nvPr/>
          </p:nvSpPr>
          <p:spPr>
            <a:xfrm>
              <a:off x="6082521"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18</a:t>
              </a:r>
              <a:endParaRPr lang="zh-CN" altLang="en-US" sz="1200" b="1" dirty="0">
                <a:solidFill>
                  <a:srgbClr val="00B050"/>
                </a:solidFill>
                <a:cs typeface="Times New Roman" panose="02020603050405020304" pitchFamily="18" charset="0"/>
              </a:endParaRPr>
            </a:p>
          </p:txBody>
        </p:sp>
        <p:sp>
          <p:nvSpPr>
            <p:cNvPr id="20608" name="文本框 20607">
              <a:extLst>
                <a:ext uri="{FF2B5EF4-FFF2-40B4-BE49-F238E27FC236}">
                  <a16:creationId xmlns:a16="http://schemas.microsoft.com/office/drawing/2014/main" id="{9C5C8E74-6D22-5E32-CFB0-0DAD3527C1AF}"/>
                </a:ext>
              </a:extLst>
            </p:cNvPr>
            <p:cNvSpPr txBox="1"/>
            <p:nvPr/>
          </p:nvSpPr>
          <p:spPr>
            <a:xfrm>
              <a:off x="6370322"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19</a:t>
              </a:r>
              <a:endParaRPr lang="zh-CN" altLang="en-US" sz="1200" b="1" dirty="0">
                <a:solidFill>
                  <a:srgbClr val="00B050"/>
                </a:solidFill>
                <a:cs typeface="Times New Roman" panose="02020603050405020304" pitchFamily="18" charset="0"/>
              </a:endParaRPr>
            </a:p>
          </p:txBody>
        </p:sp>
        <p:sp>
          <p:nvSpPr>
            <p:cNvPr id="20609" name="文本框 20608">
              <a:extLst>
                <a:ext uri="{FF2B5EF4-FFF2-40B4-BE49-F238E27FC236}">
                  <a16:creationId xmlns:a16="http://schemas.microsoft.com/office/drawing/2014/main" id="{C83FE916-5F15-7FFA-8120-D9924BEBC9DA}"/>
                </a:ext>
              </a:extLst>
            </p:cNvPr>
            <p:cNvSpPr txBox="1"/>
            <p:nvPr/>
          </p:nvSpPr>
          <p:spPr>
            <a:xfrm>
              <a:off x="6658123"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20</a:t>
              </a:r>
              <a:endParaRPr lang="zh-CN" altLang="en-US" sz="1200" b="1" dirty="0">
                <a:solidFill>
                  <a:srgbClr val="00B050"/>
                </a:solidFill>
                <a:cs typeface="Times New Roman" panose="02020603050405020304" pitchFamily="18" charset="0"/>
              </a:endParaRPr>
            </a:p>
          </p:txBody>
        </p:sp>
        <p:sp>
          <p:nvSpPr>
            <p:cNvPr id="20610" name="文本框 20609">
              <a:extLst>
                <a:ext uri="{FF2B5EF4-FFF2-40B4-BE49-F238E27FC236}">
                  <a16:creationId xmlns:a16="http://schemas.microsoft.com/office/drawing/2014/main" id="{A99B4726-639D-D8BC-9148-15620FEFEDCB}"/>
                </a:ext>
              </a:extLst>
            </p:cNvPr>
            <p:cNvSpPr txBox="1"/>
            <p:nvPr/>
          </p:nvSpPr>
          <p:spPr>
            <a:xfrm>
              <a:off x="6876256" y="4257120"/>
              <a:ext cx="720000" cy="252000"/>
            </a:xfrm>
            <a:prstGeom prst="rect">
              <a:avLst/>
            </a:prstGeom>
            <a:noFill/>
            <a:ln w="12700">
              <a:noFill/>
            </a:ln>
          </p:spPr>
          <p:txBody>
            <a:bodyPr wrap="square" lIns="0" tIns="0" rIns="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直接地址</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611" name="文本框 20610">
              <a:extLst>
                <a:ext uri="{FF2B5EF4-FFF2-40B4-BE49-F238E27FC236}">
                  <a16:creationId xmlns:a16="http://schemas.microsoft.com/office/drawing/2014/main" id="{B092D94E-1F85-C626-10B0-729F5995907E}"/>
                </a:ext>
              </a:extLst>
            </p:cNvPr>
            <p:cNvSpPr txBox="1"/>
            <p:nvPr/>
          </p:nvSpPr>
          <p:spPr>
            <a:xfrm>
              <a:off x="3183184" y="5594320"/>
              <a:ext cx="900000" cy="252000"/>
            </a:xfrm>
            <a:prstGeom prst="rect">
              <a:avLst/>
            </a:prstGeom>
            <a:noFill/>
            <a:ln w="12700">
              <a:noFill/>
            </a:ln>
          </p:spPr>
          <p:txBody>
            <a:bodyPr wrap="square" lIns="72000" tIns="0" rIns="7200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操作控制</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612" name="文本框 20611">
              <a:extLst>
                <a:ext uri="{FF2B5EF4-FFF2-40B4-BE49-F238E27FC236}">
                  <a16:creationId xmlns:a16="http://schemas.microsoft.com/office/drawing/2014/main" id="{8CC9624B-4766-D2B1-D90E-BBC0B0E585A1}"/>
                </a:ext>
              </a:extLst>
            </p:cNvPr>
            <p:cNvSpPr txBox="1"/>
            <p:nvPr/>
          </p:nvSpPr>
          <p:spPr>
            <a:xfrm>
              <a:off x="6542504" y="5594320"/>
              <a:ext cx="900000" cy="252000"/>
            </a:xfrm>
            <a:prstGeom prst="rect">
              <a:avLst/>
            </a:prstGeom>
            <a:noFill/>
            <a:ln w="12700">
              <a:noFill/>
            </a:ln>
          </p:spPr>
          <p:txBody>
            <a:bodyPr wrap="square" lIns="72000" tIns="0" rIns="7200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顺序控制</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0613" name="直接箭头连接符 20612">
              <a:extLst>
                <a:ext uri="{FF2B5EF4-FFF2-40B4-BE49-F238E27FC236}">
                  <a16:creationId xmlns:a16="http://schemas.microsoft.com/office/drawing/2014/main" id="{D16620F6-A85C-784D-0ED3-A59428B6ABBD}"/>
                </a:ext>
              </a:extLst>
            </p:cNvPr>
            <p:cNvCxnSpPr>
              <a:cxnSpLocks/>
              <a:stCxn id="20611" idx="1"/>
            </p:cNvCxnSpPr>
            <p:nvPr/>
          </p:nvCxnSpPr>
          <p:spPr>
            <a:xfrm flipH="1">
              <a:off x="1187624" y="5720320"/>
              <a:ext cx="1995560"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614" name="直接箭头连接符 20613">
              <a:extLst>
                <a:ext uri="{FF2B5EF4-FFF2-40B4-BE49-F238E27FC236}">
                  <a16:creationId xmlns:a16="http://schemas.microsoft.com/office/drawing/2014/main" id="{4C4CC788-2C9A-5216-A3E7-C6B09E269F8A}"/>
                </a:ext>
              </a:extLst>
            </p:cNvPr>
            <p:cNvCxnSpPr>
              <a:cxnSpLocks/>
              <a:stCxn id="20611" idx="3"/>
            </p:cNvCxnSpPr>
            <p:nvPr/>
          </p:nvCxnSpPr>
          <p:spPr>
            <a:xfrm>
              <a:off x="4083184" y="5720320"/>
              <a:ext cx="2000984"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615" name="直接箭头连接符 20614">
              <a:extLst>
                <a:ext uri="{FF2B5EF4-FFF2-40B4-BE49-F238E27FC236}">
                  <a16:creationId xmlns:a16="http://schemas.microsoft.com/office/drawing/2014/main" id="{5D54BCAA-12DB-524E-D616-5E5934897418}"/>
                </a:ext>
              </a:extLst>
            </p:cNvPr>
            <p:cNvCxnSpPr>
              <a:cxnSpLocks/>
            </p:cNvCxnSpPr>
            <p:nvPr/>
          </p:nvCxnSpPr>
          <p:spPr>
            <a:xfrm flipV="1">
              <a:off x="1192704"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0616" name="直接箭头连接符 20615">
              <a:extLst>
                <a:ext uri="{FF2B5EF4-FFF2-40B4-BE49-F238E27FC236}">
                  <a16:creationId xmlns:a16="http://schemas.microsoft.com/office/drawing/2014/main" id="{CDB6CD46-9A76-06E1-8EA0-3C46F34DDE0E}"/>
                </a:ext>
              </a:extLst>
            </p:cNvPr>
            <p:cNvCxnSpPr>
              <a:cxnSpLocks/>
            </p:cNvCxnSpPr>
            <p:nvPr/>
          </p:nvCxnSpPr>
          <p:spPr>
            <a:xfrm flipV="1">
              <a:off x="608416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0617" name="直接箭头连接符 20616">
              <a:extLst>
                <a:ext uri="{FF2B5EF4-FFF2-40B4-BE49-F238E27FC236}">
                  <a16:creationId xmlns:a16="http://schemas.microsoft.com/office/drawing/2014/main" id="{A1EB7966-262B-FF2A-E78D-82E28A02AC87}"/>
                </a:ext>
              </a:extLst>
            </p:cNvPr>
            <p:cNvCxnSpPr>
              <a:cxnSpLocks/>
            </p:cNvCxnSpPr>
            <p:nvPr/>
          </p:nvCxnSpPr>
          <p:spPr>
            <a:xfrm flipV="1">
              <a:off x="780724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0618" name="直接箭头连接符 20617">
              <a:extLst>
                <a:ext uri="{FF2B5EF4-FFF2-40B4-BE49-F238E27FC236}">
                  <a16:creationId xmlns:a16="http://schemas.microsoft.com/office/drawing/2014/main" id="{A9DE62C7-2571-A707-6428-39A82E316BF0}"/>
                </a:ext>
              </a:extLst>
            </p:cNvPr>
            <p:cNvCxnSpPr>
              <a:cxnSpLocks/>
              <a:stCxn id="20612" idx="1"/>
            </p:cNvCxnSpPr>
            <p:nvPr/>
          </p:nvCxnSpPr>
          <p:spPr>
            <a:xfrm flipH="1">
              <a:off x="6084168" y="5720320"/>
              <a:ext cx="45833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619" name="直接箭头连接符 20618">
              <a:extLst>
                <a:ext uri="{FF2B5EF4-FFF2-40B4-BE49-F238E27FC236}">
                  <a16:creationId xmlns:a16="http://schemas.microsoft.com/office/drawing/2014/main" id="{28E8992A-1667-9C30-C682-06743073705B}"/>
                </a:ext>
              </a:extLst>
            </p:cNvPr>
            <p:cNvCxnSpPr>
              <a:cxnSpLocks/>
              <a:stCxn id="20612" idx="3"/>
            </p:cNvCxnSpPr>
            <p:nvPr/>
          </p:nvCxnSpPr>
          <p:spPr>
            <a:xfrm>
              <a:off x="7442504" y="5720320"/>
              <a:ext cx="36985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604EE2EB-044C-13C1-C33C-8A3434861BBE}"/>
              </a:ext>
            </a:extLst>
          </p:cNvPr>
          <p:cNvSpPr>
            <a:spLocks noGrp="1"/>
          </p:cNvSpPr>
          <p:nvPr>
            <p:ph type="sldNum" sz="quarter" idx="11"/>
          </p:nvPr>
        </p:nvSpPr>
        <p:spPr/>
        <p:txBody>
          <a:bodyPr/>
          <a:lstStyle/>
          <a:p>
            <a:pPr>
              <a:defRPr/>
            </a:pPr>
            <a:fld id="{168FAD51-4924-4E26-8EE5-0F0F7972BA28}" type="slidenum">
              <a:rPr lang="en-US" smtClean="0"/>
              <a:pPr>
                <a:defRPr/>
              </a:pPr>
              <a:t>39</a:t>
            </a:fld>
            <a:endParaRPr lang="en-US" dirty="0"/>
          </a:p>
        </p:txBody>
      </p:sp>
    </p:spTree>
    <p:extLst>
      <p:ext uri="{BB962C8B-B14F-4D97-AF65-F5344CB8AC3E}">
        <p14:creationId xmlns:p14="http://schemas.microsoft.com/office/powerpoint/2010/main" val="370888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24D22-2DC3-566A-439A-7F96ABF93409}"/>
              </a:ext>
            </a:extLst>
          </p:cNvPr>
          <p:cNvSpPr>
            <a:spLocks noGrp="1"/>
          </p:cNvSpPr>
          <p:nvPr>
            <p:ph type="title"/>
          </p:nvPr>
        </p:nvSpPr>
        <p:spPr>
          <a:xfrm>
            <a:off x="856058" y="1419227"/>
            <a:ext cx="7429500" cy="2852737"/>
          </a:xfrm>
        </p:spPr>
        <p:txBody>
          <a:bodyPr/>
          <a:lstStyle/>
          <a:p>
            <a:r>
              <a:rPr lang="en-US" altLang="zh-CN" dirty="0">
                <a:sym typeface="+mn-lt"/>
              </a:rPr>
              <a:t>5.3.1</a:t>
            </a:r>
            <a:r>
              <a:rPr lang="zh-CN" altLang="en-US" dirty="0">
                <a:sym typeface="+mn-lt"/>
              </a:rPr>
              <a:t> 时序产生器作用和体制</a:t>
            </a:r>
            <a:endParaRPr lang="zh-CN" altLang="en-US" dirty="0"/>
          </a:p>
        </p:txBody>
      </p:sp>
      <p:sp>
        <p:nvSpPr>
          <p:cNvPr id="5" name="文本占位符 4">
            <a:extLst>
              <a:ext uri="{FF2B5EF4-FFF2-40B4-BE49-F238E27FC236}">
                <a16:creationId xmlns:a16="http://schemas.microsoft.com/office/drawing/2014/main" id="{8FCFD213-87D5-7E82-ABE3-6715E18E414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261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56060" y="618518"/>
            <a:ext cx="7676380" cy="1080000"/>
          </a:xfrm>
        </p:spPr>
        <p:txBody>
          <a:bodyPr/>
          <a:lstStyle/>
          <a:p>
            <a:r>
              <a:rPr lang="zh-CN" altLang="en-US" dirty="0">
                <a:sym typeface="+mn-lt"/>
              </a:rPr>
              <a:t>微指令格式举例</a:t>
            </a:r>
          </a:p>
        </p:txBody>
      </p:sp>
      <p:graphicFrame>
        <p:nvGraphicFramePr>
          <p:cNvPr id="20587" name="内容占位符 20586">
            <a:extLst>
              <a:ext uri="{FF2B5EF4-FFF2-40B4-BE49-F238E27FC236}">
                <a16:creationId xmlns:a16="http://schemas.microsoft.com/office/drawing/2014/main" id="{F7D9FD05-0FC8-B2AB-890B-BD98DAC515D0}"/>
              </a:ext>
            </a:extLst>
          </p:cNvPr>
          <p:cNvGraphicFramePr>
            <a:graphicFrameLocks noGrp="1"/>
          </p:cNvGraphicFramePr>
          <p:nvPr>
            <p:ph idx="1"/>
            <p:extLst>
              <p:ext uri="{D42A27DB-BD31-4B8C-83A1-F6EECF244321}">
                <p14:modId xmlns:p14="http://schemas.microsoft.com/office/powerpoint/2010/main" val="2140806235"/>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1DCC934D-E753-F2F7-3552-469D4243D4EB}"/>
              </a:ext>
            </a:extLst>
          </p:cNvPr>
          <p:cNvSpPr>
            <a:spLocks noGrp="1"/>
          </p:cNvSpPr>
          <p:nvPr>
            <p:ph type="ftr" sz="quarter" idx="3"/>
          </p:nvPr>
        </p:nvSpPr>
        <p:spPr>
          <a:xfrm>
            <a:off x="1981200" y="6376988"/>
            <a:ext cx="4678363" cy="365125"/>
          </a:xfrm>
        </p:spPr>
        <p:txBody>
          <a:bodyPr/>
          <a:lstStyle/>
          <a:p>
            <a:r>
              <a:rPr lang="zh-CN" altLang="en-US"/>
              <a:t>华北电力大学控制与计算机工程学院 王红 制作</a:t>
            </a:r>
            <a:endParaRPr lang="en-US" dirty="0"/>
          </a:p>
        </p:txBody>
      </p:sp>
      <p:grpSp>
        <p:nvGrpSpPr>
          <p:cNvPr id="2" name="组合 1">
            <a:extLst>
              <a:ext uri="{FF2B5EF4-FFF2-40B4-BE49-F238E27FC236}">
                <a16:creationId xmlns:a16="http://schemas.microsoft.com/office/drawing/2014/main" id="{414D5BC8-666A-FCDB-DB07-93D496FB3985}"/>
              </a:ext>
            </a:extLst>
          </p:cNvPr>
          <p:cNvGrpSpPr/>
          <p:nvPr/>
        </p:nvGrpSpPr>
        <p:grpSpPr>
          <a:xfrm>
            <a:off x="6079088" y="4257120"/>
            <a:ext cx="1733272" cy="1620152"/>
            <a:chOff x="6079088" y="4257120"/>
            <a:chExt cx="1733272" cy="1620152"/>
          </a:xfrm>
        </p:grpSpPr>
        <p:sp>
          <p:nvSpPr>
            <p:cNvPr id="31" name="文本框 30">
              <a:extLst>
                <a:ext uri="{FF2B5EF4-FFF2-40B4-BE49-F238E27FC236}">
                  <a16:creationId xmlns:a16="http://schemas.microsoft.com/office/drawing/2014/main" id="{34C5F677-4B62-008A-EB22-B866B717D031}"/>
                </a:ext>
              </a:extLst>
            </p:cNvPr>
            <p:cNvSpPr txBox="1"/>
            <p:nvPr/>
          </p:nvSpPr>
          <p:spPr>
            <a:xfrm>
              <a:off x="6943644"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2" name="文本框 31">
              <a:extLst>
                <a:ext uri="{FF2B5EF4-FFF2-40B4-BE49-F238E27FC236}">
                  <a16:creationId xmlns:a16="http://schemas.microsoft.com/office/drawing/2014/main" id="{3C14E515-9027-514F-6B76-A74655FD49F1}"/>
                </a:ext>
              </a:extLst>
            </p:cNvPr>
            <p:cNvSpPr txBox="1"/>
            <p:nvPr/>
          </p:nvSpPr>
          <p:spPr>
            <a:xfrm>
              <a:off x="7231445"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3" name="文本框 32">
              <a:extLst>
                <a:ext uri="{FF2B5EF4-FFF2-40B4-BE49-F238E27FC236}">
                  <a16:creationId xmlns:a16="http://schemas.microsoft.com/office/drawing/2014/main" id="{8546DC31-4CB3-2B59-E3BE-8A934279859C}"/>
                </a:ext>
              </a:extLst>
            </p:cNvPr>
            <p:cNvSpPr txBox="1"/>
            <p:nvPr/>
          </p:nvSpPr>
          <p:spPr>
            <a:xfrm>
              <a:off x="7519248"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9" name="文本框 38">
              <a:extLst>
                <a:ext uri="{FF2B5EF4-FFF2-40B4-BE49-F238E27FC236}">
                  <a16:creationId xmlns:a16="http://schemas.microsoft.com/office/drawing/2014/main" id="{65DEF71E-A00B-62D2-A539-47FFE36AEDF1}"/>
                </a:ext>
              </a:extLst>
            </p:cNvPr>
            <p:cNvSpPr txBox="1"/>
            <p:nvPr/>
          </p:nvSpPr>
          <p:spPr>
            <a:xfrm>
              <a:off x="6080241"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40" name="文本框 39">
              <a:extLst>
                <a:ext uri="{FF2B5EF4-FFF2-40B4-BE49-F238E27FC236}">
                  <a16:creationId xmlns:a16="http://schemas.microsoft.com/office/drawing/2014/main" id="{E27A1DCE-9F0E-64B4-7614-9B7BD1CA36AC}"/>
                </a:ext>
              </a:extLst>
            </p:cNvPr>
            <p:cNvSpPr txBox="1"/>
            <p:nvPr/>
          </p:nvSpPr>
          <p:spPr>
            <a:xfrm>
              <a:off x="6368042"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41" name="文本框 40">
              <a:extLst>
                <a:ext uri="{FF2B5EF4-FFF2-40B4-BE49-F238E27FC236}">
                  <a16:creationId xmlns:a16="http://schemas.microsoft.com/office/drawing/2014/main" id="{2D387396-475A-789A-E364-99D54C6B3428}"/>
                </a:ext>
              </a:extLst>
            </p:cNvPr>
            <p:cNvSpPr txBox="1"/>
            <p:nvPr/>
          </p:nvSpPr>
          <p:spPr>
            <a:xfrm>
              <a:off x="6655843"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cxnSp>
          <p:nvCxnSpPr>
            <p:cNvPr id="20481" name="直接箭头连接符 20480">
              <a:extLst>
                <a:ext uri="{FF2B5EF4-FFF2-40B4-BE49-F238E27FC236}">
                  <a16:creationId xmlns:a16="http://schemas.microsoft.com/office/drawing/2014/main" id="{40149F90-F1E9-0D89-28FD-0348C88CB937}"/>
                </a:ext>
              </a:extLst>
            </p:cNvPr>
            <p:cNvCxnSpPr>
              <a:cxnSpLocks/>
              <a:stCxn id="40" idx="0"/>
              <a:endCxn id="20482" idx="2"/>
            </p:cNvCxnSpPr>
            <p:nvPr/>
          </p:nvCxnSpPr>
          <p:spPr>
            <a:xfrm flipH="1" flipV="1">
              <a:off x="6511152" y="4509120"/>
              <a:ext cx="89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482" name="文本框 20481">
              <a:extLst>
                <a:ext uri="{FF2B5EF4-FFF2-40B4-BE49-F238E27FC236}">
                  <a16:creationId xmlns:a16="http://schemas.microsoft.com/office/drawing/2014/main" id="{AB3C8F5B-AA67-7322-AADF-B89842227D22}"/>
                </a:ext>
              </a:extLst>
            </p:cNvPr>
            <p:cNvSpPr txBox="1"/>
            <p:nvPr/>
          </p:nvSpPr>
          <p:spPr>
            <a:xfrm>
              <a:off x="6367152"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20484" name="直接箭头连接符 20483">
              <a:extLst>
                <a:ext uri="{FF2B5EF4-FFF2-40B4-BE49-F238E27FC236}">
                  <a16:creationId xmlns:a16="http://schemas.microsoft.com/office/drawing/2014/main" id="{A6988E5C-0E4C-A01B-13C5-46BB3B0B1ECF}"/>
                </a:ext>
              </a:extLst>
            </p:cNvPr>
            <p:cNvCxnSpPr>
              <a:cxnSpLocks/>
              <a:stCxn id="31" idx="0"/>
            </p:cNvCxnSpPr>
            <p:nvPr/>
          </p:nvCxnSpPr>
          <p:spPr>
            <a:xfrm flipV="1">
              <a:off x="7087644"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489" name="直接箭头连接符 20488">
              <a:extLst>
                <a:ext uri="{FF2B5EF4-FFF2-40B4-BE49-F238E27FC236}">
                  <a16:creationId xmlns:a16="http://schemas.microsoft.com/office/drawing/2014/main" id="{9D8F4B6D-8DF5-DA3B-93C9-D9D807BDE405}"/>
                </a:ext>
              </a:extLst>
            </p:cNvPr>
            <p:cNvCxnSpPr>
              <a:cxnSpLocks/>
              <a:stCxn id="41" idx="0"/>
            </p:cNvCxnSpPr>
            <p:nvPr/>
          </p:nvCxnSpPr>
          <p:spPr>
            <a:xfrm flipV="1">
              <a:off x="6799843"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494" name="直接箭头连接符 20493">
              <a:extLst>
                <a:ext uri="{FF2B5EF4-FFF2-40B4-BE49-F238E27FC236}">
                  <a16:creationId xmlns:a16="http://schemas.microsoft.com/office/drawing/2014/main" id="{CD6D48D8-CE8B-D1FE-ECAD-F4C0B0155A3E}"/>
                </a:ext>
              </a:extLst>
            </p:cNvPr>
            <p:cNvCxnSpPr>
              <a:cxnSpLocks/>
              <a:stCxn id="39" idx="0"/>
              <a:endCxn id="20495" idx="2"/>
            </p:cNvCxnSpPr>
            <p:nvPr/>
          </p:nvCxnSpPr>
          <p:spPr>
            <a:xfrm flipH="1" flipV="1">
              <a:off x="6223088" y="4509120"/>
              <a:ext cx="1153"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495" name="文本框 20494">
              <a:extLst>
                <a:ext uri="{FF2B5EF4-FFF2-40B4-BE49-F238E27FC236}">
                  <a16:creationId xmlns:a16="http://schemas.microsoft.com/office/drawing/2014/main" id="{3C7BFB02-87EC-8D5B-306D-44EF1A3DBBD2}"/>
                </a:ext>
              </a:extLst>
            </p:cNvPr>
            <p:cNvSpPr txBox="1"/>
            <p:nvPr/>
          </p:nvSpPr>
          <p:spPr>
            <a:xfrm>
              <a:off x="6079088"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20497" name="直接箭头连接符 20496">
              <a:extLst>
                <a:ext uri="{FF2B5EF4-FFF2-40B4-BE49-F238E27FC236}">
                  <a16:creationId xmlns:a16="http://schemas.microsoft.com/office/drawing/2014/main" id="{915A450E-3B3F-9E0E-F0A0-31A4B1637136}"/>
                </a:ext>
              </a:extLst>
            </p:cNvPr>
            <p:cNvCxnSpPr>
              <a:cxnSpLocks/>
              <a:stCxn id="32" idx="0"/>
            </p:cNvCxnSpPr>
            <p:nvPr/>
          </p:nvCxnSpPr>
          <p:spPr>
            <a:xfrm flipV="1">
              <a:off x="7375445"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498" name="直接箭头连接符 20497">
              <a:extLst>
                <a:ext uri="{FF2B5EF4-FFF2-40B4-BE49-F238E27FC236}">
                  <a16:creationId xmlns:a16="http://schemas.microsoft.com/office/drawing/2014/main" id="{C9AAA37B-ECE3-3E76-31B2-4490E73783A7}"/>
                </a:ext>
              </a:extLst>
            </p:cNvPr>
            <p:cNvCxnSpPr>
              <a:cxnSpLocks/>
              <a:stCxn id="33" idx="0"/>
            </p:cNvCxnSpPr>
            <p:nvPr/>
          </p:nvCxnSpPr>
          <p:spPr>
            <a:xfrm flipV="1">
              <a:off x="7663248" y="4509120"/>
              <a:ext cx="5096"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0550" name="文本框 20549">
              <a:extLst>
                <a:ext uri="{FF2B5EF4-FFF2-40B4-BE49-F238E27FC236}">
                  <a16:creationId xmlns:a16="http://schemas.microsoft.com/office/drawing/2014/main" id="{DD5E5E39-EC8C-661F-4A45-DA4E433D5663}"/>
                </a:ext>
              </a:extLst>
            </p:cNvPr>
            <p:cNvSpPr txBox="1"/>
            <p:nvPr/>
          </p:nvSpPr>
          <p:spPr>
            <a:xfrm>
              <a:off x="694592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21</a:t>
              </a:r>
              <a:endParaRPr lang="zh-CN" altLang="en-US" sz="1200" b="1" dirty="0">
                <a:solidFill>
                  <a:srgbClr val="00B050"/>
                </a:solidFill>
                <a:cs typeface="Times New Roman" panose="02020603050405020304" pitchFamily="18" charset="0"/>
              </a:endParaRPr>
            </a:p>
          </p:txBody>
        </p:sp>
        <p:sp>
          <p:nvSpPr>
            <p:cNvPr id="20551" name="文本框 20550">
              <a:extLst>
                <a:ext uri="{FF2B5EF4-FFF2-40B4-BE49-F238E27FC236}">
                  <a16:creationId xmlns:a16="http://schemas.microsoft.com/office/drawing/2014/main" id="{EDAE8DF4-1023-5CA8-EDFE-5A6EC909AA1E}"/>
                </a:ext>
              </a:extLst>
            </p:cNvPr>
            <p:cNvSpPr txBox="1"/>
            <p:nvPr/>
          </p:nvSpPr>
          <p:spPr>
            <a:xfrm>
              <a:off x="7233725"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22</a:t>
              </a:r>
              <a:endParaRPr lang="zh-CN" altLang="en-US" sz="1200" b="1" dirty="0">
                <a:solidFill>
                  <a:srgbClr val="00B050"/>
                </a:solidFill>
                <a:cs typeface="Times New Roman" panose="02020603050405020304" pitchFamily="18" charset="0"/>
              </a:endParaRPr>
            </a:p>
          </p:txBody>
        </p:sp>
        <p:sp>
          <p:nvSpPr>
            <p:cNvPr id="20552" name="文本框 20551">
              <a:extLst>
                <a:ext uri="{FF2B5EF4-FFF2-40B4-BE49-F238E27FC236}">
                  <a16:creationId xmlns:a16="http://schemas.microsoft.com/office/drawing/2014/main" id="{5E524EF8-49DE-7203-B0AC-328F0C308586}"/>
                </a:ext>
              </a:extLst>
            </p:cNvPr>
            <p:cNvSpPr txBox="1"/>
            <p:nvPr/>
          </p:nvSpPr>
          <p:spPr>
            <a:xfrm>
              <a:off x="752152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23</a:t>
              </a:r>
              <a:endParaRPr lang="zh-CN" altLang="en-US" sz="1200" b="1" dirty="0">
                <a:solidFill>
                  <a:srgbClr val="00B050"/>
                </a:solidFill>
                <a:cs typeface="Times New Roman" panose="02020603050405020304" pitchFamily="18" charset="0"/>
              </a:endParaRPr>
            </a:p>
          </p:txBody>
        </p:sp>
        <p:sp>
          <p:nvSpPr>
            <p:cNvPr id="20555" name="文本框 20554">
              <a:extLst>
                <a:ext uri="{FF2B5EF4-FFF2-40B4-BE49-F238E27FC236}">
                  <a16:creationId xmlns:a16="http://schemas.microsoft.com/office/drawing/2014/main" id="{A772EA34-C6C9-5625-2A46-50BC1D1C4D59}"/>
                </a:ext>
              </a:extLst>
            </p:cNvPr>
            <p:cNvSpPr txBox="1"/>
            <p:nvPr/>
          </p:nvSpPr>
          <p:spPr>
            <a:xfrm>
              <a:off x="6082521"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18</a:t>
              </a:r>
              <a:endParaRPr lang="zh-CN" altLang="en-US" sz="1200" b="1" dirty="0">
                <a:solidFill>
                  <a:srgbClr val="00B050"/>
                </a:solidFill>
                <a:cs typeface="Times New Roman" panose="02020603050405020304" pitchFamily="18" charset="0"/>
              </a:endParaRPr>
            </a:p>
          </p:txBody>
        </p:sp>
        <p:sp>
          <p:nvSpPr>
            <p:cNvPr id="20556" name="文本框 20555">
              <a:extLst>
                <a:ext uri="{FF2B5EF4-FFF2-40B4-BE49-F238E27FC236}">
                  <a16:creationId xmlns:a16="http://schemas.microsoft.com/office/drawing/2014/main" id="{14E9427D-A627-A10B-ADD2-8448C455D36C}"/>
                </a:ext>
              </a:extLst>
            </p:cNvPr>
            <p:cNvSpPr txBox="1"/>
            <p:nvPr/>
          </p:nvSpPr>
          <p:spPr>
            <a:xfrm>
              <a:off x="6370322"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19</a:t>
              </a:r>
              <a:endParaRPr lang="zh-CN" altLang="en-US" sz="1200" b="1" dirty="0">
                <a:solidFill>
                  <a:srgbClr val="00B050"/>
                </a:solidFill>
                <a:cs typeface="Times New Roman" panose="02020603050405020304" pitchFamily="18" charset="0"/>
              </a:endParaRPr>
            </a:p>
          </p:txBody>
        </p:sp>
        <p:sp>
          <p:nvSpPr>
            <p:cNvPr id="20557" name="文本框 20556">
              <a:extLst>
                <a:ext uri="{FF2B5EF4-FFF2-40B4-BE49-F238E27FC236}">
                  <a16:creationId xmlns:a16="http://schemas.microsoft.com/office/drawing/2014/main" id="{27C61A23-D239-EA9B-13F9-B883432976DC}"/>
                </a:ext>
              </a:extLst>
            </p:cNvPr>
            <p:cNvSpPr txBox="1"/>
            <p:nvPr/>
          </p:nvSpPr>
          <p:spPr>
            <a:xfrm>
              <a:off x="6658123"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20</a:t>
              </a:r>
              <a:endParaRPr lang="zh-CN" altLang="en-US" sz="1200" b="1" dirty="0">
                <a:solidFill>
                  <a:srgbClr val="00B050"/>
                </a:solidFill>
                <a:cs typeface="Times New Roman" panose="02020603050405020304" pitchFamily="18" charset="0"/>
              </a:endParaRPr>
            </a:p>
          </p:txBody>
        </p:sp>
        <p:sp>
          <p:nvSpPr>
            <p:cNvPr id="20559" name="文本框 20558">
              <a:extLst>
                <a:ext uri="{FF2B5EF4-FFF2-40B4-BE49-F238E27FC236}">
                  <a16:creationId xmlns:a16="http://schemas.microsoft.com/office/drawing/2014/main" id="{7F067313-7E8D-C9BD-58E9-EDA10F0FCCD5}"/>
                </a:ext>
              </a:extLst>
            </p:cNvPr>
            <p:cNvSpPr txBox="1"/>
            <p:nvPr/>
          </p:nvSpPr>
          <p:spPr>
            <a:xfrm>
              <a:off x="6876256" y="4257120"/>
              <a:ext cx="720000" cy="252000"/>
            </a:xfrm>
            <a:prstGeom prst="rect">
              <a:avLst/>
            </a:prstGeom>
            <a:noFill/>
            <a:ln w="12700">
              <a:noFill/>
            </a:ln>
          </p:spPr>
          <p:txBody>
            <a:bodyPr wrap="square" lIns="0" tIns="0" rIns="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直接地址</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561" name="文本框 20560">
              <a:extLst>
                <a:ext uri="{FF2B5EF4-FFF2-40B4-BE49-F238E27FC236}">
                  <a16:creationId xmlns:a16="http://schemas.microsoft.com/office/drawing/2014/main" id="{93192FA0-426E-E39F-8E28-CCC69B918522}"/>
                </a:ext>
              </a:extLst>
            </p:cNvPr>
            <p:cNvSpPr txBox="1"/>
            <p:nvPr/>
          </p:nvSpPr>
          <p:spPr>
            <a:xfrm>
              <a:off x="6542504" y="5594320"/>
              <a:ext cx="900000" cy="252000"/>
            </a:xfrm>
            <a:prstGeom prst="rect">
              <a:avLst/>
            </a:prstGeom>
            <a:noFill/>
            <a:ln w="12700">
              <a:noFill/>
            </a:ln>
          </p:spPr>
          <p:txBody>
            <a:bodyPr wrap="square" lIns="72000" tIns="0" rIns="7200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顺序控制</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0571" name="直接箭头连接符 20570">
              <a:extLst>
                <a:ext uri="{FF2B5EF4-FFF2-40B4-BE49-F238E27FC236}">
                  <a16:creationId xmlns:a16="http://schemas.microsoft.com/office/drawing/2014/main" id="{AF514601-A8E9-E989-AAEA-E67EF1A5598F}"/>
                </a:ext>
              </a:extLst>
            </p:cNvPr>
            <p:cNvCxnSpPr>
              <a:cxnSpLocks/>
            </p:cNvCxnSpPr>
            <p:nvPr/>
          </p:nvCxnSpPr>
          <p:spPr>
            <a:xfrm flipV="1">
              <a:off x="608416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0572" name="直接箭头连接符 20571">
              <a:extLst>
                <a:ext uri="{FF2B5EF4-FFF2-40B4-BE49-F238E27FC236}">
                  <a16:creationId xmlns:a16="http://schemas.microsoft.com/office/drawing/2014/main" id="{B2C845A3-66D2-16F3-116D-66EE518BE2C7}"/>
                </a:ext>
              </a:extLst>
            </p:cNvPr>
            <p:cNvCxnSpPr>
              <a:cxnSpLocks/>
            </p:cNvCxnSpPr>
            <p:nvPr/>
          </p:nvCxnSpPr>
          <p:spPr>
            <a:xfrm flipV="1">
              <a:off x="780724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0575" name="直接箭头连接符 20574">
              <a:extLst>
                <a:ext uri="{FF2B5EF4-FFF2-40B4-BE49-F238E27FC236}">
                  <a16:creationId xmlns:a16="http://schemas.microsoft.com/office/drawing/2014/main" id="{D23FD7EA-F8F6-4AA4-DA00-F668AB7B2730}"/>
                </a:ext>
              </a:extLst>
            </p:cNvPr>
            <p:cNvCxnSpPr>
              <a:cxnSpLocks/>
              <a:stCxn id="20561" idx="1"/>
            </p:cNvCxnSpPr>
            <p:nvPr/>
          </p:nvCxnSpPr>
          <p:spPr>
            <a:xfrm flipH="1">
              <a:off x="6084168" y="5720320"/>
              <a:ext cx="45833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576" name="直接箭头连接符 20575">
              <a:extLst>
                <a:ext uri="{FF2B5EF4-FFF2-40B4-BE49-F238E27FC236}">
                  <a16:creationId xmlns:a16="http://schemas.microsoft.com/office/drawing/2014/main" id="{1ACFFA3A-7EFC-3F16-51BE-025582326FCA}"/>
                </a:ext>
              </a:extLst>
            </p:cNvPr>
            <p:cNvCxnSpPr>
              <a:cxnSpLocks/>
              <a:stCxn id="20561" idx="3"/>
            </p:cNvCxnSpPr>
            <p:nvPr/>
          </p:nvCxnSpPr>
          <p:spPr>
            <a:xfrm>
              <a:off x="7442504" y="5720320"/>
              <a:ext cx="36985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F908B389-EEDA-6F31-F86B-C6698ED20F42}"/>
              </a:ext>
            </a:extLst>
          </p:cNvPr>
          <p:cNvSpPr>
            <a:spLocks noGrp="1"/>
          </p:cNvSpPr>
          <p:nvPr>
            <p:ph type="sldNum" sz="quarter" idx="11"/>
          </p:nvPr>
        </p:nvSpPr>
        <p:spPr/>
        <p:txBody>
          <a:bodyPr/>
          <a:lstStyle/>
          <a:p>
            <a:pPr>
              <a:defRPr/>
            </a:pPr>
            <a:fld id="{168FAD51-4924-4E26-8EE5-0F0F7972BA28}" type="slidenum">
              <a:rPr lang="en-US" smtClean="0"/>
              <a:pPr>
                <a:defRPr/>
              </a:pPr>
              <a:t>40</a:t>
            </a:fld>
            <a:endParaRPr lang="en-US" dirty="0"/>
          </a:p>
        </p:txBody>
      </p:sp>
    </p:spTree>
    <p:extLst>
      <p:ext uri="{BB962C8B-B14F-4D97-AF65-F5344CB8AC3E}">
        <p14:creationId xmlns:p14="http://schemas.microsoft.com/office/powerpoint/2010/main" val="2794954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xfrm>
            <a:off x="856060" y="618518"/>
            <a:ext cx="7676380" cy="1080000"/>
          </a:xfrm>
        </p:spPr>
        <p:txBody>
          <a:bodyPr/>
          <a:lstStyle/>
          <a:p>
            <a:r>
              <a:rPr lang="en-US" altLang="zh-CN" dirty="0">
                <a:sym typeface="+mn-lt"/>
              </a:rPr>
              <a:t>3.</a:t>
            </a:r>
            <a:r>
              <a:rPr lang="zh-CN" altLang="en-US" dirty="0">
                <a:sym typeface="+mn-lt"/>
              </a:rPr>
              <a:t>微程序控制器原理框图</a:t>
            </a:r>
          </a:p>
        </p:txBody>
      </p:sp>
      <p:sp>
        <p:nvSpPr>
          <p:cNvPr id="23556" name="Rectangle 4"/>
          <p:cNvSpPr>
            <a:spLocks noGrp="1" noChangeArrowheads="1"/>
          </p:cNvSpPr>
          <p:nvPr>
            <p:ph idx="1"/>
          </p:nvPr>
        </p:nvSpPr>
        <p:spPr>
          <a:xfrm>
            <a:off x="856060" y="1916832"/>
            <a:ext cx="7676380" cy="4176464"/>
          </a:xfrm>
        </p:spPr>
        <p:txBody>
          <a:bodyPr/>
          <a:lstStyle/>
          <a:p>
            <a:r>
              <a:rPr lang="zh-CN" altLang="en-US" dirty="0">
                <a:sym typeface="+mn-lt"/>
              </a:rPr>
              <a:t>它主要由</a:t>
            </a:r>
            <a:r>
              <a:rPr lang="zh-CN" altLang="en-US" b="1" dirty="0">
                <a:sym typeface="+mn-lt"/>
              </a:rPr>
              <a:t>控制存储器</a:t>
            </a:r>
            <a:r>
              <a:rPr lang="zh-CN" altLang="en-US" dirty="0">
                <a:sym typeface="+mn-lt"/>
              </a:rPr>
              <a:t>、</a:t>
            </a:r>
            <a:r>
              <a:rPr lang="zh-CN" altLang="en-US" b="1" dirty="0">
                <a:sym typeface="+mn-lt"/>
              </a:rPr>
              <a:t>微指令寄存器</a:t>
            </a:r>
            <a:r>
              <a:rPr lang="zh-CN" altLang="en-US" dirty="0">
                <a:sym typeface="+mn-lt"/>
              </a:rPr>
              <a:t>和</a:t>
            </a:r>
            <a:r>
              <a:rPr lang="zh-CN" altLang="en-US" b="1" dirty="0">
                <a:sym typeface="+mn-lt"/>
              </a:rPr>
              <a:t>地址转移逻辑</a:t>
            </a:r>
            <a:r>
              <a:rPr lang="zh-CN" altLang="en-US" dirty="0">
                <a:sym typeface="+mn-lt"/>
              </a:rPr>
              <a:t>三大部分组成</a:t>
            </a:r>
          </a:p>
          <a:p>
            <a:endParaRPr lang="en-US" altLang="zh-CN" dirty="0">
              <a:sym typeface="+mn-lt"/>
            </a:endParaRPr>
          </a:p>
        </p:txBody>
      </p:sp>
      <p:sp>
        <p:nvSpPr>
          <p:cNvPr id="23554" name="灯片编号占位符 5"/>
          <p:cNvSpPr>
            <a:spLocks noGrp="1"/>
          </p:cNvSpPr>
          <p:nvPr>
            <p:ph type="sldNum" sz="quarter" idx="4294967295"/>
          </p:nvPr>
        </p:nvSpPr>
        <p:spPr bwMode="auto">
          <a:xfrm>
            <a:off x="7010400" y="62484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eaLnBrk="1" hangingPunct="1">
              <a:defRPr/>
            </a:pPr>
            <a:fld id="{9A02B6FA-9B4A-4B06-845B-31E4AEDD876B}" type="slidenum">
              <a:rPr lang="en-US" altLang="zh-CN" smtClean="0"/>
              <a:pPr eaLnBrk="1" hangingPunct="1">
                <a:defRPr/>
              </a:pPr>
              <a:t>41</a:t>
            </a:fld>
            <a:endParaRPr lang="en-US" altLang="zh-CN">
              <a:solidFill>
                <a:srgbClr val="000000"/>
              </a:solidFill>
              <a:latin typeface="+mn-lt"/>
              <a:ea typeface="+mn-ea"/>
              <a:cs typeface="+mn-ea"/>
              <a:sym typeface="+mn-lt"/>
            </a:endParaRPr>
          </a:p>
        </p:txBody>
      </p:sp>
      <p:pic>
        <p:nvPicPr>
          <p:cNvPr id="235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068960"/>
            <a:ext cx="5145186" cy="3060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1"/>
          <p:cNvSpPr>
            <a:spLocks noChangeArrowheads="1"/>
          </p:cNvSpPr>
          <p:nvPr/>
        </p:nvSpPr>
        <p:spPr bwMode="auto">
          <a:xfrm>
            <a:off x="3995936" y="3347700"/>
            <a:ext cx="708848"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sz="1800" b="1" dirty="0">
                <a:solidFill>
                  <a:schemeClr val="bg1"/>
                </a:solidFill>
                <a:latin typeface="Symbol" panose="05050102010706020507" pitchFamily="18" charset="2"/>
                <a:ea typeface="+mn-ea"/>
                <a:cs typeface="+mn-ea"/>
                <a:sym typeface="+mn-lt"/>
              </a:rPr>
              <a:t></a:t>
            </a:r>
            <a:r>
              <a:rPr lang="en-US" altLang="zh-CN" sz="1800" b="1" dirty="0">
                <a:solidFill>
                  <a:schemeClr val="bg1"/>
                </a:solidFill>
                <a:ea typeface="+mn-ea"/>
                <a:cs typeface="Times New Roman" panose="02020603050405020304" pitchFamily="18" charset="0"/>
                <a:sym typeface="+mn-lt"/>
              </a:rPr>
              <a:t>AR </a:t>
            </a:r>
          </a:p>
        </p:txBody>
      </p:sp>
      <p:sp>
        <p:nvSpPr>
          <p:cNvPr id="5" name="页脚占位符 4">
            <a:extLst>
              <a:ext uri="{FF2B5EF4-FFF2-40B4-BE49-F238E27FC236}">
                <a16:creationId xmlns:a16="http://schemas.microsoft.com/office/drawing/2014/main" id="{9AACB98D-48FF-D7A7-6124-9AFEB849F177}"/>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normAutofit/>
          </a:bodyPr>
          <a:lstStyle/>
          <a:p>
            <a:r>
              <a:rPr lang="en-US" altLang="zh-CN" sz="2800">
                <a:latin typeface="Times New Roman" panose="02020603050405020304" pitchFamily="18" charset="0"/>
                <a:cs typeface="Times New Roman" panose="02020603050405020304" pitchFamily="18" charset="0"/>
                <a:sym typeface="+mn-lt"/>
              </a:rPr>
              <a:t>① </a:t>
            </a:r>
            <a:r>
              <a:rPr lang="zh-CN" altLang="en-US" sz="2800">
                <a:latin typeface="Times New Roman" panose="02020603050405020304" pitchFamily="18" charset="0"/>
                <a:cs typeface="Times New Roman" panose="02020603050405020304" pitchFamily="18" charset="0"/>
                <a:sym typeface="+mn-lt"/>
              </a:rPr>
              <a:t>控制存储器  </a:t>
            </a:r>
            <a:r>
              <a:rPr lang="en-US" altLang="zh-CN" sz="2800">
                <a:latin typeface="Times New Roman" panose="02020603050405020304" pitchFamily="18" charset="0"/>
                <a:cs typeface="Times New Roman" panose="02020603050405020304" pitchFamily="18" charset="0"/>
                <a:sym typeface="+mn-lt"/>
              </a:rPr>
              <a:t>	(</a:t>
            </a:r>
            <a:r>
              <a:rPr lang="en-US" altLang="zh-CN" sz="2800" cap="none">
                <a:latin typeface="Times New Roman" panose="02020603050405020304" pitchFamily="18" charset="0"/>
                <a:cs typeface="Times New Roman" panose="02020603050405020304" pitchFamily="18" charset="0"/>
                <a:sym typeface="+mn-lt"/>
              </a:rPr>
              <a:t>Control Memory</a:t>
            </a:r>
            <a:r>
              <a:rPr lang="zh-CN" altLang="en-US" sz="2800">
                <a:latin typeface="Times New Roman" panose="02020603050405020304" pitchFamily="18" charset="0"/>
                <a:cs typeface="Times New Roman" panose="02020603050405020304" pitchFamily="18" charset="0"/>
                <a:sym typeface="+mn-lt"/>
              </a:rPr>
              <a:t>，</a:t>
            </a:r>
            <a:r>
              <a:rPr lang="en-US" altLang="zh-CN" sz="2800">
                <a:latin typeface="Times New Roman" panose="02020603050405020304" pitchFamily="18" charset="0"/>
                <a:cs typeface="Times New Roman" panose="02020603050405020304" pitchFamily="18" charset="0"/>
                <a:sym typeface="+mn-lt"/>
              </a:rPr>
              <a:t>CM)</a:t>
            </a:r>
            <a:endParaRPr lang="en-US" altLang="zh-CN" sz="2800" dirty="0">
              <a:latin typeface="Times New Roman" panose="02020603050405020304" pitchFamily="18" charset="0"/>
              <a:cs typeface="Times New Roman" panose="02020603050405020304" pitchFamily="18" charset="0"/>
              <a:sym typeface="+mn-lt"/>
            </a:endParaRPr>
          </a:p>
        </p:txBody>
      </p:sp>
      <p:graphicFrame>
        <p:nvGraphicFramePr>
          <p:cNvPr id="11" name="内容占位符 10">
            <a:extLst>
              <a:ext uri="{FF2B5EF4-FFF2-40B4-BE49-F238E27FC236}">
                <a16:creationId xmlns:a16="http://schemas.microsoft.com/office/drawing/2014/main" id="{483AB67A-890C-1D5E-18D8-1DE41814ACC4}"/>
              </a:ext>
            </a:extLst>
          </p:cNvPr>
          <p:cNvGraphicFramePr>
            <a:graphicFrameLocks noGrp="1"/>
          </p:cNvGraphicFramePr>
          <p:nvPr>
            <p:ph sz="half" idx="1"/>
            <p:extLst>
              <p:ext uri="{D42A27DB-BD31-4B8C-83A1-F6EECF244321}">
                <p14:modId xmlns:p14="http://schemas.microsoft.com/office/powerpoint/2010/main" val="1870190072"/>
              </p:ext>
            </p:extLst>
          </p:nvPr>
        </p:nvGraphicFramePr>
        <p:xfrm>
          <a:off x="855663" y="1930400"/>
          <a:ext cx="3659187" cy="4090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页脚占位符 12">
            <a:extLst>
              <a:ext uri="{FF2B5EF4-FFF2-40B4-BE49-F238E27FC236}">
                <a16:creationId xmlns:a16="http://schemas.microsoft.com/office/drawing/2014/main" id="{68353084-6B6F-26BE-7A47-F0CB1729B5F7}"/>
              </a:ext>
            </a:extLst>
          </p:cNvPr>
          <p:cNvSpPr>
            <a:spLocks noGrp="1"/>
          </p:cNvSpPr>
          <p:nvPr>
            <p:ph type="ftr" sz="quarter" idx="3"/>
          </p:nvPr>
        </p:nvSpPr>
        <p:spPr/>
        <p:txBody>
          <a:bodyPr/>
          <a:lstStyle/>
          <a:p>
            <a:r>
              <a:rPr lang="zh-CN" altLang="en-US"/>
              <a:t>华北电力大学控制与计算机工程学院 王红 制作</a:t>
            </a:r>
            <a:endParaRPr lang="en-US" dirty="0"/>
          </a:p>
        </p:txBody>
      </p:sp>
      <p:pic>
        <p:nvPicPr>
          <p:cNvPr id="4" name="Picture 2">
            <a:extLst>
              <a:ext uri="{FF2B5EF4-FFF2-40B4-BE49-F238E27FC236}">
                <a16:creationId xmlns:a16="http://schemas.microsoft.com/office/drawing/2014/main" id="{8E534892-DD4C-3EC5-0BAF-E684E7CA7C94}"/>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tretch>
            <a:fillRect/>
          </a:stretch>
        </p:blipFill>
        <p:spPr bwMode="auto">
          <a:xfrm>
            <a:off x="4629150" y="2888430"/>
            <a:ext cx="3656013" cy="21749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F311C45D-BF5D-67A0-CF2A-1669F19D2CD9}"/>
              </a:ext>
            </a:extLst>
          </p:cNvPr>
          <p:cNvSpPr>
            <a:spLocks noGrp="1"/>
          </p:cNvSpPr>
          <p:nvPr>
            <p:ph type="sldNum" sz="quarter" idx="11"/>
          </p:nvPr>
        </p:nvSpPr>
        <p:spPr/>
        <p:txBody>
          <a:bodyPr/>
          <a:lstStyle/>
          <a:p>
            <a:pPr>
              <a:defRPr/>
            </a:pPr>
            <a:fld id="{168FAD51-4924-4E26-8EE5-0F0F7972BA28}"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normAutofit/>
          </a:bodyPr>
          <a:lstStyle/>
          <a:p>
            <a:pPr lvl="0"/>
            <a:r>
              <a:rPr lang="zh-CN" altLang="en-US" sz="2800" dirty="0"/>
              <a:t>控制存储器与主存对比</a:t>
            </a:r>
          </a:p>
        </p:txBody>
      </p:sp>
      <p:graphicFrame>
        <p:nvGraphicFramePr>
          <p:cNvPr id="14" name="内容占位符 13">
            <a:extLst>
              <a:ext uri="{FF2B5EF4-FFF2-40B4-BE49-F238E27FC236}">
                <a16:creationId xmlns:a16="http://schemas.microsoft.com/office/drawing/2014/main" id="{FC8669A4-B7AA-8E96-1E3E-5E28585E89AE}"/>
              </a:ext>
            </a:extLst>
          </p:cNvPr>
          <p:cNvGraphicFramePr>
            <a:graphicFrameLocks noGrp="1"/>
          </p:cNvGraphicFramePr>
          <p:nvPr>
            <p:ph idx="1"/>
            <p:extLst>
              <p:ext uri="{D42A27DB-BD31-4B8C-83A1-F6EECF244321}">
                <p14:modId xmlns:p14="http://schemas.microsoft.com/office/powerpoint/2010/main" val="1820709609"/>
              </p:ext>
            </p:extLst>
          </p:nvPr>
        </p:nvGraphicFramePr>
        <p:xfrm>
          <a:off x="855663" y="1916113"/>
          <a:ext cx="7244040" cy="1722756"/>
        </p:xfrm>
        <a:graphic>
          <a:graphicData uri="http://schemas.openxmlformats.org/drawingml/2006/table">
            <a:tbl>
              <a:tblPr firstRow="1" bandRow="1">
                <a:tableStyleId>{93296810-A885-4BE3-A3E7-6D5BEEA58F35}</a:tableStyleId>
              </a:tblPr>
              <a:tblGrid>
                <a:gridCol w="1207340">
                  <a:extLst>
                    <a:ext uri="{9D8B030D-6E8A-4147-A177-3AD203B41FA5}">
                      <a16:colId xmlns:a16="http://schemas.microsoft.com/office/drawing/2014/main" val="185620983"/>
                    </a:ext>
                  </a:extLst>
                </a:gridCol>
                <a:gridCol w="1207340">
                  <a:extLst>
                    <a:ext uri="{9D8B030D-6E8A-4147-A177-3AD203B41FA5}">
                      <a16:colId xmlns:a16="http://schemas.microsoft.com/office/drawing/2014/main" val="990355079"/>
                    </a:ext>
                  </a:extLst>
                </a:gridCol>
                <a:gridCol w="1207340">
                  <a:extLst>
                    <a:ext uri="{9D8B030D-6E8A-4147-A177-3AD203B41FA5}">
                      <a16:colId xmlns:a16="http://schemas.microsoft.com/office/drawing/2014/main" val="524255330"/>
                    </a:ext>
                  </a:extLst>
                </a:gridCol>
                <a:gridCol w="1207340">
                  <a:extLst>
                    <a:ext uri="{9D8B030D-6E8A-4147-A177-3AD203B41FA5}">
                      <a16:colId xmlns:a16="http://schemas.microsoft.com/office/drawing/2014/main" val="1312206374"/>
                    </a:ext>
                  </a:extLst>
                </a:gridCol>
                <a:gridCol w="1207340">
                  <a:extLst>
                    <a:ext uri="{9D8B030D-6E8A-4147-A177-3AD203B41FA5}">
                      <a16:colId xmlns:a16="http://schemas.microsoft.com/office/drawing/2014/main" val="1330503439"/>
                    </a:ext>
                  </a:extLst>
                </a:gridCol>
                <a:gridCol w="1207340">
                  <a:extLst>
                    <a:ext uri="{9D8B030D-6E8A-4147-A177-3AD203B41FA5}">
                      <a16:colId xmlns:a16="http://schemas.microsoft.com/office/drawing/2014/main" val="1052564615"/>
                    </a:ext>
                  </a:extLst>
                </a:gridCol>
              </a:tblGrid>
              <a:tr h="574252">
                <a:tc>
                  <a:txBody>
                    <a:bodyPr/>
                    <a:lstStyle/>
                    <a:p>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zh-CN" altLang="en-US" sz="16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存放内容</a:t>
                      </a:r>
                      <a:endParaRPr lang="zh-CN" altLang="en-US" sz="16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zh-CN" altLang="en-US" sz="16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存储容量</a:t>
                      </a:r>
                      <a:endParaRPr lang="zh-CN" altLang="en-US" sz="16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zh-CN" altLang="en-US" sz="16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存储字长</a:t>
                      </a:r>
                      <a:endParaRPr lang="zh-CN" altLang="en-US" sz="16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zh-CN" altLang="en-US" sz="16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存储速度</a:t>
                      </a:r>
                      <a:endParaRPr lang="zh-CN" altLang="en-US" sz="16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zh-CN" altLang="en-US" sz="16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介质</a:t>
                      </a:r>
                      <a:endParaRPr lang="zh-CN" altLang="en-US" sz="16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extLst>
                  <a:ext uri="{0D108BD9-81ED-4DB2-BD59-A6C34878D82A}">
                    <a16:rowId xmlns:a16="http://schemas.microsoft.com/office/drawing/2014/main" val="3988600217"/>
                  </a:ext>
                </a:extLst>
              </a:tr>
              <a:tr h="574252">
                <a:tc>
                  <a:txBody>
                    <a:bodyPr/>
                    <a:lstStyle/>
                    <a:p>
                      <a:r>
                        <a:rPr lang="zh-CN" altLang="en-US" sz="1600" b="1" dirty="0">
                          <a:latin typeface="微软雅黑" panose="020B0503020204020204" pitchFamily="34" charset="-122"/>
                          <a:ea typeface="微软雅黑" panose="020B0503020204020204" pitchFamily="34" charset="-122"/>
                        </a:rPr>
                        <a:t>主存</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zh-CN" altLang="en-US" sz="1600" dirty="0">
                          <a:latin typeface="微软雅黑" panose="020B0503020204020204" pitchFamily="34" charset="-122"/>
                          <a:ea typeface="微软雅黑" panose="020B0503020204020204" pitchFamily="34" charset="-122"/>
                        </a:rPr>
                        <a:t>数据与程序</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zh-CN" altLang="en-US" sz="1600" dirty="0">
                          <a:latin typeface="微软雅黑" panose="020B0503020204020204" pitchFamily="34" charset="-122"/>
                          <a:ea typeface="微软雅黑" panose="020B0503020204020204" pitchFamily="34" charset="-122"/>
                        </a:rPr>
                        <a:t>大</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zh-CN" altLang="en-US" sz="1600" dirty="0">
                          <a:latin typeface="微软雅黑" panose="020B0503020204020204" pitchFamily="34" charset="-122"/>
                          <a:ea typeface="微软雅黑" panose="020B0503020204020204" pitchFamily="34" charset="-122"/>
                        </a:rPr>
                        <a:t>机器字长</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zh-CN" altLang="en-US" sz="1600" dirty="0">
                          <a:latin typeface="微软雅黑" panose="020B0503020204020204" pitchFamily="34" charset="-122"/>
                          <a:ea typeface="微软雅黑" panose="020B0503020204020204" pitchFamily="34" charset="-122"/>
                        </a:rPr>
                        <a:t>慢</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en-US" altLang="zh-CN" sz="1600" b="1" dirty="0">
                          <a:latin typeface="微软雅黑" panose="020B0503020204020204" pitchFamily="34" charset="-122"/>
                          <a:ea typeface="微软雅黑" panose="020B0503020204020204" pitchFamily="34" charset="-122"/>
                        </a:rPr>
                        <a:t>RAM</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extLst>
                  <a:ext uri="{0D108BD9-81ED-4DB2-BD59-A6C34878D82A}">
                    <a16:rowId xmlns:a16="http://schemas.microsoft.com/office/drawing/2014/main" val="1703884576"/>
                  </a:ext>
                </a:extLst>
              </a:tr>
              <a:tr h="574252">
                <a:tc>
                  <a:txBody>
                    <a:bodyPr/>
                    <a:lstStyle/>
                    <a:p>
                      <a:r>
                        <a:rPr lang="zh-CN" altLang="en-US" sz="1600" b="1" dirty="0">
                          <a:latin typeface="微软雅黑" panose="020B0503020204020204" pitchFamily="34" charset="-122"/>
                          <a:ea typeface="微软雅黑" panose="020B0503020204020204" pitchFamily="34" charset="-122"/>
                        </a:rPr>
                        <a:t>控制存储器</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zh-CN" altLang="en-US" sz="1600" dirty="0">
                          <a:latin typeface="微软雅黑" panose="020B0503020204020204" pitchFamily="34" charset="-122"/>
                          <a:ea typeface="微软雅黑" panose="020B0503020204020204" pitchFamily="34" charset="-122"/>
                        </a:rPr>
                        <a:t>微程序</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zh-CN" altLang="en-US" sz="1600" dirty="0">
                          <a:latin typeface="微软雅黑" panose="020B0503020204020204" pitchFamily="34" charset="-122"/>
                          <a:ea typeface="微软雅黑" panose="020B0503020204020204" pitchFamily="34" charset="-122"/>
                        </a:rPr>
                        <a:t>小</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zh-CN" altLang="en-US" sz="1600" dirty="0">
                          <a:latin typeface="微软雅黑" panose="020B0503020204020204" pitchFamily="34" charset="-122"/>
                          <a:ea typeface="微软雅黑" panose="020B0503020204020204" pitchFamily="34" charset="-122"/>
                        </a:rPr>
                        <a:t>微指令长度</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zh-CN" altLang="en-US" sz="1600" dirty="0">
                          <a:latin typeface="微软雅黑" panose="020B0503020204020204" pitchFamily="34" charset="-122"/>
                          <a:ea typeface="微软雅黑" panose="020B0503020204020204" pitchFamily="34" charset="-122"/>
                        </a:rPr>
                        <a:t>快</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tc>
                  <a:txBody>
                    <a:bodyPr/>
                    <a:lstStyle/>
                    <a:p>
                      <a:r>
                        <a:rPr lang="en-US" altLang="zh-CN" sz="1600" b="1" dirty="0">
                          <a:latin typeface="微软雅黑" panose="020B0503020204020204" pitchFamily="34" charset="-122"/>
                          <a:ea typeface="微软雅黑" panose="020B0503020204020204" pitchFamily="34" charset="-122"/>
                        </a:rPr>
                        <a:t>ROM</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74087" marR="74087" marT="37043" marB="37043" anchor="ctr" anchorCtr="1"/>
                </a:tc>
                <a:extLst>
                  <a:ext uri="{0D108BD9-81ED-4DB2-BD59-A6C34878D82A}">
                    <a16:rowId xmlns:a16="http://schemas.microsoft.com/office/drawing/2014/main" val="1716576075"/>
                  </a:ext>
                </a:extLst>
              </a:tr>
            </a:tbl>
          </a:graphicData>
        </a:graphic>
      </p:graphicFrame>
      <p:sp>
        <p:nvSpPr>
          <p:cNvPr id="10" name="页脚占位符 9">
            <a:extLst>
              <a:ext uri="{FF2B5EF4-FFF2-40B4-BE49-F238E27FC236}">
                <a16:creationId xmlns:a16="http://schemas.microsoft.com/office/drawing/2014/main" id="{C7B31656-26BA-B4FE-639E-17BBF7D7A5B4}"/>
              </a:ext>
            </a:extLst>
          </p:cNvPr>
          <p:cNvSpPr>
            <a:spLocks noGrp="1"/>
          </p:cNvSpPr>
          <p:nvPr>
            <p:ph type="ftr" sz="quarter" idx="3"/>
          </p:nvPr>
        </p:nvSpPr>
        <p:spPr>
          <a:xfrm>
            <a:off x="1981200" y="6376988"/>
            <a:ext cx="4678363" cy="365125"/>
          </a:xfrm>
        </p:spPr>
        <p:txBody>
          <a:bodyPr/>
          <a:lstStyle/>
          <a:p>
            <a:r>
              <a:rPr lang="zh-CN" altLang="en-US"/>
              <a:t>华北电力大学控制与计算机工程学院 王红 制作</a:t>
            </a:r>
            <a:endParaRPr lang="en-US" dirty="0"/>
          </a:p>
        </p:txBody>
      </p:sp>
      <p:sp>
        <p:nvSpPr>
          <p:cNvPr id="3" name="灯片编号占位符 2">
            <a:extLst>
              <a:ext uri="{FF2B5EF4-FFF2-40B4-BE49-F238E27FC236}">
                <a16:creationId xmlns:a16="http://schemas.microsoft.com/office/drawing/2014/main" id="{81EA231C-401F-122E-EED5-B563889414B1}"/>
              </a:ext>
            </a:extLst>
          </p:cNvPr>
          <p:cNvSpPr>
            <a:spLocks noGrp="1"/>
          </p:cNvSpPr>
          <p:nvPr>
            <p:ph type="sldNum" sz="quarter" idx="11"/>
          </p:nvPr>
        </p:nvSpPr>
        <p:spPr/>
        <p:txBody>
          <a:bodyPr/>
          <a:lstStyle/>
          <a:p>
            <a:pPr>
              <a:defRPr/>
            </a:pPr>
            <a:fld id="{168FAD51-4924-4E26-8EE5-0F0F7972BA28}" type="slidenum">
              <a:rPr lang="en-US" smtClean="0"/>
              <a:pPr>
                <a:defRPr/>
              </a:pPr>
              <a:t>43</a:t>
            </a:fld>
            <a:endParaRPr lang="en-US" dirty="0"/>
          </a:p>
        </p:txBody>
      </p:sp>
    </p:spTree>
    <p:extLst>
      <p:ext uri="{BB962C8B-B14F-4D97-AF65-F5344CB8AC3E}">
        <p14:creationId xmlns:p14="http://schemas.microsoft.com/office/powerpoint/2010/main" val="473675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xfrm>
            <a:off x="855663" y="619125"/>
            <a:ext cx="7616825" cy="1079500"/>
          </a:xfrm>
        </p:spPr>
        <p:txBody>
          <a:bodyPr>
            <a:normAutofit/>
          </a:bodyPr>
          <a:lstStyle/>
          <a:p>
            <a:r>
              <a:rPr lang="en-US" altLang="zh-CN" sz="2800" dirty="0">
                <a:latin typeface="Times New Roman" panose="02020603050405020304" pitchFamily="18" charset="0"/>
                <a:cs typeface="Times New Roman" panose="02020603050405020304" pitchFamily="18" charset="0"/>
                <a:sym typeface="+mn-lt"/>
              </a:rPr>
              <a:t>② </a:t>
            </a:r>
            <a:r>
              <a:rPr lang="zh-CN" altLang="en-US" sz="2800" dirty="0">
                <a:sym typeface="+mn-lt"/>
              </a:rPr>
              <a:t>微指令寄存器</a:t>
            </a:r>
            <a:r>
              <a:rPr lang="en-US" altLang="zh-CN" sz="2800" dirty="0">
                <a:sym typeface="+mn-lt"/>
              </a:rPr>
              <a:t>		</a:t>
            </a:r>
            <a:r>
              <a:rPr lang="en-US" altLang="zh-CN" sz="2800" dirty="0">
                <a:latin typeface="Times New Roman" panose="02020603050405020304" pitchFamily="18" charset="0"/>
                <a:cs typeface="Times New Roman" panose="02020603050405020304" pitchFamily="18" charset="0"/>
                <a:sym typeface="+mn-lt"/>
              </a:rPr>
              <a:t>(MIR)</a:t>
            </a:r>
          </a:p>
        </p:txBody>
      </p:sp>
      <p:graphicFrame>
        <p:nvGraphicFramePr>
          <p:cNvPr id="8" name="内容占位符 7">
            <a:extLst>
              <a:ext uri="{FF2B5EF4-FFF2-40B4-BE49-F238E27FC236}">
                <a16:creationId xmlns:a16="http://schemas.microsoft.com/office/drawing/2014/main" id="{B5DAF67B-E18B-2150-C205-D0EB7AD2C612}"/>
              </a:ext>
            </a:extLst>
          </p:cNvPr>
          <p:cNvGraphicFramePr>
            <a:graphicFrameLocks noGrp="1"/>
          </p:cNvGraphicFramePr>
          <p:nvPr>
            <p:ph sz="half" idx="1"/>
            <p:extLst>
              <p:ext uri="{D42A27DB-BD31-4B8C-83A1-F6EECF244321}">
                <p14:modId xmlns:p14="http://schemas.microsoft.com/office/powerpoint/2010/main" val="1039298303"/>
              </p:ext>
            </p:extLst>
          </p:nvPr>
        </p:nvGraphicFramePr>
        <p:xfrm>
          <a:off x="855663" y="2313208"/>
          <a:ext cx="3659187" cy="29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页脚占位符 6">
            <a:extLst>
              <a:ext uri="{FF2B5EF4-FFF2-40B4-BE49-F238E27FC236}">
                <a16:creationId xmlns:a16="http://schemas.microsoft.com/office/drawing/2014/main" id="{8E7D1DEC-7542-38D4-4E5C-C257BE41221F}"/>
              </a:ext>
            </a:extLst>
          </p:cNvPr>
          <p:cNvSpPr>
            <a:spLocks noGrp="1"/>
          </p:cNvSpPr>
          <p:nvPr>
            <p:ph type="ftr" sz="quarter" idx="3"/>
          </p:nvPr>
        </p:nvSpPr>
        <p:spPr>
          <a:xfrm>
            <a:off x="1981200" y="6376988"/>
            <a:ext cx="4678363" cy="365125"/>
          </a:xfrm>
        </p:spPr>
        <p:txBody>
          <a:bodyPr/>
          <a:lstStyle/>
          <a:p>
            <a:r>
              <a:rPr lang="zh-CN" altLang="en-US"/>
              <a:t>华北电力大学控制与计算机工程学院 王红 制作</a:t>
            </a:r>
            <a:endParaRPr lang="en-US" dirty="0"/>
          </a:p>
        </p:txBody>
      </p:sp>
      <p:pic>
        <p:nvPicPr>
          <p:cNvPr id="3" name="Picture 2">
            <a:extLst>
              <a:ext uri="{FF2B5EF4-FFF2-40B4-BE49-F238E27FC236}">
                <a16:creationId xmlns:a16="http://schemas.microsoft.com/office/drawing/2014/main" id="{E25541CF-2E46-9B80-1AA7-B1D4C33787F5}"/>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tretch>
            <a:fillRect/>
          </a:stretch>
        </p:blipFill>
        <p:spPr bwMode="auto">
          <a:xfrm>
            <a:off x="4629150" y="2888430"/>
            <a:ext cx="3656013" cy="21749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FF0C9399-BE88-5B9E-8828-F451E34BB943}"/>
              </a:ext>
            </a:extLst>
          </p:cNvPr>
          <p:cNvSpPr>
            <a:spLocks noGrp="1"/>
          </p:cNvSpPr>
          <p:nvPr>
            <p:ph type="sldNum" sz="quarter" idx="11"/>
          </p:nvPr>
        </p:nvSpPr>
        <p:spPr/>
        <p:txBody>
          <a:bodyPr/>
          <a:lstStyle/>
          <a:p>
            <a:pPr>
              <a:defRPr/>
            </a:pPr>
            <a:fld id="{168FAD51-4924-4E26-8EE5-0F0F7972BA28}"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xfrm>
            <a:off x="855663" y="619125"/>
            <a:ext cx="7616825" cy="1079500"/>
          </a:xfrm>
        </p:spPr>
        <p:txBody>
          <a:bodyPr>
            <a:normAutofit/>
          </a:bodyPr>
          <a:lstStyle/>
          <a:p>
            <a:r>
              <a:rPr lang="en-US" altLang="zh-CN" sz="2800" dirty="0">
                <a:latin typeface="Times New Roman" panose="02020603050405020304" pitchFamily="18" charset="0"/>
                <a:cs typeface="Times New Roman" panose="02020603050405020304" pitchFamily="18" charset="0"/>
                <a:sym typeface="+mn-lt"/>
              </a:rPr>
              <a:t>③ </a:t>
            </a:r>
            <a:r>
              <a:rPr lang="zh-CN" altLang="en-US" sz="2800" dirty="0">
                <a:sym typeface="+mn-lt"/>
              </a:rPr>
              <a:t>地址转移逻辑</a:t>
            </a:r>
          </a:p>
        </p:txBody>
      </p:sp>
      <p:graphicFrame>
        <p:nvGraphicFramePr>
          <p:cNvPr id="13" name="内容占位符 12">
            <a:extLst>
              <a:ext uri="{FF2B5EF4-FFF2-40B4-BE49-F238E27FC236}">
                <a16:creationId xmlns:a16="http://schemas.microsoft.com/office/drawing/2014/main" id="{7EC4938C-6A9A-B17F-7220-A88C08DB8587}"/>
              </a:ext>
            </a:extLst>
          </p:cNvPr>
          <p:cNvGraphicFramePr>
            <a:graphicFrameLocks noGrp="1"/>
          </p:cNvGraphicFramePr>
          <p:nvPr>
            <p:ph sz="half" idx="1"/>
            <p:extLst>
              <p:ext uri="{D42A27DB-BD31-4B8C-83A1-F6EECF244321}">
                <p14:modId xmlns:p14="http://schemas.microsoft.com/office/powerpoint/2010/main" val="2925163997"/>
              </p:ext>
            </p:extLst>
          </p:nvPr>
        </p:nvGraphicFramePr>
        <p:xfrm>
          <a:off x="855663" y="1930400"/>
          <a:ext cx="3659187" cy="4090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a:extLst>
              <a:ext uri="{FF2B5EF4-FFF2-40B4-BE49-F238E27FC236}">
                <a16:creationId xmlns:a16="http://schemas.microsoft.com/office/drawing/2014/main" id="{B6DB4CBB-3FB2-5959-3AB8-E3C44C2E4719}"/>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629150" y="2888430"/>
            <a:ext cx="3656013" cy="21749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页脚占位符 6">
            <a:extLst>
              <a:ext uri="{FF2B5EF4-FFF2-40B4-BE49-F238E27FC236}">
                <a16:creationId xmlns:a16="http://schemas.microsoft.com/office/drawing/2014/main" id="{8BE8D5CB-9AD8-8ED8-3399-C1713AA772DB}"/>
              </a:ext>
            </a:extLst>
          </p:cNvPr>
          <p:cNvSpPr>
            <a:spLocks noGrp="1"/>
          </p:cNvSpPr>
          <p:nvPr>
            <p:ph type="ftr" sz="quarter" idx="3"/>
          </p:nvPr>
        </p:nvSpPr>
        <p:spPr>
          <a:xfrm>
            <a:off x="1981200" y="6376988"/>
            <a:ext cx="4678363" cy="365125"/>
          </a:xfrm>
        </p:spPr>
        <p:txBody>
          <a:bodyPr/>
          <a:lstStyle/>
          <a:p>
            <a:r>
              <a:rPr lang="zh-CN" altLang="en-US"/>
              <a:t>华北电力大学控制与计算机工程学院 王红 制作</a:t>
            </a:r>
            <a:endParaRPr lang="en-US" dirty="0"/>
          </a:p>
        </p:txBody>
      </p:sp>
      <p:sp>
        <p:nvSpPr>
          <p:cNvPr id="3" name="灯片编号占位符 2">
            <a:extLst>
              <a:ext uri="{FF2B5EF4-FFF2-40B4-BE49-F238E27FC236}">
                <a16:creationId xmlns:a16="http://schemas.microsoft.com/office/drawing/2014/main" id="{5465CD2F-6BD6-E3F9-3D2E-06DB5BD4F8D6}"/>
              </a:ext>
            </a:extLst>
          </p:cNvPr>
          <p:cNvSpPr>
            <a:spLocks noGrp="1"/>
          </p:cNvSpPr>
          <p:nvPr>
            <p:ph type="sldNum" sz="quarter" idx="11"/>
          </p:nvPr>
        </p:nvSpPr>
        <p:spPr/>
        <p:txBody>
          <a:bodyPr/>
          <a:lstStyle/>
          <a:p>
            <a:pPr>
              <a:defRPr/>
            </a:pPr>
            <a:fld id="{168FAD51-4924-4E26-8EE5-0F0F7972BA28}"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73C8F-2019-B0FC-81AA-E202E24DA12A}"/>
              </a:ext>
            </a:extLst>
          </p:cNvPr>
          <p:cNvSpPr>
            <a:spLocks noGrp="1"/>
          </p:cNvSpPr>
          <p:nvPr>
            <p:ph type="title"/>
          </p:nvPr>
        </p:nvSpPr>
        <p:spPr/>
        <p:txBody>
          <a:bodyPr/>
          <a:lstStyle/>
          <a:p>
            <a:r>
              <a:rPr lang="en-US" altLang="zh-CN" dirty="0">
                <a:sym typeface="+mn-lt"/>
              </a:rPr>
              <a:t>4.</a:t>
            </a:r>
            <a:r>
              <a:rPr lang="zh-CN" altLang="en-US" dirty="0">
                <a:sym typeface="+mn-lt"/>
              </a:rPr>
              <a:t>微程序举例</a:t>
            </a:r>
            <a:endParaRPr lang="zh-CN" altLang="en-US" dirty="0"/>
          </a:p>
        </p:txBody>
      </p:sp>
      <p:sp>
        <p:nvSpPr>
          <p:cNvPr id="3" name="文本占位符 2">
            <a:extLst>
              <a:ext uri="{FF2B5EF4-FFF2-40B4-BE49-F238E27FC236}">
                <a16:creationId xmlns:a16="http://schemas.microsoft.com/office/drawing/2014/main" id="{82046E49-6C99-9AB0-8987-868214F2AD8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3358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856060" y="618518"/>
            <a:ext cx="7676380" cy="1080000"/>
          </a:xfrm>
        </p:spPr>
        <p:txBody>
          <a:bodyPr>
            <a:normAutofit/>
          </a:bodyPr>
          <a:lstStyle/>
          <a:p>
            <a:pPr>
              <a:lnSpc>
                <a:spcPct val="100000"/>
              </a:lnSpc>
            </a:pPr>
            <a:r>
              <a:rPr lang="zh-CN" altLang="en-US" sz="2800" dirty="0">
                <a:solidFill>
                  <a:srgbClr val="FF0000"/>
                </a:solidFill>
                <a:effectLst>
                  <a:outerShdw blurRad="38100" dist="38100" dir="2700000" algn="tl">
                    <a:srgbClr val="000000">
                      <a:alpha val="90000"/>
                    </a:srgbClr>
                  </a:outerShdw>
                </a:effectLst>
                <a:cs typeface="Times New Roman" panose="02020603050405020304" pitchFamily="18" charset="0"/>
                <a:sym typeface="+mn-lt"/>
              </a:rPr>
              <a:t>例</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rPr>
              <a:t>  假设在某编程环境下，需要完成</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t>BCD</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rPr>
              <a:t>码加法运算，代码：</a:t>
            </a:r>
            <a:r>
              <a:rPr lang="en-US" altLang="zh-CN" sz="2800" cap="none" dirty="0">
                <a:latin typeface="Times New Roman" panose="02020603050405020304" pitchFamily="18" charset="0"/>
                <a:ea typeface="楷体" panose="02010609060101010101" pitchFamily="49" charset="-122"/>
                <a:cs typeface="Times New Roman" panose="02020603050405020304" pitchFamily="18" charset="0"/>
                <a:sym typeface="+mn-lt"/>
              </a:rPr>
              <a:t>b = b + a</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112643" name="Rectangle 3"/>
          <p:cNvSpPr>
            <a:spLocks noGrp="1" noChangeArrowheads="1"/>
          </p:cNvSpPr>
          <p:nvPr>
            <p:ph idx="1"/>
          </p:nvPr>
        </p:nvSpPr>
        <p:spPr>
          <a:xfrm>
            <a:off x="856060" y="1916832"/>
            <a:ext cx="7676380" cy="4176464"/>
          </a:xfrm>
        </p:spPr>
        <p:txBody>
          <a:bodyPr/>
          <a:lstStyle/>
          <a:p>
            <a:pPr marL="0" indent="0">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lt"/>
              </a:rPr>
              <a:t>假定该代码的汇编语言是</a:t>
            </a:r>
          </a:p>
          <a:p>
            <a:pPr marL="0" indent="0">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lt"/>
              </a:rPr>
              <a:t>               </a:t>
            </a:r>
          </a:p>
          <a:p>
            <a:pPr marL="397800" lvl="1" indent="0">
              <a:lnSpc>
                <a:spcPct val="150000"/>
              </a:lnSpc>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lt"/>
              </a:rPr>
              <a:t>b </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lt"/>
              </a:rPr>
              <a:t>R</a:t>
            </a:r>
            <a:r>
              <a:rPr lang="en-US" altLang="zh-CN" b="1" baseline="-25000" dirty="0">
                <a:latin typeface="Times New Roman" panose="02020603050405020304" pitchFamily="18" charset="0"/>
                <a:ea typeface="楷体" panose="02010609060101010101" pitchFamily="49" charset="-122"/>
                <a:cs typeface="Times New Roman" panose="02020603050405020304" pitchFamily="18" charset="0"/>
                <a:sym typeface="+mn-lt"/>
              </a:rPr>
              <a:t>2</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lt"/>
              </a:rPr>
              <a:t>a </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lt"/>
              </a:rPr>
              <a:t>R</a:t>
            </a:r>
            <a:r>
              <a:rPr lang="en-US" altLang="zh-CN" b="1" baseline="-25000" dirty="0">
                <a:latin typeface="Times New Roman" panose="02020603050405020304" pitchFamily="18" charset="0"/>
                <a:ea typeface="楷体" panose="02010609060101010101" pitchFamily="49" charset="-122"/>
                <a:cs typeface="Times New Roman" panose="02020603050405020304" pitchFamily="18" charset="0"/>
                <a:sym typeface="+mn-lt"/>
              </a:rPr>
              <a:t>1</a:t>
            </a:r>
          </a:p>
          <a:p>
            <a:pPr marL="0" indent="0">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lt"/>
              </a:rPr>
              <a:t>对于该指令，共耗费</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n-lt"/>
              </a:rPr>
              <a:t>3~4</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lt"/>
              </a:rPr>
              <a:t>个</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n-lt"/>
              </a:rPr>
              <a:t>CPU</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lt"/>
              </a:rPr>
              <a:t>周期</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lt"/>
              </a:rPr>
              <a:t>异步控制</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n-lt"/>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112644" name="Rectangle 4"/>
          <p:cNvSpPr>
            <a:spLocks noChangeArrowheads="1"/>
          </p:cNvSpPr>
          <p:nvPr/>
        </p:nvSpPr>
        <p:spPr bwMode="auto">
          <a:xfrm>
            <a:off x="1403648" y="2636912"/>
            <a:ext cx="3096344" cy="400110"/>
          </a:xfrm>
          <a:prstGeom prst="rect">
            <a:avLst/>
          </a:prstGeom>
          <a:solidFill>
            <a:schemeClr val="accent6">
              <a:lumMod val="40000"/>
              <a:lumOff val="60000"/>
            </a:schemeClr>
          </a:solidFill>
          <a:ln w="6350" algn="ctr">
            <a:solidFill>
              <a:schemeClr val="accent6">
                <a:lumMod val="75000"/>
              </a:schemeClr>
            </a:solidFill>
            <a:miter lim="800000"/>
            <a:headEnd type="none" w="sm" len="sm"/>
            <a:tailEnd type="none" w="sm" len="sm"/>
          </a:ln>
          <a:effectLst/>
        </p:spPr>
        <p:txBody>
          <a:bodyPr wrap="square">
            <a:spAutoFit/>
          </a:bodyPr>
          <a:lstStyle>
            <a:lvl1pPr eaLnBrk="0" hangingPunct="0">
              <a:spcBef>
                <a:spcPct val="20000"/>
              </a:spcBef>
              <a:buFont typeface="Arial" charset="0"/>
              <a:buChar char="◊"/>
              <a:defRPr sz="3200" b="1">
                <a:solidFill>
                  <a:srgbClr val="FFFFFF"/>
                </a:solidFill>
                <a:latin typeface="Arial" charset="0"/>
              </a:defRPr>
            </a:lvl1pPr>
            <a:lvl2pPr marL="742950" indent="-285750" eaLnBrk="0" hangingPunct="0">
              <a:spcBef>
                <a:spcPct val="20000"/>
              </a:spcBef>
              <a:buFont typeface="Arial" charset="0"/>
              <a:buChar char="›"/>
              <a:defRPr sz="3200" b="1">
                <a:solidFill>
                  <a:srgbClr val="FFFFFF"/>
                </a:solidFill>
                <a:latin typeface="Arial" charset="0"/>
              </a:defRPr>
            </a:lvl2pPr>
            <a:lvl3pPr marL="1143000" indent="-228600" eaLnBrk="0" hangingPunct="0">
              <a:spcBef>
                <a:spcPct val="20000"/>
              </a:spcBef>
              <a:buFont typeface="Arial" charset="0"/>
              <a:buChar char="־"/>
              <a:defRPr sz="3200" b="1">
                <a:solidFill>
                  <a:srgbClr val="FFFFFF"/>
                </a:solidFill>
                <a:latin typeface="Arial" charset="0"/>
              </a:defRPr>
            </a:lvl3pPr>
            <a:lvl4pPr marL="1600200" indent="-228600" eaLnBrk="0" hangingPunct="0">
              <a:spcBef>
                <a:spcPct val="20000"/>
              </a:spcBef>
              <a:buFont typeface="Arial" charset="0"/>
              <a:buChar char="▪"/>
              <a:defRPr sz="2800" b="1">
                <a:solidFill>
                  <a:srgbClr val="FFFFFF"/>
                </a:solidFill>
                <a:latin typeface="Arial" charset="0"/>
              </a:defRPr>
            </a:lvl4pPr>
            <a:lvl5pPr marL="2057400" indent="-228600" eaLnBrk="0" hangingPunct="0">
              <a:spcBef>
                <a:spcPct val="20000"/>
              </a:spcBef>
              <a:buFont typeface="Arial" charset="0"/>
              <a:buChar char="·"/>
              <a:defRPr sz="2800" b="1">
                <a:solidFill>
                  <a:srgbClr val="FFFFFF"/>
                </a:solidFill>
                <a:latin typeface="Arial" charset="0"/>
              </a:defRPr>
            </a:lvl5pPr>
            <a:lvl6pPr marL="2514600" indent="-228600" eaLnBrk="0" fontAlgn="base" hangingPunct="0">
              <a:spcBef>
                <a:spcPct val="20000"/>
              </a:spcBef>
              <a:spcAft>
                <a:spcPct val="0"/>
              </a:spcAft>
              <a:buFont typeface="Arial" charset="0"/>
              <a:buChar char="·"/>
              <a:defRPr sz="2800" b="1">
                <a:solidFill>
                  <a:srgbClr val="FFFFFF"/>
                </a:solidFill>
                <a:latin typeface="Arial" charset="0"/>
              </a:defRPr>
            </a:lvl6pPr>
            <a:lvl7pPr marL="2971800" indent="-228600" eaLnBrk="0" fontAlgn="base" hangingPunct="0">
              <a:spcBef>
                <a:spcPct val="20000"/>
              </a:spcBef>
              <a:spcAft>
                <a:spcPct val="0"/>
              </a:spcAft>
              <a:buFont typeface="Arial" charset="0"/>
              <a:buChar char="·"/>
              <a:defRPr sz="2800" b="1">
                <a:solidFill>
                  <a:srgbClr val="FFFFFF"/>
                </a:solidFill>
                <a:latin typeface="Arial" charset="0"/>
              </a:defRPr>
            </a:lvl7pPr>
            <a:lvl8pPr marL="3429000" indent="-228600" eaLnBrk="0" fontAlgn="base" hangingPunct="0">
              <a:spcBef>
                <a:spcPct val="20000"/>
              </a:spcBef>
              <a:spcAft>
                <a:spcPct val="0"/>
              </a:spcAft>
              <a:buFont typeface="Arial" charset="0"/>
              <a:buChar char="·"/>
              <a:defRPr sz="2800" b="1">
                <a:solidFill>
                  <a:srgbClr val="FFFFFF"/>
                </a:solidFill>
                <a:latin typeface="Arial" charset="0"/>
              </a:defRPr>
            </a:lvl8pPr>
            <a:lvl9pPr marL="3886200" indent="-228600" eaLnBrk="0" fontAlgn="base" hangingPunct="0">
              <a:spcBef>
                <a:spcPct val="20000"/>
              </a:spcBef>
              <a:spcAft>
                <a:spcPct val="0"/>
              </a:spcAft>
              <a:buFont typeface="Arial" charset="0"/>
              <a:buChar char="·"/>
              <a:defRPr sz="2800" b="1">
                <a:solidFill>
                  <a:srgbClr val="FFFFFF"/>
                </a:solidFill>
                <a:latin typeface="Arial" charset="0"/>
              </a:defRPr>
            </a:lvl9pPr>
          </a:lstStyle>
          <a:p>
            <a:pPr algn="ctr" eaLnBrk="1" hangingPunct="1">
              <a:spcBef>
                <a:spcPct val="50000"/>
              </a:spcBef>
              <a:buFontTx/>
              <a:buNone/>
            </a:pPr>
            <a:r>
              <a:rPr lang="zh-CN" altLang="en-US"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指令</a:t>
            </a:r>
            <a:r>
              <a:rPr lang="en-US" altLang="zh-CN"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	</a:t>
            </a:r>
            <a:r>
              <a:rPr lang="zh-CN" altLang="zh-CN"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ADD</a:t>
            </a:r>
            <a:r>
              <a:rPr lang="en-US" altLang="zh-CN"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zh-CN"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  R2</a:t>
            </a:r>
            <a:r>
              <a:rPr lang="en-US" altLang="zh-CN"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zh-CN"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 R1</a:t>
            </a:r>
            <a:endParaRPr lang="en-US" altLang="zh-CN"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6" name="页脚占位符 5">
            <a:extLst>
              <a:ext uri="{FF2B5EF4-FFF2-40B4-BE49-F238E27FC236}">
                <a16:creationId xmlns:a16="http://schemas.microsoft.com/office/drawing/2014/main" id="{26C7E019-7C93-EA0B-7EF5-CE8838493719}"/>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4" name="灯片编号占位符 3">
            <a:extLst>
              <a:ext uri="{FF2B5EF4-FFF2-40B4-BE49-F238E27FC236}">
                <a16:creationId xmlns:a16="http://schemas.microsoft.com/office/drawing/2014/main" id="{E49F9E04-73D6-63B7-C8ED-EBC115978A99}"/>
              </a:ext>
            </a:extLst>
          </p:cNvPr>
          <p:cNvSpPr>
            <a:spLocks noGrp="1"/>
          </p:cNvSpPr>
          <p:nvPr>
            <p:ph type="sldNum" sz="quarter" idx="11"/>
          </p:nvPr>
        </p:nvSpPr>
        <p:spPr/>
        <p:txBody>
          <a:bodyPr/>
          <a:lstStyle/>
          <a:p>
            <a:pPr>
              <a:defRPr/>
            </a:pPr>
            <a:fld id="{168FAD51-4924-4E26-8EE5-0F0F7972BA28}" type="slidenum">
              <a:rPr lang="en-US" smtClean="0"/>
              <a:pPr>
                <a:defRPr/>
              </a:pPr>
              <a:t>47</a:t>
            </a:fld>
            <a:endParaRPr lang="en-US" dirty="0"/>
          </a:p>
        </p:txBody>
      </p:sp>
    </p:spTree>
    <p:extLst>
      <p:ext uri="{BB962C8B-B14F-4D97-AF65-F5344CB8AC3E}">
        <p14:creationId xmlns:p14="http://schemas.microsoft.com/office/powerpoint/2010/main" val="811624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5663" y="619125"/>
            <a:ext cx="7616825" cy="1079500"/>
          </a:xfrm>
        </p:spPr>
        <p:txBody>
          <a:bodyPr>
            <a:normAutofit/>
          </a:bodyPr>
          <a:lstStyle/>
          <a:p>
            <a:r>
              <a:rPr lang="zh-CN" altLang="en-US" sz="2800" dirty="0">
                <a:sym typeface="+mn-lt"/>
              </a:rPr>
              <a:t>十进制加法</a:t>
            </a:r>
            <a:r>
              <a:rPr lang="en-US" altLang="zh-CN" sz="2800" dirty="0">
                <a:sym typeface="+mn-lt"/>
              </a:rPr>
              <a:t>(ADDB)</a:t>
            </a:r>
            <a:r>
              <a:rPr lang="zh-CN" altLang="en-US" sz="2800" dirty="0">
                <a:sym typeface="+mn-lt"/>
              </a:rPr>
              <a:t>指令周期流程图</a:t>
            </a:r>
            <a:endParaRPr lang="zh-CN" altLang="en-US" sz="2800" dirty="0"/>
          </a:p>
        </p:txBody>
      </p:sp>
      <p:graphicFrame>
        <p:nvGraphicFramePr>
          <p:cNvPr id="10" name="内容占位符 9">
            <a:extLst>
              <a:ext uri="{FF2B5EF4-FFF2-40B4-BE49-F238E27FC236}">
                <a16:creationId xmlns:a16="http://schemas.microsoft.com/office/drawing/2014/main" id="{9C8C1146-FF4B-EDD0-0F07-7823E6654FC8}"/>
              </a:ext>
            </a:extLst>
          </p:cNvPr>
          <p:cNvGraphicFramePr>
            <a:graphicFrameLocks noGrp="1"/>
          </p:cNvGraphicFramePr>
          <p:nvPr>
            <p:ph sz="half" idx="1"/>
            <p:extLst>
              <p:ext uri="{D42A27DB-BD31-4B8C-83A1-F6EECF244321}">
                <p14:modId xmlns:p14="http://schemas.microsoft.com/office/powerpoint/2010/main" val="2651049872"/>
              </p:ext>
            </p:extLst>
          </p:nvPr>
        </p:nvGraphicFramePr>
        <p:xfrm>
          <a:off x="855663" y="1930400"/>
          <a:ext cx="3659187" cy="4090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页脚占位符 8">
            <a:extLst>
              <a:ext uri="{FF2B5EF4-FFF2-40B4-BE49-F238E27FC236}">
                <a16:creationId xmlns:a16="http://schemas.microsoft.com/office/drawing/2014/main" id="{8372A581-35B4-0919-04FB-FFB5021071B4}"/>
              </a:ext>
            </a:extLst>
          </p:cNvPr>
          <p:cNvSpPr>
            <a:spLocks noGrp="1"/>
          </p:cNvSpPr>
          <p:nvPr>
            <p:ph type="ftr" sz="quarter" idx="3"/>
          </p:nvPr>
        </p:nvSpPr>
        <p:spPr>
          <a:xfrm>
            <a:off x="1981200" y="6376988"/>
            <a:ext cx="4678363" cy="365125"/>
          </a:xfrm>
        </p:spPr>
        <p:txBody>
          <a:bodyPr/>
          <a:lstStyle/>
          <a:p>
            <a:r>
              <a:rPr lang="zh-CN" altLang="en-US"/>
              <a:t>华北电力大学控制与计算机工程学院 王红 制作</a:t>
            </a:r>
            <a:endParaRPr lang="en-US" dirty="0"/>
          </a:p>
        </p:txBody>
      </p:sp>
      <p:sp>
        <p:nvSpPr>
          <p:cNvPr id="16" name="文本框 15">
            <a:extLst>
              <a:ext uri="{FF2B5EF4-FFF2-40B4-BE49-F238E27FC236}">
                <a16:creationId xmlns:a16="http://schemas.microsoft.com/office/drawing/2014/main" id="{CF8FF7EB-E729-C730-C607-EF0B260B3D33}"/>
              </a:ext>
            </a:extLst>
          </p:cNvPr>
          <p:cNvSpPr txBox="1"/>
          <p:nvPr/>
        </p:nvSpPr>
        <p:spPr>
          <a:xfrm>
            <a:off x="5796136" y="1916832"/>
            <a:ext cx="1728192" cy="936104"/>
          </a:xfrm>
          <a:prstGeom prst="rect">
            <a:avLst/>
          </a:prstGeom>
          <a:solidFill>
            <a:schemeClr val="accent2">
              <a:lumMod val="60000"/>
              <a:lumOff val="4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PC </a:t>
            </a:r>
            <a:r>
              <a:rPr lang="en-US" altLang="zh-CN" sz="1600" b="1" dirty="0">
                <a:solidFill>
                  <a:schemeClr val="bg1"/>
                </a:solidFill>
                <a:cs typeface="Times New Roman" panose="02020603050405020304" pitchFamily="18" charset="0"/>
                <a:sym typeface="Wingdings" panose="05000000000000000000" pitchFamily="2" charset="2"/>
              </a:rPr>
              <a:t> ABUS(I)</a:t>
            </a:r>
          </a:p>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IBUS  IR</a:t>
            </a:r>
          </a:p>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PC + 1</a:t>
            </a:r>
            <a:endParaRPr lang="zh-CN" altLang="en-US" sz="1600" b="1" dirty="0">
              <a:solidFill>
                <a:schemeClr val="bg1"/>
              </a:solidFill>
              <a:cs typeface="Times New Roman" panose="02020603050405020304" pitchFamily="18" charset="0"/>
            </a:endParaRPr>
          </a:p>
        </p:txBody>
      </p:sp>
      <p:sp>
        <p:nvSpPr>
          <p:cNvPr id="17" name="流程图: 决策 16">
            <a:extLst>
              <a:ext uri="{FF2B5EF4-FFF2-40B4-BE49-F238E27FC236}">
                <a16:creationId xmlns:a16="http://schemas.microsoft.com/office/drawing/2014/main" id="{3015F4DB-F877-01BC-0832-93C48F76531C}"/>
              </a:ext>
            </a:extLst>
          </p:cNvPr>
          <p:cNvSpPr/>
          <p:nvPr/>
        </p:nvSpPr>
        <p:spPr>
          <a:xfrm>
            <a:off x="6084168" y="3011387"/>
            <a:ext cx="1152128" cy="39600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Times New Roman" panose="02020603050405020304" pitchFamily="18" charset="0"/>
                <a:cs typeface="Times New Roman" panose="02020603050405020304" pitchFamily="18" charset="0"/>
              </a:rPr>
              <a:t>P</a:t>
            </a:r>
            <a:r>
              <a:rPr lang="en-US" altLang="zh-CN" sz="1600" b="1" baseline="-25000" dirty="0">
                <a:solidFill>
                  <a:schemeClr val="bg1"/>
                </a:solidFill>
                <a:latin typeface="Times New Roman" panose="02020603050405020304" pitchFamily="18" charset="0"/>
                <a:cs typeface="Times New Roman" panose="02020603050405020304" pitchFamily="18" charset="0"/>
              </a:rPr>
              <a:t>1</a:t>
            </a:r>
            <a:endParaRPr lang="zh-CN" altLang="en-US" sz="1600" b="1" baseline="-25000" dirty="0">
              <a:solidFill>
                <a:schemeClr val="bg1"/>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52C86636-6208-8D63-521A-98EB5B79F19F}"/>
              </a:ext>
            </a:extLst>
          </p:cNvPr>
          <p:cNvSpPr txBox="1"/>
          <p:nvPr/>
        </p:nvSpPr>
        <p:spPr>
          <a:xfrm>
            <a:off x="5796136" y="3565838"/>
            <a:ext cx="1728192" cy="360000"/>
          </a:xfrm>
          <a:prstGeom prst="rect">
            <a:avLst/>
          </a:prstGeom>
          <a:solidFill>
            <a:schemeClr val="accent5">
              <a:lumMod val="40000"/>
              <a:lumOff val="6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R</a:t>
            </a:r>
            <a:r>
              <a:rPr lang="en-US" altLang="zh-CN" sz="1600" b="1" baseline="-25000" dirty="0">
                <a:solidFill>
                  <a:schemeClr val="bg1"/>
                </a:solidFill>
                <a:cs typeface="Times New Roman" panose="02020603050405020304" pitchFamily="18" charset="0"/>
              </a:rPr>
              <a:t>1</a:t>
            </a:r>
            <a:r>
              <a:rPr lang="en-US" altLang="zh-CN" sz="1600" b="1" dirty="0">
                <a:solidFill>
                  <a:schemeClr val="bg1"/>
                </a:solidFill>
                <a:cs typeface="Times New Roman" panose="02020603050405020304" pitchFamily="18" charset="0"/>
              </a:rPr>
              <a:t> + R</a:t>
            </a:r>
            <a:r>
              <a:rPr lang="en-US" altLang="zh-CN" sz="1600" b="1" baseline="-25000" dirty="0">
                <a:solidFill>
                  <a:schemeClr val="bg1"/>
                </a:solidFill>
                <a:cs typeface="Times New Roman" panose="02020603050405020304" pitchFamily="18" charset="0"/>
              </a:rPr>
              <a:t>2</a:t>
            </a:r>
            <a:r>
              <a:rPr lang="en-US" altLang="zh-CN" sz="1600" b="1" dirty="0">
                <a:solidFill>
                  <a:schemeClr val="bg1"/>
                </a:solidFill>
                <a:cs typeface="Times New Roman" panose="02020603050405020304" pitchFamily="18" charset="0"/>
              </a:rPr>
              <a:t> </a:t>
            </a:r>
            <a:r>
              <a:rPr lang="en-US" altLang="zh-CN" sz="1600" b="1" dirty="0">
                <a:solidFill>
                  <a:schemeClr val="bg1"/>
                </a:solidFill>
                <a:cs typeface="Times New Roman" panose="02020603050405020304" pitchFamily="18" charset="0"/>
                <a:sym typeface="Wingdings" panose="05000000000000000000" pitchFamily="2" charset="2"/>
              </a:rPr>
              <a:t> R</a:t>
            </a:r>
            <a:r>
              <a:rPr lang="en-US" altLang="zh-CN" sz="1600" b="1" baseline="-25000" dirty="0">
                <a:solidFill>
                  <a:schemeClr val="bg1"/>
                </a:solidFill>
                <a:cs typeface="Times New Roman" panose="02020603050405020304" pitchFamily="18" charset="0"/>
                <a:sym typeface="Wingdings" panose="05000000000000000000" pitchFamily="2" charset="2"/>
              </a:rPr>
              <a:t>2</a:t>
            </a:r>
          </a:p>
        </p:txBody>
      </p:sp>
      <p:sp>
        <p:nvSpPr>
          <p:cNvPr id="19" name="文本框 18">
            <a:extLst>
              <a:ext uri="{FF2B5EF4-FFF2-40B4-BE49-F238E27FC236}">
                <a16:creationId xmlns:a16="http://schemas.microsoft.com/office/drawing/2014/main" id="{B050C43E-509F-E60A-E086-D586424E60B1}"/>
              </a:ext>
            </a:extLst>
          </p:cNvPr>
          <p:cNvSpPr txBox="1"/>
          <p:nvPr/>
        </p:nvSpPr>
        <p:spPr>
          <a:xfrm>
            <a:off x="5796136" y="4084289"/>
            <a:ext cx="1728192" cy="360000"/>
          </a:xfrm>
          <a:prstGeom prst="rect">
            <a:avLst/>
          </a:prstGeom>
          <a:solidFill>
            <a:schemeClr val="accent5">
              <a:lumMod val="40000"/>
              <a:lumOff val="6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R</a:t>
            </a:r>
            <a:r>
              <a:rPr lang="en-US" altLang="zh-CN" sz="1600" b="1" baseline="-25000" dirty="0">
                <a:solidFill>
                  <a:schemeClr val="bg1"/>
                </a:solidFill>
                <a:cs typeface="Times New Roman" panose="02020603050405020304" pitchFamily="18" charset="0"/>
              </a:rPr>
              <a:t>2</a:t>
            </a:r>
            <a:r>
              <a:rPr lang="en-US" altLang="zh-CN" sz="1600" b="1" dirty="0">
                <a:solidFill>
                  <a:schemeClr val="bg1"/>
                </a:solidFill>
                <a:cs typeface="Times New Roman" panose="02020603050405020304" pitchFamily="18" charset="0"/>
              </a:rPr>
              <a:t> + R</a:t>
            </a:r>
            <a:r>
              <a:rPr lang="en-US" altLang="zh-CN" sz="1600" b="1" baseline="-25000" dirty="0">
                <a:solidFill>
                  <a:schemeClr val="bg1"/>
                </a:solidFill>
                <a:cs typeface="Times New Roman" panose="02020603050405020304" pitchFamily="18" charset="0"/>
              </a:rPr>
              <a:t>3</a:t>
            </a:r>
            <a:r>
              <a:rPr lang="en-US" altLang="zh-CN" sz="1600" b="1" dirty="0">
                <a:solidFill>
                  <a:schemeClr val="bg1"/>
                </a:solidFill>
                <a:cs typeface="Times New Roman" panose="02020603050405020304" pitchFamily="18" charset="0"/>
              </a:rPr>
              <a:t> </a:t>
            </a:r>
            <a:r>
              <a:rPr lang="en-US" altLang="zh-CN" sz="1600" b="1" dirty="0">
                <a:solidFill>
                  <a:schemeClr val="bg1"/>
                </a:solidFill>
                <a:cs typeface="Times New Roman" panose="02020603050405020304" pitchFamily="18" charset="0"/>
                <a:sym typeface="Wingdings" panose="05000000000000000000" pitchFamily="2" charset="2"/>
              </a:rPr>
              <a:t> R</a:t>
            </a:r>
            <a:r>
              <a:rPr lang="en-US" altLang="zh-CN" sz="1600" b="1" baseline="-25000" dirty="0">
                <a:solidFill>
                  <a:schemeClr val="bg1"/>
                </a:solidFill>
                <a:cs typeface="Times New Roman" panose="02020603050405020304" pitchFamily="18" charset="0"/>
                <a:sym typeface="Wingdings" panose="05000000000000000000" pitchFamily="2" charset="2"/>
              </a:rPr>
              <a:t>2</a:t>
            </a:r>
          </a:p>
        </p:txBody>
      </p:sp>
      <p:cxnSp>
        <p:nvCxnSpPr>
          <p:cNvPr id="21" name="直接箭头连接符 20">
            <a:extLst>
              <a:ext uri="{FF2B5EF4-FFF2-40B4-BE49-F238E27FC236}">
                <a16:creationId xmlns:a16="http://schemas.microsoft.com/office/drawing/2014/main" id="{AF703782-D606-67CF-3EB7-72254517B82C}"/>
              </a:ext>
            </a:extLst>
          </p:cNvPr>
          <p:cNvCxnSpPr>
            <a:cxnSpLocks/>
            <a:stCxn id="16" idx="2"/>
            <a:endCxn id="17" idx="0"/>
          </p:cNvCxnSpPr>
          <p:nvPr/>
        </p:nvCxnSpPr>
        <p:spPr>
          <a:xfrm>
            <a:off x="6660232" y="2852936"/>
            <a:ext cx="0" cy="158451"/>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45A6D22-EA90-7514-4358-7477D0014825}"/>
              </a:ext>
            </a:extLst>
          </p:cNvPr>
          <p:cNvCxnSpPr>
            <a:cxnSpLocks/>
            <a:stCxn id="17" idx="2"/>
            <a:endCxn id="18" idx="0"/>
          </p:cNvCxnSpPr>
          <p:nvPr/>
        </p:nvCxnSpPr>
        <p:spPr>
          <a:xfrm>
            <a:off x="6660232" y="3407387"/>
            <a:ext cx="0" cy="158451"/>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1A4D184-2272-98B6-6DE4-DDCFCC196829}"/>
              </a:ext>
            </a:extLst>
          </p:cNvPr>
          <p:cNvCxnSpPr>
            <a:cxnSpLocks/>
            <a:stCxn id="18" idx="2"/>
            <a:endCxn id="19" idx="0"/>
          </p:cNvCxnSpPr>
          <p:nvPr/>
        </p:nvCxnSpPr>
        <p:spPr>
          <a:xfrm>
            <a:off x="6660232" y="3925838"/>
            <a:ext cx="0" cy="158451"/>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0F5C60A-DC9D-CFF0-E841-C0C5888EFE8B}"/>
              </a:ext>
            </a:extLst>
          </p:cNvPr>
          <p:cNvCxnSpPr>
            <a:cxnSpLocks/>
            <a:stCxn id="19" idx="2"/>
            <a:endCxn id="35" idx="0"/>
          </p:cNvCxnSpPr>
          <p:nvPr/>
        </p:nvCxnSpPr>
        <p:spPr>
          <a:xfrm>
            <a:off x="6660232" y="4444289"/>
            <a:ext cx="0" cy="158451"/>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35" name="流程图: 决策 34">
            <a:extLst>
              <a:ext uri="{FF2B5EF4-FFF2-40B4-BE49-F238E27FC236}">
                <a16:creationId xmlns:a16="http://schemas.microsoft.com/office/drawing/2014/main" id="{10A79111-F703-426A-0FD9-08547BC0BC35}"/>
              </a:ext>
            </a:extLst>
          </p:cNvPr>
          <p:cNvSpPr/>
          <p:nvPr/>
        </p:nvSpPr>
        <p:spPr>
          <a:xfrm>
            <a:off x="6084168" y="4602740"/>
            <a:ext cx="1152128" cy="39600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Times New Roman" panose="02020603050405020304" pitchFamily="18" charset="0"/>
                <a:cs typeface="Times New Roman" panose="02020603050405020304" pitchFamily="18" charset="0"/>
              </a:rPr>
              <a:t>P</a:t>
            </a:r>
            <a:r>
              <a:rPr lang="en-US" altLang="zh-CN" sz="1600" b="1" baseline="-25000" dirty="0">
                <a:solidFill>
                  <a:schemeClr val="bg1"/>
                </a:solidFill>
                <a:latin typeface="Times New Roman" panose="02020603050405020304" pitchFamily="18" charset="0"/>
                <a:cs typeface="Times New Roman" panose="02020603050405020304" pitchFamily="18" charset="0"/>
              </a:rPr>
              <a:t>2</a:t>
            </a:r>
            <a:endParaRPr lang="zh-CN" altLang="en-US" sz="1600" b="1" baseline="-25000" dirty="0">
              <a:solidFill>
                <a:schemeClr val="bg1"/>
              </a:solidFill>
              <a:latin typeface="Times New Roman" panose="02020603050405020304" pitchFamily="18" charset="0"/>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C6D346BD-9E93-02D8-AFAB-E9F9064CDA41}"/>
              </a:ext>
            </a:extLst>
          </p:cNvPr>
          <p:cNvCxnSpPr>
            <a:cxnSpLocks/>
            <a:stCxn id="35" idx="2"/>
            <a:endCxn id="46" idx="0"/>
          </p:cNvCxnSpPr>
          <p:nvPr/>
        </p:nvCxnSpPr>
        <p:spPr>
          <a:xfrm>
            <a:off x="6660232" y="4998740"/>
            <a:ext cx="0" cy="158452"/>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520D11D-F4A8-B097-10E5-F4AB882DEFD4}"/>
              </a:ext>
            </a:extLst>
          </p:cNvPr>
          <p:cNvCxnSpPr>
            <a:cxnSpLocks/>
            <a:stCxn id="35" idx="1"/>
            <a:endCxn id="53" idx="1"/>
          </p:cNvCxnSpPr>
          <p:nvPr/>
        </p:nvCxnSpPr>
        <p:spPr>
          <a:xfrm rot="10800000" flipH="1" flipV="1">
            <a:off x="6084168" y="4800740"/>
            <a:ext cx="593402" cy="968460"/>
          </a:xfrm>
          <a:prstGeom prst="bentConnector3">
            <a:avLst>
              <a:gd name="adj1" fmla="val -113059"/>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E710964-BF6F-707D-2369-3E08D15057A7}"/>
              </a:ext>
            </a:extLst>
          </p:cNvPr>
          <p:cNvSpPr txBox="1"/>
          <p:nvPr/>
        </p:nvSpPr>
        <p:spPr>
          <a:xfrm>
            <a:off x="5796136" y="5157192"/>
            <a:ext cx="1728192" cy="360000"/>
          </a:xfrm>
          <a:prstGeom prst="rect">
            <a:avLst/>
          </a:prstGeom>
          <a:solidFill>
            <a:schemeClr val="accent5">
              <a:lumMod val="40000"/>
              <a:lumOff val="6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R</a:t>
            </a:r>
            <a:r>
              <a:rPr lang="en-US" altLang="zh-CN" sz="1600" b="1" baseline="-25000" dirty="0">
                <a:solidFill>
                  <a:schemeClr val="bg1"/>
                </a:solidFill>
                <a:cs typeface="Times New Roman" panose="02020603050405020304" pitchFamily="18" charset="0"/>
              </a:rPr>
              <a:t>2</a:t>
            </a:r>
            <a:r>
              <a:rPr lang="en-US" altLang="zh-CN" sz="1600" b="1" dirty="0">
                <a:solidFill>
                  <a:schemeClr val="bg1"/>
                </a:solidFill>
                <a:cs typeface="Times New Roman" panose="02020603050405020304" pitchFamily="18" charset="0"/>
              </a:rPr>
              <a:t> - R</a:t>
            </a:r>
            <a:r>
              <a:rPr lang="en-US" altLang="zh-CN" sz="1600" b="1" baseline="-25000" dirty="0">
                <a:solidFill>
                  <a:schemeClr val="bg1"/>
                </a:solidFill>
                <a:cs typeface="Times New Roman" panose="02020603050405020304" pitchFamily="18" charset="0"/>
              </a:rPr>
              <a:t>3</a:t>
            </a:r>
            <a:r>
              <a:rPr lang="en-US" altLang="zh-CN" sz="1600" b="1" dirty="0">
                <a:solidFill>
                  <a:schemeClr val="bg1"/>
                </a:solidFill>
                <a:cs typeface="Times New Roman" panose="02020603050405020304" pitchFamily="18" charset="0"/>
              </a:rPr>
              <a:t> </a:t>
            </a:r>
            <a:r>
              <a:rPr lang="en-US" altLang="zh-CN" sz="1600" b="1" dirty="0">
                <a:solidFill>
                  <a:schemeClr val="bg1"/>
                </a:solidFill>
                <a:cs typeface="Times New Roman" panose="02020603050405020304" pitchFamily="18" charset="0"/>
                <a:sym typeface="Wingdings" panose="05000000000000000000" pitchFamily="2" charset="2"/>
              </a:rPr>
              <a:t> R</a:t>
            </a:r>
            <a:r>
              <a:rPr lang="en-US" altLang="zh-CN" sz="1600" b="1" baseline="-25000" dirty="0">
                <a:solidFill>
                  <a:schemeClr val="bg1"/>
                </a:solidFill>
                <a:cs typeface="Times New Roman" panose="02020603050405020304" pitchFamily="18" charset="0"/>
                <a:sym typeface="Wingdings" panose="05000000000000000000" pitchFamily="2" charset="2"/>
              </a:rPr>
              <a:t>2</a:t>
            </a:r>
          </a:p>
        </p:txBody>
      </p:sp>
      <p:cxnSp>
        <p:nvCxnSpPr>
          <p:cNvPr id="48" name="直接箭头连接符 47">
            <a:extLst>
              <a:ext uri="{FF2B5EF4-FFF2-40B4-BE49-F238E27FC236}">
                <a16:creationId xmlns:a16="http://schemas.microsoft.com/office/drawing/2014/main" id="{2A70F9B9-25ED-9579-B9B1-740D185B5228}"/>
              </a:ext>
            </a:extLst>
          </p:cNvPr>
          <p:cNvCxnSpPr>
            <a:cxnSpLocks/>
            <a:stCxn id="46" idx="2"/>
          </p:cNvCxnSpPr>
          <p:nvPr/>
        </p:nvCxnSpPr>
        <p:spPr>
          <a:xfrm>
            <a:off x="6660232" y="5517192"/>
            <a:ext cx="0" cy="468000"/>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68F89AA0-792B-12F4-113B-53E1CDF0FA31}"/>
              </a:ext>
            </a:extLst>
          </p:cNvPr>
          <p:cNvSpPr txBox="1"/>
          <p:nvPr/>
        </p:nvSpPr>
        <p:spPr>
          <a:xfrm>
            <a:off x="6677570" y="5589200"/>
            <a:ext cx="504056" cy="360000"/>
          </a:xfrm>
          <a:prstGeom prst="rect">
            <a:avLst/>
          </a:prstGeom>
          <a:noFill/>
          <a:ln w="12700">
            <a:noFill/>
          </a:ln>
        </p:spPr>
        <p:txBody>
          <a:bodyPr wrap="square" rtlCol="0" anchor="ctr" anchorCtr="0">
            <a:noAutofit/>
          </a:bodyPr>
          <a:lstStyle/>
          <a:p>
            <a:pPr algn="ctr">
              <a:lnSpc>
                <a:spcPct val="120000"/>
              </a:lnSpc>
            </a:pPr>
            <a:endParaRPr lang="en-US" altLang="zh-CN" sz="1600" b="1" dirty="0">
              <a:solidFill>
                <a:schemeClr val="bg1"/>
              </a:solidFill>
              <a:cs typeface="Times New Roman" panose="02020603050405020304" pitchFamily="18" charset="0"/>
              <a:sym typeface="Wingdings" panose="05000000000000000000" pitchFamily="2" charset="2"/>
            </a:endParaRPr>
          </a:p>
        </p:txBody>
      </p:sp>
      <p:sp>
        <p:nvSpPr>
          <p:cNvPr id="57" name="文本框 56">
            <a:extLst>
              <a:ext uri="{FF2B5EF4-FFF2-40B4-BE49-F238E27FC236}">
                <a16:creationId xmlns:a16="http://schemas.microsoft.com/office/drawing/2014/main" id="{F0BA8CE9-F61E-3F1D-ADA6-CB9DD5B86AA2}"/>
              </a:ext>
            </a:extLst>
          </p:cNvPr>
          <p:cNvSpPr txBox="1"/>
          <p:nvPr/>
        </p:nvSpPr>
        <p:spPr>
          <a:xfrm>
            <a:off x="5076056" y="4437112"/>
            <a:ext cx="720080" cy="360000"/>
          </a:xfrm>
          <a:prstGeom prst="rect">
            <a:avLst/>
          </a:prstGeom>
          <a:noFill/>
          <a:ln w="12700">
            <a:no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C</a:t>
            </a:r>
            <a:r>
              <a:rPr lang="en-US" altLang="zh-CN" sz="1600" b="1" baseline="-25000" dirty="0">
                <a:solidFill>
                  <a:schemeClr val="bg1"/>
                </a:solidFill>
                <a:cs typeface="Times New Roman" panose="02020603050405020304" pitchFamily="18" charset="0"/>
                <a:sym typeface="Wingdings" panose="05000000000000000000" pitchFamily="2" charset="2"/>
              </a:rPr>
              <a:t>y</a:t>
            </a:r>
            <a:r>
              <a:rPr lang="en-US" altLang="zh-CN" sz="1600" b="1" dirty="0">
                <a:solidFill>
                  <a:schemeClr val="bg1"/>
                </a:solidFill>
                <a:cs typeface="Times New Roman" panose="02020603050405020304" pitchFamily="18" charset="0"/>
                <a:sym typeface="Wingdings" panose="05000000000000000000" pitchFamily="2" charset="2"/>
              </a:rPr>
              <a:t>=1</a:t>
            </a:r>
          </a:p>
        </p:txBody>
      </p:sp>
      <p:sp>
        <p:nvSpPr>
          <p:cNvPr id="58" name="文本框 57">
            <a:extLst>
              <a:ext uri="{FF2B5EF4-FFF2-40B4-BE49-F238E27FC236}">
                <a16:creationId xmlns:a16="http://schemas.microsoft.com/office/drawing/2014/main" id="{60CBDDC8-6C13-60A8-9AAE-EE5592339E8C}"/>
              </a:ext>
            </a:extLst>
          </p:cNvPr>
          <p:cNvSpPr txBox="1"/>
          <p:nvPr/>
        </p:nvSpPr>
        <p:spPr>
          <a:xfrm>
            <a:off x="5868144" y="4807092"/>
            <a:ext cx="720080" cy="360000"/>
          </a:xfrm>
          <a:prstGeom prst="rect">
            <a:avLst/>
          </a:prstGeom>
          <a:noFill/>
          <a:ln w="12700">
            <a:no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C</a:t>
            </a:r>
            <a:r>
              <a:rPr lang="en-US" altLang="zh-CN" sz="1600" b="1" baseline="-25000" dirty="0">
                <a:solidFill>
                  <a:schemeClr val="bg1"/>
                </a:solidFill>
                <a:cs typeface="Times New Roman" panose="02020603050405020304" pitchFamily="18" charset="0"/>
                <a:sym typeface="Wingdings" panose="05000000000000000000" pitchFamily="2" charset="2"/>
              </a:rPr>
              <a:t>y</a:t>
            </a:r>
            <a:r>
              <a:rPr lang="en-US" altLang="zh-CN" sz="1600" b="1" dirty="0">
                <a:solidFill>
                  <a:schemeClr val="bg1"/>
                </a:solidFill>
                <a:cs typeface="Times New Roman" panose="02020603050405020304" pitchFamily="18" charset="0"/>
                <a:sym typeface="Wingdings" panose="05000000000000000000" pitchFamily="2" charset="2"/>
              </a:rPr>
              <a:t>=0</a:t>
            </a:r>
          </a:p>
        </p:txBody>
      </p:sp>
      <p:sp>
        <p:nvSpPr>
          <p:cNvPr id="59" name="文本框 58">
            <a:extLst>
              <a:ext uri="{FF2B5EF4-FFF2-40B4-BE49-F238E27FC236}">
                <a16:creationId xmlns:a16="http://schemas.microsoft.com/office/drawing/2014/main" id="{BE005F9E-9C72-2D30-016E-5F5CDCF8E9D9}"/>
              </a:ext>
            </a:extLst>
          </p:cNvPr>
          <p:cNvSpPr txBox="1"/>
          <p:nvPr/>
        </p:nvSpPr>
        <p:spPr>
          <a:xfrm>
            <a:off x="5292080" y="1556792"/>
            <a:ext cx="720080" cy="360000"/>
          </a:xfrm>
          <a:prstGeom prst="rect">
            <a:avLst/>
          </a:prstGeom>
          <a:noFill/>
          <a:ln w="12700">
            <a:no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RD</a:t>
            </a:r>
          </a:p>
        </p:txBody>
      </p:sp>
      <p:sp>
        <p:nvSpPr>
          <p:cNvPr id="3" name="文本框 2">
            <a:extLst>
              <a:ext uri="{FF2B5EF4-FFF2-40B4-BE49-F238E27FC236}">
                <a16:creationId xmlns:a16="http://schemas.microsoft.com/office/drawing/2014/main" id="{861D2FBB-DC23-97D6-C155-FD1CE8BF012C}"/>
              </a:ext>
            </a:extLst>
          </p:cNvPr>
          <p:cNvSpPr txBox="1"/>
          <p:nvPr/>
        </p:nvSpPr>
        <p:spPr>
          <a:xfrm>
            <a:off x="7560332" y="1921834"/>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4" name="文本框 3">
            <a:extLst>
              <a:ext uri="{FF2B5EF4-FFF2-40B4-BE49-F238E27FC236}">
                <a16:creationId xmlns:a16="http://schemas.microsoft.com/office/drawing/2014/main" id="{1BE0693F-0C05-85DE-7105-E4A74F5C7B18}"/>
              </a:ext>
            </a:extLst>
          </p:cNvPr>
          <p:cNvSpPr txBox="1"/>
          <p:nvPr/>
        </p:nvSpPr>
        <p:spPr>
          <a:xfrm>
            <a:off x="7560332" y="2492896"/>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6" name="文本框 5">
            <a:extLst>
              <a:ext uri="{FF2B5EF4-FFF2-40B4-BE49-F238E27FC236}">
                <a16:creationId xmlns:a16="http://schemas.microsoft.com/office/drawing/2014/main" id="{622F09BD-0233-21EC-151B-CF2A96A7A241}"/>
              </a:ext>
            </a:extLst>
          </p:cNvPr>
          <p:cNvSpPr txBox="1"/>
          <p:nvPr/>
        </p:nvSpPr>
        <p:spPr>
          <a:xfrm>
            <a:off x="7560332" y="3501008"/>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1010</a:t>
            </a:r>
          </a:p>
        </p:txBody>
      </p:sp>
      <p:sp>
        <p:nvSpPr>
          <p:cNvPr id="7" name="文本框 6">
            <a:extLst>
              <a:ext uri="{FF2B5EF4-FFF2-40B4-BE49-F238E27FC236}">
                <a16:creationId xmlns:a16="http://schemas.microsoft.com/office/drawing/2014/main" id="{F93122EC-70F2-029B-F8DA-C363F7B4F625}"/>
              </a:ext>
            </a:extLst>
          </p:cNvPr>
          <p:cNvSpPr txBox="1"/>
          <p:nvPr/>
        </p:nvSpPr>
        <p:spPr>
          <a:xfrm>
            <a:off x="7560332" y="3717032"/>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1001</a:t>
            </a:r>
          </a:p>
        </p:txBody>
      </p:sp>
      <p:sp>
        <p:nvSpPr>
          <p:cNvPr id="8" name="文本框 7">
            <a:extLst>
              <a:ext uri="{FF2B5EF4-FFF2-40B4-BE49-F238E27FC236}">
                <a16:creationId xmlns:a16="http://schemas.microsoft.com/office/drawing/2014/main" id="{C55EBA7E-FFB4-C708-C5ED-B5E05342E41F}"/>
              </a:ext>
            </a:extLst>
          </p:cNvPr>
          <p:cNvSpPr txBox="1"/>
          <p:nvPr/>
        </p:nvSpPr>
        <p:spPr>
          <a:xfrm>
            <a:off x="7560332" y="4005064"/>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1001</a:t>
            </a:r>
          </a:p>
        </p:txBody>
      </p:sp>
      <p:sp>
        <p:nvSpPr>
          <p:cNvPr id="11" name="文本框 10">
            <a:extLst>
              <a:ext uri="{FF2B5EF4-FFF2-40B4-BE49-F238E27FC236}">
                <a16:creationId xmlns:a16="http://schemas.microsoft.com/office/drawing/2014/main" id="{3711C3BA-430F-8EC9-9751-49AEC58136B8}"/>
              </a:ext>
            </a:extLst>
          </p:cNvPr>
          <p:cNvSpPr txBox="1"/>
          <p:nvPr/>
        </p:nvSpPr>
        <p:spPr>
          <a:xfrm>
            <a:off x="7560332" y="4221088"/>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12" name="文本框 11">
            <a:extLst>
              <a:ext uri="{FF2B5EF4-FFF2-40B4-BE49-F238E27FC236}">
                <a16:creationId xmlns:a16="http://schemas.microsoft.com/office/drawing/2014/main" id="{234EBD03-09F9-61A1-1315-878DA8E80909}"/>
              </a:ext>
            </a:extLst>
          </p:cNvPr>
          <p:cNvSpPr txBox="1"/>
          <p:nvPr/>
        </p:nvSpPr>
        <p:spPr>
          <a:xfrm>
            <a:off x="7560332" y="5301208"/>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13" name="文本框 12">
            <a:extLst>
              <a:ext uri="{FF2B5EF4-FFF2-40B4-BE49-F238E27FC236}">
                <a16:creationId xmlns:a16="http://schemas.microsoft.com/office/drawing/2014/main" id="{0FE21C57-AEAA-4ACA-F15A-45AE43709917}"/>
              </a:ext>
            </a:extLst>
          </p:cNvPr>
          <p:cNvSpPr txBox="1"/>
          <p:nvPr/>
        </p:nvSpPr>
        <p:spPr>
          <a:xfrm>
            <a:off x="7560332" y="5085216"/>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0001</a:t>
            </a:r>
          </a:p>
        </p:txBody>
      </p:sp>
      <p:sp>
        <p:nvSpPr>
          <p:cNvPr id="14" name="灯片编号占位符 13">
            <a:extLst>
              <a:ext uri="{FF2B5EF4-FFF2-40B4-BE49-F238E27FC236}">
                <a16:creationId xmlns:a16="http://schemas.microsoft.com/office/drawing/2014/main" id="{3E363459-72EF-F4A1-2C37-FEC6CD2A8880}"/>
              </a:ext>
            </a:extLst>
          </p:cNvPr>
          <p:cNvSpPr>
            <a:spLocks noGrp="1"/>
          </p:cNvSpPr>
          <p:nvPr>
            <p:ph type="sldNum" sz="quarter" idx="11"/>
          </p:nvPr>
        </p:nvSpPr>
        <p:spPr/>
        <p:txBody>
          <a:bodyPr/>
          <a:lstStyle/>
          <a:p>
            <a:pPr>
              <a:defRPr/>
            </a:pPr>
            <a:fld id="{168FAD51-4924-4E26-8EE5-0F0F7972BA28}" type="slidenum">
              <a:rPr lang="en-US" smtClean="0"/>
              <a:pPr>
                <a:defRPr/>
              </a:pPr>
              <a:t>48</a:t>
            </a:fld>
            <a:endParaRPr lang="en-US" dirty="0"/>
          </a:p>
        </p:txBody>
      </p:sp>
      <p:sp>
        <p:nvSpPr>
          <p:cNvPr id="20" name="文本框 19">
            <a:extLst>
              <a:ext uri="{FF2B5EF4-FFF2-40B4-BE49-F238E27FC236}">
                <a16:creationId xmlns:a16="http://schemas.microsoft.com/office/drawing/2014/main" id="{337D746E-3531-936B-CE9F-B96BE8D234CE}"/>
              </a:ext>
            </a:extLst>
          </p:cNvPr>
          <p:cNvSpPr txBox="1"/>
          <p:nvPr/>
        </p:nvSpPr>
        <p:spPr>
          <a:xfrm>
            <a:off x="6732240" y="3361326"/>
            <a:ext cx="648072" cy="215444"/>
          </a:xfrm>
          <a:prstGeom prst="rect">
            <a:avLst/>
          </a:prstGeom>
          <a:noFill/>
        </p:spPr>
        <p:txBody>
          <a:bodyPr wrap="square" lIns="0" tIns="0" rIns="0" bIns="0">
            <a:spAutoFit/>
          </a:bodyPr>
          <a:lstStyle/>
          <a:p>
            <a:pPr algn="ctr"/>
            <a:r>
              <a:rPr lang="en-US" altLang="zh-CN" sz="1400" b="1" dirty="0">
                <a:solidFill>
                  <a:srgbClr val="00B050"/>
                </a:solidFill>
                <a:sym typeface="+mn-lt"/>
              </a:rPr>
              <a:t>ADDB</a:t>
            </a:r>
            <a:endParaRPr lang="zh-CN" altLang="en-US" sz="1400" b="1" dirty="0">
              <a:solidFill>
                <a:srgbClr val="00B050"/>
              </a:solidFill>
            </a:endParaRPr>
          </a:p>
        </p:txBody>
      </p:sp>
    </p:spTree>
    <p:extLst>
      <p:ext uri="{BB962C8B-B14F-4D97-AF65-F5344CB8AC3E}">
        <p14:creationId xmlns:p14="http://schemas.microsoft.com/office/powerpoint/2010/main" val="405946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5663" y="619125"/>
            <a:ext cx="7616825" cy="1079500"/>
          </a:xfrm>
        </p:spPr>
        <p:txBody>
          <a:bodyPr/>
          <a:lstStyle/>
          <a:p>
            <a:r>
              <a:rPr lang="zh-CN" altLang="en-US" dirty="0">
                <a:sym typeface="+mn-lt"/>
              </a:rPr>
              <a:t>十进制加法指令周期流程图</a:t>
            </a:r>
            <a:endParaRPr lang="zh-CN" altLang="en-US" dirty="0"/>
          </a:p>
        </p:txBody>
      </p:sp>
      <p:sp>
        <p:nvSpPr>
          <p:cNvPr id="9" name="页脚占位符 8">
            <a:extLst>
              <a:ext uri="{FF2B5EF4-FFF2-40B4-BE49-F238E27FC236}">
                <a16:creationId xmlns:a16="http://schemas.microsoft.com/office/drawing/2014/main" id="{8372A581-35B4-0919-04FB-FFB5021071B4}"/>
              </a:ext>
            </a:extLst>
          </p:cNvPr>
          <p:cNvSpPr>
            <a:spLocks noGrp="1"/>
          </p:cNvSpPr>
          <p:nvPr>
            <p:ph type="ftr" sz="quarter" idx="3"/>
          </p:nvPr>
        </p:nvSpPr>
        <p:spPr>
          <a:xfrm>
            <a:off x="1981200" y="6376988"/>
            <a:ext cx="4678363" cy="365125"/>
          </a:xfrm>
        </p:spPr>
        <p:txBody>
          <a:bodyPr/>
          <a:lstStyle/>
          <a:p>
            <a:r>
              <a:rPr lang="zh-CN" altLang="en-US"/>
              <a:t>华北电力大学控制与计算机工程学院 王红 制作</a:t>
            </a:r>
            <a:endParaRPr lang="en-US" dirty="0"/>
          </a:p>
        </p:txBody>
      </p:sp>
      <p:sp>
        <p:nvSpPr>
          <p:cNvPr id="16" name="文本框 15">
            <a:extLst>
              <a:ext uri="{FF2B5EF4-FFF2-40B4-BE49-F238E27FC236}">
                <a16:creationId xmlns:a16="http://schemas.microsoft.com/office/drawing/2014/main" id="{CF8FF7EB-E729-C730-C607-EF0B260B3D33}"/>
              </a:ext>
            </a:extLst>
          </p:cNvPr>
          <p:cNvSpPr txBox="1"/>
          <p:nvPr/>
        </p:nvSpPr>
        <p:spPr>
          <a:xfrm>
            <a:off x="5796136" y="1916832"/>
            <a:ext cx="1728192" cy="936104"/>
          </a:xfrm>
          <a:prstGeom prst="rect">
            <a:avLst/>
          </a:prstGeom>
          <a:solidFill>
            <a:schemeClr val="accent2">
              <a:lumMod val="60000"/>
              <a:lumOff val="4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PC </a:t>
            </a:r>
            <a:r>
              <a:rPr lang="en-US" altLang="zh-CN" sz="1600" b="1" dirty="0">
                <a:solidFill>
                  <a:schemeClr val="bg1"/>
                </a:solidFill>
                <a:cs typeface="Times New Roman" panose="02020603050405020304" pitchFamily="18" charset="0"/>
                <a:sym typeface="Wingdings" panose="05000000000000000000" pitchFamily="2" charset="2"/>
              </a:rPr>
              <a:t> ABUS(I)</a:t>
            </a:r>
          </a:p>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IBUS  IR</a:t>
            </a:r>
          </a:p>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PC + 1</a:t>
            </a:r>
            <a:endParaRPr lang="zh-CN" altLang="en-US" sz="1600" b="1" dirty="0">
              <a:solidFill>
                <a:schemeClr val="bg1"/>
              </a:solidFill>
              <a:cs typeface="Times New Roman" panose="02020603050405020304" pitchFamily="18" charset="0"/>
            </a:endParaRPr>
          </a:p>
        </p:txBody>
      </p:sp>
      <p:sp>
        <p:nvSpPr>
          <p:cNvPr id="17" name="流程图: 决策 16">
            <a:extLst>
              <a:ext uri="{FF2B5EF4-FFF2-40B4-BE49-F238E27FC236}">
                <a16:creationId xmlns:a16="http://schemas.microsoft.com/office/drawing/2014/main" id="{3015F4DB-F877-01BC-0832-93C48F76531C}"/>
              </a:ext>
            </a:extLst>
          </p:cNvPr>
          <p:cNvSpPr/>
          <p:nvPr/>
        </p:nvSpPr>
        <p:spPr>
          <a:xfrm>
            <a:off x="6084168" y="3011592"/>
            <a:ext cx="1152128" cy="39600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Times New Roman" panose="02020603050405020304" pitchFamily="18" charset="0"/>
                <a:cs typeface="Times New Roman" panose="02020603050405020304" pitchFamily="18" charset="0"/>
              </a:rPr>
              <a:t>P</a:t>
            </a:r>
            <a:r>
              <a:rPr lang="en-US" altLang="zh-CN" sz="1600" b="1" baseline="-25000" dirty="0">
                <a:solidFill>
                  <a:schemeClr val="bg1"/>
                </a:solidFill>
                <a:latin typeface="Times New Roman" panose="02020603050405020304" pitchFamily="18" charset="0"/>
                <a:cs typeface="Times New Roman" panose="02020603050405020304" pitchFamily="18" charset="0"/>
              </a:rPr>
              <a:t>1</a:t>
            </a:r>
            <a:endParaRPr lang="zh-CN" altLang="en-US" sz="1600" b="1" baseline="-25000" dirty="0">
              <a:solidFill>
                <a:schemeClr val="bg1"/>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52C86636-6208-8D63-521A-98EB5B79F19F}"/>
              </a:ext>
            </a:extLst>
          </p:cNvPr>
          <p:cNvSpPr txBox="1"/>
          <p:nvPr/>
        </p:nvSpPr>
        <p:spPr>
          <a:xfrm>
            <a:off x="5796136" y="3565838"/>
            <a:ext cx="1728192" cy="360000"/>
          </a:xfrm>
          <a:prstGeom prst="rect">
            <a:avLst/>
          </a:prstGeom>
          <a:solidFill>
            <a:schemeClr val="accent5">
              <a:lumMod val="40000"/>
              <a:lumOff val="6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R</a:t>
            </a:r>
            <a:r>
              <a:rPr lang="en-US" altLang="zh-CN" sz="1600" b="1" baseline="-25000" dirty="0">
                <a:solidFill>
                  <a:schemeClr val="bg1"/>
                </a:solidFill>
                <a:cs typeface="Times New Roman" panose="02020603050405020304" pitchFamily="18" charset="0"/>
              </a:rPr>
              <a:t>1</a:t>
            </a:r>
            <a:r>
              <a:rPr lang="en-US" altLang="zh-CN" sz="1600" b="1" dirty="0">
                <a:solidFill>
                  <a:schemeClr val="bg1"/>
                </a:solidFill>
                <a:cs typeface="Times New Roman" panose="02020603050405020304" pitchFamily="18" charset="0"/>
              </a:rPr>
              <a:t> + R</a:t>
            </a:r>
            <a:r>
              <a:rPr lang="en-US" altLang="zh-CN" sz="1600" b="1" baseline="-25000" dirty="0">
                <a:solidFill>
                  <a:schemeClr val="bg1"/>
                </a:solidFill>
                <a:cs typeface="Times New Roman" panose="02020603050405020304" pitchFamily="18" charset="0"/>
              </a:rPr>
              <a:t>2</a:t>
            </a:r>
            <a:r>
              <a:rPr lang="en-US" altLang="zh-CN" sz="1600" b="1" dirty="0">
                <a:solidFill>
                  <a:schemeClr val="bg1"/>
                </a:solidFill>
                <a:cs typeface="Times New Roman" panose="02020603050405020304" pitchFamily="18" charset="0"/>
              </a:rPr>
              <a:t> </a:t>
            </a:r>
            <a:r>
              <a:rPr lang="en-US" altLang="zh-CN" sz="1600" b="1" dirty="0">
                <a:solidFill>
                  <a:schemeClr val="bg1"/>
                </a:solidFill>
                <a:cs typeface="Times New Roman" panose="02020603050405020304" pitchFamily="18" charset="0"/>
                <a:sym typeface="Wingdings" panose="05000000000000000000" pitchFamily="2" charset="2"/>
              </a:rPr>
              <a:t> R</a:t>
            </a:r>
            <a:r>
              <a:rPr lang="en-US" altLang="zh-CN" sz="1600" b="1" baseline="-25000" dirty="0">
                <a:solidFill>
                  <a:schemeClr val="bg1"/>
                </a:solidFill>
                <a:cs typeface="Times New Roman" panose="02020603050405020304" pitchFamily="18" charset="0"/>
                <a:sym typeface="Wingdings" panose="05000000000000000000" pitchFamily="2" charset="2"/>
              </a:rPr>
              <a:t>2</a:t>
            </a:r>
          </a:p>
        </p:txBody>
      </p:sp>
      <p:sp>
        <p:nvSpPr>
          <p:cNvPr id="19" name="文本框 18">
            <a:extLst>
              <a:ext uri="{FF2B5EF4-FFF2-40B4-BE49-F238E27FC236}">
                <a16:creationId xmlns:a16="http://schemas.microsoft.com/office/drawing/2014/main" id="{B050C43E-509F-E60A-E086-D586424E60B1}"/>
              </a:ext>
            </a:extLst>
          </p:cNvPr>
          <p:cNvSpPr txBox="1"/>
          <p:nvPr/>
        </p:nvSpPr>
        <p:spPr>
          <a:xfrm>
            <a:off x="5796136" y="4084289"/>
            <a:ext cx="1728192" cy="360000"/>
          </a:xfrm>
          <a:prstGeom prst="rect">
            <a:avLst/>
          </a:prstGeom>
          <a:solidFill>
            <a:schemeClr val="accent5">
              <a:lumMod val="40000"/>
              <a:lumOff val="6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R</a:t>
            </a:r>
            <a:r>
              <a:rPr lang="en-US" altLang="zh-CN" sz="1600" b="1" baseline="-25000" dirty="0">
                <a:solidFill>
                  <a:schemeClr val="bg1"/>
                </a:solidFill>
                <a:cs typeface="Times New Roman" panose="02020603050405020304" pitchFamily="18" charset="0"/>
              </a:rPr>
              <a:t>2</a:t>
            </a:r>
            <a:r>
              <a:rPr lang="en-US" altLang="zh-CN" sz="1600" b="1" dirty="0">
                <a:solidFill>
                  <a:schemeClr val="bg1"/>
                </a:solidFill>
                <a:cs typeface="Times New Roman" panose="02020603050405020304" pitchFamily="18" charset="0"/>
              </a:rPr>
              <a:t> + R</a:t>
            </a:r>
            <a:r>
              <a:rPr lang="en-US" altLang="zh-CN" sz="1600" b="1" baseline="-25000" dirty="0">
                <a:solidFill>
                  <a:schemeClr val="bg1"/>
                </a:solidFill>
                <a:cs typeface="Times New Roman" panose="02020603050405020304" pitchFamily="18" charset="0"/>
              </a:rPr>
              <a:t>3</a:t>
            </a:r>
            <a:r>
              <a:rPr lang="en-US" altLang="zh-CN" sz="1600" b="1" dirty="0">
                <a:solidFill>
                  <a:schemeClr val="bg1"/>
                </a:solidFill>
                <a:cs typeface="Times New Roman" panose="02020603050405020304" pitchFamily="18" charset="0"/>
              </a:rPr>
              <a:t> </a:t>
            </a:r>
            <a:r>
              <a:rPr lang="en-US" altLang="zh-CN" sz="1600" b="1" dirty="0">
                <a:solidFill>
                  <a:schemeClr val="bg1"/>
                </a:solidFill>
                <a:cs typeface="Times New Roman" panose="02020603050405020304" pitchFamily="18" charset="0"/>
                <a:sym typeface="Wingdings" panose="05000000000000000000" pitchFamily="2" charset="2"/>
              </a:rPr>
              <a:t> R</a:t>
            </a:r>
            <a:r>
              <a:rPr lang="en-US" altLang="zh-CN" sz="1600" b="1" baseline="-25000" dirty="0">
                <a:solidFill>
                  <a:schemeClr val="bg1"/>
                </a:solidFill>
                <a:cs typeface="Times New Roman" panose="02020603050405020304" pitchFamily="18" charset="0"/>
                <a:sym typeface="Wingdings" panose="05000000000000000000" pitchFamily="2" charset="2"/>
              </a:rPr>
              <a:t>2</a:t>
            </a:r>
          </a:p>
        </p:txBody>
      </p:sp>
      <p:cxnSp>
        <p:nvCxnSpPr>
          <p:cNvPr id="21" name="直接箭头连接符 20">
            <a:extLst>
              <a:ext uri="{FF2B5EF4-FFF2-40B4-BE49-F238E27FC236}">
                <a16:creationId xmlns:a16="http://schemas.microsoft.com/office/drawing/2014/main" id="{AF703782-D606-67CF-3EB7-72254517B82C}"/>
              </a:ext>
            </a:extLst>
          </p:cNvPr>
          <p:cNvCxnSpPr>
            <a:cxnSpLocks/>
            <a:stCxn id="16" idx="2"/>
            <a:endCxn id="17" idx="0"/>
          </p:cNvCxnSpPr>
          <p:nvPr/>
        </p:nvCxnSpPr>
        <p:spPr>
          <a:xfrm>
            <a:off x="6660232" y="2852936"/>
            <a:ext cx="0" cy="158656"/>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45A6D22-EA90-7514-4358-7477D0014825}"/>
              </a:ext>
            </a:extLst>
          </p:cNvPr>
          <p:cNvCxnSpPr>
            <a:cxnSpLocks/>
            <a:stCxn id="17" idx="2"/>
            <a:endCxn id="18" idx="0"/>
          </p:cNvCxnSpPr>
          <p:nvPr/>
        </p:nvCxnSpPr>
        <p:spPr>
          <a:xfrm>
            <a:off x="6660232" y="3407592"/>
            <a:ext cx="0" cy="158246"/>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1A4D184-2272-98B6-6DE4-DDCFCC196829}"/>
              </a:ext>
            </a:extLst>
          </p:cNvPr>
          <p:cNvCxnSpPr>
            <a:cxnSpLocks/>
            <a:stCxn id="18" idx="2"/>
            <a:endCxn id="19" idx="0"/>
          </p:cNvCxnSpPr>
          <p:nvPr/>
        </p:nvCxnSpPr>
        <p:spPr>
          <a:xfrm>
            <a:off x="6660232" y="3925838"/>
            <a:ext cx="0" cy="158451"/>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0F5C60A-DC9D-CFF0-E841-C0C5888EFE8B}"/>
              </a:ext>
            </a:extLst>
          </p:cNvPr>
          <p:cNvCxnSpPr>
            <a:cxnSpLocks/>
            <a:stCxn id="19" idx="2"/>
            <a:endCxn id="35" idx="0"/>
          </p:cNvCxnSpPr>
          <p:nvPr/>
        </p:nvCxnSpPr>
        <p:spPr>
          <a:xfrm>
            <a:off x="6660232" y="4444289"/>
            <a:ext cx="0" cy="158451"/>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35" name="流程图: 决策 34">
            <a:extLst>
              <a:ext uri="{FF2B5EF4-FFF2-40B4-BE49-F238E27FC236}">
                <a16:creationId xmlns:a16="http://schemas.microsoft.com/office/drawing/2014/main" id="{10A79111-F703-426A-0FD9-08547BC0BC35}"/>
              </a:ext>
            </a:extLst>
          </p:cNvPr>
          <p:cNvSpPr/>
          <p:nvPr/>
        </p:nvSpPr>
        <p:spPr>
          <a:xfrm>
            <a:off x="6084168" y="4602740"/>
            <a:ext cx="1152128" cy="39600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Times New Roman" panose="02020603050405020304" pitchFamily="18" charset="0"/>
                <a:cs typeface="Times New Roman" panose="02020603050405020304" pitchFamily="18" charset="0"/>
              </a:rPr>
              <a:t>P</a:t>
            </a:r>
            <a:r>
              <a:rPr lang="en-US" altLang="zh-CN" sz="1600" b="1" baseline="-25000" dirty="0">
                <a:solidFill>
                  <a:schemeClr val="bg1"/>
                </a:solidFill>
                <a:latin typeface="Times New Roman" panose="02020603050405020304" pitchFamily="18" charset="0"/>
                <a:cs typeface="Times New Roman" panose="02020603050405020304" pitchFamily="18" charset="0"/>
              </a:rPr>
              <a:t>2</a:t>
            </a:r>
            <a:endParaRPr lang="zh-CN" altLang="en-US" sz="1600" b="1" baseline="-25000" dirty="0">
              <a:solidFill>
                <a:schemeClr val="bg1"/>
              </a:solidFill>
              <a:latin typeface="Times New Roman" panose="02020603050405020304" pitchFamily="18" charset="0"/>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C6D346BD-9E93-02D8-AFAB-E9F9064CDA41}"/>
              </a:ext>
            </a:extLst>
          </p:cNvPr>
          <p:cNvCxnSpPr>
            <a:cxnSpLocks/>
            <a:stCxn id="35" idx="2"/>
            <a:endCxn id="46" idx="0"/>
          </p:cNvCxnSpPr>
          <p:nvPr/>
        </p:nvCxnSpPr>
        <p:spPr>
          <a:xfrm>
            <a:off x="6660232" y="4998740"/>
            <a:ext cx="0" cy="158452"/>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520D11D-F4A8-B097-10E5-F4AB882DEFD4}"/>
              </a:ext>
            </a:extLst>
          </p:cNvPr>
          <p:cNvCxnSpPr>
            <a:cxnSpLocks/>
            <a:stCxn id="35" idx="1"/>
            <a:endCxn id="53" idx="1"/>
          </p:cNvCxnSpPr>
          <p:nvPr/>
        </p:nvCxnSpPr>
        <p:spPr>
          <a:xfrm rot="10800000" flipH="1" flipV="1">
            <a:off x="6084168" y="4800740"/>
            <a:ext cx="593402" cy="968460"/>
          </a:xfrm>
          <a:prstGeom prst="bentConnector3">
            <a:avLst>
              <a:gd name="adj1" fmla="val -114303"/>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E710964-BF6F-707D-2369-3E08D15057A7}"/>
              </a:ext>
            </a:extLst>
          </p:cNvPr>
          <p:cNvSpPr txBox="1"/>
          <p:nvPr/>
        </p:nvSpPr>
        <p:spPr>
          <a:xfrm>
            <a:off x="5796136" y="5157192"/>
            <a:ext cx="1728192" cy="360000"/>
          </a:xfrm>
          <a:prstGeom prst="rect">
            <a:avLst/>
          </a:prstGeom>
          <a:solidFill>
            <a:schemeClr val="accent5">
              <a:lumMod val="40000"/>
              <a:lumOff val="6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R</a:t>
            </a:r>
            <a:r>
              <a:rPr lang="en-US" altLang="zh-CN" sz="1600" b="1" baseline="-25000" dirty="0">
                <a:solidFill>
                  <a:schemeClr val="bg1"/>
                </a:solidFill>
                <a:cs typeface="Times New Roman" panose="02020603050405020304" pitchFamily="18" charset="0"/>
              </a:rPr>
              <a:t>2</a:t>
            </a:r>
            <a:r>
              <a:rPr lang="en-US" altLang="zh-CN" sz="1600" b="1" dirty="0">
                <a:solidFill>
                  <a:schemeClr val="bg1"/>
                </a:solidFill>
                <a:cs typeface="Times New Roman" panose="02020603050405020304" pitchFamily="18" charset="0"/>
              </a:rPr>
              <a:t> - R</a:t>
            </a:r>
            <a:r>
              <a:rPr lang="en-US" altLang="zh-CN" sz="1600" b="1" baseline="-25000" dirty="0">
                <a:solidFill>
                  <a:schemeClr val="bg1"/>
                </a:solidFill>
                <a:cs typeface="Times New Roman" panose="02020603050405020304" pitchFamily="18" charset="0"/>
              </a:rPr>
              <a:t>3</a:t>
            </a:r>
            <a:r>
              <a:rPr lang="en-US" altLang="zh-CN" sz="1600" b="1" dirty="0">
                <a:solidFill>
                  <a:schemeClr val="bg1"/>
                </a:solidFill>
                <a:cs typeface="Times New Roman" panose="02020603050405020304" pitchFamily="18" charset="0"/>
              </a:rPr>
              <a:t> </a:t>
            </a:r>
            <a:r>
              <a:rPr lang="en-US" altLang="zh-CN" sz="1600" b="1" dirty="0">
                <a:solidFill>
                  <a:schemeClr val="bg1"/>
                </a:solidFill>
                <a:cs typeface="Times New Roman" panose="02020603050405020304" pitchFamily="18" charset="0"/>
                <a:sym typeface="Wingdings" panose="05000000000000000000" pitchFamily="2" charset="2"/>
              </a:rPr>
              <a:t> R</a:t>
            </a:r>
            <a:r>
              <a:rPr lang="en-US" altLang="zh-CN" sz="1600" b="1" baseline="-25000" dirty="0">
                <a:solidFill>
                  <a:schemeClr val="bg1"/>
                </a:solidFill>
                <a:cs typeface="Times New Roman" panose="02020603050405020304" pitchFamily="18" charset="0"/>
                <a:sym typeface="Wingdings" panose="05000000000000000000" pitchFamily="2" charset="2"/>
              </a:rPr>
              <a:t>2</a:t>
            </a:r>
          </a:p>
        </p:txBody>
      </p:sp>
      <p:cxnSp>
        <p:nvCxnSpPr>
          <p:cNvPr id="48" name="直接箭头连接符 47">
            <a:extLst>
              <a:ext uri="{FF2B5EF4-FFF2-40B4-BE49-F238E27FC236}">
                <a16:creationId xmlns:a16="http://schemas.microsoft.com/office/drawing/2014/main" id="{2A70F9B9-25ED-9579-B9B1-740D185B5228}"/>
              </a:ext>
            </a:extLst>
          </p:cNvPr>
          <p:cNvCxnSpPr>
            <a:cxnSpLocks/>
            <a:stCxn id="46" idx="2"/>
          </p:cNvCxnSpPr>
          <p:nvPr/>
        </p:nvCxnSpPr>
        <p:spPr>
          <a:xfrm>
            <a:off x="6660232" y="5517192"/>
            <a:ext cx="0" cy="468000"/>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68F89AA0-792B-12F4-113B-53E1CDF0FA31}"/>
              </a:ext>
            </a:extLst>
          </p:cNvPr>
          <p:cNvSpPr txBox="1"/>
          <p:nvPr/>
        </p:nvSpPr>
        <p:spPr>
          <a:xfrm>
            <a:off x="6677570" y="5589200"/>
            <a:ext cx="504056" cy="360000"/>
          </a:xfrm>
          <a:prstGeom prst="rect">
            <a:avLst/>
          </a:prstGeom>
          <a:noFill/>
          <a:ln w="12700">
            <a:noFill/>
          </a:ln>
        </p:spPr>
        <p:txBody>
          <a:bodyPr wrap="square" rtlCol="0" anchor="ctr" anchorCtr="0">
            <a:noAutofit/>
          </a:bodyPr>
          <a:lstStyle/>
          <a:p>
            <a:pPr algn="ctr">
              <a:lnSpc>
                <a:spcPct val="120000"/>
              </a:lnSpc>
            </a:pPr>
            <a:endParaRPr lang="en-US" altLang="zh-CN" sz="1600" b="1" dirty="0">
              <a:solidFill>
                <a:schemeClr val="bg1"/>
              </a:solidFill>
              <a:cs typeface="Times New Roman" panose="02020603050405020304" pitchFamily="18" charset="0"/>
              <a:sym typeface="Wingdings" panose="05000000000000000000" pitchFamily="2" charset="2"/>
            </a:endParaRPr>
          </a:p>
        </p:txBody>
      </p:sp>
      <p:sp>
        <p:nvSpPr>
          <p:cNvPr id="57" name="文本框 56">
            <a:extLst>
              <a:ext uri="{FF2B5EF4-FFF2-40B4-BE49-F238E27FC236}">
                <a16:creationId xmlns:a16="http://schemas.microsoft.com/office/drawing/2014/main" id="{F0BA8CE9-F61E-3F1D-ADA6-CB9DD5B86AA2}"/>
              </a:ext>
            </a:extLst>
          </p:cNvPr>
          <p:cNvSpPr txBox="1"/>
          <p:nvPr/>
        </p:nvSpPr>
        <p:spPr>
          <a:xfrm>
            <a:off x="5076056" y="4437112"/>
            <a:ext cx="720080" cy="360000"/>
          </a:xfrm>
          <a:prstGeom prst="rect">
            <a:avLst/>
          </a:prstGeom>
          <a:noFill/>
          <a:ln w="12700">
            <a:no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C</a:t>
            </a:r>
            <a:r>
              <a:rPr lang="en-US" altLang="zh-CN" sz="1600" b="1" baseline="-25000" dirty="0">
                <a:solidFill>
                  <a:schemeClr val="bg1"/>
                </a:solidFill>
                <a:cs typeface="Times New Roman" panose="02020603050405020304" pitchFamily="18" charset="0"/>
                <a:sym typeface="Wingdings" panose="05000000000000000000" pitchFamily="2" charset="2"/>
              </a:rPr>
              <a:t>y</a:t>
            </a:r>
            <a:r>
              <a:rPr lang="en-US" altLang="zh-CN" sz="1600" b="1" dirty="0">
                <a:solidFill>
                  <a:schemeClr val="bg1"/>
                </a:solidFill>
                <a:cs typeface="Times New Roman" panose="02020603050405020304" pitchFamily="18" charset="0"/>
                <a:sym typeface="Wingdings" panose="05000000000000000000" pitchFamily="2" charset="2"/>
              </a:rPr>
              <a:t>=1</a:t>
            </a:r>
          </a:p>
        </p:txBody>
      </p:sp>
      <p:sp>
        <p:nvSpPr>
          <p:cNvPr id="58" name="文本框 57">
            <a:extLst>
              <a:ext uri="{FF2B5EF4-FFF2-40B4-BE49-F238E27FC236}">
                <a16:creationId xmlns:a16="http://schemas.microsoft.com/office/drawing/2014/main" id="{60CBDDC8-6C13-60A8-9AAE-EE5592339E8C}"/>
              </a:ext>
            </a:extLst>
          </p:cNvPr>
          <p:cNvSpPr txBox="1"/>
          <p:nvPr/>
        </p:nvSpPr>
        <p:spPr>
          <a:xfrm>
            <a:off x="5868144" y="4807092"/>
            <a:ext cx="720080" cy="360000"/>
          </a:xfrm>
          <a:prstGeom prst="rect">
            <a:avLst/>
          </a:prstGeom>
          <a:noFill/>
          <a:ln w="12700">
            <a:no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C</a:t>
            </a:r>
            <a:r>
              <a:rPr lang="en-US" altLang="zh-CN" sz="1600" b="1" baseline="-25000" dirty="0">
                <a:solidFill>
                  <a:schemeClr val="bg1"/>
                </a:solidFill>
                <a:cs typeface="Times New Roman" panose="02020603050405020304" pitchFamily="18" charset="0"/>
                <a:sym typeface="Wingdings" panose="05000000000000000000" pitchFamily="2" charset="2"/>
              </a:rPr>
              <a:t>y</a:t>
            </a:r>
            <a:r>
              <a:rPr lang="en-US" altLang="zh-CN" sz="1600" b="1" dirty="0">
                <a:solidFill>
                  <a:schemeClr val="bg1"/>
                </a:solidFill>
                <a:cs typeface="Times New Roman" panose="02020603050405020304" pitchFamily="18" charset="0"/>
                <a:sym typeface="Wingdings" panose="05000000000000000000" pitchFamily="2" charset="2"/>
              </a:rPr>
              <a:t>=0</a:t>
            </a:r>
          </a:p>
        </p:txBody>
      </p:sp>
      <p:sp>
        <p:nvSpPr>
          <p:cNvPr id="59" name="文本框 58">
            <a:extLst>
              <a:ext uri="{FF2B5EF4-FFF2-40B4-BE49-F238E27FC236}">
                <a16:creationId xmlns:a16="http://schemas.microsoft.com/office/drawing/2014/main" id="{BE005F9E-9C72-2D30-016E-5F5CDCF8E9D9}"/>
              </a:ext>
            </a:extLst>
          </p:cNvPr>
          <p:cNvSpPr txBox="1"/>
          <p:nvPr/>
        </p:nvSpPr>
        <p:spPr>
          <a:xfrm>
            <a:off x="5292080" y="1556792"/>
            <a:ext cx="720080" cy="360000"/>
          </a:xfrm>
          <a:prstGeom prst="rect">
            <a:avLst/>
          </a:prstGeom>
          <a:noFill/>
          <a:ln w="12700">
            <a:no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RD</a:t>
            </a:r>
          </a:p>
        </p:txBody>
      </p:sp>
      <p:sp>
        <p:nvSpPr>
          <p:cNvPr id="60" name="文本框 59">
            <a:extLst>
              <a:ext uri="{FF2B5EF4-FFF2-40B4-BE49-F238E27FC236}">
                <a16:creationId xmlns:a16="http://schemas.microsoft.com/office/drawing/2014/main" id="{0CA6F4C2-E1C7-1F81-4181-021B52692153}"/>
              </a:ext>
            </a:extLst>
          </p:cNvPr>
          <p:cNvSpPr txBox="1"/>
          <p:nvPr/>
        </p:nvSpPr>
        <p:spPr>
          <a:xfrm>
            <a:off x="7560332" y="1921834"/>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61" name="文本框 60">
            <a:extLst>
              <a:ext uri="{FF2B5EF4-FFF2-40B4-BE49-F238E27FC236}">
                <a16:creationId xmlns:a16="http://schemas.microsoft.com/office/drawing/2014/main" id="{2AFA4964-53A9-965A-E9A7-3322045FE6D8}"/>
              </a:ext>
            </a:extLst>
          </p:cNvPr>
          <p:cNvSpPr txBox="1"/>
          <p:nvPr/>
        </p:nvSpPr>
        <p:spPr>
          <a:xfrm>
            <a:off x="7560332" y="2492896"/>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62" name="文本框 61">
            <a:extLst>
              <a:ext uri="{FF2B5EF4-FFF2-40B4-BE49-F238E27FC236}">
                <a16:creationId xmlns:a16="http://schemas.microsoft.com/office/drawing/2014/main" id="{A15D0BB9-ED94-489D-9D6C-82B7232D7561}"/>
              </a:ext>
            </a:extLst>
          </p:cNvPr>
          <p:cNvSpPr txBox="1"/>
          <p:nvPr/>
        </p:nvSpPr>
        <p:spPr>
          <a:xfrm>
            <a:off x="7560332" y="3501008"/>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1010</a:t>
            </a:r>
          </a:p>
        </p:txBody>
      </p:sp>
      <p:sp>
        <p:nvSpPr>
          <p:cNvPr id="63" name="文本框 62">
            <a:extLst>
              <a:ext uri="{FF2B5EF4-FFF2-40B4-BE49-F238E27FC236}">
                <a16:creationId xmlns:a16="http://schemas.microsoft.com/office/drawing/2014/main" id="{DDC0F4F1-D9D9-D585-89F4-12B2303A478D}"/>
              </a:ext>
            </a:extLst>
          </p:cNvPr>
          <p:cNvSpPr txBox="1"/>
          <p:nvPr/>
        </p:nvSpPr>
        <p:spPr>
          <a:xfrm>
            <a:off x="7560332" y="3717032"/>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1001</a:t>
            </a:r>
          </a:p>
        </p:txBody>
      </p:sp>
      <p:sp>
        <p:nvSpPr>
          <p:cNvPr id="64" name="文本框 63">
            <a:extLst>
              <a:ext uri="{FF2B5EF4-FFF2-40B4-BE49-F238E27FC236}">
                <a16:creationId xmlns:a16="http://schemas.microsoft.com/office/drawing/2014/main" id="{09EF1823-499B-51F1-6B11-8E3FF218851D}"/>
              </a:ext>
            </a:extLst>
          </p:cNvPr>
          <p:cNvSpPr txBox="1"/>
          <p:nvPr/>
        </p:nvSpPr>
        <p:spPr>
          <a:xfrm>
            <a:off x="7560332" y="4005064"/>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1001</a:t>
            </a:r>
          </a:p>
        </p:txBody>
      </p:sp>
      <p:sp>
        <p:nvSpPr>
          <p:cNvPr id="65" name="文本框 64">
            <a:extLst>
              <a:ext uri="{FF2B5EF4-FFF2-40B4-BE49-F238E27FC236}">
                <a16:creationId xmlns:a16="http://schemas.microsoft.com/office/drawing/2014/main" id="{B81F87CD-7861-838A-88BE-41D7F91B7852}"/>
              </a:ext>
            </a:extLst>
          </p:cNvPr>
          <p:cNvSpPr txBox="1"/>
          <p:nvPr/>
        </p:nvSpPr>
        <p:spPr>
          <a:xfrm>
            <a:off x="7560332" y="4221088"/>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66" name="文本框 65">
            <a:extLst>
              <a:ext uri="{FF2B5EF4-FFF2-40B4-BE49-F238E27FC236}">
                <a16:creationId xmlns:a16="http://schemas.microsoft.com/office/drawing/2014/main" id="{7DEE1F0A-A7DF-0D3C-D6C2-A0BC83F77195}"/>
              </a:ext>
            </a:extLst>
          </p:cNvPr>
          <p:cNvSpPr txBox="1"/>
          <p:nvPr/>
        </p:nvSpPr>
        <p:spPr>
          <a:xfrm>
            <a:off x="7560332" y="5301208"/>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67" name="文本框 66">
            <a:extLst>
              <a:ext uri="{FF2B5EF4-FFF2-40B4-BE49-F238E27FC236}">
                <a16:creationId xmlns:a16="http://schemas.microsoft.com/office/drawing/2014/main" id="{9CC631B8-EC4F-4963-BBF8-2E9DE1621F1B}"/>
              </a:ext>
            </a:extLst>
          </p:cNvPr>
          <p:cNvSpPr txBox="1"/>
          <p:nvPr/>
        </p:nvSpPr>
        <p:spPr>
          <a:xfrm>
            <a:off x="7560332" y="5085216"/>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0001</a:t>
            </a:r>
          </a:p>
        </p:txBody>
      </p:sp>
      <p:cxnSp>
        <p:nvCxnSpPr>
          <p:cNvPr id="6" name="直接箭头连接符 5">
            <a:extLst>
              <a:ext uri="{FF2B5EF4-FFF2-40B4-BE49-F238E27FC236}">
                <a16:creationId xmlns:a16="http://schemas.microsoft.com/office/drawing/2014/main" id="{E1AC9468-7D92-A7AA-4BED-9DEF3CD0EE49}"/>
              </a:ext>
            </a:extLst>
          </p:cNvPr>
          <p:cNvCxnSpPr>
            <a:cxnSpLocks noChangeShapeType="1"/>
          </p:cNvCxnSpPr>
          <p:nvPr/>
        </p:nvCxnSpPr>
        <p:spPr bwMode="auto">
          <a:xfrm>
            <a:off x="4824822" y="1916952"/>
            <a:ext cx="0" cy="1512050"/>
          </a:xfrm>
          <a:prstGeom prst="straightConnector1">
            <a:avLst/>
          </a:prstGeom>
          <a:noFill/>
          <a:ln w="12700" cap="sq" algn="ctr">
            <a:solidFill>
              <a:srgbClr val="00B050"/>
            </a:solidFill>
            <a:round/>
            <a:headEnd type="stealth" w="med" len="med"/>
            <a:tailEnd type="stealth" w="med" len="med"/>
          </a:ln>
        </p:spPr>
      </p:cxnSp>
      <p:cxnSp>
        <p:nvCxnSpPr>
          <p:cNvPr id="7" name="直接箭头连接符 6">
            <a:extLst>
              <a:ext uri="{FF2B5EF4-FFF2-40B4-BE49-F238E27FC236}">
                <a16:creationId xmlns:a16="http://schemas.microsoft.com/office/drawing/2014/main" id="{4FC6FEEC-7849-7951-0AD6-A11FDAF95D5D}"/>
              </a:ext>
            </a:extLst>
          </p:cNvPr>
          <p:cNvCxnSpPr>
            <a:cxnSpLocks noChangeShapeType="1"/>
          </p:cNvCxnSpPr>
          <p:nvPr/>
        </p:nvCxnSpPr>
        <p:spPr bwMode="auto">
          <a:xfrm>
            <a:off x="4824660" y="3429000"/>
            <a:ext cx="0" cy="569626"/>
          </a:xfrm>
          <a:prstGeom prst="straightConnector1">
            <a:avLst/>
          </a:prstGeom>
          <a:noFill/>
          <a:ln w="12700" cap="sq" algn="ctr">
            <a:solidFill>
              <a:srgbClr val="00B050"/>
            </a:solidFill>
            <a:round/>
            <a:headEnd type="stealth" w="med" len="med"/>
            <a:tailEnd type="stealth" w="med" len="med"/>
          </a:ln>
        </p:spPr>
      </p:cxnSp>
      <p:cxnSp>
        <p:nvCxnSpPr>
          <p:cNvPr id="8" name="直接箭头连接符 13">
            <a:extLst>
              <a:ext uri="{FF2B5EF4-FFF2-40B4-BE49-F238E27FC236}">
                <a16:creationId xmlns:a16="http://schemas.microsoft.com/office/drawing/2014/main" id="{F511C05C-BFDE-0ACE-D088-AD8E7ACCCCAD}"/>
              </a:ext>
            </a:extLst>
          </p:cNvPr>
          <p:cNvCxnSpPr>
            <a:cxnSpLocks noChangeShapeType="1"/>
          </p:cNvCxnSpPr>
          <p:nvPr/>
        </p:nvCxnSpPr>
        <p:spPr bwMode="auto">
          <a:xfrm>
            <a:off x="4826248" y="4005152"/>
            <a:ext cx="0" cy="1080000"/>
          </a:xfrm>
          <a:prstGeom prst="straightConnector1">
            <a:avLst/>
          </a:prstGeom>
          <a:noFill/>
          <a:ln w="12700" cap="sq" algn="ctr">
            <a:solidFill>
              <a:srgbClr val="00B050"/>
            </a:solidFill>
            <a:round/>
            <a:headEnd type="stealth" w="med" len="med"/>
            <a:tailEnd type="stealth" w="med" len="med"/>
          </a:ln>
        </p:spPr>
      </p:cxnSp>
      <p:cxnSp>
        <p:nvCxnSpPr>
          <p:cNvPr id="11" name="直接箭头连接符 15">
            <a:extLst>
              <a:ext uri="{FF2B5EF4-FFF2-40B4-BE49-F238E27FC236}">
                <a16:creationId xmlns:a16="http://schemas.microsoft.com/office/drawing/2014/main" id="{F681FE5A-9DCA-7EB6-A238-AFA71867DCBB}"/>
              </a:ext>
            </a:extLst>
          </p:cNvPr>
          <p:cNvCxnSpPr>
            <a:cxnSpLocks noChangeShapeType="1"/>
          </p:cNvCxnSpPr>
          <p:nvPr/>
        </p:nvCxnSpPr>
        <p:spPr bwMode="auto">
          <a:xfrm>
            <a:off x="4824028" y="5072701"/>
            <a:ext cx="0" cy="648000"/>
          </a:xfrm>
          <a:prstGeom prst="straightConnector1">
            <a:avLst/>
          </a:prstGeom>
          <a:noFill/>
          <a:ln w="12700" cap="sq" algn="ctr">
            <a:solidFill>
              <a:srgbClr val="00B050"/>
            </a:solidFill>
            <a:round/>
            <a:headEnd type="stealth" w="med" len="med"/>
            <a:tailEnd type="stealth" w="med" len="med"/>
          </a:ln>
        </p:spPr>
      </p:cxnSp>
      <p:cxnSp>
        <p:nvCxnSpPr>
          <p:cNvPr id="12" name="直接连接符 20">
            <a:extLst>
              <a:ext uri="{FF2B5EF4-FFF2-40B4-BE49-F238E27FC236}">
                <a16:creationId xmlns:a16="http://schemas.microsoft.com/office/drawing/2014/main" id="{AE6DCB82-2F9D-B119-F4B7-ED9E8346DBC7}"/>
              </a:ext>
            </a:extLst>
          </p:cNvPr>
          <p:cNvCxnSpPr>
            <a:cxnSpLocks noChangeShapeType="1"/>
          </p:cNvCxnSpPr>
          <p:nvPr/>
        </p:nvCxnSpPr>
        <p:spPr bwMode="auto">
          <a:xfrm>
            <a:off x="4646861" y="1915244"/>
            <a:ext cx="357187" cy="1588"/>
          </a:xfrm>
          <a:prstGeom prst="line">
            <a:avLst/>
          </a:prstGeom>
          <a:noFill/>
          <a:ln w="12700" cap="sq" algn="ctr">
            <a:solidFill>
              <a:srgbClr val="00B050"/>
            </a:solidFill>
            <a:round/>
            <a:headEnd type="none" w="sm" len="sm"/>
            <a:tailEnd type="none" w="sm" len="sm"/>
          </a:ln>
        </p:spPr>
      </p:cxnSp>
      <p:cxnSp>
        <p:nvCxnSpPr>
          <p:cNvPr id="13" name="直接连接符 22">
            <a:extLst>
              <a:ext uri="{FF2B5EF4-FFF2-40B4-BE49-F238E27FC236}">
                <a16:creationId xmlns:a16="http://schemas.microsoft.com/office/drawing/2014/main" id="{BF2FBA53-BA92-76CA-A1C4-71FA54F687E9}"/>
              </a:ext>
            </a:extLst>
          </p:cNvPr>
          <p:cNvCxnSpPr>
            <a:cxnSpLocks noChangeShapeType="1"/>
          </p:cNvCxnSpPr>
          <p:nvPr/>
        </p:nvCxnSpPr>
        <p:spPr bwMode="auto">
          <a:xfrm>
            <a:off x="4646860" y="3427413"/>
            <a:ext cx="357188" cy="1587"/>
          </a:xfrm>
          <a:prstGeom prst="line">
            <a:avLst/>
          </a:prstGeom>
          <a:noFill/>
          <a:ln w="12700" cap="sq" algn="ctr">
            <a:solidFill>
              <a:srgbClr val="00B050"/>
            </a:solidFill>
            <a:round/>
            <a:headEnd type="none" w="sm" len="sm"/>
            <a:tailEnd type="none" w="sm" len="sm"/>
          </a:ln>
        </p:spPr>
      </p:cxnSp>
      <p:cxnSp>
        <p:nvCxnSpPr>
          <p:cNvPr id="14" name="直接连接符 23">
            <a:extLst>
              <a:ext uri="{FF2B5EF4-FFF2-40B4-BE49-F238E27FC236}">
                <a16:creationId xmlns:a16="http://schemas.microsoft.com/office/drawing/2014/main" id="{D1AA6775-EF4D-68EF-D3AC-24839AF670DF}"/>
              </a:ext>
            </a:extLst>
          </p:cNvPr>
          <p:cNvCxnSpPr>
            <a:cxnSpLocks noChangeShapeType="1"/>
          </p:cNvCxnSpPr>
          <p:nvPr/>
        </p:nvCxnSpPr>
        <p:spPr bwMode="auto">
          <a:xfrm>
            <a:off x="4646861" y="5731668"/>
            <a:ext cx="357187" cy="1588"/>
          </a:xfrm>
          <a:prstGeom prst="line">
            <a:avLst/>
          </a:prstGeom>
          <a:noFill/>
          <a:ln w="12700" cap="sq" algn="ctr">
            <a:solidFill>
              <a:srgbClr val="00B050"/>
            </a:solidFill>
            <a:round/>
            <a:headEnd type="none" w="sm" len="sm"/>
            <a:tailEnd type="none" w="sm" len="sm"/>
          </a:ln>
        </p:spPr>
      </p:cxnSp>
      <p:cxnSp>
        <p:nvCxnSpPr>
          <p:cNvPr id="15" name="直接连接符 24">
            <a:extLst>
              <a:ext uri="{FF2B5EF4-FFF2-40B4-BE49-F238E27FC236}">
                <a16:creationId xmlns:a16="http://schemas.microsoft.com/office/drawing/2014/main" id="{0598F7BB-3837-9329-CEA7-5D4747BF03D5}"/>
              </a:ext>
            </a:extLst>
          </p:cNvPr>
          <p:cNvCxnSpPr>
            <a:cxnSpLocks noChangeShapeType="1"/>
          </p:cNvCxnSpPr>
          <p:nvPr/>
        </p:nvCxnSpPr>
        <p:spPr bwMode="auto">
          <a:xfrm>
            <a:off x="4646860" y="5085184"/>
            <a:ext cx="357188" cy="1587"/>
          </a:xfrm>
          <a:prstGeom prst="line">
            <a:avLst/>
          </a:prstGeom>
          <a:noFill/>
          <a:ln w="12700" cap="sq" algn="ctr">
            <a:solidFill>
              <a:srgbClr val="00B050"/>
            </a:solidFill>
            <a:round/>
            <a:headEnd type="none" w="sm" len="sm"/>
            <a:tailEnd type="none" w="sm" len="sm"/>
          </a:ln>
        </p:spPr>
      </p:cxnSp>
      <p:cxnSp>
        <p:nvCxnSpPr>
          <p:cNvPr id="20" name="直接连接符 25">
            <a:extLst>
              <a:ext uri="{FF2B5EF4-FFF2-40B4-BE49-F238E27FC236}">
                <a16:creationId xmlns:a16="http://schemas.microsoft.com/office/drawing/2014/main" id="{9863593E-3793-7032-8644-8960B598113D}"/>
              </a:ext>
            </a:extLst>
          </p:cNvPr>
          <p:cNvCxnSpPr>
            <a:cxnSpLocks noChangeShapeType="1"/>
          </p:cNvCxnSpPr>
          <p:nvPr/>
        </p:nvCxnSpPr>
        <p:spPr bwMode="auto">
          <a:xfrm>
            <a:off x="4646861" y="4003476"/>
            <a:ext cx="357187" cy="1588"/>
          </a:xfrm>
          <a:prstGeom prst="line">
            <a:avLst/>
          </a:prstGeom>
          <a:noFill/>
          <a:ln w="12700" cap="sq" algn="ctr">
            <a:solidFill>
              <a:srgbClr val="00B050"/>
            </a:solidFill>
            <a:round/>
            <a:headEnd type="none" w="sm" len="sm"/>
            <a:tailEnd type="none" w="sm" len="sm"/>
          </a:ln>
        </p:spPr>
      </p:cxnSp>
      <p:sp>
        <p:nvSpPr>
          <p:cNvPr id="23" name="TextBox 27">
            <a:extLst>
              <a:ext uri="{FF2B5EF4-FFF2-40B4-BE49-F238E27FC236}">
                <a16:creationId xmlns:a16="http://schemas.microsoft.com/office/drawing/2014/main" id="{B851DE18-CA1A-EE36-6458-A3FF42525D7C}"/>
              </a:ext>
            </a:extLst>
          </p:cNvPr>
          <p:cNvSpPr txBox="1">
            <a:spLocks noChangeArrowheads="1"/>
          </p:cNvSpPr>
          <p:nvPr/>
        </p:nvSpPr>
        <p:spPr bwMode="auto">
          <a:xfrm>
            <a:off x="3022338" y="3532946"/>
            <a:ext cx="1117614" cy="400110"/>
          </a:xfrm>
          <a:prstGeom prst="rect">
            <a:avLst/>
          </a:prstGeom>
          <a:noFill/>
          <a:ln>
            <a:noFill/>
          </a:ln>
        </p:spPr>
        <p:txBody>
          <a:bodyPr wrap="non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8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mn-lt"/>
              </a:rPr>
              <a:t>a+b</a:t>
            </a:r>
            <a:r>
              <a:rPr lang="zh-CN" altLang="en-US" sz="18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mn-lt"/>
              </a:rPr>
              <a:t>运算</a:t>
            </a:r>
          </a:p>
        </p:txBody>
      </p:sp>
      <p:sp>
        <p:nvSpPr>
          <p:cNvPr id="24" name="TextBox 28">
            <a:extLst>
              <a:ext uri="{FF2B5EF4-FFF2-40B4-BE49-F238E27FC236}">
                <a16:creationId xmlns:a16="http://schemas.microsoft.com/office/drawing/2014/main" id="{9399BA7D-C656-C6C6-FE0D-DC4D84B410F1}"/>
              </a:ext>
            </a:extLst>
          </p:cNvPr>
          <p:cNvSpPr txBox="1">
            <a:spLocks noChangeArrowheads="1"/>
          </p:cNvSpPr>
          <p:nvPr/>
        </p:nvSpPr>
        <p:spPr bwMode="auto">
          <a:xfrm>
            <a:off x="2748224" y="4037002"/>
            <a:ext cx="1391728" cy="400110"/>
          </a:xfrm>
          <a:prstGeom prst="rect">
            <a:avLst/>
          </a:prstGeom>
          <a:noFill/>
          <a:ln>
            <a:noFill/>
          </a:ln>
        </p:spPr>
        <p:txBody>
          <a:bodyPr wrap="non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8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mn-lt"/>
              </a:rPr>
              <a:t>a+b+6</a:t>
            </a:r>
            <a:r>
              <a:rPr lang="zh-CN" altLang="en-US" sz="18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mn-lt"/>
              </a:rPr>
              <a:t>运算</a:t>
            </a:r>
          </a:p>
        </p:txBody>
      </p:sp>
      <p:sp>
        <p:nvSpPr>
          <p:cNvPr id="25" name="TextBox 29">
            <a:extLst>
              <a:ext uri="{FF2B5EF4-FFF2-40B4-BE49-F238E27FC236}">
                <a16:creationId xmlns:a16="http://schemas.microsoft.com/office/drawing/2014/main" id="{ACD0E3DA-E7EF-EA5B-B3C1-340F332ACD1D}"/>
              </a:ext>
            </a:extLst>
          </p:cNvPr>
          <p:cNvSpPr txBox="1">
            <a:spLocks noChangeArrowheads="1"/>
          </p:cNvSpPr>
          <p:nvPr/>
        </p:nvSpPr>
        <p:spPr bwMode="auto">
          <a:xfrm>
            <a:off x="3051192" y="5229200"/>
            <a:ext cx="1087157" cy="400110"/>
          </a:xfrm>
          <a:prstGeom prst="rect">
            <a:avLst/>
          </a:prstGeom>
          <a:noFill/>
          <a:ln>
            <a:noFill/>
          </a:ln>
        </p:spPr>
        <p:txBody>
          <a:bodyPr wrap="non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8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mn-lt"/>
              </a:rPr>
              <a:t>减</a:t>
            </a:r>
            <a:r>
              <a:rPr lang="en-US" altLang="zh-CN" sz="18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mn-lt"/>
              </a:rPr>
              <a:t>6</a:t>
            </a:r>
            <a:r>
              <a:rPr lang="zh-CN" altLang="en-US" sz="18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mn-lt"/>
              </a:rPr>
              <a:t>运算</a:t>
            </a:r>
          </a:p>
        </p:txBody>
      </p:sp>
      <p:sp>
        <p:nvSpPr>
          <p:cNvPr id="27" name="TextBox 31">
            <a:extLst>
              <a:ext uri="{FF2B5EF4-FFF2-40B4-BE49-F238E27FC236}">
                <a16:creationId xmlns:a16="http://schemas.microsoft.com/office/drawing/2014/main" id="{1906D930-8A20-1C6A-1A20-7EDCF73C30CF}"/>
              </a:ext>
            </a:extLst>
          </p:cNvPr>
          <p:cNvSpPr txBox="1">
            <a:spLocks noChangeArrowheads="1"/>
          </p:cNvSpPr>
          <p:nvPr/>
        </p:nvSpPr>
        <p:spPr bwMode="auto">
          <a:xfrm>
            <a:off x="755576" y="2886427"/>
            <a:ext cx="3672000" cy="646331"/>
          </a:xfrm>
          <a:prstGeom prst="rect">
            <a:avLst/>
          </a:prstGeom>
          <a:solidFill>
            <a:srgbClr val="B9DCCA"/>
          </a:solidFill>
          <a:ln>
            <a:solidFill>
              <a:schemeClr val="accent6">
                <a:lumMod val="75000"/>
              </a:schemeClr>
            </a:solid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1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n-lt"/>
              </a:rPr>
              <a:t>P</a:t>
            </a:r>
            <a:r>
              <a:rPr lang="en-US" altLang="zh-CN" sz="1800" b="1" baseline="-25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n-lt"/>
              </a:rPr>
              <a:t>1</a:t>
            </a:r>
            <a:r>
              <a:rPr lang="zh-CN" altLang="en-US" sz="1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n-lt"/>
              </a:rPr>
              <a:t>测试，</a:t>
            </a:r>
            <a:r>
              <a:rPr lang="zh-CN" altLang="en-US" sz="18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表示译码操作，用</a:t>
            </a:r>
            <a:r>
              <a:rPr lang="en-US" altLang="zh-CN"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lt"/>
              </a:rPr>
              <a:t>OP</a:t>
            </a:r>
            <a:r>
              <a:rPr lang="zh-CN" altLang="en-US"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lt"/>
              </a:rPr>
              <a:t>字段</a:t>
            </a:r>
            <a:r>
              <a:rPr lang="zh-CN" altLang="en-US" sz="18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作为形成微指令的地址</a:t>
            </a:r>
          </a:p>
        </p:txBody>
      </p:sp>
      <p:sp>
        <p:nvSpPr>
          <p:cNvPr id="31" name="TextBox 33">
            <a:extLst>
              <a:ext uri="{FF2B5EF4-FFF2-40B4-BE49-F238E27FC236}">
                <a16:creationId xmlns:a16="http://schemas.microsoft.com/office/drawing/2014/main" id="{8F1CC839-126C-0A05-842E-7568CB102264}"/>
              </a:ext>
            </a:extLst>
          </p:cNvPr>
          <p:cNvSpPr txBox="1">
            <a:spLocks noChangeArrowheads="1"/>
          </p:cNvSpPr>
          <p:nvPr/>
        </p:nvSpPr>
        <p:spPr bwMode="auto">
          <a:xfrm>
            <a:off x="755576" y="4487912"/>
            <a:ext cx="3672000" cy="646331"/>
          </a:xfrm>
          <a:prstGeom prst="rect">
            <a:avLst/>
          </a:prstGeom>
          <a:solidFill>
            <a:srgbClr val="B9DCCA"/>
          </a:solidFill>
          <a:ln>
            <a:solidFill>
              <a:schemeClr val="accent6">
                <a:lumMod val="75000"/>
              </a:schemeClr>
            </a:solid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1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n-lt"/>
              </a:rPr>
              <a:t>P</a:t>
            </a:r>
            <a:r>
              <a:rPr lang="en-US" altLang="zh-CN" sz="1800" b="1" baseline="-25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n-lt"/>
              </a:rPr>
              <a:t>2</a:t>
            </a:r>
            <a:r>
              <a:rPr lang="zh-CN" altLang="en-US" sz="1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n-lt"/>
              </a:rPr>
              <a:t>测试</a:t>
            </a:r>
            <a:r>
              <a:rPr lang="zh-CN" altLang="en-US" sz="18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，用</a:t>
            </a:r>
            <a:r>
              <a:rPr lang="en-US" altLang="zh-CN" sz="18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Cy</a:t>
            </a:r>
            <a:r>
              <a:rPr lang="zh-CN" altLang="en-US" sz="18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的状态来修改微地址寄存器的最后一位</a:t>
            </a:r>
          </a:p>
        </p:txBody>
      </p:sp>
      <p:sp>
        <p:nvSpPr>
          <p:cNvPr id="32" name="标注: 线形 31">
            <a:extLst>
              <a:ext uri="{FF2B5EF4-FFF2-40B4-BE49-F238E27FC236}">
                <a16:creationId xmlns:a16="http://schemas.microsoft.com/office/drawing/2014/main" id="{502ACB8B-C3FF-F08D-EC7A-20F9EF6A44CB}"/>
              </a:ext>
            </a:extLst>
          </p:cNvPr>
          <p:cNvSpPr/>
          <p:nvPr/>
        </p:nvSpPr>
        <p:spPr bwMode="auto">
          <a:xfrm>
            <a:off x="7380311" y="1137444"/>
            <a:ext cx="1260000" cy="576000"/>
          </a:xfrm>
          <a:prstGeom prst="borderCallout1">
            <a:avLst>
              <a:gd name="adj1" fmla="val 105654"/>
              <a:gd name="adj2" fmla="val 49199"/>
              <a:gd name="adj3" fmla="val 143991"/>
              <a:gd name="adj4" fmla="val 36704"/>
            </a:avLst>
          </a:prstGeom>
          <a:solidFill>
            <a:schemeClr val="accent6">
              <a:lumMod val="60000"/>
              <a:lumOff val="40000"/>
            </a:schemeClr>
          </a:solidFill>
          <a:ln w="12700" cap="sq" cmpd="sng" algn="ctr">
            <a:solidFill>
              <a:schemeClr val="accent6">
                <a:lumMod val="75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600" b="1" dirty="0">
                <a:solidFill>
                  <a:schemeClr val="bg1"/>
                </a:solidFill>
                <a:latin typeface="楷体" panose="02010609060101010101" pitchFamily="49" charset="-122"/>
                <a:ea typeface="楷体" panose="02010609060101010101" pitchFamily="49" charset="-122"/>
              </a:rPr>
              <a:t>本条微指令</a:t>
            </a:r>
            <a:endParaRPr lang="en-US" altLang="zh-CN" sz="1600" b="1" dirty="0">
              <a:solidFill>
                <a:schemeClr val="bg1"/>
              </a:solidFill>
              <a:latin typeface="楷体" panose="02010609060101010101" pitchFamily="49" charset="-122"/>
              <a:ea typeface="楷体" panose="02010609060101010101" pitchFamily="49" charset="-122"/>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sz="1600" b="1" dirty="0">
                <a:solidFill>
                  <a:schemeClr val="bg1"/>
                </a:solidFill>
                <a:latin typeface="楷体" panose="02010609060101010101" pitchFamily="49" charset="-122"/>
                <a:ea typeface="楷体" panose="02010609060101010101" pitchFamily="49" charset="-122"/>
              </a:rPr>
              <a:t>的微地址</a:t>
            </a:r>
            <a:endParaRPr kumimoji="0" lang="zh-CN" altLang="en-US" sz="16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endParaRPr>
          </a:p>
        </p:txBody>
      </p:sp>
      <p:sp>
        <p:nvSpPr>
          <p:cNvPr id="33" name="标注: 线形 32">
            <a:extLst>
              <a:ext uri="{FF2B5EF4-FFF2-40B4-BE49-F238E27FC236}">
                <a16:creationId xmlns:a16="http://schemas.microsoft.com/office/drawing/2014/main" id="{1053E0E8-2E8B-4726-334B-4FB23C19FD13}"/>
              </a:ext>
            </a:extLst>
          </p:cNvPr>
          <p:cNvSpPr/>
          <p:nvPr/>
        </p:nvSpPr>
        <p:spPr bwMode="auto">
          <a:xfrm>
            <a:off x="7380311" y="2924944"/>
            <a:ext cx="1260000" cy="576000"/>
          </a:xfrm>
          <a:prstGeom prst="borderCallout1">
            <a:avLst>
              <a:gd name="adj1" fmla="val -6225"/>
              <a:gd name="adj2" fmla="val 48693"/>
              <a:gd name="adj3" fmla="val -31019"/>
              <a:gd name="adj4" fmla="val 37421"/>
            </a:avLst>
          </a:prstGeom>
          <a:solidFill>
            <a:schemeClr val="accent6">
              <a:lumMod val="60000"/>
              <a:lumOff val="40000"/>
            </a:schemeClr>
          </a:solidFill>
          <a:ln w="12700" cap="sq" cmpd="sng" algn="ctr">
            <a:solidFill>
              <a:schemeClr val="accent6">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600" b="1" dirty="0">
                <a:solidFill>
                  <a:schemeClr val="bg1"/>
                </a:solidFill>
                <a:latin typeface="楷体" panose="02010609060101010101" pitchFamily="49" charset="-122"/>
                <a:ea typeface="楷体" panose="02010609060101010101" pitchFamily="49" charset="-122"/>
              </a:rPr>
              <a:t>默认后继微地址</a:t>
            </a:r>
            <a:endParaRPr kumimoji="0" lang="zh-CN" altLang="en-US" sz="16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endParaRPr>
          </a:p>
        </p:txBody>
      </p:sp>
      <p:sp>
        <p:nvSpPr>
          <p:cNvPr id="34" name="TextBox 26">
            <a:extLst>
              <a:ext uri="{FF2B5EF4-FFF2-40B4-BE49-F238E27FC236}">
                <a16:creationId xmlns:a16="http://schemas.microsoft.com/office/drawing/2014/main" id="{D9AC4350-6FD1-4CAF-479A-51EA67EE4E94}"/>
              </a:ext>
            </a:extLst>
          </p:cNvPr>
          <p:cNvSpPr txBox="1">
            <a:spLocks noChangeArrowheads="1"/>
          </p:cNvSpPr>
          <p:nvPr/>
        </p:nvSpPr>
        <p:spPr bwMode="auto">
          <a:xfrm>
            <a:off x="3181034" y="2204864"/>
            <a:ext cx="958917" cy="400110"/>
          </a:xfrm>
          <a:prstGeom prst="rect">
            <a:avLst/>
          </a:prstGeom>
          <a:noFill/>
          <a:ln>
            <a:noFill/>
          </a:ln>
        </p:spPr>
        <p:txBody>
          <a:bodyPr wrap="non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8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mn-lt"/>
              </a:rPr>
              <a:t>取指令</a:t>
            </a:r>
          </a:p>
        </p:txBody>
      </p:sp>
      <p:sp>
        <p:nvSpPr>
          <p:cNvPr id="3" name="椭圆 2">
            <a:extLst>
              <a:ext uri="{FF2B5EF4-FFF2-40B4-BE49-F238E27FC236}">
                <a16:creationId xmlns:a16="http://schemas.microsoft.com/office/drawing/2014/main" id="{1DEF9EE1-3B62-FF2D-CE11-163F3AD96137}"/>
              </a:ext>
            </a:extLst>
          </p:cNvPr>
          <p:cNvSpPr/>
          <p:nvPr/>
        </p:nvSpPr>
        <p:spPr>
          <a:xfrm>
            <a:off x="4716016" y="2564965"/>
            <a:ext cx="216024" cy="216024"/>
          </a:xfrm>
          <a:prstGeom prst="ellipse">
            <a:avLst/>
          </a:prstGeom>
          <a:ln>
            <a:solidFill>
              <a:srgbClr val="B9DCC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椭圆 3">
            <a:extLst>
              <a:ext uri="{FF2B5EF4-FFF2-40B4-BE49-F238E27FC236}">
                <a16:creationId xmlns:a16="http://schemas.microsoft.com/office/drawing/2014/main" id="{9ED29564-5273-7B59-83CF-186934C33BBE}"/>
              </a:ext>
            </a:extLst>
          </p:cNvPr>
          <p:cNvSpPr/>
          <p:nvPr/>
        </p:nvSpPr>
        <p:spPr>
          <a:xfrm>
            <a:off x="4716016" y="3605801"/>
            <a:ext cx="216024" cy="216024"/>
          </a:xfrm>
          <a:prstGeom prst="ellipse">
            <a:avLst/>
          </a:prstGeom>
          <a:ln>
            <a:solidFill>
              <a:srgbClr val="B9DCC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6" name="椭圆 35">
            <a:extLst>
              <a:ext uri="{FF2B5EF4-FFF2-40B4-BE49-F238E27FC236}">
                <a16:creationId xmlns:a16="http://schemas.microsoft.com/office/drawing/2014/main" id="{F7E59748-638E-AA1B-8495-8719D7444471}"/>
              </a:ext>
            </a:extLst>
          </p:cNvPr>
          <p:cNvSpPr/>
          <p:nvPr/>
        </p:nvSpPr>
        <p:spPr>
          <a:xfrm>
            <a:off x="4716016" y="4437140"/>
            <a:ext cx="216024" cy="216024"/>
          </a:xfrm>
          <a:prstGeom prst="ellipse">
            <a:avLst/>
          </a:prstGeom>
          <a:ln>
            <a:solidFill>
              <a:srgbClr val="B9DCC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7" name="椭圆 36">
            <a:extLst>
              <a:ext uri="{FF2B5EF4-FFF2-40B4-BE49-F238E27FC236}">
                <a16:creationId xmlns:a16="http://schemas.microsoft.com/office/drawing/2014/main" id="{1BD3625B-6600-97D8-F153-256A9DFAEF47}"/>
              </a:ext>
            </a:extLst>
          </p:cNvPr>
          <p:cNvSpPr/>
          <p:nvPr/>
        </p:nvSpPr>
        <p:spPr>
          <a:xfrm>
            <a:off x="4716016" y="5288689"/>
            <a:ext cx="216024" cy="216024"/>
          </a:xfrm>
          <a:prstGeom prst="ellipse">
            <a:avLst/>
          </a:prstGeom>
          <a:ln>
            <a:solidFill>
              <a:srgbClr val="B9DCC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灯片编号占位符 9">
            <a:extLst>
              <a:ext uri="{FF2B5EF4-FFF2-40B4-BE49-F238E27FC236}">
                <a16:creationId xmlns:a16="http://schemas.microsoft.com/office/drawing/2014/main" id="{FDF3F8A3-9EDF-9962-7275-BA9C472ED209}"/>
              </a:ext>
            </a:extLst>
          </p:cNvPr>
          <p:cNvSpPr>
            <a:spLocks noGrp="1"/>
          </p:cNvSpPr>
          <p:nvPr>
            <p:ph type="sldNum" sz="quarter" idx="11"/>
          </p:nvPr>
        </p:nvSpPr>
        <p:spPr/>
        <p:txBody>
          <a:bodyPr/>
          <a:lstStyle/>
          <a:p>
            <a:pPr>
              <a:defRPr/>
            </a:pPr>
            <a:fld id="{168FAD51-4924-4E26-8EE5-0F0F7972BA28}" type="slidenum">
              <a:rPr lang="en-US" smtClean="0"/>
              <a:pPr>
                <a:defRPr/>
              </a:pPr>
              <a:t>49</a:t>
            </a:fld>
            <a:endParaRPr lang="en-US" dirty="0"/>
          </a:p>
        </p:txBody>
      </p:sp>
      <p:sp>
        <p:nvSpPr>
          <p:cNvPr id="41" name="文本框 40">
            <a:extLst>
              <a:ext uri="{FF2B5EF4-FFF2-40B4-BE49-F238E27FC236}">
                <a16:creationId xmlns:a16="http://schemas.microsoft.com/office/drawing/2014/main" id="{F0BB70E1-76ED-E5EA-1FD2-001F16111D31}"/>
              </a:ext>
            </a:extLst>
          </p:cNvPr>
          <p:cNvSpPr txBox="1"/>
          <p:nvPr/>
        </p:nvSpPr>
        <p:spPr>
          <a:xfrm>
            <a:off x="6732240" y="3361326"/>
            <a:ext cx="648072" cy="215444"/>
          </a:xfrm>
          <a:prstGeom prst="rect">
            <a:avLst/>
          </a:prstGeom>
          <a:noFill/>
        </p:spPr>
        <p:txBody>
          <a:bodyPr wrap="square" lIns="0" tIns="0" rIns="0" bIns="0">
            <a:spAutoFit/>
          </a:bodyPr>
          <a:lstStyle/>
          <a:p>
            <a:pPr algn="ctr"/>
            <a:r>
              <a:rPr lang="en-US" altLang="zh-CN" sz="1400" b="1" dirty="0">
                <a:solidFill>
                  <a:srgbClr val="00B050"/>
                </a:solidFill>
                <a:sym typeface="+mn-lt"/>
              </a:rPr>
              <a:t>ADDB</a:t>
            </a:r>
            <a:endParaRPr lang="zh-CN" altLang="en-US" sz="1400" b="1" dirty="0">
              <a:solidFill>
                <a:srgbClr val="00B050"/>
              </a:solidFill>
            </a:endParaRPr>
          </a:p>
        </p:txBody>
      </p:sp>
    </p:spTree>
    <p:extLst>
      <p:ext uri="{BB962C8B-B14F-4D97-AF65-F5344CB8AC3E}">
        <p14:creationId xmlns:p14="http://schemas.microsoft.com/office/powerpoint/2010/main" val="301859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5FBED72E-51C0-81B3-C9E6-F4FD45CB2C19}"/>
              </a:ext>
            </a:extLst>
          </p:cNvPr>
          <p:cNvSpPr>
            <a:spLocks noGrp="1"/>
          </p:cNvSpPr>
          <p:nvPr>
            <p:ph type="title"/>
          </p:nvPr>
        </p:nvSpPr>
        <p:spPr/>
        <p:txBody>
          <a:bodyPr/>
          <a:lstStyle/>
          <a:p>
            <a:r>
              <a:rPr lang="zh-CN" altLang="en-US" dirty="0">
                <a:sym typeface="+mn-lt"/>
              </a:rPr>
              <a:t>时序产生器的作用</a:t>
            </a:r>
            <a:endParaRPr lang="zh-CN" altLang="en-US" dirty="0"/>
          </a:p>
        </p:txBody>
      </p:sp>
      <p:sp>
        <p:nvSpPr>
          <p:cNvPr id="7172" name="Rectangle 3"/>
          <p:cNvSpPr>
            <a:spLocks noGrp="1" noChangeArrowheads="1"/>
          </p:cNvSpPr>
          <p:nvPr>
            <p:ph sz="half" idx="1"/>
          </p:nvPr>
        </p:nvSpPr>
        <p:spPr/>
        <p:txBody>
          <a:bodyPr/>
          <a:lstStyle/>
          <a:p>
            <a:pPr algn="just"/>
            <a:r>
              <a:rPr lang="zh-CN" altLang="en-US" sz="1800" dirty="0">
                <a:latin typeface="Times New Roman" panose="02020603050405020304" pitchFamily="18" charset="0"/>
                <a:cs typeface="Times New Roman" panose="02020603050405020304" pitchFamily="18" charset="0"/>
                <a:sym typeface="+mn-lt"/>
              </a:rPr>
              <a:t>计算机的协调动作需要时间标志，而时间标志则是用时序信号来体现的</a:t>
            </a:r>
            <a:endParaRPr lang="en-US" altLang="zh-CN" sz="1800" dirty="0">
              <a:latin typeface="Times New Roman" panose="02020603050405020304" pitchFamily="18" charset="0"/>
              <a:cs typeface="Times New Roman" panose="02020603050405020304" pitchFamily="18" charset="0"/>
              <a:sym typeface="+mn-lt"/>
            </a:endParaRPr>
          </a:p>
          <a:p>
            <a:pPr lvl="0" algn="just"/>
            <a:r>
              <a:rPr lang="en-US" altLang="zh-CN" sz="1800" b="1" dirty="0">
                <a:solidFill>
                  <a:srgbClr val="0070C0"/>
                </a:solidFill>
                <a:latin typeface="Times New Roman" panose="02020603050405020304" pitchFamily="18" charset="0"/>
                <a:cs typeface="Times New Roman" panose="02020603050405020304" pitchFamily="18" charset="0"/>
                <a:sym typeface="+mn-lt"/>
              </a:rPr>
              <a:t>CPU</a:t>
            </a:r>
            <a:r>
              <a:rPr lang="zh-CN" altLang="en-US" sz="1800" b="1" dirty="0">
                <a:solidFill>
                  <a:srgbClr val="0070C0"/>
                </a:solidFill>
                <a:latin typeface="Times New Roman" panose="02020603050405020304" pitchFamily="18" charset="0"/>
                <a:cs typeface="Times New Roman" panose="02020603050405020304" pitchFamily="18" charset="0"/>
                <a:sym typeface="+mn-lt"/>
              </a:rPr>
              <a:t>可以用时序信号</a:t>
            </a:r>
            <a:r>
              <a:rPr lang="en-US" altLang="zh-CN" sz="1800" b="1" dirty="0">
                <a:solidFill>
                  <a:srgbClr val="0070C0"/>
                </a:solidFill>
                <a:latin typeface="Times New Roman" panose="02020603050405020304" pitchFamily="18" charset="0"/>
                <a:cs typeface="Times New Roman" panose="02020603050405020304" pitchFamily="18" charset="0"/>
                <a:sym typeface="+mn-lt"/>
              </a:rPr>
              <a:t>/</a:t>
            </a:r>
            <a:r>
              <a:rPr lang="zh-CN" altLang="en-US" sz="1800" b="1" dirty="0">
                <a:solidFill>
                  <a:srgbClr val="0070C0"/>
                </a:solidFill>
                <a:latin typeface="Times New Roman" panose="02020603050405020304" pitchFamily="18" charset="0"/>
                <a:cs typeface="Times New Roman" panose="02020603050405020304" pitchFamily="18" charset="0"/>
                <a:sym typeface="+mn-lt"/>
              </a:rPr>
              <a:t>周期信息来辨认从内存中取出的是指令</a:t>
            </a:r>
            <a:r>
              <a:rPr lang="en-US" altLang="zh-CN" sz="1800" b="1" dirty="0">
                <a:solidFill>
                  <a:srgbClr val="0070C0"/>
                </a:solidFill>
                <a:latin typeface="Times New Roman" panose="02020603050405020304" pitchFamily="18" charset="0"/>
                <a:cs typeface="Times New Roman" panose="02020603050405020304" pitchFamily="18" charset="0"/>
                <a:sym typeface="+mn-lt"/>
              </a:rPr>
              <a:t>(</a:t>
            </a:r>
            <a:r>
              <a:rPr lang="zh-CN" altLang="en-US" sz="1800" b="1" dirty="0">
                <a:solidFill>
                  <a:srgbClr val="0070C0"/>
                </a:solidFill>
                <a:latin typeface="Times New Roman" panose="02020603050405020304" pitchFamily="18" charset="0"/>
                <a:cs typeface="Times New Roman" panose="02020603050405020304" pitchFamily="18" charset="0"/>
                <a:sym typeface="+mn-lt"/>
              </a:rPr>
              <a:t>取指</a:t>
            </a:r>
            <a:r>
              <a:rPr lang="en-US" altLang="zh-CN" sz="1800" b="1" dirty="0">
                <a:solidFill>
                  <a:srgbClr val="0070C0"/>
                </a:solidFill>
                <a:latin typeface="Times New Roman" panose="02020603050405020304" pitchFamily="18" charset="0"/>
                <a:cs typeface="Times New Roman" panose="02020603050405020304" pitchFamily="18" charset="0"/>
                <a:sym typeface="+mn-lt"/>
              </a:rPr>
              <a:t>)</a:t>
            </a:r>
            <a:r>
              <a:rPr lang="zh-CN" altLang="en-US" sz="1800" b="1" dirty="0">
                <a:solidFill>
                  <a:srgbClr val="0070C0"/>
                </a:solidFill>
                <a:latin typeface="Times New Roman" panose="02020603050405020304" pitchFamily="18" charset="0"/>
                <a:cs typeface="Times New Roman" panose="02020603050405020304" pitchFamily="18" charset="0"/>
                <a:sym typeface="+mn-lt"/>
              </a:rPr>
              <a:t>还是数据</a:t>
            </a:r>
            <a:r>
              <a:rPr lang="en-US" altLang="zh-CN" sz="1800" b="1" dirty="0">
                <a:solidFill>
                  <a:srgbClr val="0070C0"/>
                </a:solidFill>
                <a:latin typeface="Times New Roman" panose="02020603050405020304" pitchFamily="18" charset="0"/>
                <a:cs typeface="Times New Roman" panose="02020603050405020304" pitchFamily="18" charset="0"/>
                <a:sym typeface="+mn-lt"/>
              </a:rPr>
              <a:t>(</a:t>
            </a:r>
            <a:r>
              <a:rPr lang="zh-CN" altLang="en-US" sz="1800" b="1" dirty="0">
                <a:solidFill>
                  <a:srgbClr val="0070C0"/>
                </a:solidFill>
                <a:latin typeface="Times New Roman" panose="02020603050405020304" pitchFamily="18" charset="0"/>
                <a:cs typeface="Times New Roman" panose="02020603050405020304" pitchFamily="18" charset="0"/>
                <a:sym typeface="+mn-lt"/>
              </a:rPr>
              <a:t>执行</a:t>
            </a:r>
            <a:r>
              <a:rPr lang="en-US" altLang="zh-CN" sz="1800" b="1" dirty="0">
                <a:solidFill>
                  <a:srgbClr val="0070C0"/>
                </a:solidFill>
                <a:latin typeface="Times New Roman" panose="02020603050405020304" pitchFamily="18" charset="0"/>
                <a:cs typeface="Times New Roman" panose="02020603050405020304" pitchFamily="18" charset="0"/>
                <a:sym typeface="+mn-lt"/>
              </a:rPr>
              <a:t>)</a:t>
            </a:r>
            <a:endParaRPr lang="zh-CN" altLang="en-US" sz="1800" b="1" dirty="0">
              <a:solidFill>
                <a:srgbClr val="0070C0"/>
              </a:solidFill>
              <a:latin typeface="Times New Roman" panose="02020603050405020304" pitchFamily="18" charset="0"/>
              <a:cs typeface="Times New Roman" panose="02020603050405020304" pitchFamily="18" charset="0"/>
              <a:sym typeface="+mn-lt"/>
            </a:endParaRPr>
          </a:p>
          <a:p>
            <a:pPr lvl="0" algn="just"/>
            <a:r>
              <a:rPr lang="zh-CN" altLang="en-US" sz="1800" dirty="0">
                <a:latin typeface="Times New Roman" panose="02020603050405020304" pitchFamily="18" charset="0"/>
                <a:cs typeface="Times New Roman" panose="02020603050405020304" pitchFamily="18" charset="0"/>
                <a:sym typeface="+mn-lt"/>
              </a:rPr>
              <a:t>一个</a:t>
            </a:r>
            <a:r>
              <a:rPr lang="en-US" altLang="zh-CN" sz="1800" dirty="0">
                <a:latin typeface="Times New Roman" panose="02020603050405020304" pitchFamily="18" charset="0"/>
                <a:cs typeface="Times New Roman" panose="02020603050405020304" pitchFamily="18" charset="0"/>
                <a:sym typeface="+mn-lt"/>
              </a:rPr>
              <a:t>CPU</a:t>
            </a:r>
            <a:r>
              <a:rPr lang="zh-CN" altLang="en-US" sz="1800" dirty="0">
                <a:latin typeface="Times New Roman" panose="02020603050405020304" pitchFamily="18" charset="0"/>
                <a:cs typeface="Times New Roman" panose="02020603050405020304" pitchFamily="18" charset="0"/>
                <a:sym typeface="+mn-lt"/>
              </a:rPr>
              <a:t>周期中，时钟脉冲对</a:t>
            </a:r>
            <a:r>
              <a:rPr lang="en-US" altLang="zh-CN" sz="1800" dirty="0">
                <a:latin typeface="Times New Roman" panose="02020603050405020304" pitchFamily="18" charset="0"/>
                <a:cs typeface="Times New Roman" panose="02020603050405020304" pitchFamily="18" charset="0"/>
                <a:sym typeface="+mn-lt"/>
              </a:rPr>
              <a:t>CPU</a:t>
            </a:r>
            <a:r>
              <a:rPr lang="zh-CN" altLang="en-US" sz="1800" dirty="0">
                <a:latin typeface="Times New Roman" panose="02020603050405020304" pitchFamily="18" charset="0"/>
                <a:cs typeface="Times New Roman" panose="02020603050405020304" pitchFamily="18" charset="0"/>
                <a:sym typeface="+mn-lt"/>
              </a:rPr>
              <a:t>的动作有严格的约束</a:t>
            </a:r>
          </a:p>
          <a:p>
            <a:pPr lvl="0" algn="just"/>
            <a:r>
              <a:rPr lang="zh-CN" altLang="en-US" sz="1800" dirty="0">
                <a:latin typeface="Times New Roman" panose="02020603050405020304" pitchFamily="18" charset="0"/>
                <a:cs typeface="Times New Roman" panose="02020603050405020304" pitchFamily="18" charset="0"/>
                <a:sym typeface="+mn-lt"/>
              </a:rPr>
              <a:t>操作控制器发出的各种信号是时间</a:t>
            </a:r>
            <a:r>
              <a:rPr lang="en-US" altLang="zh-CN" sz="1800" dirty="0">
                <a:latin typeface="Times New Roman" panose="02020603050405020304" pitchFamily="18" charset="0"/>
                <a:cs typeface="Times New Roman" panose="02020603050405020304" pitchFamily="18" charset="0"/>
                <a:sym typeface="+mn-lt"/>
              </a:rPr>
              <a:t>(</a:t>
            </a:r>
            <a:r>
              <a:rPr lang="zh-CN" altLang="en-US" sz="1800" dirty="0">
                <a:latin typeface="Times New Roman" panose="02020603050405020304" pitchFamily="18" charset="0"/>
                <a:cs typeface="Times New Roman" panose="02020603050405020304" pitchFamily="18" charset="0"/>
                <a:sym typeface="+mn-lt"/>
              </a:rPr>
              <a:t>时序信号</a:t>
            </a:r>
            <a:r>
              <a:rPr lang="en-US" altLang="zh-CN" sz="1800" dirty="0">
                <a:latin typeface="Times New Roman" panose="02020603050405020304" pitchFamily="18" charset="0"/>
                <a:cs typeface="Times New Roman" panose="02020603050405020304" pitchFamily="18" charset="0"/>
                <a:sym typeface="+mn-lt"/>
              </a:rPr>
              <a:t>)</a:t>
            </a:r>
            <a:r>
              <a:rPr lang="zh-CN" altLang="en-US" sz="1800" dirty="0">
                <a:latin typeface="Times New Roman" panose="02020603050405020304" pitchFamily="18" charset="0"/>
                <a:cs typeface="Times New Roman" panose="02020603050405020304" pitchFamily="18" charset="0"/>
                <a:sym typeface="+mn-lt"/>
              </a:rPr>
              <a:t>和空间</a:t>
            </a:r>
            <a:r>
              <a:rPr lang="en-US" altLang="zh-CN" sz="1800" dirty="0">
                <a:latin typeface="Times New Roman" panose="02020603050405020304" pitchFamily="18" charset="0"/>
                <a:cs typeface="Times New Roman" panose="02020603050405020304" pitchFamily="18" charset="0"/>
                <a:sym typeface="+mn-lt"/>
              </a:rPr>
              <a:t>(</a:t>
            </a:r>
            <a:r>
              <a:rPr lang="zh-CN" altLang="en-US" sz="1800" dirty="0">
                <a:latin typeface="Times New Roman" panose="02020603050405020304" pitchFamily="18" charset="0"/>
                <a:cs typeface="Times New Roman" panose="02020603050405020304" pitchFamily="18" charset="0"/>
                <a:sym typeface="+mn-lt"/>
              </a:rPr>
              <a:t>部件操作信号</a:t>
            </a:r>
            <a:r>
              <a:rPr lang="en-US" altLang="zh-CN" sz="1800" dirty="0">
                <a:latin typeface="Times New Roman" panose="02020603050405020304" pitchFamily="18" charset="0"/>
                <a:cs typeface="Times New Roman" panose="02020603050405020304" pitchFamily="18" charset="0"/>
                <a:sym typeface="+mn-lt"/>
              </a:rPr>
              <a:t>)</a:t>
            </a:r>
            <a:r>
              <a:rPr lang="zh-CN" altLang="en-US" sz="1800" dirty="0">
                <a:latin typeface="Times New Roman" panose="02020603050405020304" pitchFamily="18" charset="0"/>
                <a:cs typeface="Times New Roman" panose="02020603050405020304" pitchFamily="18" charset="0"/>
                <a:sym typeface="+mn-lt"/>
              </a:rPr>
              <a:t>的函数</a:t>
            </a:r>
          </a:p>
          <a:p>
            <a:pPr algn="just"/>
            <a:endParaRPr lang="zh-CN" altLang="en-US" sz="1800" dirty="0">
              <a:latin typeface="Times New Roman" panose="02020603050405020304" pitchFamily="18" charset="0"/>
              <a:cs typeface="Times New Roman" panose="02020603050405020304" pitchFamily="18" charset="0"/>
              <a:sym typeface="+mn-lt"/>
            </a:endParaRPr>
          </a:p>
        </p:txBody>
      </p:sp>
      <p:sp>
        <p:nvSpPr>
          <p:cNvPr id="4098" name="灯片编号占位符 5"/>
          <p:cNvSpPr>
            <a:spLocks noGrp="1"/>
          </p:cNvSpPr>
          <p:nvPr>
            <p:ph type="sldNum" sz="quarter" idx="11"/>
          </p:nvPr>
        </p:nvSpPr>
        <p:spPr bwMode="auto">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fld id="{9A02B6FA-9B4A-4B06-845B-31E4AEDD876B}" type="slidenum">
              <a:rPr lang="en-US" altLang="zh-CN" smtClean="0"/>
              <a:pPr/>
              <a:t>5</a:t>
            </a:fld>
            <a:endParaRPr lang="en-US" altLang="zh-CN" dirty="0">
              <a:sym typeface="+mn-lt"/>
            </a:endParaRPr>
          </a:p>
        </p:txBody>
      </p:sp>
      <p:pic>
        <p:nvPicPr>
          <p:cNvPr id="11" name="Picture 2">
            <a:extLst>
              <a:ext uri="{FF2B5EF4-FFF2-40B4-BE49-F238E27FC236}">
                <a16:creationId xmlns:a16="http://schemas.microsoft.com/office/drawing/2014/main" id="{C8468159-D34C-4D2F-364D-0DE2261F322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29150" y="3134687"/>
            <a:ext cx="3656013" cy="168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页脚占位符 11">
            <a:extLst>
              <a:ext uri="{FF2B5EF4-FFF2-40B4-BE49-F238E27FC236}">
                <a16:creationId xmlns:a16="http://schemas.microsoft.com/office/drawing/2014/main" id="{CD5CE9CA-7201-0307-318D-32D17C68A028}"/>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1BB26-B436-CB7B-C5EC-BC83FCFB1204}"/>
              </a:ext>
            </a:extLst>
          </p:cNvPr>
          <p:cNvSpPr>
            <a:spLocks noGrp="1"/>
          </p:cNvSpPr>
          <p:nvPr>
            <p:ph type="title"/>
          </p:nvPr>
        </p:nvSpPr>
        <p:spPr/>
        <p:txBody>
          <a:bodyPr>
            <a:normAutofit/>
          </a:bodyPr>
          <a:lstStyle/>
          <a:p>
            <a:r>
              <a:rPr lang="zh-CN" altLang="en-US" sz="3200" dirty="0">
                <a:latin typeface="Times New Roman" panose="02020603050405020304" pitchFamily="18" charset="0"/>
                <a:cs typeface="Times New Roman" panose="02020603050405020304" pitchFamily="18" charset="0"/>
                <a:sym typeface="+mn-lt"/>
              </a:rPr>
              <a:t>第</a:t>
            </a:r>
            <a:r>
              <a:rPr lang="en-US" altLang="zh-CN" sz="3200" dirty="0">
                <a:latin typeface="Times New Roman" panose="02020603050405020304" pitchFamily="18" charset="0"/>
                <a:cs typeface="Times New Roman" panose="02020603050405020304" pitchFamily="18" charset="0"/>
                <a:sym typeface="+mn-lt"/>
              </a:rPr>
              <a:t>①</a:t>
            </a:r>
            <a:r>
              <a:rPr lang="zh-CN" altLang="en-US" sz="3200" dirty="0">
                <a:latin typeface="Times New Roman" panose="02020603050405020304" pitchFamily="18" charset="0"/>
                <a:cs typeface="Times New Roman" panose="02020603050405020304" pitchFamily="18" charset="0"/>
                <a:sym typeface="+mn-lt"/>
              </a:rPr>
              <a:t>条微指令</a:t>
            </a:r>
            <a:r>
              <a:rPr lang="en-US" altLang="zh-CN" sz="3200" dirty="0">
                <a:latin typeface="Times New Roman" panose="02020603050405020304" pitchFamily="18" charset="0"/>
                <a:cs typeface="Times New Roman" panose="02020603050405020304" pitchFamily="18" charset="0"/>
                <a:sym typeface="+mn-lt"/>
              </a:rPr>
              <a:t>——</a:t>
            </a:r>
            <a:r>
              <a:rPr lang="zh-CN" altLang="en-US" sz="3200" dirty="0">
                <a:latin typeface="Times New Roman" panose="02020603050405020304" pitchFamily="18" charset="0"/>
                <a:cs typeface="Times New Roman" panose="02020603050405020304" pitchFamily="18" charset="0"/>
                <a:sym typeface="+mn-lt"/>
              </a:rPr>
              <a:t>取指</a:t>
            </a:r>
            <a:endParaRPr lang="zh-CN" altLang="en-US" sz="3200" dirty="0"/>
          </a:p>
        </p:txBody>
      </p:sp>
      <p:sp>
        <p:nvSpPr>
          <p:cNvPr id="29699" name="Rectangle 3"/>
          <p:cNvSpPr>
            <a:spLocks noGrp="1" noChangeArrowheads="1"/>
          </p:cNvSpPr>
          <p:nvPr>
            <p:ph sz="half" idx="1"/>
          </p:nvPr>
        </p:nvSpPr>
        <p:spPr/>
        <p:txBody>
          <a:bodyPr/>
          <a:lstStyle/>
          <a:p>
            <a:r>
              <a:rPr lang="zh-CN" altLang="en-US" dirty="0">
                <a:latin typeface="Times New Roman" panose="02020603050405020304" pitchFamily="18" charset="0"/>
                <a:cs typeface="Times New Roman" panose="02020603050405020304" pitchFamily="18" charset="0"/>
                <a:sym typeface="+mn-lt"/>
              </a:rPr>
              <a:t>发出的微命令是</a:t>
            </a:r>
          </a:p>
          <a:p>
            <a:pPr lvl="1"/>
            <a:r>
              <a:rPr lang="en-US" altLang="zh-CN" b="1" dirty="0">
                <a:solidFill>
                  <a:srgbClr val="FF0000"/>
                </a:solidFill>
                <a:latin typeface="Times New Roman" panose="02020603050405020304" pitchFamily="18" charset="0"/>
                <a:cs typeface="Times New Roman" panose="02020603050405020304" pitchFamily="18" charset="0"/>
                <a:sym typeface="+mn-lt"/>
              </a:rPr>
              <a:t>LDAR</a:t>
            </a:r>
            <a:r>
              <a:rPr lang="zh-CN" altLang="en-US" b="1" dirty="0">
                <a:latin typeface="Times New Roman" panose="02020603050405020304" pitchFamily="18" charset="0"/>
                <a:cs typeface="Times New Roman" panose="02020603050405020304" pitchFamily="18" charset="0"/>
                <a:sym typeface="+mn-lt"/>
              </a:rPr>
              <a:t>，</a:t>
            </a:r>
            <a:r>
              <a:rPr lang="en-US" altLang="zh-CN" b="1" dirty="0">
                <a:latin typeface="Times New Roman" panose="02020603050405020304" pitchFamily="18" charset="0"/>
                <a:cs typeface="Times New Roman" panose="02020603050405020304" pitchFamily="18" charset="0"/>
                <a:sym typeface="+mn-lt"/>
              </a:rPr>
              <a:t>PC+1</a:t>
            </a:r>
            <a:r>
              <a:rPr lang="zh-CN" altLang="en-US" b="1" dirty="0">
                <a:latin typeface="Times New Roman" panose="02020603050405020304" pitchFamily="18" charset="0"/>
                <a:cs typeface="Times New Roman" panose="02020603050405020304" pitchFamily="18" charset="0"/>
                <a:sym typeface="+mn-lt"/>
              </a:rPr>
              <a:t>，</a:t>
            </a:r>
            <a:r>
              <a:rPr lang="en-US" altLang="zh-CN" b="1" dirty="0">
                <a:latin typeface="Times New Roman" panose="02020603050405020304" pitchFamily="18" charset="0"/>
                <a:cs typeface="Times New Roman" panose="02020603050405020304" pitchFamily="18" charset="0"/>
                <a:sym typeface="+mn-lt"/>
              </a:rPr>
              <a:t>LDIR</a:t>
            </a:r>
          </a:p>
          <a:p>
            <a:pPr lvl="1"/>
            <a:r>
              <a:rPr lang="en-US" altLang="zh-CN" b="1" dirty="0">
                <a:latin typeface="Times New Roman" panose="02020603050405020304" pitchFamily="18" charset="0"/>
                <a:cs typeface="Times New Roman" panose="02020603050405020304" pitchFamily="18" charset="0"/>
                <a:sym typeface="+mn-lt"/>
              </a:rPr>
              <a:t>P</a:t>
            </a:r>
            <a:r>
              <a:rPr lang="en-US" altLang="zh-CN" b="1" baseline="-25000" dirty="0">
                <a:latin typeface="Times New Roman" panose="02020603050405020304" pitchFamily="18" charset="0"/>
                <a:cs typeface="Times New Roman" panose="02020603050405020304" pitchFamily="18" charset="0"/>
                <a:sym typeface="+mn-lt"/>
              </a:rPr>
              <a:t>1</a:t>
            </a:r>
            <a:r>
              <a:rPr lang="zh-CN" altLang="en-US" dirty="0">
                <a:latin typeface="Times New Roman" panose="02020603050405020304" pitchFamily="18" charset="0"/>
                <a:cs typeface="Times New Roman" panose="02020603050405020304" pitchFamily="18" charset="0"/>
                <a:sym typeface="+mn-lt"/>
              </a:rPr>
              <a:t>译码测试</a:t>
            </a:r>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p:txBody>
      </p:sp>
      <p:sp>
        <p:nvSpPr>
          <p:cNvPr id="7" name="页脚占位符 6">
            <a:extLst>
              <a:ext uri="{FF2B5EF4-FFF2-40B4-BE49-F238E27FC236}">
                <a16:creationId xmlns:a16="http://schemas.microsoft.com/office/drawing/2014/main" id="{E88C0EA1-70A1-40CE-64FB-B5D354FF8750}"/>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22" name="矩形: 圆角 21"/>
          <p:cNvSpPr/>
          <p:nvPr/>
        </p:nvSpPr>
        <p:spPr bwMode="auto">
          <a:xfrm>
            <a:off x="6084168" y="4274364"/>
            <a:ext cx="287462"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17" name="矩形: 圆角 16">
            <a:extLst>
              <a:ext uri="{FF2B5EF4-FFF2-40B4-BE49-F238E27FC236}">
                <a16:creationId xmlns:a16="http://schemas.microsoft.com/office/drawing/2014/main" id="{8365E2A8-915C-4299-B2E7-A6E0AE15AB14}"/>
              </a:ext>
            </a:extLst>
          </p:cNvPr>
          <p:cNvSpPr/>
          <p:nvPr/>
        </p:nvSpPr>
        <p:spPr bwMode="auto">
          <a:xfrm>
            <a:off x="5422534" y="4274364"/>
            <a:ext cx="431478"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grpSp>
        <p:nvGrpSpPr>
          <p:cNvPr id="29777" name="组合 29776">
            <a:extLst>
              <a:ext uri="{FF2B5EF4-FFF2-40B4-BE49-F238E27FC236}">
                <a16:creationId xmlns:a16="http://schemas.microsoft.com/office/drawing/2014/main" id="{233293EE-C712-18A6-B221-556C291CB05B}"/>
              </a:ext>
            </a:extLst>
          </p:cNvPr>
          <p:cNvGrpSpPr/>
          <p:nvPr/>
        </p:nvGrpSpPr>
        <p:grpSpPr>
          <a:xfrm>
            <a:off x="1136424" y="3861048"/>
            <a:ext cx="6675936" cy="2016224"/>
            <a:chOff x="1136424" y="3861048"/>
            <a:chExt cx="6675936" cy="2016224"/>
          </a:xfrm>
        </p:grpSpPr>
        <p:cxnSp>
          <p:nvCxnSpPr>
            <p:cNvPr id="63" name="直接箭头连接符 62">
              <a:extLst>
                <a:ext uri="{FF2B5EF4-FFF2-40B4-BE49-F238E27FC236}">
                  <a16:creationId xmlns:a16="http://schemas.microsoft.com/office/drawing/2014/main" id="{1B3F5AEE-6ABB-01D4-69EE-361881A61022}"/>
                </a:ext>
              </a:extLst>
            </p:cNvPr>
            <p:cNvCxnSpPr>
              <a:cxnSpLocks/>
              <a:stCxn id="32" idx="0"/>
            </p:cNvCxnSpPr>
            <p:nvPr/>
          </p:nvCxnSpPr>
          <p:spPr>
            <a:xfrm flipV="1">
              <a:off x="7663248" y="4509160"/>
              <a:ext cx="5096"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5651C43-E722-D284-A433-0D2A4015B196}"/>
                </a:ext>
              </a:extLst>
            </p:cNvPr>
            <p:cNvSpPr txBox="1"/>
            <p:nvPr/>
          </p:nvSpPr>
          <p:spPr>
            <a:xfrm>
              <a:off x="119042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8" name="文本框 7">
              <a:extLst>
                <a:ext uri="{FF2B5EF4-FFF2-40B4-BE49-F238E27FC236}">
                  <a16:creationId xmlns:a16="http://schemas.microsoft.com/office/drawing/2014/main" id="{8D1C224E-C8FF-F7EC-3A0C-A62B3E3040B0}"/>
                </a:ext>
              </a:extLst>
            </p:cNvPr>
            <p:cNvSpPr txBox="1"/>
            <p:nvPr/>
          </p:nvSpPr>
          <p:spPr>
            <a:xfrm>
              <a:off x="147337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9" name="文本框 8">
              <a:extLst>
                <a:ext uri="{FF2B5EF4-FFF2-40B4-BE49-F238E27FC236}">
                  <a16:creationId xmlns:a16="http://schemas.microsoft.com/office/drawing/2014/main" id="{906E38CC-9749-B4ED-DBEE-764301D40C8B}"/>
                </a:ext>
              </a:extLst>
            </p:cNvPr>
            <p:cNvSpPr txBox="1"/>
            <p:nvPr/>
          </p:nvSpPr>
          <p:spPr>
            <a:xfrm>
              <a:off x="176322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0" name="文本框 9">
              <a:extLst>
                <a:ext uri="{FF2B5EF4-FFF2-40B4-BE49-F238E27FC236}">
                  <a16:creationId xmlns:a16="http://schemas.microsoft.com/office/drawing/2014/main" id="{C7687F1F-AC84-DE43-BA7F-C8E7244D821F}"/>
                </a:ext>
              </a:extLst>
            </p:cNvPr>
            <p:cNvSpPr txBox="1"/>
            <p:nvPr/>
          </p:nvSpPr>
          <p:spPr>
            <a:xfrm>
              <a:off x="205102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1" name="文本框 10">
              <a:extLst>
                <a:ext uri="{FF2B5EF4-FFF2-40B4-BE49-F238E27FC236}">
                  <a16:creationId xmlns:a16="http://schemas.microsoft.com/office/drawing/2014/main" id="{3B0B967F-534C-FB60-309D-B927099CE47B}"/>
                </a:ext>
              </a:extLst>
            </p:cNvPr>
            <p:cNvSpPr txBox="1"/>
            <p:nvPr/>
          </p:nvSpPr>
          <p:spPr>
            <a:xfrm>
              <a:off x="233882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2" name="文本框 11">
              <a:extLst>
                <a:ext uri="{FF2B5EF4-FFF2-40B4-BE49-F238E27FC236}">
                  <a16:creationId xmlns:a16="http://schemas.microsoft.com/office/drawing/2014/main" id="{BD89DB35-83DD-E1AE-BF70-1158DF0BAEAD}"/>
                </a:ext>
              </a:extLst>
            </p:cNvPr>
            <p:cNvSpPr txBox="1"/>
            <p:nvPr/>
          </p:nvSpPr>
          <p:spPr>
            <a:xfrm>
              <a:off x="262662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6" name="文本框 15">
              <a:extLst>
                <a:ext uri="{FF2B5EF4-FFF2-40B4-BE49-F238E27FC236}">
                  <a16:creationId xmlns:a16="http://schemas.microsoft.com/office/drawing/2014/main" id="{0C35C8DA-89BD-1C61-7C7E-768CAF68A451}"/>
                </a:ext>
              </a:extLst>
            </p:cNvPr>
            <p:cNvSpPr txBox="1"/>
            <p:nvPr/>
          </p:nvSpPr>
          <p:spPr>
            <a:xfrm>
              <a:off x="291443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0" name="文本框 19">
              <a:extLst>
                <a:ext uri="{FF2B5EF4-FFF2-40B4-BE49-F238E27FC236}">
                  <a16:creationId xmlns:a16="http://schemas.microsoft.com/office/drawing/2014/main" id="{52BF10B1-CE49-0326-F830-9EFC8670BAF6}"/>
                </a:ext>
              </a:extLst>
            </p:cNvPr>
            <p:cNvSpPr txBox="1"/>
            <p:nvPr/>
          </p:nvSpPr>
          <p:spPr>
            <a:xfrm>
              <a:off x="3202231"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3" name="文本框 22">
              <a:extLst>
                <a:ext uri="{FF2B5EF4-FFF2-40B4-BE49-F238E27FC236}">
                  <a16:creationId xmlns:a16="http://schemas.microsoft.com/office/drawing/2014/main" id="{6372EE4C-71C5-E731-E553-5F94D7C39CC9}"/>
                </a:ext>
              </a:extLst>
            </p:cNvPr>
            <p:cNvSpPr txBox="1"/>
            <p:nvPr/>
          </p:nvSpPr>
          <p:spPr>
            <a:xfrm>
              <a:off x="3777833"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4" name="文本框 23">
              <a:extLst>
                <a:ext uri="{FF2B5EF4-FFF2-40B4-BE49-F238E27FC236}">
                  <a16:creationId xmlns:a16="http://schemas.microsoft.com/office/drawing/2014/main" id="{850341C2-8CEF-327A-F7DA-09325F3CEB64}"/>
                </a:ext>
              </a:extLst>
            </p:cNvPr>
            <p:cNvSpPr txBox="1"/>
            <p:nvPr/>
          </p:nvSpPr>
          <p:spPr>
            <a:xfrm>
              <a:off x="3490032"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5" name="文本框 24">
              <a:extLst>
                <a:ext uri="{FF2B5EF4-FFF2-40B4-BE49-F238E27FC236}">
                  <a16:creationId xmlns:a16="http://schemas.microsoft.com/office/drawing/2014/main" id="{3AA36126-F178-F692-FDCD-6412035AD13D}"/>
                </a:ext>
              </a:extLst>
            </p:cNvPr>
            <p:cNvSpPr txBox="1"/>
            <p:nvPr/>
          </p:nvSpPr>
          <p:spPr>
            <a:xfrm>
              <a:off x="406563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6" name="文本框 25">
              <a:extLst>
                <a:ext uri="{FF2B5EF4-FFF2-40B4-BE49-F238E27FC236}">
                  <a16:creationId xmlns:a16="http://schemas.microsoft.com/office/drawing/2014/main" id="{FCC3DD8F-5C52-3809-3B5A-488C6B11E458}"/>
                </a:ext>
              </a:extLst>
            </p:cNvPr>
            <p:cNvSpPr txBox="1"/>
            <p:nvPr/>
          </p:nvSpPr>
          <p:spPr>
            <a:xfrm>
              <a:off x="4353435"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7" name="文本框 26">
              <a:extLst>
                <a:ext uri="{FF2B5EF4-FFF2-40B4-BE49-F238E27FC236}">
                  <a16:creationId xmlns:a16="http://schemas.microsoft.com/office/drawing/2014/main" id="{1270A3A8-06FB-E98A-7394-E675E9811F4E}"/>
                </a:ext>
              </a:extLst>
            </p:cNvPr>
            <p:cNvSpPr txBox="1"/>
            <p:nvPr/>
          </p:nvSpPr>
          <p:spPr>
            <a:xfrm>
              <a:off x="464123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8" name="文本框 27">
              <a:extLst>
                <a:ext uri="{FF2B5EF4-FFF2-40B4-BE49-F238E27FC236}">
                  <a16:creationId xmlns:a16="http://schemas.microsoft.com/office/drawing/2014/main" id="{8ECE344D-A85E-AFA9-8450-C02A0CCBEE73}"/>
                </a:ext>
              </a:extLst>
            </p:cNvPr>
            <p:cNvSpPr txBox="1"/>
            <p:nvPr/>
          </p:nvSpPr>
          <p:spPr>
            <a:xfrm>
              <a:off x="492903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9" name="文本框 28">
              <a:extLst>
                <a:ext uri="{FF2B5EF4-FFF2-40B4-BE49-F238E27FC236}">
                  <a16:creationId xmlns:a16="http://schemas.microsoft.com/office/drawing/2014/main" id="{3EDA393C-AE73-D2B1-396C-06B827498DC2}"/>
                </a:ext>
              </a:extLst>
            </p:cNvPr>
            <p:cNvSpPr txBox="1"/>
            <p:nvPr/>
          </p:nvSpPr>
          <p:spPr>
            <a:xfrm>
              <a:off x="521683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0" name="文本框 29">
              <a:extLst>
                <a:ext uri="{FF2B5EF4-FFF2-40B4-BE49-F238E27FC236}">
                  <a16:creationId xmlns:a16="http://schemas.microsoft.com/office/drawing/2014/main" id="{FE8FCB19-43FF-C001-7AAF-677C492F5FBB}"/>
                </a:ext>
              </a:extLst>
            </p:cNvPr>
            <p:cNvSpPr txBox="1"/>
            <p:nvPr/>
          </p:nvSpPr>
          <p:spPr>
            <a:xfrm>
              <a:off x="6943644"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1" name="文本框 30">
              <a:extLst>
                <a:ext uri="{FF2B5EF4-FFF2-40B4-BE49-F238E27FC236}">
                  <a16:creationId xmlns:a16="http://schemas.microsoft.com/office/drawing/2014/main" id="{B46213E9-6F2D-101C-9458-D499EE3A3B77}"/>
                </a:ext>
              </a:extLst>
            </p:cNvPr>
            <p:cNvSpPr txBox="1"/>
            <p:nvPr/>
          </p:nvSpPr>
          <p:spPr>
            <a:xfrm>
              <a:off x="7231445"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3" name="文本框 32">
              <a:extLst>
                <a:ext uri="{FF2B5EF4-FFF2-40B4-BE49-F238E27FC236}">
                  <a16:creationId xmlns:a16="http://schemas.microsoft.com/office/drawing/2014/main" id="{015940D2-4401-EAD9-1DB0-B92C8F8ED099}"/>
                </a:ext>
              </a:extLst>
            </p:cNvPr>
            <p:cNvSpPr txBox="1"/>
            <p:nvPr/>
          </p:nvSpPr>
          <p:spPr>
            <a:xfrm>
              <a:off x="550463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4" name="文本框 33">
              <a:extLst>
                <a:ext uri="{FF2B5EF4-FFF2-40B4-BE49-F238E27FC236}">
                  <a16:creationId xmlns:a16="http://schemas.microsoft.com/office/drawing/2014/main" id="{20AC735B-4727-548A-E1C6-705727DC7046}"/>
                </a:ext>
              </a:extLst>
            </p:cNvPr>
            <p:cNvSpPr txBox="1"/>
            <p:nvPr/>
          </p:nvSpPr>
          <p:spPr>
            <a:xfrm>
              <a:off x="579244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5" name="文本框 34">
              <a:extLst>
                <a:ext uri="{FF2B5EF4-FFF2-40B4-BE49-F238E27FC236}">
                  <a16:creationId xmlns:a16="http://schemas.microsoft.com/office/drawing/2014/main" id="{44DCA629-B8CE-F259-C663-3D983801B5FC}"/>
                </a:ext>
              </a:extLst>
            </p:cNvPr>
            <p:cNvSpPr txBox="1"/>
            <p:nvPr/>
          </p:nvSpPr>
          <p:spPr>
            <a:xfrm>
              <a:off x="6080241"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6" name="文本框 35">
              <a:extLst>
                <a:ext uri="{FF2B5EF4-FFF2-40B4-BE49-F238E27FC236}">
                  <a16:creationId xmlns:a16="http://schemas.microsoft.com/office/drawing/2014/main" id="{F38F5FE9-F6F2-53C3-8400-57DCEE1BA916}"/>
                </a:ext>
              </a:extLst>
            </p:cNvPr>
            <p:cNvSpPr txBox="1"/>
            <p:nvPr/>
          </p:nvSpPr>
          <p:spPr>
            <a:xfrm>
              <a:off x="6368042"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7" name="文本框 36">
              <a:extLst>
                <a:ext uri="{FF2B5EF4-FFF2-40B4-BE49-F238E27FC236}">
                  <a16:creationId xmlns:a16="http://schemas.microsoft.com/office/drawing/2014/main" id="{82859838-3143-0AB3-AD93-B138A438AE36}"/>
                </a:ext>
              </a:extLst>
            </p:cNvPr>
            <p:cNvSpPr txBox="1"/>
            <p:nvPr/>
          </p:nvSpPr>
          <p:spPr>
            <a:xfrm>
              <a:off x="6655843"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3A674415-AEFE-0CA0-9F60-86F144646159}"/>
                </a:ext>
              </a:extLst>
            </p:cNvPr>
            <p:cNvCxnSpPr>
              <a:cxnSpLocks/>
              <a:stCxn id="6" idx="0"/>
              <a:endCxn id="39" idx="2"/>
            </p:cNvCxnSpPr>
            <p:nvPr/>
          </p:nvCxnSpPr>
          <p:spPr>
            <a:xfrm flipV="1">
              <a:off x="1334424" y="4113048"/>
              <a:ext cx="0"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AE8CA78D-FCDF-029F-DF04-F13165C1330D}"/>
                </a:ext>
              </a:extLst>
            </p:cNvPr>
            <p:cNvSpPr txBox="1"/>
            <p:nvPr/>
          </p:nvSpPr>
          <p:spPr>
            <a:xfrm>
              <a:off x="1136424"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9138527E-D24C-B90B-4807-7C2800545251}"/>
                </a:ext>
              </a:extLst>
            </p:cNvPr>
            <p:cNvCxnSpPr>
              <a:cxnSpLocks/>
              <a:stCxn id="9" idx="0"/>
              <a:endCxn id="41" idx="2"/>
            </p:cNvCxnSpPr>
            <p:nvPr/>
          </p:nvCxnSpPr>
          <p:spPr>
            <a:xfrm flipH="1" flipV="1">
              <a:off x="1905408" y="4113048"/>
              <a:ext cx="1818"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2F75A339-124E-CB8C-E4C9-B970F7858E87}"/>
                </a:ext>
              </a:extLst>
            </p:cNvPr>
            <p:cNvSpPr txBox="1"/>
            <p:nvPr/>
          </p:nvSpPr>
          <p:spPr>
            <a:xfrm>
              <a:off x="170740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3</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42" name="直接箭头连接符 41">
              <a:extLst>
                <a:ext uri="{FF2B5EF4-FFF2-40B4-BE49-F238E27FC236}">
                  <a16:creationId xmlns:a16="http://schemas.microsoft.com/office/drawing/2014/main" id="{D890507D-E21B-4257-EE5D-520E5A16F030}"/>
                </a:ext>
              </a:extLst>
            </p:cNvPr>
            <p:cNvCxnSpPr>
              <a:cxnSpLocks/>
              <a:stCxn id="11" idx="0"/>
              <a:endCxn id="43" idx="2"/>
            </p:cNvCxnSpPr>
            <p:nvPr/>
          </p:nvCxnSpPr>
          <p:spPr>
            <a:xfrm flipH="1" flipV="1">
              <a:off x="2481472" y="4113048"/>
              <a:ext cx="1356"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2B1279FF-0B03-A92D-902F-AF7104C0C658}"/>
                </a:ext>
              </a:extLst>
            </p:cNvPr>
            <p:cNvSpPr txBox="1"/>
            <p:nvPr/>
          </p:nvSpPr>
          <p:spPr>
            <a:xfrm>
              <a:off x="2283472"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EF1AE30F-FCC3-3159-72BC-8BE1933005E0}"/>
                </a:ext>
              </a:extLst>
            </p:cNvPr>
            <p:cNvCxnSpPr>
              <a:cxnSpLocks/>
              <a:stCxn id="16" idx="0"/>
              <a:endCxn id="45" idx="2"/>
            </p:cNvCxnSpPr>
            <p:nvPr/>
          </p:nvCxnSpPr>
          <p:spPr>
            <a:xfrm flipH="1" flipV="1">
              <a:off x="3057048" y="4113048"/>
              <a:ext cx="138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86E863D0-D0B5-1D54-829D-6FB8CC672238}"/>
                </a:ext>
              </a:extLst>
            </p:cNvPr>
            <p:cNvSpPr txBox="1"/>
            <p:nvPr/>
          </p:nvSpPr>
          <p:spPr>
            <a:xfrm>
              <a:off x="285904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399065F0-DD0C-162A-F0CC-429062D1D2FB}"/>
                </a:ext>
              </a:extLst>
            </p:cNvPr>
            <p:cNvCxnSpPr>
              <a:cxnSpLocks/>
              <a:stCxn id="24" idx="0"/>
              <a:endCxn id="47" idx="2"/>
            </p:cNvCxnSpPr>
            <p:nvPr/>
          </p:nvCxnSpPr>
          <p:spPr>
            <a:xfrm flipH="1" flipV="1">
              <a:off x="3633600" y="4113048"/>
              <a:ext cx="43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8AD09EB6-BC3C-CAA3-6694-62587BACA7D8}"/>
                </a:ext>
              </a:extLst>
            </p:cNvPr>
            <p:cNvSpPr txBox="1"/>
            <p:nvPr/>
          </p:nvSpPr>
          <p:spPr>
            <a:xfrm>
              <a:off x="3435600"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3</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48" name="直接箭头连接符 47">
              <a:extLst>
                <a:ext uri="{FF2B5EF4-FFF2-40B4-BE49-F238E27FC236}">
                  <a16:creationId xmlns:a16="http://schemas.microsoft.com/office/drawing/2014/main" id="{1CB18F4D-0CA4-F937-0303-66DE89ECFA4D}"/>
                </a:ext>
              </a:extLst>
            </p:cNvPr>
            <p:cNvCxnSpPr>
              <a:cxnSpLocks/>
              <a:stCxn id="25" idx="0"/>
              <a:endCxn id="49" idx="2"/>
            </p:cNvCxnSpPr>
            <p:nvPr/>
          </p:nvCxnSpPr>
          <p:spPr>
            <a:xfrm flipH="1" flipV="1">
              <a:off x="4209176" y="4113048"/>
              <a:ext cx="458"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C58509EB-B3A2-464B-BB91-21BC5A880F22}"/>
                </a:ext>
              </a:extLst>
            </p:cNvPr>
            <p:cNvSpPr txBox="1"/>
            <p:nvPr/>
          </p:nvSpPr>
          <p:spPr>
            <a:xfrm>
              <a:off x="4011176"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rPr>
                <a:t>M</a:t>
              </a:r>
              <a:endParaRPr lang="zh-CN" altLang="en-US" sz="1000" b="1" dirty="0">
                <a:solidFill>
                  <a:schemeClr val="bg1">
                    <a:lumMod val="95000"/>
                    <a:lumOff val="5000"/>
                  </a:schemeClr>
                </a:solidFill>
                <a:cs typeface="Times New Roman" panose="02020603050405020304" pitchFamily="18" charset="0"/>
              </a:endParaRPr>
            </a:p>
          </p:txBody>
        </p:sp>
        <p:cxnSp>
          <p:nvCxnSpPr>
            <p:cNvPr id="50" name="直接箭头连接符 49">
              <a:extLst>
                <a:ext uri="{FF2B5EF4-FFF2-40B4-BE49-F238E27FC236}">
                  <a16:creationId xmlns:a16="http://schemas.microsoft.com/office/drawing/2014/main" id="{B828CED4-FF02-462C-66F1-70758621A34A}"/>
                </a:ext>
              </a:extLst>
            </p:cNvPr>
            <p:cNvCxnSpPr>
              <a:cxnSpLocks/>
              <a:stCxn id="27" idx="0"/>
              <a:endCxn id="51" idx="2"/>
            </p:cNvCxnSpPr>
            <p:nvPr/>
          </p:nvCxnSpPr>
          <p:spPr>
            <a:xfrm flipV="1">
              <a:off x="4785236" y="4113048"/>
              <a:ext cx="4"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E26A13E2-3679-CD2D-C0FB-72EAF2D0EC81}"/>
                </a:ext>
              </a:extLst>
            </p:cNvPr>
            <p:cNvSpPr txBox="1"/>
            <p:nvPr/>
          </p:nvSpPr>
          <p:spPr>
            <a:xfrm>
              <a:off x="4587240"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RD'</a:t>
              </a:r>
              <a:endParaRPr lang="zh-CN" altLang="en-US" sz="1000" b="1" dirty="0">
                <a:solidFill>
                  <a:schemeClr val="bg1">
                    <a:lumMod val="95000"/>
                    <a:lumOff val="5000"/>
                  </a:schemeClr>
                </a:solidFill>
                <a:cs typeface="Times New Roman" panose="02020603050405020304" pitchFamily="18" charset="0"/>
              </a:endParaRPr>
            </a:p>
          </p:txBody>
        </p:sp>
        <p:cxnSp>
          <p:nvCxnSpPr>
            <p:cNvPr id="52" name="直接箭头连接符 51">
              <a:extLst>
                <a:ext uri="{FF2B5EF4-FFF2-40B4-BE49-F238E27FC236}">
                  <a16:creationId xmlns:a16="http://schemas.microsoft.com/office/drawing/2014/main" id="{55703861-9930-EAA6-FFE4-8B35274157BF}"/>
                </a:ext>
              </a:extLst>
            </p:cNvPr>
            <p:cNvCxnSpPr>
              <a:cxnSpLocks/>
              <a:stCxn id="29" idx="0"/>
              <a:endCxn id="53" idx="2"/>
            </p:cNvCxnSpPr>
            <p:nvPr/>
          </p:nvCxnSpPr>
          <p:spPr>
            <a:xfrm flipH="1" flipV="1">
              <a:off x="5351144" y="4113048"/>
              <a:ext cx="9694"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2BFCE83C-4136-0ED0-4968-6B3ACAA0C963}"/>
                </a:ext>
              </a:extLst>
            </p:cNvPr>
            <p:cNvSpPr txBox="1"/>
            <p:nvPr/>
          </p:nvSpPr>
          <p:spPr>
            <a:xfrm>
              <a:off x="5153144"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LDIR'</a:t>
              </a:r>
              <a:endParaRPr lang="zh-CN" altLang="en-US" sz="1000" b="1" dirty="0">
                <a:solidFill>
                  <a:schemeClr val="bg1">
                    <a:lumMod val="95000"/>
                    <a:lumOff val="5000"/>
                  </a:schemeClr>
                </a:solidFill>
                <a:cs typeface="Times New Roman" panose="02020603050405020304" pitchFamily="18" charset="0"/>
              </a:endParaRPr>
            </a:p>
          </p:txBody>
        </p:sp>
        <p:cxnSp>
          <p:nvCxnSpPr>
            <p:cNvPr id="54" name="直接箭头连接符 53">
              <a:extLst>
                <a:ext uri="{FF2B5EF4-FFF2-40B4-BE49-F238E27FC236}">
                  <a16:creationId xmlns:a16="http://schemas.microsoft.com/office/drawing/2014/main" id="{1D74E1F1-1489-E15D-7D1F-FC0CDDCDC3DE}"/>
                </a:ext>
              </a:extLst>
            </p:cNvPr>
            <p:cNvCxnSpPr>
              <a:cxnSpLocks/>
              <a:stCxn id="34" idx="0"/>
              <a:endCxn id="55" idx="2"/>
            </p:cNvCxnSpPr>
            <p:nvPr/>
          </p:nvCxnSpPr>
          <p:spPr>
            <a:xfrm flipH="1" flipV="1">
              <a:off x="5922128" y="4113048"/>
              <a:ext cx="1431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738126AA-875C-3162-C3DA-C3E6EC54D08C}"/>
                </a:ext>
              </a:extLst>
            </p:cNvPr>
            <p:cNvSpPr txBox="1"/>
            <p:nvPr/>
          </p:nvSpPr>
          <p:spPr>
            <a:xfrm>
              <a:off x="572412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PC</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56" name="直接箭头连接符 55">
              <a:extLst>
                <a:ext uri="{FF2B5EF4-FFF2-40B4-BE49-F238E27FC236}">
                  <a16:creationId xmlns:a16="http://schemas.microsoft.com/office/drawing/2014/main" id="{6195F101-B1B9-E1C9-F17A-CF3F8D819F40}"/>
                </a:ext>
              </a:extLst>
            </p:cNvPr>
            <p:cNvCxnSpPr>
              <a:cxnSpLocks/>
              <a:stCxn id="36" idx="0"/>
              <a:endCxn id="57" idx="2"/>
            </p:cNvCxnSpPr>
            <p:nvPr/>
          </p:nvCxnSpPr>
          <p:spPr>
            <a:xfrm flipH="1" flipV="1">
              <a:off x="6511152" y="4509120"/>
              <a:ext cx="89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31717FF7-6FC9-ED4B-039A-8948E2EE523C}"/>
                </a:ext>
              </a:extLst>
            </p:cNvPr>
            <p:cNvSpPr txBox="1"/>
            <p:nvPr/>
          </p:nvSpPr>
          <p:spPr>
            <a:xfrm>
              <a:off x="6367152"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58" name="直接箭头连接符 57">
              <a:extLst>
                <a:ext uri="{FF2B5EF4-FFF2-40B4-BE49-F238E27FC236}">
                  <a16:creationId xmlns:a16="http://schemas.microsoft.com/office/drawing/2014/main" id="{57BD549C-22E6-98F5-5B03-E78C7B2593C7}"/>
                </a:ext>
              </a:extLst>
            </p:cNvPr>
            <p:cNvCxnSpPr>
              <a:cxnSpLocks/>
              <a:stCxn id="30" idx="0"/>
            </p:cNvCxnSpPr>
            <p:nvPr/>
          </p:nvCxnSpPr>
          <p:spPr>
            <a:xfrm flipV="1">
              <a:off x="7087644"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8043F0F8-E688-BCB2-5D18-FDDE01E716D0}"/>
                </a:ext>
              </a:extLst>
            </p:cNvPr>
            <p:cNvCxnSpPr>
              <a:cxnSpLocks/>
              <a:stCxn id="37" idx="0"/>
            </p:cNvCxnSpPr>
            <p:nvPr/>
          </p:nvCxnSpPr>
          <p:spPr>
            <a:xfrm flipV="1">
              <a:off x="6799843"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2F55C551-2303-CF90-AA88-C4CD053A1B1D}"/>
                </a:ext>
              </a:extLst>
            </p:cNvPr>
            <p:cNvCxnSpPr>
              <a:cxnSpLocks/>
              <a:stCxn id="35" idx="0"/>
              <a:endCxn id="61" idx="2"/>
            </p:cNvCxnSpPr>
            <p:nvPr/>
          </p:nvCxnSpPr>
          <p:spPr>
            <a:xfrm flipH="1" flipV="1">
              <a:off x="6223088" y="4509120"/>
              <a:ext cx="1153"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3794D2D2-37C2-E871-C171-7EB2139FECCA}"/>
                </a:ext>
              </a:extLst>
            </p:cNvPr>
            <p:cNvSpPr txBox="1"/>
            <p:nvPr/>
          </p:nvSpPr>
          <p:spPr>
            <a:xfrm>
              <a:off x="6079088"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62" name="直接箭头连接符 61">
              <a:extLst>
                <a:ext uri="{FF2B5EF4-FFF2-40B4-BE49-F238E27FC236}">
                  <a16:creationId xmlns:a16="http://schemas.microsoft.com/office/drawing/2014/main" id="{A1E0263B-940E-C2D4-E30B-E388634DEDC4}"/>
                </a:ext>
              </a:extLst>
            </p:cNvPr>
            <p:cNvCxnSpPr>
              <a:cxnSpLocks/>
              <a:stCxn id="31" idx="0"/>
            </p:cNvCxnSpPr>
            <p:nvPr/>
          </p:nvCxnSpPr>
          <p:spPr>
            <a:xfrm flipV="1">
              <a:off x="7375445"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696" name="直接箭头连接符 29695">
              <a:extLst>
                <a:ext uri="{FF2B5EF4-FFF2-40B4-BE49-F238E27FC236}">
                  <a16:creationId xmlns:a16="http://schemas.microsoft.com/office/drawing/2014/main" id="{4E299E94-79EB-196A-96FA-4A0D2BD1FB81}"/>
                </a:ext>
              </a:extLst>
            </p:cNvPr>
            <p:cNvCxnSpPr>
              <a:cxnSpLocks/>
              <a:stCxn id="8" idx="0"/>
              <a:endCxn id="29697" idx="2"/>
            </p:cNvCxnSpPr>
            <p:nvPr/>
          </p:nvCxnSpPr>
          <p:spPr>
            <a:xfrm flipV="1">
              <a:off x="1617376"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697" name="文本框 29696">
              <a:extLst>
                <a:ext uri="{FF2B5EF4-FFF2-40B4-BE49-F238E27FC236}">
                  <a16:creationId xmlns:a16="http://schemas.microsoft.com/office/drawing/2014/main" id="{F63E4F93-11DB-2F3F-E748-B8461F5ACE2C}"/>
                </a:ext>
              </a:extLst>
            </p:cNvPr>
            <p:cNvSpPr txBox="1"/>
            <p:nvPr/>
          </p:nvSpPr>
          <p:spPr>
            <a:xfrm>
              <a:off x="1419376" y="425712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9705" name="直接箭头连接符 29704">
              <a:extLst>
                <a:ext uri="{FF2B5EF4-FFF2-40B4-BE49-F238E27FC236}">
                  <a16:creationId xmlns:a16="http://schemas.microsoft.com/office/drawing/2014/main" id="{45ABC9F7-9393-4484-437C-B3B84B9921B6}"/>
                </a:ext>
              </a:extLst>
            </p:cNvPr>
            <p:cNvCxnSpPr>
              <a:cxnSpLocks/>
              <a:endCxn id="29706" idx="2"/>
            </p:cNvCxnSpPr>
            <p:nvPr/>
          </p:nvCxnSpPr>
          <p:spPr>
            <a:xfrm flipV="1">
              <a:off x="2198520" y="450404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06" name="文本框 29705">
              <a:extLst>
                <a:ext uri="{FF2B5EF4-FFF2-40B4-BE49-F238E27FC236}">
                  <a16:creationId xmlns:a16="http://schemas.microsoft.com/office/drawing/2014/main" id="{F3157BE2-C318-3008-3F59-2F0932F1DCDC}"/>
                </a:ext>
              </a:extLst>
            </p:cNvPr>
            <p:cNvSpPr txBox="1"/>
            <p:nvPr/>
          </p:nvSpPr>
          <p:spPr>
            <a:xfrm>
              <a:off x="2000520" y="425204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X</a:t>
              </a:r>
              <a:endParaRPr lang="zh-CN" altLang="en-US" sz="1000" b="1" dirty="0">
                <a:solidFill>
                  <a:schemeClr val="bg1">
                    <a:lumMod val="95000"/>
                    <a:lumOff val="5000"/>
                  </a:schemeClr>
                </a:solidFill>
                <a:cs typeface="Times New Roman" panose="02020603050405020304" pitchFamily="18" charset="0"/>
              </a:endParaRPr>
            </a:p>
          </p:txBody>
        </p:sp>
        <p:cxnSp>
          <p:nvCxnSpPr>
            <p:cNvPr id="29707" name="直接箭头连接符 29706">
              <a:extLst>
                <a:ext uri="{FF2B5EF4-FFF2-40B4-BE49-F238E27FC236}">
                  <a16:creationId xmlns:a16="http://schemas.microsoft.com/office/drawing/2014/main" id="{526A2407-1D41-F113-45B4-44364C09B9B9}"/>
                </a:ext>
              </a:extLst>
            </p:cNvPr>
            <p:cNvCxnSpPr>
              <a:cxnSpLocks/>
              <a:endCxn id="29708" idx="2"/>
            </p:cNvCxnSpPr>
            <p:nvPr/>
          </p:nvCxnSpPr>
          <p:spPr>
            <a:xfrm flipV="1">
              <a:off x="2763936" y="450404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08" name="文本框 29707">
              <a:extLst>
                <a:ext uri="{FF2B5EF4-FFF2-40B4-BE49-F238E27FC236}">
                  <a16:creationId xmlns:a16="http://schemas.microsoft.com/office/drawing/2014/main" id="{48C34C4B-E03D-8D0C-5608-C13183A7CC8F}"/>
                </a:ext>
              </a:extLst>
            </p:cNvPr>
            <p:cNvSpPr txBox="1"/>
            <p:nvPr/>
          </p:nvSpPr>
          <p:spPr>
            <a:xfrm>
              <a:off x="2565936" y="425204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X</a:t>
              </a:r>
              <a:endParaRPr lang="zh-CN" altLang="en-US" sz="1000" b="1" dirty="0">
                <a:solidFill>
                  <a:schemeClr val="bg1">
                    <a:lumMod val="95000"/>
                    <a:lumOff val="5000"/>
                  </a:schemeClr>
                </a:solidFill>
                <a:cs typeface="Times New Roman" panose="02020603050405020304" pitchFamily="18" charset="0"/>
              </a:endParaRPr>
            </a:p>
          </p:txBody>
        </p:sp>
        <p:cxnSp>
          <p:nvCxnSpPr>
            <p:cNvPr id="29709" name="直接箭头连接符 29708">
              <a:extLst>
                <a:ext uri="{FF2B5EF4-FFF2-40B4-BE49-F238E27FC236}">
                  <a16:creationId xmlns:a16="http://schemas.microsoft.com/office/drawing/2014/main" id="{BF82BE02-5F56-4FAF-A6BA-EE8FBD573744}"/>
                </a:ext>
              </a:extLst>
            </p:cNvPr>
            <p:cNvCxnSpPr>
              <a:cxnSpLocks/>
              <a:endCxn id="29710" idx="2"/>
            </p:cNvCxnSpPr>
            <p:nvPr/>
          </p:nvCxnSpPr>
          <p:spPr>
            <a:xfrm flipV="1">
              <a:off x="3340000" y="451372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0" name="文本框 29709">
              <a:extLst>
                <a:ext uri="{FF2B5EF4-FFF2-40B4-BE49-F238E27FC236}">
                  <a16:creationId xmlns:a16="http://schemas.microsoft.com/office/drawing/2014/main" id="{0895339B-36C2-E7B0-09F3-D485C1965DF3}"/>
                </a:ext>
              </a:extLst>
            </p:cNvPr>
            <p:cNvSpPr txBox="1"/>
            <p:nvPr/>
          </p:nvSpPr>
          <p:spPr>
            <a:xfrm>
              <a:off x="3142000" y="426172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DRX</a:t>
              </a:r>
              <a:endParaRPr lang="zh-CN" altLang="en-US" sz="1000" b="1" dirty="0">
                <a:solidFill>
                  <a:schemeClr val="bg1">
                    <a:lumMod val="95000"/>
                    <a:lumOff val="5000"/>
                  </a:schemeClr>
                </a:solidFill>
                <a:cs typeface="Times New Roman" panose="02020603050405020304" pitchFamily="18" charset="0"/>
              </a:endParaRPr>
            </a:p>
          </p:txBody>
        </p:sp>
        <p:cxnSp>
          <p:nvCxnSpPr>
            <p:cNvPr id="29711" name="直接箭头连接符 29710">
              <a:extLst>
                <a:ext uri="{FF2B5EF4-FFF2-40B4-BE49-F238E27FC236}">
                  <a16:creationId xmlns:a16="http://schemas.microsoft.com/office/drawing/2014/main" id="{07903B42-04D1-6853-1FCE-D366E54FE17F}"/>
                </a:ext>
              </a:extLst>
            </p:cNvPr>
            <p:cNvCxnSpPr>
              <a:cxnSpLocks/>
              <a:endCxn id="29712" idx="2"/>
            </p:cNvCxnSpPr>
            <p:nvPr/>
          </p:nvCxnSpPr>
          <p:spPr>
            <a:xfrm flipV="1">
              <a:off x="3905904" y="450864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2" name="文本框 29711">
              <a:extLst>
                <a:ext uri="{FF2B5EF4-FFF2-40B4-BE49-F238E27FC236}">
                  <a16:creationId xmlns:a16="http://schemas.microsoft.com/office/drawing/2014/main" id="{F909A056-754B-FB1C-C9AB-68D7466F818B}"/>
                </a:ext>
              </a:extLst>
            </p:cNvPr>
            <p:cNvSpPr txBox="1"/>
            <p:nvPr/>
          </p:nvSpPr>
          <p:spPr>
            <a:xfrm>
              <a:off x="3707904" y="42566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9713" name="直接箭头连接符 29712">
              <a:extLst>
                <a:ext uri="{FF2B5EF4-FFF2-40B4-BE49-F238E27FC236}">
                  <a16:creationId xmlns:a16="http://schemas.microsoft.com/office/drawing/2014/main" id="{49686BC5-1DD9-1F12-BFBE-D885754CAA8E}"/>
                </a:ext>
              </a:extLst>
            </p:cNvPr>
            <p:cNvCxnSpPr>
              <a:cxnSpLocks/>
              <a:endCxn id="29714" idx="2"/>
            </p:cNvCxnSpPr>
            <p:nvPr/>
          </p:nvCxnSpPr>
          <p:spPr>
            <a:xfrm flipV="1">
              <a:off x="4497208" y="452388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4" name="文本框 29713">
              <a:extLst>
                <a:ext uri="{FF2B5EF4-FFF2-40B4-BE49-F238E27FC236}">
                  <a16:creationId xmlns:a16="http://schemas.microsoft.com/office/drawing/2014/main" id="{5BDF177A-B75F-16C1-6215-4090320C96A6}"/>
                </a:ext>
              </a:extLst>
            </p:cNvPr>
            <p:cNvSpPr txBox="1"/>
            <p:nvPr/>
          </p:nvSpPr>
          <p:spPr>
            <a:xfrm>
              <a:off x="4299208" y="427188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a:t>
              </a:r>
              <a:endParaRPr lang="zh-CN" altLang="en-US" sz="1000" b="1" dirty="0">
                <a:solidFill>
                  <a:schemeClr val="bg1">
                    <a:lumMod val="95000"/>
                    <a:lumOff val="5000"/>
                  </a:schemeClr>
                </a:solidFill>
                <a:latin typeface="Courier New" panose="02070309020205020404" pitchFamily="49" charset="0"/>
                <a:cs typeface="Courier New" panose="02070309020205020404" pitchFamily="49" charset="0"/>
              </a:endParaRPr>
            </a:p>
          </p:txBody>
        </p:sp>
        <p:cxnSp>
          <p:nvCxnSpPr>
            <p:cNvPr id="29715" name="直接箭头连接符 29714">
              <a:extLst>
                <a:ext uri="{FF2B5EF4-FFF2-40B4-BE49-F238E27FC236}">
                  <a16:creationId xmlns:a16="http://schemas.microsoft.com/office/drawing/2014/main" id="{41123E15-92DD-686E-835E-4E0BEDFE4F9F}"/>
                </a:ext>
              </a:extLst>
            </p:cNvPr>
            <p:cNvCxnSpPr>
              <a:cxnSpLocks/>
              <a:endCxn id="29716" idx="2"/>
            </p:cNvCxnSpPr>
            <p:nvPr/>
          </p:nvCxnSpPr>
          <p:spPr>
            <a:xfrm flipV="1">
              <a:off x="5058032" y="451420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6" name="文本框 29715">
              <a:extLst>
                <a:ext uri="{FF2B5EF4-FFF2-40B4-BE49-F238E27FC236}">
                  <a16:creationId xmlns:a16="http://schemas.microsoft.com/office/drawing/2014/main" id="{2CE79AEF-CEE6-2A58-626A-5FC609D1F000}"/>
                </a:ext>
              </a:extLst>
            </p:cNvPr>
            <p:cNvSpPr txBox="1"/>
            <p:nvPr/>
          </p:nvSpPr>
          <p:spPr>
            <a:xfrm>
              <a:off x="4860032" y="426220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LDDR'</a:t>
              </a:r>
              <a:endParaRPr lang="zh-CN" altLang="en-US" sz="1000" b="1" dirty="0">
                <a:solidFill>
                  <a:schemeClr val="bg1">
                    <a:lumMod val="95000"/>
                    <a:lumOff val="5000"/>
                  </a:schemeClr>
                </a:solidFill>
                <a:cs typeface="Times New Roman" panose="02020603050405020304" pitchFamily="18" charset="0"/>
              </a:endParaRPr>
            </a:p>
          </p:txBody>
        </p:sp>
        <p:cxnSp>
          <p:nvCxnSpPr>
            <p:cNvPr id="29717" name="直接箭头连接符 29716">
              <a:extLst>
                <a:ext uri="{FF2B5EF4-FFF2-40B4-BE49-F238E27FC236}">
                  <a16:creationId xmlns:a16="http://schemas.microsoft.com/office/drawing/2014/main" id="{85CCE70C-64D1-C0D8-0A31-6EB4DE86A22D}"/>
                </a:ext>
              </a:extLst>
            </p:cNvPr>
            <p:cNvCxnSpPr>
              <a:cxnSpLocks/>
              <a:endCxn id="29718" idx="2"/>
            </p:cNvCxnSpPr>
            <p:nvPr/>
          </p:nvCxnSpPr>
          <p:spPr>
            <a:xfrm flipV="1">
              <a:off x="5639176" y="450356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8" name="文本框 29717">
              <a:extLst>
                <a:ext uri="{FF2B5EF4-FFF2-40B4-BE49-F238E27FC236}">
                  <a16:creationId xmlns:a16="http://schemas.microsoft.com/office/drawing/2014/main" id="{B240671B-A8A3-14EC-09BC-3DF5F7C1FEB0}"/>
                </a:ext>
              </a:extLst>
            </p:cNvPr>
            <p:cNvSpPr txBox="1"/>
            <p:nvPr/>
          </p:nvSpPr>
          <p:spPr>
            <a:xfrm>
              <a:off x="5441176" y="425156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LDAR'</a:t>
              </a:r>
              <a:endParaRPr lang="zh-CN" altLang="en-US" sz="1000" b="1" dirty="0">
                <a:solidFill>
                  <a:schemeClr val="bg1">
                    <a:lumMod val="95000"/>
                    <a:lumOff val="5000"/>
                  </a:schemeClr>
                </a:solidFill>
                <a:cs typeface="Times New Roman" panose="02020603050405020304" pitchFamily="18" charset="0"/>
              </a:endParaRPr>
            </a:p>
          </p:txBody>
        </p:sp>
        <p:sp>
          <p:nvSpPr>
            <p:cNvPr id="29719" name="文本框 29718">
              <a:extLst>
                <a:ext uri="{FF2B5EF4-FFF2-40B4-BE49-F238E27FC236}">
                  <a16:creationId xmlns:a16="http://schemas.microsoft.com/office/drawing/2014/main" id="{AC947DA4-57C1-95FB-DAE5-C6B75F0CE90C}"/>
                </a:ext>
              </a:extLst>
            </p:cNvPr>
            <p:cNvSpPr txBox="1"/>
            <p:nvPr/>
          </p:nvSpPr>
          <p:spPr>
            <a:xfrm>
              <a:off x="119270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a:t>
              </a:r>
              <a:endParaRPr lang="zh-CN" altLang="en-US" sz="1200" b="1" dirty="0">
                <a:solidFill>
                  <a:srgbClr val="00B050"/>
                </a:solidFill>
                <a:cs typeface="Times New Roman" panose="02020603050405020304" pitchFamily="18" charset="0"/>
              </a:endParaRPr>
            </a:p>
          </p:txBody>
        </p:sp>
        <p:sp>
          <p:nvSpPr>
            <p:cNvPr id="29720" name="文本框 29719">
              <a:extLst>
                <a:ext uri="{FF2B5EF4-FFF2-40B4-BE49-F238E27FC236}">
                  <a16:creationId xmlns:a16="http://schemas.microsoft.com/office/drawing/2014/main" id="{44E5B039-5330-88F8-424B-37E6022650B9}"/>
                </a:ext>
              </a:extLst>
            </p:cNvPr>
            <p:cNvSpPr txBox="1"/>
            <p:nvPr/>
          </p:nvSpPr>
          <p:spPr>
            <a:xfrm>
              <a:off x="147565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a:t>
              </a:r>
              <a:endParaRPr lang="zh-CN" altLang="en-US" sz="1200" b="1" dirty="0">
                <a:solidFill>
                  <a:srgbClr val="00B050"/>
                </a:solidFill>
                <a:cs typeface="Times New Roman" panose="02020603050405020304" pitchFamily="18" charset="0"/>
              </a:endParaRPr>
            </a:p>
          </p:txBody>
        </p:sp>
        <p:sp>
          <p:nvSpPr>
            <p:cNvPr id="29721" name="文本框 29720">
              <a:extLst>
                <a:ext uri="{FF2B5EF4-FFF2-40B4-BE49-F238E27FC236}">
                  <a16:creationId xmlns:a16="http://schemas.microsoft.com/office/drawing/2014/main" id="{31D2E9B7-81BF-32ED-886F-76B309A2E9A4}"/>
                </a:ext>
              </a:extLst>
            </p:cNvPr>
            <p:cNvSpPr txBox="1"/>
            <p:nvPr/>
          </p:nvSpPr>
          <p:spPr>
            <a:xfrm>
              <a:off x="176550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3</a:t>
              </a:r>
              <a:endParaRPr lang="zh-CN" altLang="en-US" sz="1200" b="1" dirty="0">
                <a:solidFill>
                  <a:srgbClr val="00B050"/>
                </a:solidFill>
                <a:cs typeface="Times New Roman" panose="02020603050405020304" pitchFamily="18" charset="0"/>
              </a:endParaRPr>
            </a:p>
          </p:txBody>
        </p:sp>
        <p:sp>
          <p:nvSpPr>
            <p:cNvPr id="29722" name="文本框 29721">
              <a:extLst>
                <a:ext uri="{FF2B5EF4-FFF2-40B4-BE49-F238E27FC236}">
                  <a16:creationId xmlns:a16="http://schemas.microsoft.com/office/drawing/2014/main" id="{BDAAE758-5FED-16EB-B7B9-F4A02D2DBB38}"/>
                </a:ext>
              </a:extLst>
            </p:cNvPr>
            <p:cNvSpPr txBox="1"/>
            <p:nvPr/>
          </p:nvSpPr>
          <p:spPr>
            <a:xfrm>
              <a:off x="2053307"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4</a:t>
              </a:r>
              <a:endParaRPr lang="zh-CN" altLang="en-US" sz="1200" b="1" dirty="0">
                <a:solidFill>
                  <a:srgbClr val="00B050"/>
                </a:solidFill>
                <a:cs typeface="Times New Roman" panose="02020603050405020304" pitchFamily="18" charset="0"/>
              </a:endParaRPr>
            </a:p>
          </p:txBody>
        </p:sp>
        <p:sp>
          <p:nvSpPr>
            <p:cNvPr id="29723" name="文本框 29722">
              <a:extLst>
                <a:ext uri="{FF2B5EF4-FFF2-40B4-BE49-F238E27FC236}">
                  <a16:creationId xmlns:a16="http://schemas.microsoft.com/office/drawing/2014/main" id="{81671E93-EE6C-E271-82E1-48A21F4C1505}"/>
                </a:ext>
              </a:extLst>
            </p:cNvPr>
            <p:cNvSpPr txBox="1"/>
            <p:nvPr/>
          </p:nvSpPr>
          <p:spPr>
            <a:xfrm>
              <a:off x="234110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5</a:t>
              </a:r>
              <a:endParaRPr lang="zh-CN" altLang="en-US" sz="1200" b="1" dirty="0">
                <a:solidFill>
                  <a:srgbClr val="00B050"/>
                </a:solidFill>
                <a:cs typeface="Times New Roman" panose="02020603050405020304" pitchFamily="18" charset="0"/>
              </a:endParaRPr>
            </a:p>
          </p:txBody>
        </p:sp>
        <p:sp>
          <p:nvSpPr>
            <p:cNvPr id="29724" name="文本框 29723">
              <a:extLst>
                <a:ext uri="{FF2B5EF4-FFF2-40B4-BE49-F238E27FC236}">
                  <a16:creationId xmlns:a16="http://schemas.microsoft.com/office/drawing/2014/main" id="{37039A67-ED90-5ED1-4B46-93B5FE6CB87A}"/>
                </a:ext>
              </a:extLst>
            </p:cNvPr>
            <p:cNvSpPr txBox="1"/>
            <p:nvPr/>
          </p:nvSpPr>
          <p:spPr>
            <a:xfrm>
              <a:off x="2628909"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6</a:t>
              </a:r>
              <a:endParaRPr lang="zh-CN" altLang="en-US" sz="1200" b="1" dirty="0">
                <a:solidFill>
                  <a:srgbClr val="00B050"/>
                </a:solidFill>
                <a:cs typeface="Times New Roman" panose="02020603050405020304" pitchFamily="18" charset="0"/>
              </a:endParaRPr>
            </a:p>
          </p:txBody>
        </p:sp>
        <p:sp>
          <p:nvSpPr>
            <p:cNvPr id="29725" name="文本框 29724">
              <a:extLst>
                <a:ext uri="{FF2B5EF4-FFF2-40B4-BE49-F238E27FC236}">
                  <a16:creationId xmlns:a16="http://schemas.microsoft.com/office/drawing/2014/main" id="{C13E2640-1E2F-C93F-9A27-5236688B0332}"/>
                </a:ext>
              </a:extLst>
            </p:cNvPr>
            <p:cNvSpPr txBox="1"/>
            <p:nvPr/>
          </p:nvSpPr>
          <p:spPr>
            <a:xfrm>
              <a:off x="2916710"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7</a:t>
              </a:r>
              <a:endParaRPr lang="zh-CN" altLang="en-US" sz="1200" b="1" dirty="0">
                <a:solidFill>
                  <a:srgbClr val="00B050"/>
                </a:solidFill>
                <a:cs typeface="Times New Roman" panose="02020603050405020304" pitchFamily="18" charset="0"/>
              </a:endParaRPr>
            </a:p>
          </p:txBody>
        </p:sp>
        <p:sp>
          <p:nvSpPr>
            <p:cNvPr id="29726" name="文本框 29725">
              <a:extLst>
                <a:ext uri="{FF2B5EF4-FFF2-40B4-BE49-F238E27FC236}">
                  <a16:creationId xmlns:a16="http://schemas.microsoft.com/office/drawing/2014/main" id="{F95D35C7-F1D1-DA57-490F-2FE70D538590}"/>
                </a:ext>
              </a:extLst>
            </p:cNvPr>
            <p:cNvSpPr txBox="1"/>
            <p:nvPr/>
          </p:nvSpPr>
          <p:spPr>
            <a:xfrm>
              <a:off x="3204511"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8</a:t>
              </a:r>
              <a:endParaRPr lang="zh-CN" altLang="en-US" sz="1200" b="1" dirty="0">
                <a:solidFill>
                  <a:srgbClr val="00B050"/>
                </a:solidFill>
                <a:cs typeface="Times New Roman" panose="02020603050405020304" pitchFamily="18" charset="0"/>
              </a:endParaRPr>
            </a:p>
          </p:txBody>
        </p:sp>
        <p:sp>
          <p:nvSpPr>
            <p:cNvPr id="29727" name="文本框 29726">
              <a:extLst>
                <a:ext uri="{FF2B5EF4-FFF2-40B4-BE49-F238E27FC236}">
                  <a16:creationId xmlns:a16="http://schemas.microsoft.com/office/drawing/2014/main" id="{2F22846D-EB12-F80E-512C-6E5C001EC375}"/>
                </a:ext>
              </a:extLst>
            </p:cNvPr>
            <p:cNvSpPr txBox="1"/>
            <p:nvPr/>
          </p:nvSpPr>
          <p:spPr>
            <a:xfrm>
              <a:off x="3780113"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10</a:t>
              </a:r>
              <a:endParaRPr lang="zh-CN" altLang="en-US" sz="1200" b="1" dirty="0">
                <a:solidFill>
                  <a:srgbClr val="00B050"/>
                </a:solidFill>
                <a:cs typeface="Times New Roman" panose="02020603050405020304" pitchFamily="18" charset="0"/>
              </a:endParaRPr>
            </a:p>
          </p:txBody>
        </p:sp>
        <p:sp>
          <p:nvSpPr>
            <p:cNvPr id="29728" name="文本框 29727">
              <a:extLst>
                <a:ext uri="{FF2B5EF4-FFF2-40B4-BE49-F238E27FC236}">
                  <a16:creationId xmlns:a16="http://schemas.microsoft.com/office/drawing/2014/main" id="{29A298DF-56C1-9707-C2F5-9EC76F71E1ED}"/>
                </a:ext>
              </a:extLst>
            </p:cNvPr>
            <p:cNvSpPr txBox="1"/>
            <p:nvPr/>
          </p:nvSpPr>
          <p:spPr>
            <a:xfrm>
              <a:off x="3492312"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9</a:t>
              </a:r>
              <a:endParaRPr lang="zh-CN" altLang="en-US" sz="1200" b="1" dirty="0">
                <a:solidFill>
                  <a:srgbClr val="00B050"/>
                </a:solidFill>
                <a:cs typeface="Times New Roman" panose="02020603050405020304" pitchFamily="18" charset="0"/>
              </a:endParaRPr>
            </a:p>
          </p:txBody>
        </p:sp>
        <p:sp>
          <p:nvSpPr>
            <p:cNvPr id="29729" name="文本框 29728">
              <a:extLst>
                <a:ext uri="{FF2B5EF4-FFF2-40B4-BE49-F238E27FC236}">
                  <a16:creationId xmlns:a16="http://schemas.microsoft.com/office/drawing/2014/main" id="{211E6B2C-67CA-D6DE-38FE-BA10D22937E4}"/>
                </a:ext>
              </a:extLst>
            </p:cNvPr>
            <p:cNvSpPr txBox="1"/>
            <p:nvPr/>
          </p:nvSpPr>
          <p:spPr>
            <a:xfrm>
              <a:off x="406791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11</a:t>
              </a:r>
              <a:endParaRPr lang="zh-CN" altLang="en-US" sz="1200" b="1" dirty="0">
                <a:solidFill>
                  <a:srgbClr val="00B050"/>
                </a:solidFill>
                <a:cs typeface="Times New Roman" panose="02020603050405020304" pitchFamily="18" charset="0"/>
              </a:endParaRPr>
            </a:p>
          </p:txBody>
        </p:sp>
        <p:sp>
          <p:nvSpPr>
            <p:cNvPr id="29730" name="文本框 29729">
              <a:extLst>
                <a:ext uri="{FF2B5EF4-FFF2-40B4-BE49-F238E27FC236}">
                  <a16:creationId xmlns:a16="http://schemas.microsoft.com/office/drawing/2014/main" id="{B764F0BA-496F-989C-1026-3964413A0315}"/>
                </a:ext>
              </a:extLst>
            </p:cNvPr>
            <p:cNvSpPr txBox="1"/>
            <p:nvPr/>
          </p:nvSpPr>
          <p:spPr>
            <a:xfrm>
              <a:off x="4355715"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12</a:t>
              </a:r>
              <a:endParaRPr lang="zh-CN" altLang="en-US" sz="1200" b="1" dirty="0">
                <a:solidFill>
                  <a:srgbClr val="00B050"/>
                </a:solidFill>
                <a:cs typeface="Times New Roman" panose="02020603050405020304" pitchFamily="18" charset="0"/>
              </a:endParaRPr>
            </a:p>
          </p:txBody>
        </p:sp>
        <p:sp>
          <p:nvSpPr>
            <p:cNvPr id="29731" name="文本框 29730">
              <a:extLst>
                <a:ext uri="{FF2B5EF4-FFF2-40B4-BE49-F238E27FC236}">
                  <a16:creationId xmlns:a16="http://schemas.microsoft.com/office/drawing/2014/main" id="{30DB89BA-E4F1-74A4-F3B8-EC410920DDAA}"/>
                </a:ext>
              </a:extLst>
            </p:cNvPr>
            <p:cNvSpPr txBox="1"/>
            <p:nvPr/>
          </p:nvSpPr>
          <p:spPr>
            <a:xfrm>
              <a:off x="464351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13</a:t>
              </a:r>
              <a:endParaRPr lang="zh-CN" altLang="en-US" sz="1200" b="1" dirty="0">
                <a:solidFill>
                  <a:srgbClr val="00B050"/>
                </a:solidFill>
                <a:cs typeface="Times New Roman" panose="02020603050405020304" pitchFamily="18" charset="0"/>
              </a:endParaRPr>
            </a:p>
          </p:txBody>
        </p:sp>
        <p:sp>
          <p:nvSpPr>
            <p:cNvPr id="29732" name="文本框 29731">
              <a:extLst>
                <a:ext uri="{FF2B5EF4-FFF2-40B4-BE49-F238E27FC236}">
                  <a16:creationId xmlns:a16="http://schemas.microsoft.com/office/drawing/2014/main" id="{DF94156A-D957-3EF7-A21A-C600F4BF3ACA}"/>
                </a:ext>
              </a:extLst>
            </p:cNvPr>
            <p:cNvSpPr txBox="1"/>
            <p:nvPr/>
          </p:nvSpPr>
          <p:spPr>
            <a:xfrm>
              <a:off x="4931317"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14</a:t>
              </a:r>
              <a:endParaRPr lang="zh-CN" altLang="en-US" sz="1200" b="1" dirty="0">
                <a:solidFill>
                  <a:srgbClr val="00B050"/>
                </a:solidFill>
                <a:cs typeface="Times New Roman" panose="02020603050405020304" pitchFamily="18" charset="0"/>
              </a:endParaRPr>
            </a:p>
          </p:txBody>
        </p:sp>
        <p:sp>
          <p:nvSpPr>
            <p:cNvPr id="29733" name="文本框 29732">
              <a:extLst>
                <a:ext uri="{FF2B5EF4-FFF2-40B4-BE49-F238E27FC236}">
                  <a16:creationId xmlns:a16="http://schemas.microsoft.com/office/drawing/2014/main" id="{D5625421-9B37-B67A-7E55-E8793909878F}"/>
                </a:ext>
              </a:extLst>
            </p:cNvPr>
            <p:cNvSpPr txBox="1"/>
            <p:nvPr/>
          </p:nvSpPr>
          <p:spPr>
            <a:xfrm>
              <a:off x="521911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15</a:t>
              </a:r>
              <a:endParaRPr lang="zh-CN" altLang="en-US" sz="1200" b="1" dirty="0">
                <a:solidFill>
                  <a:srgbClr val="00B050"/>
                </a:solidFill>
                <a:cs typeface="Times New Roman" panose="02020603050405020304" pitchFamily="18" charset="0"/>
              </a:endParaRPr>
            </a:p>
          </p:txBody>
        </p:sp>
        <p:sp>
          <p:nvSpPr>
            <p:cNvPr id="29734" name="文本框 29733">
              <a:extLst>
                <a:ext uri="{FF2B5EF4-FFF2-40B4-BE49-F238E27FC236}">
                  <a16:creationId xmlns:a16="http://schemas.microsoft.com/office/drawing/2014/main" id="{A307E9B3-E201-2CE7-C1BC-FC2E1BC88DBD}"/>
                </a:ext>
              </a:extLst>
            </p:cNvPr>
            <p:cNvSpPr txBox="1"/>
            <p:nvPr/>
          </p:nvSpPr>
          <p:spPr>
            <a:xfrm>
              <a:off x="694592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21</a:t>
              </a:r>
              <a:endParaRPr lang="zh-CN" altLang="en-US" sz="1200" b="1" dirty="0">
                <a:solidFill>
                  <a:srgbClr val="00B050"/>
                </a:solidFill>
                <a:cs typeface="Times New Roman" panose="02020603050405020304" pitchFamily="18" charset="0"/>
              </a:endParaRPr>
            </a:p>
          </p:txBody>
        </p:sp>
        <p:sp>
          <p:nvSpPr>
            <p:cNvPr id="29735" name="文本框 29734">
              <a:extLst>
                <a:ext uri="{FF2B5EF4-FFF2-40B4-BE49-F238E27FC236}">
                  <a16:creationId xmlns:a16="http://schemas.microsoft.com/office/drawing/2014/main" id="{89CFE92C-C17A-892E-2A53-7701BBA0B6F5}"/>
                </a:ext>
              </a:extLst>
            </p:cNvPr>
            <p:cNvSpPr txBox="1"/>
            <p:nvPr/>
          </p:nvSpPr>
          <p:spPr>
            <a:xfrm>
              <a:off x="7233725"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22</a:t>
              </a:r>
              <a:endParaRPr lang="zh-CN" altLang="en-US" sz="1200" b="1" dirty="0">
                <a:solidFill>
                  <a:srgbClr val="00B050"/>
                </a:solidFill>
                <a:cs typeface="Times New Roman" panose="02020603050405020304" pitchFamily="18" charset="0"/>
              </a:endParaRPr>
            </a:p>
          </p:txBody>
        </p:sp>
        <p:sp>
          <p:nvSpPr>
            <p:cNvPr id="29736" name="文本框 29735">
              <a:extLst>
                <a:ext uri="{FF2B5EF4-FFF2-40B4-BE49-F238E27FC236}">
                  <a16:creationId xmlns:a16="http://schemas.microsoft.com/office/drawing/2014/main" id="{855F8FDD-6E87-7EB9-47D4-F28FF03A14D0}"/>
                </a:ext>
              </a:extLst>
            </p:cNvPr>
            <p:cNvSpPr txBox="1"/>
            <p:nvPr/>
          </p:nvSpPr>
          <p:spPr>
            <a:xfrm>
              <a:off x="752152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23</a:t>
              </a:r>
              <a:endParaRPr lang="zh-CN" altLang="en-US" sz="1200" b="1" dirty="0">
                <a:solidFill>
                  <a:srgbClr val="00B050"/>
                </a:solidFill>
                <a:cs typeface="Times New Roman" panose="02020603050405020304" pitchFamily="18" charset="0"/>
              </a:endParaRPr>
            </a:p>
          </p:txBody>
        </p:sp>
        <p:sp>
          <p:nvSpPr>
            <p:cNvPr id="29737" name="文本框 29736">
              <a:extLst>
                <a:ext uri="{FF2B5EF4-FFF2-40B4-BE49-F238E27FC236}">
                  <a16:creationId xmlns:a16="http://schemas.microsoft.com/office/drawing/2014/main" id="{06083283-161F-751B-E103-B664EFBCB2BE}"/>
                </a:ext>
              </a:extLst>
            </p:cNvPr>
            <p:cNvSpPr txBox="1"/>
            <p:nvPr/>
          </p:nvSpPr>
          <p:spPr>
            <a:xfrm>
              <a:off x="5506919"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16</a:t>
              </a:r>
              <a:endParaRPr lang="zh-CN" altLang="en-US" sz="1200" b="1" dirty="0">
                <a:solidFill>
                  <a:srgbClr val="00B050"/>
                </a:solidFill>
                <a:cs typeface="Times New Roman" panose="02020603050405020304" pitchFamily="18" charset="0"/>
              </a:endParaRPr>
            </a:p>
          </p:txBody>
        </p:sp>
        <p:sp>
          <p:nvSpPr>
            <p:cNvPr id="29738" name="文本框 29737">
              <a:extLst>
                <a:ext uri="{FF2B5EF4-FFF2-40B4-BE49-F238E27FC236}">
                  <a16:creationId xmlns:a16="http://schemas.microsoft.com/office/drawing/2014/main" id="{62645C8F-78F3-E009-E8E4-73CDFB23BEFE}"/>
                </a:ext>
              </a:extLst>
            </p:cNvPr>
            <p:cNvSpPr txBox="1"/>
            <p:nvPr/>
          </p:nvSpPr>
          <p:spPr>
            <a:xfrm>
              <a:off x="5794720"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17</a:t>
              </a:r>
              <a:endParaRPr lang="zh-CN" altLang="en-US" sz="1200" b="1" dirty="0">
                <a:solidFill>
                  <a:srgbClr val="00B050"/>
                </a:solidFill>
                <a:cs typeface="Times New Roman" panose="02020603050405020304" pitchFamily="18" charset="0"/>
              </a:endParaRPr>
            </a:p>
          </p:txBody>
        </p:sp>
        <p:sp>
          <p:nvSpPr>
            <p:cNvPr id="29739" name="文本框 29738">
              <a:extLst>
                <a:ext uri="{FF2B5EF4-FFF2-40B4-BE49-F238E27FC236}">
                  <a16:creationId xmlns:a16="http://schemas.microsoft.com/office/drawing/2014/main" id="{058E4D64-1B2C-6056-4650-C295F56F61EF}"/>
                </a:ext>
              </a:extLst>
            </p:cNvPr>
            <p:cNvSpPr txBox="1"/>
            <p:nvPr/>
          </p:nvSpPr>
          <p:spPr>
            <a:xfrm>
              <a:off x="6082521"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18</a:t>
              </a:r>
              <a:endParaRPr lang="zh-CN" altLang="en-US" sz="1200" b="1" dirty="0">
                <a:solidFill>
                  <a:srgbClr val="00B050"/>
                </a:solidFill>
                <a:cs typeface="Times New Roman" panose="02020603050405020304" pitchFamily="18" charset="0"/>
              </a:endParaRPr>
            </a:p>
          </p:txBody>
        </p:sp>
        <p:sp>
          <p:nvSpPr>
            <p:cNvPr id="29740" name="文本框 29739">
              <a:extLst>
                <a:ext uri="{FF2B5EF4-FFF2-40B4-BE49-F238E27FC236}">
                  <a16:creationId xmlns:a16="http://schemas.microsoft.com/office/drawing/2014/main" id="{13336EA0-0B5E-057A-E203-6E3302E2B3DF}"/>
                </a:ext>
              </a:extLst>
            </p:cNvPr>
            <p:cNvSpPr txBox="1"/>
            <p:nvPr/>
          </p:nvSpPr>
          <p:spPr>
            <a:xfrm>
              <a:off x="6370322"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19</a:t>
              </a:r>
              <a:endParaRPr lang="zh-CN" altLang="en-US" sz="1200" b="1" dirty="0">
                <a:solidFill>
                  <a:srgbClr val="00B050"/>
                </a:solidFill>
                <a:cs typeface="Times New Roman" panose="02020603050405020304" pitchFamily="18" charset="0"/>
              </a:endParaRPr>
            </a:p>
          </p:txBody>
        </p:sp>
        <p:sp>
          <p:nvSpPr>
            <p:cNvPr id="29741" name="文本框 29740">
              <a:extLst>
                <a:ext uri="{FF2B5EF4-FFF2-40B4-BE49-F238E27FC236}">
                  <a16:creationId xmlns:a16="http://schemas.microsoft.com/office/drawing/2014/main" id="{58889FBE-D1C5-523B-20AD-091FAE7DCCD1}"/>
                </a:ext>
              </a:extLst>
            </p:cNvPr>
            <p:cNvSpPr txBox="1"/>
            <p:nvPr/>
          </p:nvSpPr>
          <p:spPr>
            <a:xfrm>
              <a:off x="6658123"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20</a:t>
              </a:r>
              <a:endParaRPr lang="zh-CN" altLang="en-US" sz="1200" b="1" dirty="0">
                <a:solidFill>
                  <a:srgbClr val="00B050"/>
                </a:solidFill>
                <a:cs typeface="Times New Roman" panose="02020603050405020304" pitchFamily="18" charset="0"/>
              </a:endParaRPr>
            </a:p>
          </p:txBody>
        </p:sp>
        <p:sp>
          <p:nvSpPr>
            <p:cNvPr id="29742" name="文本框 29741">
              <a:extLst>
                <a:ext uri="{FF2B5EF4-FFF2-40B4-BE49-F238E27FC236}">
                  <a16:creationId xmlns:a16="http://schemas.microsoft.com/office/drawing/2014/main" id="{EBE86902-2AC2-3145-4A94-7F41CC7441E7}"/>
                </a:ext>
              </a:extLst>
            </p:cNvPr>
            <p:cNvSpPr txBox="1"/>
            <p:nvPr/>
          </p:nvSpPr>
          <p:spPr>
            <a:xfrm>
              <a:off x="6876256" y="4257120"/>
              <a:ext cx="720000" cy="252000"/>
            </a:xfrm>
            <a:prstGeom prst="rect">
              <a:avLst/>
            </a:prstGeom>
            <a:noFill/>
            <a:ln w="12700">
              <a:noFill/>
            </a:ln>
          </p:spPr>
          <p:txBody>
            <a:bodyPr wrap="square" lIns="0" tIns="0" rIns="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直接地址</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743" name="文本框 29742">
              <a:extLst>
                <a:ext uri="{FF2B5EF4-FFF2-40B4-BE49-F238E27FC236}">
                  <a16:creationId xmlns:a16="http://schemas.microsoft.com/office/drawing/2014/main" id="{6A7B8B62-354F-203F-4B5E-4C79AF725EFF}"/>
                </a:ext>
              </a:extLst>
            </p:cNvPr>
            <p:cNvSpPr txBox="1"/>
            <p:nvPr/>
          </p:nvSpPr>
          <p:spPr>
            <a:xfrm>
              <a:off x="3183184" y="5594320"/>
              <a:ext cx="900000" cy="252000"/>
            </a:xfrm>
            <a:prstGeom prst="rect">
              <a:avLst/>
            </a:prstGeom>
            <a:noFill/>
            <a:ln w="12700">
              <a:noFill/>
            </a:ln>
          </p:spPr>
          <p:txBody>
            <a:bodyPr wrap="square" lIns="72000" tIns="0" rIns="7200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操作控制</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744" name="文本框 29743">
              <a:extLst>
                <a:ext uri="{FF2B5EF4-FFF2-40B4-BE49-F238E27FC236}">
                  <a16:creationId xmlns:a16="http://schemas.microsoft.com/office/drawing/2014/main" id="{D0782BCB-168C-A734-5C10-396F1CA70188}"/>
                </a:ext>
              </a:extLst>
            </p:cNvPr>
            <p:cNvSpPr txBox="1"/>
            <p:nvPr/>
          </p:nvSpPr>
          <p:spPr>
            <a:xfrm>
              <a:off x="6542504" y="5594320"/>
              <a:ext cx="900000" cy="252000"/>
            </a:xfrm>
            <a:prstGeom prst="rect">
              <a:avLst/>
            </a:prstGeom>
            <a:noFill/>
            <a:ln w="12700">
              <a:noFill/>
            </a:ln>
          </p:spPr>
          <p:txBody>
            <a:bodyPr wrap="square" lIns="72000" tIns="0" rIns="7200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顺序控制</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9745" name="直接箭头连接符 29744">
              <a:extLst>
                <a:ext uri="{FF2B5EF4-FFF2-40B4-BE49-F238E27FC236}">
                  <a16:creationId xmlns:a16="http://schemas.microsoft.com/office/drawing/2014/main" id="{650C98D4-2941-A0B5-36EE-BE4D5C522621}"/>
                </a:ext>
              </a:extLst>
            </p:cNvPr>
            <p:cNvCxnSpPr>
              <a:cxnSpLocks/>
            </p:cNvCxnSpPr>
            <p:nvPr/>
          </p:nvCxnSpPr>
          <p:spPr>
            <a:xfrm flipH="1">
              <a:off x="1187624" y="5720320"/>
              <a:ext cx="1995560"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746" name="直接箭头连接符 29745">
              <a:extLst>
                <a:ext uri="{FF2B5EF4-FFF2-40B4-BE49-F238E27FC236}">
                  <a16:creationId xmlns:a16="http://schemas.microsoft.com/office/drawing/2014/main" id="{AE3D1D07-3408-73C1-D81B-FD3F3EC0D60C}"/>
                </a:ext>
              </a:extLst>
            </p:cNvPr>
            <p:cNvCxnSpPr>
              <a:cxnSpLocks/>
            </p:cNvCxnSpPr>
            <p:nvPr/>
          </p:nvCxnSpPr>
          <p:spPr>
            <a:xfrm>
              <a:off x="4083184" y="5720320"/>
              <a:ext cx="2000984"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747" name="直接箭头连接符 29746">
              <a:extLst>
                <a:ext uri="{FF2B5EF4-FFF2-40B4-BE49-F238E27FC236}">
                  <a16:creationId xmlns:a16="http://schemas.microsoft.com/office/drawing/2014/main" id="{DE66D649-0D15-9E31-3570-FCECBA9E32BD}"/>
                </a:ext>
              </a:extLst>
            </p:cNvPr>
            <p:cNvCxnSpPr>
              <a:cxnSpLocks/>
            </p:cNvCxnSpPr>
            <p:nvPr/>
          </p:nvCxnSpPr>
          <p:spPr>
            <a:xfrm flipV="1">
              <a:off x="1192704"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748" name="直接箭头连接符 29747">
              <a:extLst>
                <a:ext uri="{FF2B5EF4-FFF2-40B4-BE49-F238E27FC236}">
                  <a16:creationId xmlns:a16="http://schemas.microsoft.com/office/drawing/2014/main" id="{7B65A5F4-7BBD-F69A-8038-C88A0272533D}"/>
                </a:ext>
              </a:extLst>
            </p:cNvPr>
            <p:cNvCxnSpPr>
              <a:cxnSpLocks/>
            </p:cNvCxnSpPr>
            <p:nvPr/>
          </p:nvCxnSpPr>
          <p:spPr>
            <a:xfrm flipV="1">
              <a:off x="608416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749" name="直接箭头连接符 29748">
              <a:extLst>
                <a:ext uri="{FF2B5EF4-FFF2-40B4-BE49-F238E27FC236}">
                  <a16:creationId xmlns:a16="http://schemas.microsoft.com/office/drawing/2014/main" id="{3EE284BD-6C95-325A-8717-B12C78D1D1DE}"/>
                </a:ext>
              </a:extLst>
            </p:cNvPr>
            <p:cNvCxnSpPr>
              <a:cxnSpLocks/>
            </p:cNvCxnSpPr>
            <p:nvPr/>
          </p:nvCxnSpPr>
          <p:spPr>
            <a:xfrm flipV="1">
              <a:off x="780724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750" name="直接箭头连接符 29749">
              <a:extLst>
                <a:ext uri="{FF2B5EF4-FFF2-40B4-BE49-F238E27FC236}">
                  <a16:creationId xmlns:a16="http://schemas.microsoft.com/office/drawing/2014/main" id="{017959BC-5917-E7CB-38A2-08FF0E3F23E8}"/>
                </a:ext>
              </a:extLst>
            </p:cNvPr>
            <p:cNvCxnSpPr>
              <a:cxnSpLocks/>
            </p:cNvCxnSpPr>
            <p:nvPr/>
          </p:nvCxnSpPr>
          <p:spPr>
            <a:xfrm flipH="1">
              <a:off x="6084168" y="5720320"/>
              <a:ext cx="45833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751" name="直接箭头连接符 29750">
              <a:extLst>
                <a:ext uri="{FF2B5EF4-FFF2-40B4-BE49-F238E27FC236}">
                  <a16:creationId xmlns:a16="http://schemas.microsoft.com/office/drawing/2014/main" id="{EF8B0499-FD81-258E-1551-490C773AF63A}"/>
                </a:ext>
              </a:extLst>
            </p:cNvPr>
            <p:cNvCxnSpPr>
              <a:cxnSpLocks/>
              <a:stCxn id="29744" idx="3"/>
            </p:cNvCxnSpPr>
            <p:nvPr/>
          </p:nvCxnSpPr>
          <p:spPr>
            <a:xfrm>
              <a:off x="7442504" y="5720320"/>
              <a:ext cx="36985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13A6517-3F8A-E46F-35E0-8C2167A1A06E}"/>
                </a:ext>
              </a:extLst>
            </p:cNvPr>
            <p:cNvSpPr txBox="1"/>
            <p:nvPr/>
          </p:nvSpPr>
          <p:spPr>
            <a:xfrm>
              <a:off x="7519248" y="479719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grpSp>
      <p:sp>
        <p:nvSpPr>
          <p:cNvPr id="19" name="矩形: 圆角 18"/>
          <p:cNvSpPr/>
          <p:nvPr/>
        </p:nvSpPr>
        <p:spPr bwMode="auto">
          <a:xfrm>
            <a:off x="5148064" y="3870426"/>
            <a:ext cx="431478"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21" name="矩形: 圆角 20"/>
          <p:cNvSpPr/>
          <p:nvPr/>
        </p:nvSpPr>
        <p:spPr bwMode="auto">
          <a:xfrm>
            <a:off x="5719439" y="3870426"/>
            <a:ext cx="431478"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29766" name="文本框 29765">
            <a:extLst>
              <a:ext uri="{FF2B5EF4-FFF2-40B4-BE49-F238E27FC236}">
                <a16:creationId xmlns:a16="http://schemas.microsoft.com/office/drawing/2014/main" id="{14662A7D-2038-8584-0A13-A26A30DA7331}"/>
              </a:ext>
            </a:extLst>
          </p:cNvPr>
          <p:cNvSpPr txBox="1"/>
          <p:nvPr/>
        </p:nvSpPr>
        <p:spPr>
          <a:xfrm>
            <a:off x="521403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70" name="文本框 29769">
            <a:extLst>
              <a:ext uri="{FF2B5EF4-FFF2-40B4-BE49-F238E27FC236}">
                <a16:creationId xmlns:a16="http://schemas.microsoft.com/office/drawing/2014/main" id="{CCE3A7C3-452F-0C09-A711-D2980B9EB3A4}"/>
              </a:ext>
            </a:extLst>
          </p:cNvPr>
          <p:cNvSpPr txBox="1"/>
          <p:nvPr/>
        </p:nvSpPr>
        <p:spPr>
          <a:xfrm>
            <a:off x="550183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71" name="文本框 29770">
            <a:extLst>
              <a:ext uri="{FF2B5EF4-FFF2-40B4-BE49-F238E27FC236}">
                <a16:creationId xmlns:a16="http://schemas.microsoft.com/office/drawing/2014/main" id="{705C349B-57A3-6A2B-7118-495D9FC0020C}"/>
              </a:ext>
            </a:extLst>
          </p:cNvPr>
          <p:cNvSpPr txBox="1"/>
          <p:nvPr/>
        </p:nvSpPr>
        <p:spPr>
          <a:xfrm>
            <a:off x="578964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72" name="文本框 29771">
            <a:extLst>
              <a:ext uri="{FF2B5EF4-FFF2-40B4-BE49-F238E27FC236}">
                <a16:creationId xmlns:a16="http://schemas.microsoft.com/office/drawing/2014/main" id="{F142947C-067E-14F6-0EFD-DC45711E1E82}"/>
              </a:ext>
            </a:extLst>
          </p:cNvPr>
          <p:cNvSpPr txBox="1"/>
          <p:nvPr/>
        </p:nvSpPr>
        <p:spPr>
          <a:xfrm>
            <a:off x="6077441"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73" name="文本框 29772">
            <a:extLst>
              <a:ext uri="{FF2B5EF4-FFF2-40B4-BE49-F238E27FC236}">
                <a16:creationId xmlns:a16="http://schemas.microsoft.com/office/drawing/2014/main" id="{CF1EF812-E93B-6CE7-0420-47934A7120AF}"/>
              </a:ext>
            </a:extLst>
          </p:cNvPr>
          <p:cNvSpPr txBox="1"/>
          <p:nvPr/>
        </p:nvSpPr>
        <p:spPr>
          <a:xfrm>
            <a:off x="6365242"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grpSp>
        <p:nvGrpSpPr>
          <p:cNvPr id="29790" name="组合 29789">
            <a:extLst>
              <a:ext uri="{FF2B5EF4-FFF2-40B4-BE49-F238E27FC236}">
                <a16:creationId xmlns:a16="http://schemas.microsoft.com/office/drawing/2014/main" id="{461A802C-B7E0-5DC9-3C26-8B47FBCA7F22}"/>
              </a:ext>
            </a:extLst>
          </p:cNvPr>
          <p:cNvGrpSpPr/>
          <p:nvPr/>
        </p:nvGrpSpPr>
        <p:grpSpPr>
          <a:xfrm>
            <a:off x="1187624" y="4797152"/>
            <a:ext cx="4026613" cy="360000"/>
            <a:chOff x="1187624" y="4797152"/>
            <a:chExt cx="4026613" cy="360000"/>
          </a:xfrm>
        </p:grpSpPr>
        <p:sp>
          <p:nvSpPr>
            <p:cNvPr id="29752" name="文本框 29751">
              <a:extLst>
                <a:ext uri="{FF2B5EF4-FFF2-40B4-BE49-F238E27FC236}">
                  <a16:creationId xmlns:a16="http://schemas.microsoft.com/office/drawing/2014/main" id="{55C1A110-DF0F-0DBB-9473-112F9FE6C99A}"/>
                </a:ext>
              </a:extLst>
            </p:cNvPr>
            <p:cNvSpPr txBox="1"/>
            <p:nvPr/>
          </p:nvSpPr>
          <p:spPr>
            <a:xfrm>
              <a:off x="118762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3" name="文本框 29752">
              <a:extLst>
                <a:ext uri="{FF2B5EF4-FFF2-40B4-BE49-F238E27FC236}">
                  <a16:creationId xmlns:a16="http://schemas.microsoft.com/office/drawing/2014/main" id="{438EF1D0-D228-55B8-8242-5E28CBB0F38E}"/>
                </a:ext>
              </a:extLst>
            </p:cNvPr>
            <p:cNvSpPr txBox="1"/>
            <p:nvPr/>
          </p:nvSpPr>
          <p:spPr>
            <a:xfrm>
              <a:off x="147057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4" name="文本框 29753">
              <a:extLst>
                <a:ext uri="{FF2B5EF4-FFF2-40B4-BE49-F238E27FC236}">
                  <a16:creationId xmlns:a16="http://schemas.microsoft.com/office/drawing/2014/main" id="{164B8AD5-42F3-ACB6-EC39-BEFD0BEAF6F0}"/>
                </a:ext>
              </a:extLst>
            </p:cNvPr>
            <p:cNvSpPr txBox="1"/>
            <p:nvPr/>
          </p:nvSpPr>
          <p:spPr>
            <a:xfrm>
              <a:off x="176042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5" name="文本框 29754">
              <a:extLst>
                <a:ext uri="{FF2B5EF4-FFF2-40B4-BE49-F238E27FC236}">
                  <a16:creationId xmlns:a16="http://schemas.microsoft.com/office/drawing/2014/main" id="{1509C443-D4C7-F1E3-B36A-348259E2C1F0}"/>
                </a:ext>
              </a:extLst>
            </p:cNvPr>
            <p:cNvSpPr txBox="1"/>
            <p:nvPr/>
          </p:nvSpPr>
          <p:spPr>
            <a:xfrm>
              <a:off x="204822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6" name="文本框 29755">
              <a:extLst>
                <a:ext uri="{FF2B5EF4-FFF2-40B4-BE49-F238E27FC236}">
                  <a16:creationId xmlns:a16="http://schemas.microsoft.com/office/drawing/2014/main" id="{21EFF07E-D5FE-DA7A-97F2-D8EAC08BCACD}"/>
                </a:ext>
              </a:extLst>
            </p:cNvPr>
            <p:cNvSpPr txBox="1"/>
            <p:nvPr/>
          </p:nvSpPr>
          <p:spPr>
            <a:xfrm>
              <a:off x="233602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7" name="文本框 29756">
              <a:extLst>
                <a:ext uri="{FF2B5EF4-FFF2-40B4-BE49-F238E27FC236}">
                  <a16:creationId xmlns:a16="http://schemas.microsoft.com/office/drawing/2014/main" id="{8C6A038D-065E-C4AD-007E-43F7E0DC246D}"/>
                </a:ext>
              </a:extLst>
            </p:cNvPr>
            <p:cNvSpPr txBox="1"/>
            <p:nvPr/>
          </p:nvSpPr>
          <p:spPr>
            <a:xfrm>
              <a:off x="262382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8" name="文本框 29757">
              <a:extLst>
                <a:ext uri="{FF2B5EF4-FFF2-40B4-BE49-F238E27FC236}">
                  <a16:creationId xmlns:a16="http://schemas.microsoft.com/office/drawing/2014/main" id="{C54375B5-68C2-B86B-CC6D-5C23C2E5880E}"/>
                </a:ext>
              </a:extLst>
            </p:cNvPr>
            <p:cNvSpPr txBox="1"/>
            <p:nvPr/>
          </p:nvSpPr>
          <p:spPr>
            <a:xfrm>
              <a:off x="291163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9" name="文本框 29758">
              <a:extLst>
                <a:ext uri="{FF2B5EF4-FFF2-40B4-BE49-F238E27FC236}">
                  <a16:creationId xmlns:a16="http://schemas.microsoft.com/office/drawing/2014/main" id="{BF05DF0A-4F44-2FE7-FC34-41E5E8161389}"/>
                </a:ext>
              </a:extLst>
            </p:cNvPr>
            <p:cNvSpPr txBox="1"/>
            <p:nvPr/>
          </p:nvSpPr>
          <p:spPr>
            <a:xfrm>
              <a:off x="3199431"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0" name="文本框 29759">
              <a:extLst>
                <a:ext uri="{FF2B5EF4-FFF2-40B4-BE49-F238E27FC236}">
                  <a16:creationId xmlns:a16="http://schemas.microsoft.com/office/drawing/2014/main" id="{41292527-16FB-01AA-D62B-7644D9686A74}"/>
                </a:ext>
              </a:extLst>
            </p:cNvPr>
            <p:cNvSpPr txBox="1"/>
            <p:nvPr/>
          </p:nvSpPr>
          <p:spPr>
            <a:xfrm>
              <a:off x="3775033"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1" name="文本框 29760">
              <a:extLst>
                <a:ext uri="{FF2B5EF4-FFF2-40B4-BE49-F238E27FC236}">
                  <a16:creationId xmlns:a16="http://schemas.microsoft.com/office/drawing/2014/main" id="{F29A91A6-6C57-6FBF-9DAB-B44E8ED26449}"/>
                </a:ext>
              </a:extLst>
            </p:cNvPr>
            <p:cNvSpPr txBox="1"/>
            <p:nvPr/>
          </p:nvSpPr>
          <p:spPr>
            <a:xfrm>
              <a:off x="3487232"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2" name="文本框 29761">
              <a:extLst>
                <a:ext uri="{FF2B5EF4-FFF2-40B4-BE49-F238E27FC236}">
                  <a16:creationId xmlns:a16="http://schemas.microsoft.com/office/drawing/2014/main" id="{316E248F-C0F8-1F25-964F-8DE53F9DBBAD}"/>
                </a:ext>
              </a:extLst>
            </p:cNvPr>
            <p:cNvSpPr txBox="1"/>
            <p:nvPr/>
          </p:nvSpPr>
          <p:spPr>
            <a:xfrm>
              <a:off x="406283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3" name="文本框 29762">
              <a:extLst>
                <a:ext uri="{FF2B5EF4-FFF2-40B4-BE49-F238E27FC236}">
                  <a16:creationId xmlns:a16="http://schemas.microsoft.com/office/drawing/2014/main" id="{0B00D313-5725-86F3-0DAD-84B3602ACCDE}"/>
                </a:ext>
              </a:extLst>
            </p:cNvPr>
            <p:cNvSpPr txBox="1"/>
            <p:nvPr/>
          </p:nvSpPr>
          <p:spPr>
            <a:xfrm>
              <a:off x="4350635"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4" name="文本框 29763">
              <a:extLst>
                <a:ext uri="{FF2B5EF4-FFF2-40B4-BE49-F238E27FC236}">
                  <a16:creationId xmlns:a16="http://schemas.microsoft.com/office/drawing/2014/main" id="{4ABB3FB6-E81F-6944-2EF9-CD5FC62979E6}"/>
                </a:ext>
              </a:extLst>
            </p:cNvPr>
            <p:cNvSpPr txBox="1"/>
            <p:nvPr/>
          </p:nvSpPr>
          <p:spPr>
            <a:xfrm>
              <a:off x="463843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5" name="文本框 29764">
              <a:extLst>
                <a:ext uri="{FF2B5EF4-FFF2-40B4-BE49-F238E27FC236}">
                  <a16:creationId xmlns:a16="http://schemas.microsoft.com/office/drawing/2014/main" id="{58E4B808-E965-8E06-2EA6-161C9EE735CA}"/>
                </a:ext>
              </a:extLst>
            </p:cNvPr>
            <p:cNvSpPr txBox="1"/>
            <p:nvPr/>
          </p:nvSpPr>
          <p:spPr>
            <a:xfrm>
              <a:off x="492623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grpSp>
      <p:sp>
        <p:nvSpPr>
          <p:cNvPr id="29767" name="文本框 29766">
            <a:extLst>
              <a:ext uri="{FF2B5EF4-FFF2-40B4-BE49-F238E27FC236}">
                <a16:creationId xmlns:a16="http://schemas.microsoft.com/office/drawing/2014/main" id="{0CE43341-469C-FC94-6E92-035E22A3AF4A}"/>
              </a:ext>
            </a:extLst>
          </p:cNvPr>
          <p:cNvSpPr txBox="1"/>
          <p:nvPr/>
        </p:nvSpPr>
        <p:spPr>
          <a:xfrm>
            <a:off x="6940844"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E18506"/>
                </a:solidFill>
                <a:cs typeface="Times New Roman" panose="02020603050405020304" pitchFamily="18" charset="0"/>
                <a:sym typeface="Wingdings" panose="05000000000000000000" pitchFamily="2" charset="2"/>
              </a:rPr>
              <a:t>0</a:t>
            </a:r>
            <a:endParaRPr lang="zh-CN" altLang="en-US" sz="1600" b="1" dirty="0">
              <a:solidFill>
                <a:srgbClr val="E18506"/>
              </a:solidFill>
              <a:cs typeface="Times New Roman" panose="02020603050405020304" pitchFamily="18" charset="0"/>
            </a:endParaRPr>
          </a:p>
        </p:txBody>
      </p:sp>
      <p:sp>
        <p:nvSpPr>
          <p:cNvPr id="29768" name="文本框 29767">
            <a:extLst>
              <a:ext uri="{FF2B5EF4-FFF2-40B4-BE49-F238E27FC236}">
                <a16:creationId xmlns:a16="http://schemas.microsoft.com/office/drawing/2014/main" id="{E4339247-96C8-416C-9EE6-5708EC5F0E02}"/>
              </a:ext>
            </a:extLst>
          </p:cNvPr>
          <p:cNvSpPr txBox="1"/>
          <p:nvPr/>
        </p:nvSpPr>
        <p:spPr>
          <a:xfrm>
            <a:off x="7228645"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E18506"/>
                </a:solidFill>
                <a:cs typeface="Times New Roman" panose="02020603050405020304" pitchFamily="18" charset="0"/>
                <a:sym typeface="Wingdings" panose="05000000000000000000" pitchFamily="2" charset="2"/>
              </a:rPr>
              <a:t>0</a:t>
            </a:r>
            <a:endParaRPr lang="zh-CN" altLang="en-US" sz="1600" b="1" dirty="0">
              <a:solidFill>
                <a:srgbClr val="E18506"/>
              </a:solidFill>
              <a:cs typeface="Times New Roman" panose="02020603050405020304" pitchFamily="18" charset="0"/>
            </a:endParaRPr>
          </a:p>
        </p:txBody>
      </p:sp>
      <p:sp>
        <p:nvSpPr>
          <p:cNvPr id="29769" name="文本框 29768">
            <a:extLst>
              <a:ext uri="{FF2B5EF4-FFF2-40B4-BE49-F238E27FC236}">
                <a16:creationId xmlns:a16="http://schemas.microsoft.com/office/drawing/2014/main" id="{71E123EB-D3FE-1C83-15AD-8146F38527EB}"/>
              </a:ext>
            </a:extLst>
          </p:cNvPr>
          <p:cNvSpPr txBox="1"/>
          <p:nvPr/>
        </p:nvSpPr>
        <p:spPr>
          <a:xfrm>
            <a:off x="7519639"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E18506"/>
                </a:solidFill>
                <a:cs typeface="Times New Roman" panose="02020603050405020304" pitchFamily="18" charset="0"/>
                <a:sym typeface="Wingdings" panose="05000000000000000000" pitchFamily="2" charset="2"/>
              </a:rPr>
              <a:t>0</a:t>
            </a:r>
            <a:endParaRPr lang="zh-CN" altLang="en-US" sz="1600" b="1" dirty="0">
              <a:solidFill>
                <a:srgbClr val="E18506"/>
              </a:solidFill>
              <a:cs typeface="Times New Roman" panose="02020603050405020304" pitchFamily="18" charset="0"/>
            </a:endParaRPr>
          </a:p>
        </p:txBody>
      </p:sp>
      <p:sp>
        <p:nvSpPr>
          <p:cNvPr id="29774" name="文本框 29773">
            <a:extLst>
              <a:ext uri="{FF2B5EF4-FFF2-40B4-BE49-F238E27FC236}">
                <a16:creationId xmlns:a16="http://schemas.microsoft.com/office/drawing/2014/main" id="{4C59F0AD-8612-315D-DC76-65BD9D4B4687}"/>
              </a:ext>
            </a:extLst>
          </p:cNvPr>
          <p:cNvSpPr txBox="1"/>
          <p:nvPr/>
        </p:nvSpPr>
        <p:spPr>
          <a:xfrm>
            <a:off x="6653043"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E18506"/>
                </a:solidFill>
                <a:cs typeface="Times New Roman" panose="02020603050405020304" pitchFamily="18" charset="0"/>
                <a:sym typeface="Wingdings" panose="05000000000000000000" pitchFamily="2" charset="2"/>
              </a:rPr>
              <a:t>0</a:t>
            </a:r>
            <a:endParaRPr lang="zh-CN" altLang="en-US" sz="1600" b="1" dirty="0">
              <a:solidFill>
                <a:srgbClr val="E18506"/>
              </a:solidFill>
              <a:cs typeface="Times New Roman" panose="02020603050405020304" pitchFamily="18" charset="0"/>
            </a:endParaRPr>
          </a:p>
        </p:txBody>
      </p:sp>
      <p:cxnSp>
        <p:nvCxnSpPr>
          <p:cNvPr id="13" name="直接箭头连接符 12"/>
          <p:cNvCxnSpPr>
            <a:cxnSpLocks/>
          </p:cNvCxnSpPr>
          <p:nvPr/>
        </p:nvCxnSpPr>
        <p:spPr bwMode="auto">
          <a:xfrm flipV="1">
            <a:off x="5359114" y="4091139"/>
            <a:ext cx="0" cy="684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cxnSp>
        <p:nvCxnSpPr>
          <p:cNvPr id="14" name="直接箭头连接符 13"/>
          <p:cNvCxnSpPr>
            <a:cxnSpLocks/>
          </p:cNvCxnSpPr>
          <p:nvPr/>
        </p:nvCxnSpPr>
        <p:spPr bwMode="auto">
          <a:xfrm flipV="1">
            <a:off x="5930489" y="4091139"/>
            <a:ext cx="0" cy="684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cxnSp>
        <p:nvCxnSpPr>
          <p:cNvPr id="15" name="直接箭头连接符 14"/>
          <p:cNvCxnSpPr>
            <a:cxnSpLocks/>
          </p:cNvCxnSpPr>
          <p:nvPr/>
        </p:nvCxnSpPr>
        <p:spPr bwMode="auto">
          <a:xfrm flipV="1">
            <a:off x="6227899" y="4480986"/>
            <a:ext cx="0" cy="288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cxnSp>
        <p:nvCxnSpPr>
          <p:cNvPr id="18" name="直接箭头连接符 17">
            <a:extLst>
              <a:ext uri="{FF2B5EF4-FFF2-40B4-BE49-F238E27FC236}">
                <a16:creationId xmlns:a16="http://schemas.microsoft.com/office/drawing/2014/main" id="{EDDEA8A2-1439-4D3E-BE1E-FB8E7EE44DC5}"/>
              </a:ext>
            </a:extLst>
          </p:cNvPr>
          <p:cNvCxnSpPr>
            <a:cxnSpLocks/>
          </p:cNvCxnSpPr>
          <p:nvPr/>
        </p:nvCxnSpPr>
        <p:spPr bwMode="auto">
          <a:xfrm flipV="1">
            <a:off x="5635929" y="4480986"/>
            <a:ext cx="0" cy="288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sp>
        <p:nvSpPr>
          <p:cNvPr id="29700" name="文本框 29699">
            <a:extLst>
              <a:ext uri="{FF2B5EF4-FFF2-40B4-BE49-F238E27FC236}">
                <a16:creationId xmlns:a16="http://schemas.microsoft.com/office/drawing/2014/main" id="{01A5C67B-56BD-66D3-15A0-545607317D9D}"/>
              </a:ext>
            </a:extLst>
          </p:cNvPr>
          <p:cNvSpPr txBox="1"/>
          <p:nvPr/>
        </p:nvSpPr>
        <p:spPr>
          <a:xfrm>
            <a:off x="5796136" y="1916832"/>
            <a:ext cx="1728192" cy="936104"/>
          </a:xfrm>
          <a:prstGeom prst="rect">
            <a:avLst/>
          </a:prstGeom>
          <a:solidFill>
            <a:schemeClr val="accent2">
              <a:lumMod val="60000"/>
              <a:lumOff val="4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PC </a:t>
            </a:r>
            <a:r>
              <a:rPr lang="en-US" altLang="zh-CN" sz="1600" b="1" dirty="0">
                <a:solidFill>
                  <a:schemeClr val="bg1"/>
                </a:solidFill>
                <a:cs typeface="Times New Roman" panose="02020603050405020304" pitchFamily="18" charset="0"/>
                <a:sym typeface="Wingdings" panose="05000000000000000000" pitchFamily="2" charset="2"/>
              </a:rPr>
              <a:t> ABUS(I)</a:t>
            </a:r>
          </a:p>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IBUS  IR</a:t>
            </a:r>
          </a:p>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PC + 1</a:t>
            </a:r>
            <a:endParaRPr lang="zh-CN" altLang="en-US" sz="1600" b="1" dirty="0">
              <a:solidFill>
                <a:schemeClr val="bg1"/>
              </a:solidFill>
              <a:cs typeface="Times New Roman" panose="02020603050405020304" pitchFamily="18" charset="0"/>
            </a:endParaRPr>
          </a:p>
        </p:txBody>
      </p:sp>
      <p:sp>
        <p:nvSpPr>
          <p:cNvPr id="29701" name="流程图: 决策 29700">
            <a:extLst>
              <a:ext uri="{FF2B5EF4-FFF2-40B4-BE49-F238E27FC236}">
                <a16:creationId xmlns:a16="http://schemas.microsoft.com/office/drawing/2014/main" id="{EA80AB68-954F-E206-72B9-0321AE112033}"/>
              </a:ext>
            </a:extLst>
          </p:cNvPr>
          <p:cNvSpPr/>
          <p:nvPr/>
        </p:nvSpPr>
        <p:spPr>
          <a:xfrm>
            <a:off x="6084168" y="3011592"/>
            <a:ext cx="1152128" cy="39600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Times New Roman" panose="02020603050405020304" pitchFamily="18" charset="0"/>
                <a:cs typeface="Times New Roman" panose="02020603050405020304" pitchFamily="18" charset="0"/>
              </a:rPr>
              <a:t>P</a:t>
            </a:r>
            <a:r>
              <a:rPr lang="en-US" altLang="zh-CN" sz="1600" b="1" baseline="-25000" dirty="0">
                <a:solidFill>
                  <a:schemeClr val="bg1"/>
                </a:solidFill>
                <a:latin typeface="Times New Roman" panose="02020603050405020304" pitchFamily="18" charset="0"/>
                <a:cs typeface="Times New Roman" panose="02020603050405020304" pitchFamily="18" charset="0"/>
              </a:rPr>
              <a:t>1</a:t>
            </a:r>
            <a:endParaRPr lang="zh-CN" altLang="en-US" sz="1600" b="1" baseline="-25000" dirty="0">
              <a:solidFill>
                <a:schemeClr val="bg1"/>
              </a:solidFill>
              <a:latin typeface="Times New Roman" panose="02020603050405020304" pitchFamily="18" charset="0"/>
              <a:cs typeface="Times New Roman" panose="02020603050405020304" pitchFamily="18" charset="0"/>
            </a:endParaRPr>
          </a:p>
        </p:txBody>
      </p:sp>
      <p:cxnSp>
        <p:nvCxnSpPr>
          <p:cNvPr id="29702" name="直接箭头连接符 29701">
            <a:extLst>
              <a:ext uri="{FF2B5EF4-FFF2-40B4-BE49-F238E27FC236}">
                <a16:creationId xmlns:a16="http://schemas.microsoft.com/office/drawing/2014/main" id="{F81E9AB4-FD38-9051-F64B-A113A8A06DE4}"/>
              </a:ext>
            </a:extLst>
          </p:cNvPr>
          <p:cNvCxnSpPr>
            <a:cxnSpLocks/>
            <a:stCxn id="29700" idx="2"/>
            <a:endCxn id="29701" idx="0"/>
          </p:cNvCxnSpPr>
          <p:nvPr/>
        </p:nvCxnSpPr>
        <p:spPr>
          <a:xfrm>
            <a:off x="6660232" y="2852936"/>
            <a:ext cx="0" cy="158656"/>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9703" name="直接箭头连接符 29702">
            <a:extLst>
              <a:ext uri="{FF2B5EF4-FFF2-40B4-BE49-F238E27FC236}">
                <a16:creationId xmlns:a16="http://schemas.microsoft.com/office/drawing/2014/main" id="{0CA3C540-636C-773A-0065-A43AD817C54E}"/>
              </a:ext>
            </a:extLst>
          </p:cNvPr>
          <p:cNvCxnSpPr>
            <a:cxnSpLocks/>
            <a:stCxn id="29701" idx="2"/>
          </p:cNvCxnSpPr>
          <p:nvPr/>
        </p:nvCxnSpPr>
        <p:spPr>
          <a:xfrm>
            <a:off x="6660232" y="3407592"/>
            <a:ext cx="0" cy="158246"/>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29704" name="文本框 29703">
            <a:extLst>
              <a:ext uri="{FF2B5EF4-FFF2-40B4-BE49-F238E27FC236}">
                <a16:creationId xmlns:a16="http://schemas.microsoft.com/office/drawing/2014/main" id="{85B81B43-805C-30E9-D4B5-1B077CA56FC1}"/>
              </a:ext>
            </a:extLst>
          </p:cNvPr>
          <p:cNvSpPr txBox="1"/>
          <p:nvPr/>
        </p:nvSpPr>
        <p:spPr>
          <a:xfrm>
            <a:off x="5292080" y="1556792"/>
            <a:ext cx="720080" cy="360000"/>
          </a:xfrm>
          <a:prstGeom prst="rect">
            <a:avLst/>
          </a:prstGeom>
          <a:noFill/>
          <a:ln w="12700">
            <a:no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RD</a:t>
            </a:r>
          </a:p>
        </p:txBody>
      </p:sp>
      <p:sp>
        <p:nvSpPr>
          <p:cNvPr id="29775" name="文本框 29774">
            <a:extLst>
              <a:ext uri="{FF2B5EF4-FFF2-40B4-BE49-F238E27FC236}">
                <a16:creationId xmlns:a16="http://schemas.microsoft.com/office/drawing/2014/main" id="{F40414FD-31FA-583B-C88A-51A63CD11D88}"/>
              </a:ext>
            </a:extLst>
          </p:cNvPr>
          <p:cNvSpPr txBox="1"/>
          <p:nvPr/>
        </p:nvSpPr>
        <p:spPr>
          <a:xfrm>
            <a:off x="7560332" y="1921834"/>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29776" name="文本框 29775">
            <a:extLst>
              <a:ext uri="{FF2B5EF4-FFF2-40B4-BE49-F238E27FC236}">
                <a16:creationId xmlns:a16="http://schemas.microsoft.com/office/drawing/2014/main" id="{86A01D0E-B391-3959-6750-40B7A5E8281C}"/>
              </a:ext>
            </a:extLst>
          </p:cNvPr>
          <p:cNvSpPr txBox="1"/>
          <p:nvPr/>
        </p:nvSpPr>
        <p:spPr>
          <a:xfrm>
            <a:off x="7560332" y="2492896"/>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grpSp>
        <p:nvGrpSpPr>
          <p:cNvPr id="29791" name="组合 29790">
            <a:extLst>
              <a:ext uri="{FF2B5EF4-FFF2-40B4-BE49-F238E27FC236}">
                <a16:creationId xmlns:a16="http://schemas.microsoft.com/office/drawing/2014/main" id="{DCB0BDD0-FF5C-5398-D9A8-5D9A5AECB888}"/>
              </a:ext>
            </a:extLst>
          </p:cNvPr>
          <p:cNvGrpSpPr/>
          <p:nvPr/>
        </p:nvGrpSpPr>
        <p:grpSpPr>
          <a:xfrm>
            <a:off x="5222924" y="1915244"/>
            <a:ext cx="357188" cy="1513758"/>
            <a:chOff x="4646860" y="1915244"/>
            <a:chExt cx="357188" cy="1513758"/>
          </a:xfrm>
        </p:grpSpPr>
        <p:cxnSp>
          <p:nvCxnSpPr>
            <p:cNvPr id="3" name="直接箭头连接符 2">
              <a:extLst>
                <a:ext uri="{FF2B5EF4-FFF2-40B4-BE49-F238E27FC236}">
                  <a16:creationId xmlns:a16="http://schemas.microsoft.com/office/drawing/2014/main" id="{AFC8C631-9E89-9F59-8175-8337D0614DD2}"/>
                </a:ext>
              </a:extLst>
            </p:cNvPr>
            <p:cNvCxnSpPr>
              <a:cxnSpLocks noChangeShapeType="1"/>
            </p:cNvCxnSpPr>
            <p:nvPr/>
          </p:nvCxnSpPr>
          <p:spPr bwMode="auto">
            <a:xfrm>
              <a:off x="4824822" y="1916952"/>
              <a:ext cx="0" cy="1512050"/>
            </a:xfrm>
            <a:prstGeom prst="straightConnector1">
              <a:avLst/>
            </a:prstGeom>
            <a:noFill/>
            <a:ln w="12700" cap="sq" algn="ctr">
              <a:solidFill>
                <a:srgbClr val="00B050"/>
              </a:solidFill>
              <a:round/>
              <a:headEnd type="stealth" w="med" len="med"/>
              <a:tailEnd type="stealth" w="med" len="med"/>
            </a:ln>
          </p:spPr>
        </p:cxnSp>
        <p:cxnSp>
          <p:nvCxnSpPr>
            <p:cNvPr id="29780" name="直接连接符 20">
              <a:extLst>
                <a:ext uri="{FF2B5EF4-FFF2-40B4-BE49-F238E27FC236}">
                  <a16:creationId xmlns:a16="http://schemas.microsoft.com/office/drawing/2014/main" id="{4CA8D95E-4028-4700-C46C-0887993A8C1A}"/>
                </a:ext>
              </a:extLst>
            </p:cNvPr>
            <p:cNvCxnSpPr>
              <a:cxnSpLocks noChangeShapeType="1"/>
            </p:cNvCxnSpPr>
            <p:nvPr/>
          </p:nvCxnSpPr>
          <p:spPr bwMode="auto">
            <a:xfrm>
              <a:off x="4646861" y="1915244"/>
              <a:ext cx="357187" cy="1588"/>
            </a:xfrm>
            <a:prstGeom prst="line">
              <a:avLst/>
            </a:prstGeom>
            <a:noFill/>
            <a:ln w="12700" cap="sq" algn="ctr">
              <a:solidFill>
                <a:srgbClr val="00B050"/>
              </a:solidFill>
              <a:round/>
              <a:headEnd type="none" w="sm" len="sm"/>
              <a:tailEnd type="none" w="sm" len="sm"/>
            </a:ln>
          </p:spPr>
        </p:cxnSp>
        <p:cxnSp>
          <p:nvCxnSpPr>
            <p:cNvPr id="29781" name="直接连接符 22">
              <a:extLst>
                <a:ext uri="{FF2B5EF4-FFF2-40B4-BE49-F238E27FC236}">
                  <a16:creationId xmlns:a16="http://schemas.microsoft.com/office/drawing/2014/main" id="{8D809C61-82B0-7627-8160-7AC1A8F170E5}"/>
                </a:ext>
              </a:extLst>
            </p:cNvPr>
            <p:cNvCxnSpPr>
              <a:cxnSpLocks noChangeShapeType="1"/>
            </p:cNvCxnSpPr>
            <p:nvPr/>
          </p:nvCxnSpPr>
          <p:spPr bwMode="auto">
            <a:xfrm>
              <a:off x="4646860" y="3427413"/>
              <a:ext cx="357188" cy="1587"/>
            </a:xfrm>
            <a:prstGeom prst="line">
              <a:avLst/>
            </a:prstGeom>
            <a:noFill/>
            <a:ln w="12700" cap="sq" algn="ctr">
              <a:solidFill>
                <a:srgbClr val="00B050"/>
              </a:solidFill>
              <a:round/>
              <a:headEnd type="none" w="sm" len="sm"/>
              <a:tailEnd type="none" w="sm" len="sm"/>
            </a:ln>
          </p:spPr>
        </p:cxnSp>
        <p:sp>
          <p:nvSpPr>
            <p:cNvPr id="29785" name="椭圆 29784">
              <a:extLst>
                <a:ext uri="{FF2B5EF4-FFF2-40B4-BE49-F238E27FC236}">
                  <a16:creationId xmlns:a16="http://schemas.microsoft.com/office/drawing/2014/main" id="{99EBBC15-EF39-AEF3-A169-387625426956}"/>
                </a:ext>
              </a:extLst>
            </p:cNvPr>
            <p:cNvSpPr/>
            <p:nvPr/>
          </p:nvSpPr>
          <p:spPr>
            <a:xfrm>
              <a:off x="4716016" y="2564965"/>
              <a:ext cx="216024" cy="216024"/>
            </a:xfrm>
            <a:prstGeom prst="ellipse">
              <a:avLst/>
            </a:prstGeom>
            <a:ln>
              <a:solidFill>
                <a:srgbClr val="B9DCC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5" name="灯片编号占位符 4">
            <a:extLst>
              <a:ext uri="{FF2B5EF4-FFF2-40B4-BE49-F238E27FC236}">
                <a16:creationId xmlns:a16="http://schemas.microsoft.com/office/drawing/2014/main" id="{53672102-DE62-4F3D-B1CE-E641169CE38C}"/>
              </a:ext>
            </a:extLst>
          </p:cNvPr>
          <p:cNvSpPr>
            <a:spLocks noGrp="1"/>
          </p:cNvSpPr>
          <p:nvPr>
            <p:ph type="sldNum" sz="quarter" idx="11"/>
          </p:nvPr>
        </p:nvSpPr>
        <p:spPr/>
        <p:txBody>
          <a:bodyPr/>
          <a:lstStyle/>
          <a:p>
            <a:pPr>
              <a:defRPr/>
            </a:pPr>
            <a:fld id="{168FAD51-4924-4E26-8EE5-0F0F7972BA28}" type="slidenum">
              <a:rPr lang="en-US" smtClean="0"/>
              <a:pPr>
                <a:defRPr/>
              </a:pPr>
              <a:t>50</a:t>
            </a:fld>
            <a:endParaRPr lang="en-US" dirty="0"/>
          </a:p>
        </p:txBody>
      </p:sp>
    </p:spTree>
    <p:extLst>
      <p:ext uri="{BB962C8B-B14F-4D97-AF65-F5344CB8AC3E}">
        <p14:creationId xmlns:p14="http://schemas.microsoft.com/office/powerpoint/2010/main" val="117246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9766"/>
                                        </p:tgtEl>
                                        <p:attrNameLst>
                                          <p:attrName>style.visibility</p:attrName>
                                        </p:attrNameLst>
                                      </p:cBhvr>
                                      <p:to>
                                        <p:strVal val="visible"/>
                                      </p:to>
                                    </p:set>
                                    <p:animEffect transition="in" filter="fade">
                                      <p:cBhvr>
                                        <p:cTn id="43" dur="1000"/>
                                        <p:tgtEl>
                                          <p:spTgt spid="29766"/>
                                        </p:tgtEl>
                                      </p:cBhvr>
                                    </p:animEffect>
                                    <p:anim calcmode="lin" valueType="num">
                                      <p:cBhvr>
                                        <p:cTn id="44" dur="1000" fill="hold"/>
                                        <p:tgtEl>
                                          <p:spTgt spid="29766"/>
                                        </p:tgtEl>
                                        <p:attrNameLst>
                                          <p:attrName>ppt_x</p:attrName>
                                        </p:attrNameLst>
                                      </p:cBhvr>
                                      <p:tavLst>
                                        <p:tav tm="0">
                                          <p:val>
                                            <p:strVal val="#ppt_x"/>
                                          </p:val>
                                        </p:tav>
                                        <p:tav tm="100000">
                                          <p:val>
                                            <p:strVal val="#ppt_x"/>
                                          </p:val>
                                        </p:tav>
                                      </p:tavLst>
                                    </p:anim>
                                    <p:anim calcmode="lin" valueType="num">
                                      <p:cBhvr>
                                        <p:cTn id="45" dur="1000" fill="hold"/>
                                        <p:tgtEl>
                                          <p:spTgt spid="2976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9770"/>
                                        </p:tgtEl>
                                        <p:attrNameLst>
                                          <p:attrName>style.visibility</p:attrName>
                                        </p:attrNameLst>
                                      </p:cBhvr>
                                      <p:to>
                                        <p:strVal val="visible"/>
                                      </p:to>
                                    </p:set>
                                    <p:animEffect transition="in" filter="fade">
                                      <p:cBhvr>
                                        <p:cTn id="48" dur="1000"/>
                                        <p:tgtEl>
                                          <p:spTgt spid="29770"/>
                                        </p:tgtEl>
                                      </p:cBhvr>
                                    </p:animEffect>
                                    <p:anim calcmode="lin" valueType="num">
                                      <p:cBhvr>
                                        <p:cTn id="49" dur="1000" fill="hold"/>
                                        <p:tgtEl>
                                          <p:spTgt spid="29770"/>
                                        </p:tgtEl>
                                        <p:attrNameLst>
                                          <p:attrName>ppt_x</p:attrName>
                                        </p:attrNameLst>
                                      </p:cBhvr>
                                      <p:tavLst>
                                        <p:tav tm="0">
                                          <p:val>
                                            <p:strVal val="#ppt_x"/>
                                          </p:val>
                                        </p:tav>
                                        <p:tav tm="100000">
                                          <p:val>
                                            <p:strVal val="#ppt_x"/>
                                          </p:val>
                                        </p:tav>
                                      </p:tavLst>
                                    </p:anim>
                                    <p:anim calcmode="lin" valueType="num">
                                      <p:cBhvr>
                                        <p:cTn id="50" dur="1000" fill="hold"/>
                                        <p:tgtEl>
                                          <p:spTgt spid="2977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9771"/>
                                        </p:tgtEl>
                                        <p:attrNameLst>
                                          <p:attrName>style.visibility</p:attrName>
                                        </p:attrNameLst>
                                      </p:cBhvr>
                                      <p:to>
                                        <p:strVal val="visible"/>
                                      </p:to>
                                    </p:set>
                                    <p:animEffect transition="in" filter="fade">
                                      <p:cBhvr>
                                        <p:cTn id="53" dur="1000"/>
                                        <p:tgtEl>
                                          <p:spTgt spid="29771"/>
                                        </p:tgtEl>
                                      </p:cBhvr>
                                    </p:animEffect>
                                    <p:anim calcmode="lin" valueType="num">
                                      <p:cBhvr>
                                        <p:cTn id="54" dur="1000" fill="hold"/>
                                        <p:tgtEl>
                                          <p:spTgt spid="29771"/>
                                        </p:tgtEl>
                                        <p:attrNameLst>
                                          <p:attrName>ppt_x</p:attrName>
                                        </p:attrNameLst>
                                      </p:cBhvr>
                                      <p:tavLst>
                                        <p:tav tm="0">
                                          <p:val>
                                            <p:strVal val="#ppt_x"/>
                                          </p:val>
                                        </p:tav>
                                        <p:tav tm="100000">
                                          <p:val>
                                            <p:strVal val="#ppt_x"/>
                                          </p:val>
                                        </p:tav>
                                      </p:tavLst>
                                    </p:anim>
                                    <p:anim calcmode="lin" valueType="num">
                                      <p:cBhvr>
                                        <p:cTn id="55" dur="1000" fill="hold"/>
                                        <p:tgtEl>
                                          <p:spTgt spid="2977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9790"/>
                                        </p:tgtEl>
                                        <p:attrNameLst>
                                          <p:attrName>style.visibility</p:attrName>
                                        </p:attrNameLst>
                                      </p:cBhvr>
                                      <p:to>
                                        <p:strVal val="visible"/>
                                      </p:to>
                                    </p:set>
                                    <p:animEffect transition="in" filter="fade">
                                      <p:cBhvr>
                                        <p:cTn id="60" dur="1000"/>
                                        <p:tgtEl>
                                          <p:spTgt spid="29790"/>
                                        </p:tgtEl>
                                      </p:cBhvr>
                                    </p:animEffect>
                                    <p:anim calcmode="lin" valueType="num">
                                      <p:cBhvr>
                                        <p:cTn id="61" dur="1000" fill="hold"/>
                                        <p:tgtEl>
                                          <p:spTgt spid="29790"/>
                                        </p:tgtEl>
                                        <p:attrNameLst>
                                          <p:attrName>ppt_x</p:attrName>
                                        </p:attrNameLst>
                                      </p:cBhvr>
                                      <p:tavLst>
                                        <p:tav tm="0">
                                          <p:val>
                                            <p:strVal val="#ppt_x"/>
                                          </p:val>
                                        </p:tav>
                                        <p:tav tm="100000">
                                          <p:val>
                                            <p:strVal val="#ppt_x"/>
                                          </p:val>
                                        </p:tav>
                                      </p:tavLst>
                                    </p:anim>
                                    <p:anim calcmode="lin" valueType="num">
                                      <p:cBhvr>
                                        <p:cTn id="62" dur="1000" fill="hold"/>
                                        <p:tgtEl>
                                          <p:spTgt spid="29790"/>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9772"/>
                                        </p:tgtEl>
                                        <p:attrNameLst>
                                          <p:attrName>style.visibility</p:attrName>
                                        </p:attrNameLst>
                                      </p:cBhvr>
                                      <p:to>
                                        <p:strVal val="visible"/>
                                      </p:to>
                                    </p:set>
                                    <p:animEffect transition="in" filter="fade">
                                      <p:cBhvr>
                                        <p:cTn id="67" dur="1000"/>
                                        <p:tgtEl>
                                          <p:spTgt spid="29772"/>
                                        </p:tgtEl>
                                      </p:cBhvr>
                                    </p:animEffect>
                                    <p:anim calcmode="lin" valueType="num">
                                      <p:cBhvr>
                                        <p:cTn id="68" dur="1000" fill="hold"/>
                                        <p:tgtEl>
                                          <p:spTgt spid="29772"/>
                                        </p:tgtEl>
                                        <p:attrNameLst>
                                          <p:attrName>ppt_x</p:attrName>
                                        </p:attrNameLst>
                                      </p:cBhvr>
                                      <p:tavLst>
                                        <p:tav tm="0">
                                          <p:val>
                                            <p:strVal val="#ppt_x"/>
                                          </p:val>
                                        </p:tav>
                                        <p:tav tm="100000">
                                          <p:val>
                                            <p:strVal val="#ppt_x"/>
                                          </p:val>
                                        </p:tav>
                                      </p:tavLst>
                                    </p:anim>
                                    <p:anim calcmode="lin" valueType="num">
                                      <p:cBhvr>
                                        <p:cTn id="69" dur="1000" fill="hold"/>
                                        <p:tgtEl>
                                          <p:spTgt spid="29772"/>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29773"/>
                                        </p:tgtEl>
                                        <p:attrNameLst>
                                          <p:attrName>style.visibility</p:attrName>
                                        </p:attrNameLst>
                                      </p:cBhvr>
                                      <p:to>
                                        <p:strVal val="visible"/>
                                      </p:to>
                                    </p:set>
                                    <p:animEffect transition="in" filter="fade">
                                      <p:cBhvr>
                                        <p:cTn id="74" dur="1000"/>
                                        <p:tgtEl>
                                          <p:spTgt spid="29773"/>
                                        </p:tgtEl>
                                      </p:cBhvr>
                                    </p:animEffect>
                                    <p:anim calcmode="lin" valueType="num">
                                      <p:cBhvr>
                                        <p:cTn id="75" dur="1000" fill="hold"/>
                                        <p:tgtEl>
                                          <p:spTgt spid="29773"/>
                                        </p:tgtEl>
                                        <p:attrNameLst>
                                          <p:attrName>ppt_x</p:attrName>
                                        </p:attrNameLst>
                                      </p:cBhvr>
                                      <p:tavLst>
                                        <p:tav tm="0">
                                          <p:val>
                                            <p:strVal val="#ppt_x"/>
                                          </p:val>
                                        </p:tav>
                                        <p:tav tm="100000">
                                          <p:val>
                                            <p:strVal val="#ppt_x"/>
                                          </p:val>
                                        </p:tav>
                                      </p:tavLst>
                                    </p:anim>
                                    <p:anim calcmode="lin" valueType="num">
                                      <p:cBhvr>
                                        <p:cTn id="76" dur="1000" fill="hold"/>
                                        <p:tgtEl>
                                          <p:spTgt spid="2977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 presetClass="emph" presetSubtype="2" fill="hold" grpId="0" nodeType="clickEffect">
                                  <p:stCondLst>
                                    <p:cond delay="0"/>
                                  </p:stCondLst>
                                  <p:childTnLst>
                                    <p:animClr clrSpc="rgb" dir="cw">
                                      <p:cBhvr override="childStyle">
                                        <p:cTn id="80" dur="2000" fill="hold"/>
                                        <p:tgtEl>
                                          <p:spTgt spid="29776"/>
                                        </p:tgtEl>
                                        <p:attrNameLst>
                                          <p:attrName>style.color</p:attrName>
                                        </p:attrNameLst>
                                      </p:cBhvr>
                                      <p:to>
                                        <a:schemeClr val="accent2"/>
                                      </p:to>
                                    </p:animClr>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9774"/>
                                        </p:tgtEl>
                                        <p:attrNameLst>
                                          <p:attrName>style.visibility</p:attrName>
                                        </p:attrNameLst>
                                      </p:cBhvr>
                                      <p:to>
                                        <p:strVal val="visible"/>
                                      </p:to>
                                    </p:set>
                                    <p:animEffect transition="in" filter="fade">
                                      <p:cBhvr>
                                        <p:cTn id="85" dur="1000"/>
                                        <p:tgtEl>
                                          <p:spTgt spid="29774"/>
                                        </p:tgtEl>
                                      </p:cBhvr>
                                    </p:animEffect>
                                    <p:anim calcmode="lin" valueType="num">
                                      <p:cBhvr>
                                        <p:cTn id="86" dur="1000" fill="hold"/>
                                        <p:tgtEl>
                                          <p:spTgt spid="29774"/>
                                        </p:tgtEl>
                                        <p:attrNameLst>
                                          <p:attrName>ppt_x</p:attrName>
                                        </p:attrNameLst>
                                      </p:cBhvr>
                                      <p:tavLst>
                                        <p:tav tm="0">
                                          <p:val>
                                            <p:strVal val="#ppt_x"/>
                                          </p:val>
                                        </p:tav>
                                        <p:tav tm="100000">
                                          <p:val>
                                            <p:strVal val="#ppt_x"/>
                                          </p:val>
                                        </p:tav>
                                      </p:tavLst>
                                    </p:anim>
                                    <p:anim calcmode="lin" valueType="num">
                                      <p:cBhvr>
                                        <p:cTn id="87" dur="1000" fill="hold"/>
                                        <p:tgtEl>
                                          <p:spTgt spid="29774"/>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9767"/>
                                        </p:tgtEl>
                                        <p:attrNameLst>
                                          <p:attrName>style.visibility</p:attrName>
                                        </p:attrNameLst>
                                      </p:cBhvr>
                                      <p:to>
                                        <p:strVal val="visible"/>
                                      </p:to>
                                    </p:set>
                                    <p:animEffect transition="in" filter="fade">
                                      <p:cBhvr>
                                        <p:cTn id="90" dur="1000"/>
                                        <p:tgtEl>
                                          <p:spTgt spid="29767"/>
                                        </p:tgtEl>
                                      </p:cBhvr>
                                    </p:animEffect>
                                    <p:anim calcmode="lin" valueType="num">
                                      <p:cBhvr>
                                        <p:cTn id="91" dur="1000" fill="hold"/>
                                        <p:tgtEl>
                                          <p:spTgt spid="29767"/>
                                        </p:tgtEl>
                                        <p:attrNameLst>
                                          <p:attrName>ppt_x</p:attrName>
                                        </p:attrNameLst>
                                      </p:cBhvr>
                                      <p:tavLst>
                                        <p:tav tm="0">
                                          <p:val>
                                            <p:strVal val="#ppt_x"/>
                                          </p:val>
                                        </p:tav>
                                        <p:tav tm="100000">
                                          <p:val>
                                            <p:strVal val="#ppt_x"/>
                                          </p:val>
                                        </p:tav>
                                      </p:tavLst>
                                    </p:anim>
                                    <p:anim calcmode="lin" valueType="num">
                                      <p:cBhvr>
                                        <p:cTn id="92" dur="1000" fill="hold"/>
                                        <p:tgtEl>
                                          <p:spTgt spid="2976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9768"/>
                                        </p:tgtEl>
                                        <p:attrNameLst>
                                          <p:attrName>style.visibility</p:attrName>
                                        </p:attrNameLst>
                                      </p:cBhvr>
                                      <p:to>
                                        <p:strVal val="visible"/>
                                      </p:to>
                                    </p:set>
                                    <p:animEffect transition="in" filter="fade">
                                      <p:cBhvr>
                                        <p:cTn id="95" dur="1000"/>
                                        <p:tgtEl>
                                          <p:spTgt spid="29768"/>
                                        </p:tgtEl>
                                      </p:cBhvr>
                                    </p:animEffect>
                                    <p:anim calcmode="lin" valueType="num">
                                      <p:cBhvr>
                                        <p:cTn id="96" dur="1000" fill="hold"/>
                                        <p:tgtEl>
                                          <p:spTgt spid="29768"/>
                                        </p:tgtEl>
                                        <p:attrNameLst>
                                          <p:attrName>ppt_x</p:attrName>
                                        </p:attrNameLst>
                                      </p:cBhvr>
                                      <p:tavLst>
                                        <p:tav tm="0">
                                          <p:val>
                                            <p:strVal val="#ppt_x"/>
                                          </p:val>
                                        </p:tav>
                                        <p:tav tm="100000">
                                          <p:val>
                                            <p:strVal val="#ppt_x"/>
                                          </p:val>
                                        </p:tav>
                                      </p:tavLst>
                                    </p:anim>
                                    <p:anim calcmode="lin" valueType="num">
                                      <p:cBhvr>
                                        <p:cTn id="97" dur="1000" fill="hold"/>
                                        <p:tgtEl>
                                          <p:spTgt spid="29768"/>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9769"/>
                                        </p:tgtEl>
                                        <p:attrNameLst>
                                          <p:attrName>style.visibility</p:attrName>
                                        </p:attrNameLst>
                                      </p:cBhvr>
                                      <p:to>
                                        <p:strVal val="visible"/>
                                      </p:to>
                                    </p:set>
                                    <p:animEffect transition="in" filter="fade">
                                      <p:cBhvr>
                                        <p:cTn id="100" dur="1000"/>
                                        <p:tgtEl>
                                          <p:spTgt spid="29769"/>
                                        </p:tgtEl>
                                      </p:cBhvr>
                                    </p:animEffect>
                                    <p:anim calcmode="lin" valueType="num">
                                      <p:cBhvr>
                                        <p:cTn id="101" dur="1000" fill="hold"/>
                                        <p:tgtEl>
                                          <p:spTgt spid="29769"/>
                                        </p:tgtEl>
                                        <p:attrNameLst>
                                          <p:attrName>ppt_x</p:attrName>
                                        </p:attrNameLst>
                                      </p:cBhvr>
                                      <p:tavLst>
                                        <p:tav tm="0">
                                          <p:val>
                                            <p:strVal val="#ppt_x"/>
                                          </p:val>
                                        </p:tav>
                                        <p:tav tm="100000">
                                          <p:val>
                                            <p:strVal val="#ppt_x"/>
                                          </p:val>
                                        </p:tav>
                                      </p:tavLst>
                                    </p:anim>
                                    <p:anim calcmode="lin" valueType="num">
                                      <p:cBhvr>
                                        <p:cTn id="102" dur="1000" fill="hold"/>
                                        <p:tgtEl>
                                          <p:spTgt spid="297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7" grpId="0" animBg="1"/>
      <p:bldP spid="19" grpId="0" animBg="1"/>
      <p:bldP spid="21" grpId="0" animBg="1"/>
      <p:bldP spid="29766" grpId="0" animBg="1"/>
      <p:bldP spid="29770" grpId="0" animBg="1"/>
      <p:bldP spid="29771" grpId="0" animBg="1"/>
      <p:bldP spid="29772" grpId="0" animBg="1"/>
      <p:bldP spid="29773" grpId="0" animBg="1"/>
      <p:bldP spid="29767" grpId="0" animBg="1"/>
      <p:bldP spid="29768" grpId="0" animBg="1"/>
      <p:bldP spid="29769" grpId="0" animBg="1"/>
      <p:bldP spid="29774" grpId="0" animBg="1"/>
      <p:bldP spid="2977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1BB26-B436-CB7B-C5EC-BC83FCFB1204}"/>
              </a:ext>
            </a:extLst>
          </p:cNvPr>
          <p:cNvSpPr>
            <a:spLocks noGrp="1"/>
          </p:cNvSpPr>
          <p:nvPr>
            <p:ph type="title"/>
          </p:nvPr>
        </p:nvSpPr>
        <p:spPr/>
        <p:txBody>
          <a:bodyPr>
            <a:normAutofit/>
          </a:bodyPr>
          <a:lstStyle/>
          <a:p>
            <a:r>
              <a:rPr lang="zh-CN" altLang="en-US" sz="3200" dirty="0">
                <a:latin typeface="Times New Roman" panose="02020603050405020304" pitchFamily="18" charset="0"/>
                <a:cs typeface="Times New Roman" panose="02020603050405020304" pitchFamily="18" charset="0"/>
                <a:sym typeface="+mn-lt"/>
              </a:rPr>
              <a:t>第</a:t>
            </a:r>
            <a:r>
              <a:rPr lang="en-US" altLang="zh-CN" sz="3200" dirty="0">
                <a:latin typeface="Times New Roman" panose="02020603050405020304" pitchFamily="18" charset="0"/>
                <a:cs typeface="Times New Roman" panose="02020603050405020304" pitchFamily="18" charset="0"/>
                <a:sym typeface="+mn-lt"/>
              </a:rPr>
              <a:t>②</a:t>
            </a:r>
            <a:r>
              <a:rPr lang="zh-CN" altLang="en-US" sz="3200" dirty="0">
                <a:latin typeface="Times New Roman" panose="02020603050405020304" pitchFamily="18" charset="0"/>
                <a:cs typeface="Times New Roman" panose="02020603050405020304" pitchFamily="18" charset="0"/>
                <a:sym typeface="+mn-lt"/>
              </a:rPr>
              <a:t>条微指令</a:t>
            </a:r>
            <a:endParaRPr lang="zh-CN" altLang="en-US" sz="3200" dirty="0"/>
          </a:p>
        </p:txBody>
      </p:sp>
      <p:sp>
        <p:nvSpPr>
          <p:cNvPr id="29699" name="Rectangle 3"/>
          <p:cNvSpPr>
            <a:spLocks noGrp="1" noChangeArrowheads="1"/>
          </p:cNvSpPr>
          <p:nvPr>
            <p:ph sz="half" idx="1"/>
          </p:nvPr>
        </p:nvSpPr>
        <p:spPr/>
        <p:txBody>
          <a:bodyPr/>
          <a:lstStyle/>
          <a:p>
            <a:r>
              <a:rPr lang="zh-CN" altLang="en-US" dirty="0">
                <a:latin typeface="Times New Roman" panose="02020603050405020304" pitchFamily="18" charset="0"/>
                <a:cs typeface="Times New Roman" panose="02020603050405020304" pitchFamily="18" charset="0"/>
                <a:sym typeface="+mn-lt"/>
              </a:rPr>
              <a:t>发出的微命令是</a:t>
            </a:r>
            <a:endParaRPr lang="en-US" altLang="zh-CN" dirty="0">
              <a:latin typeface="Times New Roman" panose="02020603050405020304" pitchFamily="18" charset="0"/>
              <a:cs typeface="Times New Roman" panose="02020603050405020304" pitchFamily="18" charset="0"/>
              <a:sym typeface="+mn-lt"/>
            </a:endParaRPr>
          </a:p>
          <a:p>
            <a:pPr lvl="1"/>
            <a:r>
              <a:rPr lang="en-US" altLang="zh-CN" b="1" dirty="0">
                <a:solidFill>
                  <a:schemeClr val="bg1"/>
                </a:solidFill>
                <a:latin typeface="Times New Roman" panose="02020603050405020304" pitchFamily="18" charset="0"/>
                <a:cs typeface="Times New Roman" panose="02020603050405020304" pitchFamily="18" charset="0"/>
                <a:sym typeface="+mn-lt"/>
              </a:rPr>
              <a:t>R</a:t>
            </a:r>
            <a:r>
              <a:rPr lang="en-US" altLang="zh-CN" b="1" baseline="-25000" dirty="0">
                <a:solidFill>
                  <a:schemeClr val="bg1"/>
                </a:solidFill>
                <a:latin typeface="Times New Roman" panose="02020603050405020304" pitchFamily="18" charset="0"/>
                <a:cs typeface="Times New Roman" panose="02020603050405020304" pitchFamily="18" charset="0"/>
                <a:sym typeface="+mn-lt"/>
              </a:rPr>
              <a:t>1</a:t>
            </a:r>
            <a:r>
              <a:rPr lang="en-US" altLang="zh-CN"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b="1" dirty="0">
                <a:solidFill>
                  <a:schemeClr val="bg1"/>
                </a:solidFill>
                <a:latin typeface="Times New Roman" panose="02020603050405020304" pitchFamily="18" charset="0"/>
                <a:cs typeface="Times New Roman" panose="02020603050405020304" pitchFamily="18" charset="0"/>
                <a:sym typeface="+mn-lt"/>
              </a:rPr>
              <a:t>X</a:t>
            </a:r>
            <a:r>
              <a:rPr lang="zh-CN" altLang="en-US" b="1" dirty="0">
                <a:solidFill>
                  <a:schemeClr val="bg1"/>
                </a:solidFill>
                <a:latin typeface="Times New Roman" panose="02020603050405020304" pitchFamily="18" charset="0"/>
                <a:cs typeface="Times New Roman" panose="02020603050405020304" pitchFamily="18" charset="0"/>
                <a:sym typeface="+mn-lt"/>
              </a:rPr>
              <a:t>，</a:t>
            </a:r>
            <a:r>
              <a:rPr lang="en-US" altLang="zh-CN" b="1" dirty="0">
                <a:solidFill>
                  <a:schemeClr val="bg1"/>
                </a:solidFill>
                <a:latin typeface="Times New Roman" panose="02020603050405020304" pitchFamily="18" charset="0"/>
                <a:cs typeface="Times New Roman" panose="02020603050405020304" pitchFamily="18" charset="0"/>
                <a:sym typeface="+mn-lt"/>
              </a:rPr>
              <a:t>R</a:t>
            </a:r>
            <a:r>
              <a:rPr lang="en-US" altLang="zh-CN" b="1" baseline="-25000" dirty="0">
                <a:solidFill>
                  <a:schemeClr val="bg1"/>
                </a:solidFill>
                <a:latin typeface="Times New Roman" panose="02020603050405020304" pitchFamily="18" charset="0"/>
                <a:cs typeface="Times New Roman" panose="02020603050405020304" pitchFamily="18" charset="0"/>
                <a:sym typeface="+mn-lt"/>
              </a:rPr>
              <a:t>2</a:t>
            </a:r>
            <a:r>
              <a:rPr lang="en-US" altLang="zh-CN"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solidFill>
                  <a:schemeClr val="bg1"/>
                </a:solidFill>
                <a:latin typeface="Times New Roman" panose="02020603050405020304" pitchFamily="18" charset="0"/>
                <a:cs typeface="Times New Roman" panose="02020603050405020304" pitchFamily="18" charset="0"/>
                <a:sym typeface="+mn-lt"/>
              </a:rPr>
              <a:t>Y</a:t>
            </a:r>
          </a:p>
          <a:p>
            <a:pPr lvl="1"/>
            <a:r>
              <a:rPr lang="en-US" altLang="zh-CN" b="1" dirty="0">
                <a:solidFill>
                  <a:schemeClr val="bg1"/>
                </a:solidFill>
                <a:latin typeface="Times New Roman" panose="02020603050405020304" pitchFamily="18" charset="0"/>
                <a:cs typeface="Times New Roman" panose="02020603050405020304" pitchFamily="18" charset="0"/>
                <a:sym typeface="+mn-lt"/>
              </a:rPr>
              <a:t>+</a:t>
            </a:r>
            <a:r>
              <a:rPr lang="zh-CN" altLang="en-US" b="1" dirty="0">
                <a:solidFill>
                  <a:schemeClr val="bg1"/>
                </a:solidFill>
                <a:latin typeface="Times New Roman" panose="02020603050405020304" pitchFamily="18" charset="0"/>
                <a:cs typeface="Times New Roman" panose="02020603050405020304" pitchFamily="18" charset="0"/>
                <a:sym typeface="+mn-lt"/>
              </a:rPr>
              <a:t>，</a:t>
            </a:r>
            <a:r>
              <a:rPr lang="en-US" altLang="zh-CN" b="1" dirty="0">
                <a:solidFill>
                  <a:schemeClr val="bg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LDR</a:t>
            </a:r>
            <a:r>
              <a:rPr lang="en-US" altLang="zh-CN" b="1" baseline="-25000" dirty="0">
                <a:solidFill>
                  <a:schemeClr val="bg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2</a:t>
            </a:r>
            <a:r>
              <a:rPr lang="en-US" altLang="zh-CN" b="1" dirty="0">
                <a:solidFill>
                  <a:schemeClr val="bg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a:t>
            </a:r>
            <a:endParaRPr lang="zh-CN" altLang="en-US" b="1" dirty="0">
              <a:solidFill>
                <a:schemeClr val="bg1">
                  <a:lumMod val="95000"/>
                  <a:lumOff val="5000"/>
                </a:schemeClr>
              </a:solidFill>
              <a:latin typeface="Times New Roman" panose="02020603050405020304" pitchFamily="18" charset="0"/>
              <a:cs typeface="Times New Roman" panose="02020603050405020304" pitchFamily="18" charset="0"/>
            </a:endParaRPr>
          </a:p>
          <a:p>
            <a:pPr lvl="1"/>
            <a:endParaRPr lang="en-US" altLang="zh-CN" sz="1600"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p:txBody>
      </p:sp>
      <p:sp>
        <p:nvSpPr>
          <p:cNvPr id="7" name="页脚占位符 6">
            <a:extLst>
              <a:ext uri="{FF2B5EF4-FFF2-40B4-BE49-F238E27FC236}">
                <a16:creationId xmlns:a16="http://schemas.microsoft.com/office/drawing/2014/main" id="{E88C0EA1-70A1-40CE-64FB-B5D354FF8750}"/>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22" name="矩形: 圆角 21"/>
          <p:cNvSpPr/>
          <p:nvPr/>
        </p:nvSpPr>
        <p:spPr bwMode="auto">
          <a:xfrm>
            <a:off x="3760032" y="4274364"/>
            <a:ext cx="287462"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17" name="矩形: 圆角 16">
            <a:extLst>
              <a:ext uri="{FF2B5EF4-FFF2-40B4-BE49-F238E27FC236}">
                <a16:creationId xmlns:a16="http://schemas.microsoft.com/office/drawing/2014/main" id="{8365E2A8-915C-4299-B2E7-A6E0AE15AB14}"/>
              </a:ext>
            </a:extLst>
          </p:cNvPr>
          <p:cNvSpPr/>
          <p:nvPr/>
        </p:nvSpPr>
        <p:spPr bwMode="auto">
          <a:xfrm>
            <a:off x="1979712" y="4274364"/>
            <a:ext cx="431478"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grpSp>
        <p:nvGrpSpPr>
          <p:cNvPr id="29777" name="组合 29776">
            <a:extLst>
              <a:ext uri="{FF2B5EF4-FFF2-40B4-BE49-F238E27FC236}">
                <a16:creationId xmlns:a16="http://schemas.microsoft.com/office/drawing/2014/main" id="{233293EE-C712-18A6-B221-556C291CB05B}"/>
              </a:ext>
            </a:extLst>
          </p:cNvPr>
          <p:cNvGrpSpPr/>
          <p:nvPr/>
        </p:nvGrpSpPr>
        <p:grpSpPr>
          <a:xfrm>
            <a:off x="1136424" y="3861048"/>
            <a:ext cx="6675936" cy="2016224"/>
            <a:chOff x="1136424" y="3861048"/>
            <a:chExt cx="6675936" cy="2016224"/>
          </a:xfrm>
        </p:grpSpPr>
        <p:cxnSp>
          <p:nvCxnSpPr>
            <p:cNvPr id="63" name="直接箭头连接符 62">
              <a:extLst>
                <a:ext uri="{FF2B5EF4-FFF2-40B4-BE49-F238E27FC236}">
                  <a16:creationId xmlns:a16="http://schemas.microsoft.com/office/drawing/2014/main" id="{1B3F5AEE-6ABB-01D4-69EE-361881A61022}"/>
                </a:ext>
              </a:extLst>
            </p:cNvPr>
            <p:cNvCxnSpPr>
              <a:cxnSpLocks/>
              <a:stCxn id="32" idx="0"/>
            </p:cNvCxnSpPr>
            <p:nvPr/>
          </p:nvCxnSpPr>
          <p:spPr>
            <a:xfrm flipV="1">
              <a:off x="7663248" y="4509160"/>
              <a:ext cx="5096"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5651C43-E722-D284-A433-0D2A4015B196}"/>
                </a:ext>
              </a:extLst>
            </p:cNvPr>
            <p:cNvSpPr txBox="1"/>
            <p:nvPr/>
          </p:nvSpPr>
          <p:spPr>
            <a:xfrm>
              <a:off x="119042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8" name="文本框 7">
              <a:extLst>
                <a:ext uri="{FF2B5EF4-FFF2-40B4-BE49-F238E27FC236}">
                  <a16:creationId xmlns:a16="http://schemas.microsoft.com/office/drawing/2014/main" id="{8D1C224E-C8FF-F7EC-3A0C-A62B3E3040B0}"/>
                </a:ext>
              </a:extLst>
            </p:cNvPr>
            <p:cNvSpPr txBox="1"/>
            <p:nvPr/>
          </p:nvSpPr>
          <p:spPr>
            <a:xfrm>
              <a:off x="147337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9" name="文本框 8">
              <a:extLst>
                <a:ext uri="{FF2B5EF4-FFF2-40B4-BE49-F238E27FC236}">
                  <a16:creationId xmlns:a16="http://schemas.microsoft.com/office/drawing/2014/main" id="{906E38CC-9749-B4ED-DBEE-764301D40C8B}"/>
                </a:ext>
              </a:extLst>
            </p:cNvPr>
            <p:cNvSpPr txBox="1"/>
            <p:nvPr/>
          </p:nvSpPr>
          <p:spPr>
            <a:xfrm>
              <a:off x="176322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0" name="文本框 9">
              <a:extLst>
                <a:ext uri="{FF2B5EF4-FFF2-40B4-BE49-F238E27FC236}">
                  <a16:creationId xmlns:a16="http://schemas.microsoft.com/office/drawing/2014/main" id="{C7687F1F-AC84-DE43-BA7F-C8E7244D821F}"/>
                </a:ext>
              </a:extLst>
            </p:cNvPr>
            <p:cNvSpPr txBox="1"/>
            <p:nvPr/>
          </p:nvSpPr>
          <p:spPr>
            <a:xfrm>
              <a:off x="205102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1" name="文本框 10">
              <a:extLst>
                <a:ext uri="{FF2B5EF4-FFF2-40B4-BE49-F238E27FC236}">
                  <a16:creationId xmlns:a16="http://schemas.microsoft.com/office/drawing/2014/main" id="{3B0B967F-534C-FB60-309D-B927099CE47B}"/>
                </a:ext>
              </a:extLst>
            </p:cNvPr>
            <p:cNvSpPr txBox="1"/>
            <p:nvPr/>
          </p:nvSpPr>
          <p:spPr>
            <a:xfrm>
              <a:off x="233882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2" name="文本框 11">
              <a:extLst>
                <a:ext uri="{FF2B5EF4-FFF2-40B4-BE49-F238E27FC236}">
                  <a16:creationId xmlns:a16="http://schemas.microsoft.com/office/drawing/2014/main" id="{BD89DB35-83DD-E1AE-BF70-1158DF0BAEAD}"/>
                </a:ext>
              </a:extLst>
            </p:cNvPr>
            <p:cNvSpPr txBox="1"/>
            <p:nvPr/>
          </p:nvSpPr>
          <p:spPr>
            <a:xfrm>
              <a:off x="262662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6" name="文本框 15">
              <a:extLst>
                <a:ext uri="{FF2B5EF4-FFF2-40B4-BE49-F238E27FC236}">
                  <a16:creationId xmlns:a16="http://schemas.microsoft.com/office/drawing/2014/main" id="{0C35C8DA-89BD-1C61-7C7E-768CAF68A451}"/>
                </a:ext>
              </a:extLst>
            </p:cNvPr>
            <p:cNvSpPr txBox="1"/>
            <p:nvPr/>
          </p:nvSpPr>
          <p:spPr>
            <a:xfrm>
              <a:off x="291443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0" name="文本框 19">
              <a:extLst>
                <a:ext uri="{FF2B5EF4-FFF2-40B4-BE49-F238E27FC236}">
                  <a16:creationId xmlns:a16="http://schemas.microsoft.com/office/drawing/2014/main" id="{52BF10B1-CE49-0326-F830-9EFC8670BAF6}"/>
                </a:ext>
              </a:extLst>
            </p:cNvPr>
            <p:cNvSpPr txBox="1"/>
            <p:nvPr/>
          </p:nvSpPr>
          <p:spPr>
            <a:xfrm>
              <a:off x="3202231"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3" name="文本框 22">
              <a:extLst>
                <a:ext uri="{FF2B5EF4-FFF2-40B4-BE49-F238E27FC236}">
                  <a16:creationId xmlns:a16="http://schemas.microsoft.com/office/drawing/2014/main" id="{6372EE4C-71C5-E731-E553-5F94D7C39CC9}"/>
                </a:ext>
              </a:extLst>
            </p:cNvPr>
            <p:cNvSpPr txBox="1"/>
            <p:nvPr/>
          </p:nvSpPr>
          <p:spPr>
            <a:xfrm>
              <a:off x="3777833"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4" name="文本框 23">
              <a:extLst>
                <a:ext uri="{FF2B5EF4-FFF2-40B4-BE49-F238E27FC236}">
                  <a16:creationId xmlns:a16="http://schemas.microsoft.com/office/drawing/2014/main" id="{850341C2-8CEF-327A-F7DA-09325F3CEB64}"/>
                </a:ext>
              </a:extLst>
            </p:cNvPr>
            <p:cNvSpPr txBox="1"/>
            <p:nvPr/>
          </p:nvSpPr>
          <p:spPr>
            <a:xfrm>
              <a:off x="3490032"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5" name="文本框 24">
              <a:extLst>
                <a:ext uri="{FF2B5EF4-FFF2-40B4-BE49-F238E27FC236}">
                  <a16:creationId xmlns:a16="http://schemas.microsoft.com/office/drawing/2014/main" id="{3AA36126-F178-F692-FDCD-6412035AD13D}"/>
                </a:ext>
              </a:extLst>
            </p:cNvPr>
            <p:cNvSpPr txBox="1"/>
            <p:nvPr/>
          </p:nvSpPr>
          <p:spPr>
            <a:xfrm>
              <a:off x="406563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6" name="文本框 25">
              <a:extLst>
                <a:ext uri="{FF2B5EF4-FFF2-40B4-BE49-F238E27FC236}">
                  <a16:creationId xmlns:a16="http://schemas.microsoft.com/office/drawing/2014/main" id="{FCC3DD8F-5C52-3809-3B5A-488C6B11E458}"/>
                </a:ext>
              </a:extLst>
            </p:cNvPr>
            <p:cNvSpPr txBox="1"/>
            <p:nvPr/>
          </p:nvSpPr>
          <p:spPr>
            <a:xfrm>
              <a:off x="4353435"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7" name="文本框 26">
              <a:extLst>
                <a:ext uri="{FF2B5EF4-FFF2-40B4-BE49-F238E27FC236}">
                  <a16:creationId xmlns:a16="http://schemas.microsoft.com/office/drawing/2014/main" id="{1270A3A8-06FB-E98A-7394-E675E9811F4E}"/>
                </a:ext>
              </a:extLst>
            </p:cNvPr>
            <p:cNvSpPr txBox="1"/>
            <p:nvPr/>
          </p:nvSpPr>
          <p:spPr>
            <a:xfrm>
              <a:off x="464123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8" name="文本框 27">
              <a:extLst>
                <a:ext uri="{FF2B5EF4-FFF2-40B4-BE49-F238E27FC236}">
                  <a16:creationId xmlns:a16="http://schemas.microsoft.com/office/drawing/2014/main" id="{8ECE344D-A85E-AFA9-8450-C02A0CCBEE73}"/>
                </a:ext>
              </a:extLst>
            </p:cNvPr>
            <p:cNvSpPr txBox="1"/>
            <p:nvPr/>
          </p:nvSpPr>
          <p:spPr>
            <a:xfrm>
              <a:off x="492903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9" name="文本框 28">
              <a:extLst>
                <a:ext uri="{FF2B5EF4-FFF2-40B4-BE49-F238E27FC236}">
                  <a16:creationId xmlns:a16="http://schemas.microsoft.com/office/drawing/2014/main" id="{3EDA393C-AE73-D2B1-396C-06B827498DC2}"/>
                </a:ext>
              </a:extLst>
            </p:cNvPr>
            <p:cNvSpPr txBox="1"/>
            <p:nvPr/>
          </p:nvSpPr>
          <p:spPr>
            <a:xfrm>
              <a:off x="521683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0" name="文本框 29">
              <a:extLst>
                <a:ext uri="{FF2B5EF4-FFF2-40B4-BE49-F238E27FC236}">
                  <a16:creationId xmlns:a16="http://schemas.microsoft.com/office/drawing/2014/main" id="{FE8FCB19-43FF-C001-7AAF-677C492F5FBB}"/>
                </a:ext>
              </a:extLst>
            </p:cNvPr>
            <p:cNvSpPr txBox="1"/>
            <p:nvPr/>
          </p:nvSpPr>
          <p:spPr>
            <a:xfrm>
              <a:off x="6943644"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1" name="文本框 30">
              <a:extLst>
                <a:ext uri="{FF2B5EF4-FFF2-40B4-BE49-F238E27FC236}">
                  <a16:creationId xmlns:a16="http://schemas.microsoft.com/office/drawing/2014/main" id="{B46213E9-6F2D-101C-9458-D499EE3A3B77}"/>
                </a:ext>
              </a:extLst>
            </p:cNvPr>
            <p:cNvSpPr txBox="1"/>
            <p:nvPr/>
          </p:nvSpPr>
          <p:spPr>
            <a:xfrm>
              <a:off x="7231445"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3" name="文本框 32">
              <a:extLst>
                <a:ext uri="{FF2B5EF4-FFF2-40B4-BE49-F238E27FC236}">
                  <a16:creationId xmlns:a16="http://schemas.microsoft.com/office/drawing/2014/main" id="{015940D2-4401-EAD9-1DB0-B92C8F8ED099}"/>
                </a:ext>
              </a:extLst>
            </p:cNvPr>
            <p:cNvSpPr txBox="1"/>
            <p:nvPr/>
          </p:nvSpPr>
          <p:spPr>
            <a:xfrm>
              <a:off x="550463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4" name="文本框 33">
              <a:extLst>
                <a:ext uri="{FF2B5EF4-FFF2-40B4-BE49-F238E27FC236}">
                  <a16:creationId xmlns:a16="http://schemas.microsoft.com/office/drawing/2014/main" id="{20AC735B-4727-548A-E1C6-705727DC7046}"/>
                </a:ext>
              </a:extLst>
            </p:cNvPr>
            <p:cNvSpPr txBox="1"/>
            <p:nvPr/>
          </p:nvSpPr>
          <p:spPr>
            <a:xfrm>
              <a:off x="579244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5" name="文本框 34">
              <a:extLst>
                <a:ext uri="{FF2B5EF4-FFF2-40B4-BE49-F238E27FC236}">
                  <a16:creationId xmlns:a16="http://schemas.microsoft.com/office/drawing/2014/main" id="{44DCA629-B8CE-F259-C663-3D983801B5FC}"/>
                </a:ext>
              </a:extLst>
            </p:cNvPr>
            <p:cNvSpPr txBox="1"/>
            <p:nvPr/>
          </p:nvSpPr>
          <p:spPr>
            <a:xfrm>
              <a:off x="6080241"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6" name="文本框 35">
              <a:extLst>
                <a:ext uri="{FF2B5EF4-FFF2-40B4-BE49-F238E27FC236}">
                  <a16:creationId xmlns:a16="http://schemas.microsoft.com/office/drawing/2014/main" id="{F38F5FE9-F6F2-53C3-8400-57DCEE1BA916}"/>
                </a:ext>
              </a:extLst>
            </p:cNvPr>
            <p:cNvSpPr txBox="1"/>
            <p:nvPr/>
          </p:nvSpPr>
          <p:spPr>
            <a:xfrm>
              <a:off x="6368042"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7" name="文本框 36">
              <a:extLst>
                <a:ext uri="{FF2B5EF4-FFF2-40B4-BE49-F238E27FC236}">
                  <a16:creationId xmlns:a16="http://schemas.microsoft.com/office/drawing/2014/main" id="{82859838-3143-0AB3-AD93-B138A438AE36}"/>
                </a:ext>
              </a:extLst>
            </p:cNvPr>
            <p:cNvSpPr txBox="1"/>
            <p:nvPr/>
          </p:nvSpPr>
          <p:spPr>
            <a:xfrm>
              <a:off x="6655843"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3A674415-AEFE-0CA0-9F60-86F144646159}"/>
                </a:ext>
              </a:extLst>
            </p:cNvPr>
            <p:cNvCxnSpPr>
              <a:cxnSpLocks/>
              <a:stCxn id="6" idx="0"/>
              <a:endCxn id="39" idx="2"/>
            </p:cNvCxnSpPr>
            <p:nvPr/>
          </p:nvCxnSpPr>
          <p:spPr>
            <a:xfrm flipV="1">
              <a:off x="1334424" y="4113048"/>
              <a:ext cx="0"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AE8CA78D-FCDF-029F-DF04-F13165C1330D}"/>
                </a:ext>
              </a:extLst>
            </p:cNvPr>
            <p:cNvSpPr txBox="1"/>
            <p:nvPr/>
          </p:nvSpPr>
          <p:spPr>
            <a:xfrm>
              <a:off x="1136424"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9138527E-D24C-B90B-4807-7C2800545251}"/>
                </a:ext>
              </a:extLst>
            </p:cNvPr>
            <p:cNvCxnSpPr>
              <a:cxnSpLocks/>
              <a:stCxn id="9" idx="0"/>
              <a:endCxn id="41" idx="2"/>
            </p:cNvCxnSpPr>
            <p:nvPr/>
          </p:nvCxnSpPr>
          <p:spPr>
            <a:xfrm flipH="1" flipV="1">
              <a:off x="1905408" y="4113048"/>
              <a:ext cx="1818"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2F75A339-124E-CB8C-E4C9-B970F7858E87}"/>
                </a:ext>
              </a:extLst>
            </p:cNvPr>
            <p:cNvSpPr txBox="1"/>
            <p:nvPr/>
          </p:nvSpPr>
          <p:spPr>
            <a:xfrm>
              <a:off x="170740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3</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42" name="直接箭头连接符 41">
              <a:extLst>
                <a:ext uri="{FF2B5EF4-FFF2-40B4-BE49-F238E27FC236}">
                  <a16:creationId xmlns:a16="http://schemas.microsoft.com/office/drawing/2014/main" id="{D890507D-E21B-4257-EE5D-520E5A16F030}"/>
                </a:ext>
              </a:extLst>
            </p:cNvPr>
            <p:cNvCxnSpPr>
              <a:cxnSpLocks/>
              <a:stCxn id="11" idx="0"/>
              <a:endCxn id="43" idx="2"/>
            </p:cNvCxnSpPr>
            <p:nvPr/>
          </p:nvCxnSpPr>
          <p:spPr>
            <a:xfrm flipH="1" flipV="1">
              <a:off x="2481472" y="4113048"/>
              <a:ext cx="1356"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2B1279FF-0B03-A92D-902F-AF7104C0C658}"/>
                </a:ext>
              </a:extLst>
            </p:cNvPr>
            <p:cNvSpPr txBox="1"/>
            <p:nvPr/>
          </p:nvSpPr>
          <p:spPr>
            <a:xfrm>
              <a:off x="2283472"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EF1AE30F-FCC3-3159-72BC-8BE1933005E0}"/>
                </a:ext>
              </a:extLst>
            </p:cNvPr>
            <p:cNvCxnSpPr>
              <a:cxnSpLocks/>
              <a:stCxn id="16" idx="0"/>
              <a:endCxn id="45" idx="2"/>
            </p:cNvCxnSpPr>
            <p:nvPr/>
          </p:nvCxnSpPr>
          <p:spPr>
            <a:xfrm flipH="1" flipV="1">
              <a:off x="3057048" y="4113048"/>
              <a:ext cx="138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86E863D0-D0B5-1D54-829D-6FB8CC672238}"/>
                </a:ext>
              </a:extLst>
            </p:cNvPr>
            <p:cNvSpPr txBox="1"/>
            <p:nvPr/>
          </p:nvSpPr>
          <p:spPr>
            <a:xfrm>
              <a:off x="285904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399065F0-DD0C-162A-F0CC-429062D1D2FB}"/>
                </a:ext>
              </a:extLst>
            </p:cNvPr>
            <p:cNvCxnSpPr>
              <a:cxnSpLocks/>
              <a:stCxn id="24" idx="0"/>
              <a:endCxn id="47" idx="2"/>
            </p:cNvCxnSpPr>
            <p:nvPr/>
          </p:nvCxnSpPr>
          <p:spPr>
            <a:xfrm flipH="1" flipV="1">
              <a:off x="3633600" y="4113048"/>
              <a:ext cx="43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8AD09EB6-BC3C-CAA3-6694-62587BACA7D8}"/>
                </a:ext>
              </a:extLst>
            </p:cNvPr>
            <p:cNvSpPr txBox="1"/>
            <p:nvPr/>
          </p:nvSpPr>
          <p:spPr>
            <a:xfrm>
              <a:off x="3435600"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3</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48" name="直接箭头连接符 47">
              <a:extLst>
                <a:ext uri="{FF2B5EF4-FFF2-40B4-BE49-F238E27FC236}">
                  <a16:creationId xmlns:a16="http://schemas.microsoft.com/office/drawing/2014/main" id="{1CB18F4D-0CA4-F937-0303-66DE89ECFA4D}"/>
                </a:ext>
              </a:extLst>
            </p:cNvPr>
            <p:cNvCxnSpPr>
              <a:cxnSpLocks/>
              <a:stCxn id="25" idx="0"/>
              <a:endCxn id="49" idx="2"/>
            </p:cNvCxnSpPr>
            <p:nvPr/>
          </p:nvCxnSpPr>
          <p:spPr>
            <a:xfrm flipH="1" flipV="1">
              <a:off x="4209176" y="4113048"/>
              <a:ext cx="458"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C58509EB-B3A2-464B-BB91-21BC5A880F22}"/>
                </a:ext>
              </a:extLst>
            </p:cNvPr>
            <p:cNvSpPr txBox="1"/>
            <p:nvPr/>
          </p:nvSpPr>
          <p:spPr>
            <a:xfrm>
              <a:off x="4011176"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rPr>
                <a:t>M</a:t>
              </a:r>
              <a:endParaRPr lang="zh-CN" altLang="en-US" sz="1000" b="1" dirty="0">
                <a:solidFill>
                  <a:schemeClr val="bg1">
                    <a:lumMod val="95000"/>
                    <a:lumOff val="5000"/>
                  </a:schemeClr>
                </a:solidFill>
                <a:cs typeface="Times New Roman" panose="02020603050405020304" pitchFamily="18" charset="0"/>
              </a:endParaRPr>
            </a:p>
          </p:txBody>
        </p:sp>
        <p:cxnSp>
          <p:nvCxnSpPr>
            <p:cNvPr id="50" name="直接箭头连接符 49">
              <a:extLst>
                <a:ext uri="{FF2B5EF4-FFF2-40B4-BE49-F238E27FC236}">
                  <a16:creationId xmlns:a16="http://schemas.microsoft.com/office/drawing/2014/main" id="{B828CED4-FF02-462C-66F1-70758621A34A}"/>
                </a:ext>
              </a:extLst>
            </p:cNvPr>
            <p:cNvCxnSpPr>
              <a:cxnSpLocks/>
              <a:stCxn id="27" idx="0"/>
              <a:endCxn id="51" idx="2"/>
            </p:cNvCxnSpPr>
            <p:nvPr/>
          </p:nvCxnSpPr>
          <p:spPr>
            <a:xfrm flipV="1">
              <a:off x="4785236" y="4113048"/>
              <a:ext cx="4"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E26A13E2-3679-CD2D-C0FB-72EAF2D0EC81}"/>
                </a:ext>
              </a:extLst>
            </p:cNvPr>
            <p:cNvSpPr txBox="1"/>
            <p:nvPr/>
          </p:nvSpPr>
          <p:spPr>
            <a:xfrm>
              <a:off x="4587240"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RD'</a:t>
              </a:r>
              <a:endParaRPr lang="zh-CN" altLang="en-US" sz="1000" b="1" dirty="0">
                <a:solidFill>
                  <a:schemeClr val="bg1">
                    <a:lumMod val="95000"/>
                    <a:lumOff val="5000"/>
                  </a:schemeClr>
                </a:solidFill>
                <a:cs typeface="Times New Roman" panose="02020603050405020304" pitchFamily="18" charset="0"/>
              </a:endParaRPr>
            </a:p>
          </p:txBody>
        </p:sp>
        <p:cxnSp>
          <p:nvCxnSpPr>
            <p:cNvPr id="52" name="直接箭头连接符 51">
              <a:extLst>
                <a:ext uri="{FF2B5EF4-FFF2-40B4-BE49-F238E27FC236}">
                  <a16:creationId xmlns:a16="http://schemas.microsoft.com/office/drawing/2014/main" id="{55703861-9930-EAA6-FFE4-8B35274157BF}"/>
                </a:ext>
              </a:extLst>
            </p:cNvPr>
            <p:cNvCxnSpPr>
              <a:cxnSpLocks/>
              <a:stCxn id="29" idx="0"/>
              <a:endCxn id="53" idx="2"/>
            </p:cNvCxnSpPr>
            <p:nvPr/>
          </p:nvCxnSpPr>
          <p:spPr>
            <a:xfrm flipH="1" flipV="1">
              <a:off x="5351144" y="4113048"/>
              <a:ext cx="9694"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2BFCE83C-4136-0ED0-4968-6B3ACAA0C963}"/>
                </a:ext>
              </a:extLst>
            </p:cNvPr>
            <p:cNvSpPr txBox="1"/>
            <p:nvPr/>
          </p:nvSpPr>
          <p:spPr>
            <a:xfrm>
              <a:off x="5153144"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LDIR'</a:t>
              </a:r>
              <a:endParaRPr lang="zh-CN" altLang="en-US" sz="1000" b="1" dirty="0">
                <a:solidFill>
                  <a:schemeClr val="bg1">
                    <a:lumMod val="95000"/>
                    <a:lumOff val="5000"/>
                  </a:schemeClr>
                </a:solidFill>
                <a:cs typeface="Times New Roman" panose="02020603050405020304" pitchFamily="18" charset="0"/>
              </a:endParaRPr>
            </a:p>
          </p:txBody>
        </p:sp>
        <p:cxnSp>
          <p:nvCxnSpPr>
            <p:cNvPr id="54" name="直接箭头连接符 53">
              <a:extLst>
                <a:ext uri="{FF2B5EF4-FFF2-40B4-BE49-F238E27FC236}">
                  <a16:creationId xmlns:a16="http://schemas.microsoft.com/office/drawing/2014/main" id="{1D74E1F1-1489-E15D-7D1F-FC0CDDCDC3DE}"/>
                </a:ext>
              </a:extLst>
            </p:cNvPr>
            <p:cNvCxnSpPr>
              <a:cxnSpLocks/>
              <a:stCxn id="34" idx="0"/>
              <a:endCxn id="55" idx="2"/>
            </p:cNvCxnSpPr>
            <p:nvPr/>
          </p:nvCxnSpPr>
          <p:spPr>
            <a:xfrm flipH="1" flipV="1">
              <a:off x="5922128" y="4113048"/>
              <a:ext cx="1431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738126AA-875C-3162-C3DA-C3E6EC54D08C}"/>
                </a:ext>
              </a:extLst>
            </p:cNvPr>
            <p:cNvSpPr txBox="1"/>
            <p:nvPr/>
          </p:nvSpPr>
          <p:spPr>
            <a:xfrm>
              <a:off x="572412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PC</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56" name="直接箭头连接符 55">
              <a:extLst>
                <a:ext uri="{FF2B5EF4-FFF2-40B4-BE49-F238E27FC236}">
                  <a16:creationId xmlns:a16="http://schemas.microsoft.com/office/drawing/2014/main" id="{6195F101-B1B9-E1C9-F17A-CF3F8D819F40}"/>
                </a:ext>
              </a:extLst>
            </p:cNvPr>
            <p:cNvCxnSpPr>
              <a:cxnSpLocks/>
              <a:stCxn id="36" idx="0"/>
              <a:endCxn id="57" idx="2"/>
            </p:cNvCxnSpPr>
            <p:nvPr/>
          </p:nvCxnSpPr>
          <p:spPr>
            <a:xfrm flipH="1" flipV="1">
              <a:off x="6511152" y="4509120"/>
              <a:ext cx="89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31717FF7-6FC9-ED4B-039A-8948E2EE523C}"/>
                </a:ext>
              </a:extLst>
            </p:cNvPr>
            <p:cNvSpPr txBox="1"/>
            <p:nvPr/>
          </p:nvSpPr>
          <p:spPr>
            <a:xfrm>
              <a:off x="6367152"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58" name="直接箭头连接符 57">
              <a:extLst>
                <a:ext uri="{FF2B5EF4-FFF2-40B4-BE49-F238E27FC236}">
                  <a16:creationId xmlns:a16="http://schemas.microsoft.com/office/drawing/2014/main" id="{57BD549C-22E6-98F5-5B03-E78C7B2593C7}"/>
                </a:ext>
              </a:extLst>
            </p:cNvPr>
            <p:cNvCxnSpPr>
              <a:cxnSpLocks/>
              <a:stCxn id="30" idx="0"/>
            </p:cNvCxnSpPr>
            <p:nvPr/>
          </p:nvCxnSpPr>
          <p:spPr>
            <a:xfrm flipV="1">
              <a:off x="7087644"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8043F0F8-E688-BCB2-5D18-FDDE01E716D0}"/>
                </a:ext>
              </a:extLst>
            </p:cNvPr>
            <p:cNvCxnSpPr>
              <a:cxnSpLocks/>
              <a:stCxn id="37" idx="0"/>
            </p:cNvCxnSpPr>
            <p:nvPr/>
          </p:nvCxnSpPr>
          <p:spPr>
            <a:xfrm flipV="1">
              <a:off x="6799843"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2F55C551-2303-CF90-AA88-C4CD053A1B1D}"/>
                </a:ext>
              </a:extLst>
            </p:cNvPr>
            <p:cNvCxnSpPr>
              <a:cxnSpLocks/>
              <a:stCxn id="35" idx="0"/>
              <a:endCxn id="61" idx="2"/>
            </p:cNvCxnSpPr>
            <p:nvPr/>
          </p:nvCxnSpPr>
          <p:spPr>
            <a:xfrm flipH="1" flipV="1">
              <a:off x="6223088" y="4509120"/>
              <a:ext cx="1153"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3794D2D2-37C2-E871-C171-7EB2139FECCA}"/>
                </a:ext>
              </a:extLst>
            </p:cNvPr>
            <p:cNvSpPr txBox="1"/>
            <p:nvPr/>
          </p:nvSpPr>
          <p:spPr>
            <a:xfrm>
              <a:off x="6079088"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62" name="直接箭头连接符 61">
              <a:extLst>
                <a:ext uri="{FF2B5EF4-FFF2-40B4-BE49-F238E27FC236}">
                  <a16:creationId xmlns:a16="http://schemas.microsoft.com/office/drawing/2014/main" id="{A1E0263B-940E-C2D4-E30B-E388634DEDC4}"/>
                </a:ext>
              </a:extLst>
            </p:cNvPr>
            <p:cNvCxnSpPr>
              <a:cxnSpLocks/>
              <a:stCxn id="31" idx="0"/>
            </p:cNvCxnSpPr>
            <p:nvPr/>
          </p:nvCxnSpPr>
          <p:spPr>
            <a:xfrm flipV="1">
              <a:off x="7375445"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696" name="直接箭头连接符 29695">
              <a:extLst>
                <a:ext uri="{FF2B5EF4-FFF2-40B4-BE49-F238E27FC236}">
                  <a16:creationId xmlns:a16="http://schemas.microsoft.com/office/drawing/2014/main" id="{4E299E94-79EB-196A-96FA-4A0D2BD1FB81}"/>
                </a:ext>
              </a:extLst>
            </p:cNvPr>
            <p:cNvCxnSpPr>
              <a:cxnSpLocks/>
              <a:stCxn id="8" idx="0"/>
              <a:endCxn id="29697" idx="2"/>
            </p:cNvCxnSpPr>
            <p:nvPr/>
          </p:nvCxnSpPr>
          <p:spPr>
            <a:xfrm flipV="1">
              <a:off x="1617376"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697" name="文本框 29696">
              <a:extLst>
                <a:ext uri="{FF2B5EF4-FFF2-40B4-BE49-F238E27FC236}">
                  <a16:creationId xmlns:a16="http://schemas.microsoft.com/office/drawing/2014/main" id="{F63E4F93-11DB-2F3F-E748-B8461F5ACE2C}"/>
                </a:ext>
              </a:extLst>
            </p:cNvPr>
            <p:cNvSpPr txBox="1"/>
            <p:nvPr/>
          </p:nvSpPr>
          <p:spPr>
            <a:xfrm>
              <a:off x="1419376" y="425712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9705" name="直接箭头连接符 29704">
              <a:extLst>
                <a:ext uri="{FF2B5EF4-FFF2-40B4-BE49-F238E27FC236}">
                  <a16:creationId xmlns:a16="http://schemas.microsoft.com/office/drawing/2014/main" id="{45ABC9F7-9393-4484-437C-B3B84B9921B6}"/>
                </a:ext>
              </a:extLst>
            </p:cNvPr>
            <p:cNvCxnSpPr>
              <a:cxnSpLocks/>
              <a:endCxn id="29706" idx="2"/>
            </p:cNvCxnSpPr>
            <p:nvPr/>
          </p:nvCxnSpPr>
          <p:spPr>
            <a:xfrm flipV="1">
              <a:off x="2198520" y="450404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06" name="文本框 29705">
              <a:extLst>
                <a:ext uri="{FF2B5EF4-FFF2-40B4-BE49-F238E27FC236}">
                  <a16:creationId xmlns:a16="http://schemas.microsoft.com/office/drawing/2014/main" id="{F3157BE2-C318-3008-3F59-2F0932F1DCDC}"/>
                </a:ext>
              </a:extLst>
            </p:cNvPr>
            <p:cNvSpPr txBox="1"/>
            <p:nvPr/>
          </p:nvSpPr>
          <p:spPr>
            <a:xfrm>
              <a:off x="2000520" y="425204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X</a:t>
              </a:r>
              <a:endParaRPr lang="zh-CN" altLang="en-US" sz="1000" b="1" dirty="0">
                <a:solidFill>
                  <a:schemeClr val="bg1">
                    <a:lumMod val="95000"/>
                    <a:lumOff val="5000"/>
                  </a:schemeClr>
                </a:solidFill>
                <a:cs typeface="Times New Roman" panose="02020603050405020304" pitchFamily="18" charset="0"/>
              </a:endParaRPr>
            </a:p>
          </p:txBody>
        </p:sp>
        <p:cxnSp>
          <p:nvCxnSpPr>
            <p:cNvPr id="29707" name="直接箭头连接符 29706">
              <a:extLst>
                <a:ext uri="{FF2B5EF4-FFF2-40B4-BE49-F238E27FC236}">
                  <a16:creationId xmlns:a16="http://schemas.microsoft.com/office/drawing/2014/main" id="{526A2407-1D41-F113-45B4-44364C09B9B9}"/>
                </a:ext>
              </a:extLst>
            </p:cNvPr>
            <p:cNvCxnSpPr>
              <a:cxnSpLocks/>
              <a:endCxn id="29708" idx="2"/>
            </p:cNvCxnSpPr>
            <p:nvPr/>
          </p:nvCxnSpPr>
          <p:spPr>
            <a:xfrm flipV="1">
              <a:off x="2763936" y="450404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08" name="文本框 29707">
              <a:extLst>
                <a:ext uri="{FF2B5EF4-FFF2-40B4-BE49-F238E27FC236}">
                  <a16:creationId xmlns:a16="http://schemas.microsoft.com/office/drawing/2014/main" id="{48C34C4B-E03D-8D0C-5608-C13183A7CC8F}"/>
                </a:ext>
              </a:extLst>
            </p:cNvPr>
            <p:cNvSpPr txBox="1"/>
            <p:nvPr/>
          </p:nvSpPr>
          <p:spPr>
            <a:xfrm>
              <a:off x="2565936" y="425204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X</a:t>
              </a:r>
              <a:endParaRPr lang="zh-CN" altLang="en-US" sz="1000" b="1" dirty="0">
                <a:solidFill>
                  <a:schemeClr val="bg1">
                    <a:lumMod val="95000"/>
                    <a:lumOff val="5000"/>
                  </a:schemeClr>
                </a:solidFill>
                <a:cs typeface="Times New Roman" panose="02020603050405020304" pitchFamily="18" charset="0"/>
              </a:endParaRPr>
            </a:p>
          </p:txBody>
        </p:sp>
        <p:cxnSp>
          <p:nvCxnSpPr>
            <p:cNvPr id="29709" name="直接箭头连接符 29708">
              <a:extLst>
                <a:ext uri="{FF2B5EF4-FFF2-40B4-BE49-F238E27FC236}">
                  <a16:creationId xmlns:a16="http://schemas.microsoft.com/office/drawing/2014/main" id="{BF82BE02-5F56-4FAF-A6BA-EE8FBD573744}"/>
                </a:ext>
              </a:extLst>
            </p:cNvPr>
            <p:cNvCxnSpPr>
              <a:cxnSpLocks/>
              <a:endCxn id="29710" idx="2"/>
            </p:cNvCxnSpPr>
            <p:nvPr/>
          </p:nvCxnSpPr>
          <p:spPr>
            <a:xfrm flipV="1">
              <a:off x="3340000" y="451372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0" name="文本框 29709">
              <a:extLst>
                <a:ext uri="{FF2B5EF4-FFF2-40B4-BE49-F238E27FC236}">
                  <a16:creationId xmlns:a16="http://schemas.microsoft.com/office/drawing/2014/main" id="{0895339B-36C2-E7B0-09F3-D485C1965DF3}"/>
                </a:ext>
              </a:extLst>
            </p:cNvPr>
            <p:cNvSpPr txBox="1"/>
            <p:nvPr/>
          </p:nvSpPr>
          <p:spPr>
            <a:xfrm>
              <a:off x="3142000" y="426172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DRX</a:t>
              </a:r>
              <a:endParaRPr lang="zh-CN" altLang="en-US" sz="1000" b="1" dirty="0">
                <a:solidFill>
                  <a:schemeClr val="bg1">
                    <a:lumMod val="95000"/>
                    <a:lumOff val="5000"/>
                  </a:schemeClr>
                </a:solidFill>
                <a:cs typeface="Times New Roman" panose="02020603050405020304" pitchFamily="18" charset="0"/>
              </a:endParaRPr>
            </a:p>
          </p:txBody>
        </p:sp>
        <p:cxnSp>
          <p:nvCxnSpPr>
            <p:cNvPr id="29711" name="直接箭头连接符 29710">
              <a:extLst>
                <a:ext uri="{FF2B5EF4-FFF2-40B4-BE49-F238E27FC236}">
                  <a16:creationId xmlns:a16="http://schemas.microsoft.com/office/drawing/2014/main" id="{07903B42-04D1-6853-1FCE-D366E54FE17F}"/>
                </a:ext>
              </a:extLst>
            </p:cNvPr>
            <p:cNvCxnSpPr>
              <a:cxnSpLocks/>
              <a:endCxn id="29712" idx="2"/>
            </p:cNvCxnSpPr>
            <p:nvPr/>
          </p:nvCxnSpPr>
          <p:spPr>
            <a:xfrm flipV="1">
              <a:off x="3905904" y="450864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2" name="文本框 29711">
              <a:extLst>
                <a:ext uri="{FF2B5EF4-FFF2-40B4-BE49-F238E27FC236}">
                  <a16:creationId xmlns:a16="http://schemas.microsoft.com/office/drawing/2014/main" id="{F909A056-754B-FB1C-C9AB-68D7466F818B}"/>
                </a:ext>
              </a:extLst>
            </p:cNvPr>
            <p:cNvSpPr txBox="1"/>
            <p:nvPr/>
          </p:nvSpPr>
          <p:spPr>
            <a:xfrm>
              <a:off x="3707904" y="42566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9713" name="直接箭头连接符 29712">
              <a:extLst>
                <a:ext uri="{FF2B5EF4-FFF2-40B4-BE49-F238E27FC236}">
                  <a16:creationId xmlns:a16="http://schemas.microsoft.com/office/drawing/2014/main" id="{49686BC5-1DD9-1F12-BFBE-D885754CAA8E}"/>
                </a:ext>
              </a:extLst>
            </p:cNvPr>
            <p:cNvCxnSpPr>
              <a:cxnSpLocks/>
              <a:endCxn id="29714" idx="2"/>
            </p:cNvCxnSpPr>
            <p:nvPr/>
          </p:nvCxnSpPr>
          <p:spPr>
            <a:xfrm flipV="1">
              <a:off x="4497208" y="452388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4" name="文本框 29713">
              <a:extLst>
                <a:ext uri="{FF2B5EF4-FFF2-40B4-BE49-F238E27FC236}">
                  <a16:creationId xmlns:a16="http://schemas.microsoft.com/office/drawing/2014/main" id="{5BDF177A-B75F-16C1-6215-4090320C96A6}"/>
                </a:ext>
              </a:extLst>
            </p:cNvPr>
            <p:cNvSpPr txBox="1"/>
            <p:nvPr/>
          </p:nvSpPr>
          <p:spPr>
            <a:xfrm>
              <a:off x="4299208" y="427188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a:t>
              </a:r>
              <a:endParaRPr lang="zh-CN" altLang="en-US" sz="1000" b="1" dirty="0">
                <a:solidFill>
                  <a:schemeClr val="bg1">
                    <a:lumMod val="95000"/>
                    <a:lumOff val="5000"/>
                  </a:schemeClr>
                </a:solidFill>
                <a:latin typeface="Courier New" panose="02070309020205020404" pitchFamily="49" charset="0"/>
                <a:cs typeface="Courier New" panose="02070309020205020404" pitchFamily="49" charset="0"/>
              </a:endParaRPr>
            </a:p>
          </p:txBody>
        </p:sp>
        <p:cxnSp>
          <p:nvCxnSpPr>
            <p:cNvPr id="29715" name="直接箭头连接符 29714">
              <a:extLst>
                <a:ext uri="{FF2B5EF4-FFF2-40B4-BE49-F238E27FC236}">
                  <a16:creationId xmlns:a16="http://schemas.microsoft.com/office/drawing/2014/main" id="{41123E15-92DD-686E-835E-4E0BEDFE4F9F}"/>
                </a:ext>
              </a:extLst>
            </p:cNvPr>
            <p:cNvCxnSpPr>
              <a:cxnSpLocks/>
              <a:endCxn id="29716" idx="2"/>
            </p:cNvCxnSpPr>
            <p:nvPr/>
          </p:nvCxnSpPr>
          <p:spPr>
            <a:xfrm flipV="1">
              <a:off x="5058032" y="451420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6" name="文本框 29715">
              <a:extLst>
                <a:ext uri="{FF2B5EF4-FFF2-40B4-BE49-F238E27FC236}">
                  <a16:creationId xmlns:a16="http://schemas.microsoft.com/office/drawing/2014/main" id="{2CE79AEF-CEE6-2A58-626A-5FC609D1F000}"/>
                </a:ext>
              </a:extLst>
            </p:cNvPr>
            <p:cNvSpPr txBox="1"/>
            <p:nvPr/>
          </p:nvSpPr>
          <p:spPr>
            <a:xfrm>
              <a:off x="4860032" y="426220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LDDR'</a:t>
              </a:r>
              <a:endParaRPr lang="zh-CN" altLang="en-US" sz="1000" b="1" dirty="0">
                <a:solidFill>
                  <a:schemeClr val="bg1">
                    <a:lumMod val="95000"/>
                    <a:lumOff val="5000"/>
                  </a:schemeClr>
                </a:solidFill>
                <a:cs typeface="Times New Roman" panose="02020603050405020304" pitchFamily="18" charset="0"/>
              </a:endParaRPr>
            </a:p>
          </p:txBody>
        </p:sp>
        <p:cxnSp>
          <p:nvCxnSpPr>
            <p:cNvPr id="29717" name="直接箭头连接符 29716">
              <a:extLst>
                <a:ext uri="{FF2B5EF4-FFF2-40B4-BE49-F238E27FC236}">
                  <a16:creationId xmlns:a16="http://schemas.microsoft.com/office/drawing/2014/main" id="{85CCE70C-64D1-C0D8-0A31-6EB4DE86A22D}"/>
                </a:ext>
              </a:extLst>
            </p:cNvPr>
            <p:cNvCxnSpPr>
              <a:cxnSpLocks/>
              <a:endCxn id="29718" idx="2"/>
            </p:cNvCxnSpPr>
            <p:nvPr/>
          </p:nvCxnSpPr>
          <p:spPr>
            <a:xfrm flipV="1">
              <a:off x="5639176" y="450356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8" name="文本框 29717">
              <a:extLst>
                <a:ext uri="{FF2B5EF4-FFF2-40B4-BE49-F238E27FC236}">
                  <a16:creationId xmlns:a16="http://schemas.microsoft.com/office/drawing/2014/main" id="{B240671B-A8A3-14EC-09BC-3DF5F7C1FEB0}"/>
                </a:ext>
              </a:extLst>
            </p:cNvPr>
            <p:cNvSpPr txBox="1"/>
            <p:nvPr/>
          </p:nvSpPr>
          <p:spPr>
            <a:xfrm>
              <a:off x="5441176" y="425156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LDAR'</a:t>
              </a:r>
              <a:endParaRPr lang="zh-CN" altLang="en-US" sz="1000" b="1" dirty="0">
                <a:solidFill>
                  <a:schemeClr val="bg1">
                    <a:lumMod val="95000"/>
                    <a:lumOff val="5000"/>
                  </a:schemeClr>
                </a:solidFill>
                <a:cs typeface="Times New Roman" panose="02020603050405020304" pitchFamily="18" charset="0"/>
              </a:endParaRPr>
            </a:p>
          </p:txBody>
        </p:sp>
        <p:sp>
          <p:nvSpPr>
            <p:cNvPr id="29719" name="文本框 29718">
              <a:extLst>
                <a:ext uri="{FF2B5EF4-FFF2-40B4-BE49-F238E27FC236}">
                  <a16:creationId xmlns:a16="http://schemas.microsoft.com/office/drawing/2014/main" id="{AC947DA4-57C1-95FB-DAE5-C6B75F0CE90C}"/>
                </a:ext>
              </a:extLst>
            </p:cNvPr>
            <p:cNvSpPr txBox="1"/>
            <p:nvPr/>
          </p:nvSpPr>
          <p:spPr>
            <a:xfrm>
              <a:off x="119270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a:t>
              </a:r>
              <a:endParaRPr lang="zh-CN" altLang="en-US" sz="1200" b="1" dirty="0">
                <a:solidFill>
                  <a:srgbClr val="00B050"/>
                </a:solidFill>
                <a:cs typeface="Times New Roman" panose="02020603050405020304" pitchFamily="18" charset="0"/>
              </a:endParaRPr>
            </a:p>
          </p:txBody>
        </p:sp>
        <p:sp>
          <p:nvSpPr>
            <p:cNvPr id="29720" name="文本框 29719">
              <a:extLst>
                <a:ext uri="{FF2B5EF4-FFF2-40B4-BE49-F238E27FC236}">
                  <a16:creationId xmlns:a16="http://schemas.microsoft.com/office/drawing/2014/main" id="{44E5B039-5330-88F8-424B-37E6022650B9}"/>
                </a:ext>
              </a:extLst>
            </p:cNvPr>
            <p:cNvSpPr txBox="1"/>
            <p:nvPr/>
          </p:nvSpPr>
          <p:spPr>
            <a:xfrm>
              <a:off x="147565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a:t>
              </a:r>
              <a:endParaRPr lang="zh-CN" altLang="en-US" sz="1200" b="1" dirty="0">
                <a:solidFill>
                  <a:srgbClr val="00B050"/>
                </a:solidFill>
                <a:cs typeface="Times New Roman" panose="02020603050405020304" pitchFamily="18" charset="0"/>
              </a:endParaRPr>
            </a:p>
          </p:txBody>
        </p:sp>
        <p:sp>
          <p:nvSpPr>
            <p:cNvPr id="29721" name="文本框 29720">
              <a:extLst>
                <a:ext uri="{FF2B5EF4-FFF2-40B4-BE49-F238E27FC236}">
                  <a16:creationId xmlns:a16="http://schemas.microsoft.com/office/drawing/2014/main" id="{31D2E9B7-81BF-32ED-886F-76B309A2E9A4}"/>
                </a:ext>
              </a:extLst>
            </p:cNvPr>
            <p:cNvSpPr txBox="1"/>
            <p:nvPr/>
          </p:nvSpPr>
          <p:spPr>
            <a:xfrm>
              <a:off x="176550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3</a:t>
              </a:r>
              <a:endParaRPr lang="zh-CN" altLang="en-US" sz="1200" b="1" dirty="0">
                <a:solidFill>
                  <a:srgbClr val="00B050"/>
                </a:solidFill>
                <a:cs typeface="Times New Roman" panose="02020603050405020304" pitchFamily="18" charset="0"/>
              </a:endParaRPr>
            </a:p>
          </p:txBody>
        </p:sp>
        <p:sp>
          <p:nvSpPr>
            <p:cNvPr id="29722" name="文本框 29721">
              <a:extLst>
                <a:ext uri="{FF2B5EF4-FFF2-40B4-BE49-F238E27FC236}">
                  <a16:creationId xmlns:a16="http://schemas.microsoft.com/office/drawing/2014/main" id="{BDAAE758-5FED-16EB-B7B9-F4A02D2DBB38}"/>
                </a:ext>
              </a:extLst>
            </p:cNvPr>
            <p:cNvSpPr txBox="1"/>
            <p:nvPr/>
          </p:nvSpPr>
          <p:spPr>
            <a:xfrm>
              <a:off x="2053307"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4</a:t>
              </a:r>
              <a:endParaRPr lang="zh-CN" altLang="en-US" sz="1200" b="1" dirty="0">
                <a:solidFill>
                  <a:srgbClr val="00B050"/>
                </a:solidFill>
                <a:cs typeface="Times New Roman" panose="02020603050405020304" pitchFamily="18" charset="0"/>
              </a:endParaRPr>
            </a:p>
          </p:txBody>
        </p:sp>
        <p:sp>
          <p:nvSpPr>
            <p:cNvPr id="29723" name="文本框 29722">
              <a:extLst>
                <a:ext uri="{FF2B5EF4-FFF2-40B4-BE49-F238E27FC236}">
                  <a16:creationId xmlns:a16="http://schemas.microsoft.com/office/drawing/2014/main" id="{81671E93-EE6C-E271-82E1-48A21F4C1505}"/>
                </a:ext>
              </a:extLst>
            </p:cNvPr>
            <p:cNvSpPr txBox="1"/>
            <p:nvPr/>
          </p:nvSpPr>
          <p:spPr>
            <a:xfrm>
              <a:off x="234110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5</a:t>
              </a:r>
              <a:endParaRPr lang="zh-CN" altLang="en-US" sz="1200" b="1" dirty="0">
                <a:solidFill>
                  <a:srgbClr val="00B050"/>
                </a:solidFill>
                <a:cs typeface="Times New Roman" panose="02020603050405020304" pitchFamily="18" charset="0"/>
              </a:endParaRPr>
            </a:p>
          </p:txBody>
        </p:sp>
        <p:sp>
          <p:nvSpPr>
            <p:cNvPr id="29724" name="文本框 29723">
              <a:extLst>
                <a:ext uri="{FF2B5EF4-FFF2-40B4-BE49-F238E27FC236}">
                  <a16:creationId xmlns:a16="http://schemas.microsoft.com/office/drawing/2014/main" id="{37039A67-ED90-5ED1-4B46-93B5FE6CB87A}"/>
                </a:ext>
              </a:extLst>
            </p:cNvPr>
            <p:cNvSpPr txBox="1"/>
            <p:nvPr/>
          </p:nvSpPr>
          <p:spPr>
            <a:xfrm>
              <a:off x="2628909"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6</a:t>
              </a:r>
              <a:endParaRPr lang="zh-CN" altLang="en-US" sz="1200" b="1" dirty="0">
                <a:solidFill>
                  <a:srgbClr val="00B050"/>
                </a:solidFill>
                <a:cs typeface="Times New Roman" panose="02020603050405020304" pitchFamily="18" charset="0"/>
              </a:endParaRPr>
            </a:p>
          </p:txBody>
        </p:sp>
        <p:sp>
          <p:nvSpPr>
            <p:cNvPr id="29725" name="文本框 29724">
              <a:extLst>
                <a:ext uri="{FF2B5EF4-FFF2-40B4-BE49-F238E27FC236}">
                  <a16:creationId xmlns:a16="http://schemas.microsoft.com/office/drawing/2014/main" id="{C13E2640-1E2F-C93F-9A27-5236688B0332}"/>
                </a:ext>
              </a:extLst>
            </p:cNvPr>
            <p:cNvSpPr txBox="1"/>
            <p:nvPr/>
          </p:nvSpPr>
          <p:spPr>
            <a:xfrm>
              <a:off x="2916710"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7</a:t>
              </a:r>
              <a:endParaRPr lang="zh-CN" altLang="en-US" sz="1200" b="1" dirty="0">
                <a:solidFill>
                  <a:srgbClr val="00B050"/>
                </a:solidFill>
                <a:cs typeface="Times New Roman" panose="02020603050405020304" pitchFamily="18" charset="0"/>
              </a:endParaRPr>
            </a:p>
          </p:txBody>
        </p:sp>
        <p:sp>
          <p:nvSpPr>
            <p:cNvPr id="29726" name="文本框 29725">
              <a:extLst>
                <a:ext uri="{FF2B5EF4-FFF2-40B4-BE49-F238E27FC236}">
                  <a16:creationId xmlns:a16="http://schemas.microsoft.com/office/drawing/2014/main" id="{F95D35C7-F1D1-DA57-490F-2FE70D538590}"/>
                </a:ext>
              </a:extLst>
            </p:cNvPr>
            <p:cNvSpPr txBox="1"/>
            <p:nvPr/>
          </p:nvSpPr>
          <p:spPr>
            <a:xfrm>
              <a:off x="3204511"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8</a:t>
              </a:r>
              <a:endParaRPr lang="zh-CN" altLang="en-US" sz="1200" b="1" dirty="0">
                <a:solidFill>
                  <a:srgbClr val="00B050"/>
                </a:solidFill>
                <a:cs typeface="Times New Roman" panose="02020603050405020304" pitchFamily="18" charset="0"/>
              </a:endParaRPr>
            </a:p>
          </p:txBody>
        </p:sp>
        <p:sp>
          <p:nvSpPr>
            <p:cNvPr id="29727" name="文本框 29726">
              <a:extLst>
                <a:ext uri="{FF2B5EF4-FFF2-40B4-BE49-F238E27FC236}">
                  <a16:creationId xmlns:a16="http://schemas.microsoft.com/office/drawing/2014/main" id="{2F22846D-EB12-F80E-512C-6E5C001EC375}"/>
                </a:ext>
              </a:extLst>
            </p:cNvPr>
            <p:cNvSpPr txBox="1"/>
            <p:nvPr/>
          </p:nvSpPr>
          <p:spPr>
            <a:xfrm>
              <a:off x="3780113"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10</a:t>
              </a:r>
              <a:endParaRPr lang="zh-CN" altLang="en-US" sz="1200" b="1" dirty="0">
                <a:solidFill>
                  <a:srgbClr val="00B050"/>
                </a:solidFill>
                <a:cs typeface="Times New Roman" panose="02020603050405020304" pitchFamily="18" charset="0"/>
              </a:endParaRPr>
            </a:p>
          </p:txBody>
        </p:sp>
        <p:sp>
          <p:nvSpPr>
            <p:cNvPr id="29728" name="文本框 29727">
              <a:extLst>
                <a:ext uri="{FF2B5EF4-FFF2-40B4-BE49-F238E27FC236}">
                  <a16:creationId xmlns:a16="http://schemas.microsoft.com/office/drawing/2014/main" id="{29A298DF-56C1-9707-C2F5-9EC76F71E1ED}"/>
                </a:ext>
              </a:extLst>
            </p:cNvPr>
            <p:cNvSpPr txBox="1"/>
            <p:nvPr/>
          </p:nvSpPr>
          <p:spPr>
            <a:xfrm>
              <a:off x="3492312"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9</a:t>
              </a:r>
              <a:endParaRPr lang="zh-CN" altLang="en-US" sz="1200" b="1" dirty="0">
                <a:solidFill>
                  <a:srgbClr val="00B050"/>
                </a:solidFill>
                <a:cs typeface="Times New Roman" panose="02020603050405020304" pitchFamily="18" charset="0"/>
              </a:endParaRPr>
            </a:p>
          </p:txBody>
        </p:sp>
        <p:sp>
          <p:nvSpPr>
            <p:cNvPr id="29729" name="文本框 29728">
              <a:extLst>
                <a:ext uri="{FF2B5EF4-FFF2-40B4-BE49-F238E27FC236}">
                  <a16:creationId xmlns:a16="http://schemas.microsoft.com/office/drawing/2014/main" id="{211E6B2C-67CA-D6DE-38FE-BA10D22937E4}"/>
                </a:ext>
              </a:extLst>
            </p:cNvPr>
            <p:cNvSpPr txBox="1"/>
            <p:nvPr/>
          </p:nvSpPr>
          <p:spPr>
            <a:xfrm>
              <a:off x="406791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11</a:t>
              </a:r>
              <a:endParaRPr lang="zh-CN" altLang="en-US" sz="1200" b="1" dirty="0">
                <a:solidFill>
                  <a:srgbClr val="00B050"/>
                </a:solidFill>
                <a:cs typeface="Times New Roman" panose="02020603050405020304" pitchFamily="18" charset="0"/>
              </a:endParaRPr>
            </a:p>
          </p:txBody>
        </p:sp>
        <p:sp>
          <p:nvSpPr>
            <p:cNvPr id="29730" name="文本框 29729">
              <a:extLst>
                <a:ext uri="{FF2B5EF4-FFF2-40B4-BE49-F238E27FC236}">
                  <a16:creationId xmlns:a16="http://schemas.microsoft.com/office/drawing/2014/main" id="{B764F0BA-496F-989C-1026-3964413A0315}"/>
                </a:ext>
              </a:extLst>
            </p:cNvPr>
            <p:cNvSpPr txBox="1"/>
            <p:nvPr/>
          </p:nvSpPr>
          <p:spPr>
            <a:xfrm>
              <a:off x="4355715"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12</a:t>
              </a:r>
              <a:endParaRPr lang="zh-CN" altLang="en-US" sz="1200" b="1" dirty="0">
                <a:solidFill>
                  <a:srgbClr val="00B050"/>
                </a:solidFill>
                <a:cs typeface="Times New Roman" panose="02020603050405020304" pitchFamily="18" charset="0"/>
              </a:endParaRPr>
            </a:p>
          </p:txBody>
        </p:sp>
        <p:sp>
          <p:nvSpPr>
            <p:cNvPr id="29731" name="文本框 29730">
              <a:extLst>
                <a:ext uri="{FF2B5EF4-FFF2-40B4-BE49-F238E27FC236}">
                  <a16:creationId xmlns:a16="http://schemas.microsoft.com/office/drawing/2014/main" id="{30DB89BA-E4F1-74A4-F3B8-EC410920DDAA}"/>
                </a:ext>
              </a:extLst>
            </p:cNvPr>
            <p:cNvSpPr txBox="1"/>
            <p:nvPr/>
          </p:nvSpPr>
          <p:spPr>
            <a:xfrm>
              <a:off x="464351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13</a:t>
              </a:r>
              <a:endParaRPr lang="zh-CN" altLang="en-US" sz="1200" b="1" dirty="0">
                <a:solidFill>
                  <a:srgbClr val="00B050"/>
                </a:solidFill>
                <a:cs typeface="Times New Roman" panose="02020603050405020304" pitchFamily="18" charset="0"/>
              </a:endParaRPr>
            </a:p>
          </p:txBody>
        </p:sp>
        <p:sp>
          <p:nvSpPr>
            <p:cNvPr id="29732" name="文本框 29731">
              <a:extLst>
                <a:ext uri="{FF2B5EF4-FFF2-40B4-BE49-F238E27FC236}">
                  <a16:creationId xmlns:a16="http://schemas.microsoft.com/office/drawing/2014/main" id="{DF94156A-D957-3EF7-A21A-C600F4BF3ACA}"/>
                </a:ext>
              </a:extLst>
            </p:cNvPr>
            <p:cNvSpPr txBox="1"/>
            <p:nvPr/>
          </p:nvSpPr>
          <p:spPr>
            <a:xfrm>
              <a:off x="4931317"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14</a:t>
              </a:r>
              <a:endParaRPr lang="zh-CN" altLang="en-US" sz="1200" b="1" dirty="0">
                <a:solidFill>
                  <a:srgbClr val="00B050"/>
                </a:solidFill>
                <a:cs typeface="Times New Roman" panose="02020603050405020304" pitchFamily="18" charset="0"/>
              </a:endParaRPr>
            </a:p>
          </p:txBody>
        </p:sp>
        <p:sp>
          <p:nvSpPr>
            <p:cNvPr id="29733" name="文本框 29732">
              <a:extLst>
                <a:ext uri="{FF2B5EF4-FFF2-40B4-BE49-F238E27FC236}">
                  <a16:creationId xmlns:a16="http://schemas.microsoft.com/office/drawing/2014/main" id="{D5625421-9B37-B67A-7E55-E8793909878F}"/>
                </a:ext>
              </a:extLst>
            </p:cNvPr>
            <p:cNvSpPr txBox="1"/>
            <p:nvPr/>
          </p:nvSpPr>
          <p:spPr>
            <a:xfrm>
              <a:off x="521911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15</a:t>
              </a:r>
              <a:endParaRPr lang="zh-CN" altLang="en-US" sz="1200" b="1" dirty="0">
                <a:solidFill>
                  <a:srgbClr val="00B050"/>
                </a:solidFill>
                <a:cs typeface="Times New Roman" panose="02020603050405020304" pitchFamily="18" charset="0"/>
              </a:endParaRPr>
            </a:p>
          </p:txBody>
        </p:sp>
        <p:sp>
          <p:nvSpPr>
            <p:cNvPr id="29734" name="文本框 29733">
              <a:extLst>
                <a:ext uri="{FF2B5EF4-FFF2-40B4-BE49-F238E27FC236}">
                  <a16:creationId xmlns:a16="http://schemas.microsoft.com/office/drawing/2014/main" id="{A307E9B3-E201-2CE7-C1BC-FC2E1BC88DBD}"/>
                </a:ext>
              </a:extLst>
            </p:cNvPr>
            <p:cNvSpPr txBox="1"/>
            <p:nvPr/>
          </p:nvSpPr>
          <p:spPr>
            <a:xfrm>
              <a:off x="694592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21</a:t>
              </a:r>
              <a:endParaRPr lang="zh-CN" altLang="en-US" sz="1200" b="1" dirty="0">
                <a:solidFill>
                  <a:srgbClr val="00B050"/>
                </a:solidFill>
                <a:cs typeface="Times New Roman" panose="02020603050405020304" pitchFamily="18" charset="0"/>
              </a:endParaRPr>
            </a:p>
          </p:txBody>
        </p:sp>
        <p:sp>
          <p:nvSpPr>
            <p:cNvPr id="29735" name="文本框 29734">
              <a:extLst>
                <a:ext uri="{FF2B5EF4-FFF2-40B4-BE49-F238E27FC236}">
                  <a16:creationId xmlns:a16="http://schemas.microsoft.com/office/drawing/2014/main" id="{89CFE92C-C17A-892E-2A53-7701BBA0B6F5}"/>
                </a:ext>
              </a:extLst>
            </p:cNvPr>
            <p:cNvSpPr txBox="1"/>
            <p:nvPr/>
          </p:nvSpPr>
          <p:spPr>
            <a:xfrm>
              <a:off x="7233725"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22</a:t>
              </a:r>
              <a:endParaRPr lang="zh-CN" altLang="en-US" sz="1200" b="1" dirty="0">
                <a:solidFill>
                  <a:srgbClr val="00B050"/>
                </a:solidFill>
                <a:cs typeface="Times New Roman" panose="02020603050405020304" pitchFamily="18" charset="0"/>
              </a:endParaRPr>
            </a:p>
          </p:txBody>
        </p:sp>
        <p:sp>
          <p:nvSpPr>
            <p:cNvPr id="29736" name="文本框 29735">
              <a:extLst>
                <a:ext uri="{FF2B5EF4-FFF2-40B4-BE49-F238E27FC236}">
                  <a16:creationId xmlns:a16="http://schemas.microsoft.com/office/drawing/2014/main" id="{855F8FDD-6E87-7EB9-47D4-F28FF03A14D0}"/>
                </a:ext>
              </a:extLst>
            </p:cNvPr>
            <p:cNvSpPr txBox="1"/>
            <p:nvPr/>
          </p:nvSpPr>
          <p:spPr>
            <a:xfrm>
              <a:off x="752152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23</a:t>
              </a:r>
              <a:endParaRPr lang="zh-CN" altLang="en-US" sz="1200" b="1" dirty="0">
                <a:solidFill>
                  <a:srgbClr val="00B050"/>
                </a:solidFill>
                <a:cs typeface="Times New Roman" panose="02020603050405020304" pitchFamily="18" charset="0"/>
              </a:endParaRPr>
            </a:p>
          </p:txBody>
        </p:sp>
        <p:sp>
          <p:nvSpPr>
            <p:cNvPr id="29737" name="文本框 29736">
              <a:extLst>
                <a:ext uri="{FF2B5EF4-FFF2-40B4-BE49-F238E27FC236}">
                  <a16:creationId xmlns:a16="http://schemas.microsoft.com/office/drawing/2014/main" id="{06083283-161F-751B-E103-B664EFBCB2BE}"/>
                </a:ext>
              </a:extLst>
            </p:cNvPr>
            <p:cNvSpPr txBox="1"/>
            <p:nvPr/>
          </p:nvSpPr>
          <p:spPr>
            <a:xfrm>
              <a:off x="5506919"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16</a:t>
              </a:r>
              <a:endParaRPr lang="zh-CN" altLang="en-US" sz="1200" b="1" dirty="0">
                <a:solidFill>
                  <a:srgbClr val="00B050"/>
                </a:solidFill>
                <a:cs typeface="Times New Roman" panose="02020603050405020304" pitchFamily="18" charset="0"/>
              </a:endParaRPr>
            </a:p>
          </p:txBody>
        </p:sp>
        <p:sp>
          <p:nvSpPr>
            <p:cNvPr id="29738" name="文本框 29737">
              <a:extLst>
                <a:ext uri="{FF2B5EF4-FFF2-40B4-BE49-F238E27FC236}">
                  <a16:creationId xmlns:a16="http://schemas.microsoft.com/office/drawing/2014/main" id="{62645C8F-78F3-E009-E8E4-73CDFB23BEFE}"/>
                </a:ext>
              </a:extLst>
            </p:cNvPr>
            <p:cNvSpPr txBox="1"/>
            <p:nvPr/>
          </p:nvSpPr>
          <p:spPr>
            <a:xfrm>
              <a:off x="5794720"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17</a:t>
              </a:r>
              <a:endParaRPr lang="zh-CN" altLang="en-US" sz="1200" b="1" dirty="0">
                <a:solidFill>
                  <a:srgbClr val="00B050"/>
                </a:solidFill>
                <a:cs typeface="Times New Roman" panose="02020603050405020304" pitchFamily="18" charset="0"/>
              </a:endParaRPr>
            </a:p>
          </p:txBody>
        </p:sp>
        <p:sp>
          <p:nvSpPr>
            <p:cNvPr id="29739" name="文本框 29738">
              <a:extLst>
                <a:ext uri="{FF2B5EF4-FFF2-40B4-BE49-F238E27FC236}">
                  <a16:creationId xmlns:a16="http://schemas.microsoft.com/office/drawing/2014/main" id="{058E4D64-1B2C-6056-4650-C295F56F61EF}"/>
                </a:ext>
              </a:extLst>
            </p:cNvPr>
            <p:cNvSpPr txBox="1"/>
            <p:nvPr/>
          </p:nvSpPr>
          <p:spPr>
            <a:xfrm>
              <a:off x="6082521"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18</a:t>
              </a:r>
              <a:endParaRPr lang="zh-CN" altLang="en-US" sz="1200" b="1" dirty="0">
                <a:solidFill>
                  <a:srgbClr val="00B050"/>
                </a:solidFill>
                <a:cs typeface="Times New Roman" panose="02020603050405020304" pitchFamily="18" charset="0"/>
              </a:endParaRPr>
            </a:p>
          </p:txBody>
        </p:sp>
        <p:sp>
          <p:nvSpPr>
            <p:cNvPr id="29740" name="文本框 29739">
              <a:extLst>
                <a:ext uri="{FF2B5EF4-FFF2-40B4-BE49-F238E27FC236}">
                  <a16:creationId xmlns:a16="http://schemas.microsoft.com/office/drawing/2014/main" id="{13336EA0-0B5E-057A-E203-6E3302E2B3DF}"/>
                </a:ext>
              </a:extLst>
            </p:cNvPr>
            <p:cNvSpPr txBox="1"/>
            <p:nvPr/>
          </p:nvSpPr>
          <p:spPr>
            <a:xfrm>
              <a:off x="6370322"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19</a:t>
              </a:r>
              <a:endParaRPr lang="zh-CN" altLang="en-US" sz="1200" b="1" dirty="0">
                <a:solidFill>
                  <a:srgbClr val="00B050"/>
                </a:solidFill>
                <a:cs typeface="Times New Roman" panose="02020603050405020304" pitchFamily="18" charset="0"/>
              </a:endParaRPr>
            </a:p>
          </p:txBody>
        </p:sp>
        <p:sp>
          <p:nvSpPr>
            <p:cNvPr id="29741" name="文本框 29740">
              <a:extLst>
                <a:ext uri="{FF2B5EF4-FFF2-40B4-BE49-F238E27FC236}">
                  <a16:creationId xmlns:a16="http://schemas.microsoft.com/office/drawing/2014/main" id="{58889FBE-D1C5-523B-20AD-091FAE7DCCD1}"/>
                </a:ext>
              </a:extLst>
            </p:cNvPr>
            <p:cNvSpPr txBox="1"/>
            <p:nvPr/>
          </p:nvSpPr>
          <p:spPr>
            <a:xfrm>
              <a:off x="6658123"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20</a:t>
              </a:r>
              <a:endParaRPr lang="zh-CN" altLang="en-US" sz="1200" b="1" dirty="0">
                <a:solidFill>
                  <a:srgbClr val="00B050"/>
                </a:solidFill>
                <a:cs typeface="Times New Roman" panose="02020603050405020304" pitchFamily="18" charset="0"/>
              </a:endParaRPr>
            </a:p>
          </p:txBody>
        </p:sp>
        <p:sp>
          <p:nvSpPr>
            <p:cNvPr id="29742" name="文本框 29741">
              <a:extLst>
                <a:ext uri="{FF2B5EF4-FFF2-40B4-BE49-F238E27FC236}">
                  <a16:creationId xmlns:a16="http://schemas.microsoft.com/office/drawing/2014/main" id="{EBE86902-2AC2-3145-4A94-7F41CC7441E7}"/>
                </a:ext>
              </a:extLst>
            </p:cNvPr>
            <p:cNvSpPr txBox="1"/>
            <p:nvPr/>
          </p:nvSpPr>
          <p:spPr>
            <a:xfrm>
              <a:off x="6876256" y="4257120"/>
              <a:ext cx="720000" cy="252000"/>
            </a:xfrm>
            <a:prstGeom prst="rect">
              <a:avLst/>
            </a:prstGeom>
            <a:noFill/>
            <a:ln w="12700">
              <a:noFill/>
            </a:ln>
          </p:spPr>
          <p:txBody>
            <a:bodyPr wrap="square" lIns="0" tIns="0" rIns="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直接地址</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743" name="文本框 29742">
              <a:extLst>
                <a:ext uri="{FF2B5EF4-FFF2-40B4-BE49-F238E27FC236}">
                  <a16:creationId xmlns:a16="http://schemas.microsoft.com/office/drawing/2014/main" id="{6A7B8B62-354F-203F-4B5E-4C79AF725EFF}"/>
                </a:ext>
              </a:extLst>
            </p:cNvPr>
            <p:cNvSpPr txBox="1"/>
            <p:nvPr/>
          </p:nvSpPr>
          <p:spPr>
            <a:xfrm>
              <a:off x="3183184" y="5594320"/>
              <a:ext cx="900000" cy="252000"/>
            </a:xfrm>
            <a:prstGeom prst="rect">
              <a:avLst/>
            </a:prstGeom>
            <a:noFill/>
            <a:ln w="12700">
              <a:noFill/>
            </a:ln>
          </p:spPr>
          <p:txBody>
            <a:bodyPr wrap="square" lIns="72000" tIns="0" rIns="7200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操作控制</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744" name="文本框 29743">
              <a:extLst>
                <a:ext uri="{FF2B5EF4-FFF2-40B4-BE49-F238E27FC236}">
                  <a16:creationId xmlns:a16="http://schemas.microsoft.com/office/drawing/2014/main" id="{D0782BCB-168C-A734-5C10-396F1CA70188}"/>
                </a:ext>
              </a:extLst>
            </p:cNvPr>
            <p:cNvSpPr txBox="1"/>
            <p:nvPr/>
          </p:nvSpPr>
          <p:spPr>
            <a:xfrm>
              <a:off x="6542504" y="5594320"/>
              <a:ext cx="900000" cy="252000"/>
            </a:xfrm>
            <a:prstGeom prst="rect">
              <a:avLst/>
            </a:prstGeom>
            <a:noFill/>
            <a:ln w="12700">
              <a:noFill/>
            </a:ln>
          </p:spPr>
          <p:txBody>
            <a:bodyPr wrap="square" lIns="72000" tIns="0" rIns="7200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顺序控制</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9745" name="直接箭头连接符 29744">
              <a:extLst>
                <a:ext uri="{FF2B5EF4-FFF2-40B4-BE49-F238E27FC236}">
                  <a16:creationId xmlns:a16="http://schemas.microsoft.com/office/drawing/2014/main" id="{650C98D4-2941-A0B5-36EE-BE4D5C522621}"/>
                </a:ext>
              </a:extLst>
            </p:cNvPr>
            <p:cNvCxnSpPr>
              <a:cxnSpLocks/>
            </p:cNvCxnSpPr>
            <p:nvPr/>
          </p:nvCxnSpPr>
          <p:spPr>
            <a:xfrm flipH="1">
              <a:off x="1187624" y="5720320"/>
              <a:ext cx="1995560"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746" name="直接箭头连接符 29745">
              <a:extLst>
                <a:ext uri="{FF2B5EF4-FFF2-40B4-BE49-F238E27FC236}">
                  <a16:creationId xmlns:a16="http://schemas.microsoft.com/office/drawing/2014/main" id="{AE3D1D07-3408-73C1-D81B-FD3F3EC0D60C}"/>
                </a:ext>
              </a:extLst>
            </p:cNvPr>
            <p:cNvCxnSpPr>
              <a:cxnSpLocks/>
            </p:cNvCxnSpPr>
            <p:nvPr/>
          </p:nvCxnSpPr>
          <p:spPr>
            <a:xfrm>
              <a:off x="4083184" y="5720320"/>
              <a:ext cx="2000984"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747" name="直接箭头连接符 29746">
              <a:extLst>
                <a:ext uri="{FF2B5EF4-FFF2-40B4-BE49-F238E27FC236}">
                  <a16:creationId xmlns:a16="http://schemas.microsoft.com/office/drawing/2014/main" id="{DE66D649-0D15-9E31-3570-FCECBA9E32BD}"/>
                </a:ext>
              </a:extLst>
            </p:cNvPr>
            <p:cNvCxnSpPr>
              <a:cxnSpLocks/>
            </p:cNvCxnSpPr>
            <p:nvPr/>
          </p:nvCxnSpPr>
          <p:spPr>
            <a:xfrm flipV="1">
              <a:off x="1192704"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748" name="直接箭头连接符 29747">
              <a:extLst>
                <a:ext uri="{FF2B5EF4-FFF2-40B4-BE49-F238E27FC236}">
                  <a16:creationId xmlns:a16="http://schemas.microsoft.com/office/drawing/2014/main" id="{7B65A5F4-7BBD-F69A-8038-C88A0272533D}"/>
                </a:ext>
              </a:extLst>
            </p:cNvPr>
            <p:cNvCxnSpPr>
              <a:cxnSpLocks/>
            </p:cNvCxnSpPr>
            <p:nvPr/>
          </p:nvCxnSpPr>
          <p:spPr>
            <a:xfrm flipV="1">
              <a:off x="608416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749" name="直接箭头连接符 29748">
              <a:extLst>
                <a:ext uri="{FF2B5EF4-FFF2-40B4-BE49-F238E27FC236}">
                  <a16:creationId xmlns:a16="http://schemas.microsoft.com/office/drawing/2014/main" id="{3EE284BD-6C95-325A-8717-B12C78D1D1DE}"/>
                </a:ext>
              </a:extLst>
            </p:cNvPr>
            <p:cNvCxnSpPr>
              <a:cxnSpLocks/>
            </p:cNvCxnSpPr>
            <p:nvPr/>
          </p:nvCxnSpPr>
          <p:spPr>
            <a:xfrm flipV="1">
              <a:off x="780724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750" name="直接箭头连接符 29749">
              <a:extLst>
                <a:ext uri="{FF2B5EF4-FFF2-40B4-BE49-F238E27FC236}">
                  <a16:creationId xmlns:a16="http://schemas.microsoft.com/office/drawing/2014/main" id="{017959BC-5917-E7CB-38A2-08FF0E3F23E8}"/>
                </a:ext>
              </a:extLst>
            </p:cNvPr>
            <p:cNvCxnSpPr>
              <a:cxnSpLocks/>
            </p:cNvCxnSpPr>
            <p:nvPr/>
          </p:nvCxnSpPr>
          <p:spPr>
            <a:xfrm flipH="1">
              <a:off x="6084168" y="5720320"/>
              <a:ext cx="45833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751" name="直接箭头连接符 29750">
              <a:extLst>
                <a:ext uri="{FF2B5EF4-FFF2-40B4-BE49-F238E27FC236}">
                  <a16:creationId xmlns:a16="http://schemas.microsoft.com/office/drawing/2014/main" id="{EF8B0499-FD81-258E-1551-490C773AF63A}"/>
                </a:ext>
              </a:extLst>
            </p:cNvPr>
            <p:cNvCxnSpPr>
              <a:cxnSpLocks/>
              <a:stCxn id="29744" idx="3"/>
            </p:cNvCxnSpPr>
            <p:nvPr/>
          </p:nvCxnSpPr>
          <p:spPr>
            <a:xfrm>
              <a:off x="7442504" y="5720320"/>
              <a:ext cx="36985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13A6517-3F8A-E46F-35E0-8C2167A1A06E}"/>
                </a:ext>
              </a:extLst>
            </p:cNvPr>
            <p:cNvSpPr txBox="1"/>
            <p:nvPr/>
          </p:nvSpPr>
          <p:spPr>
            <a:xfrm>
              <a:off x="7519248" y="479719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grpSp>
      <p:sp>
        <p:nvSpPr>
          <p:cNvPr id="19" name="矩形: 圆角 18"/>
          <p:cNvSpPr/>
          <p:nvPr/>
        </p:nvSpPr>
        <p:spPr bwMode="auto">
          <a:xfrm>
            <a:off x="2843808" y="3870426"/>
            <a:ext cx="431478"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21" name="矩形: 圆角 20"/>
          <p:cNvSpPr/>
          <p:nvPr/>
        </p:nvSpPr>
        <p:spPr bwMode="auto">
          <a:xfrm>
            <a:off x="1404218" y="4288126"/>
            <a:ext cx="431478"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29753" name="文本框 29752">
            <a:extLst>
              <a:ext uri="{FF2B5EF4-FFF2-40B4-BE49-F238E27FC236}">
                <a16:creationId xmlns:a16="http://schemas.microsoft.com/office/drawing/2014/main" id="{438EF1D0-D228-55B8-8242-5E28CBB0F38E}"/>
              </a:ext>
            </a:extLst>
          </p:cNvPr>
          <p:cNvSpPr txBox="1"/>
          <p:nvPr/>
        </p:nvSpPr>
        <p:spPr>
          <a:xfrm>
            <a:off x="147057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55" name="文本框 29754">
            <a:extLst>
              <a:ext uri="{FF2B5EF4-FFF2-40B4-BE49-F238E27FC236}">
                <a16:creationId xmlns:a16="http://schemas.microsoft.com/office/drawing/2014/main" id="{1509C443-D4C7-F1E3-B36A-348259E2C1F0}"/>
              </a:ext>
            </a:extLst>
          </p:cNvPr>
          <p:cNvSpPr txBox="1"/>
          <p:nvPr/>
        </p:nvSpPr>
        <p:spPr>
          <a:xfrm>
            <a:off x="204822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58" name="文本框 29757">
            <a:extLst>
              <a:ext uri="{FF2B5EF4-FFF2-40B4-BE49-F238E27FC236}">
                <a16:creationId xmlns:a16="http://schemas.microsoft.com/office/drawing/2014/main" id="{C54375B5-68C2-B86B-CC6D-5C23C2E5880E}"/>
              </a:ext>
            </a:extLst>
          </p:cNvPr>
          <p:cNvSpPr txBox="1"/>
          <p:nvPr/>
        </p:nvSpPr>
        <p:spPr>
          <a:xfrm>
            <a:off x="291163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60" name="文本框 29759">
            <a:extLst>
              <a:ext uri="{FF2B5EF4-FFF2-40B4-BE49-F238E27FC236}">
                <a16:creationId xmlns:a16="http://schemas.microsoft.com/office/drawing/2014/main" id="{41292527-16FB-01AA-D62B-7644D9686A74}"/>
              </a:ext>
            </a:extLst>
          </p:cNvPr>
          <p:cNvSpPr txBox="1"/>
          <p:nvPr/>
        </p:nvSpPr>
        <p:spPr>
          <a:xfrm>
            <a:off x="3775033"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67" name="文本框 29766">
            <a:extLst>
              <a:ext uri="{FF2B5EF4-FFF2-40B4-BE49-F238E27FC236}">
                <a16:creationId xmlns:a16="http://schemas.microsoft.com/office/drawing/2014/main" id="{0CE43341-469C-FC94-6E92-035E22A3AF4A}"/>
              </a:ext>
            </a:extLst>
          </p:cNvPr>
          <p:cNvSpPr txBox="1"/>
          <p:nvPr/>
        </p:nvSpPr>
        <p:spPr>
          <a:xfrm>
            <a:off x="6940844"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accent2">
                    <a:lumMod val="75000"/>
                  </a:schemeClr>
                </a:solidFill>
                <a:cs typeface="Times New Roman" panose="02020603050405020304" pitchFamily="18" charset="0"/>
                <a:sym typeface="Wingdings" panose="05000000000000000000" pitchFamily="2" charset="2"/>
              </a:rPr>
              <a:t>0</a:t>
            </a:r>
            <a:endParaRPr lang="zh-CN" altLang="en-US" sz="1600" b="1" dirty="0">
              <a:solidFill>
                <a:schemeClr val="accent2">
                  <a:lumMod val="75000"/>
                </a:schemeClr>
              </a:solidFill>
              <a:cs typeface="Times New Roman" panose="02020603050405020304" pitchFamily="18" charset="0"/>
            </a:endParaRPr>
          </a:p>
        </p:txBody>
      </p:sp>
      <p:sp>
        <p:nvSpPr>
          <p:cNvPr id="29768" name="文本框 29767">
            <a:extLst>
              <a:ext uri="{FF2B5EF4-FFF2-40B4-BE49-F238E27FC236}">
                <a16:creationId xmlns:a16="http://schemas.microsoft.com/office/drawing/2014/main" id="{E4339247-96C8-416C-9EE6-5708EC5F0E02}"/>
              </a:ext>
            </a:extLst>
          </p:cNvPr>
          <p:cNvSpPr txBox="1"/>
          <p:nvPr/>
        </p:nvSpPr>
        <p:spPr>
          <a:xfrm>
            <a:off x="7228645"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accent2">
                    <a:lumMod val="75000"/>
                  </a:schemeClr>
                </a:solidFill>
                <a:cs typeface="Times New Roman" panose="02020603050405020304" pitchFamily="18" charset="0"/>
                <a:sym typeface="Wingdings" panose="05000000000000000000" pitchFamily="2" charset="2"/>
              </a:rPr>
              <a:t>0</a:t>
            </a:r>
            <a:endParaRPr lang="zh-CN" altLang="en-US" sz="1600" b="1" dirty="0">
              <a:solidFill>
                <a:schemeClr val="accent2">
                  <a:lumMod val="75000"/>
                </a:schemeClr>
              </a:solidFill>
              <a:cs typeface="Times New Roman" panose="02020603050405020304" pitchFamily="18" charset="0"/>
            </a:endParaRPr>
          </a:p>
        </p:txBody>
      </p:sp>
      <p:sp>
        <p:nvSpPr>
          <p:cNvPr id="29769" name="文本框 29768">
            <a:extLst>
              <a:ext uri="{FF2B5EF4-FFF2-40B4-BE49-F238E27FC236}">
                <a16:creationId xmlns:a16="http://schemas.microsoft.com/office/drawing/2014/main" id="{71E123EB-D3FE-1C83-15AD-8146F38527EB}"/>
              </a:ext>
            </a:extLst>
          </p:cNvPr>
          <p:cNvSpPr txBox="1"/>
          <p:nvPr/>
        </p:nvSpPr>
        <p:spPr>
          <a:xfrm>
            <a:off x="7519639"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accent2">
                    <a:lumMod val="75000"/>
                  </a:schemeClr>
                </a:solidFill>
                <a:cs typeface="Times New Roman" panose="02020603050405020304" pitchFamily="18" charset="0"/>
                <a:sym typeface="Wingdings" panose="05000000000000000000" pitchFamily="2" charset="2"/>
              </a:rPr>
              <a:t>1</a:t>
            </a:r>
            <a:endParaRPr lang="zh-CN" altLang="en-US" sz="1600" b="1" dirty="0">
              <a:solidFill>
                <a:schemeClr val="accent2">
                  <a:lumMod val="75000"/>
                </a:schemeClr>
              </a:solidFill>
              <a:cs typeface="Times New Roman" panose="02020603050405020304" pitchFamily="18" charset="0"/>
            </a:endParaRPr>
          </a:p>
        </p:txBody>
      </p:sp>
      <p:grpSp>
        <p:nvGrpSpPr>
          <p:cNvPr id="29799" name="组合 29798">
            <a:extLst>
              <a:ext uri="{FF2B5EF4-FFF2-40B4-BE49-F238E27FC236}">
                <a16:creationId xmlns:a16="http://schemas.microsoft.com/office/drawing/2014/main" id="{A098A494-EB10-1C11-BCDB-EFDED2CB4576}"/>
              </a:ext>
            </a:extLst>
          </p:cNvPr>
          <p:cNvGrpSpPr/>
          <p:nvPr/>
        </p:nvGrpSpPr>
        <p:grpSpPr>
          <a:xfrm>
            <a:off x="1187624" y="4797152"/>
            <a:ext cx="4890016" cy="360000"/>
            <a:chOff x="1187624" y="4797152"/>
            <a:chExt cx="4890016" cy="360000"/>
          </a:xfrm>
        </p:grpSpPr>
        <p:sp>
          <p:nvSpPr>
            <p:cNvPr id="29752" name="文本框 29751">
              <a:extLst>
                <a:ext uri="{FF2B5EF4-FFF2-40B4-BE49-F238E27FC236}">
                  <a16:creationId xmlns:a16="http://schemas.microsoft.com/office/drawing/2014/main" id="{55C1A110-DF0F-0DBB-9473-112F9FE6C99A}"/>
                </a:ext>
              </a:extLst>
            </p:cNvPr>
            <p:cNvSpPr txBox="1"/>
            <p:nvPr/>
          </p:nvSpPr>
          <p:spPr>
            <a:xfrm>
              <a:off x="118762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4" name="文本框 29753">
              <a:extLst>
                <a:ext uri="{FF2B5EF4-FFF2-40B4-BE49-F238E27FC236}">
                  <a16:creationId xmlns:a16="http://schemas.microsoft.com/office/drawing/2014/main" id="{164B8AD5-42F3-ACB6-EC39-BEFD0BEAF6F0}"/>
                </a:ext>
              </a:extLst>
            </p:cNvPr>
            <p:cNvSpPr txBox="1"/>
            <p:nvPr/>
          </p:nvSpPr>
          <p:spPr>
            <a:xfrm>
              <a:off x="176042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6" name="文本框 29755">
              <a:extLst>
                <a:ext uri="{FF2B5EF4-FFF2-40B4-BE49-F238E27FC236}">
                  <a16:creationId xmlns:a16="http://schemas.microsoft.com/office/drawing/2014/main" id="{21EFF07E-D5FE-DA7A-97F2-D8EAC08BCACD}"/>
                </a:ext>
              </a:extLst>
            </p:cNvPr>
            <p:cNvSpPr txBox="1"/>
            <p:nvPr/>
          </p:nvSpPr>
          <p:spPr>
            <a:xfrm>
              <a:off x="233602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7" name="文本框 29756">
              <a:extLst>
                <a:ext uri="{FF2B5EF4-FFF2-40B4-BE49-F238E27FC236}">
                  <a16:creationId xmlns:a16="http://schemas.microsoft.com/office/drawing/2014/main" id="{8C6A038D-065E-C4AD-007E-43F7E0DC246D}"/>
                </a:ext>
              </a:extLst>
            </p:cNvPr>
            <p:cNvSpPr txBox="1"/>
            <p:nvPr/>
          </p:nvSpPr>
          <p:spPr>
            <a:xfrm>
              <a:off x="262382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9" name="文本框 29758">
              <a:extLst>
                <a:ext uri="{FF2B5EF4-FFF2-40B4-BE49-F238E27FC236}">
                  <a16:creationId xmlns:a16="http://schemas.microsoft.com/office/drawing/2014/main" id="{BF05DF0A-4F44-2FE7-FC34-41E5E8161389}"/>
                </a:ext>
              </a:extLst>
            </p:cNvPr>
            <p:cNvSpPr txBox="1"/>
            <p:nvPr/>
          </p:nvSpPr>
          <p:spPr>
            <a:xfrm>
              <a:off x="3199431"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1" name="文本框 29760">
              <a:extLst>
                <a:ext uri="{FF2B5EF4-FFF2-40B4-BE49-F238E27FC236}">
                  <a16:creationId xmlns:a16="http://schemas.microsoft.com/office/drawing/2014/main" id="{F29A91A6-6C57-6FBF-9DAB-B44E8ED26449}"/>
                </a:ext>
              </a:extLst>
            </p:cNvPr>
            <p:cNvSpPr txBox="1"/>
            <p:nvPr/>
          </p:nvSpPr>
          <p:spPr>
            <a:xfrm>
              <a:off x="3487232"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2" name="文本框 29761">
              <a:extLst>
                <a:ext uri="{FF2B5EF4-FFF2-40B4-BE49-F238E27FC236}">
                  <a16:creationId xmlns:a16="http://schemas.microsoft.com/office/drawing/2014/main" id="{316E248F-C0F8-1F25-964F-8DE53F9DBBAD}"/>
                </a:ext>
              </a:extLst>
            </p:cNvPr>
            <p:cNvSpPr txBox="1"/>
            <p:nvPr/>
          </p:nvSpPr>
          <p:spPr>
            <a:xfrm>
              <a:off x="406283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3" name="文本框 29762">
              <a:extLst>
                <a:ext uri="{FF2B5EF4-FFF2-40B4-BE49-F238E27FC236}">
                  <a16:creationId xmlns:a16="http://schemas.microsoft.com/office/drawing/2014/main" id="{0B00D313-5725-86F3-0DAD-84B3602ACCDE}"/>
                </a:ext>
              </a:extLst>
            </p:cNvPr>
            <p:cNvSpPr txBox="1"/>
            <p:nvPr/>
          </p:nvSpPr>
          <p:spPr>
            <a:xfrm>
              <a:off x="4350635"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4" name="文本框 29763">
              <a:extLst>
                <a:ext uri="{FF2B5EF4-FFF2-40B4-BE49-F238E27FC236}">
                  <a16:creationId xmlns:a16="http://schemas.microsoft.com/office/drawing/2014/main" id="{4ABB3FB6-E81F-6944-2EF9-CD5FC62979E6}"/>
                </a:ext>
              </a:extLst>
            </p:cNvPr>
            <p:cNvSpPr txBox="1"/>
            <p:nvPr/>
          </p:nvSpPr>
          <p:spPr>
            <a:xfrm>
              <a:off x="463843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5" name="文本框 29764">
              <a:extLst>
                <a:ext uri="{FF2B5EF4-FFF2-40B4-BE49-F238E27FC236}">
                  <a16:creationId xmlns:a16="http://schemas.microsoft.com/office/drawing/2014/main" id="{58E4B808-E965-8E06-2EA6-161C9EE735CA}"/>
                </a:ext>
              </a:extLst>
            </p:cNvPr>
            <p:cNvSpPr txBox="1"/>
            <p:nvPr/>
          </p:nvSpPr>
          <p:spPr>
            <a:xfrm>
              <a:off x="492623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6" name="文本框 29765">
              <a:extLst>
                <a:ext uri="{FF2B5EF4-FFF2-40B4-BE49-F238E27FC236}">
                  <a16:creationId xmlns:a16="http://schemas.microsoft.com/office/drawing/2014/main" id="{14662A7D-2038-8584-0A13-A26A30DA7331}"/>
                </a:ext>
              </a:extLst>
            </p:cNvPr>
            <p:cNvSpPr txBox="1"/>
            <p:nvPr/>
          </p:nvSpPr>
          <p:spPr>
            <a:xfrm>
              <a:off x="521403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70" name="文本框 29769">
              <a:extLst>
                <a:ext uri="{FF2B5EF4-FFF2-40B4-BE49-F238E27FC236}">
                  <a16:creationId xmlns:a16="http://schemas.microsoft.com/office/drawing/2014/main" id="{CCE3A7C3-452F-0C09-A711-D2980B9EB3A4}"/>
                </a:ext>
              </a:extLst>
            </p:cNvPr>
            <p:cNvSpPr txBox="1"/>
            <p:nvPr/>
          </p:nvSpPr>
          <p:spPr>
            <a:xfrm>
              <a:off x="550183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71" name="文本框 29770">
              <a:extLst>
                <a:ext uri="{FF2B5EF4-FFF2-40B4-BE49-F238E27FC236}">
                  <a16:creationId xmlns:a16="http://schemas.microsoft.com/office/drawing/2014/main" id="{705C349B-57A3-6A2B-7118-495D9FC0020C}"/>
                </a:ext>
              </a:extLst>
            </p:cNvPr>
            <p:cNvSpPr txBox="1"/>
            <p:nvPr/>
          </p:nvSpPr>
          <p:spPr>
            <a:xfrm>
              <a:off x="578964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grpSp>
      <p:sp>
        <p:nvSpPr>
          <p:cNvPr id="29772" name="文本框 29771">
            <a:extLst>
              <a:ext uri="{FF2B5EF4-FFF2-40B4-BE49-F238E27FC236}">
                <a16:creationId xmlns:a16="http://schemas.microsoft.com/office/drawing/2014/main" id="{F142947C-067E-14F6-0EFD-DC45711E1E82}"/>
              </a:ext>
            </a:extLst>
          </p:cNvPr>
          <p:cNvSpPr txBox="1"/>
          <p:nvPr/>
        </p:nvSpPr>
        <p:spPr>
          <a:xfrm>
            <a:off x="6077441"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73" name="文本框 29772">
            <a:extLst>
              <a:ext uri="{FF2B5EF4-FFF2-40B4-BE49-F238E27FC236}">
                <a16:creationId xmlns:a16="http://schemas.microsoft.com/office/drawing/2014/main" id="{CF1EF812-E93B-6CE7-0420-47934A7120AF}"/>
              </a:ext>
            </a:extLst>
          </p:cNvPr>
          <p:cNvSpPr txBox="1"/>
          <p:nvPr/>
        </p:nvSpPr>
        <p:spPr>
          <a:xfrm>
            <a:off x="6365242"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74" name="文本框 29773">
            <a:extLst>
              <a:ext uri="{FF2B5EF4-FFF2-40B4-BE49-F238E27FC236}">
                <a16:creationId xmlns:a16="http://schemas.microsoft.com/office/drawing/2014/main" id="{4C59F0AD-8612-315D-DC76-65BD9D4B4687}"/>
              </a:ext>
            </a:extLst>
          </p:cNvPr>
          <p:cNvSpPr txBox="1"/>
          <p:nvPr/>
        </p:nvSpPr>
        <p:spPr>
          <a:xfrm>
            <a:off x="6653043"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accent2">
                    <a:lumMod val="75000"/>
                  </a:schemeClr>
                </a:solidFill>
                <a:cs typeface="Times New Roman" panose="02020603050405020304" pitchFamily="18" charset="0"/>
                <a:sym typeface="Wingdings" panose="05000000000000000000" pitchFamily="2" charset="2"/>
              </a:rPr>
              <a:t>1</a:t>
            </a:r>
            <a:endParaRPr lang="zh-CN" altLang="en-US" sz="1600" b="1" dirty="0">
              <a:solidFill>
                <a:schemeClr val="accent2">
                  <a:lumMod val="75000"/>
                </a:schemeClr>
              </a:solidFill>
              <a:cs typeface="Times New Roman" panose="02020603050405020304" pitchFamily="18" charset="0"/>
            </a:endParaRPr>
          </a:p>
        </p:txBody>
      </p:sp>
      <p:cxnSp>
        <p:nvCxnSpPr>
          <p:cNvPr id="13" name="直接箭头连接符 12"/>
          <p:cNvCxnSpPr>
            <a:cxnSpLocks/>
          </p:cNvCxnSpPr>
          <p:nvPr/>
        </p:nvCxnSpPr>
        <p:spPr bwMode="auto">
          <a:xfrm flipV="1">
            <a:off x="3054858" y="4091139"/>
            <a:ext cx="0" cy="684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cxnSp>
        <p:nvCxnSpPr>
          <p:cNvPr id="14" name="直接箭头连接符 13"/>
          <p:cNvCxnSpPr>
            <a:cxnSpLocks/>
          </p:cNvCxnSpPr>
          <p:nvPr/>
        </p:nvCxnSpPr>
        <p:spPr bwMode="auto">
          <a:xfrm flipV="1">
            <a:off x="1615268" y="4508839"/>
            <a:ext cx="0" cy="288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cxnSp>
        <p:nvCxnSpPr>
          <p:cNvPr id="15" name="直接箭头连接符 14"/>
          <p:cNvCxnSpPr>
            <a:cxnSpLocks/>
          </p:cNvCxnSpPr>
          <p:nvPr/>
        </p:nvCxnSpPr>
        <p:spPr bwMode="auto">
          <a:xfrm flipV="1">
            <a:off x="3903763" y="4480986"/>
            <a:ext cx="0" cy="288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cxnSp>
        <p:nvCxnSpPr>
          <p:cNvPr id="18" name="直接箭头连接符 17">
            <a:extLst>
              <a:ext uri="{FF2B5EF4-FFF2-40B4-BE49-F238E27FC236}">
                <a16:creationId xmlns:a16="http://schemas.microsoft.com/office/drawing/2014/main" id="{EDDEA8A2-1439-4D3E-BE1E-FB8E7EE44DC5}"/>
              </a:ext>
            </a:extLst>
          </p:cNvPr>
          <p:cNvCxnSpPr>
            <a:cxnSpLocks/>
          </p:cNvCxnSpPr>
          <p:nvPr/>
        </p:nvCxnSpPr>
        <p:spPr bwMode="auto">
          <a:xfrm flipV="1">
            <a:off x="2193107" y="4480986"/>
            <a:ext cx="0" cy="288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sp>
        <p:nvSpPr>
          <p:cNvPr id="29790" name="文本框 29789">
            <a:extLst>
              <a:ext uri="{FF2B5EF4-FFF2-40B4-BE49-F238E27FC236}">
                <a16:creationId xmlns:a16="http://schemas.microsoft.com/office/drawing/2014/main" id="{6AAE0961-615F-AC2E-86F4-9713B0B894D0}"/>
              </a:ext>
            </a:extLst>
          </p:cNvPr>
          <p:cNvSpPr txBox="1"/>
          <p:nvPr/>
        </p:nvSpPr>
        <p:spPr>
          <a:xfrm>
            <a:off x="5796136" y="2125678"/>
            <a:ext cx="1728192" cy="360000"/>
          </a:xfrm>
          <a:prstGeom prst="rect">
            <a:avLst/>
          </a:prstGeom>
          <a:solidFill>
            <a:schemeClr val="accent5">
              <a:lumMod val="40000"/>
              <a:lumOff val="6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R</a:t>
            </a:r>
            <a:r>
              <a:rPr lang="en-US" altLang="zh-CN" sz="1600" b="1" baseline="-25000" dirty="0">
                <a:solidFill>
                  <a:schemeClr val="bg1"/>
                </a:solidFill>
                <a:cs typeface="Times New Roman" panose="02020603050405020304" pitchFamily="18" charset="0"/>
              </a:rPr>
              <a:t>1</a:t>
            </a:r>
            <a:r>
              <a:rPr lang="en-US" altLang="zh-CN" sz="1600" b="1" dirty="0">
                <a:solidFill>
                  <a:schemeClr val="bg1"/>
                </a:solidFill>
                <a:cs typeface="Times New Roman" panose="02020603050405020304" pitchFamily="18" charset="0"/>
              </a:rPr>
              <a:t> + R</a:t>
            </a:r>
            <a:r>
              <a:rPr lang="en-US" altLang="zh-CN" sz="1600" b="1" baseline="-25000" dirty="0">
                <a:solidFill>
                  <a:schemeClr val="bg1"/>
                </a:solidFill>
                <a:cs typeface="Times New Roman" panose="02020603050405020304" pitchFamily="18" charset="0"/>
              </a:rPr>
              <a:t>2</a:t>
            </a:r>
            <a:r>
              <a:rPr lang="en-US" altLang="zh-CN" sz="1600" b="1" dirty="0">
                <a:solidFill>
                  <a:schemeClr val="bg1"/>
                </a:solidFill>
                <a:cs typeface="Times New Roman" panose="02020603050405020304" pitchFamily="18" charset="0"/>
              </a:rPr>
              <a:t> </a:t>
            </a:r>
            <a:r>
              <a:rPr lang="en-US" altLang="zh-CN" sz="1600" b="1" dirty="0">
                <a:solidFill>
                  <a:schemeClr val="bg1"/>
                </a:solidFill>
                <a:cs typeface="Times New Roman" panose="02020603050405020304" pitchFamily="18" charset="0"/>
                <a:sym typeface="Wingdings" panose="05000000000000000000" pitchFamily="2" charset="2"/>
              </a:rPr>
              <a:t> R</a:t>
            </a:r>
            <a:r>
              <a:rPr lang="en-US" altLang="zh-CN" sz="1600" b="1" baseline="-25000" dirty="0">
                <a:solidFill>
                  <a:schemeClr val="bg1"/>
                </a:solidFill>
                <a:cs typeface="Times New Roman" panose="02020603050405020304" pitchFamily="18" charset="0"/>
                <a:sym typeface="Wingdings" panose="05000000000000000000" pitchFamily="2" charset="2"/>
              </a:rPr>
              <a:t>2</a:t>
            </a:r>
          </a:p>
        </p:txBody>
      </p:sp>
      <p:sp>
        <p:nvSpPr>
          <p:cNvPr id="29792" name="文本框 29791">
            <a:extLst>
              <a:ext uri="{FF2B5EF4-FFF2-40B4-BE49-F238E27FC236}">
                <a16:creationId xmlns:a16="http://schemas.microsoft.com/office/drawing/2014/main" id="{B10D9F85-6D7D-97B8-15BB-7891C219892F}"/>
              </a:ext>
            </a:extLst>
          </p:cNvPr>
          <p:cNvSpPr txBox="1"/>
          <p:nvPr/>
        </p:nvSpPr>
        <p:spPr>
          <a:xfrm>
            <a:off x="7560332" y="2060848"/>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1010</a:t>
            </a:r>
          </a:p>
        </p:txBody>
      </p:sp>
      <p:sp>
        <p:nvSpPr>
          <p:cNvPr id="29793" name="文本框 29792">
            <a:extLst>
              <a:ext uri="{FF2B5EF4-FFF2-40B4-BE49-F238E27FC236}">
                <a16:creationId xmlns:a16="http://schemas.microsoft.com/office/drawing/2014/main" id="{FEF0CCB3-E1AA-8792-0418-63BF93622105}"/>
              </a:ext>
            </a:extLst>
          </p:cNvPr>
          <p:cNvSpPr txBox="1"/>
          <p:nvPr/>
        </p:nvSpPr>
        <p:spPr>
          <a:xfrm>
            <a:off x="7560332" y="2276872"/>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1001</a:t>
            </a:r>
          </a:p>
        </p:txBody>
      </p:sp>
      <p:grpSp>
        <p:nvGrpSpPr>
          <p:cNvPr id="29800" name="组合 29799">
            <a:extLst>
              <a:ext uri="{FF2B5EF4-FFF2-40B4-BE49-F238E27FC236}">
                <a16:creationId xmlns:a16="http://schemas.microsoft.com/office/drawing/2014/main" id="{F1E2915C-1151-1A44-B944-FE4271647850}"/>
              </a:ext>
            </a:extLst>
          </p:cNvPr>
          <p:cNvGrpSpPr/>
          <p:nvPr/>
        </p:nvGrpSpPr>
        <p:grpSpPr>
          <a:xfrm>
            <a:off x="5222924" y="2007133"/>
            <a:ext cx="357188" cy="577651"/>
            <a:chOff x="5222924" y="1987253"/>
            <a:chExt cx="357188" cy="577651"/>
          </a:xfrm>
        </p:grpSpPr>
        <p:cxnSp>
          <p:nvCxnSpPr>
            <p:cNvPr id="29794" name="直接箭头连接符 29793">
              <a:extLst>
                <a:ext uri="{FF2B5EF4-FFF2-40B4-BE49-F238E27FC236}">
                  <a16:creationId xmlns:a16="http://schemas.microsoft.com/office/drawing/2014/main" id="{417409C7-20FA-9281-05FD-3772F78CD4D2}"/>
                </a:ext>
              </a:extLst>
            </p:cNvPr>
            <p:cNvCxnSpPr>
              <a:cxnSpLocks noChangeShapeType="1"/>
            </p:cNvCxnSpPr>
            <p:nvPr/>
          </p:nvCxnSpPr>
          <p:spPr bwMode="auto">
            <a:xfrm>
              <a:off x="5400724" y="1988840"/>
              <a:ext cx="0" cy="569626"/>
            </a:xfrm>
            <a:prstGeom prst="straightConnector1">
              <a:avLst/>
            </a:prstGeom>
            <a:noFill/>
            <a:ln w="12700" cap="sq" algn="ctr">
              <a:solidFill>
                <a:srgbClr val="00B050"/>
              </a:solidFill>
              <a:round/>
              <a:headEnd type="stealth" w="med" len="med"/>
              <a:tailEnd type="stealth" w="med" len="med"/>
            </a:ln>
          </p:spPr>
        </p:cxnSp>
        <p:cxnSp>
          <p:nvCxnSpPr>
            <p:cNvPr id="29795" name="直接连接符 22">
              <a:extLst>
                <a:ext uri="{FF2B5EF4-FFF2-40B4-BE49-F238E27FC236}">
                  <a16:creationId xmlns:a16="http://schemas.microsoft.com/office/drawing/2014/main" id="{903FE83D-F552-2D01-409B-A010D492CD3D}"/>
                </a:ext>
              </a:extLst>
            </p:cNvPr>
            <p:cNvCxnSpPr>
              <a:cxnSpLocks noChangeShapeType="1"/>
            </p:cNvCxnSpPr>
            <p:nvPr/>
          </p:nvCxnSpPr>
          <p:spPr bwMode="auto">
            <a:xfrm>
              <a:off x="5222924" y="1987253"/>
              <a:ext cx="357188" cy="1587"/>
            </a:xfrm>
            <a:prstGeom prst="line">
              <a:avLst/>
            </a:prstGeom>
            <a:noFill/>
            <a:ln w="12700" cap="sq" algn="ctr">
              <a:solidFill>
                <a:srgbClr val="00B050"/>
              </a:solidFill>
              <a:round/>
              <a:headEnd type="none" w="sm" len="sm"/>
              <a:tailEnd type="none" w="sm" len="sm"/>
            </a:ln>
          </p:spPr>
        </p:cxnSp>
        <p:cxnSp>
          <p:nvCxnSpPr>
            <p:cNvPr id="29796" name="直接连接符 25">
              <a:extLst>
                <a:ext uri="{FF2B5EF4-FFF2-40B4-BE49-F238E27FC236}">
                  <a16:creationId xmlns:a16="http://schemas.microsoft.com/office/drawing/2014/main" id="{795C9916-3EA8-5103-34A3-E772A9C54BED}"/>
                </a:ext>
              </a:extLst>
            </p:cNvPr>
            <p:cNvCxnSpPr>
              <a:cxnSpLocks noChangeShapeType="1"/>
            </p:cNvCxnSpPr>
            <p:nvPr/>
          </p:nvCxnSpPr>
          <p:spPr bwMode="auto">
            <a:xfrm>
              <a:off x="5222925" y="2563316"/>
              <a:ext cx="357187" cy="1588"/>
            </a:xfrm>
            <a:prstGeom prst="line">
              <a:avLst/>
            </a:prstGeom>
            <a:noFill/>
            <a:ln w="12700" cap="sq" algn="ctr">
              <a:solidFill>
                <a:srgbClr val="00B050"/>
              </a:solidFill>
              <a:round/>
              <a:headEnd type="none" w="sm" len="sm"/>
              <a:tailEnd type="none" w="sm" len="sm"/>
            </a:ln>
          </p:spPr>
        </p:cxnSp>
        <p:sp>
          <p:nvSpPr>
            <p:cNvPr id="29797" name="椭圆 29796">
              <a:extLst>
                <a:ext uri="{FF2B5EF4-FFF2-40B4-BE49-F238E27FC236}">
                  <a16:creationId xmlns:a16="http://schemas.microsoft.com/office/drawing/2014/main" id="{6420D419-AA0E-0649-64AC-BC814E181E50}"/>
                </a:ext>
              </a:extLst>
            </p:cNvPr>
            <p:cNvSpPr/>
            <p:nvPr/>
          </p:nvSpPr>
          <p:spPr>
            <a:xfrm>
              <a:off x="5292080" y="2165641"/>
              <a:ext cx="216024" cy="216024"/>
            </a:xfrm>
            <a:prstGeom prst="ellipse">
              <a:avLst/>
            </a:prstGeom>
            <a:ln>
              <a:solidFill>
                <a:srgbClr val="B9DCC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3" name="灯片编号占位符 2">
            <a:extLst>
              <a:ext uri="{FF2B5EF4-FFF2-40B4-BE49-F238E27FC236}">
                <a16:creationId xmlns:a16="http://schemas.microsoft.com/office/drawing/2014/main" id="{0940DCB4-9496-C121-9046-46A0C1E13F0D}"/>
              </a:ext>
            </a:extLst>
          </p:cNvPr>
          <p:cNvSpPr>
            <a:spLocks noGrp="1"/>
          </p:cNvSpPr>
          <p:nvPr>
            <p:ph type="sldNum" sz="quarter" idx="11"/>
          </p:nvPr>
        </p:nvSpPr>
        <p:spPr/>
        <p:txBody>
          <a:bodyPr/>
          <a:lstStyle/>
          <a:p>
            <a:pPr>
              <a:defRPr/>
            </a:pPr>
            <a:fld id="{168FAD51-4924-4E26-8EE5-0F0F7972BA28}" type="slidenum">
              <a:rPr lang="en-US" smtClean="0"/>
              <a:pPr>
                <a:defRPr/>
              </a:pPr>
              <a:t>51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9755"/>
                                        </p:tgtEl>
                                        <p:attrNameLst>
                                          <p:attrName>style.visibility</p:attrName>
                                        </p:attrNameLst>
                                      </p:cBhvr>
                                      <p:to>
                                        <p:strVal val="visible"/>
                                      </p:to>
                                    </p:set>
                                    <p:animEffect transition="in" filter="wipe(down)">
                                      <p:cBhvr>
                                        <p:cTn id="43" dur="500"/>
                                        <p:tgtEl>
                                          <p:spTgt spid="2975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9753"/>
                                        </p:tgtEl>
                                        <p:attrNameLst>
                                          <p:attrName>style.visibility</p:attrName>
                                        </p:attrNameLst>
                                      </p:cBhvr>
                                      <p:to>
                                        <p:strVal val="visible"/>
                                      </p:to>
                                    </p:set>
                                    <p:animEffect transition="in" filter="wipe(down)">
                                      <p:cBhvr>
                                        <p:cTn id="46" dur="500"/>
                                        <p:tgtEl>
                                          <p:spTgt spid="2975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9758"/>
                                        </p:tgtEl>
                                        <p:attrNameLst>
                                          <p:attrName>style.visibility</p:attrName>
                                        </p:attrNameLst>
                                      </p:cBhvr>
                                      <p:to>
                                        <p:strVal val="visible"/>
                                      </p:to>
                                    </p:set>
                                    <p:animEffect transition="in" filter="wipe(down)">
                                      <p:cBhvr>
                                        <p:cTn id="49" dur="500"/>
                                        <p:tgtEl>
                                          <p:spTgt spid="2975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9760"/>
                                        </p:tgtEl>
                                        <p:attrNameLst>
                                          <p:attrName>style.visibility</p:attrName>
                                        </p:attrNameLst>
                                      </p:cBhvr>
                                      <p:to>
                                        <p:strVal val="visible"/>
                                      </p:to>
                                    </p:set>
                                    <p:animEffect transition="in" filter="wipe(down)">
                                      <p:cBhvr>
                                        <p:cTn id="52" dur="500"/>
                                        <p:tgtEl>
                                          <p:spTgt spid="2976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9799"/>
                                        </p:tgtEl>
                                        <p:attrNameLst>
                                          <p:attrName>style.visibility</p:attrName>
                                        </p:attrNameLst>
                                      </p:cBhvr>
                                      <p:to>
                                        <p:strVal val="visible"/>
                                      </p:to>
                                    </p:set>
                                    <p:animEffect transition="in" filter="fade">
                                      <p:cBhvr>
                                        <p:cTn id="57" dur="1000"/>
                                        <p:tgtEl>
                                          <p:spTgt spid="29799"/>
                                        </p:tgtEl>
                                      </p:cBhvr>
                                    </p:animEffect>
                                    <p:anim calcmode="lin" valueType="num">
                                      <p:cBhvr>
                                        <p:cTn id="58" dur="1000" fill="hold"/>
                                        <p:tgtEl>
                                          <p:spTgt spid="29799"/>
                                        </p:tgtEl>
                                        <p:attrNameLst>
                                          <p:attrName>ppt_x</p:attrName>
                                        </p:attrNameLst>
                                      </p:cBhvr>
                                      <p:tavLst>
                                        <p:tav tm="0">
                                          <p:val>
                                            <p:strVal val="#ppt_x"/>
                                          </p:val>
                                        </p:tav>
                                        <p:tav tm="100000">
                                          <p:val>
                                            <p:strVal val="#ppt_x"/>
                                          </p:val>
                                        </p:tav>
                                      </p:tavLst>
                                    </p:anim>
                                    <p:anim calcmode="lin" valueType="num">
                                      <p:cBhvr>
                                        <p:cTn id="59" dur="1000" fill="hold"/>
                                        <p:tgtEl>
                                          <p:spTgt spid="2979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9772"/>
                                        </p:tgtEl>
                                        <p:attrNameLst>
                                          <p:attrName>style.visibility</p:attrName>
                                        </p:attrNameLst>
                                      </p:cBhvr>
                                      <p:to>
                                        <p:strVal val="visible"/>
                                      </p:to>
                                    </p:set>
                                    <p:animEffect transition="in" filter="fade">
                                      <p:cBhvr>
                                        <p:cTn id="64" dur="1000"/>
                                        <p:tgtEl>
                                          <p:spTgt spid="29772"/>
                                        </p:tgtEl>
                                      </p:cBhvr>
                                    </p:animEffect>
                                    <p:anim calcmode="lin" valueType="num">
                                      <p:cBhvr>
                                        <p:cTn id="65" dur="1000" fill="hold"/>
                                        <p:tgtEl>
                                          <p:spTgt spid="29772"/>
                                        </p:tgtEl>
                                        <p:attrNameLst>
                                          <p:attrName>ppt_x</p:attrName>
                                        </p:attrNameLst>
                                      </p:cBhvr>
                                      <p:tavLst>
                                        <p:tav tm="0">
                                          <p:val>
                                            <p:strVal val="#ppt_x"/>
                                          </p:val>
                                        </p:tav>
                                        <p:tav tm="100000">
                                          <p:val>
                                            <p:strVal val="#ppt_x"/>
                                          </p:val>
                                        </p:tav>
                                      </p:tavLst>
                                    </p:anim>
                                    <p:anim calcmode="lin" valueType="num">
                                      <p:cBhvr>
                                        <p:cTn id="66" dur="1000" fill="hold"/>
                                        <p:tgtEl>
                                          <p:spTgt spid="29772"/>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42" presetClass="entr" presetSubtype="0" fill="hold" grpId="0" nodeType="afterEffect">
                                  <p:stCondLst>
                                    <p:cond delay="0"/>
                                  </p:stCondLst>
                                  <p:childTnLst>
                                    <p:set>
                                      <p:cBhvr>
                                        <p:cTn id="69" dur="1" fill="hold">
                                          <p:stCondLst>
                                            <p:cond delay="0"/>
                                          </p:stCondLst>
                                        </p:cTn>
                                        <p:tgtEl>
                                          <p:spTgt spid="29773"/>
                                        </p:tgtEl>
                                        <p:attrNameLst>
                                          <p:attrName>style.visibility</p:attrName>
                                        </p:attrNameLst>
                                      </p:cBhvr>
                                      <p:to>
                                        <p:strVal val="visible"/>
                                      </p:to>
                                    </p:set>
                                    <p:animEffect transition="in" filter="fade">
                                      <p:cBhvr>
                                        <p:cTn id="70" dur="1000"/>
                                        <p:tgtEl>
                                          <p:spTgt spid="29773"/>
                                        </p:tgtEl>
                                      </p:cBhvr>
                                    </p:animEffect>
                                    <p:anim calcmode="lin" valueType="num">
                                      <p:cBhvr>
                                        <p:cTn id="71" dur="1000" fill="hold"/>
                                        <p:tgtEl>
                                          <p:spTgt spid="29773"/>
                                        </p:tgtEl>
                                        <p:attrNameLst>
                                          <p:attrName>ppt_x</p:attrName>
                                        </p:attrNameLst>
                                      </p:cBhvr>
                                      <p:tavLst>
                                        <p:tav tm="0">
                                          <p:val>
                                            <p:strVal val="#ppt_x"/>
                                          </p:val>
                                        </p:tav>
                                        <p:tav tm="100000">
                                          <p:val>
                                            <p:strVal val="#ppt_x"/>
                                          </p:val>
                                        </p:tav>
                                      </p:tavLst>
                                    </p:anim>
                                    <p:anim calcmode="lin" valueType="num">
                                      <p:cBhvr>
                                        <p:cTn id="72" dur="1000" fill="hold"/>
                                        <p:tgtEl>
                                          <p:spTgt spid="2977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 presetClass="emph" presetSubtype="2" fill="hold" grpId="0" nodeType="clickEffect">
                                  <p:stCondLst>
                                    <p:cond delay="0"/>
                                  </p:stCondLst>
                                  <p:childTnLst>
                                    <p:animClr clrSpc="rgb" dir="cw">
                                      <p:cBhvr override="childStyle">
                                        <p:cTn id="76" dur="2000" fill="hold"/>
                                        <p:tgtEl>
                                          <p:spTgt spid="29793"/>
                                        </p:tgtEl>
                                        <p:attrNameLst>
                                          <p:attrName>style.color</p:attrName>
                                        </p:attrNameLst>
                                      </p:cBhvr>
                                      <p:to>
                                        <a:schemeClr val="accent2"/>
                                      </p:to>
                                    </p:animClr>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29774"/>
                                        </p:tgtEl>
                                        <p:attrNameLst>
                                          <p:attrName>style.visibility</p:attrName>
                                        </p:attrNameLst>
                                      </p:cBhvr>
                                      <p:to>
                                        <p:strVal val="visible"/>
                                      </p:to>
                                    </p:set>
                                    <p:animEffect transition="in" filter="fade">
                                      <p:cBhvr>
                                        <p:cTn id="81" dur="1000"/>
                                        <p:tgtEl>
                                          <p:spTgt spid="29774"/>
                                        </p:tgtEl>
                                      </p:cBhvr>
                                    </p:animEffect>
                                    <p:anim calcmode="lin" valueType="num">
                                      <p:cBhvr>
                                        <p:cTn id="82" dur="1000" fill="hold"/>
                                        <p:tgtEl>
                                          <p:spTgt spid="29774"/>
                                        </p:tgtEl>
                                        <p:attrNameLst>
                                          <p:attrName>ppt_x</p:attrName>
                                        </p:attrNameLst>
                                      </p:cBhvr>
                                      <p:tavLst>
                                        <p:tav tm="0">
                                          <p:val>
                                            <p:strVal val="#ppt_x"/>
                                          </p:val>
                                        </p:tav>
                                        <p:tav tm="100000">
                                          <p:val>
                                            <p:strVal val="#ppt_x"/>
                                          </p:val>
                                        </p:tav>
                                      </p:tavLst>
                                    </p:anim>
                                    <p:anim calcmode="lin" valueType="num">
                                      <p:cBhvr>
                                        <p:cTn id="83" dur="1000" fill="hold"/>
                                        <p:tgtEl>
                                          <p:spTgt spid="29774"/>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9767"/>
                                        </p:tgtEl>
                                        <p:attrNameLst>
                                          <p:attrName>style.visibility</p:attrName>
                                        </p:attrNameLst>
                                      </p:cBhvr>
                                      <p:to>
                                        <p:strVal val="visible"/>
                                      </p:to>
                                    </p:set>
                                    <p:animEffect transition="in" filter="fade">
                                      <p:cBhvr>
                                        <p:cTn id="86" dur="1000"/>
                                        <p:tgtEl>
                                          <p:spTgt spid="29767"/>
                                        </p:tgtEl>
                                      </p:cBhvr>
                                    </p:animEffect>
                                    <p:anim calcmode="lin" valueType="num">
                                      <p:cBhvr>
                                        <p:cTn id="87" dur="1000" fill="hold"/>
                                        <p:tgtEl>
                                          <p:spTgt spid="29767"/>
                                        </p:tgtEl>
                                        <p:attrNameLst>
                                          <p:attrName>ppt_x</p:attrName>
                                        </p:attrNameLst>
                                      </p:cBhvr>
                                      <p:tavLst>
                                        <p:tav tm="0">
                                          <p:val>
                                            <p:strVal val="#ppt_x"/>
                                          </p:val>
                                        </p:tav>
                                        <p:tav tm="100000">
                                          <p:val>
                                            <p:strVal val="#ppt_x"/>
                                          </p:val>
                                        </p:tav>
                                      </p:tavLst>
                                    </p:anim>
                                    <p:anim calcmode="lin" valueType="num">
                                      <p:cBhvr>
                                        <p:cTn id="88" dur="1000" fill="hold"/>
                                        <p:tgtEl>
                                          <p:spTgt spid="2976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9768"/>
                                        </p:tgtEl>
                                        <p:attrNameLst>
                                          <p:attrName>style.visibility</p:attrName>
                                        </p:attrNameLst>
                                      </p:cBhvr>
                                      <p:to>
                                        <p:strVal val="visible"/>
                                      </p:to>
                                    </p:set>
                                    <p:animEffect transition="in" filter="fade">
                                      <p:cBhvr>
                                        <p:cTn id="91" dur="1000"/>
                                        <p:tgtEl>
                                          <p:spTgt spid="29768"/>
                                        </p:tgtEl>
                                      </p:cBhvr>
                                    </p:animEffect>
                                    <p:anim calcmode="lin" valueType="num">
                                      <p:cBhvr>
                                        <p:cTn id="92" dur="1000" fill="hold"/>
                                        <p:tgtEl>
                                          <p:spTgt spid="29768"/>
                                        </p:tgtEl>
                                        <p:attrNameLst>
                                          <p:attrName>ppt_x</p:attrName>
                                        </p:attrNameLst>
                                      </p:cBhvr>
                                      <p:tavLst>
                                        <p:tav tm="0">
                                          <p:val>
                                            <p:strVal val="#ppt_x"/>
                                          </p:val>
                                        </p:tav>
                                        <p:tav tm="100000">
                                          <p:val>
                                            <p:strVal val="#ppt_x"/>
                                          </p:val>
                                        </p:tav>
                                      </p:tavLst>
                                    </p:anim>
                                    <p:anim calcmode="lin" valueType="num">
                                      <p:cBhvr>
                                        <p:cTn id="93" dur="1000" fill="hold"/>
                                        <p:tgtEl>
                                          <p:spTgt spid="2976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9769"/>
                                        </p:tgtEl>
                                        <p:attrNameLst>
                                          <p:attrName>style.visibility</p:attrName>
                                        </p:attrNameLst>
                                      </p:cBhvr>
                                      <p:to>
                                        <p:strVal val="visible"/>
                                      </p:to>
                                    </p:set>
                                    <p:animEffect transition="in" filter="fade">
                                      <p:cBhvr>
                                        <p:cTn id="96" dur="1000"/>
                                        <p:tgtEl>
                                          <p:spTgt spid="29769"/>
                                        </p:tgtEl>
                                      </p:cBhvr>
                                    </p:animEffect>
                                    <p:anim calcmode="lin" valueType="num">
                                      <p:cBhvr>
                                        <p:cTn id="97" dur="1000" fill="hold"/>
                                        <p:tgtEl>
                                          <p:spTgt spid="29769"/>
                                        </p:tgtEl>
                                        <p:attrNameLst>
                                          <p:attrName>ppt_x</p:attrName>
                                        </p:attrNameLst>
                                      </p:cBhvr>
                                      <p:tavLst>
                                        <p:tav tm="0">
                                          <p:val>
                                            <p:strVal val="#ppt_x"/>
                                          </p:val>
                                        </p:tav>
                                        <p:tav tm="100000">
                                          <p:val>
                                            <p:strVal val="#ppt_x"/>
                                          </p:val>
                                        </p:tav>
                                      </p:tavLst>
                                    </p:anim>
                                    <p:anim calcmode="lin" valueType="num">
                                      <p:cBhvr>
                                        <p:cTn id="98" dur="1000" fill="hold"/>
                                        <p:tgtEl>
                                          <p:spTgt spid="297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7" grpId="0" animBg="1"/>
      <p:bldP spid="19" grpId="0" animBg="1"/>
      <p:bldP spid="21" grpId="0" animBg="1"/>
      <p:bldP spid="29753" grpId="0" animBg="1"/>
      <p:bldP spid="29755" grpId="0" animBg="1"/>
      <p:bldP spid="29758" grpId="0" animBg="1"/>
      <p:bldP spid="29760" grpId="0" animBg="1"/>
      <p:bldP spid="29767" grpId="0" animBg="1"/>
      <p:bldP spid="29768" grpId="0" animBg="1"/>
      <p:bldP spid="29769" grpId="0" animBg="1"/>
      <p:bldP spid="29772" grpId="0" animBg="1"/>
      <p:bldP spid="29773" grpId="0" animBg="1"/>
      <p:bldP spid="29774" grpId="0" animBg="1"/>
      <p:bldP spid="2979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1BB26-B436-CB7B-C5EC-BC83FCFB1204}"/>
              </a:ext>
            </a:extLst>
          </p:cNvPr>
          <p:cNvSpPr>
            <a:spLocks noGrp="1"/>
          </p:cNvSpPr>
          <p:nvPr>
            <p:ph type="title"/>
          </p:nvPr>
        </p:nvSpPr>
        <p:spPr/>
        <p:txBody>
          <a:bodyPr>
            <a:normAutofit/>
          </a:bodyPr>
          <a:lstStyle/>
          <a:p>
            <a:r>
              <a:rPr lang="zh-CN" altLang="en-US" sz="3200" dirty="0">
                <a:latin typeface="Times New Roman" panose="02020603050405020304" pitchFamily="18" charset="0"/>
                <a:cs typeface="Times New Roman" panose="02020603050405020304" pitchFamily="18" charset="0"/>
                <a:sym typeface="+mn-lt"/>
              </a:rPr>
              <a:t>第</a:t>
            </a:r>
            <a:r>
              <a:rPr lang="en-US" altLang="zh-CN" sz="3200" dirty="0">
                <a:latin typeface="Times New Roman" panose="02020603050405020304" pitchFamily="18" charset="0"/>
                <a:cs typeface="Times New Roman" panose="02020603050405020304" pitchFamily="18" charset="0"/>
                <a:sym typeface="+mn-lt"/>
              </a:rPr>
              <a:t>③</a:t>
            </a:r>
            <a:r>
              <a:rPr lang="zh-CN" altLang="en-US" sz="3200" dirty="0">
                <a:latin typeface="Times New Roman" panose="02020603050405020304" pitchFamily="18" charset="0"/>
                <a:cs typeface="Times New Roman" panose="02020603050405020304" pitchFamily="18" charset="0"/>
                <a:sym typeface="+mn-lt"/>
              </a:rPr>
              <a:t>条微指令</a:t>
            </a:r>
            <a:endParaRPr lang="zh-CN" altLang="en-US" sz="3200" dirty="0"/>
          </a:p>
        </p:txBody>
      </p:sp>
      <p:sp>
        <p:nvSpPr>
          <p:cNvPr id="29699" name="Rectangle 3"/>
          <p:cNvSpPr>
            <a:spLocks noGrp="1" noChangeArrowheads="1"/>
          </p:cNvSpPr>
          <p:nvPr>
            <p:ph sz="half" idx="1"/>
          </p:nvPr>
        </p:nvSpPr>
        <p:spPr/>
        <p:txBody>
          <a:bodyPr/>
          <a:lstStyle/>
          <a:p>
            <a:r>
              <a:rPr lang="zh-CN" altLang="en-US" dirty="0">
                <a:latin typeface="Times New Roman" panose="02020603050405020304" pitchFamily="18" charset="0"/>
                <a:cs typeface="Times New Roman" panose="02020603050405020304" pitchFamily="18" charset="0"/>
                <a:sym typeface="+mn-lt"/>
              </a:rPr>
              <a:t>发出的微命令</a:t>
            </a:r>
            <a:endParaRPr lang="en-US" altLang="zh-CN" dirty="0">
              <a:latin typeface="Times New Roman" panose="02020603050405020304" pitchFamily="18" charset="0"/>
              <a:cs typeface="Times New Roman" panose="02020603050405020304" pitchFamily="18" charset="0"/>
              <a:sym typeface="+mn-lt"/>
            </a:endParaRPr>
          </a:p>
          <a:p>
            <a:pPr lvl="1"/>
            <a:r>
              <a:rPr lang="en-US" altLang="zh-CN" b="1" dirty="0">
                <a:solidFill>
                  <a:schemeClr val="bg1"/>
                </a:solidFill>
                <a:latin typeface="Times New Roman" panose="02020603050405020304" pitchFamily="18" charset="0"/>
                <a:cs typeface="Times New Roman" panose="02020603050405020304" pitchFamily="18" charset="0"/>
                <a:sym typeface="+mn-lt"/>
              </a:rPr>
              <a:t>R</a:t>
            </a:r>
            <a:r>
              <a:rPr lang="en-US" altLang="zh-CN" b="1" baseline="-25000" dirty="0">
                <a:solidFill>
                  <a:schemeClr val="bg1"/>
                </a:solidFill>
                <a:latin typeface="Times New Roman" panose="02020603050405020304" pitchFamily="18" charset="0"/>
                <a:cs typeface="Times New Roman" panose="02020603050405020304" pitchFamily="18" charset="0"/>
                <a:sym typeface="+mn-lt"/>
              </a:rPr>
              <a:t>2</a:t>
            </a:r>
            <a:r>
              <a:rPr lang="en-US" altLang="zh-CN"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b="1" dirty="0">
                <a:solidFill>
                  <a:schemeClr val="bg1"/>
                </a:solidFill>
                <a:latin typeface="Times New Roman" panose="02020603050405020304" pitchFamily="18" charset="0"/>
                <a:cs typeface="Times New Roman" panose="02020603050405020304" pitchFamily="18" charset="0"/>
                <a:sym typeface="+mn-lt"/>
              </a:rPr>
              <a:t>X</a:t>
            </a:r>
            <a:r>
              <a:rPr lang="zh-CN" altLang="en-US" b="1" dirty="0">
                <a:solidFill>
                  <a:schemeClr val="bg1"/>
                </a:solidFill>
                <a:latin typeface="Times New Roman" panose="02020603050405020304" pitchFamily="18" charset="0"/>
                <a:cs typeface="Times New Roman" panose="02020603050405020304" pitchFamily="18" charset="0"/>
                <a:sym typeface="+mn-lt"/>
              </a:rPr>
              <a:t>，</a:t>
            </a:r>
            <a:r>
              <a:rPr lang="en-US" altLang="zh-CN" b="1" dirty="0">
                <a:solidFill>
                  <a:schemeClr val="bg1"/>
                </a:solidFill>
                <a:latin typeface="Times New Roman" panose="02020603050405020304" pitchFamily="18" charset="0"/>
                <a:cs typeface="Times New Roman" panose="02020603050405020304" pitchFamily="18" charset="0"/>
                <a:sym typeface="+mn-lt"/>
              </a:rPr>
              <a:t>R</a:t>
            </a:r>
            <a:r>
              <a:rPr lang="en-US" altLang="zh-CN" b="1" baseline="-25000" dirty="0">
                <a:solidFill>
                  <a:schemeClr val="bg1"/>
                </a:solidFill>
                <a:latin typeface="Times New Roman" panose="02020603050405020304" pitchFamily="18" charset="0"/>
                <a:cs typeface="Times New Roman" panose="02020603050405020304" pitchFamily="18" charset="0"/>
                <a:sym typeface="+mn-lt"/>
              </a:rPr>
              <a:t>3</a:t>
            </a:r>
            <a:r>
              <a:rPr lang="en-US" altLang="zh-CN"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solidFill>
                  <a:schemeClr val="bg1"/>
                </a:solidFill>
                <a:latin typeface="Times New Roman" panose="02020603050405020304" pitchFamily="18" charset="0"/>
                <a:cs typeface="Times New Roman" panose="02020603050405020304" pitchFamily="18" charset="0"/>
                <a:sym typeface="+mn-lt"/>
              </a:rPr>
              <a:t>Y</a:t>
            </a:r>
          </a:p>
          <a:p>
            <a:pPr lvl="1"/>
            <a:r>
              <a:rPr lang="en-US" altLang="zh-CN" b="1" dirty="0">
                <a:solidFill>
                  <a:schemeClr val="bg1"/>
                </a:solidFill>
                <a:latin typeface="Times New Roman" panose="02020603050405020304" pitchFamily="18" charset="0"/>
                <a:cs typeface="Times New Roman" panose="02020603050405020304" pitchFamily="18" charset="0"/>
                <a:sym typeface="+mn-lt"/>
              </a:rPr>
              <a:t>+</a:t>
            </a:r>
            <a:r>
              <a:rPr lang="zh-CN" altLang="en-US" b="1" dirty="0">
                <a:solidFill>
                  <a:schemeClr val="bg1"/>
                </a:solidFill>
                <a:latin typeface="Times New Roman" panose="02020603050405020304" pitchFamily="18" charset="0"/>
                <a:cs typeface="Times New Roman" panose="02020603050405020304" pitchFamily="18" charset="0"/>
                <a:sym typeface="+mn-lt"/>
              </a:rPr>
              <a:t>，</a:t>
            </a:r>
            <a:r>
              <a:rPr lang="en-US" altLang="zh-CN" b="1" dirty="0">
                <a:solidFill>
                  <a:schemeClr val="bg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LDR</a:t>
            </a:r>
            <a:r>
              <a:rPr lang="en-US" altLang="zh-CN" b="1" baseline="-25000" dirty="0">
                <a:solidFill>
                  <a:schemeClr val="bg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2</a:t>
            </a:r>
            <a:r>
              <a:rPr lang="en-US" altLang="zh-CN" b="1" dirty="0">
                <a:solidFill>
                  <a:schemeClr val="bg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a:t>
            </a:r>
          </a:p>
          <a:p>
            <a:pPr lvl="1"/>
            <a:r>
              <a:rPr lang="en-US" altLang="zh-CN" sz="2000" b="1" dirty="0">
                <a:solidFill>
                  <a:schemeClr val="bg1"/>
                </a:solidFill>
                <a:latin typeface="Times New Roman" panose="02020603050405020304" pitchFamily="18" charset="0"/>
                <a:cs typeface="Times New Roman" panose="02020603050405020304" pitchFamily="18" charset="0"/>
                <a:sym typeface="+mn-lt"/>
              </a:rPr>
              <a:t>P</a:t>
            </a:r>
            <a:r>
              <a:rPr lang="en-US" altLang="zh-CN" sz="2000" b="1" baseline="-25000" dirty="0">
                <a:solidFill>
                  <a:schemeClr val="bg1"/>
                </a:solidFill>
                <a:latin typeface="Times New Roman" panose="02020603050405020304" pitchFamily="18" charset="0"/>
                <a:cs typeface="Times New Roman" panose="02020603050405020304" pitchFamily="18" charset="0"/>
                <a:sym typeface="+mn-lt"/>
              </a:rPr>
              <a:t>2</a:t>
            </a:r>
            <a:r>
              <a:rPr lang="zh-CN" altLang="en-US" sz="2000" dirty="0">
                <a:solidFill>
                  <a:schemeClr val="bg1"/>
                </a:solidFill>
                <a:latin typeface="Times New Roman" panose="02020603050405020304" pitchFamily="18" charset="0"/>
                <a:cs typeface="Times New Roman" panose="02020603050405020304" pitchFamily="18" charset="0"/>
                <a:sym typeface="+mn-lt"/>
              </a:rPr>
              <a:t>判断测试</a:t>
            </a:r>
          </a:p>
          <a:p>
            <a:pPr lvl="1"/>
            <a:endParaRPr lang="zh-CN" altLang="en-US" b="1" dirty="0">
              <a:solidFill>
                <a:schemeClr val="bg1">
                  <a:lumMod val="95000"/>
                  <a:lumOff val="5000"/>
                </a:schemeClr>
              </a:solidFill>
              <a:latin typeface="Times New Roman" panose="02020603050405020304" pitchFamily="18" charset="0"/>
              <a:cs typeface="Times New Roman" panose="02020603050405020304" pitchFamily="18" charset="0"/>
            </a:endParaRPr>
          </a:p>
          <a:p>
            <a:pPr lvl="1"/>
            <a:endParaRPr lang="en-US" altLang="zh-CN" sz="1600"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p:txBody>
      </p:sp>
      <p:sp>
        <p:nvSpPr>
          <p:cNvPr id="7" name="页脚占位符 6">
            <a:extLst>
              <a:ext uri="{FF2B5EF4-FFF2-40B4-BE49-F238E27FC236}">
                <a16:creationId xmlns:a16="http://schemas.microsoft.com/office/drawing/2014/main" id="{E88C0EA1-70A1-40CE-64FB-B5D354FF8750}"/>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22" name="矩形: 圆角 21"/>
          <p:cNvSpPr/>
          <p:nvPr/>
        </p:nvSpPr>
        <p:spPr bwMode="auto">
          <a:xfrm>
            <a:off x="3760032" y="4274364"/>
            <a:ext cx="287462"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17" name="矩形: 圆角 16">
            <a:extLst>
              <a:ext uri="{FF2B5EF4-FFF2-40B4-BE49-F238E27FC236}">
                <a16:creationId xmlns:a16="http://schemas.microsoft.com/office/drawing/2014/main" id="{8365E2A8-915C-4299-B2E7-A6E0AE15AB14}"/>
              </a:ext>
            </a:extLst>
          </p:cNvPr>
          <p:cNvSpPr/>
          <p:nvPr/>
        </p:nvSpPr>
        <p:spPr bwMode="auto">
          <a:xfrm>
            <a:off x="2551376" y="4274364"/>
            <a:ext cx="431478"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grpSp>
        <p:nvGrpSpPr>
          <p:cNvPr id="29777" name="组合 29776">
            <a:extLst>
              <a:ext uri="{FF2B5EF4-FFF2-40B4-BE49-F238E27FC236}">
                <a16:creationId xmlns:a16="http://schemas.microsoft.com/office/drawing/2014/main" id="{233293EE-C712-18A6-B221-556C291CB05B}"/>
              </a:ext>
            </a:extLst>
          </p:cNvPr>
          <p:cNvGrpSpPr/>
          <p:nvPr/>
        </p:nvGrpSpPr>
        <p:grpSpPr>
          <a:xfrm>
            <a:off x="1136424" y="3861048"/>
            <a:ext cx="6675936" cy="2016224"/>
            <a:chOff x="1136424" y="3861048"/>
            <a:chExt cx="6675936" cy="2016224"/>
          </a:xfrm>
        </p:grpSpPr>
        <p:cxnSp>
          <p:nvCxnSpPr>
            <p:cNvPr id="63" name="直接箭头连接符 62">
              <a:extLst>
                <a:ext uri="{FF2B5EF4-FFF2-40B4-BE49-F238E27FC236}">
                  <a16:creationId xmlns:a16="http://schemas.microsoft.com/office/drawing/2014/main" id="{1B3F5AEE-6ABB-01D4-69EE-361881A61022}"/>
                </a:ext>
              </a:extLst>
            </p:cNvPr>
            <p:cNvCxnSpPr>
              <a:cxnSpLocks/>
              <a:stCxn id="32" idx="0"/>
            </p:cNvCxnSpPr>
            <p:nvPr/>
          </p:nvCxnSpPr>
          <p:spPr>
            <a:xfrm flipV="1">
              <a:off x="7663248" y="4509160"/>
              <a:ext cx="5096"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5651C43-E722-D284-A433-0D2A4015B196}"/>
                </a:ext>
              </a:extLst>
            </p:cNvPr>
            <p:cNvSpPr txBox="1"/>
            <p:nvPr/>
          </p:nvSpPr>
          <p:spPr>
            <a:xfrm>
              <a:off x="119042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8" name="文本框 7">
              <a:extLst>
                <a:ext uri="{FF2B5EF4-FFF2-40B4-BE49-F238E27FC236}">
                  <a16:creationId xmlns:a16="http://schemas.microsoft.com/office/drawing/2014/main" id="{8D1C224E-C8FF-F7EC-3A0C-A62B3E3040B0}"/>
                </a:ext>
              </a:extLst>
            </p:cNvPr>
            <p:cNvSpPr txBox="1"/>
            <p:nvPr/>
          </p:nvSpPr>
          <p:spPr>
            <a:xfrm>
              <a:off x="147337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9" name="文本框 8">
              <a:extLst>
                <a:ext uri="{FF2B5EF4-FFF2-40B4-BE49-F238E27FC236}">
                  <a16:creationId xmlns:a16="http://schemas.microsoft.com/office/drawing/2014/main" id="{906E38CC-9749-B4ED-DBEE-764301D40C8B}"/>
                </a:ext>
              </a:extLst>
            </p:cNvPr>
            <p:cNvSpPr txBox="1"/>
            <p:nvPr/>
          </p:nvSpPr>
          <p:spPr>
            <a:xfrm>
              <a:off x="176322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0" name="文本框 9">
              <a:extLst>
                <a:ext uri="{FF2B5EF4-FFF2-40B4-BE49-F238E27FC236}">
                  <a16:creationId xmlns:a16="http://schemas.microsoft.com/office/drawing/2014/main" id="{C7687F1F-AC84-DE43-BA7F-C8E7244D821F}"/>
                </a:ext>
              </a:extLst>
            </p:cNvPr>
            <p:cNvSpPr txBox="1"/>
            <p:nvPr/>
          </p:nvSpPr>
          <p:spPr>
            <a:xfrm>
              <a:off x="205102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1" name="文本框 10">
              <a:extLst>
                <a:ext uri="{FF2B5EF4-FFF2-40B4-BE49-F238E27FC236}">
                  <a16:creationId xmlns:a16="http://schemas.microsoft.com/office/drawing/2014/main" id="{3B0B967F-534C-FB60-309D-B927099CE47B}"/>
                </a:ext>
              </a:extLst>
            </p:cNvPr>
            <p:cNvSpPr txBox="1"/>
            <p:nvPr/>
          </p:nvSpPr>
          <p:spPr>
            <a:xfrm>
              <a:off x="233882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2" name="文本框 11">
              <a:extLst>
                <a:ext uri="{FF2B5EF4-FFF2-40B4-BE49-F238E27FC236}">
                  <a16:creationId xmlns:a16="http://schemas.microsoft.com/office/drawing/2014/main" id="{BD89DB35-83DD-E1AE-BF70-1158DF0BAEAD}"/>
                </a:ext>
              </a:extLst>
            </p:cNvPr>
            <p:cNvSpPr txBox="1"/>
            <p:nvPr/>
          </p:nvSpPr>
          <p:spPr>
            <a:xfrm>
              <a:off x="262662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6" name="文本框 15">
              <a:extLst>
                <a:ext uri="{FF2B5EF4-FFF2-40B4-BE49-F238E27FC236}">
                  <a16:creationId xmlns:a16="http://schemas.microsoft.com/office/drawing/2014/main" id="{0C35C8DA-89BD-1C61-7C7E-768CAF68A451}"/>
                </a:ext>
              </a:extLst>
            </p:cNvPr>
            <p:cNvSpPr txBox="1"/>
            <p:nvPr/>
          </p:nvSpPr>
          <p:spPr>
            <a:xfrm>
              <a:off x="291443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0" name="文本框 19">
              <a:extLst>
                <a:ext uri="{FF2B5EF4-FFF2-40B4-BE49-F238E27FC236}">
                  <a16:creationId xmlns:a16="http://schemas.microsoft.com/office/drawing/2014/main" id="{52BF10B1-CE49-0326-F830-9EFC8670BAF6}"/>
                </a:ext>
              </a:extLst>
            </p:cNvPr>
            <p:cNvSpPr txBox="1"/>
            <p:nvPr/>
          </p:nvSpPr>
          <p:spPr>
            <a:xfrm>
              <a:off x="3202231"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3" name="文本框 22">
              <a:extLst>
                <a:ext uri="{FF2B5EF4-FFF2-40B4-BE49-F238E27FC236}">
                  <a16:creationId xmlns:a16="http://schemas.microsoft.com/office/drawing/2014/main" id="{6372EE4C-71C5-E731-E553-5F94D7C39CC9}"/>
                </a:ext>
              </a:extLst>
            </p:cNvPr>
            <p:cNvSpPr txBox="1"/>
            <p:nvPr/>
          </p:nvSpPr>
          <p:spPr>
            <a:xfrm>
              <a:off x="3777833"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4" name="文本框 23">
              <a:extLst>
                <a:ext uri="{FF2B5EF4-FFF2-40B4-BE49-F238E27FC236}">
                  <a16:creationId xmlns:a16="http://schemas.microsoft.com/office/drawing/2014/main" id="{850341C2-8CEF-327A-F7DA-09325F3CEB64}"/>
                </a:ext>
              </a:extLst>
            </p:cNvPr>
            <p:cNvSpPr txBox="1"/>
            <p:nvPr/>
          </p:nvSpPr>
          <p:spPr>
            <a:xfrm>
              <a:off x="3490032"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5" name="文本框 24">
              <a:extLst>
                <a:ext uri="{FF2B5EF4-FFF2-40B4-BE49-F238E27FC236}">
                  <a16:creationId xmlns:a16="http://schemas.microsoft.com/office/drawing/2014/main" id="{3AA36126-F178-F692-FDCD-6412035AD13D}"/>
                </a:ext>
              </a:extLst>
            </p:cNvPr>
            <p:cNvSpPr txBox="1"/>
            <p:nvPr/>
          </p:nvSpPr>
          <p:spPr>
            <a:xfrm>
              <a:off x="406563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6" name="文本框 25">
              <a:extLst>
                <a:ext uri="{FF2B5EF4-FFF2-40B4-BE49-F238E27FC236}">
                  <a16:creationId xmlns:a16="http://schemas.microsoft.com/office/drawing/2014/main" id="{FCC3DD8F-5C52-3809-3B5A-488C6B11E458}"/>
                </a:ext>
              </a:extLst>
            </p:cNvPr>
            <p:cNvSpPr txBox="1"/>
            <p:nvPr/>
          </p:nvSpPr>
          <p:spPr>
            <a:xfrm>
              <a:off x="4353435"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7" name="文本框 26">
              <a:extLst>
                <a:ext uri="{FF2B5EF4-FFF2-40B4-BE49-F238E27FC236}">
                  <a16:creationId xmlns:a16="http://schemas.microsoft.com/office/drawing/2014/main" id="{1270A3A8-06FB-E98A-7394-E675E9811F4E}"/>
                </a:ext>
              </a:extLst>
            </p:cNvPr>
            <p:cNvSpPr txBox="1"/>
            <p:nvPr/>
          </p:nvSpPr>
          <p:spPr>
            <a:xfrm>
              <a:off x="464123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8" name="文本框 27">
              <a:extLst>
                <a:ext uri="{FF2B5EF4-FFF2-40B4-BE49-F238E27FC236}">
                  <a16:creationId xmlns:a16="http://schemas.microsoft.com/office/drawing/2014/main" id="{8ECE344D-A85E-AFA9-8450-C02A0CCBEE73}"/>
                </a:ext>
              </a:extLst>
            </p:cNvPr>
            <p:cNvSpPr txBox="1"/>
            <p:nvPr/>
          </p:nvSpPr>
          <p:spPr>
            <a:xfrm>
              <a:off x="492903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9" name="文本框 28">
              <a:extLst>
                <a:ext uri="{FF2B5EF4-FFF2-40B4-BE49-F238E27FC236}">
                  <a16:creationId xmlns:a16="http://schemas.microsoft.com/office/drawing/2014/main" id="{3EDA393C-AE73-D2B1-396C-06B827498DC2}"/>
                </a:ext>
              </a:extLst>
            </p:cNvPr>
            <p:cNvSpPr txBox="1"/>
            <p:nvPr/>
          </p:nvSpPr>
          <p:spPr>
            <a:xfrm>
              <a:off x="521683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0" name="文本框 29">
              <a:extLst>
                <a:ext uri="{FF2B5EF4-FFF2-40B4-BE49-F238E27FC236}">
                  <a16:creationId xmlns:a16="http://schemas.microsoft.com/office/drawing/2014/main" id="{FE8FCB19-43FF-C001-7AAF-677C492F5FBB}"/>
                </a:ext>
              </a:extLst>
            </p:cNvPr>
            <p:cNvSpPr txBox="1"/>
            <p:nvPr/>
          </p:nvSpPr>
          <p:spPr>
            <a:xfrm>
              <a:off x="6943644"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1" name="文本框 30">
              <a:extLst>
                <a:ext uri="{FF2B5EF4-FFF2-40B4-BE49-F238E27FC236}">
                  <a16:creationId xmlns:a16="http://schemas.microsoft.com/office/drawing/2014/main" id="{B46213E9-6F2D-101C-9458-D499EE3A3B77}"/>
                </a:ext>
              </a:extLst>
            </p:cNvPr>
            <p:cNvSpPr txBox="1"/>
            <p:nvPr/>
          </p:nvSpPr>
          <p:spPr>
            <a:xfrm>
              <a:off x="7231445"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3" name="文本框 32">
              <a:extLst>
                <a:ext uri="{FF2B5EF4-FFF2-40B4-BE49-F238E27FC236}">
                  <a16:creationId xmlns:a16="http://schemas.microsoft.com/office/drawing/2014/main" id="{015940D2-4401-EAD9-1DB0-B92C8F8ED099}"/>
                </a:ext>
              </a:extLst>
            </p:cNvPr>
            <p:cNvSpPr txBox="1"/>
            <p:nvPr/>
          </p:nvSpPr>
          <p:spPr>
            <a:xfrm>
              <a:off x="550463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4" name="文本框 33">
              <a:extLst>
                <a:ext uri="{FF2B5EF4-FFF2-40B4-BE49-F238E27FC236}">
                  <a16:creationId xmlns:a16="http://schemas.microsoft.com/office/drawing/2014/main" id="{20AC735B-4727-548A-E1C6-705727DC7046}"/>
                </a:ext>
              </a:extLst>
            </p:cNvPr>
            <p:cNvSpPr txBox="1"/>
            <p:nvPr/>
          </p:nvSpPr>
          <p:spPr>
            <a:xfrm>
              <a:off x="579244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5" name="文本框 34">
              <a:extLst>
                <a:ext uri="{FF2B5EF4-FFF2-40B4-BE49-F238E27FC236}">
                  <a16:creationId xmlns:a16="http://schemas.microsoft.com/office/drawing/2014/main" id="{44DCA629-B8CE-F259-C663-3D983801B5FC}"/>
                </a:ext>
              </a:extLst>
            </p:cNvPr>
            <p:cNvSpPr txBox="1"/>
            <p:nvPr/>
          </p:nvSpPr>
          <p:spPr>
            <a:xfrm>
              <a:off x="6080241"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6" name="文本框 35">
              <a:extLst>
                <a:ext uri="{FF2B5EF4-FFF2-40B4-BE49-F238E27FC236}">
                  <a16:creationId xmlns:a16="http://schemas.microsoft.com/office/drawing/2014/main" id="{F38F5FE9-F6F2-53C3-8400-57DCEE1BA916}"/>
                </a:ext>
              </a:extLst>
            </p:cNvPr>
            <p:cNvSpPr txBox="1"/>
            <p:nvPr/>
          </p:nvSpPr>
          <p:spPr>
            <a:xfrm>
              <a:off x="6368042"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7" name="文本框 36">
              <a:extLst>
                <a:ext uri="{FF2B5EF4-FFF2-40B4-BE49-F238E27FC236}">
                  <a16:creationId xmlns:a16="http://schemas.microsoft.com/office/drawing/2014/main" id="{82859838-3143-0AB3-AD93-B138A438AE36}"/>
                </a:ext>
              </a:extLst>
            </p:cNvPr>
            <p:cNvSpPr txBox="1"/>
            <p:nvPr/>
          </p:nvSpPr>
          <p:spPr>
            <a:xfrm>
              <a:off x="6655843"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3A674415-AEFE-0CA0-9F60-86F144646159}"/>
                </a:ext>
              </a:extLst>
            </p:cNvPr>
            <p:cNvCxnSpPr>
              <a:cxnSpLocks/>
              <a:stCxn id="6" idx="0"/>
              <a:endCxn id="39" idx="2"/>
            </p:cNvCxnSpPr>
            <p:nvPr/>
          </p:nvCxnSpPr>
          <p:spPr>
            <a:xfrm flipV="1">
              <a:off x="1334424" y="4113048"/>
              <a:ext cx="0"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AE8CA78D-FCDF-029F-DF04-F13165C1330D}"/>
                </a:ext>
              </a:extLst>
            </p:cNvPr>
            <p:cNvSpPr txBox="1"/>
            <p:nvPr/>
          </p:nvSpPr>
          <p:spPr>
            <a:xfrm>
              <a:off x="1136424"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9138527E-D24C-B90B-4807-7C2800545251}"/>
                </a:ext>
              </a:extLst>
            </p:cNvPr>
            <p:cNvCxnSpPr>
              <a:cxnSpLocks/>
              <a:stCxn id="9" idx="0"/>
              <a:endCxn id="41" idx="2"/>
            </p:cNvCxnSpPr>
            <p:nvPr/>
          </p:nvCxnSpPr>
          <p:spPr>
            <a:xfrm flipH="1" flipV="1">
              <a:off x="1905408" y="4113048"/>
              <a:ext cx="1818"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2F75A339-124E-CB8C-E4C9-B970F7858E87}"/>
                </a:ext>
              </a:extLst>
            </p:cNvPr>
            <p:cNvSpPr txBox="1"/>
            <p:nvPr/>
          </p:nvSpPr>
          <p:spPr>
            <a:xfrm>
              <a:off x="170740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3</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42" name="直接箭头连接符 41">
              <a:extLst>
                <a:ext uri="{FF2B5EF4-FFF2-40B4-BE49-F238E27FC236}">
                  <a16:creationId xmlns:a16="http://schemas.microsoft.com/office/drawing/2014/main" id="{D890507D-E21B-4257-EE5D-520E5A16F030}"/>
                </a:ext>
              </a:extLst>
            </p:cNvPr>
            <p:cNvCxnSpPr>
              <a:cxnSpLocks/>
              <a:stCxn id="11" idx="0"/>
              <a:endCxn id="43" idx="2"/>
            </p:cNvCxnSpPr>
            <p:nvPr/>
          </p:nvCxnSpPr>
          <p:spPr>
            <a:xfrm flipH="1" flipV="1">
              <a:off x="2481472" y="4113048"/>
              <a:ext cx="1356"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2B1279FF-0B03-A92D-902F-AF7104C0C658}"/>
                </a:ext>
              </a:extLst>
            </p:cNvPr>
            <p:cNvSpPr txBox="1"/>
            <p:nvPr/>
          </p:nvSpPr>
          <p:spPr>
            <a:xfrm>
              <a:off x="2283472"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EF1AE30F-FCC3-3159-72BC-8BE1933005E0}"/>
                </a:ext>
              </a:extLst>
            </p:cNvPr>
            <p:cNvCxnSpPr>
              <a:cxnSpLocks/>
              <a:stCxn id="16" idx="0"/>
              <a:endCxn id="45" idx="2"/>
            </p:cNvCxnSpPr>
            <p:nvPr/>
          </p:nvCxnSpPr>
          <p:spPr>
            <a:xfrm flipH="1" flipV="1">
              <a:off x="3057048" y="4113048"/>
              <a:ext cx="138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86E863D0-D0B5-1D54-829D-6FB8CC672238}"/>
                </a:ext>
              </a:extLst>
            </p:cNvPr>
            <p:cNvSpPr txBox="1"/>
            <p:nvPr/>
          </p:nvSpPr>
          <p:spPr>
            <a:xfrm>
              <a:off x="285904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399065F0-DD0C-162A-F0CC-429062D1D2FB}"/>
                </a:ext>
              </a:extLst>
            </p:cNvPr>
            <p:cNvCxnSpPr>
              <a:cxnSpLocks/>
              <a:stCxn id="24" idx="0"/>
              <a:endCxn id="47" idx="2"/>
            </p:cNvCxnSpPr>
            <p:nvPr/>
          </p:nvCxnSpPr>
          <p:spPr>
            <a:xfrm flipH="1" flipV="1">
              <a:off x="3633600" y="4113048"/>
              <a:ext cx="43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8AD09EB6-BC3C-CAA3-6694-62587BACA7D8}"/>
                </a:ext>
              </a:extLst>
            </p:cNvPr>
            <p:cNvSpPr txBox="1"/>
            <p:nvPr/>
          </p:nvSpPr>
          <p:spPr>
            <a:xfrm>
              <a:off x="3435600"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3</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48" name="直接箭头连接符 47">
              <a:extLst>
                <a:ext uri="{FF2B5EF4-FFF2-40B4-BE49-F238E27FC236}">
                  <a16:creationId xmlns:a16="http://schemas.microsoft.com/office/drawing/2014/main" id="{1CB18F4D-0CA4-F937-0303-66DE89ECFA4D}"/>
                </a:ext>
              </a:extLst>
            </p:cNvPr>
            <p:cNvCxnSpPr>
              <a:cxnSpLocks/>
              <a:stCxn id="25" idx="0"/>
              <a:endCxn id="49" idx="2"/>
            </p:cNvCxnSpPr>
            <p:nvPr/>
          </p:nvCxnSpPr>
          <p:spPr>
            <a:xfrm flipH="1" flipV="1">
              <a:off x="4209176" y="4113048"/>
              <a:ext cx="458"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C58509EB-B3A2-464B-BB91-21BC5A880F22}"/>
                </a:ext>
              </a:extLst>
            </p:cNvPr>
            <p:cNvSpPr txBox="1"/>
            <p:nvPr/>
          </p:nvSpPr>
          <p:spPr>
            <a:xfrm>
              <a:off x="4011176"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rPr>
                <a:t>M</a:t>
              </a:r>
              <a:endParaRPr lang="zh-CN" altLang="en-US" sz="1000" b="1" dirty="0">
                <a:solidFill>
                  <a:schemeClr val="bg1">
                    <a:lumMod val="95000"/>
                    <a:lumOff val="5000"/>
                  </a:schemeClr>
                </a:solidFill>
                <a:cs typeface="Times New Roman" panose="02020603050405020304" pitchFamily="18" charset="0"/>
              </a:endParaRPr>
            </a:p>
          </p:txBody>
        </p:sp>
        <p:cxnSp>
          <p:nvCxnSpPr>
            <p:cNvPr id="50" name="直接箭头连接符 49">
              <a:extLst>
                <a:ext uri="{FF2B5EF4-FFF2-40B4-BE49-F238E27FC236}">
                  <a16:creationId xmlns:a16="http://schemas.microsoft.com/office/drawing/2014/main" id="{B828CED4-FF02-462C-66F1-70758621A34A}"/>
                </a:ext>
              </a:extLst>
            </p:cNvPr>
            <p:cNvCxnSpPr>
              <a:cxnSpLocks/>
              <a:stCxn id="27" idx="0"/>
              <a:endCxn id="51" idx="2"/>
            </p:cNvCxnSpPr>
            <p:nvPr/>
          </p:nvCxnSpPr>
          <p:spPr>
            <a:xfrm flipV="1">
              <a:off x="4785236" y="4113048"/>
              <a:ext cx="4"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E26A13E2-3679-CD2D-C0FB-72EAF2D0EC81}"/>
                </a:ext>
              </a:extLst>
            </p:cNvPr>
            <p:cNvSpPr txBox="1"/>
            <p:nvPr/>
          </p:nvSpPr>
          <p:spPr>
            <a:xfrm>
              <a:off x="4587240"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RD'</a:t>
              </a:r>
              <a:endParaRPr lang="zh-CN" altLang="en-US" sz="1000" b="1" dirty="0">
                <a:solidFill>
                  <a:schemeClr val="bg1">
                    <a:lumMod val="95000"/>
                    <a:lumOff val="5000"/>
                  </a:schemeClr>
                </a:solidFill>
                <a:cs typeface="Times New Roman" panose="02020603050405020304" pitchFamily="18" charset="0"/>
              </a:endParaRPr>
            </a:p>
          </p:txBody>
        </p:sp>
        <p:cxnSp>
          <p:nvCxnSpPr>
            <p:cNvPr id="52" name="直接箭头连接符 51">
              <a:extLst>
                <a:ext uri="{FF2B5EF4-FFF2-40B4-BE49-F238E27FC236}">
                  <a16:creationId xmlns:a16="http://schemas.microsoft.com/office/drawing/2014/main" id="{55703861-9930-EAA6-FFE4-8B35274157BF}"/>
                </a:ext>
              </a:extLst>
            </p:cNvPr>
            <p:cNvCxnSpPr>
              <a:cxnSpLocks/>
              <a:stCxn id="29" idx="0"/>
              <a:endCxn id="53" idx="2"/>
            </p:cNvCxnSpPr>
            <p:nvPr/>
          </p:nvCxnSpPr>
          <p:spPr>
            <a:xfrm flipH="1" flipV="1">
              <a:off x="5351144" y="4113048"/>
              <a:ext cx="9694"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2BFCE83C-4136-0ED0-4968-6B3ACAA0C963}"/>
                </a:ext>
              </a:extLst>
            </p:cNvPr>
            <p:cNvSpPr txBox="1"/>
            <p:nvPr/>
          </p:nvSpPr>
          <p:spPr>
            <a:xfrm>
              <a:off x="5153144"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LDIR'</a:t>
              </a:r>
              <a:endParaRPr lang="zh-CN" altLang="en-US" sz="1000" b="1" dirty="0">
                <a:solidFill>
                  <a:schemeClr val="bg1">
                    <a:lumMod val="95000"/>
                    <a:lumOff val="5000"/>
                  </a:schemeClr>
                </a:solidFill>
                <a:cs typeface="Times New Roman" panose="02020603050405020304" pitchFamily="18" charset="0"/>
              </a:endParaRPr>
            </a:p>
          </p:txBody>
        </p:sp>
        <p:cxnSp>
          <p:nvCxnSpPr>
            <p:cNvPr id="54" name="直接箭头连接符 53">
              <a:extLst>
                <a:ext uri="{FF2B5EF4-FFF2-40B4-BE49-F238E27FC236}">
                  <a16:creationId xmlns:a16="http://schemas.microsoft.com/office/drawing/2014/main" id="{1D74E1F1-1489-E15D-7D1F-FC0CDDCDC3DE}"/>
                </a:ext>
              </a:extLst>
            </p:cNvPr>
            <p:cNvCxnSpPr>
              <a:cxnSpLocks/>
              <a:stCxn id="34" idx="0"/>
              <a:endCxn id="55" idx="2"/>
            </p:cNvCxnSpPr>
            <p:nvPr/>
          </p:nvCxnSpPr>
          <p:spPr>
            <a:xfrm flipH="1" flipV="1">
              <a:off x="5922128" y="4113048"/>
              <a:ext cx="1431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738126AA-875C-3162-C3DA-C3E6EC54D08C}"/>
                </a:ext>
              </a:extLst>
            </p:cNvPr>
            <p:cNvSpPr txBox="1"/>
            <p:nvPr/>
          </p:nvSpPr>
          <p:spPr>
            <a:xfrm>
              <a:off x="572412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PC</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56" name="直接箭头连接符 55">
              <a:extLst>
                <a:ext uri="{FF2B5EF4-FFF2-40B4-BE49-F238E27FC236}">
                  <a16:creationId xmlns:a16="http://schemas.microsoft.com/office/drawing/2014/main" id="{6195F101-B1B9-E1C9-F17A-CF3F8D819F40}"/>
                </a:ext>
              </a:extLst>
            </p:cNvPr>
            <p:cNvCxnSpPr>
              <a:cxnSpLocks/>
              <a:stCxn id="36" idx="0"/>
              <a:endCxn id="57" idx="2"/>
            </p:cNvCxnSpPr>
            <p:nvPr/>
          </p:nvCxnSpPr>
          <p:spPr>
            <a:xfrm flipH="1" flipV="1">
              <a:off x="6511152" y="4509120"/>
              <a:ext cx="89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31717FF7-6FC9-ED4B-039A-8948E2EE523C}"/>
                </a:ext>
              </a:extLst>
            </p:cNvPr>
            <p:cNvSpPr txBox="1"/>
            <p:nvPr/>
          </p:nvSpPr>
          <p:spPr>
            <a:xfrm>
              <a:off x="6367152"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58" name="直接箭头连接符 57">
              <a:extLst>
                <a:ext uri="{FF2B5EF4-FFF2-40B4-BE49-F238E27FC236}">
                  <a16:creationId xmlns:a16="http://schemas.microsoft.com/office/drawing/2014/main" id="{57BD549C-22E6-98F5-5B03-E78C7B2593C7}"/>
                </a:ext>
              </a:extLst>
            </p:cNvPr>
            <p:cNvCxnSpPr>
              <a:cxnSpLocks/>
              <a:stCxn id="30" idx="0"/>
            </p:cNvCxnSpPr>
            <p:nvPr/>
          </p:nvCxnSpPr>
          <p:spPr>
            <a:xfrm flipV="1">
              <a:off x="7087644"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8043F0F8-E688-BCB2-5D18-FDDE01E716D0}"/>
                </a:ext>
              </a:extLst>
            </p:cNvPr>
            <p:cNvCxnSpPr>
              <a:cxnSpLocks/>
              <a:stCxn id="37" idx="0"/>
            </p:cNvCxnSpPr>
            <p:nvPr/>
          </p:nvCxnSpPr>
          <p:spPr>
            <a:xfrm flipV="1">
              <a:off x="6799843"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2F55C551-2303-CF90-AA88-C4CD053A1B1D}"/>
                </a:ext>
              </a:extLst>
            </p:cNvPr>
            <p:cNvCxnSpPr>
              <a:cxnSpLocks/>
              <a:stCxn id="35" idx="0"/>
              <a:endCxn id="61" idx="2"/>
            </p:cNvCxnSpPr>
            <p:nvPr/>
          </p:nvCxnSpPr>
          <p:spPr>
            <a:xfrm flipH="1" flipV="1">
              <a:off x="6223088" y="4509120"/>
              <a:ext cx="1153"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3794D2D2-37C2-E871-C171-7EB2139FECCA}"/>
                </a:ext>
              </a:extLst>
            </p:cNvPr>
            <p:cNvSpPr txBox="1"/>
            <p:nvPr/>
          </p:nvSpPr>
          <p:spPr>
            <a:xfrm>
              <a:off x="6079088"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62" name="直接箭头连接符 61">
              <a:extLst>
                <a:ext uri="{FF2B5EF4-FFF2-40B4-BE49-F238E27FC236}">
                  <a16:creationId xmlns:a16="http://schemas.microsoft.com/office/drawing/2014/main" id="{A1E0263B-940E-C2D4-E30B-E388634DEDC4}"/>
                </a:ext>
              </a:extLst>
            </p:cNvPr>
            <p:cNvCxnSpPr>
              <a:cxnSpLocks/>
              <a:stCxn id="31" idx="0"/>
            </p:cNvCxnSpPr>
            <p:nvPr/>
          </p:nvCxnSpPr>
          <p:spPr>
            <a:xfrm flipV="1">
              <a:off x="7375445"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696" name="直接箭头连接符 29695">
              <a:extLst>
                <a:ext uri="{FF2B5EF4-FFF2-40B4-BE49-F238E27FC236}">
                  <a16:creationId xmlns:a16="http://schemas.microsoft.com/office/drawing/2014/main" id="{4E299E94-79EB-196A-96FA-4A0D2BD1FB81}"/>
                </a:ext>
              </a:extLst>
            </p:cNvPr>
            <p:cNvCxnSpPr>
              <a:cxnSpLocks/>
              <a:stCxn id="8" idx="0"/>
              <a:endCxn id="29697" idx="2"/>
            </p:cNvCxnSpPr>
            <p:nvPr/>
          </p:nvCxnSpPr>
          <p:spPr>
            <a:xfrm flipV="1">
              <a:off x="1617376"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697" name="文本框 29696">
              <a:extLst>
                <a:ext uri="{FF2B5EF4-FFF2-40B4-BE49-F238E27FC236}">
                  <a16:creationId xmlns:a16="http://schemas.microsoft.com/office/drawing/2014/main" id="{F63E4F93-11DB-2F3F-E748-B8461F5ACE2C}"/>
                </a:ext>
              </a:extLst>
            </p:cNvPr>
            <p:cNvSpPr txBox="1"/>
            <p:nvPr/>
          </p:nvSpPr>
          <p:spPr>
            <a:xfrm>
              <a:off x="1419376" y="425712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9705" name="直接箭头连接符 29704">
              <a:extLst>
                <a:ext uri="{FF2B5EF4-FFF2-40B4-BE49-F238E27FC236}">
                  <a16:creationId xmlns:a16="http://schemas.microsoft.com/office/drawing/2014/main" id="{45ABC9F7-9393-4484-437C-B3B84B9921B6}"/>
                </a:ext>
              </a:extLst>
            </p:cNvPr>
            <p:cNvCxnSpPr>
              <a:cxnSpLocks/>
              <a:endCxn id="29706" idx="2"/>
            </p:cNvCxnSpPr>
            <p:nvPr/>
          </p:nvCxnSpPr>
          <p:spPr>
            <a:xfrm flipV="1">
              <a:off x="2198520" y="450404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06" name="文本框 29705">
              <a:extLst>
                <a:ext uri="{FF2B5EF4-FFF2-40B4-BE49-F238E27FC236}">
                  <a16:creationId xmlns:a16="http://schemas.microsoft.com/office/drawing/2014/main" id="{F3157BE2-C318-3008-3F59-2F0932F1DCDC}"/>
                </a:ext>
              </a:extLst>
            </p:cNvPr>
            <p:cNvSpPr txBox="1"/>
            <p:nvPr/>
          </p:nvSpPr>
          <p:spPr>
            <a:xfrm>
              <a:off x="2000520" y="425204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X</a:t>
              </a:r>
              <a:endParaRPr lang="zh-CN" altLang="en-US" sz="1000" b="1" dirty="0">
                <a:solidFill>
                  <a:schemeClr val="bg1">
                    <a:lumMod val="95000"/>
                    <a:lumOff val="5000"/>
                  </a:schemeClr>
                </a:solidFill>
                <a:cs typeface="Times New Roman" panose="02020603050405020304" pitchFamily="18" charset="0"/>
              </a:endParaRPr>
            </a:p>
          </p:txBody>
        </p:sp>
        <p:cxnSp>
          <p:nvCxnSpPr>
            <p:cNvPr id="29707" name="直接箭头连接符 29706">
              <a:extLst>
                <a:ext uri="{FF2B5EF4-FFF2-40B4-BE49-F238E27FC236}">
                  <a16:creationId xmlns:a16="http://schemas.microsoft.com/office/drawing/2014/main" id="{526A2407-1D41-F113-45B4-44364C09B9B9}"/>
                </a:ext>
              </a:extLst>
            </p:cNvPr>
            <p:cNvCxnSpPr>
              <a:cxnSpLocks/>
              <a:endCxn id="29708" idx="2"/>
            </p:cNvCxnSpPr>
            <p:nvPr/>
          </p:nvCxnSpPr>
          <p:spPr>
            <a:xfrm flipV="1">
              <a:off x="2763936" y="450404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08" name="文本框 29707">
              <a:extLst>
                <a:ext uri="{FF2B5EF4-FFF2-40B4-BE49-F238E27FC236}">
                  <a16:creationId xmlns:a16="http://schemas.microsoft.com/office/drawing/2014/main" id="{48C34C4B-E03D-8D0C-5608-C13183A7CC8F}"/>
                </a:ext>
              </a:extLst>
            </p:cNvPr>
            <p:cNvSpPr txBox="1"/>
            <p:nvPr/>
          </p:nvSpPr>
          <p:spPr>
            <a:xfrm>
              <a:off x="2565936" y="425204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X</a:t>
              </a:r>
              <a:endParaRPr lang="zh-CN" altLang="en-US" sz="1000" b="1" dirty="0">
                <a:solidFill>
                  <a:schemeClr val="bg1">
                    <a:lumMod val="95000"/>
                    <a:lumOff val="5000"/>
                  </a:schemeClr>
                </a:solidFill>
                <a:cs typeface="Times New Roman" panose="02020603050405020304" pitchFamily="18" charset="0"/>
              </a:endParaRPr>
            </a:p>
          </p:txBody>
        </p:sp>
        <p:cxnSp>
          <p:nvCxnSpPr>
            <p:cNvPr id="29709" name="直接箭头连接符 29708">
              <a:extLst>
                <a:ext uri="{FF2B5EF4-FFF2-40B4-BE49-F238E27FC236}">
                  <a16:creationId xmlns:a16="http://schemas.microsoft.com/office/drawing/2014/main" id="{BF82BE02-5F56-4FAF-A6BA-EE8FBD573744}"/>
                </a:ext>
              </a:extLst>
            </p:cNvPr>
            <p:cNvCxnSpPr>
              <a:cxnSpLocks/>
              <a:endCxn id="29710" idx="2"/>
            </p:cNvCxnSpPr>
            <p:nvPr/>
          </p:nvCxnSpPr>
          <p:spPr>
            <a:xfrm flipV="1">
              <a:off x="3340000" y="451372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0" name="文本框 29709">
              <a:extLst>
                <a:ext uri="{FF2B5EF4-FFF2-40B4-BE49-F238E27FC236}">
                  <a16:creationId xmlns:a16="http://schemas.microsoft.com/office/drawing/2014/main" id="{0895339B-36C2-E7B0-09F3-D485C1965DF3}"/>
                </a:ext>
              </a:extLst>
            </p:cNvPr>
            <p:cNvSpPr txBox="1"/>
            <p:nvPr/>
          </p:nvSpPr>
          <p:spPr>
            <a:xfrm>
              <a:off x="3142000" y="426172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DRX</a:t>
              </a:r>
              <a:endParaRPr lang="zh-CN" altLang="en-US" sz="1000" b="1" dirty="0">
                <a:solidFill>
                  <a:schemeClr val="bg1">
                    <a:lumMod val="95000"/>
                    <a:lumOff val="5000"/>
                  </a:schemeClr>
                </a:solidFill>
                <a:cs typeface="Times New Roman" panose="02020603050405020304" pitchFamily="18" charset="0"/>
              </a:endParaRPr>
            </a:p>
          </p:txBody>
        </p:sp>
        <p:cxnSp>
          <p:nvCxnSpPr>
            <p:cNvPr id="29711" name="直接箭头连接符 29710">
              <a:extLst>
                <a:ext uri="{FF2B5EF4-FFF2-40B4-BE49-F238E27FC236}">
                  <a16:creationId xmlns:a16="http://schemas.microsoft.com/office/drawing/2014/main" id="{07903B42-04D1-6853-1FCE-D366E54FE17F}"/>
                </a:ext>
              </a:extLst>
            </p:cNvPr>
            <p:cNvCxnSpPr>
              <a:cxnSpLocks/>
              <a:endCxn id="29712" idx="2"/>
            </p:cNvCxnSpPr>
            <p:nvPr/>
          </p:nvCxnSpPr>
          <p:spPr>
            <a:xfrm flipV="1">
              <a:off x="3905904" y="450864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2" name="文本框 29711">
              <a:extLst>
                <a:ext uri="{FF2B5EF4-FFF2-40B4-BE49-F238E27FC236}">
                  <a16:creationId xmlns:a16="http://schemas.microsoft.com/office/drawing/2014/main" id="{F909A056-754B-FB1C-C9AB-68D7466F818B}"/>
                </a:ext>
              </a:extLst>
            </p:cNvPr>
            <p:cNvSpPr txBox="1"/>
            <p:nvPr/>
          </p:nvSpPr>
          <p:spPr>
            <a:xfrm>
              <a:off x="3707904" y="42566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9713" name="直接箭头连接符 29712">
              <a:extLst>
                <a:ext uri="{FF2B5EF4-FFF2-40B4-BE49-F238E27FC236}">
                  <a16:creationId xmlns:a16="http://schemas.microsoft.com/office/drawing/2014/main" id="{49686BC5-1DD9-1F12-BFBE-D885754CAA8E}"/>
                </a:ext>
              </a:extLst>
            </p:cNvPr>
            <p:cNvCxnSpPr>
              <a:cxnSpLocks/>
              <a:endCxn id="29714" idx="2"/>
            </p:cNvCxnSpPr>
            <p:nvPr/>
          </p:nvCxnSpPr>
          <p:spPr>
            <a:xfrm flipV="1">
              <a:off x="4497208" y="452388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4" name="文本框 29713">
              <a:extLst>
                <a:ext uri="{FF2B5EF4-FFF2-40B4-BE49-F238E27FC236}">
                  <a16:creationId xmlns:a16="http://schemas.microsoft.com/office/drawing/2014/main" id="{5BDF177A-B75F-16C1-6215-4090320C96A6}"/>
                </a:ext>
              </a:extLst>
            </p:cNvPr>
            <p:cNvSpPr txBox="1"/>
            <p:nvPr/>
          </p:nvSpPr>
          <p:spPr>
            <a:xfrm>
              <a:off x="4299208" y="427188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a:t>
              </a:r>
              <a:endParaRPr lang="zh-CN" altLang="en-US" sz="1000" b="1" dirty="0">
                <a:solidFill>
                  <a:schemeClr val="bg1">
                    <a:lumMod val="95000"/>
                    <a:lumOff val="5000"/>
                  </a:schemeClr>
                </a:solidFill>
                <a:latin typeface="Courier New" panose="02070309020205020404" pitchFamily="49" charset="0"/>
                <a:cs typeface="Courier New" panose="02070309020205020404" pitchFamily="49" charset="0"/>
              </a:endParaRPr>
            </a:p>
          </p:txBody>
        </p:sp>
        <p:cxnSp>
          <p:nvCxnSpPr>
            <p:cNvPr id="29715" name="直接箭头连接符 29714">
              <a:extLst>
                <a:ext uri="{FF2B5EF4-FFF2-40B4-BE49-F238E27FC236}">
                  <a16:creationId xmlns:a16="http://schemas.microsoft.com/office/drawing/2014/main" id="{41123E15-92DD-686E-835E-4E0BEDFE4F9F}"/>
                </a:ext>
              </a:extLst>
            </p:cNvPr>
            <p:cNvCxnSpPr>
              <a:cxnSpLocks/>
              <a:endCxn id="29716" idx="2"/>
            </p:cNvCxnSpPr>
            <p:nvPr/>
          </p:nvCxnSpPr>
          <p:spPr>
            <a:xfrm flipV="1">
              <a:off x="5058032" y="451420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6" name="文本框 29715">
              <a:extLst>
                <a:ext uri="{FF2B5EF4-FFF2-40B4-BE49-F238E27FC236}">
                  <a16:creationId xmlns:a16="http://schemas.microsoft.com/office/drawing/2014/main" id="{2CE79AEF-CEE6-2A58-626A-5FC609D1F000}"/>
                </a:ext>
              </a:extLst>
            </p:cNvPr>
            <p:cNvSpPr txBox="1"/>
            <p:nvPr/>
          </p:nvSpPr>
          <p:spPr>
            <a:xfrm>
              <a:off x="4860032" y="426220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LDDR'</a:t>
              </a:r>
              <a:endParaRPr lang="zh-CN" altLang="en-US" sz="1000" b="1" dirty="0">
                <a:solidFill>
                  <a:schemeClr val="bg1">
                    <a:lumMod val="95000"/>
                    <a:lumOff val="5000"/>
                  </a:schemeClr>
                </a:solidFill>
                <a:cs typeface="Times New Roman" panose="02020603050405020304" pitchFamily="18" charset="0"/>
              </a:endParaRPr>
            </a:p>
          </p:txBody>
        </p:sp>
        <p:cxnSp>
          <p:nvCxnSpPr>
            <p:cNvPr id="29717" name="直接箭头连接符 29716">
              <a:extLst>
                <a:ext uri="{FF2B5EF4-FFF2-40B4-BE49-F238E27FC236}">
                  <a16:creationId xmlns:a16="http://schemas.microsoft.com/office/drawing/2014/main" id="{85CCE70C-64D1-C0D8-0A31-6EB4DE86A22D}"/>
                </a:ext>
              </a:extLst>
            </p:cNvPr>
            <p:cNvCxnSpPr>
              <a:cxnSpLocks/>
              <a:endCxn id="29718" idx="2"/>
            </p:cNvCxnSpPr>
            <p:nvPr/>
          </p:nvCxnSpPr>
          <p:spPr>
            <a:xfrm flipV="1">
              <a:off x="5639176" y="450356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8" name="文本框 29717">
              <a:extLst>
                <a:ext uri="{FF2B5EF4-FFF2-40B4-BE49-F238E27FC236}">
                  <a16:creationId xmlns:a16="http://schemas.microsoft.com/office/drawing/2014/main" id="{B240671B-A8A3-14EC-09BC-3DF5F7C1FEB0}"/>
                </a:ext>
              </a:extLst>
            </p:cNvPr>
            <p:cNvSpPr txBox="1"/>
            <p:nvPr/>
          </p:nvSpPr>
          <p:spPr>
            <a:xfrm>
              <a:off x="5441176" y="425156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LDAR'</a:t>
              </a:r>
              <a:endParaRPr lang="zh-CN" altLang="en-US" sz="1000" b="1" dirty="0">
                <a:solidFill>
                  <a:schemeClr val="bg1">
                    <a:lumMod val="95000"/>
                    <a:lumOff val="5000"/>
                  </a:schemeClr>
                </a:solidFill>
                <a:cs typeface="Times New Roman" panose="02020603050405020304" pitchFamily="18" charset="0"/>
              </a:endParaRPr>
            </a:p>
          </p:txBody>
        </p:sp>
        <p:sp>
          <p:nvSpPr>
            <p:cNvPr id="29719" name="文本框 29718">
              <a:extLst>
                <a:ext uri="{FF2B5EF4-FFF2-40B4-BE49-F238E27FC236}">
                  <a16:creationId xmlns:a16="http://schemas.microsoft.com/office/drawing/2014/main" id="{AC947DA4-57C1-95FB-DAE5-C6B75F0CE90C}"/>
                </a:ext>
              </a:extLst>
            </p:cNvPr>
            <p:cNvSpPr txBox="1"/>
            <p:nvPr/>
          </p:nvSpPr>
          <p:spPr>
            <a:xfrm>
              <a:off x="119270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a:t>
              </a:r>
              <a:endParaRPr lang="zh-CN" altLang="en-US" sz="1200" b="1" dirty="0">
                <a:solidFill>
                  <a:srgbClr val="00B050"/>
                </a:solidFill>
                <a:cs typeface="Times New Roman" panose="02020603050405020304" pitchFamily="18" charset="0"/>
              </a:endParaRPr>
            </a:p>
          </p:txBody>
        </p:sp>
        <p:sp>
          <p:nvSpPr>
            <p:cNvPr id="29720" name="文本框 29719">
              <a:extLst>
                <a:ext uri="{FF2B5EF4-FFF2-40B4-BE49-F238E27FC236}">
                  <a16:creationId xmlns:a16="http://schemas.microsoft.com/office/drawing/2014/main" id="{44E5B039-5330-88F8-424B-37E6022650B9}"/>
                </a:ext>
              </a:extLst>
            </p:cNvPr>
            <p:cNvSpPr txBox="1"/>
            <p:nvPr/>
          </p:nvSpPr>
          <p:spPr>
            <a:xfrm>
              <a:off x="147565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a:t>
              </a:r>
              <a:endParaRPr lang="zh-CN" altLang="en-US" sz="1200" b="1" dirty="0">
                <a:solidFill>
                  <a:srgbClr val="00B050"/>
                </a:solidFill>
                <a:cs typeface="Times New Roman" panose="02020603050405020304" pitchFamily="18" charset="0"/>
              </a:endParaRPr>
            </a:p>
          </p:txBody>
        </p:sp>
        <p:sp>
          <p:nvSpPr>
            <p:cNvPr id="29721" name="文本框 29720">
              <a:extLst>
                <a:ext uri="{FF2B5EF4-FFF2-40B4-BE49-F238E27FC236}">
                  <a16:creationId xmlns:a16="http://schemas.microsoft.com/office/drawing/2014/main" id="{31D2E9B7-81BF-32ED-886F-76B309A2E9A4}"/>
                </a:ext>
              </a:extLst>
            </p:cNvPr>
            <p:cNvSpPr txBox="1"/>
            <p:nvPr/>
          </p:nvSpPr>
          <p:spPr>
            <a:xfrm>
              <a:off x="176550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3</a:t>
              </a:r>
              <a:endParaRPr lang="zh-CN" altLang="en-US" sz="1200" b="1" dirty="0">
                <a:solidFill>
                  <a:srgbClr val="00B050"/>
                </a:solidFill>
                <a:cs typeface="Times New Roman" panose="02020603050405020304" pitchFamily="18" charset="0"/>
              </a:endParaRPr>
            </a:p>
          </p:txBody>
        </p:sp>
        <p:sp>
          <p:nvSpPr>
            <p:cNvPr id="29722" name="文本框 29721">
              <a:extLst>
                <a:ext uri="{FF2B5EF4-FFF2-40B4-BE49-F238E27FC236}">
                  <a16:creationId xmlns:a16="http://schemas.microsoft.com/office/drawing/2014/main" id="{BDAAE758-5FED-16EB-B7B9-F4A02D2DBB38}"/>
                </a:ext>
              </a:extLst>
            </p:cNvPr>
            <p:cNvSpPr txBox="1"/>
            <p:nvPr/>
          </p:nvSpPr>
          <p:spPr>
            <a:xfrm>
              <a:off x="2053307"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4</a:t>
              </a:r>
              <a:endParaRPr lang="zh-CN" altLang="en-US" sz="1200" b="1" dirty="0">
                <a:solidFill>
                  <a:srgbClr val="00B050"/>
                </a:solidFill>
                <a:cs typeface="Times New Roman" panose="02020603050405020304" pitchFamily="18" charset="0"/>
              </a:endParaRPr>
            </a:p>
          </p:txBody>
        </p:sp>
        <p:sp>
          <p:nvSpPr>
            <p:cNvPr id="29723" name="文本框 29722">
              <a:extLst>
                <a:ext uri="{FF2B5EF4-FFF2-40B4-BE49-F238E27FC236}">
                  <a16:creationId xmlns:a16="http://schemas.microsoft.com/office/drawing/2014/main" id="{81671E93-EE6C-E271-82E1-48A21F4C1505}"/>
                </a:ext>
              </a:extLst>
            </p:cNvPr>
            <p:cNvSpPr txBox="1"/>
            <p:nvPr/>
          </p:nvSpPr>
          <p:spPr>
            <a:xfrm>
              <a:off x="234110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5</a:t>
              </a:r>
              <a:endParaRPr lang="zh-CN" altLang="en-US" sz="1200" b="1" dirty="0">
                <a:solidFill>
                  <a:srgbClr val="00B050"/>
                </a:solidFill>
                <a:cs typeface="Times New Roman" panose="02020603050405020304" pitchFamily="18" charset="0"/>
              </a:endParaRPr>
            </a:p>
          </p:txBody>
        </p:sp>
        <p:sp>
          <p:nvSpPr>
            <p:cNvPr id="29724" name="文本框 29723">
              <a:extLst>
                <a:ext uri="{FF2B5EF4-FFF2-40B4-BE49-F238E27FC236}">
                  <a16:creationId xmlns:a16="http://schemas.microsoft.com/office/drawing/2014/main" id="{37039A67-ED90-5ED1-4B46-93B5FE6CB87A}"/>
                </a:ext>
              </a:extLst>
            </p:cNvPr>
            <p:cNvSpPr txBox="1"/>
            <p:nvPr/>
          </p:nvSpPr>
          <p:spPr>
            <a:xfrm>
              <a:off x="2628909"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6</a:t>
              </a:r>
              <a:endParaRPr lang="zh-CN" altLang="en-US" sz="1200" b="1" dirty="0">
                <a:solidFill>
                  <a:srgbClr val="00B050"/>
                </a:solidFill>
                <a:cs typeface="Times New Roman" panose="02020603050405020304" pitchFamily="18" charset="0"/>
              </a:endParaRPr>
            </a:p>
          </p:txBody>
        </p:sp>
        <p:sp>
          <p:nvSpPr>
            <p:cNvPr id="29725" name="文本框 29724">
              <a:extLst>
                <a:ext uri="{FF2B5EF4-FFF2-40B4-BE49-F238E27FC236}">
                  <a16:creationId xmlns:a16="http://schemas.microsoft.com/office/drawing/2014/main" id="{C13E2640-1E2F-C93F-9A27-5236688B0332}"/>
                </a:ext>
              </a:extLst>
            </p:cNvPr>
            <p:cNvSpPr txBox="1"/>
            <p:nvPr/>
          </p:nvSpPr>
          <p:spPr>
            <a:xfrm>
              <a:off x="2916710"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7</a:t>
              </a:r>
              <a:endParaRPr lang="zh-CN" altLang="en-US" sz="1200" b="1" dirty="0">
                <a:solidFill>
                  <a:srgbClr val="00B050"/>
                </a:solidFill>
                <a:cs typeface="Times New Roman" panose="02020603050405020304" pitchFamily="18" charset="0"/>
              </a:endParaRPr>
            </a:p>
          </p:txBody>
        </p:sp>
        <p:sp>
          <p:nvSpPr>
            <p:cNvPr id="29726" name="文本框 29725">
              <a:extLst>
                <a:ext uri="{FF2B5EF4-FFF2-40B4-BE49-F238E27FC236}">
                  <a16:creationId xmlns:a16="http://schemas.microsoft.com/office/drawing/2014/main" id="{F95D35C7-F1D1-DA57-490F-2FE70D538590}"/>
                </a:ext>
              </a:extLst>
            </p:cNvPr>
            <p:cNvSpPr txBox="1"/>
            <p:nvPr/>
          </p:nvSpPr>
          <p:spPr>
            <a:xfrm>
              <a:off x="3204511"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8</a:t>
              </a:r>
              <a:endParaRPr lang="zh-CN" altLang="en-US" sz="1200" b="1" dirty="0">
                <a:solidFill>
                  <a:srgbClr val="00B050"/>
                </a:solidFill>
                <a:cs typeface="Times New Roman" panose="02020603050405020304" pitchFamily="18" charset="0"/>
              </a:endParaRPr>
            </a:p>
          </p:txBody>
        </p:sp>
        <p:sp>
          <p:nvSpPr>
            <p:cNvPr id="29727" name="文本框 29726">
              <a:extLst>
                <a:ext uri="{FF2B5EF4-FFF2-40B4-BE49-F238E27FC236}">
                  <a16:creationId xmlns:a16="http://schemas.microsoft.com/office/drawing/2014/main" id="{2F22846D-EB12-F80E-512C-6E5C001EC375}"/>
                </a:ext>
              </a:extLst>
            </p:cNvPr>
            <p:cNvSpPr txBox="1"/>
            <p:nvPr/>
          </p:nvSpPr>
          <p:spPr>
            <a:xfrm>
              <a:off x="3780113"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10</a:t>
              </a:r>
              <a:endParaRPr lang="zh-CN" altLang="en-US" sz="1200" b="1" dirty="0">
                <a:solidFill>
                  <a:srgbClr val="00B050"/>
                </a:solidFill>
                <a:cs typeface="Times New Roman" panose="02020603050405020304" pitchFamily="18" charset="0"/>
              </a:endParaRPr>
            </a:p>
          </p:txBody>
        </p:sp>
        <p:sp>
          <p:nvSpPr>
            <p:cNvPr id="29728" name="文本框 29727">
              <a:extLst>
                <a:ext uri="{FF2B5EF4-FFF2-40B4-BE49-F238E27FC236}">
                  <a16:creationId xmlns:a16="http://schemas.microsoft.com/office/drawing/2014/main" id="{29A298DF-56C1-9707-C2F5-9EC76F71E1ED}"/>
                </a:ext>
              </a:extLst>
            </p:cNvPr>
            <p:cNvSpPr txBox="1"/>
            <p:nvPr/>
          </p:nvSpPr>
          <p:spPr>
            <a:xfrm>
              <a:off x="3492312"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9</a:t>
              </a:r>
              <a:endParaRPr lang="zh-CN" altLang="en-US" sz="1200" b="1" dirty="0">
                <a:solidFill>
                  <a:srgbClr val="00B050"/>
                </a:solidFill>
                <a:cs typeface="Times New Roman" panose="02020603050405020304" pitchFamily="18" charset="0"/>
              </a:endParaRPr>
            </a:p>
          </p:txBody>
        </p:sp>
        <p:sp>
          <p:nvSpPr>
            <p:cNvPr id="29729" name="文本框 29728">
              <a:extLst>
                <a:ext uri="{FF2B5EF4-FFF2-40B4-BE49-F238E27FC236}">
                  <a16:creationId xmlns:a16="http://schemas.microsoft.com/office/drawing/2014/main" id="{211E6B2C-67CA-D6DE-38FE-BA10D22937E4}"/>
                </a:ext>
              </a:extLst>
            </p:cNvPr>
            <p:cNvSpPr txBox="1"/>
            <p:nvPr/>
          </p:nvSpPr>
          <p:spPr>
            <a:xfrm>
              <a:off x="406791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11</a:t>
              </a:r>
              <a:endParaRPr lang="zh-CN" altLang="en-US" sz="1200" b="1" dirty="0">
                <a:solidFill>
                  <a:srgbClr val="00B050"/>
                </a:solidFill>
                <a:cs typeface="Times New Roman" panose="02020603050405020304" pitchFamily="18" charset="0"/>
              </a:endParaRPr>
            </a:p>
          </p:txBody>
        </p:sp>
        <p:sp>
          <p:nvSpPr>
            <p:cNvPr id="29730" name="文本框 29729">
              <a:extLst>
                <a:ext uri="{FF2B5EF4-FFF2-40B4-BE49-F238E27FC236}">
                  <a16:creationId xmlns:a16="http://schemas.microsoft.com/office/drawing/2014/main" id="{B764F0BA-496F-989C-1026-3964413A0315}"/>
                </a:ext>
              </a:extLst>
            </p:cNvPr>
            <p:cNvSpPr txBox="1"/>
            <p:nvPr/>
          </p:nvSpPr>
          <p:spPr>
            <a:xfrm>
              <a:off x="4355715"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12</a:t>
              </a:r>
              <a:endParaRPr lang="zh-CN" altLang="en-US" sz="1200" b="1" dirty="0">
                <a:solidFill>
                  <a:srgbClr val="00B050"/>
                </a:solidFill>
                <a:cs typeface="Times New Roman" panose="02020603050405020304" pitchFamily="18" charset="0"/>
              </a:endParaRPr>
            </a:p>
          </p:txBody>
        </p:sp>
        <p:sp>
          <p:nvSpPr>
            <p:cNvPr id="29731" name="文本框 29730">
              <a:extLst>
                <a:ext uri="{FF2B5EF4-FFF2-40B4-BE49-F238E27FC236}">
                  <a16:creationId xmlns:a16="http://schemas.microsoft.com/office/drawing/2014/main" id="{30DB89BA-E4F1-74A4-F3B8-EC410920DDAA}"/>
                </a:ext>
              </a:extLst>
            </p:cNvPr>
            <p:cNvSpPr txBox="1"/>
            <p:nvPr/>
          </p:nvSpPr>
          <p:spPr>
            <a:xfrm>
              <a:off x="464351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13</a:t>
              </a:r>
              <a:endParaRPr lang="zh-CN" altLang="en-US" sz="1200" b="1" dirty="0">
                <a:solidFill>
                  <a:srgbClr val="00B050"/>
                </a:solidFill>
                <a:cs typeface="Times New Roman" panose="02020603050405020304" pitchFamily="18" charset="0"/>
              </a:endParaRPr>
            </a:p>
          </p:txBody>
        </p:sp>
        <p:sp>
          <p:nvSpPr>
            <p:cNvPr id="29732" name="文本框 29731">
              <a:extLst>
                <a:ext uri="{FF2B5EF4-FFF2-40B4-BE49-F238E27FC236}">
                  <a16:creationId xmlns:a16="http://schemas.microsoft.com/office/drawing/2014/main" id="{DF94156A-D957-3EF7-A21A-C600F4BF3ACA}"/>
                </a:ext>
              </a:extLst>
            </p:cNvPr>
            <p:cNvSpPr txBox="1"/>
            <p:nvPr/>
          </p:nvSpPr>
          <p:spPr>
            <a:xfrm>
              <a:off x="4931317"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14</a:t>
              </a:r>
              <a:endParaRPr lang="zh-CN" altLang="en-US" sz="1200" b="1" dirty="0">
                <a:solidFill>
                  <a:srgbClr val="00B050"/>
                </a:solidFill>
                <a:cs typeface="Times New Roman" panose="02020603050405020304" pitchFamily="18" charset="0"/>
              </a:endParaRPr>
            </a:p>
          </p:txBody>
        </p:sp>
        <p:sp>
          <p:nvSpPr>
            <p:cNvPr id="29733" name="文本框 29732">
              <a:extLst>
                <a:ext uri="{FF2B5EF4-FFF2-40B4-BE49-F238E27FC236}">
                  <a16:creationId xmlns:a16="http://schemas.microsoft.com/office/drawing/2014/main" id="{D5625421-9B37-B67A-7E55-E8793909878F}"/>
                </a:ext>
              </a:extLst>
            </p:cNvPr>
            <p:cNvSpPr txBox="1"/>
            <p:nvPr/>
          </p:nvSpPr>
          <p:spPr>
            <a:xfrm>
              <a:off x="521911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15</a:t>
              </a:r>
              <a:endParaRPr lang="zh-CN" altLang="en-US" sz="1200" b="1" dirty="0">
                <a:solidFill>
                  <a:srgbClr val="00B050"/>
                </a:solidFill>
                <a:cs typeface="Times New Roman" panose="02020603050405020304" pitchFamily="18" charset="0"/>
              </a:endParaRPr>
            </a:p>
          </p:txBody>
        </p:sp>
        <p:sp>
          <p:nvSpPr>
            <p:cNvPr id="29734" name="文本框 29733">
              <a:extLst>
                <a:ext uri="{FF2B5EF4-FFF2-40B4-BE49-F238E27FC236}">
                  <a16:creationId xmlns:a16="http://schemas.microsoft.com/office/drawing/2014/main" id="{A307E9B3-E201-2CE7-C1BC-FC2E1BC88DBD}"/>
                </a:ext>
              </a:extLst>
            </p:cNvPr>
            <p:cNvSpPr txBox="1"/>
            <p:nvPr/>
          </p:nvSpPr>
          <p:spPr>
            <a:xfrm>
              <a:off x="694592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21</a:t>
              </a:r>
              <a:endParaRPr lang="zh-CN" altLang="en-US" sz="1200" b="1" dirty="0">
                <a:solidFill>
                  <a:srgbClr val="00B050"/>
                </a:solidFill>
                <a:cs typeface="Times New Roman" panose="02020603050405020304" pitchFamily="18" charset="0"/>
              </a:endParaRPr>
            </a:p>
          </p:txBody>
        </p:sp>
        <p:sp>
          <p:nvSpPr>
            <p:cNvPr id="29735" name="文本框 29734">
              <a:extLst>
                <a:ext uri="{FF2B5EF4-FFF2-40B4-BE49-F238E27FC236}">
                  <a16:creationId xmlns:a16="http://schemas.microsoft.com/office/drawing/2014/main" id="{89CFE92C-C17A-892E-2A53-7701BBA0B6F5}"/>
                </a:ext>
              </a:extLst>
            </p:cNvPr>
            <p:cNvSpPr txBox="1"/>
            <p:nvPr/>
          </p:nvSpPr>
          <p:spPr>
            <a:xfrm>
              <a:off x="7233725"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22</a:t>
              </a:r>
              <a:endParaRPr lang="zh-CN" altLang="en-US" sz="1200" b="1" dirty="0">
                <a:solidFill>
                  <a:srgbClr val="00B050"/>
                </a:solidFill>
                <a:cs typeface="Times New Roman" panose="02020603050405020304" pitchFamily="18" charset="0"/>
              </a:endParaRPr>
            </a:p>
          </p:txBody>
        </p:sp>
        <p:sp>
          <p:nvSpPr>
            <p:cNvPr id="29736" name="文本框 29735">
              <a:extLst>
                <a:ext uri="{FF2B5EF4-FFF2-40B4-BE49-F238E27FC236}">
                  <a16:creationId xmlns:a16="http://schemas.microsoft.com/office/drawing/2014/main" id="{855F8FDD-6E87-7EB9-47D4-F28FF03A14D0}"/>
                </a:ext>
              </a:extLst>
            </p:cNvPr>
            <p:cNvSpPr txBox="1"/>
            <p:nvPr/>
          </p:nvSpPr>
          <p:spPr>
            <a:xfrm>
              <a:off x="752152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23</a:t>
              </a:r>
              <a:endParaRPr lang="zh-CN" altLang="en-US" sz="1200" b="1" dirty="0">
                <a:solidFill>
                  <a:srgbClr val="00B050"/>
                </a:solidFill>
                <a:cs typeface="Times New Roman" panose="02020603050405020304" pitchFamily="18" charset="0"/>
              </a:endParaRPr>
            </a:p>
          </p:txBody>
        </p:sp>
        <p:sp>
          <p:nvSpPr>
            <p:cNvPr id="29737" name="文本框 29736">
              <a:extLst>
                <a:ext uri="{FF2B5EF4-FFF2-40B4-BE49-F238E27FC236}">
                  <a16:creationId xmlns:a16="http://schemas.microsoft.com/office/drawing/2014/main" id="{06083283-161F-751B-E103-B664EFBCB2BE}"/>
                </a:ext>
              </a:extLst>
            </p:cNvPr>
            <p:cNvSpPr txBox="1"/>
            <p:nvPr/>
          </p:nvSpPr>
          <p:spPr>
            <a:xfrm>
              <a:off x="5506919"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16</a:t>
              </a:r>
              <a:endParaRPr lang="zh-CN" altLang="en-US" sz="1200" b="1" dirty="0">
                <a:solidFill>
                  <a:srgbClr val="00B050"/>
                </a:solidFill>
                <a:cs typeface="Times New Roman" panose="02020603050405020304" pitchFamily="18" charset="0"/>
              </a:endParaRPr>
            </a:p>
          </p:txBody>
        </p:sp>
        <p:sp>
          <p:nvSpPr>
            <p:cNvPr id="29738" name="文本框 29737">
              <a:extLst>
                <a:ext uri="{FF2B5EF4-FFF2-40B4-BE49-F238E27FC236}">
                  <a16:creationId xmlns:a16="http://schemas.microsoft.com/office/drawing/2014/main" id="{62645C8F-78F3-E009-E8E4-73CDFB23BEFE}"/>
                </a:ext>
              </a:extLst>
            </p:cNvPr>
            <p:cNvSpPr txBox="1"/>
            <p:nvPr/>
          </p:nvSpPr>
          <p:spPr>
            <a:xfrm>
              <a:off x="5794720"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17</a:t>
              </a:r>
              <a:endParaRPr lang="zh-CN" altLang="en-US" sz="1200" b="1" dirty="0">
                <a:solidFill>
                  <a:srgbClr val="00B050"/>
                </a:solidFill>
                <a:cs typeface="Times New Roman" panose="02020603050405020304" pitchFamily="18" charset="0"/>
              </a:endParaRPr>
            </a:p>
          </p:txBody>
        </p:sp>
        <p:sp>
          <p:nvSpPr>
            <p:cNvPr id="29739" name="文本框 29738">
              <a:extLst>
                <a:ext uri="{FF2B5EF4-FFF2-40B4-BE49-F238E27FC236}">
                  <a16:creationId xmlns:a16="http://schemas.microsoft.com/office/drawing/2014/main" id="{058E4D64-1B2C-6056-4650-C295F56F61EF}"/>
                </a:ext>
              </a:extLst>
            </p:cNvPr>
            <p:cNvSpPr txBox="1"/>
            <p:nvPr/>
          </p:nvSpPr>
          <p:spPr>
            <a:xfrm>
              <a:off x="6082521"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18</a:t>
              </a:r>
              <a:endParaRPr lang="zh-CN" altLang="en-US" sz="1200" b="1" dirty="0">
                <a:solidFill>
                  <a:srgbClr val="00B050"/>
                </a:solidFill>
                <a:cs typeface="Times New Roman" panose="02020603050405020304" pitchFamily="18" charset="0"/>
              </a:endParaRPr>
            </a:p>
          </p:txBody>
        </p:sp>
        <p:sp>
          <p:nvSpPr>
            <p:cNvPr id="29740" name="文本框 29739">
              <a:extLst>
                <a:ext uri="{FF2B5EF4-FFF2-40B4-BE49-F238E27FC236}">
                  <a16:creationId xmlns:a16="http://schemas.microsoft.com/office/drawing/2014/main" id="{13336EA0-0B5E-057A-E203-6E3302E2B3DF}"/>
                </a:ext>
              </a:extLst>
            </p:cNvPr>
            <p:cNvSpPr txBox="1"/>
            <p:nvPr/>
          </p:nvSpPr>
          <p:spPr>
            <a:xfrm>
              <a:off x="6370322"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19</a:t>
              </a:r>
              <a:endParaRPr lang="zh-CN" altLang="en-US" sz="1200" b="1" dirty="0">
                <a:solidFill>
                  <a:srgbClr val="00B050"/>
                </a:solidFill>
                <a:cs typeface="Times New Roman" panose="02020603050405020304" pitchFamily="18" charset="0"/>
              </a:endParaRPr>
            </a:p>
          </p:txBody>
        </p:sp>
        <p:sp>
          <p:nvSpPr>
            <p:cNvPr id="29741" name="文本框 29740">
              <a:extLst>
                <a:ext uri="{FF2B5EF4-FFF2-40B4-BE49-F238E27FC236}">
                  <a16:creationId xmlns:a16="http://schemas.microsoft.com/office/drawing/2014/main" id="{58889FBE-D1C5-523B-20AD-091FAE7DCCD1}"/>
                </a:ext>
              </a:extLst>
            </p:cNvPr>
            <p:cNvSpPr txBox="1"/>
            <p:nvPr/>
          </p:nvSpPr>
          <p:spPr>
            <a:xfrm>
              <a:off x="6658123"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20</a:t>
              </a:r>
              <a:endParaRPr lang="zh-CN" altLang="en-US" sz="1200" b="1" dirty="0">
                <a:solidFill>
                  <a:srgbClr val="00B050"/>
                </a:solidFill>
                <a:cs typeface="Times New Roman" panose="02020603050405020304" pitchFamily="18" charset="0"/>
              </a:endParaRPr>
            </a:p>
          </p:txBody>
        </p:sp>
        <p:sp>
          <p:nvSpPr>
            <p:cNvPr id="29742" name="文本框 29741">
              <a:extLst>
                <a:ext uri="{FF2B5EF4-FFF2-40B4-BE49-F238E27FC236}">
                  <a16:creationId xmlns:a16="http://schemas.microsoft.com/office/drawing/2014/main" id="{EBE86902-2AC2-3145-4A94-7F41CC7441E7}"/>
                </a:ext>
              </a:extLst>
            </p:cNvPr>
            <p:cNvSpPr txBox="1"/>
            <p:nvPr/>
          </p:nvSpPr>
          <p:spPr>
            <a:xfrm>
              <a:off x="6876256" y="4257120"/>
              <a:ext cx="720000" cy="252000"/>
            </a:xfrm>
            <a:prstGeom prst="rect">
              <a:avLst/>
            </a:prstGeom>
            <a:noFill/>
            <a:ln w="12700">
              <a:noFill/>
            </a:ln>
          </p:spPr>
          <p:txBody>
            <a:bodyPr wrap="square" lIns="0" tIns="0" rIns="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直接地址</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743" name="文本框 29742">
              <a:extLst>
                <a:ext uri="{FF2B5EF4-FFF2-40B4-BE49-F238E27FC236}">
                  <a16:creationId xmlns:a16="http://schemas.microsoft.com/office/drawing/2014/main" id="{6A7B8B62-354F-203F-4B5E-4C79AF725EFF}"/>
                </a:ext>
              </a:extLst>
            </p:cNvPr>
            <p:cNvSpPr txBox="1"/>
            <p:nvPr/>
          </p:nvSpPr>
          <p:spPr>
            <a:xfrm>
              <a:off x="3183184" y="5594320"/>
              <a:ext cx="900000" cy="252000"/>
            </a:xfrm>
            <a:prstGeom prst="rect">
              <a:avLst/>
            </a:prstGeom>
            <a:noFill/>
            <a:ln w="12700">
              <a:noFill/>
            </a:ln>
          </p:spPr>
          <p:txBody>
            <a:bodyPr wrap="square" lIns="72000" tIns="0" rIns="7200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操作控制</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744" name="文本框 29743">
              <a:extLst>
                <a:ext uri="{FF2B5EF4-FFF2-40B4-BE49-F238E27FC236}">
                  <a16:creationId xmlns:a16="http://schemas.microsoft.com/office/drawing/2014/main" id="{D0782BCB-168C-A734-5C10-396F1CA70188}"/>
                </a:ext>
              </a:extLst>
            </p:cNvPr>
            <p:cNvSpPr txBox="1"/>
            <p:nvPr/>
          </p:nvSpPr>
          <p:spPr>
            <a:xfrm>
              <a:off x="6542504" y="5594320"/>
              <a:ext cx="900000" cy="252000"/>
            </a:xfrm>
            <a:prstGeom prst="rect">
              <a:avLst/>
            </a:prstGeom>
            <a:noFill/>
            <a:ln w="12700">
              <a:noFill/>
            </a:ln>
          </p:spPr>
          <p:txBody>
            <a:bodyPr wrap="square" lIns="72000" tIns="0" rIns="7200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顺序控制</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9745" name="直接箭头连接符 29744">
              <a:extLst>
                <a:ext uri="{FF2B5EF4-FFF2-40B4-BE49-F238E27FC236}">
                  <a16:creationId xmlns:a16="http://schemas.microsoft.com/office/drawing/2014/main" id="{650C98D4-2941-A0B5-36EE-BE4D5C522621}"/>
                </a:ext>
              </a:extLst>
            </p:cNvPr>
            <p:cNvCxnSpPr>
              <a:cxnSpLocks/>
            </p:cNvCxnSpPr>
            <p:nvPr/>
          </p:nvCxnSpPr>
          <p:spPr>
            <a:xfrm flipH="1">
              <a:off x="1187624" y="5720320"/>
              <a:ext cx="1995560"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746" name="直接箭头连接符 29745">
              <a:extLst>
                <a:ext uri="{FF2B5EF4-FFF2-40B4-BE49-F238E27FC236}">
                  <a16:creationId xmlns:a16="http://schemas.microsoft.com/office/drawing/2014/main" id="{AE3D1D07-3408-73C1-D81B-FD3F3EC0D60C}"/>
                </a:ext>
              </a:extLst>
            </p:cNvPr>
            <p:cNvCxnSpPr>
              <a:cxnSpLocks/>
            </p:cNvCxnSpPr>
            <p:nvPr/>
          </p:nvCxnSpPr>
          <p:spPr>
            <a:xfrm>
              <a:off x="4083184" y="5720320"/>
              <a:ext cx="2000984"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747" name="直接箭头连接符 29746">
              <a:extLst>
                <a:ext uri="{FF2B5EF4-FFF2-40B4-BE49-F238E27FC236}">
                  <a16:creationId xmlns:a16="http://schemas.microsoft.com/office/drawing/2014/main" id="{DE66D649-0D15-9E31-3570-FCECBA9E32BD}"/>
                </a:ext>
              </a:extLst>
            </p:cNvPr>
            <p:cNvCxnSpPr>
              <a:cxnSpLocks/>
            </p:cNvCxnSpPr>
            <p:nvPr/>
          </p:nvCxnSpPr>
          <p:spPr>
            <a:xfrm flipV="1">
              <a:off x="1192704"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748" name="直接箭头连接符 29747">
              <a:extLst>
                <a:ext uri="{FF2B5EF4-FFF2-40B4-BE49-F238E27FC236}">
                  <a16:creationId xmlns:a16="http://schemas.microsoft.com/office/drawing/2014/main" id="{7B65A5F4-7BBD-F69A-8038-C88A0272533D}"/>
                </a:ext>
              </a:extLst>
            </p:cNvPr>
            <p:cNvCxnSpPr>
              <a:cxnSpLocks/>
            </p:cNvCxnSpPr>
            <p:nvPr/>
          </p:nvCxnSpPr>
          <p:spPr>
            <a:xfrm flipV="1">
              <a:off x="608416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749" name="直接箭头连接符 29748">
              <a:extLst>
                <a:ext uri="{FF2B5EF4-FFF2-40B4-BE49-F238E27FC236}">
                  <a16:creationId xmlns:a16="http://schemas.microsoft.com/office/drawing/2014/main" id="{3EE284BD-6C95-325A-8717-B12C78D1D1DE}"/>
                </a:ext>
              </a:extLst>
            </p:cNvPr>
            <p:cNvCxnSpPr>
              <a:cxnSpLocks/>
            </p:cNvCxnSpPr>
            <p:nvPr/>
          </p:nvCxnSpPr>
          <p:spPr>
            <a:xfrm flipV="1">
              <a:off x="780724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750" name="直接箭头连接符 29749">
              <a:extLst>
                <a:ext uri="{FF2B5EF4-FFF2-40B4-BE49-F238E27FC236}">
                  <a16:creationId xmlns:a16="http://schemas.microsoft.com/office/drawing/2014/main" id="{017959BC-5917-E7CB-38A2-08FF0E3F23E8}"/>
                </a:ext>
              </a:extLst>
            </p:cNvPr>
            <p:cNvCxnSpPr>
              <a:cxnSpLocks/>
            </p:cNvCxnSpPr>
            <p:nvPr/>
          </p:nvCxnSpPr>
          <p:spPr>
            <a:xfrm flipH="1">
              <a:off x="6084168" y="5720320"/>
              <a:ext cx="45833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751" name="直接箭头连接符 29750">
              <a:extLst>
                <a:ext uri="{FF2B5EF4-FFF2-40B4-BE49-F238E27FC236}">
                  <a16:creationId xmlns:a16="http://schemas.microsoft.com/office/drawing/2014/main" id="{EF8B0499-FD81-258E-1551-490C773AF63A}"/>
                </a:ext>
              </a:extLst>
            </p:cNvPr>
            <p:cNvCxnSpPr>
              <a:cxnSpLocks/>
              <a:stCxn id="29744" idx="3"/>
            </p:cNvCxnSpPr>
            <p:nvPr/>
          </p:nvCxnSpPr>
          <p:spPr>
            <a:xfrm>
              <a:off x="7442504" y="5720320"/>
              <a:ext cx="36985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13A6517-3F8A-E46F-35E0-8C2167A1A06E}"/>
                </a:ext>
              </a:extLst>
            </p:cNvPr>
            <p:cNvSpPr txBox="1"/>
            <p:nvPr/>
          </p:nvSpPr>
          <p:spPr>
            <a:xfrm>
              <a:off x="7519248" y="479719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grpSp>
      <p:sp>
        <p:nvSpPr>
          <p:cNvPr id="19" name="矩形: 圆角 18"/>
          <p:cNvSpPr/>
          <p:nvPr/>
        </p:nvSpPr>
        <p:spPr bwMode="auto">
          <a:xfrm>
            <a:off x="3419872" y="3870426"/>
            <a:ext cx="431478"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21" name="矩形: 圆角 20"/>
          <p:cNvSpPr/>
          <p:nvPr/>
        </p:nvSpPr>
        <p:spPr bwMode="auto">
          <a:xfrm>
            <a:off x="1404218" y="4288126"/>
            <a:ext cx="431478"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29767" name="文本框 29766">
            <a:extLst>
              <a:ext uri="{FF2B5EF4-FFF2-40B4-BE49-F238E27FC236}">
                <a16:creationId xmlns:a16="http://schemas.microsoft.com/office/drawing/2014/main" id="{0CE43341-469C-FC94-6E92-035E22A3AF4A}"/>
              </a:ext>
            </a:extLst>
          </p:cNvPr>
          <p:cNvSpPr txBox="1"/>
          <p:nvPr/>
        </p:nvSpPr>
        <p:spPr>
          <a:xfrm>
            <a:off x="6940844"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accent2">
                    <a:lumMod val="75000"/>
                  </a:schemeClr>
                </a:solidFill>
                <a:cs typeface="Times New Roman" panose="02020603050405020304" pitchFamily="18" charset="0"/>
                <a:sym typeface="Wingdings" panose="05000000000000000000" pitchFamily="2" charset="2"/>
              </a:rPr>
              <a:t>0</a:t>
            </a:r>
            <a:endParaRPr lang="zh-CN" altLang="en-US" sz="1600" b="1" dirty="0">
              <a:solidFill>
                <a:schemeClr val="accent2">
                  <a:lumMod val="75000"/>
                </a:schemeClr>
              </a:solidFill>
              <a:cs typeface="Times New Roman" panose="02020603050405020304" pitchFamily="18" charset="0"/>
            </a:endParaRPr>
          </a:p>
        </p:txBody>
      </p:sp>
      <p:sp>
        <p:nvSpPr>
          <p:cNvPr id="29768" name="文本框 29767">
            <a:extLst>
              <a:ext uri="{FF2B5EF4-FFF2-40B4-BE49-F238E27FC236}">
                <a16:creationId xmlns:a16="http://schemas.microsoft.com/office/drawing/2014/main" id="{E4339247-96C8-416C-9EE6-5708EC5F0E02}"/>
              </a:ext>
            </a:extLst>
          </p:cNvPr>
          <p:cNvSpPr txBox="1"/>
          <p:nvPr/>
        </p:nvSpPr>
        <p:spPr>
          <a:xfrm>
            <a:off x="7228645"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accent2">
                    <a:lumMod val="75000"/>
                  </a:schemeClr>
                </a:solidFill>
                <a:cs typeface="Times New Roman" panose="02020603050405020304" pitchFamily="18" charset="0"/>
                <a:sym typeface="Wingdings" panose="05000000000000000000" pitchFamily="2" charset="2"/>
              </a:rPr>
              <a:t>0</a:t>
            </a:r>
            <a:endParaRPr lang="zh-CN" altLang="en-US" sz="1600" b="1" dirty="0">
              <a:solidFill>
                <a:schemeClr val="accent2">
                  <a:lumMod val="75000"/>
                </a:schemeClr>
              </a:solidFill>
              <a:cs typeface="Times New Roman" panose="02020603050405020304" pitchFamily="18" charset="0"/>
            </a:endParaRPr>
          </a:p>
        </p:txBody>
      </p:sp>
      <p:sp>
        <p:nvSpPr>
          <p:cNvPr id="29769" name="文本框 29768">
            <a:extLst>
              <a:ext uri="{FF2B5EF4-FFF2-40B4-BE49-F238E27FC236}">
                <a16:creationId xmlns:a16="http://schemas.microsoft.com/office/drawing/2014/main" id="{71E123EB-D3FE-1C83-15AD-8146F38527EB}"/>
              </a:ext>
            </a:extLst>
          </p:cNvPr>
          <p:cNvSpPr txBox="1"/>
          <p:nvPr/>
        </p:nvSpPr>
        <p:spPr>
          <a:xfrm>
            <a:off x="7519639"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accent2">
                    <a:lumMod val="75000"/>
                  </a:schemeClr>
                </a:solidFill>
                <a:cs typeface="Times New Roman" panose="02020603050405020304" pitchFamily="18" charset="0"/>
                <a:sym typeface="Wingdings" panose="05000000000000000000" pitchFamily="2" charset="2"/>
              </a:rPr>
              <a:t>0</a:t>
            </a:r>
            <a:endParaRPr lang="zh-CN" altLang="en-US" sz="1600" b="1" dirty="0">
              <a:solidFill>
                <a:schemeClr val="accent2">
                  <a:lumMod val="75000"/>
                </a:schemeClr>
              </a:solidFill>
              <a:cs typeface="Times New Roman" panose="02020603050405020304" pitchFamily="18" charset="0"/>
            </a:endParaRPr>
          </a:p>
        </p:txBody>
      </p:sp>
      <p:grpSp>
        <p:nvGrpSpPr>
          <p:cNvPr id="29780" name="组合 29779">
            <a:extLst>
              <a:ext uri="{FF2B5EF4-FFF2-40B4-BE49-F238E27FC236}">
                <a16:creationId xmlns:a16="http://schemas.microsoft.com/office/drawing/2014/main" id="{39CCF3CD-74ED-9482-42D4-AA22D3B3BEFE}"/>
              </a:ext>
            </a:extLst>
          </p:cNvPr>
          <p:cNvGrpSpPr/>
          <p:nvPr/>
        </p:nvGrpSpPr>
        <p:grpSpPr>
          <a:xfrm>
            <a:off x="1470576" y="4797152"/>
            <a:ext cx="2592457" cy="360000"/>
            <a:chOff x="1470576" y="4797152"/>
            <a:chExt cx="2592457" cy="360000"/>
          </a:xfrm>
        </p:grpSpPr>
        <p:sp>
          <p:nvSpPr>
            <p:cNvPr id="29753" name="文本框 29752">
              <a:extLst>
                <a:ext uri="{FF2B5EF4-FFF2-40B4-BE49-F238E27FC236}">
                  <a16:creationId xmlns:a16="http://schemas.microsoft.com/office/drawing/2014/main" id="{438EF1D0-D228-55B8-8242-5E28CBB0F38E}"/>
                </a:ext>
              </a:extLst>
            </p:cNvPr>
            <p:cNvSpPr txBox="1"/>
            <p:nvPr/>
          </p:nvSpPr>
          <p:spPr>
            <a:xfrm>
              <a:off x="147057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60" name="文本框 29759">
              <a:extLst>
                <a:ext uri="{FF2B5EF4-FFF2-40B4-BE49-F238E27FC236}">
                  <a16:creationId xmlns:a16="http://schemas.microsoft.com/office/drawing/2014/main" id="{41292527-16FB-01AA-D62B-7644D9686A74}"/>
                </a:ext>
              </a:extLst>
            </p:cNvPr>
            <p:cNvSpPr txBox="1"/>
            <p:nvPr/>
          </p:nvSpPr>
          <p:spPr>
            <a:xfrm>
              <a:off x="3775033"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57" name="文本框 29756">
              <a:extLst>
                <a:ext uri="{FF2B5EF4-FFF2-40B4-BE49-F238E27FC236}">
                  <a16:creationId xmlns:a16="http://schemas.microsoft.com/office/drawing/2014/main" id="{8C6A038D-065E-C4AD-007E-43F7E0DC246D}"/>
                </a:ext>
              </a:extLst>
            </p:cNvPr>
            <p:cNvSpPr txBox="1"/>
            <p:nvPr/>
          </p:nvSpPr>
          <p:spPr>
            <a:xfrm>
              <a:off x="262382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61" name="文本框 29760">
              <a:extLst>
                <a:ext uri="{FF2B5EF4-FFF2-40B4-BE49-F238E27FC236}">
                  <a16:creationId xmlns:a16="http://schemas.microsoft.com/office/drawing/2014/main" id="{F29A91A6-6C57-6FBF-9DAB-B44E8ED26449}"/>
                </a:ext>
              </a:extLst>
            </p:cNvPr>
            <p:cNvSpPr txBox="1"/>
            <p:nvPr/>
          </p:nvSpPr>
          <p:spPr>
            <a:xfrm>
              <a:off x="3487232"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grpSp>
      <p:grpSp>
        <p:nvGrpSpPr>
          <p:cNvPr id="29781" name="组合 29780">
            <a:extLst>
              <a:ext uri="{FF2B5EF4-FFF2-40B4-BE49-F238E27FC236}">
                <a16:creationId xmlns:a16="http://schemas.microsoft.com/office/drawing/2014/main" id="{9CB700A5-6121-2EFA-0B40-E0C53FBBA7F4}"/>
              </a:ext>
            </a:extLst>
          </p:cNvPr>
          <p:cNvGrpSpPr/>
          <p:nvPr/>
        </p:nvGrpSpPr>
        <p:grpSpPr>
          <a:xfrm>
            <a:off x="1187624" y="4797152"/>
            <a:ext cx="4890016" cy="360000"/>
            <a:chOff x="1187624" y="4797152"/>
            <a:chExt cx="4890016" cy="360000"/>
          </a:xfrm>
        </p:grpSpPr>
        <p:sp>
          <p:nvSpPr>
            <p:cNvPr id="29755" name="文本框 29754">
              <a:extLst>
                <a:ext uri="{FF2B5EF4-FFF2-40B4-BE49-F238E27FC236}">
                  <a16:creationId xmlns:a16="http://schemas.microsoft.com/office/drawing/2014/main" id="{1509C443-D4C7-F1E3-B36A-348259E2C1F0}"/>
                </a:ext>
              </a:extLst>
            </p:cNvPr>
            <p:cNvSpPr txBox="1"/>
            <p:nvPr/>
          </p:nvSpPr>
          <p:spPr>
            <a:xfrm>
              <a:off x="204822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58" name="文本框 29757">
              <a:extLst>
                <a:ext uri="{FF2B5EF4-FFF2-40B4-BE49-F238E27FC236}">
                  <a16:creationId xmlns:a16="http://schemas.microsoft.com/office/drawing/2014/main" id="{C54375B5-68C2-B86B-CC6D-5C23C2E5880E}"/>
                </a:ext>
              </a:extLst>
            </p:cNvPr>
            <p:cNvSpPr txBox="1"/>
            <p:nvPr/>
          </p:nvSpPr>
          <p:spPr>
            <a:xfrm>
              <a:off x="291163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52" name="文本框 29751">
              <a:extLst>
                <a:ext uri="{FF2B5EF4-FFF2-40B4-BE49-F238E27FC236}">
                  <a16:creationId xmlns:a16="http://schemas.microsoft.com/office/drawing/2014/main" id="{55C1A110-DF0F-0DBB-9473-112F9FE6C99A}"/>
                </a:ext>
              </a:extLst>
            </p:cNvPr>
            <p:cNvSpPr txBox="1"/>
            <p:nvPr/>
          </p:nvSpPr>
          <p:spPr>
            <a:xfrm>
              <a:off x="118762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4" name="文本框 29753">
              <a:extLst>
                <a:ext uri="{FF2B5EF4-FFF2-40B4-BE49-F238E27FC236}">
                  <a16:creationId xmlns:a16="http://schemas.microsoft.com/office/drawing/2014/main" id="{164B8AD5-42F3-ACB6-EC39-BEFD0BEAF6F0}"/>
                </a:ext>
              </a:extLst>
            </p:cNvPr>
            <p:cNvSpPr txBox="1"/>
            <p:nvPr/>
          </p:nvSpPr>
          <p:spPr>
            <a:xfrm>
              <a:off x="176042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6" name="文本框 29755">
              <a:extLst>
                <a:ext uri="{FF2B5EF4-FFF2-40B4-BE49-F238E27FC236}">
                  <a16:creationId xmlns:a16="http://schemas.microsoft.com/office/drawing/2014/main" id="{21EFF07E-D5FE-DA7A-97F2-D8EAC08BCACD}"/>
                </a:ext>
              </a:extLst>
            </p:cNvPr>
            <p:cNvSpPr txBox="1"/>
            <p:nvPr/>
          </p:nvSpPr>
          <p:spPr>
            <a:xfrm>
              <a:off x="233602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9" name="文本框 29758">
              <a:extLst>
                <a:ext uri="{FF2B5EF4-FFF2-40B4-BE49-F238E27FC236}">
                  <a16:creationId xmlns:a16="http://schemas.microsoft.com/office/drawing/2014/main" id="{BF05DF0A-4F44-2FE7-FC34-41E5E8161389}"/>
                </a:ext>
              </a:extLst>
            </p:cNvPr>
            <p:cNvSpPr txBox="1"/>
            <p:nvPr/>
          </p:nvSpPr>
          <p:spPr>
            <a:xfrm>
              <a:off x="3199431"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2" name="文本框 29761">
              <a:extLst>
                <a:ext uri="{FF2B5EF4-FFF2-40B4-BE49-F238E27FC236}">
                  <a16:creationId xmlns:a16="http://schemas.microsoft.com/office/drawing/2014/main" id="{316E248F-C0F8-1F25-964F-8DE53F9DBBAD}"/>
                </a:ext>
              </a:extLst>
            </p:cNvPr>
            <p:cNvSpPr txBox="1"/>
            <p:nvPr/>
          </p:nvSpPr>
          <p:spPr>
            <a:xfrm>
              <a:off x="406283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3" name="文本框 29762">
              <a:extLst>
                <a:ext uri="{FF2B5EF4-FFF2-40B4-BE49-F238E27FC236}">
                  <a16:creationId xmlns:a16="http://schemas.microsoft.com/office/drawing/2014/main" id="{0B00D313-5725-86F3-0DAD-84B3602ACCDE}"/>
                </a:ext>
              </a:extLst>
            </p:cNvPr>
            <p:cNvSpPr txBox="1"/>
            <p:nvPr/>
          </p:nvSpPr>
          <p:spPr>
            <a:xfrm>
              <a:off x="4350635"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4" name="文本框 29763">
              <a:extLst>
                <a:ext uri="{FF2B5EF4-FFF2-40B4-BE49-F238E27FC236}">
                  <a16:creationId xmlns:a16="http://schemas.microsoft.com/office/drawing/2014/main" id="{4ABB3FB6-E81F-6944-2EF9-CD5FC62979E6}"/>
                </a:ext>
              </a:extLst>
            </p:cNvPr>
            <p:cNvSpPr txBox="1"/>
            <p:nvPr/>
          </p:nvSpPr>
          <p:spPr>
            <a:xfrm>
              <a:off x="463843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5" name="文本框 29764">
              <a:extLst>
                <a:ext uri="{FF2B5EF4-FFF2-40B4-BE49-F238E27FC236}">
                  <a16:creationId xmlns:a16="http://schemas.microsoft.com/office/drawing/2014/main" id="{58E4B808-E965-8E06-2EA6-161C9EE735CA}"/>
                </a:ext>
              </a:extLst>
            </p:cNvPr>
            <p:cNvSpPr txBox="1"/>
            <p:nvPr/>
          </p:nvSpPr>
          <p:spPr>
            <a:xfrm>
              <a:off x="492623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6" name="文本框 29765">
              <a:extLst>
                <a:ext uri="{FF2B5EF4-FFF2-40B4-BE49-F238E27FC236}">
                  <a16:creationId xmlns:a16="http://schemas.microsoft.com/office/drawing/2014/main" id="{14662A7D-2038-8584-0A13-A26A30DA7331}"/>
                </a:ext>
              </a:extLst>
            </p:cNvPr>
            <p:cNvSpPr txBox="1"/>
            <p:nvPr/>
          </p:nvSpPr>
          <p:spPr>
            <a:xfrm>
              <a:off x="521403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70" name="文本框 29769">
              <a:extLst>
                <a:ext uri="{FF2B5EF4-FFF2-40B4-BE49-F238E27FC236}">
                  <a16:creationId xmlns:a16="http://schemas.microsoft.com/office/drawing/2014/main" id="{CCE3A7C3-452F-0C09-A711-D2980B9EB3A4}"/>
                </a:ext>
              </a:extLst>
            </p:cNvPr>
            <p:cNvSpPr txBox="1"/>
            <p:nvPr/>
          </p:nvSpPr>
          <p:spPr>
            <a:xfrm>
              <a:off x="550183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71" name="文本框 29770">
              <a:extLst>
                <a:ext uri="{FF2B5EF4-FFF2-40B4-BE49-F238E27FC236}">
                  <a16:creationId xmlns:a16="http://schemas.microsoft.com/office/drawing/2014/main" id="{705C349B-57A3-6A2B-7118-495D9FC0020C}"/>
                </a:ext>
              </a:extLst>
            </p:cNvPr>
            <p:cNvSpPr txBox="1"/>
            <p:nvPr/>
          </p:nvSpPr>
          <p:spPr>
            <a:xfrm>
              <a:off x="578964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grpSp>
      <p:sp>
        <p:nvSpPr>
          <p:cNvPr id="29772" name="文本框 29771">
            <a:extLst>
              <a:ext uri="{FF2B5EF4-FFF2-40B4-BE49-F238E27FC236}">
                <a16:creationId xmlns:a16="http://schemas.microsoft.com/office/drawing/2014/main" id="{F142947C-067E-14F6-0EFD-DC45711E1E82}"/>
              </a:ext>
            </a:extLst>
          </p:cNvPr>
          <p:cNvSpPr txBox="1"/>
          <p:nvPr/>
        </p:nvSpPr>
        <p:spPr>
          <a:xfrm>
            <a:off x="6077441"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73" name="文本框 29772">
            <a:extLst>
              <a:ext uri="{FF2B5EF4-FFF2-40B4-BE49-F238E27FC236}">
                <a16:creationId xmlns:a16="http://schemas.microsoft.com/office/drawing/2014/main" id="{CF1EF812-E93B-6CE7-0420-47934A7120AF}"/>
              </a:ext>
            </a:extLst>
          </p:cNvPr>
          <p:cNvSpPr txBox="1"/>
          <p:nvPr/>
        </p:nvSpPr>
        <p:spPr>
          <a:xfrm>
            <a:off x="6365242"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74" name="文本框 29773">
            <a:extLst>
              <a:ext uri="{FF2B5EF4-FFF2-40B4-BE49-F238E27FC236}">
                <a16:creationId xmlns:a16="http://schemas.microsoft.com/office/drawing/2014/main" id="{4C59F0AD-8612-315D-DC76-65BD9D4B4687}"/>
              </a:ext>
            </a:extLst>
          </p:cNvPr>
          <p:cNvSpPr txBox="1"/>
          <p:nvPr/>
        </p:nvSpPr>
        <p:spPr>
          <a:xfrm>
            <a:off x="6653043"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accent2">
                    <a:lumMod val="75000"/>
                  </a:schemeClr>
                </a:solidFill>
                <a:cs typeface="Times New Roman" panose="02020603050405020304" pitchFamily="18" charset="0"/>
                <a:sym typeface="Wingdings" panose="05000000000000000000" pitchFamily="2" charset="2"/>
              </a:rPr>
              <a:t>0</a:t>
            </a:r>
            <a:endParaRPr lang="zh-CN" altLang="en-US" sz="1600" b="1" dirty="0">
              <a:solidFill>
                <a:schemeClr val="accent2">
                  <a:lumMod val="75000"/>
                </a:schemeClr>
              </a:solidFill>
              <a:cs typeface="Times New Roman" panose="02020603050405020304" pitchFamily="18" charset="0"/>
            </a:endParaRPr>
          </a:p>
        </p:txBody>
      </p:sp>
      <p:cxnSp>
        <p:nvCxnSpPr>
          <p:cNvPr id="13" name="直接箭头连接符 12"/>
          <p:cNvCxnSpPr>
            <a:cxnSpLocks/>
          </p:cNvCxnSpPr>
          <p:nvPr/>
        </p:nvCxnSpPr>
        <p:spPr bwMode="auto">
          <a:xfrm flipV="1">
            <a:off x="3630922" y="4091139"/>
            <a:ext cx="0" cy="684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cxnSp>
        <p:nvCxnSpPr>
          <p:cNvPr id="14" name="直接箭头连接符 13"/>
          <p:cNvCxnSpPr>
            <a:cxnSpLocks/>
          </p:cNvCxnSpPr>
          <p:nvPr/>
        </p:nvCxnSpPr>
        <p:spPr bwMode="auto">
          <a:xfrm flipV="1">
            <a:off x="1615268" y="4508839"/>
            <a:ext cx="0" cy="288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cxnSp>
        <p:nvCxnSpPr>
          <p:cNvPr id="15" name="直接箭头连接符 14"/>
          <p:cNvCxnSpPr>
            <a:cxnSpLocks/>
          </p:cNvCxnSpPr>
          <p:nvPr/>
        </p:nvCxnSpPr>
        <p:spPr bwMode="auto">
          <a:xfrm flipV="1">
            <a:off x="3903763" y="4480986"/>
            <a:ext cx="0" cy="288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cxnSp>
        <p:nvCxnSpPr>
          <p:cNvPr id="18" name="直接箭头连接符 17">
            <a:extLst>
              <a:ext uri="{FF2B5EF4-FFF2-40B4-BE49-F238E27FC236}">
                <a16:creationId xmlns:a16="http://schemas.microsoft.com/office/drawing/2014/main" id="{EDDEA8A2-1439-4D3E-BE1E-FB8E7EE44DC5}"/>
              </a:ext>
            </a:extLst>
          </p:cNvPr>
          <p:cNvCxnSpPr>
            <a:cxnSpLocks/>
          </p:cNvCxnSpPr>
          <p:nvPr/>
        </p:nvCxnSpPr>
        <p:spPr bwMode="auto">
          <a:xfrm flipV="1">
            <a:off x="2764771" y="4480986"/>
            <a:ext cx="0" cy="288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sp>
        <p:nvSpPr>
          <p:cNvPr id="3" name="文本框 2">
            <a:extLst>
              <a:ext uri="{FF2B5EF4-FFF2-40B4-BE49-F238E27FC236}">
                <a16:creationId xmlns:a16="http://schemas.microsoft.com/office/drawing/2014/main" id="{2150D2C3-EBCA-FBE3-7604-563430E70D82}"/>
              </a:ext>
            </a:extLst>
          </p:cNvPr>
          <p:cNvSpPr txBox="1"/>
          <p:nvPr/>
        </p:nvSpPr>
        <p:spPr>
          <a:xfrm>
            <a:off x="5796136" y="2131721"/>
            <a:ext cx="1728192" cy="360000"/>
          </a:xfrm>
          <a:prstGeom prst="rect">
            <a:avLst/>
          </a:prstGeom>
          <a:solidFill>
            <a:schemeClr val="accent5">
              <a:lumMod val="40000"/>
              <a:lumOff val="6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R</a:t>
            </a:r>
            <a:r>
              <a:rPr lang="en-US" altLang="zh-CN" sz="1600" b="1" baseline="-25000" dirty="0">
                <a:solidFill>
                  <a:schemeClr val="bg1"/>
                </a:solidFill>
                <a:cs typeface="Times New Roman" panose="02020603050405020304" pitchFamily="18" charset="0"/>
              </a:rPr>
              <a:t>2</a:t>
            </a:r>
            <a:r>
              <a:rPr lang="en-US" altLang="zh-CN" sz="1600" b="1" dirty="0">
                <a:solidFill>
                  <a:schemeClr val="bg1"/>
                </a:solidFill>
                <a:cs typeface="Times New Roman" panose="02020603050405020304" pitchFamily="18" charset="0"/>
              </a:rPr>
              <a:t> + R</a:t>
            </a:r>
            <a:r>
              <a:rPr lang="en-US" altLang="zh-CN" sz="1600" b="1" baseline="-25000" dirty="0">
                <a:solidFill>
                  <a:schemeClr val="bg1"/>
                </a:solidFill>
                <a:cs typeface="Times New Roman" panose="02020603050405020304" pitchFamily="18" charset="0"/>
              </a:rPr>
              <a:t>3</a:t>
            </a:r>
            <a:r>
              <a:rPr lang="en-US" altLang="zh-CN" sz="1600" b="1" dirty="0">
                <a:solidFill>
                  <a:schemeClr val="bg1"/>
                </a:solidFill>
                <a:cs typeface="Times New Roman" panose="02020603050405020304" pitchFamily="18" charset="0"/>
              </a:rPr>
              <a:t> </a:t>
            </a:r>
            <a:r>
              <a:rPr lang="en-US" altLang="zh-CN" sz="1600" b="1" dirty="0">
                <a:solidFill>
                  <a:schemeClr val="bg1"/>
                </a:solidFill>
                <a:cs typeface="Times New Roman" panose="02020603050405020304" pitchFamily="18" charset="0"/>
                <a:sym typeface="Wingdings" panose="05000000000000000000" pitchFamily="2" charset="2"/>
              </a:rPr>
              <a:t> R</a:t>
            </a:r>
            <a:r>
              <a:rPr lang="en-US" altLang="zh-CN" sz="1600" b="1" baseline="-25000" dirty="0">
                <a:solidFill>
                  <a:schemeClr val="bg1"/>
                </a:solidFill>
                <a:cs typeface="Times New Roman" panose="02020603050405020304" pitchFamily="18" charset="0"/>
                <a:sym typeface="Wingdings" panose="05000000000000000000" pitchFamily="2" charset="2"/>
              </a:rPr>
              <a:t>2</a:t>
            </a:r>
          </a:p>
        </p:txBody>
      </p:sp>
      <p:cxnSp>
        <p:nvCxnSpPr>
          <p:cNvPr id="4" name="直接箭头连接符 3">
            <a:extLst>
              <a:ext uri="{FF2B5EF4-FFF2-40B4-BE49-F238E27FC236}">
                <a16:creationId xmlns:a16="http://schemas.microsoft.com/office/drawing/2014/main" id="{7636C4DB-3FA4-807E-ED87-5B9826E77091}"/>
              </a:ext>
            </a:extLst>
          </p:cNvPr>
          <p:cNvCxnSpPr>
            <a:cxnSpLocks/>
            <a:stCxn id="3" idx="2"/>
            <a:endCxn id="5" idx="0"/>
          </p:cNvCxnSpPr>
          <p:nvPr/>
        </p:nvCxnSpPr>
        <p:spPr>
          <a:xfrm>
            <a:off x="6660232" y="2491721"/>
            <a:ext cx="0" cy="158451"/>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5" name="流程图: 决策 4">
            <a:extLst>
              <a:ext uri="{FF2B5EF4-FFF2-40B4-BE49-F238E27FC236}">
                <a16:creationId xmlns:a16="http://schemas.microsoft.com/office/drawing/2014/main" id="{BA9727DF-6CB7-F1BC-DCE1-7AFBCF696BF2}"/>
              </a:ext>
            </a:extLst>
          </p:cNvPr>
          <p:cNvSpPr/>
          <p:nvPr/>
        </p:nvSpPr>
        <p:spPr>
          <a:xfrm>
            <a:off x="6084168" y="2650172"/>
            <a:ext cx="1152128" cy="39600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Times New Roman" panose="02020603050405020304" pitchFamily="18" charset="0"/>
                <a:cs typeface="Times New Roman" panose="02020603050405020304" pitchFamily="18" charset="0"/>
              </a:rPr>
              <a:t>P</a:t>
            </a:r>
            <a:r>
              <a:rPr lang="en-US" altLang="zh-CN" sz="1600" b="1" baseline="-25000" dirty="0">
                <a:solidFill>
                  <a:schemeClr val="bg1"/>
                </a:solidFill>
                <a:latin typeface="Times New Roman" panose="02020603050405020304" pitchFamily="18" charset="0"/>
                <a:cs typeface="Times New Roman" panose="02020603050405020304" pitchFamily="18" charset="0"/>
              </a:rPr>
              <a:t>2</a:t>
            </a:r>
            <a:endParaRPr lang="zh-CN" altLang="en-US" sz="1600" b="1" baseline="-25000" dirty="0">
              <a:solidFill>
                <a:schemeClr val="bg1"/>
              </a:solidFill>
              <a:latin typeface="Times New Roman" panose="02020603050405020304" pitchFamily="18" charset="0"/>
              <a:cs typeface="Times New Roman" panose="02020603050405020304" pitchFamily="18" charset="0"/>
            </a:endParaRPr>
          </a:p>
        </p:txBody>
      </p:sp>
      <p:cxnSp>
        <p:nvCxnSpPr>
          <p:cNvPr id="29698" name="直接箭头连接符 29697">
            <a:extLst>
              <a:ext uri="{FF2B5EF4-FFF2-40B4-BE49-F238E27FC236}">
                <a16:creationId xmlns:a16="http://schemas.microsoft.com/office/drawing/2014/main" id="{14A517A1-8EA1-230C-E4FF-FDAAF297EC96}"/>
              </a:ext>
            </a:extLst>
          </p:cNvPr>
          <p:cNvCxnSpPr>
            <a:cxnSpLocks/>
            <a:stCxn id="5" idx="2"/>
          </p:cNvCxnSpPr>
          <p:nvPr/>
        </p:nvCxnSpPr>
        <p:spPr>
          <a:xfrm>
            <a:off x="6660232" y="3046172"/>
            <a:ext cx="0" cy="158452"/>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29701" name="文本框 29700">
            <a:extLst>
              <a:ext uri="{FF2B5EF4-FFF2-40B4-BE49-F238E27FC236}">
                <a16:creationId xmlns:a16="http://schemas.microsoft.com/office/drawing/2014/main" id="{408500ED-632D-4CBF-54BA-FD96457025DC}"/>
              </a:ext>
            </a:extLst>
          </p:cNvPr>
          <p:cNvSpPr txBox="1"/>
          <p:nvPr/>
        </p:nvSpPr>
        <p:spPr>
          <a:xfrm>
            <a:off x="7560332" y="2052496"/>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1001</a:t>
            </a:r>
          </a:p>
        </p:txBody>
      </p:sp>
      <p:sp>
        <p:nvSpPr>
          <p:cNvPr id="29702" name="文本框 29701">
            <a:extLst>
              <a:ext uri="{FF2B5EF4-FFF2-40B4-BE49-F238E27FC236}">
                <a16:creationId xmlns:a16="http://schemas.microsoft.com/office/drawing/2014/main" id="{BB1862D1-58E9-5930-4B44-5D6A2142BB8D}"/>
              </a:ext>
            </a:extLst>
          </p:cNvPr>
          <p:cNvSpPr txBox="1"/>
          <p:nvPr/>
        </p:nvSpPr>
        <p:spPr>
          <a:xfrm>
            <a:off x="7560332" y="2268520"/>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cxnSp>
        <p:nvCxnSpPr>
          <p:cNvPr id="29703" name="直接箭头连接符 13">
            <a:extLst>
              <a:ext uri="{FF2B5EF4-FFF2-40B4-BE49-F238E27FC236}">
                <a16:creationId xmlns:a16="http://schemas.microsoft.com/office/drawing/2014/main" id="{1A8B206D-74CE-F943-0E29-D42CCED4EB85}"/>
              </a:ext>
            </a:extLst>
          </p:cNvPr>
          <p:cNvCxnSpPr>
            <a:cxnSpLocks noChangeShapeType="1"/>
          </p:cNvCxnSpPr>
          <p:nvPr/>
        </p:nvCxnSpPr>
        <p:spPr bwMode="auto">
          <a:xfrm>
            <a:off x="5402312" y="2052584"/>
            <a:ext cx="0" cy="1080000"/>
          </a:xfrm>
          <a:prstGeom prst="straightConnector1">
            <a:avLst/>
          </a:prstGeom>
          <a:noFill/>
          <a:ln w="12700" cap="sq" algn="ctr">
            <a:solidFill>
              <a:srgbClr val="00B050"/>
            </a:solidFill>
            <a:round/>
            <a:headEnd type="stealth" w="med" len="med"/>
            <a:tailEnd type="stealth" w="med" len="med"/>
          </a:ln>
        </p:spPr>
      </p:cxnSp>
      <p:cxnSp>
        <p:nvCxnSpPr>
          <p:cNvPr id="29704" name="直接连接符 24">
            <a:extLst>
              <a:ext uri="{FF2B5EF4-FFF2-40B4-BE49-F238E27FC236}">
                <a16:creationId xmlns:a16="http://schemas.microsoft.com/office/drawing/2014/main" id="{17ABF2A4-83E9-9E5C-39DD-DE210C93A981}"/>
              </a:ext>
            </a:extLst>
          </p:cNvPr>
          <p:cNvCxnSpPr>
            <a:cxnSpLocks noChangeShapeType="1"/>
          </p:cNvCxnSpPr>
          <p:nvPr/>
        </p:nvCxnSpPr>
        <p:spPr bwMode="auto">
          <a:xfrm>
            <a:off x="5222924" y="3132616"/>
            <a:ext cx="357188" cy="1587"/>
          </a:xfrm>
          <a:prstGeom prst="line">
            <a:avLst/>
          </a:prstGeom>
          <a:noFill/>
          <a:ln w="12700" cap="sq" algn="ctr">
            <a:solidFill>
              <a:srgbClr val="00B050"/>
            </a:solidFill>
            <a:round/>
            <a:headEnd type="none" w="sm" len="sm"/>
            <a:tailEnd type="none" w="sm" len="sm"/>
          </a:ln>
        </p:spPr>
      </p:cxnSp>
      <p:cxnSp>
        <p:nvCxnSpPr>
          <p:cNvPr id="29775" name="直接连接符 25">
            <a:extLst>
              <a:ext uri="{FF2B5EF4-FFF2-40B4-BE49-F238E27FC236}">
                <a16:creationId xmlns:a16="http://schemas.microsoft.com/office/drawing/2014/main" id="{C5562A9B-32D8-BCF1-FA89-3B1438E8F65A}"/>
              </a:ext>
            </a:extLst>
          </p:cNvPr>
          <p:cNvCxnSpPr>
            <a:cxnSpLocks noChangeShapeType="1"/>
          </p:cNvCxnSpPr>
          <p:nvPr/>
        </p:nvCxnSpPr>
        <p:spPr bwMode="auto">
          <a:xfrm>
            <a:off x="5222925" y="2050908"/>
            <a:ext cx="357187" cy="1588"/>
          </a:xfrm>
          <a:prstGeom prst="line">
            <a:avLst/>
          </a:prstGeom>
          <a:noFill/>
          <a:ln w="12700" cap="sq" algn="ctr">
            <a:solidFill>
              <a:srgbClr val="00B050"/>
            </a:solidFill>
            <a:round/>
            <a:headEnd type="none" w="sm" len="sm"/>
            <a:tailEnd type="none" w="sm" len="sm"/>
          </a:ln>
        </p:spPr>
      </p:cxnSp>
      <p:sp>
        <p:nvSpPr>
          <p:cNvPr id="29776" name="椭圆 29775">
            <a:extLst>
              <a:ext uri="{FF2B5EF4-FFF2-40B4-BE49-F238E27FC236}">
                <a16:creationId xmlns:a16="http://schemas.microsoft.com/office/drawing/2014/main" id="{F68A45A6-3564-C82B-6A2D-40908461D6A8}"/>
              </a:ext>
            </a:extLst>
          </p:cNvPr>
          <p:cNvSpPr/>
          <p:nvPr/>
        </p:nvSpPr>
        <p:spPr>
          <a:xfrm>
            <a:off x="5292080" y="2484572"/>
            <a:ext cx="216024" cy="216024"/>
          </a:xfrm>
          <a:prstGeom prst="ellipse">
            <a:avLst/>
          </a:prstGeom>
          <a:ln>
            <a:solidFill>
              <a:srgbClr val="B9DCC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9778" name="矩形: 圆角 29777">
            <a:extLst>
              <a:ext uri="{FF2B5EF4-FFF2-40B4-BE49-F238E27FC236}">
                <a16:creationId xmlns:a16="http://schemas.microsoft.com/office/drawing/2014/main" id="{94B95311-0846-1621-2024-C0674A4A32E2}"/>
              </a:ext>
            </a:extLst>
          </p:cNvPr>
          <p:cNvSpPr/>
          <p:nvPr/>
        </p:nvSpPr>
        <p:spPr bwMode="auto">
          <a:xfrm>
            <a:off x="6367800" y="4283156"/>
            <a:ext cx="287462"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cxnSp>
        <p:nvCxnSpPr>
          <p:cNvPr id="29779" name="直接箭头连接符 29778">
            <a:extLst>
              <a:ext uri="{FF2B5EF4-FFF2-40B4-BE49-F238E27FC236}">
                <a16:creationId xmlns:a16="http://schemas.microsoft.com/office/drawing/2014/main" id="{2F1B6942-B436-E21C-E24B-906353BF94E7}"/>
              </a:ext>
            </a:extLst>
          </p:cNvPr>
          <p:cNvCxnSpPr>
            <a:cxnSpLocks/>
          </p:cNvCxnSpPr>
          <p:nvPr/>
        </p:nvCxnSpPr>
        <p:spPr bwMode="auto">
          <a:xfrm flipV="1">
            <a:off x="6511531" y="4489778"/>
            <a:ext cx="0" cy="288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sp>
        <p:nvSpPr>
          <p:cNvPr id="29700" name="灯片编号占位符 29699">
            <a:extLst>
              <a:ext uri="{FF2B5EF4-FFF2-40B4-BE49-F238E27FC236}">
                <a16:creationId xmlns:a16="http://schemas.microsoft.com/office/drawing/2014/main" id="{8FA64FB3-ABE4-8E1F-91BE-830CA4B8EDA9}"/>
              </a:ext>
            </a:extLst>
          </p:cNvPr>
          <p:cNvSpPr>
            <a:spLocks noGrp="1"/>
          </p:cNvSpPr>
          <p:nvPr>
            <p:ph type="sldNum" sz="quarter" idx="11"/>
          </p:nvPr>
        </p:nvSpPr>
        <p:spPr/>
        <p:txBody>
          <a:bodyPr/>
          <a:lstStyle/>
          <a:p>
            <a:pPr>
              <a:defRPr/>
            </a:pPr>
            <a:fld id="{168FAD51-4924-4E26-8EE5-0F0F7972BA28}" type="slidenum">
              <a:rPr lang="en-US" smtClean="0"/>
              <a:pPr>
                <a:defRPr/>
              </a:pPr>
              <a:t>52</a:t>
            </a:fld>
            <a:endParaRPr lang="en-US" dirty="0"/>
          </a:p>
        </p:txBody>
      </p:sp>
    </p:spTree>
    <p:extLst>
      <p:ext uri="{BB962C8B-B14F-4D97-AF65-F5344CB8AC3E}">
        <p14:creationId xmlns:p14="http://schemas.microsoft.com/office/powerpoint/2010/main" val="57605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9779"/>
                                        </p:tgtEl>
                                        <p:attrNameLst>
                                          <p:attrName>style.visibility</p:attrName>
                                        </p:attrNameLst>
                                      </p:cBhvr>
                                      <p:to>
                                        <p:strVal val="visible"/>
                                      </p:to>
                                    </p:set>
                                    <p:animEffect transition="in" filter="wipe(down)">
                                      <p:cBhvr>
                                        <p:cTn id="43" dur="500"/>
                                        <p:tgtEl>
                                          <p:spTgt spid="29779"/>
                                        </p:tgtEl>
                                      </p:cBhvr>
                                    </p:animEffec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29778"/>
                                        </p:tgtEl>
                                        <p:attrNameLst>
                                          <p:attrName>style.visibility</p:attrName>
                                        </p:attrNameLst>
                                      </p:cBhvr>
                                      <p:to>
                                        <p:strVal val="visible"/>
                                      </p:to>
                                    </p:set>
                                    <p:animEffect transition="in" filter="wipe(down)">
                                      <p:cBhvr>
                                        <p:cTn id="47" dur="500"/>
                                        <p:tgtEl>
                                          <p:spTgt spid="29778"/>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9780"/>
                                        </p:tgtEl>
                                        <p:attrNameLst>
                                          <p:attrName>style.visibility</p:attrName>
                                        </p:attrNameLst>
                                      </p:cBhvr>
                                      <p:to>
                                        <p:strVal val="visible"/>
                                      </p:to>
                                    </p:set>
                                    <p:animEffect transition="in" filter="fade">
                                      <p:cBhvr>
                                        <p:cTn id="52" dur="1000"/>
                                        <p:tgtEl>
                                          <p:spTgt spid="29780"/>
                                        </p:tgtEl>
                                      </p:cBhvr>
                                    </p:animEffect>
                                    <p:anim calcmode="lin" valueType="num">
                                      <p:cBhvr>
                                        <p:cTn id="53" dur="1000" fill="hold"/>
                                        <p:tgtEl>
                                          <p:spTgt spid="29780"/>
                                        </p:tgtEl>
                                        <p:attrNameLst>
                                          <p:attrName>ppt_x</p:attrName>
                                        </p:attrNameLst>
                                      </p:cBhvr>
                                      <p:tavLst>
                                        <p:tav tm="0">
                                          <p:val>
                                            <p:strVal val="#ppt_x"/>
                                          </p:val>
                                        </p:tav>
                                        <p:tav tm="100000">
                                          <p:val>
                                            <p:strVal val="#ppt_x"/>
                                          </p:val>
                                        </p:tav>
                                      </p:tavLst>
                                    </p:anim>
                                    <p:anim calcmode="lin" valueType="num">
                                      <p:cBhvr>
                                        <p:cTn id="54" dur="1000" fill="hold"/>
                                        <p:tgtEl>
                                          <p:spTgt spid="2978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9781"/>
                                        </p:tgtEl>
                                        <p:attrNameLst>
                                          <p:attrName>style.visibility</p:attrName>
                                        </p:attrNameLst>
                                      </p:cBhvr>
                                      <p:to>
                                        <p:strVal val="visible"/>
                                      </p:to>
                                    </p:set>
                                    <p:animEffect transition="in" filter="fade">
                                      <p:cBhvr>
                                        <p:cTn id="59" dur="1000"/>
                                        <p:tgtEl>
                                          <p:spTgt spid="29781"/>
                                        </p:tgtEl>
                                      </p:cBhvr>
                                    </p:animEffect>
                                    <p:anim calcmode="lin" valueType="num">
                                      <p:cBhvr>
                                        <p:cTn id="60" dur="1000" fill="hold"/>
                                        <p:tgtEl>
                                          <p:spTgt spid="29781"/>
                                        </p:tgtEl>
                                        <p:attrNameLst>
                                          <p:attrName>ppt_x</p:attrName>
                                        </p:attrNameLst>
                                      </p:cBhvr>
                                      <p:tavLst>
                                        <p:tav tm="0">
                                          <p:val>
                                            <p:strVal val="#ppt_x"/>
                                          </p:val>
                                        </p:tav>
                                        <p:tav tm="100000">
                                          <p:val>
                                            <p:strVal val="#ppt_x"/>
                                          </p:val>
                                        </p:tav>
                                      </p:tavLst>
                                    </p:anim>
                                    <p:anim calcmode="lin" valueType="num">
                                      <p:cBhvr>
                                        <p:cTn id="61" dur="1000" fill="hold"/>
                                        <p:tgtEl>
                                          <p:spTgt spid="29781"/>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9772"/>
                                        </p:tgtEl>
                                        <p:attrNameLst>
                                          <p:attrName>style.visibility</p:attrName>
                                        </p:attrNameLst>
                                      </p:cBhvr>
                                      <p:to>
                                        <p:strVal val="visible"/>
                                      </p:to>
                                    </p:set>
                                    <p:animEffect transition="in" filter="fade">
                                      <p:cBhvr>
                                        <p:cTn id="66" dur="1000"/>
                                        <p:tgtEl>
                                          <p:spTgt spid="29772"/>
                                        </p:tgtEl>
                                      </p:cBhvr>
                                    </p:animEffect>
                                    <p:anim calcmode="lin" valueType="num">
                                      <p:cBhvr>
                                        <p:cTn id="67" dur="1000" fill="hold"/>
                                        <p:tgtEl>
                                          <p:spTgt spid="29772"/>
                                        </p:tgtEl>
                                        <p:attrNameLst>
                                          <p:attrName>ppt_x</p:attrName>
                                        </p:attrNameLst>
                                      </p:cBhvr>
                                      <p:tavLst>
                                        <p:tav tm="0">
                                          <p:val>
                                            <p:strVal val="#ppt_x"/>
                                          </p:val>
                                        </p:tav>
                                        <p:tav tm="100000">
                                          <p:val>
                                            <p:strVal val="#ppt_x"/>
                                          </p:val>
                                        </p:tav>
                                      </p:tavLst>
                                    </p:anim>
                                    <p:anim calcmode="lin" valueType="num">
                                      <p:cBhvr>
                                        <p:cTn id="68" dur="1000" fill="hold"/>
                                        <p:tgtEl>
                                          <p:spTgt spid="29772"/>
                                        </p:tgtEl>
                                        <p:attrNameLst>
                                          <p:attrName>ppt_y</p:attrName>
                                        </p:attrNameLst>
                                      </p:cBhvr>
                                      <p:tavLst>
                                        <p:tav tm="0">
                                          <p:val>
                                            <p:strVal val="#ppt_y+.1"/>
                                          </p:val>
                                        </p:tav>
                                        <p:tav tm="100000">
                                          <p:val>
                                            <p:strVal val="#ppt_y"/>
                                          </p:val>
                                        </p:tav>
                                      </p:tavLst>
                                    </p:anim>
                                  </p:childTnLst>
                                </p:cTn>
                              </p:par>
                            </p:childTnLst>
                          </p:cTn>
                        </p:par>
                        <p:par>
                          <p:cTn id="69" fill="hold">
                            <p:stCondLst>
                              <p:cond delay="1000"/>
                            </p:stCondLst>
                            <p:childTnLst>
                              <p:par>
                                <p:cTn id="70" presetID="42" presetClass="entr" presetSubtype="0" fill="hold" grpId="0" nodeType="afterEffect">
                                  <p:stCondLst>
                                    <p:cond delay="0"/>
                                  </p:stCondLst>
                                  <p:childTnLst>
                                    <p:set>
                                      <p:cBhvr>
                                        <p:cTn id="71" dur="1" fill="hold">
                                          <p:stCondLst>
                                            <p:cond delay="0"/>
                                          </p:stCondLst>
                                        </p:cTn>
                                        <p:tgtEl>
                                          <p:spTgt spid="29773"/>
                                        </p:tgtEl>
                                        <p:attrNameLst>
                                          <p:attrName>style.visibility</p:attrName>
                                        </p:attrNameLst>
                                      </p:cBhvr>
                                      <p:to>
                                        <p:strVal val="visible"/>
                                      </p:to>
                                    </p:set>
                                    <p:animEffect transition="in" filter="fade">
                                      <p:cBhvr>
                                        <p:cTn id="72" dur="1000"/>
                                        <p:tgtEl>
                                          <p:spTgt spid="29773"/>
                                        </p:tgtEl>
                                      </p:cBhvr>
                                    </p:animEffect>
                                    <p:anim calcmode="lin" valueType="num">
                                      <p:cBhvr>
                                        <p:cTn id="73" dur="1000" fill="hold"/>
                                        <p:tgtEl>
                                          <p:spTgt spid="29773"/>
                                        </p:tgtEl>
                                        <p:attrNameLst>
                                          <p:attrName>ppt_x</p:attrName>
                                        </p:attrNameLst>
                                      </p:cBhvr>
                                      <p:tavLst>
                                        <p:tav tm="0">
                                          <p:val>
                                            <p:strVal val="#ppt_x"/>
                                          </p:val>
                                        </p:tav>
                                        <p:tav tm="100000">
                                          <p:val>
                                            <p:strVal val="#ppt_x"/>
                                          </p:val>
                                        </p:tav>
                                      </p:tavLst>
                                    </p:anim>
                                    <p:anim calcmode="lin" valueType="num">
                                      <p:cBhvr>
                                        <p:cTn id="74" dur="1000" fill="hold"/>
                                        <p:tgtEl>
                                          <p:spTgt spid="2977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 presetClass="emph" presetSubtype="2" fill="hold" grpId="0" nodeType="clickEffect">
                                  <p:stCondLst>
                                    <p:cond delay="0"/>
                                  </p:stCondLst>
                                  <p:childTnLst>
                                    <p:animClr clrSpc="rgb" dir="cw">
                                      <p:cBhvr override="childStyle">
                                        <p:cTn id="78" dur="2000" fill="hold"/>
                                        <p:tgtEl>
                                          <p:spTgt spid="29702"/>
                                        </p:tgtEl>
                                        <p:attrNameLst>
                                          <p:attrName>style.color</p:attrName>
                                        </p:attrNameLst>
                                      </p:cBhvr>
                                      <p:to>
                                        <a:schemeClr val="accent2"/>
                                      </p:to>
                                    </p:animClr>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9774"/>
                                        </p:tgtEl>
                                        <p:attrNameLst>
                                          <p:attrName>style.visibility</p:attrName>
                                        </p:attrNameLst>
                                      </p:cBhvr>
                                      <p:to>
                                        <p:strVal val="visible"/>
                                      </p:to>
                                    </p:set>
                                    <p:animEffect transition="in" filter="fade">
                                      <p:cBhvr>
                                        <p:cTn id="83" dur="1000"/>
                                        <p:tgtEl>
                                          <p:spTgt spid="29774"/>
                                        </p:tgtEl>
                                      </p:cBhvr>
                                    </p:animEffect>
                                    <p:anim calcmode="lin" valueType="num">
                                      <p:cBhvr>
                                        <p:cTn id="84" dur="1000" fill="hold"/>
                                        <p:tgtEl>
                                          <p:spTgt spid="29774"/>
                                        </p:tgtEl>
                                        <p:attrNameLst>
                                          <p:attrName>ppt_x</p:attrName>
                                        </p:attrNameLst>
                                      </p:cBhvr>
                                      <p:tavLst>
                                        <p:tav tm="0">
                                          <p:val>
                                            <p:strVal val="#ppt_x"/>
                                          </p:val>
                                        </p:tav>
                                        <p:tav tm="100000">
                                          <p:val>
                                            <p:strVal val="#ppt_x"/>
                                          </p:val>
                                        </p:tav>
                                      </p:tavLst>
                                    </p:anim>
                                    <p:anim calcmode="lin" valueType="num">
                                      <p:cBhvr>
                                        <p:cTn id="85" dur="1000" fill="hold"/>
                                        <p:tgtEl>
                                          <p:spTgt spid="29774"/>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9767"/>
                                        </p:tgtEl>
                                        <p:attrNameLst>
                                          <p:attrName>style.visibility</p:attrName>
                                        </p:attrNameLst>
                                      </p:cBhvr>
                                      <p:to>
                                        <p:strVal val="visible"/>
                                      </p:to>
                                    </p:set>
                                    <p:animEffect transition="in" filter="fade">
                                      <p:cBhvr>
                                        <p:cTn id="88" dur="1000"/>
                                        <p:tgtEl>
                                          <p:spTgt spid="29767"/>
                                        </p:tgtEl>
                                      </p:cBhvr>
                                    </p:animEffect>
                                    <p:anim calcmode="lin" valueType="num">
                                      <p:cBhvr>
                                        <p:cTn id="89" dur="1000" fill="hold"/>
                                        <p:tgtEl>
                                          <p:spTgt spid="29767"/>
                                        </p:tgtEl>
                                        <p:attrNameLst>
                                          <p:attrName>ppt_x</p:attrName>
                                        </p:attrNameLst>
                                      </p:cBhvr>
                                      <p:tavLst>
                                        <p:tav tm="0">
                                          <p:val>
                                            <p:strVal val="#ppt_x"/>
                                          </p:val>
                                        </p:tav>
                                        <p:tav tm="100000">
                                          <p:val>
                                            <p:strVal val="#ppt_x"/>
                                          </p:val>
                                        </p:tav>
                                      </p:tavLst>
                                    </p:anim>
                                    <p:anim calcmode="lin" valueType="num">
                                      <p:cBhvr>
                                        <p:cTn id="90" dur="1000" fill="hold"/>
                                        <p:tgtEl>
                                          <p:spTgt spid="29767"/>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9768"/>
                                        </p:tgtEl>
                                        <p:attrNameLst>
                                          <p:attrName>style.visibility</p:attrName>
                                        </p:attrNameLst>
                                      </p:cBhvr>
                                      <p:to>
                                        <p:strVal val="visible"/>
                                      </p:to>
                                    </p:set>
                                    <p:animEffect transition="in" filter="fade">
                                      <p:cBhvr>
                                        <p:cTn id="93" dur="1000"/>
                                        <p:tgtEl>
                                          <p:spTgt spid="29768"/>
                                        </p:tgtEl>
                                      </p:cBhvr>
                                    </p:animEffect>
                                    <p:anim calcmode="lin" valueType="num">
                                      <p:cBhvr>
                                        <p:cTn id="94" dur="1000" fill="hold"/>
                                        <p:tgtEl>
                                          <p:spTgt spid="29768"/>
                                        </p:tgtEl>
                                        <p:attrNameLst>
                                          <p:attrName>ppt_x</p:attrName>
                                        </p:attrNameLst>
                                      </p:cBhvr>
                                      <p:tavLst>
                                        <p:tav tm="0">
                                          <p:val>
                                            <p:strVal val="#ppt_x"/>
                                          </p:val>
                                        </p:tav>
                                        <p:tav tm="100000">
                                          <p:val>
                                            <p:strVal val="#ppt_x"/>
                                          </p:val>
                                        </p:tav>
                                      </p:tavLst>
                                    </p:anim>
                                    <p:anim calcmode="lin" valueType="num">
                                      <p:cBhvr>
                                        <p:cTn id="95" dur="1000" fill="hold"/>
                                        <p:tgtEl>
                                          <p:spTgt spid="29768"/>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29769"/>
                                        </p:tgtEl>
                                        <p:attrNameLst>
                                          <p:attrName>style.visibility</p:attrName>
                                        </p:attrNameLst>
                                      </p:cBhvr>
                                      <p:to>
                                        <p:strVal val="visible"/>
                                      </p:to>
                                    </p:set>
                                    <p:animEffect transition="in" filter="fade">
                                      <p:cBhvr>
                                        <p:cTn id="98" dur="1000"/>
                                        <p:tgtEl>
                                          <p:spTgt spid="29769"/>
                                        </p:tgtEl>
                                      </p:cBhvr>
                                    </p:animEffect>
                                    <p:anim calcmode="lin" valueType="num">
                                      <p:cBhvr>
                                        <p:cTn id="99" dur="1000" fill="hold"/>
                                        <p:tgtEl>
                                          <p:spTgt spid="29769"/>
                                        </p:tgtEl>
                                        <p:attrNameLst>
                                          <p:attrName>ppt_x</p:attrName>
                                        </p:attrNameLst>
                                      </p:cBhvr>
                                      <p:tavLst>
                                        <p:tav tm="0">
                                          <p:val>
                                            <p:strVal val="#ppt_x"/>
                                          </p:val>
                                        </p:tav>
                                        <p:tav tm="100000">
                                          <p:val>
                                            <p:strVal val="#ppt_x"/>
                                          </p:val>
                                        </p:tav>
                                      </p:tavLst>
                                    </p:anim>
                                    <p:anim calcmode="lin" valueType="num">
                                      <p:cBhvr>
                                        <p:cTn id="100" dur="1000" fill="hold"/>
                                        <p:tgtEl>
                                          <p:spTgt spid="297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7" grpId="0" animBg="1"/>
      <p:bldP spid="19" grpId="0" animBg="1"/>
      <p:bldP spid="21" grpId="0" animBg="1"/>
      <p:bldP spid="29767" grpId="0" animBg="1"/>
      <p:bldP spid="29768" grpId="0" animBg="1"/>
      <p:bldP spid="29769" grpId="0" animBg="1"/>
      <p:bldP spid="29772" grpId="0" animBg="1"/>
      <p:bldP spid="29773" grpId="0" animBg="1"/>
      <p:bldP spid="29774" grpId="0" animBg="1"/>
      <p:bldP spid="29702" grpId="0"/>
      <p:bldP spid="2977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1BB26-B436-CB7B-C5EC-BC83FCFB1204}"/>
              </a:ext>
            </a:extLst>
          </p:cNvPr>
          <p:cNvSpPr>
            <a:spLocks noGrp="1"/>
          </p:cNvSpPr>
          <p:nvPr>
            <p:ph type="title"/>
          </p:nvPr>
        </p:nvSpPr>
        <p:spPr/>
        <p:txBody>
          <a:bodyPr>
            <a:normAutofit/>
          </a:bodyPr>
          <a:lstStyle/>
          <a:p>
            <a:r>
              <a:rPr lang="zh-CN" altLang="en-US" sz="3200" dirty="0">
                <a:latin typeface="Times New Roman" panose="02020603050405020304" pitchFamily="18" charset="0"/>
                <a:cs typeface="Times New Roman" panose="02020603050405020304" pitchFamily="18" charset="0"/>
                <a:sym typeface="+mn-lt"/>
              </a:rPr>
              <a:t>第</a:t>
            </a:r>
            <a:r>
              <a:rPr lang="en-US" altLang="zh-CN" sz="3200" dirty="0">
                <a:latin typeface="Times New Roman" panose="02020603050405020304" pitchFamily="18" charset="0"/>
                <a:cs typeface="Times New Roman" panose="02020603050405020304" pitchFamily="18" charset="0"/>
                <a:sym typeface="+mn-lt"/>
              </a:rPr>
              <a:t>④</a:t>
            </a:r>
            <a:r>
              <a:rPr lang="zh-CN" altLang="en-US" sz="3200" dirty="0">
                <a:latin typeface="Times New Roman" panose="02020603050405020304" pitchFamily="18" charset="0"/>
                <a:cs typeface="Times New Roman" panose="02020603050405020304" pitchFamily="18" charset="0"/>
                <a:sym typeface="+mn-lt"/>
              </a:rPr>
              <a:t>条微指令</a:t>
            </a:r>
            <a:endParaRPr lang="zh-CN" altLang="en-US" sz="3200" dirty="0"/>
          </a:p>
        </p:txBody>
      </p:sp>
      <p:sp>
        <p:nvSpPr>
          <p:cNvPr id="29699" name="Rectangle 3"/>
          <p:cNvSpPr>
            <a:spLocks noGrp="1" noChangeArrowheads="1"/>
          </p:cNvSpPr>
          <p:nvPr>
            <p:ph sz="half" idx="1"/>
          </p:nvPr>
        </p:nvSpPr>
        <p:spPr/>
        <p:txBody>
          <a:bodyPr/>
          <a:lstStyle/>
          <a:p>
            <a:r>
              <a:rPr lang="zh-CN" altLang="en-US" dirty="0">
                <a:latin typeface="Times New Roman" panose="02020603050405020304" pitchFamily="18" charset="0"/>
                <a:cs typeface="Times New Roman" panose="02020603050405020304" pitchFamily="18" charset="0"/>
                <a:sym typeface="+mn-lt"/>
              </a:rPr>
              <a:t>发出的微命令</a:t>
            </a:r>
            <a:endParaRPr lang="en-US" altLang="zh-CN" dirty="0">
              <a:latin typeface="Times New Roman" panose="02020603050405020304" pitchFamily="18" charset="0"/>
              <a:cs typeface="Times New Roman" panose="02020603050405020304" pitchFamily="18" charset="0"/>
              <a:sym typeface="+mn-lt"/>
            </a:endParaRPr>
          </a:p>
          <a:p>
            <a:pPr lvl="1"/>
            <a:r>
              <a:rPr lang="en-US" altLang="zh-CN" b="1" dirty="0">
                <a:solidFill>
                  <a:schemeClr val="bg1"/>
                </a:solidFill>
                <a:latin typeface="Times New Roman" panose="02020603050405020304" pitchFamily="18" charset="0"/>
                <a:cs typeface="Times New Roman" panose="02020603050405020304" pitchFamily="18" charset="0"/>
                <a:sym typeface="+mn-lt"/>
              </a:rPr>
              <a:t>R</a:t>
            </a:r>
            <a:r>
              <a:rPr lang="en-US" altLang="zh-CN" b="1" baseline="-25000" dirty="0">
                <a:solidFill>
                  <a:schemeClr val="bg1"/>
                </a:solidFill>
                <a:latin typeface="Times New Roman" panose="02020603050405020304" pitchFamily="18" charset="0"/>
                <a:cs typeface="Times New Roman" panose="02020603050405020304" pitchFamily="18" charset="0"/>
                <a:sym typeface="+mn-lt"/>
              </a:rPr>
              <a:t>2</a:t>
            </a:r>
            <a:r>
              <a:rPr lang="en-US" altLang="zh-CN"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b="1" dirty="0">
                <a:solidFill>
                  <a:schemeClr val="bg1"/>
                </a:solidFill>
                <a:latin typeface="Times New Roman" panose="02020603050405020304" pitchFamily="18" charset="0"/>
                <a:cs typeface="Times New Roman" panose="02020603050405020304" pitchFamily="18" charset="0"/>
                <a:sym typeface="+mn-lt"/>
              </a:rPr>
              <a:t>X</a:t>
            </a:r>
            <a:r>
              <a:rPr lang="zh-CN" altLang="en-US" b="1" dirty="0">
                <a:solidFill>
                  <a:schemeClr val="bg1"/>
                </a:solidFill>
                <a:latin typeface="Times New Roman" panose="02020603050405020304" pitchFamily="18" charset="0"/>
                <a:cs typeface="Times New Roman" panose="02020603050405020304" pitchFamily="18" charset="0"/>
                <a:sym typeface="+mn-lt"/>
              </a:rPr>
              <a:t>，</a:t>
            </a:r>
            <a:r>
              <a:rPr lang="en-US" altLang="zh-CN" b="1" dirty="0">
                <a:solidFill>
                  <a:schemeClr val="bg1"/>
                </a:solidFill>
                <a:latin typeface="Times New Roman" panose="02020603050405020304" pitchFamily="18" charset="0"/>
                <a:cs typeface="Times New Roman" panose="02020603050405020304" pitchFamily="18" charset="0"/>
                <a:sym typeface="+mn-lt"/>
              </a:rPr>
              <a:t>R</a:t>
            </a:r>
            <a:r>
              <a:rPr lang="en-US" altLang="zh-CN" b="1" baseline="-25000" dirty="0">
                <a:solidFill>
                  <a:schemeClr val="bg1"/>
                </a:solidFill>
                <a:latin typeface="Times New Roman" panose="02020603050405020304" pitchFamily="18" charset="0"/>
                <a:cs typeface="Times New Roman" panose="02020603050405020304" pitchFamily="18" charset="0"/>
                <a:sym typeface="+mn-lt"/>
              </a:rPr>
              <a:t>3</a:t>
            </a:r>
            <a:r>
              <a:rPr lang="en-US" altLang="zh-CN"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solidFill>
                  <a:schemeClr val="bg1"/>
                </a:solidFill>
                <a:latin typeface="Times New Roman" panose="02020603050405020304" pitchFamily="18" charset="0"/>
                <a:cs typeface="Times New Roman" panose="02020603050405020304" pitchFamily="18" charset="0"/>
                <a:sym typeface="+mn-lt"/>
              </a:rPr>
              <a:t>Y</a:t>
            </a:r>
          </a:p>
          <a:p>
            <a:pPr lvl="1"/>
            <a:r>
              <a:rPr lang="en-US" altLang="zh-CN" b="1" dirty="0">
                <a:solidFill>
                  <a:schemeClr val="bg1"/>
                </a:solidFill>
                <a:latin typeface="Times New Roman" panose="02020603050405020304" pitchFamily="18" charset="0"/>
                <a:cs typeface="Times New Roman" panose="02020603050405020304" pitchFamily="18" charset="0"/>
                <a:sym typeface="+mn-lt"/>
              </a:rPr>
              <a:t>-</a:t>
            </a:r>
            <a:r>
              <a:rPr lang="zh-CN" altLang="en-US" b="1" dirty="0">
                <a:solidFill>
                  <a:schemeClr val="bg1"/>
                </a:solidFill>
                <a:latin typeface="Times New Roman" panose="02020603050405020304" pitchFamily="18" charset="0"/>
                <a:cs typeface="Times New Roman" panose="02020603050405020304" pitchFamily="18" charset="0"/>
                <a:sym typeface="+mn-lt"/>
              </a:rPr>
              <a:t>，</a:t>
            </a:r>
            <a:r>
              <a:rPr lang="en-US" altLang="zh-CN" b="1" dirty="0">
                <a:solidFill>
                  <a:schemeClr val="bg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LDR</a:t>
            </a:r>
            <a:r>
              <a:rPr lang="en-US" altLang="zh-CN" b="1" baseline="-25000" dirty="0">
                <a:solidFill>
                  <a:schemeClr val="bg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2</a:t>
            </a:r>
            <a:r>
              <a:rPr lang="en-US" altLang="zh-CN" b="1" dirty="0">
                <a:solidFill>
                  <a:schemeClr val="bg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a:t>
            </a:r>
          </a:p>
          <a:p>
            <a:pPr lvl="1"/>
            <a:endParaRPr lang="zh-CN" altLang="en-US" b="1" dirty="0">
              <a:solidFill>
                <a:schemeClr val="bg1">
                  <a:lumMod val="95000"/>
                  <a:lumOff val="5000"/>
                </a:schemeClr>
              </a:solidFill>
              <a:latin typeface="Times New Roman" panose="02020603050405020304" pitchFamily="18" charset="0"/>
              <a:cs typeface="Times New Roman" panose="02020603050405020304" pitchFamily="18" charset="0"/>
            </a:endParaRPr>
          </a:p>
          <a:p>
            <a:pPr lvl="1"/>
            <a:endParaRPr lang="en-US" altLang="zh-CN" sz="1600"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p:txBody>
      </p:sp>
      <p:sp>
        <p:nvSpPr>
          <p:cNvPr id="7" name="页脚占位符 6">
            <a:extLst>
              <a:ext uri="{FF2B5EF4-FFF2-40B4-BE49-F238E27FC236}">
                <a16:creationId xmlns:a16="http://schemas.microsoft.com/office/drawing/2014/main" id="{E88C0EA1-70A1-40CE-64FB-B5D354FF8750}"/>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22" name="矩形: 圆角 21"/>
          <p:cNvSpPr/>
          <p:nvPr/>
        </p:nvSpPr>
        <p:spPr bwMode="auto">
          <a:xfrm>
            <a:off x="4351576" y="4274364"/>
            <a:ext cx="287462"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17" name="矩形: 圆角 16">
            <a:extLst>
              <a:ext uri="{FF2B5EF4-FFF2-40B4-BE49-F238E27FC236}">
                <a16:creationId xmlns:a16="http://schemas.microsoft.com/office/drawing/2014/main" id="{8365E2A8-915C-4299-B2E7-A6E0AE15AB14}"/>
              </a:ext>
            </a:extLst>
          </p:cNvPr>
          <p:cNvSpPr/>
          <p:nvPr/>
        </p:nvSpPr>
        <p:spPr bwMode="auto">
          <a:xfrm>
            <a:off x="2551376" y="4274364"/>
            <a:ext cx="431478"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grpSp>
        <p:nvGrpSpPr>
          <p:cNvPr id="29777" name="组合 29776">
            <a:extLst>
              <a:ext uri="{FF2B5EF4-FFF2-40B4-BE49-F238E27FC236}">
                <a16:creationId xmlns:a16="http://schemas.microsoft.com/office/drawing/2014/main" id="{233293EE-C712-18A6-B221-556C291CB05B}"/>
              </a:ext>
            </a:extLst>
          </p:cNvPr>
          <p:cNvGrpSpPr/>
          <p:nvPr/>
        </p:nvGrpSpPr>
        <p:grpSpPr>
          <a:xfrm>
            <a:off x="1136424" y="3861048"/>
            <a:ext cx="6675936" cy="2016224"/>
            <a:chOff x="1136424" y="3861048"/>
            <a:chExt cx="6675936" cy="2016224"/>
          </a:xfrm>
        </p:grpSpPr>
        <p:cxnSp>
          <p:nvCxnSpPr>
            <p:cNvPr id="63" name="直接箭头连接符 62">
              <a:extLst>
                <a:ext uri="{FF2B5EF4-FFF2-40B4-BE49-F238E27FC236}">
                  <a16:creationId xmlns:a16="http://schemas.microsoft.com/office/drawing/2014/main" id="{1B3F5AEE-6ABB-01D4-69EE-361881A61022}"/>
                </a:ext>
              </a:extLst>
            </p:cNvPr>
            <p:cNvCxnSpPr>
              <a:cxnSpLocks/>
              <a:stCxn id="32" idx="0"/>
            </p:cNvCxnSpPr>
            <p:nvPr/>
          </p:nvCxnSpPr>
          <p:spPr>
            <a:xfrm flipV="1">
              <a:off x="7663248" y="4509160"/>
              <a:ext cx="5096"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5651C43-E722-D284-A433-0D2A4015B196}"/>
                </a:ext>
              </a:extLst>
            </p:cNvPr>
            <p:cNvSpPr txBox="1"/>
            <p:nvPr/>
          </p:nvSpPr>
          <p:spPr>
            <a:xfrm>
              <a:off x="119042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8" name="文本框 7">
              <a:extLst>
                <a:ext uri="{FF2B5EF4-FFF2-40B4-BE49-F238E27FC236}">
                  <a16:creationId xmlns:a16="http://schemas.microsoft.com/office/drawing/2014/main" id="{8D1C224E-C8FF-F7EC-3A0C-A62B3E3040B0}"/>
                </a:ext>
              </a:extLst>
            </p:cNvPr>
            <p:cNvSpPr txBox="1"/>
            <p:nvPr/>
          </p:nvSpPr>
          <p:spPr>
            <a:xfrm>
              <a:off x="147337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9" name="文本框 8">
              <a:extLst>
                <a:ext uri="{FF2B5EF4-FFF2-40B4-BE49-F238E27FC236}">
                  <a16:creationId xmlns:a16="http://schemas.microsoft.com/office/drawing/2014/main" id="{906E38CC-9749-B4ED-DBEE-764301D40C8B}"/>
                </a:ext>
              </a:extLst>
            </p:cNvPr>
            <p:cNvSpPr txBox="1"/>
            <p:nvPr/>
          </p:nvSpPr>
          <p:spPr>
            <a:xfrm>
              <a:off x="176322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0" name="文本框 9">
              <a:extLst>
                <a:ext uri="{FF2B5EF4-FFF2-40B4-BE49-F238E27FC236}">
                  <a16:creationId xmlns:a16="http://schemas.microsoft.com/office/drawing/2014/main" id="{C7687F1F-AC84-DE43-BA7F-C8E7244D821F}"/>
                </a:ext>
              </a:extLst>
            </p:cNvPr>
            <p:cNvSpPr txBox="1"/>
            <p:nvPr/>
          </p:nvSpPr>
          <p:spPr>
            <a:xfrm>
              <a:off x="205102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1" name="文本框 10">
              <a:extLst>
                <a:ext uri="{FF2B5EF4-FFF2-40B4-BE49-F238E27FC236}">
                  <a16:creationId xmlns:a16="http://schemas.microsoft.com/office/drawing/2014/main" id="{3B0B967F-534C-FB60-309D-B927099CE47B}"/>
                </a:ext>
              </a:extLst>
            </p:cNvPr>
            <p:cNvSpPr txBox="1"/>
            <p:nvPr/>
          </p:nvSpPr>
          <p:spPr>
            <a:xfrm>
              <a:off x="233882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2" name="文本框 11">
              <a:extLst>
                <a:ext uri="{FF2B5EF4-FFF2-40B4-BE49-F238E27FC236}">
                  <a16:creationId xmlns:a16="http://schemas.microsoft.com/office/drawing/2014/main" id="{BD89DB35-83DD-E1AE-BF70-1158DF0BAEAD}"/>
                </a:ext>
              </a:extLst>
            </p:cNvPr>
            <p:cNvSpPr txBox="1"/>
            <p:nvPr/>
          </p:nvSpPr>
          <p:spPr>
            <a:xfrm>
              <a:off x="262662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16" name="文本框 15">
              <a:extLst>
                <a:ext uri="{FF2B5EF4-FFF2-40B4-BE49-F238E27FC236}">
                  <a16:creationId xmlns:a16="http://schemas.microsoft.com/office/drawing/2014/main" id="{0C35C8DA-89BD-1C61-7C7E-768CAF68A451}"/>
                </a:ext>
              </a:extLst>
            </p:cNvPr>
            <p:cNvSpPr txBox="1"/>
            <p:nvPr/>
          </p:nvSpPr>
          <p:spPr>
            <a:xfrm>
              <a:off x="291443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0" name="文本框 19">
              <a:extLst>
                <a:ext uri="{FF2B5EF4-FFF2-40B4-BE49-F238E27FC236}">
                  <a16:creationId xmlns:a16="http://schemas.microsoft.com/office/drawing/2014/main" id="{52BF10B1-CE49-0326-F830-9EFC8670BAF6}"/>
                </a:ext>
              </a:extLst>
            </p:cNvPr>
            <p:cNvSpPr txBox="1"/>
            <p:nvPr/>
          </p:nvSpPr>
          <p:spPr>
            <a:xfrm>
              <a:off x="3202231"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3" name="文本框 22">
              <a:extLst>
                <a:ext uri="{FF2B5EF4-FFF2-40B4-BE49-F238E27FC236}">
                  <a16:creationId xmlns:a16="http://schemas.microsoft.com/office/drawing/2014/main" id="{6372EE4C-71C5-E731-E553-5F94D7C39CC9}"/>
                </a:ext>
              </a:extLst>
            </p:cNvPr>
            <p:cNvSpPr txBox="1"/>
            <p:nvPr/>
          </p:nvSpPr>
          <p:spPr>
            <a:xfrm>
              <a:off x="3777833"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4" name="文本框 23">
              <a:extLst>
                <a:ext uri="{FF2B5EF4-FFF2-40B4-BE49-F238E27FC236}">
                  <a16:creationId xmlns:a16="http://schemas.microsoft.com/office/drawing/2014/main" id="{850341C2-8CEF-327A-F7DA-09325F3CEB64}"/>
                </a:ext>
              </a:extLst>
            </p:cNvPr>
            <p:cNvSpPr txBox="1"/>
            <p:nvPr/>
          </p:nvSpPr>
          <p:spPr>
            <a:xfrm>
              <a:off x="3490032"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5" name="文本框 24">
              <a:extLst>
                <a:ext uri="{FF2B5EF4-FFF2-40B4-BE49-F238E27FC236}">
                  <a16:creationId xmlns:a16="http://schemas.microsoft.com/office/drawing/2014/main" id="{3AA36126-F178-F692-FDCD-6412035AD13D}"/>
                </a:ext>
              </a:extLst>
            </p:cNvPr>
            <p:cNvSpPr txBox="1"/>
            <p:nvPr/>
          </p:nvSpPr>
          <p:spPr>
            <a:xfrm>
              <a:off x="406563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6" name="文本框 25">
              <a:extLst>
                <a:ext uri="{FF2B5EF4-FFF2-40B4-BE49-F238E27FC236}">
                  <a16:creationId xmlns:a16="http://schemas.microsoft.com/office/drawing/2014/main" id="{FCC3DD8F-5C52-3809-3B5A-488C6B11E458}"/>
                </a:ext>
              </a:extLst>
            </p:cNvPr>
            <p:cNvSpPr txBox="1"/>
            <p:nvPr/>
          </p:nvSpPr>
          <p:spPr>
            <a:xfrm>
              <a:off x="4353435"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7" name="文本框 26">
              <a:extLst>
                <a:ext uri="{FF2B5EF4-FFF2-40B4-BE49-F238E27FC236}">
                  <a16:creationId xmlns:a16="http://schemas.microsoft.com/office/drawing/2014/main" id="{1270A3A8-06FB-E98A-7394-E675E9811F4E}"/>
                </a:ext>
              </a:extLst>
            </p:cNvPr>
            <p:cNvSpPr txBox="1"/>
            <p:nvPr/>
          </p:nvSpPr>
          <p:spPr>
            <a:xfrm>
              <a:off x="464123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8" name="文本框 27">
              <a:extLst>
                <a:ext uri="{FF2B5EF4-FFF2-40B4-BE49-F238E27FC236}">
                  <a16:creationId xmlns:a16="http://schemas.microsoft.com/office/drawing/2014/main" id="{8ECE344D-A85E-AFA9-8450-C02A0CCBEE73}"/>
                </a:ext>
              </a:extLst>
            </p:cNvPr>
            <p:cNvSpPr txBox="1"/>
            <p:nvPr/>
          </p:nvSpPr>
          <p:spPr>
            <a:xfrm>
              <a:off x="492903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29" name="文本框 28">
              <a:extLst>
                <a:ext uri="{FF2B5EF4-FFF2-40B4-BE49-F238E27FC236}">
                  <a16:creationId xmlns:a16="http://schemas.microsoft.com/office/drawing/2014/main" id="{3EDA393C-AE73-D2B1-396C-06B827498DC2}"/>
                </a:ext>
              </a:extLst>
            </p:cNvPr>
            <p:cNvSpPr txBox="1"/>
            <p:nvPr/>
          </p:nvSpPr>
          <p:spPr>
            <a:xfrm>
              <a:off x="521683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0" name="文本框 29">
              <a:extLst>
                <a:ext uri="{FF2B5EF4-FFF2-40B4-BE49-F238E27FC236}">
                  <a16:creationId xmlns:a16="http://schemas.microsoft.com/office/drawing/2014/main" id="{FE8FCB19-43FF-C001-7AAF-677C492F5FBB}"/>
                </a:ext>
              </a:extLst>
            </p:cNvPr>
            <p:cNvSpPr txBox="1"/>
            <p:nvPr/>
          </p:nvSpPr>
          <p:spPr>
            <a:xfrm>
              <a:off x="6943644"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1" name="文本框 30">
              <a:extLst>
                <a:ext uri="{FF2B5EF4-FFF2-40B4-BE49-F238E27FC236}">
                  <a16:creationId xmlns:a16="http://schemas.microsoft.com/office/drawing/2014/main" id="{B46213E9-6F2D-101C-9458-D499EE3A3B77}"/>
                </a:ext>
              </a:extLst>
            </p:cNvPr>
            <p:cNvSpPr txBox="1"/>
            <p:nvPr/>
          </p:nvSpPr>
          <p:spPr>
            <a:xfrm>
              <a:off x="7231445"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3" name="文本框 32">
              <a:extLst>
                <a:ext uri="{FF2B5EF4-FFF2-40B4-BE49-F238E27FC236}">
                  <a16:creationId xmlns:a16="http://schemas.microsoft.com/office/drawing/2014/main" id="{015940D2-4401-EAD9-1DB0-B92C8F8ED099}"/>
                </a:ext>
              </a:extLst>
            </p:cNvPr>
            <p:cNvSpPr txBox="1"/>
            <p:nvPr/>
          </p:nvSpPr>
          <p:spPr>
            <a:xfrm>
              <a:off x="550463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4" name="文本框 33">
              <a:extLst>
                <a:ext uri="{FF2B5EF4-FFF2-40B4-BE49-F238E27FC236}">
                  <a16:creationId xmlns:a16="http://schemas.microsoft.com/office/drawing/2014/main" id="{20AC735B-4727-548A-E1C6-705727DC7046}"/>
                </a:ext>
              </a:extLst>
            </p:cNvPr>
            <p:cNvSpPr txBox="1"/>
            <p:nvPr/>
          </p:nvSpPr>
          <p:spPr>
            <a:xfrm>
              <a:off x="579244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5" name="文本框 34">
              <a:extLst>
                <a:ext uri="{FF2B5EF4-FFF2-40B4-BE49-F238E27FC236}">
                  <a16:creationId xmlns:a16="http://schemas.microsoft.com/office/drawing/2014/main" id="{44DCA629-B8CE-F259-C663-3D983801B5FC}"/>
                </a:ext>
              </a:extLst>
            </p:cNvPr>
            <p:cNvSpPr txBox="1"/>
            <p:nvPr/>
          </p:nvSpPr>
          <p:spPr>
            <a:xfrm>
              <a:off x="6080241"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6" name="文本框 35">
              <a:extLst>
                <a:ext uri="{FF2B5EF4-FFF2-40B4-BE49-F238E27FC236}">
                  <a16:creationId xmlns:a16="http://schemas.microsoft.com/office/drawing/2014/main" id="{F38F5FE9-F6F2-53C3-8400-57DCEE1BA916}"/>
                </a:ext>
              </a:extLst>
            </p:cNvPr>
            <p:cNvSpPr txBox="1"/>
            <p:nvPr/>
          </p:nvSpPr>
          <p:spPr>
            <a:xfrm>
              <a:off x="6368042"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sp>
          <p:nvSpPr>
            <p:cNvPr id="37" name="文本框 36">
              <a:extLst>
                <a:ext uri="{FF2B5EF4-FFF2-40B4-BE49-F238E27FC236}">
                  <a16:creationId xmlns:a16="http://schemas.microsoft.com/office/drawing/2014/main" id="{82859838-3143-0AB3-AD93-B138A438AE36}"/>
                </a:ext>
              </a:extLst>
            </p:cNvPr>
            <p:cNvSpPr txBox="1"/>
            <p:nvPr/>
          </p:nvSpPr>
          <p:spPr>
            <a:xfrm>
              <a:off x="6655843"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3A674415-AEFE-0CA0-9F60-86F144646159}"/>
                </a:ext>
              </a:extLst>
            </p:cNvPr>
            <p:cNvCxnSpPr>
              <a:cxnSpLocks/>
              <a:stCxn id="6" idx="0"/>
              <a:endCxn id="39" idx="2"/>
            </p:cNvCxnSpPr>
            <p:nvPr/>
          </p:nvCxnSpPr>
          <p:spPr>
            <a:xfrm flipV="1">
              <a:off x="1334424" y="4113048"/>
              <a:ext cx="0"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AE8CA78D-FCDF-029F-DF04-F13165C1330D}"/>
                </a:ext>
              </a:extLst>
            </p:cNvPr>
            <p:cNvSpPr txBox="1"/>
            <p:nvPr/>
          </p:nvSpPr>
          <p:spPr>
            <a:xfrm>
              <a:off x="1136424"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9138527E-D24C-B90B-4807-7C2800545251}"/>
                </a:ext>
              </a:extLst>
            </p:cNvPr>
            <p:cNvCxnSpPr>
              <a:cxnSpLocks/>
              <a:stCxn id="9" idx="0"/>
              <a:endCxn id="41" idx="2"/>
            </p:cNvCxnSpPr>
            <p:nvPr/>
          </p:nvCxnSpPr>
          <p:spPr>
            <a:xfrm flipH="1" flipV="1">
              <a:off x="1905408" y="4113048"/>
              <a:ext cx="1818"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2F75A339-124E-CB8C-E4C9-B970F7858E87}"/>
                </a:ext>
              </a:extLst>
            </p:cNvPr>
            <p:cNvSpPr txBox="1"/>
            <p:nvPr/>
          </p:nvSpPr>
          <p:spPr>
            <a:xfrm>
              <a:off x="170740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3</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42" name="直接箭头连接符 41">
              <a:extLst>
                <a:ext uri="{FF2B5EF4-FFF2-40B4-BE49-F238E27FC236}">
                  <a16:creationId xmlns:a16="http://schemas.microsoft.com/office/drawing/2014/main" id="{D890507D-E21B-4257-EE5D-520E5A16F030}"/>
                </a:ext>
              </a:extLst>
            </p:cNvPr>
            <p:cNvCxnSpPr>
              <a:cxnSpLocks/>
              <a:stCxn id="11" idx="0"/>
              <a:endCxn id="43" idx="2"/>
            </p:cNvCxnSpPr>
            <p:nvPr/>
          </p:nvCxnSpPr>
          <p:spPr>
            <a:xfrm flipH="1" flipV="1">
              <a:off x="2481472" y="4113048"/>
              <a:ext cx="1356"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2B1279FF-0B03-A92D-902F-AF7104C0C658}"/>
                </a:ext>
              </a:extLst>
            </p:cNvPr>
            <p:cNvSpPr txBox="1"/>
            <p:nvPr/>
          </p:nvSpPr>
          <p:spPr>
            <a:xfrm>
              <a:off x="2283472"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EF1AE30F-FCC3-3159-72BC-8BE1933005E0}"/>
                </a:ext>
              </a:extLst>
            </p:cNvPr>
            <p:cNvCxnSpPr>
              <a:cxnSpLocks/>
              <a:stCxn id="16" idx="0"/>
              <a:endCxn id="45" idx="2"/>
            </p:cNvCxnSpPr>
            <p:nvPr/>
          </p:nvCxnSpPr>
          <p:spPr>
            <a:xfrm flipH="1" flipV="1">
              <a:off x="3057048" y="4113048"/>
              <a:ext cx="138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86E863D0-D0B5-1D54-829D-6FB8CC672238}"/>
                </a:ext>
              </a:extLst>
            </p:cNvPr>
            <p:cNvSpPr txBox="1"/>
            <p:nvPr/>
          </p:nvSpPr>
          <p:spPr>
            <a:xfrm>
              <a:off x="285904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399065F0-DD0C-162A-F0CC-429062D1D2FB}"/>
                </a:ext>
              </a:extLst>
            </p:cNvPr>
            <p:cNvCxnSpPr>
              <a:cxnSpLocks/>
              <a:stCxn id="24" idx="0"/>
              <a:endCxn id="47" idx="2"/>
            </p:cNvCxnSpPr>
            <p:nvPr/>
          </p:nvCxnSpPr>
          <p:spPr>
            <a:xfrm flipH="1" flipV="1">
              <a:off x="3633600" y="4113048"/>
              <a:ext cx="43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8AD09EB6-BC3C-CAA3-6694-62587BACA7D8}"/>
                </a:ext>
              </a:extLst>
            </p:cNvPr>
            <p:cNvSpPr txBox="1"/>
            <p:nvPr/>
          </p:nvSpPr>
          <p:spPr>
            <a:xfrm>
              <a:off x="3435600"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3</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Y</a:t>
              </a:r>
              <a:endParaRPr lang="zh-CN" altLang="en-US" sz="1000" b="1" dirty="0">
                <a:solidFill>
                  <a:schemeClr val="bg1">
                    <a:lumMod val="95000"/>
                    <a:lumOff val="5000"/>
                  </a:schemeClr>
                </a:solidFill>
                <a:cs typeface="Times New Roman" panose="02020603050405020304" pitchFamily="18" charset="0"/>
              </a:endParaRPr>
            </a:p>
          </p:txBody>
        </p:sp>
        <p:cxnSp>
          <p:nvCxnSpPr>
            <p:cNvPr id="48" name="直接箭头连接符 47">
              <a:extLst>
                <a:ext uri="{FF2B5EF4-FFF2-40B4-BE49-F238E27FC236}">
                  <a16:creationId xmlns:a16="http://schemas.microsoft.com/office/drawing/2014/main" id="{1CB18F4D-0CA4-F937-0303-66DE89ECFA4D}"/>
                </a:ext>
              </a:extLst>
            </p:cNvPr>
            <p:cNvCxnSpPr>
              <a:cxnSpLocks/>
              <a:stCxn id="25" idx="0"/>
              <a:endCxn id="49" idx="2"/>
            </p:cNvCxnSpPr>
            <p:nvPr/>
          </p:nvCxnSpPr>
          <p:spPr>
            <a:xfrm flipH="1" flipV="1">
              <a:off x="4209176" y="4113048"/>
              <a:ext cx="458"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C58509EB-B3A2-464B-BB91-21BC5A880F22}"/>
                </a:ext>
              </a:extLst>
            </p:cNvPr>
            <p:cNvSpPr txBox="1"/>
            <p:nvPr/>
          </p:nvSpPr>
          <p:spPr>
            <a:xfrm>
              <a:off x="4011176"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rPr>
                <a:t>M</a:t>
              </a:r>
              <a:endParaRPr lang="zh-CN" altLang="en-US" sz="1000" b="1" dirty="0">
                <a:solidFill>
                  <a:schemeClr val="bg1">
                    <a:lumMod val="95000"/>
                    <a:lumOff val="5000"/>
                  </a:schemeClr>
                </a:solidFill>
                <a:cs typeface="Times New Roman" panose="02020603050405020304" pitchFamily="18" charset="0"/>
              </a:endParaRPr>
            </a:p>
          </p:txBody>
        </p:sp>
        <p:cxnSp>
          <p:nvCxnSpPr>
            <p:cNvPr id="50" name="直接箭头连接符 49">
              <a:extLst>
                <a:ext uri="{FF2B5EF4-FFF2-40B4-BE49-F238E27FC236}">
                  <a16:creationId xmlns:a16="http://schemas.microsoft.com/office/drawing/2014/main" id="{B828CED4-FF02-462C-66F1-70758621A34A}"/>
                </a:ext>
              </a:extLst>
            </p:cNvPr>
            <p:cNvCxnSpPr>
              <a:cxnSpLocks/>
              <a:stCxn id="27" idx="0"/>
              <a:endCxn id="51" idx="2"/>
            </p:cNvCxnSpPr>
            <p:nvPr/>
          </p:nvCxnSpPr>
          <p:spPr>
            <a:xfrm flipV="1">
              <a:off x="4785236" y="4113048"/>
              <a:ext cx="4"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E26A13E2-3679-CD2D-C0FB-72EAF2D0EC81}"/>
                </a:ext>
              </a:extLst>
            </p:cNvPr>
            <p:cNvSpPr txBox="1"/>
            <p:nvPr/>
          </p:nvSpPr>
          <p:spPr>
            <a:xfrm>
              <a:off x="4587240"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RD'</a:t>
              </a:r>
              <a:endParaRPr lang="zh-CN" altLang="en-US" sz="1000" b="1" dirty="0">
                <a:solidFill>
                  <a:schemeClr val="bg1">
                    <a:lumMod val="95000"/>
                    <a:lumOff val="5000"/>
                  </a:schemeClr>
                </a:solidFill>
                <a:cs typeface="Times New Roman" panose="02020603050405020304" pitchFamily="18" charset="0"/>
              </a:endParaRPr>
            </a:p>
          </p:txBody>
        </p:sp>
        <p:cxnSp>
          <p:nvCxnSpPr>
            <p:cNvPr id="52" name="直接箭头连接符 51">
              <a:extLst>
                <a:ext uri="{FF2B5EF4-FFF2-40B4-BE49-F238E27FC236}">
                  <a16:creationId xmlns:a16="http://schemas.microsoft.com/office/drawing/2014/main" id="{55703861-9930-EAA6-FFE4-8B35274157BF}"/>
                </a:ext>
              </a:extLst>
            </p:cNvPr>
            <p:cNvCxnSpPr>
              <a:cxnSpLocks/>
              <a:stCxn id="29" idx="0"/>
              <a:endCxn id="53" idx="2"/>
            </p:cNvCxnSpPr>
            <p:nvPr/>
          </p:nvCxnSpPr>
          <p:spPr>
            <a:xfrm flipH="1" flipV="1">
              <a:off x="5351144" y="4113048"/>
              <a:ext cx="9694"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2BFCE83C-4136-0ED0-4968-6B3ACAA0C963}"/>
                </a:ext>
              </a:extLst>
            </p:cNvPr>
            <p:cNvSpPr txBox="1"/>
            <p:nvPr/>
          </p:nvSpPr>
          <p:spPr>
            <a:xfrm>
              <a:off x="5153144"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LDIR'</a:t>
              </a:r>
              <a:endParaRPr lang="zh-CN" altLang="en-US" sz="1000" b="1" dirty="0">
                <a:solidFill>
                  <a:schemeClr val="bg1">
                    <a:lumMod val="95000"/>
                    <a:lumOff val="5000"/>
                  </a:schemeClr>
                </a:solidFill>
                <a:cs typeface="Times New Roman" panose="02020603050405020304" pitchFamily="18" charset="0"/>
              </a:endParaRPr>
            </a:p>
          </p:txBody>
        </p:sp>
        <p:cxnSp>
          <p:nvCxnSpPr>
            <p:cNvPr id="54" name="直接箭头连接符 53">
              <a:extLst>
                <a:ext uri="{FF2B5EF4-FFF2-40B4-BE49-F238E27FC236}">
                  <a16:creationId xmlns:a16="http://schemas.microsoft.com/office/drawing/2014/main" id="{1D74E1F1-1489-E15D-7D1F-FC0CDDCDC3DE}"/>
                </a:ext>
              </a:extLst>
            </p:cNvPr>
            <p:cNvCxnSpPr>
              <a:cxnSpLocks/>
              <a:stCxn id="34" idx="0"/>
              <a:endCxn id="55" idx="2"/>
            </p:cNvCxnSpPr>
            <p:nvPr/>
          </p:nvCxnSpPr>
          <p:spPr>
            <a:xfrm flipH="1" flipV="1">
              <a:off x="5922128" y="4113048"/>
              <a:ext cx="14312" cy="684104"/>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738126AA-875C-3162-C3DA-C3E6EC54D08C}"/>
                </a:ext>
              </a:extLst>
            </p:cNvPr>
            <p:cNvSpPr txBox="1"/>
            <p:nvPr/>
          </p:nvSpPr>
          <p:spPr>
            <a:xfrm>
              <a:off x="5724128" y="38610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PC</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56" name="直接箭头连接符 55">
              <a:extLst>
                <a:ext uri="{FF2B5EF4-FFF2-40B4-BE49-F238E27FC236}">
                  <a16:creationId xmlns:a16="http://schemas.microsoft.com/office/drawing/2014/main" id="{6195F101-B1B9-E1C9-F17A-CF3F8D819F40}"/>
                </a:ext>
              </a:extLst>
            </p:cNvPr>
            <p:cNvCxnSpPr>
              <a:cxnSpLocks/>
              <a:stCxn id="36" idx="0"/>
              <a:endCxn id="57" idx="2"/>
            </p:cNvCxnSpPr>
            <p:nvPr/>
          </p:nvCxnSpPr>
          <p:spPr>
            <a:xfrm flipH="1" flipV="1">
              <a:off x="6511152" y="4509120"/>
              <a:ext cx="89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31717FF7-6FC9-ED4B-039A-8948E2EE523C}"/>
                </a:ext>
              </a:extLst>
            </p:cNvPr>
            <p:cNvSpPr txBox="1"/>
            <p:nvPr/>
          </p:nvSpPr>
          <p:spPr>
            <a:xfrm>
              <a:off x="6367152"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58" name="直接箭头连接符 57">
              <a:extLst>
                <a:ext uri="{FF2B5EF4-FFF2-40B4-BE49-F238E27FC236}">
                  <a16:creationId xmlns:a16="http://schemas.microsoft.com/office/drawing/2014/main" id="{57BD549C-22E6-98F5-5B03-E78C7B2593C7}"/>
                </a:ext>
              </a:extLst>
            </p:cNvPr>
            <p:cNvCxnSpPr>
              <a:cxnSpLocks/>
              <a:stCxn id="30" idx="0"/>
            </p:cNvCxnSpPr>
            <p:nvPr/>
          </p:nvCxnSpPr>
          <p:spPr>
            <a:xfrm flipV="1">
              <a:off x="7087644"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8043F0F8-E688-BCB2-5D18-FDDE01E716D0}"/>
                </a:ext>
              </a:extLst>
            </p:cNvPr>
            <p:cNvCxnSpPr>
              <a:cxnSpLocks/>
              <a:stCxn id="37" idx="0"/>
            </p:cNvCxnSpPr>
            <p:nvPr/>
          </p:nvCxnSpPr>
          <p:spPr>
            <a:xfrm flipV="1">
              <a:off x="6799843"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2F55C551-2303-CF90-AA88-C4CD053A1B1D}"/>
                </a:ext>
              </a:extLst>
            </p:cNvPr>
            <p:cNvCxnSpPr>
              <a:cxnSpLocks/>
              <a:stCxn id="35" idx="0"/>
              <a:endCxn id="61" idx="2"/>
            </p:cNvCxnSpPr>
            <p:nvPr/>
          </p:nvCxnSpPr>
          <p:spPr>
            <a:xfrm flipH="1" flipV="1">
              <a:off x="6223088" y="4509120"/>
              <a:ext cx="1153"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3794D2D2-37C2-E871-C171-7EB2139FECCA}"/>
                </a:ext>
              </a:extLst>
            </p:cNvPr>
            <p:cNvSpPr txBox="1"/>
            <p:nvPr/>
          </p:nvSpPr>
          <p:spPr>
            <a:xfrm>
              <a:off x="6079088" y="4257120"/>
              <a:ext cx="288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P</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endParaRPr lang="zh-CN" altLang="en-US" sz="1000" b="1" baseline="-25000" dirty="0">
                <a:solidFill>
                  <a:schemeClr val="bg1">
                    <a:lumMod val="95000"/>
                    <a:lumOff val="5000"/>
                  </a:schemeClr>
                </a:solidFill>
                <a:cs typeface="Times New Roman" panose="02020603050405020304" pitchFamily="18" charset="0"/>
              </a:endParaRPr>
            </a:p>
          </p:txBody>
        </p:sp>
        <p:cxnSp>
          <p:nvCxnSpPr>
            <p:cNvPr id="62" name="直接箭头连接符 61">
              <a:extLst>
                <a:ext uri="{FF2B5EF4-FFF2-40B4-BE49-F238E27FC236}">
                  <a16:creationId xmlns:a16="http://schemas.microsoft.com/office/drawing/2014/main" id="{A1E0263B-940E-C2D4-E30B-E388634DEDC4}"/>
                </a:ext>
              </a:extLst>
            </p:cNvPr>
            <p:cNvCxnSpPr>
              <a:cxnSpLocks/>
              <a:stCxn id="31" idx="0"/>
            </p:cNvCxnSpPr>
            <p:nvPr/>
          </p:nvCxnSpPr>
          <p:spPr>
            <a:xfrm flipV="1">
              <a:off x="7375445"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696" name="直接箭头连接符 29695">
              <a:extLst>
                <a:ext uri="{FF2B5EF4-FFF2-40B4-BE49-F238E27FC236}">
                  <a16:creationId xmlns:a16="http://schemas.microsoft.com/office/drawing/2014/main" id="{4E299E94-79EB-196A-96FA-4A0D2BD1FB81}"/>
                </a:ext>
              </a:extLst>
            </p:cNvPr>
            <p:cNvCxnSpPr>
              <a:cxnSpLocks/>
              <a:stCxn id="8" idx="0"/>
              <a:endCxn id="29697" idx="2"/>
            </p:cNvCxnSpPr>
            <p:nvPr/>
          </p:nvCxnSpPr>
          <p:spPr>
            <a:xfrm flipV="1">
              <a:off x="1617376" y="450912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697" name="文本框 29696">
              <a:extLst>
                <a:ext uri="{FF2B5EF4-FFF2-40B4-BE49-F238E27FC236}">
                  <a16:creationId xmlns:a16="http://schemas.microsoft.com/office/drawing/2014/main" id="{F63E4F93-11DB-2F3F-E748-B8461F5ACE2C}"/>
                </a:ext>
              </a:extLst>
            </p:cNvPr>
            <p:cNvSpPr txBox="1"/>
            <p:nvPr/>
          </p:nvSpPr>
          <p:spPr>
            <a:xfrm>
              <a:off x="1419376" y="425712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9705" name="直接箭头连接符 29704">
              <a:extLst>
                <a:ext uri="{FF2B5EF4-FFF2-40B4-BE49-F238E27FC236}">
                  <a16:creationId xmlns:a16="http://schemas.microsoft.com/office/drawing/2014/main" id="{45ABC9F7-9393-4484-437C-B3B84B9921B6}"/>
                </a:ext>
              </a:extLst>
            </p:cNvPr>
            <p:cNvCxnSpPr>
              <a:cxnSpLocks/>
              <a:endCxn id="29706" idx="2"/>
            </p:cNvCxnSpPr>
            <p:nvPr/>
          </p:nvCxnSpPr>
          <p:spPr>
            <a:xfrm flipV="1">
              <a:off x="2198520" y="450404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06" name="文本框 29705">
              <a:extLst>
                <a:ext uri="{FF2B5EF4-FFF2-40B4-BE49-F238E27FC236}">
                  <a16:creationId xmlns:a16="http://schemas.microsoft.com/office/drawing/2014/main" id="{F3157BE2-C318-3008-3F59-2F0932F1DCDC}"/>
                </a:ext>
              </a:extLst>
            </p:cNvPr>
            <p:cNvSpPr txBox="1"/>
            <p:nvPr/>
          </p:nvSpPr>
          <p:spPr>
            <a:xfrm>
              <a:off x="2000520" y="425204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1</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X</a:t>
              </a:r>
              <a:endParaRPr lang="zh-CN" altLang="en-US" sz="1000" b="1" dirty="0">
                <a:solidFill>
                  <a:schemeClr val="bg1">
                    <a:lumMod val="95000"/>
                    <a:lumOff val="5000"/>
                  </a:schemeClr>
                </a:solidFill>
                <a:cs typeface="Times New Roman" panose="02020603050405020304" pitchFamily="18" charset="0"/>
              </a:endParaRPr>
            </a:p>
          </p:txBody>
        </p:sp>
        <p:cxnSp>
          <p:nvCxnSpPr>
            <p:cNvPr id="29707" name="直接箭头连接符 29706">
              <a:extLst>
                <a:ext uri="{FF2B5EF4-FFF2-40B4-BE49-F238E27FC236}">
                  <a16:creationId xmlns:a16="http://schemas.microsoft.com/office/drawing/2014/main" id="{526A2407-1D41-F113-45B4-44364C09B9B9}"/>
                </a:ext>
              </a:extLst>
            </p:cNvPr>
            <p:cNvCxnSpPr>
              <a:cxnSpLocks/>
              <a:endCxn id="29708" idx="2"/>
            </p:cNvCxnSpPr>
            <p:nvPr/>
          </p:nvCxnSpPr>
          <p:spPr>
            <a:xfrm flipV="1">
              <a:off x="2763936" y="450404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08" name="文本框 29707">
              <a:extLst>
                <a:ext uri="{FF2B5EF4-FFF2-40B4-BE49-F238E27FC236}">
                  <a16:creationId xmlns:a16="http://schemas.microsoft.com/office/drawing/2014/main" id="{48C34C4B-E03D-8D0C-5608-C13183A7CC8F}"/>
                </a:ext>
              </a:extLst>
            </p:cNvPr>
            <p:cNvSpPr txBox="1"/>
            <p:nvPr/>
          </p:nvSpPr>
          <p:spPr>
            <a:xfrm>
              <a:off x="2565936" y="425204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R</a:t>
              </a:r>
              <a:r>
                <a:rPr lang="en-US" altLang="zh-CN" sz="1000" b="1" baseline="-25000" dirty="0">
                  <a:solidFill>
                    <a:schemeClr val="bg1">
                      <a:lumMod val="95000"/>
                      <a:lumOff val="5000"/>
                    </a:schemeClr>
                  </a:solidFill>
                  <a:cs typeface="Times New Roman" panose="02020603050405020304" pitchFamily="18" charset="0"/>
                  <a:sym typeface="Wingdings" panose="05000000000000000000" pitchFamily="2" charset="2"/>
                </a:rPr>
                <a:t>2</a:t>
              </a: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X</a:t>
              </a:r>
              <a:endParaRPr lang="zh-CN" altLang="en-US" sz="1000" b="1" dirty="0">
                <a:solidFill>
                  <a:schemeClr val="bg1">
                    <a:lumMod val="95000"/>
                    <a:lumOff val="5000"/>
                  </a:schemeClr>
                </a:solidFill>
                <a:cs typeface="Times New Roman" panose="02020603050405020304" pitchFamily="18" charset="0"/>
              </a:endParaRPr>
            </a:p>
          </p:txBody>
        </p:sp>
        <p:cxnSp>
          <p:nvCxnSpPr>
            <p:cNvPr id="29709" name="直接箭头连接符 29708">
              <a:extLst>
                <a:ext uri="{FF2B5EF4-FFF2-40B4-BE49-F238E27FC236}">
                  <a16:creationId xmlns:a16="http://schemas.microsoft.com/office/drawing/2014/main" id="{BF82BE02-5F56-4FAF-A6BA-EE8FBD573744}"/>
                </a:ext>
              </a:extLst>
            </p:cNvPr>
            <p:cNvCxnSpPr>
              <a:cxnSpLocks/>
              <a:endCxn id="29710" idx="2"/>
            </p:cNvCxnSpPr>
            <p:nvPr/>
          </p:nvCxnSpPr>
          <p:spPr>
            <a:xfrm flipV="1">
              <a:off x="3340000" y="451372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0" name="文本框 29709">
              <a:extLst>
                <a:ext uri="{FF2B5EF4-FFF2-40B4-BE49-F238E27FC236}">
                  <a16:creationId xmlns:a16="http://schemas.microsoft.com/office/drawing/2014/main" id="{0895339B-36C2-E7B0-09F3-D485C1965DF3}"/>
                </a:ext>
              </a:extLst>
            </p:cNvPr>
            <p:cNvSpPr txBox="1"/>
            <p:nvPr/>
          </p:nvSpPr>
          <p:spPr>
            <a:xfrm>
              <a:off x="3142000" y="426172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DRX</a:t>
              </a:r>
              <a:endParaRPr lang="zh-CN" altLang="en-US" sz="1000" b="1" dirty="0">
                <a:solidFill>
                  <a:schemeClr val="bg1">
                    <a:lumMod val="95000"/>
                    <a:lumOff val="5000"/>
                  </a:schemeClr>
                </a:solidFill>
                <a:cs typeface="Times New Roman" panose="02020603050405020304" pitchFamily="18" charset="0"/>
              </a:endParaRPr>
            </a:p>
          </p:txBody>
        </p:sp>
        <p:cxnSp>
          <p:nvCxnSpPr>
            <p:cNvPr id="29711" name="直接箭头连接符 29710">
              <a:extLst>
                <a:ext uri="{FF2B5EF4-FFF2-40B4-BE49-F238E27FC236}">
                  <a16:creationId xmlns:a16="http://schemas.microsoft.com/office/drawing/2014/main" id="{07903B42-04D1-6853-1FCE-D366E54FE17F}"/>
                </a:ext>
              </a:extLst>
            </p:cNvPr>
            <p:cNvCxnSpPr>
              <a:cxnSpLocks/>
              <a:endCxn id="29712" idx="2"/>
            </p:cNvCxnSpPr>
            <p:nvPr/>
          </p:nvCxnSpPr>
          <p:spPr>
            <a:xfrm flipV="1">
              <a:off x="3905904" y="450864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2" name="文本框 29711">
              <a:extLst>
                <a:ext uri="{FF2B5EF4-FFF2-40B4-BE49-F238E27FC236}">
                  <a16:creationId xmlns:a16="http://schemas.microsoft.com/office/drawing/2014/main" id="{F909A056-754B-FB1C-C9AB-68D7466F818B}"/>
                </a:ext>
              </a:extLst>
            </p:cNvPr>
            <p:cNvSpPr txBox="1"/>
            <p:nvPr/>
          </p:nvSpPr>
          <p:spPr>
            <a:xfrm>
              <a:off x="3707904" y="425664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rPr>
                <a:t>+</a:t>
              </a:r>
              <a:endParaRPr lang="zh-CN" altLang="en-US" sz="1000" b="1" dirty="0">
                <a:solidFill>
                  <a:schemeClr val="bg1">
                    <a:lumMod val="95000"/>
                    <a:lumOff val="5000"/>
                  </a:schemeClr>
                </a:solidFill>
                <a:cs typeface="Times New Roman" panose="02020603050405020304" pitchFamily="18" charset="0"/>
              </a:endParaRPr>
            </a:p>
          </p:txBody>
        </p:sp>
        <p:cxnSp>
          <p:nvCxnSpPr>
            <p:cNvPr id="29713" name="直接箭头连接符 29712">
              <a:extLst>
                <a:ext uri="{FF2B5EF4-FFF2-40B4-BE49-F238E27FC236}">
                  <a16:creationId xmlns:a16="http://schemas.microsoft.com/office/drawing/2014/main" id="{49686BC5-1DD9-1F12-BFBE-D885754CAA8E}"/>
                </a:ext>
              </a:extLst>
            </p:cNvPr>
            <p:cNvCxnSpPr>
              <a:cxnSpLocks/>
              <a:endCxn id="29714" idx="2"/>
            </p:cNvCxnSpPr>
            <p:nvPr/>
          </p:nvCxnSpPr>
          <p:spPr>
            <a:xfrm flipV="1">
              <a:off x="4497208" y="452388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4" name="文本框 29713">
              <a:extLst>
                <a:ext uri="{FF2B5EF4-FFF2-40B4-BE49-F238E27FC236}">
                  <a16:creationId xmlns:a16="http://schemas.microsoft.com/office/drawing/2014/main" id="{5BDF177A-B75F-16C1-6215-4090320C96A6}"/>
                </a:ext>
              </a:extLst>
            </p:cNvPr>
            <p:cNvSpPr txBox="1"/>
            <p:nvPr/>
          </p:nvSpPr>
          <p:spPr>
            <a:xfrm>
              <a:off x="4299208" y="427188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a:t>
              </a:r>
              <a:endParaRPr lang="zh-CN" altLang="en-US" sz="1000" b="1" dirty="0">
                <a:solidFill>
                  <a:schemeClr val="bg1">
                    <a:lumMod val="95000"/>
                    <a:lumOff val="5000"/>
                  </a:schemeClr>
                </a:solidFill>
                <a:latin typeface="Courier New" panose="02070309020205020404" pitchFamily="49" charset="0"/>
                <a:cs typeface="Courier New" panose="02070309020205020404" pitchFamily="49" charset="0"/>
              </a:endParaRPr>
            </a:p>
          </p:txBody>
        </p:sp>
        <p:cxnSp>
          <p:nvCxnSpPr>
            <p:cNvPr id="29715" name="直接箭头连接符 29714">
              <a:extLst>
                <a:ext uri="{FF2B5EF4-FFF2-40B4-BE49-F238E27FC236}">
                  <a16:creationId xmlns:a16="http://schemas.microsoft.com/office/drawing/2014/main" id="{41123E15-92DD-686E-835E-4E0BEDFE4F9F}"/>
                </a:ext>
              </a:extLst>
            </p:cNvPr>
            <p:cNvCxnSpPr>
              <a:cxnSpLocks/>
              <a:endCxn id="29716" idx="2"/>
            </p:cNvCxnSpPr>
            <p:nvPr/>
          </p:nvCxnSpPr>
          <p:spPr>
            <a:xfrm flipV="1">
              <a:off x="5058032" y="4514200"/>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6" name="文本框 29715">
              <a:extLst>
                <a:ext uri="{FF2B5EF4-FFF2-40B4-BE49-F238E27FC236}">
                  <a16:creationId xmlns:a16="http://schemas.microsoft.com/office/drawing/2014/main" id="{2CE79AEF-CEE6-2A58-626A-5FC609D1F000}"/>
                </a:ext>
              </a:extLst>
            </p:cNvPr>
            <p:cNvSpPr txBox="1"/>
            <p:nvPr/>
          </p:nvSpPr>
          <p:spPr>
            <a:xfrm>
              <a:off x="4860032" y="4262200"/>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LDDR'</a:t>
              </a:r>
              <a:endParaRPr lang="zh-CN" altLang="en-US" sz="1000" b="1" dirty="0">
                <a:solidFill>
                  <a:schemeClr val="bg1">
                    <a:lumMod val="95000"/>
                    <a:lumOff val="5000"/>
                  </a:schemeClr>
                </a:solidFill>
                <a:cs typeface="Times New Roman" panose="02020603050405020304" pitchFamily="18" charset="0"/>
              </a:endParaRPr>
            </a:p>
          </p:txBody>
        </p:sp>
        <p:cxnSp>
          <p:nvCxnSpPr>
            <p:cNvPr id="29717" name="直接箭头连接符 29716">
              <a:extLst>
                <a:ext uri="{FF2B5EF4-FFF2-40B4-BE49-F238E27FC236}">
                  <a16:creationId xmlns:a16="http://schemas.microsoft.com/office/drawing/2014/main" id="{85CCE70C-64D1-C0D8-0A31-6EB4DE86A22D}"/>
                </a:ext>
              </a:extLst>
            </p:cNvPr>
            <p:cNvCxnSpPr>
              <a:cxnSpLocks/>
              <a:endCxn id="29718" idx="2"/>
            </p:cNvCxnSpPr>
            <p:nvPr/>
          </p:nvCxnSpPr>
          <p:spPr>
            <a:xfrm flipV="1">
              <a:off x="5639176" y="4503568"/>
              <a:ext cx="0" cy="288032"/>
            </a:xfrm>
            <a:prstGeom prst="straightConnector1">
              <a:avLst/>
            </a:prstGeom>
            <a:ln>
              <a:solidFill>
                <a:schemeClr val="accent6">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29718" name="文本框 29717">
              <a:extLst>
                <a:ext uri="{FF2B5EF4-FFF2-40B4-BE49-F238E27FC236}">
                  <a16:creationId xmlns:a16="http://schemas.microsoft.com/office/drawing/2014/main" id="{B240671B-A8A3-14EC-09BC-3DF5F7C1FEB0}"/>
                </a:ext>
              </a:extLst>
            </p:cNvPr>
            <p:cNvSpPr txBox="1"/>
            <p:nvPr/>
          </p:nvSpPr>
          <p:spPr>
            <a:xfrm>
              <a:off x="5441176" y="4251568"/>
              <a:ext cx="396000" cy="252000"/>
            </a:xfrm>
            <a:prstGeom prst="rect">
              <a:avLst/>
            </a:prstGeom>
            <a:noFill/>
            <a:ln w="12700">
              <a:noFill/>
            </a:ln>
          </p:spPr>
          <p:txBody>
            <a:bodyPr wrap="square" lIns="0" tIns="0" rIns="0" bIns="0" rtlCol="0" anchor="ctr" anchorCtr="0">
              <a:noAutofit/>
            </a:bodyPr>
            <a:lstStyle/>
            <a:p>
              <a:pPr algn="ctr"/>
              <a:r>
                <a:rPr lang="en-US" altLang="zh-CN" sz="1000" b="1" dirty="0">
                  <a:solidFill>
                    <a:schemeClr val="bg1">
                      <a:lumMod val="95000"/>
                      <a:lumOff val="5000"/>
                    </a:schemeClr>
                  </a:solidFill>
                  <a:cs typeface="Times New Roman" panose="02020603050405020304" pitchFamily="18" charset="0"/>
                  <a:sym typeface="Wingdings" panose="05000000000000000000" pitchFamily="2" charset="2"/>
                </a:rPr>
                <a:t>LDAR'</a:t>
              </a:r>
              <a:endParaRPr lang="zh-CN" altLang="en-US" sz="1000" b="1" dirty="0">
                <a:solidFill>
                  <a:schemeClr val="bg1">
                    <a:lumMod val="95000"/>
                    <a:lumOff val="5000"/>
                  </a:schemeClr>
                </a:solidFill>
                <a:cs typeface="Times New Roman" panose="02020603050405020304" pitchFamily="18" charset="0"/>
              </a:endParaRPr>
            </a:p>
          </p:txBody>
        </p:sp>
        <p:sp>
          <p:nvSpPr>
            <p:cNvPr id="29719" name="文本框 29718">
              <a:extLst>
                <a:ext uri="{FF2B5EF4-FFF2-40B4-BE49-F238E27FC236}">
                  <a16:creationId xmlns:a16="http://schemas.microsoft.com/office/drawing/2014/main" id="{AC947DA4-57C1-95FB-DAE5-C6B75F0CE90C}"/>
                </a:ext>
              </a:extLst>
            </p:cNvPr>
            <p:cNvSpPr txBox="1"/>
            <p:nvPr/>
          </p:nvSpPr>
          <p:spPr>
            <a:xfrm>
              <a:off x="119270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a:t>
              </a:r>
              <a:endParaRPr lang="zh-CN" altLang="en-US" sz="1200" b="1" dirty="0">
                <a:solidFill>
                  <a:srgbClr val="00B050"/>
                </a:solidFill>
                <a:cs typeface="Times New Roman" panose="02020603050405020304" pitchFamily="18" charset="0"/>
              </a:endParaRPr>
            </a:p>
          </p:txBody>
        </p:sp>
        <p:sp>
          <p:nvSpPr>
            <p:cNvPr id="29720" name="文本框 29719">
              <a:extLst>
                <a:ext uri="{FF2B5EF4-FFF2-40B4-BE49-F238E27FC236}">
                  <a16:creationId xmlns:a16="http://schemas.microsoft.com/office/drawing/2014/main" id="{44E5B039-5330-88F8-424B-37E6022650B9}"/>
                </a:ext>
              </a:extLst>
            </p:cNvPr>
            <p:cNvSpPr txBox="1"/>
            <p:nvPr/>
          </p:nvSpPr>
          <p:spPr>
            <a:xfrm>
              <a:off x="147565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a:t>
              </a:r>
              <a:endParaRPr lang="zh-CN" altLang="en-US" sz="1200" b="1" dirty="0">
                <a:solidFill>
                  <a:srgbClr val="00B050"/>
                </a:solidFill>
                <a:cs typeface="Times New Roman" panose="02020603050405020304" pitchFamily="18" charset="0"/>
              </a:endParaRPr>
            </a:p>
          </p:txBody>
        </p:sp>
        <p:sp>
          <p:nvSpPr>
            <p:cNvPr id="29721" name="文本框 29720">
              <a:extLst>
                <a:ext uri="{FF2B5EF4-FFF2-40B4-BE49-F238E27FC236}">
                  <a16:creationId xmlns:a16="http://schemas.microsoft.com/office/drawing/2014/main" id="{31D2E9B7-81BF-32ED-886F-76B309A2E9A4}"/>
                </a:ext>
              </a:extLst>
            </p:cNvPr>
            <p:cNvSpPr txBox="1"/>
            <p:nvPr/>
          </p:nvSpPr>
          <p:spPr>
            <a:xfrm>
              <a:off x="176550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3</a:t>
              </a:r>
              <a:endParaRPr lang="zh-CN" altLang="en-US" sz="1200" b="1" dirty="0">
                <a:solidFill>
                  <a:srgbClr val="00B050"/>
                </a:solidFill>
                <a:cs typeface="Times New Roman" panose="02020603050405020304" pitchFamily="18" charset="0"/>
              </a:endParaRPr>
            </a:p>
          </p:txBody>
        </p:sp>
        <p:sp>
          <p:nvSpPr>
            <p:cNvPr id="29722" name="文本框 29721">
              <a:extLst>
                <a:ext uri="{FF2B5EF4-FFF2-40B4-BE49-F238E27FC236}">
                  <a16:creationId xmlns:a16="http://schemas.microsoft.com/office/drawing/2014/main" id="{BDAAE758-5FED-16EB-B7B9-F4A02D2DBB38}"/>
                </a:ext>
              </a:extLst>
            </p:cNvPr>
            <p:cNvSpPr txBox="1"/>
            <p:nvPr/>
          </p:nvSpPr>
          <p:spPr>
            <a:xfrm>
              <a:off x="2053307"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4</a:t>
              </a:r>
              <a:endParaRPr lang="zh-CN" altLang="en-US" sz="1200" b="1" dirty="0">
                <a:solidFill>
                  <a:srgbClr val="00B050"/>
                </a:solidFill>
                <a:cs typeface="Times New Roman" panose="02020603050405020304" pitchFamily="18" charset="0"/>
              </a:endParaRPr>
            </a:p>
          </p:txBody>
        </p:sp>
        <p:sp>
          <p:nvSpPr>
            <p:cNvPr id="29723" name="文本框 29722">
              <a:extLst>
                <a:ext uri="{FF2B5EF4-FFF2-40B4-BE49-F238E27FC236}">
                  <a16:creationId xmlns:a16="http://schemas.microsoft.com/office/drawing/2014/main" id="{81671E93-EE6C-E271-82E1-48A21F4C1505}"/>
                </a:ext>
              </a:extLst>
            </p:cNvPr>
            <p:cNvSpPr txBox="1"/>
            <p:nvPr/>
          </p:nvSpPr>
          <p:spPr>
            <a:xfrm>
              <a:off x="234110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5</a:t>
              </a:r>
              <a:endParaRPr lang="zh-CN" altLang="en-US" sz="1200" b="1" dirty="0">
                <a:solidFill>
                  <a:srgbClr val="00B050"/>
                </a:solidFill>
                <a:cs typeface="Times New Roman" panose="02020603050405020304" pitchFamily="18" charset="0"/>
              </a:endParaRPr>
            </a:p>
          </p:txBody>
        </p:sp>
        <p:sp>
          <p:nvSpPr>
            <p:cNvPr id="29724" name="文本框 29723">
              <a:extLst>
                <a:ext uri="{FF2B5EF4-FFF2-40B4-BE49-F238E27FC236}">
                  <a16:creationId xmlns:a16="http://schemas.microsoft.com/office/drawing/2014/main" id="{37039A67-ED90-5ED1-4B46-93B5FE6CB87A}"/>
                </a:ext>
              </a:extLst>
            </p:cNvPr>
            <p:cNvSpPr txBox="1"/>
            <p:nvPr/>
          </p:nvSpPr>
          <p:spPr>
            <a:xfrm>
              <a:off x="2628909"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6</a:t>
              </a:r>
              <a:endParaRPr lang="zh-CN" altLang="en-US" sz="1200" b="1" dirty="0">
                <a:solidFill>
                  <a:srgbClr val="00B050"/>
                </a:solidFill>
                <a:cs typeface="Times New Roman" panose="02020603050405020304" pitchFamily="18" charset="0"/>
              </a:endParaRPr>
            </a:p>
          </p:txBody>
        </p:sp>
        <p:sp>
          <p:nvSpPr>
            <p:cNvPr id="29725" name="文本框 29724">
              <a:extLst>
                <a:ext uri="{FF2B5EF4-FFF2-40B4-BE49-F238E27FC236}">
                  <a16:creationId xmlns:a16="http://schemas.microsoft.com/office/drawing/2014/main" id="{C13E2640-1E2F-C93F-9A27-5236688B0332}"/>
                </a:ext>
              </a:extLst>
            </p:cNvPr>
            <p:cNvSpPr txBox="1"/>
            <p:nvPr/>
          </p:nvSpPr>
          <p:spPr>
            <a:xfrm>
              <a:off x="2916710"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7</a:t>
              </a:r>
              <a:endParaRPr lang="zh-CN" altLang="en-US" sz="1200" b="1" dirty="0">
                <a:solidFill>
                  <a:srgbClr val="00B050"/>
                </a:solidFill>
                <a:cs typeface="Times New Roman" panose="02020603050405020304" pitchFamily="18" charset="0"/>
              </a:endParaRPr>
            </a:p>
          </p:txBody>
        </p:sp>
        <p:sp>
          <p:nvSpPr>
            <p:cNvPr id="29726" name="文本框 29725">
              <a:extLst>
                <a:ext uri="{FF2B5EF4-FFF2-40B4-BE49-F238E27FC236}">
                  <a16:creationId xmlns:a16="http://schemas.microsoft.com/office/drawing/2014/main" id="{F95D35C7-F1D1-DA57-490F-2FE70D538590}"/>
                </a:ext>
              </a:extLst>
            </p:cNvPr>
            <p:cNvSpPr txBox="1"/>
            <p:nvPr/>
          </p:nvSpPr>
          <p:spPr>
            <a:xfrm>
              <a:off x="3204511"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8</a:t>
              </a:r>
              <a:endParaRPr lang="zh-CN" altLang="en-US" sz="1200" b="1" dirty="0">
                <a:solidFill>
                  <a:srgbClr val="00B050"/>
                </a:solidFill>
                <a:cs typeface="Times New Roman" panose="02020603050405020304" pitchFamily="18" charset="0"/>
              </a:endParaRPr>
            </a:p>
          </p:txBody>
        </p:sp>
        <p:sp>
          <p:nvSpPr>
            <p:cNvPr id="29727" name="文本框 29726">
              <a:extLst>
                <a:ext uri="{FF2B5EF4-FFF2-40B4-BE49-F238E27FC236}">
                  <a16:creationId xmlns:a16="http://schemas.microsoft.com/office/drawing/2014/main" id="{2F22846D-EB12-F80E-512C-6E5C001EC375}"/>
                </a:ext>
              </a:extLst>
            </p:cNvPr>
            <p:cNvSpPr txBox="1"/>
            <p:nvPr/>
          </p:nvSpPr>
          <p:spPr>
            <a:xfrm>
              <a:off x="3780113"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10</a:t>
              </a:r>
              <a:endParaRPr lang="zh-CN" altLang="en-US" sz="1200" b="1" dirty="0">
                <a:solidFill>
                  <a:srgbClr val="00B050"/>
                </a:solidFill>
                <a:cs typeface="Times New Roman" panose="02020603050405020304" pitchFamily="18" charset="0"/>
              </a:endParaRPr>
            </a:p>
          </p:txBody>
        </p:sp>
        <p:sp>
          <p:nvSpPr>
            <p:cNvPr id="29728" name="文本框 29727">
              <a:extLst>
                <a:ext uri="{FF2B5EF4-FFF2-40B4-BE49-F238E27FC236}">
                  <a16:creationId xmlns:a16="http://schemas.microsoft.com/office/drawing/2014/main" id="{29A298DF-56C1-9707-C2F5-9EC76F71E1ED}"/>
                </a:ext>
              </a:extLst>
            </p:cNvPr>
            <p:cNvSpPr txBox="1"/>
            <p:nvPr/>
          </p:nvSpPr>
          <p:spPr>
            <a:xfrm>
              <a:off x="3492312"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9</a:t>
              </a:r>
              <a:endParaRPr lang="zh-CN" altLang="en-US" sz="1200" b="1" dirty="0">
                <a:solidFill>
                  <a:srgbClr val="00B050"/>
                </a:solidFill>
                <a:cs typeface="Times New Roman" panose="02020603050405020304" pitchFamily="18" charset="0"/>
              </a:endParaRPr>
            </a:p>
          </p:txBody>
        </p:sp>
        <p:sp>
          <p:nvSpPr>
            <p:cNvPr id="29729" name="文本框 29728">
              <a:extLst>
                <a:ext uri="{FF2B5EF4-FFF2-40B4-BE49-F238E27FC236}">
                  <a16:creationId xmlns:a16="http://schemas.microsoft.com/office/drawing/2014/main" id="{211E6B2C-67CA-D6DE-38FE-BA10D22937E4}"/>
                </a:ext>
              </a:extLst>
            </p:cNvPr>
            <p:cNvSpPr txBox="1"/>
            <p:nvPr/>
          </p:nvSpPr>
          <p:spPr>
            <a:xfrm>
              <a:off x="406791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11</a:t>
              </a:r>
              <a:endParaRPr lang="zh-CN" altLang="en-US" sz="1200" b="1" dirty="0">
                <a:solidFill>
                  <a:srgbClr val="00B050"/>
                </a:solidFill>
                <a:cs typeface="Times New Roman" panose="02020603050405020304" pitchFamily="18" charset="0"/>
              </a:endParaRPr>
            </a:p>
          </p:txBody>
        </p:sp>
        <p:sp>
          <p:nvSpPr>
            <p:cNvPr id="29730" name="文本框 29729">
              <a:extLst>
                <a:ext uri="{FF2B5EF4-FFF2-40B4-BE49-F238E27FC236}">
                  <a16:creationId xmlns:a16="http://schemas.microsoft.com/office/drawing/2014/main" id="{B764F0BA-496F-989C-1026-3964413A0315}"/>
                </a:ext>
              </a:extLst>
            </p:cNvPr>
            <p:cNvSpPr txBox="1"/>
            <p:nvPr/>
          </p:nvSpPr>
          <p:spPr>
            <a:xfrm>
              <a:off x="4355715"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12</a:t>
              </a:r>
              <a:endParaRPr lang="zh-CN" altLang="en-US" sz="1200" b="1" dirty="0">
                <a:solidFill>
                  <a:srgbClr val="00B050"/>
                </a:solidFill>
                <a:cs typeface="Times New Roman" panose="02020603050405020304" pitchFamily="18" charset="0"/>
              </a:endParaRPr>
            </a:p>
          </p:txBody>
        </p:sp>
        <p:sp>
          <p:nvSpPr>
            <p:cNvPr id="29731" name="文本框 29730">
              <a:extLst>
                <a:ext uri="{FF2B5EF4-FFF2-40B4-BE49-F238E27FC236}">
                  <a16:creationId xmlns:a16="http://schemas.microsoft.com/office/drawing/2014/main" id="{30DB89BA-E4F1-74A4-F3B8-EC410920DDAA}"/>
                </a:ext>
              </a:extLst>
            </p:cNvPr>
            <p:cNvSpPr txBox="1"/>
            <p:nvPr/>
          </p:nvSpPr>
          <p:spPr>
            <a:xfrm>
              <a:off x="4643516"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13</a:t>
              </a:r>
              <a:endParaRPr lang="zh-CN" altLang="en-US" sz="1200" b="1" dirty="0">
                <a:solidFill>
                  <a:srgbClr val="00B050"/>
                </a:solidFill>
                <a:cs typeface="Times New Roman" panose="02020603050405020304" pitchFamily="18" charset="0"/>
              </a:endParaRPr>
            </a:p>
          </p:txBody>
        </p:sp>
        <p:sp>
          <p:nvSpPr>
            <p:cNvPr id="29732" name="文本框 29731">
              <a:extLst>
                <a:ext uri="{FF2B5EF4-FFF2-40B4-BE49-F238E27FC236}">
                  <a16:creationId xmlns:a16="http://schemas.microsoft.com/office/drawing/2014/main" id="{DF94156A-D957-3EF7-A21A-C600F4BF3ACA}"/>
                </a:ext>
              </a:extLst>
            </p:cNvPr>
            <p:cNvSpPr txBox="1"/>
            <p:nvPr/>
          </p:nvSpPr>
          <p:spPr>
            <a:xfrm>
              <a:off x="4931317"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14</a:t>
              </a:r>
              <a:endParaRPr lang="zh-CN" altLang="en-US" sz="1200" b="1" dirty="0">
                <a:solidFill>
                  <a:srgbClr val="00B050"/>
                </a:solidFill>
                <a:cs typeface="Times New Roman" panose="02020603050405020304" pitchFamily="18" charset="0"/>
              </a:endParaRPr>
            </a:p>
          </p:txBody>
        </p:sp>
        <p:sp>
          <p:nvSpPr>
            <p:cNvPr id="29733" name="文本框 29732">
              <a:extLst>
                <a:ext uri="{FF2B5EF4-FFF2-40B4-BE49-F238E27FC236}">
                  <a16:creationId xmlns:a16="http://schemas.microsoft.com/office/drawing/2014/main" id="{D5625421-9B37-B67A-7E55-E8793909878F}"/>
                </a:ext>
              </a:extLst>
            </p:cNvPr>
            <p:cNvSpPr txBox="1"/>
            <p:nvPr/>
          </p:nvSpPr>
          <p:spPr>
            <a:xfrm>
              <a:off x="521911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15</a:t>
              </a:r>
              <a:endParaRPr lang="zh-CN" altLang="en-US" sz="1200" b="1" dirty="0">
                <a:solidFill>
                  <a:srgbClr val="00B050"/>
                </a:solidFill>
                <a:cs typeface="Times New Roman" panose="02020603050405020304" pitchFamily="18" charset="0"/>
              </a:endParaRPr>
            </a:p>
          </p:txBody>
        </p:sp>
        <p:sp>
          <p:nvSpPr>
            <p:cNvPr id="29734" name="文本框 29733">
              <a:extLst>
                <a:ext uri="{FF2B5EF4-FFF2-40B4-BE49-F238E27FC236}">
                  <a16:creationId xmlns:a16="http://schemas.microsoft.com/office/drawing/2014/main" id="{A307E9B3-E201-2CE7-C1BC-FC2E1BC88DBD}"/>
                </a:ext>
              </a:extLst>
            </p:cNvPr>
            <p:cNvSpPr txBox="1"/>
            <p:nvPr/>
          </p:nvSpPr>
          <p:spPr>
            <a:xfrm>
              <a:off x="6945924"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21</a:t>
              </a:r>
              <a:endParaRPr lang="zh-CN" altLang="en-US" sz="1200" b="1" dirty="0">
                <a:solidFill>
                  <a:srgbClr val="00B050"/>
                </a:solidFill>
                <a:cs typeface="Times New Roman" panose="02020603050405020304" pitchFamily="18" charset="0"/>
              </a:endParaRPr>
            </a:p>
          </p:txBody>
        </p:sp>
        <p:sp>
          <p:nvSpPr>
            <p:cNvPr id="29735" name="文本框 29734">
              <a:extLst>
                <a:ext uri="{FF2B5EF4-FFF2-40B4-BE49-F238E27FC236}">
                  <a16:creationId xmlns:a16="http://schemas.microsoft.com/office/drawing/2014/main" id="{89CFE92C-C17A-892E-2A53-7701BBA0B6F5}"/>
                </a:ext>
              </a:extLst>
            </p:cNvPr>
            <p:cNvSpPr txBox="1"/>
            <p:nvPr/>
          </p:nvSpPr>
          <p:spPr>
            <a:xfrm>
              <a:off x="7233725"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22</a:t>
              </a:r>
              <a:endParaRPr lang="zh-CN" altLang="en-US" sz="1200" b="1" dirty="0">
                <a:solidFill>
                  <a:srgbClr val="00B050"/>
                </a:solidFill>
                <a:cs typeface="Times New Roman" panose="02020603050405020304" pitchFamily="18" charset="0"/>
              </a:endParaRPr>
            </a:p>
          </p:txBody>
        </p:sp>
        <p:sp>
          <p:nvSpPr>
            <p:cNvPr id="29736" name="文本框 29735">
              <a:extLst>
                <a:ext uri="{FF2B5EF4-FFF2-40B4-BE49-F238E27FC236}">
                  <a16:creationId xmlns:a16="http://schemas.microsoft.com/office/drawing/2014/main" id="{855F8FDD-6E87-7EB9-47D4-F28FF03A14D0}"/>
                </a:ext>
              </a:extLst>
            </p:cNvPr>
            <p:cNvSpPr txBox="1"/>
            <p:nvPr/>
          </p:nvSpPr>
          <p:spPr>
            <a:xfrm>
              <a:off x="7521528"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23</a:t>
              </a:r>
              <a:endParaRPr lang="zh-CN" altLang="en-US" sz="1200" b="1" dirty="0">
                <a:solidFill>
                  <a:srgbClr val="00B050"/>
                </a:solidFill>
                <a:cs typeface="Times New Roman" panose="02020603050405020304" pitchFamily="18" charset="0"/>
              </a:endParaRPr>
            </a:p>
          </p:txBody>
        </p:sp>
        <p:sp>
          <p:nvSpPr>
            <p:cNvPr id="29737" name="文本框 29736">
              <a:extLst>
                <a:ext uri="{FF2B5EF4-FFF2-40B4-BE49-F238E27FC236}">
                  <a16:creationId xmlns:a16="http://schemas.microsoft.com/office/drawing/2014/main" id="{06083283-161F-751B-E103-B664EFBCB2BE}"/>
                </a:ext>
              </a:extLst>
            </p:cNvPr>
            <p:cNvSpPr txBox="1"/>
            <p:nvPr/>
          </p:nvSpPr>
          <p:spPr>
            <a:xfrm>
              <a:off x="5506919"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16</a:t>
              </a:r>
              <a:endParaRPr lang="zh-CN" altLang="en-US" sz="1200" b="1" dirty="0">
                <a:solidFill>
                  <a:srgbClr val="00B050"/>
                </a:solidFill>
                <a:cs typeface="Times New Roman" panose="02020603050405020304" pitchFamily="18" charset="0"/>
              </a:endParaRPr>
            </a:p>
          </p:txBody>
        </p:sp>
        <p:sp>
          <p:nvSpPr>
            <p:cNvPr id="29738" name="文本框 29737">
              <a:extLst>
                <a:ext uri="{FF2B5EF4-FFF2-40B4-BE49-F238E27FC236}">
                  <a16:creationId xmlns:a16="http://schemas.microsoft.com/office/drawing/2014/main" id="{62645C8F-78F3-E009-E8E4-73CDFB23BEFE}"/>
                </a:ext>
              </a:extLst>
            </p:cNvPr>
            <p:cNvSpPr txBox="1"/>
            <p:nvPr/>
          </p:nvSpPr>
          <p:spPr>
            <a:xfrm>
              <a:off x="5794720"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17</a:t>
              </a:r>
              <a:endParaRPr lang="zh-CN" altLang="en-US" sz="1200" b="1" dirty="0">
                <a:solidFill>
                  <a:srgbClr val="00B050"/>
                </a:solidFill>
                <a:cs typeface="Times New Roman" panose="02020603050405020304" pitchFamily="18" charset="0"/>
              </a:endParaRPr>
            </a:p>
          </p:txBody>
        </p:sp>
        <p:sp>
          <p:nvSpPr>
            <p:cNvPr id="29739" name="文本框 29738">
              <a:extLst>
                <a:ext uri="{FF2B5EF4-FFF2-40B4-BE49-F238E27FC236}">
                  <a16:creationId xmlns:a16="http://schemas.microsoft.com/office/drawing/2014/main" id="{058E4D64-1B2C-6056-4650-C295F56F61EF}"/>
                </a:ext>
              </a:extLst>
            </p:cNvPr>
            <p:cNvSpPr txBox="1"/>
            <p:nvPr/>
          </p:nvSpPr>
          <p:spPr>
            <a:xfrm>
              <a:off x="6082521"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18</a:t>
              </a:r>
              <a:endParaRPr lang="zh-CN" altLang="en-US" sz="1200" b="1" dirty="0">
                <a:solidFill>
                  <a:srgbClr val="00B050"/>
                </a:solidFill>
                <a:cs typeface="Times New Roman" panose="02020603050405020304" pitchFamily="18" charset="0"/>
              </a:endParaRPr>
            </a:p>
          </p:txBody>
        </p:sp>
        <p:sp>
          <p:nvSpPr>
            <p:cNvPr id="29740" name="文本框 29739">
              <a:extLst>
                <a:ext uri="{FF2B5EF4-FFF2-40B4-BE49-F238E27FC236}">
                  <a16:creationId xmlns:a16="http://schemas.microsoft.com/office/drawing/2014/main" id="{13336EA0-0B5E-057A-E203-6E3302E2B3DF}"/>
                </a:ext>
              </a:extLst>
            </p:cNvPr>
            <p:cNvSpPr txBox="1"/>
            <p:nvPr/>
          </p:nvSpPr>
          <p:spPr>
            <a:xfrm>
              <a:off x="6370322"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19</a:t>
              </a:r>
              <a:endParaRPr lang="zh-CN" altLang="en-US" sz="1200" b="1" dirty="0">
                <a:solidFill>
                  <a:srgbClr val="00B050"/>
                </a:solidFill>
                <a:cs typeface="Times New Roman" panose="02020603050405020304" pitchFamily="18" charset="0"/>
              </a:endParaRPr>
            </a:p>
          </p:txBody>
        </p:sp>
        <p:sp>
          <p:nvSpPr>
            <p:cNvPr id="29741" name="文本框 29740">
              <a:extLst>
                <a:ext uri="{FF2B5EF4-FFF2-40B4-BE49-F238E27FC236}">
                  <a16:creationId xmlns:a16="http://schemas.microsoft.com/office/drawing/2014/main" id="{58889FBE-D1C5-523B-20AD-091FAE7DCCD1}"/>
                </a:ext>
              </a:extLst>
            </p:cNvPr>
            <p:cNvSpPr txBox="1"/>
            <p:nvPr/>
          </p:nvSpPr>
          <p:spPr>
            <a:xfrm>
              <a:off x="6658123" y="5152112"/>
              <a:ext cx="288000" cy="360000"/>
            </a:xfrm>
            <a:prstGeom prst="rect">
              <a:avLst/>
            </a:prstGeom>
            <a:noFill/>
            <a:ln w="12700">
              <a:noFill/>
            </a:ln>
          </p:spPr>
          <p:txBody>
            <a:bodyPr wrap="square" lIns="0" tIns="0" rIns="0" bIns="0" rtlCol="0" anchor="ctr" anchorCtr="0">
              <a:noAutofit/>
            </a:bodyPr>
            <a:lstStyle/>
            <a:p>
              <a:pPr algn="ctr"/>
              <a:r>
                <a:rPr lang="en-US" altLang="zh-CN" sz="1200" b="1" dirty="0">
                  <a:solidFill>
                    <a:srgbClr val="00B050"/>
                  </a:solidFill>
                  <a:cs typeface="Times New Roman" panose="02020603050405020304" pitchFamily="18" charset="0"/>
                  <a:sym typeface="Wingdings" panose="05000000000000000000" pitchFamily="2" charset="2"/>
                </a:rPr>
                <a:t>20</a:t>
              </a:r>
              <a:endParaRPr lang="zh-CN" altLang="en-US" sz="1200" b="1" dirty="0">
                <a:solidFill>
                  <a:srgbClr val="00B050"/>
                </a:solidFill>
                <a:cs typeface="Times New Roman" panose="02020603050405020304" pitchFamily="18" charset="0"/>
              </a:endParaRPr>
            </a:p>
          </p:txBody>
        </p:sp>
        <p:sp>
          <p:nvSpPr>
            <p:cNvPr id="29742" name="文本框 29741">
              <a:extLst>
                <a:ext uri="{FF2B5EF4-FFF2-40B4-BE49-F238E27FC236}">
                  <a16:creationId xmlns:a16="http://schemas.microsoft.com/office/drawing/2014/main" id="{EBE86902-2AC2-3145-4A94-7F41CC7441E7}"/>
                </a:ext>
              </a:extLst>
            </p:cNvPr>
            <p:cNvSpPr txBox="1"/>
            <p:nvPr/>
          </p:nvSpPr>
          <p:spPr>
            <a:xfrm>
              <a:off x="6876256" y="4257120"/>
              <a:ext cx="720000" cy="252000"/>
            </a:xfrm>
            <a:prstGeom prst="rect">
              <a:avLst/>
            </a:prstGeom>
            <a:noFill/>
            <a:ln w="12700">
              <a:noFill/>
            </a:ln>
          </p:spPr>
          <p:txBody>
            <a:bodyPr wrap="square" lIns="0" tIns="0" rIns="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直接地址</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743" name="文本框 29742">
              <a:extLst>
                <a:ext uri="{FF2B5EF4-FFF2-40B4-BE49-F238E27FC236}">
                  <a16:creationId xmlns:a16="http://schemas.microsoft.com/office/drawing/2014/main" id="{6A7B8B62-354F-203F-4B5E-4C79AF725EFF}"/>
                </a:ext>
              </a:extLst>
            </p:cNvPr>
            <p:cNvSpPr txBox="1"/>
            <p:nvPr/>
          </p:nvSpPr>
          <p:spPr>
            <a:xfrm>
              <a:off x="3183184" y="5594320"/>
              <a:ext cx="900000" cy="252000"/>
            </a:xfrm>
            <a:prstGeom prst="rect">
              <a:avLst/>
            </a:prstGeom>
            <a:noFill/>
            <a:ln w="12700">
              <a:noFill/>
            </a:ln>
          </p:spPr>
          <p:txBody>
            <a:bodyPr wrap="square" lIns="72000" tIns="0" rIns="7200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操作控制</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744" name="文本框 29743">
              <a:extLst>
                <a:ext uri="{FF2B5EF4-FFF2-40B4-BE49-F238E27FC236}">
                  <a16:creationId xmlns:a16="http://schemas.microsoft.com/office/drawing/2014/main" id="{D0782BCB-168C-A734-5C10-396F1CA70188}"/>
                </a:ext>
              </a:extLst>
            </p:cNvPr>
            <p:cNvSpPr txBox="1"/>
            <p:nvPr/>
          </p:nvSpPr>
          <p:spPr>
            <a:xfrm>
              <a:off x="6542504" y="5594320"/>
              <a:ext cx="900000" cy="252000"/>
            </a:xfrm>
            <a:prstGeom prst="rect">
              <a:avLst/>
            </a:prstGeom>
            <a:noFill/>
            <a:ln w="12700">
              <a:noFill/>
            </a:ln>
          </p:spPr>
          <p:txBody>
            <a:bodyPr wrap="square" lIns="72000" tIns="0" rIns="72000" bIns="0" rtlCol="0" anchor="ctr" anchorCtr="0">
              <a:noAutofit/>
            </a:bodyPr>
            <a:lstStyle/>
            <a:p>
              <a:pPr algn="ctr"/>
              <a:r>
                <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顺序控制</a:t>
              </a:r>
              <a:endParaRPr lang="zh-CN" altLang="en-US" sz="14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9745" name="直接箭头连接符 29744">
              <a:extLst>
                <a:ext uri="{FF2B5EF4-FFF2-40B4-BE49-F238E27FC236}">
                  <a16:creationId xmlns:a16="http://schemas.microsoft.com/office/drawing/2014/main" id="{650C98D4-2941-A0B5-36EE-BE4D5C522621}"/>
                </a:ext>
              </a:extLst>
            </p:cNvPr>
            <p:cNvCxnSpPr>
              <a:cxnSpLocks/>
            </p:cNvCxnSpPr>
            <p:nvPr/>
          </p:nvCxnSpPr>
          <p:spPr>
            <a:xfrm flipH="1">
              <a:off x="1187624" y="5720320"/>
              <a:ext cx="1995560"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746" name="直接箭头连接符 29745">
              <a:extLst>
                <a:ext uri="{FF2B5EF4-FFF2-40B4-BE49-F238E27FC236}">
                  <a16:creationId xmlns:a16="http://schemas.microsoft.com/office/drawing/2014/main" id="{AE3D1D07-3408-73C1-D81B-FD3F3EC0D60C}"/>
                </a:ext>
              </a:extLst>
            </p:cNvPr>
            <p:cNvCxnSpPr>
              <a:cxnSpLocks/>
            </p:cNvCxnSpPr>
            <p:nvPr/>
          </p:nvCxnSpPr>
          <p:spPr>
            <a:xfrm>
              <a:off x="4083184" y="5720320"/>
              <a:ext cx="2000984"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747" name="直接箭头连接符 29746">
              <a:extLst>
                <a:ext uri="{FF2B5EF4-FFF2-40B4-BE49-F238E27FC236}">
                  <a16:creationId xmlns:a16="http://schemas.microsoft.com/office/drawing/2014/main" id="{DE66D649-0D15-9E31-3570-FCECBA9E32BD}"/>
                </a:ext>
              </a:extLst>
            </p:cNvPr>
            <p:cNvCxnSpPr>
              <a:cxnSpLocks/>
            </p:cNvCxnSpPr>
            <p:nvPr/>
          </p:nvCxnSpPr>
          <p:spPr>
            <a:xfrm flipV="1">
              <a:off x="1192704"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748" name="直接箭头连接符 29747">
              <a:extLst>
                <a:ext uri="{FF2B5EF4-FFF2-40B4-BE49-F238E27FC236}">
                  <a16:creationId xmlns:a16="http://schemas.microsoft.com/office/drawing/2014/main" id="{7B65A5F4-7BBD-F69A-8038-C88A0272533D}"/>
                </a:ext>
              </a:extLst>
            </p:cNvPr>
            <p:cNvCxnSpPr>
              <a:cxnSpLocks/>
            </p:cNvCxnSpPr>
            <p:nvPr/>
          </p:nvCxnSpPr>
          <p:spPr>
            <a:xfrm flipV="1">
              <a:off x="608416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749" name="直接箭头连接符 29748">
              <a:extLst>
                <a:ext uri="{FF2B5EF4-FFF2-40B4-BE49-F238E27FC236}">
                  <a16:creationId xmlns:a16="http://schemas.microsoft.com/office/drawing/2014/main" id="{3EE284BD-6C95-325A-8717-B12C78D1D1DE}"/>
                </a:ext>
              </a:extLst>
            </p:cNvPr>
            <p:cNvCxnSpPr>
              <a:cxnSpLocks/>
            </p:cNvCxnSpPr>
            <p:nvPr/>
          </p:nvCxnSpPr>
          <p:spPr>
            <a:xfrm flipV="1">
              <a:off x="7807248" y="5157192"/>
              <a:ext cx="0" cy="720080"/>
            </a:xfrm>
            <a:prstGeom prst="straightConnector1">
              <a:avLst/>
            </a:prstGeom>
            <a:ln>
              <a:solidFill>
                <a:schemeClr val="bg1">
                  <a:lumMod val="95000"/>
                  <a:lumOff val="5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750" name="直接箭头连接符 29749">
              <a:extLst>
                <a:ext uri="{FF2B5EF4-FFF2-40B4-BE49-F238E27FC236}">
                  <a16:creationId xmlns:a16="http://schemas.microsoft.com/office/drawing/2014/main" id="{017959BC-5917-E7CB-38A2-08FF0E3F23E8}"/>
                </a:ext>
              </a:extLst>
            </p:cNvPr>
            <p:cNvCxnSpPr>
              <a:cxnSpLocks/>
            </p:cNvCxnSpPr>
            <p:nvPr/>
          </p:nvCxnSpPr>
          <p:spPr>
            <a:xfrm flipH="1">
              <a:off x="6084168" y="5720320"/>
              <a:ext cx="45833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751" name="直接箭头连接符 29750">
              <a:extLst>
                <a:ext uri="{FF2B5EF4-FFF2-40B4-BE49-F238E27FC236}">
                  <a16:creationId xmlns:a16="http://schemas.microsoft.com/office/drawing/2014/main" id="{EF8B0499-FD81-258E-1551-490C773AF63A}"/>
                </a:ext>
              </a:extLst>
            </p:cNvPr>
            <p:cNvCxnSpPr>
              <a:cxnSpLocks/>
              <a:stCxn id="29744" idx="3"/>
            </p:cNvCxnSpPr>
            <p:nvPr/>
          </p:nvCxnSpPr>
          <p:spPr>
            <a:xfrm>
              <a:off x="7442504" y="5720320"/>
              <a:ext cx="369856" cy="0"/>
            </a:xfrm>
            <a:prstGeom prst="straightConnector1">
              <a:avLst/>
            </a:prstGeom>
            <a:ln>
              <a:solidFill>
                <a:schemeClr val="bg1">
                  <a:lumMod val="95000"/>
                  <a:lumOff val="5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13A6517-3F8A-E46F-35E0-8C2167A1A06E}"/>
                </a:ext>
              </a:extLst>
            </p:cNvPr>
            <p:cNvSpPr txBox="1"/>
            <p:nvPr/>
          </p:nvSpPr>
          <p:spPr>
            <a:xfrm>
              <a:off x="7519248" y="479719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zh-CN" altLang="en-US" sz="1600" dirty="0">
                  <a:solidFill>
                    <a:schemeClr val="bg1">
                      <a:lumMod val="95000"/>
                      <a:lumOff val="5000"/>
                    </a:schemeClr>
                  </a:solidFill>
                  <a:cs typeface="Times New Roman" panose="02020603050405020304" pitchFamily="18" charset="0"/>
                  <a:sym typeface="Wingdings" panose="05000000000000000000" pitchFamily="2" charset="2"/>
                </a:rPr>
                <a:t></a:t>
              </a:r>
              <a:endParaRPr lang="zh-CN" altLang="en-US" sz="1600" dirty="0">
                <a:solidFill>
                  <a:schemeClr val="bg1">
                    <a:lumMod val="95000"/>
                    <a:lumOff val="5000"/>
                  </a:schemeClr>
                </a:solidFill>
                <a:cs typeface="Times New Roman" panose="02020603050405020304" pitchFamily="18" charset="0"/>
              </a:endParaRPr>
            </a:p>
          </p:txBody>
        </p:sp>
      </p:grpSp>
      <p:sp>
        <p:nvSpPr>
          <p:cNvPr id="19" name="矩形: 圆角 18"/>
          <p:cNvSpPr/>
          <p:nvPr/>
        </p:nvSpPr>
        <p:spPr bwMode="auto">
          <a:xfrm>
            <a:off x="3419872" y="3870426"/>
            <a:ext cx="431478"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21" name="矩形: 圆角 20"/>
          <p:cNvSpPr/>
          <p:nvPr/>
        </p:nvSpPr>
        <p:spPr bwMode="auto">
          <a:xfrm>
            <a:off x="1404218" y="4288126"/>
            <a:ext cx="431478" cy="216000"/>
          </a:xfrm>
          <a:prstGeom prst="roundRect">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29767" name="文本框 29766">
            <a:extLst>
              <a:ext uri="{FF2B5EF4-FFF2-40B4-BE49-F238E27FC236}">
                <a16:creationId xmlns:a16="http://schemas.microsoft.com/office/drawing/2014/main" id="{0CE43341-469C-FC94-6E92-035E22A3AF4A}"/>
              </a:ext>
            </a:extLst>
          </p:cNvPr>
          <p:cNvSpPr txBox="1"/>
          <p:nvPr/>
        </p:nvSpPr>
        <p:spPr>
          <a:xfrm>
            <a:off x="6940844"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accent2">
                    <a:lumMod val="75000"/>
                  </a:schemeClr>
                </a:solidFill>
                <a:cs typeface="Times New Roman" panose="02020603050405020304" pitchFamily="18" charset="0"/>
                <a:sym typeface="Wingdings" panose="05000000000000000000" pitchFamily="2" charset="2"/>
              </a:rPr>
              <a:t>0</a:t>
            </a:r>
            <a:endParaRPr lang="zh-CN" altLang="en-US" sz="1600" b="1" dirty="0">
              <a:solidFill>
                <a:schemeClr val="accent2">
                  <a:lumMod val="75000"/>
                </a:schemeClr>
              </a:solidFill>
              <a:cs typeface="Times New Roman" panose="02020603050405020304" pitchFamily="18" charset="0"/>
            </a:endParaRPr>
          </a:p>
        </p:txBody>
      </p:sp>
      <p:sp>
        <p:nvSpPr>
          <p:cNvPr id="29768" name="文本框 29767">
            <a:extLst>
              <a:ext uri="{FF2B5EF4-FFF2-40B4-BE49-F238E27FC236}">
                <a16:creationId xmlns:a16="http://schemas.microsoft.com/office/drawing/2014/main" id="{E4339247-96C8-416C-9EE6-5708EC5F0E02}"/>
              </a:ext>
            </a:extLst>
          </p:cNvPr>
          <p:cNvSpPr txBox="1"/>
          <p:nvPr/>
        </p:nvSpPr>
        <p:spPr>
          <a:xfrm>
            <a:off x="7228645"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accent2">
                    <a:lumMod val="75000"/>
                  </a:schemeClr>
                </a:solidFill>
                <a:cs typeface="Times New Roman" panose="02020603050405020304" pitchFamily="18" charset="0"/>
                <a:sym typeface="Wingdings" panose="05000000000000000000" pitchFamily="2" charset="2"/>
              </a:rPr>
              <a:t>0</a:t>
            </a:r>
            <a:endParaRPr lang="zh-CN" altLang="en-US" sz="1600" b="1" dirty="0">
              <a:solidFill>
                <a:schemeClr val="accent2">
                  <a:lumMod val="75000"/>
                </a:schemeClr>
              </a:solidFill>
              <a:cs typeface="Times New Roman" panose="02020603050405020304" pitchFamily="18" charset="0"/>
            </a:endParaRPr>
          </a:p>
        </p:txBody>
      </p:sp>
      <p:sp>
        <p:nvSpPr>
          <p:cNvPr id="29769" name="文本框 29768">
            <a:extLst>
              <a:ext uri="{FF2B5EF4-FFF2-40B4-BE49-F238E27FC236}">
                <a16:creationId xmlns:a16="http://schemas.microsoft.com/office/drawing/2014/main" id="{71E123EB-D3FE-1C83-15AD-8146F38527EB}"/>
              </a:ext>
            </a:extLst>
          </p:cNvPr>
          <p:cNvSpPr txBox="1"/>
          <p:nvPr/>
        </p:nvSpPr>
        <p:spPr>
          <a:xfrm>
            <a:off x="7519639"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accent2">
                    <a:lumMod val="75000"/>
                  </a:schemeClr>
                </a:solidFill>
                <a:cs typeface="Times New Roman" panose="02020603050405020304" pitchFamily="18" charset="0"/>
              </a:rPr>
              <a:t>0</a:t>
            </a:r>
            <a:endParaRPr lang="zh-CN" altLang="en-US" sz="1600" b="1" dirty="0">
              <a:solidFill>
                <a:schemeClr val="accent2">
                  <a:lumMod val="75000"/>
                </a:schemeClr>
              </a:solidFill>
              <a:cs typeface="Times New Roman" panose="02020603050405020304" pitchFamily="18" charset="0"/>
            </a:endParaRPr>
          </a:p>
        </p:txBody>
      </p:sp>
      <p:grpSp>
        <p:nvGrpSpPr>
          <p:cNvPr id="29796" name="组合 29795">
            <a:extLst>
              <a:ext uri="{FF2B5EF4-FFF2-40B4-BE49-F238E27FC236}">
                <a16:creationId xmlns:a16="http://schemas.microsoft.com/office/drawing/2014/main" id="{F57766EF-302E-AC62-EEFC-4F7E3D37EED4}"/>
              </a:ext>
            </a:extLst>
          </p:cNvPr>
          <p:cNvGrpSpPr/>
          <p:nvPr/>
        </p:nvGrpSpPr>
        <p:grpSpPr>
          <a:xfrm>
            <a:off x="1470576" y="4797152"/>
            <a:ext cx="3168059" cy="360000"/>
            <a:chOff x="1470576" y="4797152"/>
            <a:chExt cx="3168059" cy="360000"/>
          </a:xfrm>
        </p:grpSpPr>
        <p:sp>
          <p:nvSpPr>
            <p:cNvPr id="29753" name="文本框 29752">
              <a:extLst>
                <a:ext uri="{FF2B5EF4-FFF2-40B4-BE49-F238E27FC236}">
                  <a16:creationId xmlns:a16="http://schemas.microsoft.com/office/drawing/2014/main" id="{438EF1D0-D228-55B8-8242-5E28CBB0F38E}"/>
                </a:ext>
              </a:extLst>
            </p:cNvPr>
            <p:cNvSpPr txBox="1"/>
            <p:nvPr/>
          </p:nvSpPr>
          <p:spPr>
            <a:xfrm>
              <a:off x="147057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57" name="文本框 29756">
              <a:extLst>
                <a:ext uri="{FF2B5EF4-FFF2-40B4-BE49-F238E27FC236}">
                  <a16:creationId xmlns:a16="http://schemas.microsoft.com/office/drawing/2014/main" id="{8C6A038D-065E-C4AD-007E-43F7E0DC246D}"/>
                </a:ext>
              </a:extLst>
            </p:cNvPr>
            <p:cNvSpPr txBox="1"/>
            <p:nvPr/>
          </p:nvSpPr>
          <p:spPr>
            <a:xfrm>
              <a:off x="262382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61" name="文本框 29760">
              <a:extLst>
                <a:ext uri="{FF2B5EF4-FFF2-40B4-BE49-F238E27FC236}">
                  <a16:creationId xmlns:a16="http://schemas.microsoft.com/office/drawing/2014/main" id="{F29A91A6-6C57-6FBF-9DAB-B44E8ED26449}"/>
                </a:ext>
              </a:extLst>
            </p:cNvPr>
            <p:cNvSpPr txBox="1"/>
            <p:nvPr/>
          </p:nvSpPr>
          <p:spPr>
            <a:xfrm>
              <a:off x="3487232"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sp>
          <p:nvSpPr>
            <p:cNvPr id="29763" name="文本框 29762">
              <a:extLst>
                <a:ext uri="{FF2B5EF4-FFF2-40B4-BE49-F238E27FC236}">
                  <a16:creationId xmlns:a16="http://schemas.microsoft.com/office/drawing/2014/main" id="{0B00D313-5725-86F3-0DAD-84B3602ACCDE}"/>
                </a:ext>
              </a:extLst>
            </p:cNvPr>
            <p:cNvSpPr txBox="1"/>
            <p:nvPr/>
          </p:nvSpPr>
          <p:spPr>
            <a:xfrm>
              <a:off x="4350635"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rgbClr val="FF0000"/>
                  </a:solidFill>
                  <a:cs typeface="Times New Roman" panose="02020603050405020304" pitchFamily="18" charset="0"/>
                  <a:sym typeface="Wingdings" panose="05000000000000000000" pitchFamily="2" charset="2"/>
                </a:rPr>
                <a:t>1</a:t>
              </a:r>
              <a:endParaRPr lang="zh-CN" altLang="en-US" sz="1600" b="1" dirty="0">
                <a:solidFill>
                  <a:srgbClr val="FF0000"/>
                </a:solidFill>
                <a:cs typeface="Times New Roman" panose="02020603050405020304" pitchFamily="18" charset="0"/>
              </a:endParaRPr>
            </a:p>
          </p:txBody>
        </p:sp>
      </p:grpSp>
      <p:grpSp>
        <p:nvGrpSpPr>
          <p:cNvPr id="29797" name="组合 29796">
            <a:extLst>
              <a:ext uri="{FF2B5EF4-FFF2-40B4-BE49-F238E27FC236}">
                <a16:creationId xmlns:a16="http://schemas.microsoft.com/office/drawing/2014/main" id="{38C1C495-9979-14D0-6A60-729F7D0BE5C6}"/>
              </a:ext>
            </a:extLst>
          </p:cNvPr>
          <p:cNvGrpSpPr/>
          <p:nvPr/>
        </p:nvGrpSpPr>
        <p:grpSpPr>
          <a:xfrm>
            <a:off x="1187624" y="4797152"/>
            <a:ext cx="4890016" cy="360000"/>
            <a:chOff x="1187624" y="4797152"/>
            <a:chExt cx="4890016" cy="360000"/>
          </a:xfrm>
        </p:grpSpPr>
        <p:sp>
          <p:nvSpPr>
            <p:cNvPr id="29760" name="文本框 29759">
              <a:extLst>
                <a:ext uri="{FF2B5EF4-FFF2-40B4-BE49-F238E27FC236}">
                  <a16:creationId xmlns:a16="http://schemas.microsoft.com/office/drawing/2014/main" id="{41292527-16FB-01AA-D62B-7644D9686A74}"/>
                </a:ext>
              </a:extLst>
            </p:cNvPr>
            <p:cNvSpPr txBox="1"/>
            <p:nvPr/>
          </p:nvSpPr>
          <p:spPr>
            <a:xfrm>
              <a:off x="3775033"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55" name="文本框 29754">
              <a:extLst>
                <a:ext uri="{FF2B5EF4-FFF2-40B4-BE49-F238E27FC236}">
                  <a16:creationId xmlns:a16="http://schemas.microsoft.com/office/drawing/2014/main" id="{1509C443-D4C7-F1E3-B36A-348259E2C1F0}"/>
                </a:ext>
              </a:extLst>
            </p:cNvPr>
            <p:cNvSpPr txBox="1"/>
            <p:nvPr/>
          </p:nvSpPr>
          <p:spPr>
            <a:xfrm>
              <a:off x="204822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58" name="文本框 29757">
              <a:extLst>
                <a:ext uri="{FF2B5EF4-FFF2-40B4-BE49-F238E27FC236}">
                  <a16:creationId xmlns:a16="http://schemas.microsoft.com/office/drawing/2014/main" id="{C54375B5-68C2-B86B-CC6D-5C23C2E5880E}"/>
                </a:ext>
              </a:extLst>
            </p:cNvPr>
            <p:cNvSpPr txBox="1"/>
            <p:nvPr/>
          </p:nvSpPr>
          <p:spPr>
            <a:xfrm>
              <a:off x="291163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52" name="文本框 29751">
              <a:extLst>
                <a:ext uri="{FF2B5EF4-FFF2-40B4-BE49-F238E27FC236}">
                  <a16:creationId xmlns:a16="http://schemas.microsoft.com/office/drawing/2014/main" id="{55C1A110-DF0F-0DBB-9473-112F9FE6C99A}"/>
                </a:ext>
              </a:extLst>
            </p:cNvPr>
            <p:cNvSpPr txBox="1"/>
            <p:nvPr/>
          </p:nvSpPr>
          <p:spPr>
            <a:xfrm>
              <a:off x="118762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4" name="文本框 29753">
              <a:extLst>
                <a:ext uri="{FF2B5EF4-FFF2-40B4-BE49-F238E27FC236}">
                  <a16:creationId xmlns:a16="http://schemas.microsoft.com/office/drawing/2014/main" id="{164B8AD5-42F3-ACB6-EC39-BEFD0BEAF6F0}"/>
                </a:ext>
              </a:extLst>
            </p:cNvPr>
            <p:cNvSpPr txBox="1"/>
            <p:nvPr/>
          </p:nvSpPr>
          <p:spPr>
            <a:xfrm>
              <a:off x="176042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6" name="文本框 29755">
              <a:extLst>
                <a:ext uri="{FF2B5EF4-FFF2-40B4-BE49-F238E27FC236}">
                  <a16:creationId xmlns:a16="http://schemas.microsoft.com/office/drawing/2014/main" id="{21EFF07E-D5FE-DA7A-97F2-D8EAC08BCACD}"/>
                </a:ext>
              </a:extLst>
            </p:cNvPr>
            <p:cNvSpPr txBox="1"/>
            <p:nvPr/>
          </p:nvSpPr>
          <p:spPr>
            <a:xfrm>
              <a:off x="233602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59" name="文本框 29758">
              <a:extLst>
                <a:ext uri="{FF2B5EF4-FFF2-40B4-BE49-F238E27FC236}">
                  <a16:creationId xmlns:a16="http://schemas.microsoft.com/office/drawing/2014/main" id="{BF05DF0A-4F44-2FE7-FC34-41E5E8161389}"/>
                </a:ext>
              </a:extLst>
            </p:cNvPr>
            <p:cNvSpPr txBox="1"/>
            <p:nvPr/>
          </p:nvSpPr>
          <p:spPr>
            <a:xfrm>
              <a:off x="3199431"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2" name="文本框 29761">
              <a:extLst>
                <a:ext uri="{FF2B5EF4-FFF2-40B4-BE49-F238E27FC236}">
                  <a16:creationId xmlns:a16="http://schemas.microsoft.com/office/drawing/2014/main" id="{316E248F-C0F8-1F25-964F-8DE53F9DBBAD}"/>
                </a:ext>
              </a:extLst>
            </p:cNvPr>
            <p:cNvSpPr txBox="1"/>
            <p:nvPr/>
          </p:nvSpPr>
          <p:spPr>
            <a:xfrm>
              <a:off x="4062834"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4" name="文本框 29763">
              <a:extLst>
                <a:ext uri="{FF2B5EF4-FFF2-40B4-BE49-F238E27FC236}">
                  <a16:creationId xmlns:a16="http://schemas.microsoft.com/office/drawing/2014/main" id="{4ABB3FB6-E81F-6944-2EF9-CD5FC62979E6}"/>
                </a:ext>
              </a:extLst>
            </p:cNvPr>
            <p:cNvSpPr txBox="1"/>
            <p:nvPr/>
          </p:nvSpPr>
          <p:spPr>
            <a:xfrm>
              <a:off x="4638436"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5" name="文本框 29764">
              <a:extLst>
                <a:ext uri="{FF2B5EF4-FFF2-40B4-BE49-F238E27FC236}">
                  <a16:creationId xmlns:a16="http://schemas.microsoft.com/office/drawing/2014/main" id="{58E4B808-E965-8E06-2EA6-161C9EE735CA}"/>
                </a:ext>
              </a:extLst>
            </p:cNvPr>
            <p:cNvSpPr txBox="1"/>
            <p:nvPr/>
          </p:nvSpPr>
          <p:spPr>
            <a:xfrm>
              <a:off x="4926237"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lumMod val="95000"/>
                      <a:lumOff val="5000"/>
                    </a:schemeClr>
                  </a:solidFill>
                  <a:cs typeface="Times New Roman" panose="02020603050405020304" pitchFamily="18" charset="0"/>
                  <a:sym typeface="Wingdings" panose="05000000000000000000" pitchFamily="2" charset="2"/>
                </a:rPr>
                <a:t>0</a:t>
              </a:r>
              <a:endParaRPr lang="zh-CN" altLang="en-US" sz="1600" b="1" dirty="0">
                <a:solidFill>
                  <a:schemeClr val="bg1">
                    <a:lumMod val="95000"/>
                    <a:lumOff val="5000"/>
                  </a:schemeClr>
                </a:solidFill>
                <a:cs typeface="Times New Roman" panose="02020603050405020304" pitchFamily="18" charset="0"/>
              </a:endParaRPr>
            </a:p>
          </p:txBody>
        </p:sp>
        <p:sp>
          <p:nvSpPr>
            <p:cNvPr id="29766" name="文本框 29765">
              <a:extLst>
                <a:ext uri="{FF2B5EF4-FFF2-40B4-BE49-F238E27FC236}">
                  <a16:creationId xmlns:a16="http://schemas.microsoft.com/office/drawing/2014/main" id="{14662A7D-2038-8584-0A13-A26A30DA7331}"/>
                </a:ext>
              </a:extLst>
            </p:cNvPr>
            <p:cNvSpPr txBox="1"/>
            <p:nvPr/>
          </p:nvSpPr>
          <p:spPr>
            <a:xfrm>
              <a:off x="5214038"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70" name="文本框 29769">
              <a:extLst>
                <a:ext uri="{FF2B5EF4-FFF2-40B4-BE49-F238E27FC236}">
                  <a16:creationId xmlns:a16="http://schemas.microsoft.com/office/drawing/2014/main" id="{CCE3A7C3-452F-0C09-A711-D2980B9EB3A4}"/>
                </a:ext>
              </a:extLst>
            </p:cNvPr>
            <p:cNvSpPr txBox="1"/>
            <p:nvPr/>
          </p:nvSpPr>
          <p:spPr>
            <a:xfrm>
              <a:off x="5501839"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71" name="文本框 29770">
              <a:extLst>
                <a:ext uri="{FF2B5EF4-FFF2-40B4-BE49-F238E27FC236}">
                  <a16:creationId xmlns:a16="http://schemas.microsoft.com/office/drawing/2014/main" id="{705C349B-57A3-6A2B-7118-495D9FC0020C}"/>
                </a:ext>
              </a:extLst>
            </p:cNvPr>
            <p:cNvSpPr txBox="1"/>
            <p:nvPr/>
          </p:nvSpPr>
          <p:spPr>
            <a:xfrm>
              <a:off x="5789640" y="4797152"/>
              <a:ext cx="288000" cy="360000"/>
            </a:xfrm>
            <a:prstGeom prst="rect">
              <a:avLst/>
            </a:prstGeom>
            <a:solidFill>
              <a:srgbClr val="FFC000"/>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grpSp>
      <p:sp>
        <p:nvSpPr>
          <p:cNvPr id="29772" name="文本框 29771">
            <a:extLst>
              <a:ext uri="{FF2B5EF4-FFF2-40B4-BE49-F238E27FC236}">
                <a16:creationId xmlns:a16="http://schemas.microsoft.com/office/drawing/2014/main" id="{F142947C-067E-14F6-0EFD-DC45711E1E82}"/>
              </a:ext>
            </a:extLst>
          </p:cNvPr>
          <p:cNvSpPr txBox="1"/>
          <p:nvPr/>
        </p:nvSpPr>
        <p:spPr>
          <a:xfrm>
            <a:off x="6077441"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73" name="文本框 29772">
            <a:extLst>
              <a:ext uri="{FF2B5EF4-FFF2-40B4-BE49-F238E27FC236}">
                <a16:creationId xmlns:a16="http://schemas.microsoft.com/office/drawing/2014/main" id="{CF1EF812-E93B-6CE7-0420-47934A7120AF}"/>
              </a:ext>
            </a:extLst>
          </p:cNvPr>
          <p:cNvSpPr txBox="1"/>
          <p:nvPr/>
        </p:nvSpPr>
        <p:spPr>
          <a:xfrm>
            <a:off x="6365242"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bg1"/>
                </a:solidFill>
                <a:cs typeface="Times New Roman" panose="02020603050405020304" pitchFamily="18" charset="0"/>
                <a:sym typeface="Wingdings" panose="05000000000000000000" pitchFamily="2" charset="2"/>
              </a:rPr>
              <a:t>0</a:t>
            </a:r>
            <a:endParaRPr lang="zh-CN" altLang="en-US" sz="1600" b="1" dirty="0">
              <a:solidFill>
                <a:schemeClr val="bg1"/>
              </a:solidFill>
              <a:cs typeface="Times New Roman" panose="02020603050405020304" pitchFamily="18" charset="0"/>
            </a:endParaRPr>
          </a:p>
        </p:txBody>
      </p:sp>
      <p:sp>
        <p:nvSpPr>
          <p:cNvPr id="29774" name="文本框 29773">
            <a:extLst>
              <a:ext uri="{FF2B5EF4-FFF2-40B4-BE49-F238E27FC236}">
                <a16:creationId xmlns:a16="http://schemas.microsoft.com/office/drawing/2014/main" id="{4C59F0AD-8612-315D-DC76-65BD9D4B4687}"/>
              </a:ext>
            </a:extLst>
          </p:cNvPr>
          <p:cNvSpPr txBox="1"/>
          <p:nvPr/>
        </p:nvSpPr>
        <p:spPr>
          <a:xfrm>
            <a:off x="6653043" y="4797152"/>
            <a:ext cx="288000" cy="360000"/>
          </a:xfrm>
          <a:prstGeom prst="rect">
            <a:avLst/>
          </a:prstGeom>
          <a:solidFill>
            <a:schemeClr val="accent6">
              <a:lumMod val="40000"/>
              <a:lumOff val="60000"/>
            </a:schemeClr>
          </a:solidFill>
          <a:ln w="12700">
            <a:solidFill>
              <a:schemeClr val="accent6">
                <a:lumMod val="75000"/>
              </a:schemeClr>
            </a:solidFill>
          </a:ln>
        </p:spPr>
        <p:txBody>
          <a:bodyPr wrap="square" lIns="0" tIns="0" rIns="0" bIns="0" rtlCol="0" anchor="ctr" anchorCtr="0">
            <a:noAutofit/>
          </a:bodyPr>
          <a:lstStyle/>
          <a:p>
            <a:pPr algn="ctr"/>
            <a:r>
              <a:rPr lang="en-US" altLang="zh-CN" sz="1600" b="1" dirty="0">
                <a:solidFill>
                  <a:schemeClr val="accent2">
                    <a:lumMod val="75000"/>
                  </a:schemeClr>
                </a:solidFill>
                <a:cs typeface="Times New Roman" panose="02020603050405020304" pitchFamily="18" charset="0"/>
                <a:sym typeface="Wingdings" panose="05000000000000000000" pitchFamily="2" charset="2"/>
              </a:rPr>
              <a:t>0</a:t>
            </a:r>
            <a:endParaRPr lang="zh-CN" altLang="en-US" sz="1600" b="1" dirty="0">
              <a:solidFill>
                <a:schemeClr val="accent2">
                  <a:lumMod val="75000"/>
                </a:schemeClr>
              </a:solidFill>
              <a:cs typeface="Times New Roman" panose="02020603050405020304" pitchFamily="18" charset="0"/>
            </a:endParaRPr>
          </a:p>
        </p:txBody>
      </p:sp>
      <p:cxnSp>
        <p:nvCxnSpPr>
          <p:cNvPr id="13" name="直接箭头连接符 12"/>
          <p:cNvCxnSpPr>
            <a:cxnSpLocks/>
          </p:cNvCxnSpPr>
          <p:nvPr/>
        </p:nvCxnSpPr>
        <p:spPr bwMode="auto">
          <a:xfrm flipV="1">
            <a:off x="3630922" y="4091139"/>
            <a:ext cx="0" cy="684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cxnSp>
        <p:nvCxnSpPr>
          <p:cNvPr id="14" name="直接箭头连接符 13"/>
          <p:cNvCxnSpPr>
            <a:cxnSpLocks/>
          </p:cNvCxnSpPr>
          <p:nvPr/>
        </p:nvCxnSpPr>
        <p:spPr bwMode="auto">
          <a:xfrm flipV="1">
            <a:off x="1615268" y="4480986"/>
            <a:ext cx="0" cy="288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cxnSp>
        <p:nvCxnSpPr>
          <p:cNvPr id="15" name="直接箭头连接符 14"/>
          <p:cNvCxnSpPr>
            <a:cxnSpLocks/>
          </p:cNvCxnSpPr>
          <p:nvPr/>
        </p:nvCxnSpPr>
        <p:spPr bwMode="auto">
          <a:xfrm flipV="1">
            <a:off x="4495307" y="4480986"/>
            <a:ext cx="0" cy="288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cxnSp>
        <p:nvCxnSpPr>
          <p:cNvPr id="18" name="直接箭头连接符 17">
            <a:extLst>
              <a:ext uri="{FF2B5EF4-FFF2-40B4-BE49-F238E27FC236}">
                <a16:creationId xmlns:a16="http://schemas.microsoft.com/office/drawing/2014/main" id="{EDDEA8A2-1439-4D3E-BE1E-FB8E7EE44DC5}"/>
              </a:ext>
            </a:extLst>
          </p:cNvPr>
          <p:cNvCxnSpPr>
            <a:cxnSpLocks/>
          </p:cNvCxnSpPr>
          <p:nvPr/>
        </p:nvCxnSpPr>
        <p:spPr bwMode="auto">
          <a:xfrm flipV="1">
            <a:off x="2764771" y="4480986"/>
            <a:ext cx="0" cy="288000"/>
          </a:xfrm>
          <a:prstGeom prst="straightConnector1">
            <a:avLst/>
          </a:prstGeom>
          <a:solidFill>
            <a:schemeClr val="accent1"/>
          </a:solidFill>
          <a:ln w="38100" cap="sq" cmpd="sng" algn="ctr">
            <a:solidFill>
              <a:srgbClr val="FF0000"/>
            </a:solidFill>
            <a:prstDash val="solid"/>
            <a:round/>
            <a:headEnd type="none" w="sm" len="sm"/>
            <a:tailEnd type="stealth" w="med" len="lg"/>
          </a:ln>
          <a:effectLst/>
        </p:spPr>
      </p:cxnSp>
      <p:cxnSp>
        <p:nvCxnSpPr>
          <p:cNvPr id="29782" name="直接箭头连接符 29781">
            <a:extLst>
              <a:ext uri="{FF2B5EF4-FFF2-40B4-BE49-F238E27FC236}">
                <a16:creationId xmlns:a16="http://schemas.microsoft.com/office/drawing/2014/main" id="{684C02BC-9DCF-EBF5-587E-40C648435340}"/>
              </a:ext>
            </a:extLst>
          </p:cNvPr>
          <p:cNvCxnSpPr>
            <a:cxnSpLocks/>
            <a:endCxn id="29784" idx="0"/>
          </p:cNvCxnSpPr>
          <p:nvPr/>
        </p:nvCxnSpPr>
        <p:spPr>
          <a:xfrm>
            <a:off x="6660232" y="1974404"/>
            <a:ext cx="0" cy="158452"/>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29784" name="文本框 29783">
            <a:extLst>
              <a:ext uri="{FF2B5EF4-FFF2-40B4-BE49-F238E27FC236}">
                <a16:creationId xmlns:a16="http://schemas.microsoft.com/office/drawing/2014/main" id="{F592B6BF-A457-E822-FC1A-F58ADECA3F63}"/>
              </a:ext>
            </a:extLst>
          </p:cNvPr>
          <p:cNvSpPr txBox="1"/>
          <p:nvPr/>
        </p:nvSpPr>
        <p:spPr>
          <a:xfrm>
            <a:off x="5796136" y="2132856"/>
            <a:ext cx="1728192" cy="360000"/>
          </a:xfrm>
          <a:prstGeom prst="rect">
            <a:avLst/>
          </a:prstGeom>
          <a:solidFill>
            <a:schemeClr val="accent5">
              <a:lumMod val="40000"/>
              <a:lumOff val="6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R</a:t>
            </a:r>
            <a:r>
              <a:rPr lang="en-US" altLang="zh-CN" sz="1600" b="1" baseline="-25000" dirty="0">
                <a:solidFill>
                  <a:schemeClr val="bg1"/>
                </a:solidFill>
                <a:cs typeface="Times New Roman" panose="02020603050405020304" pitchFamily="18" charset="0"/>
              </a:rPr>
              <a:t>2</a:t>
            </a:r>
            <a:r>
              <a:rPr lang="en-US" altLang="zh-CN" sz="1600" b="1" dirty="0">
                <a:solidFill>
                  <a:schemeClr val="bg1"/>
                </a:solidFill>
                <a:cs typeface="Times New Roman" panose="02020603050405020304" pitchFamily="18" charset="0"/>
              </a:rPr>
              <a:t> - R</a:t>
            </a:r>
            <a:r>
              <a:rPr lang="en-US" altLang="zh-CN" sz="1600" b="1" baseline="-25000" dirty="0">
                <a:solidFill>
                  <a:schemeClr val="bg1"/>
                </a:solidFill>
                <a:cs typeface="Times New Roman" panose="02020603050405020304" pitchFamily="18" charset="0"/>
              </a:rPr>
              <a:t>3</a:t>
            </a:r>
            <a:r>
              <a:rPr lang="en-US" altLang="zh-CN" sz="1600" b="1" dirty="0">
                <a:solidFill>
                  <a:schemeClr val="bg1"/>
                </a:solidFill>
                <a:cs typeface="Times New Roman" panose="02020603050405020304" pitchFamily="18" charset="0"/>
              </a:rPr>
              <a:t> </a:t>
            </a:r>
            <a:r>
              <a:rPr lang="en-US" altLang="zh-CN" sz="1600" b="1" dirty="0">
                <a:solidFill>
                  <a:schemeClr val="bg1"/>
                </a:solidFill>
                <a:cs typeface="Times New Roman" panose="02020603050405020304" pitchFamily="18" charset="0"/>
                <a:sym typeface="Wingdings" panose="05000000000000000000" pitchFamily="2" charset="2"/>
              </a:rPr>
              <a:t> R</a:t>
            </a:r>
            <a:r>
              <a:rPr lang="en-US" altLang="zh-CN" sz="1600" b="1" baseline="-25000" dirty="0">
                <a:solidFill>
                  <a:schemeClr val="bg1"/>
                </a:solidFill>
                <a:cs typeface="Times New Roman" panose="02020603050405020304" pitchFamily="18" charset="0"/>
                <a:sym typeface="Wingdings" panose="05000000000000000000" pitchFamily="2" charset="2"/>
              </a:rPr>
              <a:t>2</a:t>
            </a:r>
          </a:p>
        </p:txBody>
      </p:sp>
      <p:cxnSp>
        <p:nvCxnSpPr>
          <p:cNvPr id="29785" name="直接箭头连接符 29784">
            <a:extLst>
              <a:ext uri="{FF2B5EF4-FFF2-40B4-BE49-F238E27FC236}">
                <a16:creationId xmlns:a16="http://schemas.microsoft.com/office/drawing/2014/main" id="{6680AD8D-D418-886A-0C06-E87011C98AC5}"/>
              </a:ext>
            </a:extLst>
          </p:cNvPr>
          <p:cNvCxnSpPr>
            <a:cxnSpLocks/>
            <a:stCxn id="29784" idx="2"/>
          </p:cNvCxnSpPr>
          <p:nvPr/>
        </p:nvCxnSpPr>
        <p:spPr>
          <a:xfrm>
            <a:off x="6660232" y="2492856"/>
            <a:ext cx="0" cy="144000"/>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29788" name="文本框 29787">
            <a:extLst>
              <a:ext uri="{FF2B5EF4-FFF2-40B4-BE49-F238E27FC236}">
                <a16:creationId xmlns:a16="http://schemas.microsoft.com/office/drawing/2014/main" id="{34832206-8ACB-6756-1944-8856E91565CE}"/>
              </a:ext>
            </a:extLst>
          </p:cNvPr>
          <p:cNvSpPr txBox="1"/>
          <p:nvPr/>
        </p:nvSpPr>
        <p:spPr>
          <a:xfrm>
            <a:off x="7560332" y="2276872"/>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29789" name="文本框 29788">
            <a:extLst>
              <a:ext uri="{FF2B5EF4-FFF2-40B4-BE49-F238E27FC236}">
                <a16:creationId xmlns:a16="http://schemas.microsoft.com/office/drawing/2014/main" id="{3BDE5278-DCA9-B0A5-F27C-8CBA621B6437}"/>
              </a:ext>
            </a:extLst>
          </p:cNvPr>
          <p:cNvSpPr txBox="1"/>
          <p:nvPr/>
        </p:nvSpPr>
        <p:spPr>
          <a:xfrm>
            <a:off x="7560332" y="2060880"/>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0001</a:t>
            </a:r>
          </a:p>
        </p:txBody>
      </p:sp>
      <p:grpSp>
        <p:nvGrpSpPr>
          <p:cNvPr id="29795" name="组合 29794">
            <a:extLst>
              <a:ext uri="{FF2B5EF4-FFF2-40B4-BE49-F238E27FC236}">
                <a16:creationId xmlns:a16="http://schemas.microsoft.com/office/drawing/2014/main" id="{6D52B90A-4CF9-FC03-56CA-2834218AF66A}"/>
              </a:ext>
            </a:extLst>
          </p:cNvPr>
          <p:cNvGrpSpPr/>
          <p:nvPr/>
        </p:nvGrpSpPr>
        <p:grpSpPr>
          <a:xfrm>
            <a:off x="5222924" y="1988840"/>
            <a:ext cx="357188" cy="660555"/>
            <a:chOff x="4646860" y="3308597"/>
            <a:chExt cx="357188" cy="660555"/>
          </a:xfrm>
        </p:grpSpPr>
        <p:cxnSp>
          <p:nvCxnSpPr>
            <p:cNvPr id="29790" name="直接箭头连接符 15">
              <a:extLst>
                <a:ext uri="{FF2B5EF4-FFF2-40B4-BE49-F238E27FC236}">
                  <a16:creationId xmlns:a16="http://schemas.microsoft.com/office/drawing/2014/main" id="{AE0BB1DB-C320-A50C-99BE-0116894B1FE8}"/>
                </a:ext>
              </a:extLst>
            </p:cNvPr>
            <p:cNvCxnSpPr>
              <a:cxnSpLocks noChangeShapeType="1"/>
            </p:cNvCxnSpPr>
            <p:nvPr/>
          </p:nvCxnSpPr>
          <p:spPr bwMode="auto">
            <a:xfrm>
              <a:off x="4824028" y="3308597"/>
              <a:ext cx="0" cy="648000"/>
            </a:xfrm>
            <a:prstGeom prst="straightConnector1">
              <a:avLst/>
            </a:prstGeom>
            <a:noFill/>
            <a:ln w="12700" cap="sq" algn="ctr">
              <a:solidFill>
                <a:srgbClr val="00B050"/>
              </a:solidFill>
              <a:round/>
              <a:headEnd type="stealth" w="med" len="med"/>
              <a:tailEnd type="stealth" w="med" len="med"/>
            </a:ln>
          </p:spPr>
        </p:cxnSp>
        <p:cxnSp>
          <p:nvCxnSpPr>
            <p:cNvPr id="29791" name="直接连接符 23">
              <a:extLst>
                <a:ext uri="{FF2B5EF4-FFF2-40B4-BE49-F238E27FC236}">
                  <a16:creationId xmlns:a16="http://schemas.microsoft.com/office/drawing/2014/main" id="{29F4F78B-6396-49DB-0259-28FFBFC41109}"/>
                </a:ext>
              </a:extLst>
            </p:cNvPr>
            <p:cNvCxnSpPr>
              <a:cxnSpLocks noChangeShapeType="1"/>
            </p:cNvCxnSpPr>
            <p:nvPr/>
          </p:nvCxnSpPr>
          <p:spPr bwMode="auto">
            <a:xfrm>
              <a:off x="4646861" y="3967564"/>
              <a:ext cx="357187" cy="1588"/>
            </a:xfrm>
            <a:prstGeom prst="line">
              <a:avLst/>
            </a:prstGeom>
            <a:noFill/>
            <a:ln w="12700" cap="sq" algn="ctr">
              <a:solidFill>
                <a:srgbClr val="00B050"/>
              </a:solidFill>
              <a:round/>
              <a:headEnd type="none" w="sm" len="sm"/>
              <a:tailEnd type="none" w="sm" len="sm"/>
            </a:ln>
          </p:spPr>
        </p:cxnSp>
        <p:cxnSp>
          <p:nvCxnSpPr>
            <p:cNvPr id="29792" name="直接连接符 24">
              <a:extLst>
                <a:ext uri="{FF2B5EF4-FFF2-40B4-BE49-F238E27FC236}">
                  <a16:creationId xmlns:a16="http://schemas.microsoft.com/office/drawing/2014/main" id="{50C6CFED-D493-D475-BD66-B0682C9AD7CC}"/>
                </a:ext>
              </a:extLst>
            </p:cNvPr>
            <p:cNvCxnSpPr>
              <a:cxnSpLocks noChangeShapeType="1"/>
            </p:cNvCxnSpPr>
            <p:nvPr/>
          </p:nvCxnSpPr>
          <p:spPr bwMode="auto">
            <a:xfrm>
              <a:off x="4646860" y="3321080"/>
              <a:ext cx="357188" cy="1587"/>
            </a:xfrm>
            <a:prstGeom prst="line">
              <a:avLst/>
            </a:prstGeom>
            <a:noFill/>
            <a:ln w="12700" cap="sq" algn="ctr">
              <a:solidFill>
                <a:srgbClr val="00B050"/>
              </a:solidFill>
              <a:round/>
              <a:headEnd type="none" w="sm" len="sm"/>
              <a:tailEnd type="none" w="sm" len="sm"/>
            </a:ln>
          </p:spPr>
        </p:cxnSp>
        <p:sp>
          <p:nvSpPr>
            <p:cNvPr id="29793" name="椭圆 29792">
              <a:extLst>
                <a:ext uri="{FF2B5EF4-FFF2-40B4-BE49-F238E27FC236}">
                  <a16:creationId xmlns:a16="http://schemas.microsoft.com/office/drawing/2014/main" id="{12D8C8C6-B1A8-D752-EE6F-1B6DC4E03FD8}"/>
                </a:ext>
              </a:extLst>
            </p:cNvPr>
            <p:cNvSpPr/>
            <p:nvPr/>
          </p:nvSpPr>
          <p:spPr>
            <a:xfrm>
              <a:off x="4716016" y="3524585"/>
              <a:ext cx="216024" cy="216024"/>
            </a:xfrm>
            <a:prstGeom prst="ellipse">
              <a:avLst/>
            </a:prstGeom>
            <a:ln>
              <a:solidFill>
                <a:srgbClr val="B9DCC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3" name="灯片编号占位符 2">
            <a:extLst>
              <a:ext uri="{FF2B5EF4-FFF2-40B4-BE49-F238E27FC236}">
                <a16:creationId xmlns:a16="http://schemas.microsoft.com/office/drawing/2014/main" id="{2271FC68-E019-8EEE-B3BA-E05F9348CE96}"/>
              </a:ext>
            </a:extLst>
          </p:cNvPr>
          <p:cNvSpPr>
            <a:spLocks noGrp="1"/>
          </p:cNvSpPr>
          <p:nvPr>
            <p:ph type="sldNum" sz="quarter" idx="11"/>
          </p:nvPr>
        </p:nvSpPr>
        <p:spPr/>
        <p:txBody>
          <a:bodyPr/>
          <a:lstStyle/>
          <a:p>
            <a:pPr>
              <a:defRPr/>
            </a:pPr>
            <a:fld id="{168FAD51-4924-4E26-8EE5-0F0F7972BA28}" type="slidenum">
              <a:rPr lang="en-US" smtClean="0"/>
              <a:pPr>
                <a:defRPr/>
              </a:pPr>
              <a:t>53</a:t>
            </a:fld>
            <a:endParaRPr lang="en-US" dirty="0"/>
          </a:p>
        </p:txBody>
      </p:sp>
    </p:spTree>
    <p:extLst>
      <p:ext uri="{BB962C8B-B14F-4D97-AF65-F5344CB8AC3E}">
        <p14:creationId xmlns:p14="http://schemas.microsoft.com/office/powerpoint/2010/main" val="49240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9796"/>
                                        </p:tgtEl>
                                        <p:attrNameLst>
                                          <p:attrName>style.visibility</p:attrName>
                                        </p:attrNameLst>
                                      </p:cBhvr>
                                      <p:to>
                                        <p:strVal val="visible"/>
                                      </p:to>
                                    </p:set>
                                    <p:animEffect transition="in" filter="fade">
                                      <p:cBhvr>
                                        <p:cTn id="43" dur="1000"/>
                                        <p:tgtEl>
                                          <p:spTgt spid="29796"/>
                                        </p:tgtEl>
                                      </p:cBhvr>
                                    </p:animEffect>
                                    <p:anim calcmode="lin" valueType="num">
                                      <p:cBhvr>
                                        <p:cTn id="44" dur="1000" fill="hold"/>
                                        <p:tgtEl>
                                          <p:spTgt spid="29796"/>
                                        </p:tgtEl>
                                        <p:attrNameLst>
                                          <p:attrName>ppt_x</p:attrName>
                                        </p:attrNameLst>
                                      </p:cBhvr>
                                      <p:tavLst>
                                        <p:tav tm="0">
                                          <p:val>
                                            <p:strVal val="#ppt_x"/>
                                          </p:val>
                                        </p:tav>
                                        <p:tav tm="100000">
                                          <p:val>
                                            <p:strVal val="#ppt_x"/>
                                          </p:val>
                                        </p:tav>
                                      </p:tavLst>
                                    </p:anim>
                                    <p:anim calcmode="lin" valueType="num">
                                      <p:cBhvr>
                                        <p:cTn id="45" dur="1000" fill="hold"/>
                                        <p:tgtEl>
                                          <p:spTgt spid="2979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9797"/>
                                        </p:tgtEl>
                                        <p:attrNameLst>
                                          <p:attrName>style.visibility</p:attrName>
                                        </p:attrNameLst>
                                      </p:cBhvr>
                                      <p:to>
                                        <p:strVal val="visible"/>
                                      </p:to>
                                    </p:set>
                                    <p:animEffect transition="in" filter="fade">
                                      <p:cBhvr>
                                        <p:cTn id="50" dur="1000"/>
                                        <p:tgtEl>
                                          <p:spTgt spid="29797"/>
                                        </p:tgtEl>
                                      </p:cBhvr>
                                    </p:animEffect>
                                    <p:anim calcmode="lin" valueType="num">
                                      <p:cBhvr>
                                        <p:cTn id="51" dur="1000" fill="hold"/>
                                        <p:tgtEl>
                                          <p:spTgt spid="29797"/>
                                        </p:tgtEl>
                                        <p:attrNameLst>
                                          <p:attrName>ppt_x</p:attrName>
                                        </p:attrNameLst>
                                      </p:cBhvr>
                                      <p:tavLst>
                                        <p:tav tm="0">
                                          <p:val>
                                            <p:strVal val="#ppt_x"/>
                                          </p:val>
                                        </p:tav>
                                        <p:tav tm="100000">
                                          <p:val>
                                            <p:strVal val="#ppt_x"/>
                                          </p:val>
                                        </p:tav>
                                      </p:tavLst>
                                    </p:anim>
                                    <p:anim calcmode="lin" valueType="num">
                                      <p:cBhvr>
                                        <p:cTn id="52" dur="1000" fill="hold"/>
                                        <p:tgtEl>
                                          <p:spTgt spid="2979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9772"/>
                                        </p:tgtEl>
                                        <p:attrNameLst>
                                          <p:attrName>style.visibility</p:attrName>
                                        </p:attrNameLst>
                                      </p:cBhvr>
                                      <p:to>
                                        <p:strVal val="visible"/>
                                      </p:to>
                                    </p:set>
                                    <p:animEffect transition="in" filter="fade">
                                      <p:cBhvr>
                                        <p:cTn id="57" dur="1000"/>
                                        <p:tgtEl>
                                          <p:spTgt spid="29772"/>
                                        </p:tgtEl>
                                      </p:cBhvr>
                                    </p:animEffect>
                                    <p:anim calcmode="lin" valueType="num">
                                      <p:cBhvr>
                                        <p:cTn id="58" dur="1000" fill="hold"/>
                                        <p:tgtEl>
                                          <p:spTgt spid="29772"/>
                                        </p:tgtEl>
                                        <p:attrNameLst>
                                          <p:attrName>ppt_x</p:attrName>
                                        </p:attrNameLst>
                                      </p:cBhvr>
                                      <p:tavLst>
                                        <p:tav tm="0">
                                          <p:val>
                                            <p:strVal val="#ppt_x"/>
                                          </p:val>
                                        </p:tav>
                                        <p:tav tm="100000">
                                          <p:val>
                                            <p:strVal val="#ppt_x"/>
                                          </p:val>
                                        </p:tav>
                                      </p:tavLst>
                                    </p:anim>
                                    <p:anim calcmode="lin" valueType="num">
                                      <p:cBhvr>
                                        <p:cTn id="59" dur="1000" fill="hold"/>
                                        <p:tgtEl>
                                          <p:spTgt spid="29772"/>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42" presetClass="entr" presetSubtype="0" fill="hold" grpId="0" nodeType="afterEffect">
                                  <p:stCondLst>
                                    <p:cond delay="0"/>
                                  </p:stCondLst>
                                  <p:childTnLst>
                                    <p:set>
                                      <p:cBhvr>
                                        <p:cTn id="62" dur="1" fill="hold">
                                          <p:stCondLst>
                                            <p:cond delay="0"/>
                                          </p:stCondLst>
                                        </p:cTn>
                                        <p:tgtEl>
                                          <p:spTgt spid="29773"/>
                                        </p:tgtEl>
                                        <p:attrNameLst>
                                          <p:attrName>style.visibility</p:attrName>
                                        </p:attrNameLst>
                                      </p:cBhvr>
                                      <p:to>
                                        <p:strVal val="visible"/>
                                      </p:to>
                                    </p:set>
                                    <p:animEffect transition="in" filter="fade">
                                      <p:cBhvr>
                                        <p:cTn id="63" dur="1000"/>
                                        <p:tgtEl>
                                          <p:spTgt spid="29773"/>
                                        </p:tgtEl>
                                      </p:cBhvr>
                                    </p:animEffect>
                                    <p:anim calcmode="lin" valueType="num">
                                      <p:cBhvr>
                                        <p:cTn id="64" dur="1000" fill="hold"/>
                                        <p:tgtEl>
                                          <p:spTgt spid="29773"/>
                                        </p:tgtEl>
                                        <p:attrNameLst>
                                          <p:attrName>ppt_x</p:attrName>
                                        </p:attrNameLst>
                                      </p:cBhvr>
                                      <p:tavLst>
                                        <p:tav tm="0">
                                          <p:val>
                                            <p:strVal val="#ppt_x"/>
                                          </p:val>
                                        </p:tav>
                                        <p:tav tm="100000">
                                          <p:val>
                                            <p:strVal val="#ppt_x"/>
                                          </p:val>
                                        </p:tav>
                                      </p:tavLst>
                                    </p:anim>
                                    <p:anim calcmode="lin" valueType="num">
                                      <p:cBhvr>
                                        <p:cTn id="65" dur="1000" fill="hold"/>
                                        <p:tgtEl>
                                          <p:spTgt spid="2977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9774"/>
                                        </p:tgtEl>
                                        <p:attrNameLst>
                                          <p:attrName>style.visibility</p:attrName>
                                        </p:attrNameLst>
                                      </p:cBhvr>
                                      <p:to>
                                        <p:strVal val="visible"/>
                                      </p:to>
                                    </p:set>
                                    <p:animEffect transition="in" filter="fade">
                                      <p:cBhvr>
                                        <p:cTn id="70" dur="1000"/>
                                        <p:tgtEl>
                                          <p:spTgt spid="29774"/>
                                        </p:tgtEl>
                                      </p:cBhvr>
                                    </p:animEffect>
                                    <p:anim calcmode="lin" valueType="num">
                                      <p:cBhvr>
                                        <p:cTn id="71" dur="1000" fill="hold"/>
                                        <p:tgtEl>
                                          <p:spTgt spid="29774"/>
                                        </p:tgtEl>
                                        <p:attrNameLst>
                                          <p:attrName>ppt_x</p:attrName>
                                        </p:attrNameLst>
                                      </p:cBhvr>
                                      <p:tavLst>
                                        <p:tav tm="0">
                                          <p:val>
                                            <p:strVal val="#ppt_x"/>
                                          </p:val>
                                        </p:tav>
                                        <p:tav tm="100000">
                                          <p:val>
                                            <p:strVal val="#ppt_x"/>
                                          </p:val>
                                        </p:tav>
                                      </p:tavLst>
                                    </p:anim>
                                    <p:anim calcmode="lin" valueType="num">
                                      <p:cBhvr>
                                        <p:cTn id="72" dur="1000" fill="hold"/>
                                        <p:tgtEl>
                                          <p:spTgt spid="29774"/>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9767"/>
                                        </p:tgtEl>
                                        <p:attrNameLst>
                                          <p:attrName>style.visibility</p:attrName>
                                        </p:attrNameLst>
                                      </p:cBhvr>
                                      <p:to>
                                        <p:strVal val="visible"/>
                                      </p:to>
                                    </p:set>
                                    <p:animEffect transition="in" filter="fade">
                                      <p:cBhvr>
                                        <p:cTn id="75" dur="1000"/>
                                        <p:tgtEl>
                                          <p:spTgt spid="29767"/>
                                        </p:tgtEl>
                                      </p:cBhvr>
                                    </p:animEffect>
                                    <p:anim calcmode="lin" valueType="num">
                                      <p:cBhvr>
                                        <p:cTn id="76" dur="1000" fill="hold"/>
                                        <p:tgtEl>
                                          <p:spTgt spid="29767"/>
                                        </p:tgtEl>
                                        <p:attrNameLst>
                                          <p:attrName>ppt_x</p:attrName>
                                        </p:attrNameLst>
                                      </p:cBhvr>
                                      <p:tavLst>
                                        <p:tav tm="0">
                                          <p:val>
                                            <p:strVal val="#ppt_x"/>
                                          </p:val>
                                        </p:tav>
                                        <p:tav tm="100000">
                                          <p:val>
                                            <p:strVal val="#ppt_x"/>
                                          </p:val>
                                        </p:tav>
                                      </p:tavLst>
                                    </p:anim>
                                    <p:anim calcmode="lin" valueType="num">
                                      <p:cBhvr>
                                        <p:cTn id="77" dur="1000" fill="hold"/>
                                        <p:tgtEl>
                                          <p:spTgt spid="29767"/>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9768"/>
                                        </p:tgtEl>
                                        <p:attrNameLst>
                                          <p:attrName>style.visibility</p:attrName>
                                        </p:attrNameLst>
                                      </p:cBhvr>
                                      <p:to>
                                        <p:strVal val="visible"/>
                                      </p:to>
                                    </p:set>
                                    <p:animEffect transition="in" filter="fade">
                                      <p:cBhvr>
                                        <p:cTn id="80" dur="1000"/>
                                        <p:tgtEl>
                                          <p:spTgt spid="29768"/>
                                        </p:tgtEl>
                                      </p:cBhvr>
                                    </p:animEffect>
                                    <p:anim calcmode="lin" valueType="num">
                                      <p:cBhvr>
                                        <p:cTn id="81" dur="1000" fill="hold"/>
                                        <p:tgtEl>
                                          <p:spTgt spid="29768"/>
                                        </p:tgtEl>
                                        <p:attrNameLst>
                                          <p:attrName>ppt_x</p:attrName>
                                        </p:attrNameLst>
                                      </p:cBhvr>
                                      <p:tavLst>
                                        <p:tav tm="0">
                                          <p:val>
                                            <p:strVal val="#ppt_x"/>
                                          </p:val>
                                        </p:tav>
                                        <p:tav tm="100000">
                                          <p:val>
                                            <p:strVal val="#ppt_x"/>
                                          </p:val>
                                        </p:tav>
                                      </p:tavLst>
                                    </p:anim>
                                    <p:anim calcmode="lin" valueType="num">
                                      <p:cBhvr>
                                        <p:cTn id="82" dur="1000" fill="hold"/>
                                        <p:tgtEl>
                                          <p:spTgt spid="29768"/>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9769"/>
                                        </p:tgtEl>
                                        <p:attrNameLst>
                                          <p:attrName>style.visibility</p:attrName>
                                        </p:attrNameLst>
                                      </p:cBhvr>
                                      <p:to>
                                        <p:strVal val="visible"/>
                                      </p:to>
                                    </p:set>
                                    <p:animEffect transition="in" filter="fade">
                                      <p:cBhvr>
                                        <p:cTn id="85" dur="1000"/>
                                        <p:tgtEl>
                                          <p:spTgt spid="29769"/>
                                        </p:tgtEl>
                                      </p:cBhvr>
                                    </p:animEffect>
                                    <p:anim calcmode="lin" valueType="num">
                                      <p:cBhvr>
                                        <p:cTn id="86" dur="1000" fill="hold"/>
                                        <p:tgtEl>
                                          <p:spTgt spid="29769"/>
                                        </p:tgtEl>
                                        <p:attrNameLst>
                                          <p:attrName>ppt_x</p:attrName>
                                        </p:attrNameLst>
                                      </p:cBhvr>
                                      <p:tavLst>
                                        <p:tav tm="0">
                                          <p:val>
                                            <p:strVal val="#ppt_x"/>
                                          </p:val>
                                        </p:tav>
                                        <p:tav tm="100000">
                                          <p:val>
                                            <p:strVal val="#ppt_x"/>
                                          </p:val>
                                        </p:tav>
                                      </p:tavLst>
                                    </p:anim>
                                    <p:anim calcmode="lin" valueType="num">
                                      <p:cBhvr>
                                        <p:cTn id="87" dur="1000" fill="hold"/>
                                        <p:tgtEl>
                                          <p:spTgt spid="297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7" grpId="0" animBg="1"/>
      <p:bldP spid="19" grpId="0" animBg="1"/>
      <p:bldP spid="21" grpId="0" animBg="1"/>
      <p:bldP spid="29767" grpId="0" animBg="1"/>
      <p:bldP spid="29768" grpId="0" animBg="1"/>
      <p:bldP spid="29769" grpId="0" animBg="1"/>
      <p:bldP spid="29772" grpId="0" animBg="1"/>
      <p:bldP spid="29773" grpId="0" animBg="1"/>
      <p:bldP spid="2977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组合 202">
            <a:extLst>
              <a:ext uri="{FF2B5EF4-FFF2-40B4-BE49-F238E27FC236}">
                <a16:creationId xmlns:a16="http://schemas.microsoft.com/office/drawing/2014/main" id="{768BACB7-FDEC-40FB-4704-B32C8C8B0B20}"/>
              </a:ext>
            </a:extLst>
          </p:cNvPr>
          <p:cNvGrpSpPr/>
          <p:nvPr/>
        </p:nvGrpSpPr>
        <p:grpSpPr>
          <a:xfrm>
            <a:off x="4860032" y="1311840"/>
            <a:ext cx="3420000" cy="4843524"/>
            <a:chOff x="4499992" y="1295216"/>
            <a:chExt cx="3960000" cy="4843524"/>
          </a:xfrm>
        </p:grpSpPr>
        <p:sp>
          <p:nvSpPr>
            <p:cNvPr id="202" name="矩形 201">
              <a:extLst>
                <a:ext uri="{FF2B5EF4-FFF2-40B4-BE49-F238E27FC236}">
                  <a16:creationId xmlns:a16="http://schemas.microsoft.com/office/drawing/2014/main" id="{4233CAB0-6C9A-1109-46A3-8FDDA1E09EC3}"/>
                </a:ext>
              </a:extLst>
            </p:cNvPr>
            <p:cNvSpPr/>
            <p:nvPr/>
          </p:nvSpPr>
          <p:spPr>
            <a:xfrm>
              <a:off x="4499992" y="1638740"/>
              <a:ext cx="3960000" cy="4500000"/>
            </a:xfrm>
            <a:prstGeom prst="rect">
              <a:avLst/>
            </a:prstGeom>
            <a:solidFill>
              <a:schemeClr val="tx1"/>
            </a:solidFill>
            <a:ln w="63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Rectangle 4">
              <a:extLst>
                <a:ext uri="{FF2B5EF4-FFF2-40B4-BE49-F238E27FC236}">
                  <a16:creationId xmlns:a16="http://schemas.microsoft.com/office/drawing/2014/main" id="{06F1C22E-BA78-6804-E114-6D659ED85F1D}"/>
                </a:ext>
              </a:extLst>
            </p:cNvPr>
            <p:cNvSpPr>
              <a:spLocks noChangeArrowheads="1"/>
            </p:cNvSpPr>
            <p:nvPr/>
          </p:nvSpPr>
          <p:spPr bwMode="auto">
            <a:xfrm>
              <a:off x="4499992" y="1295216"/>
              <a:ext cx="3960000" cy="338554"/>
            </a:xfrm>
            <a:prstGeom prst="rect">
              <a:avLst/>
            </a:prstGeom>
            <a:solidFill>
              <a:srgbClr val="C00000"/>
            </a:solidFill>
            <a:ln w="6350" algn="ctr">
              <a:solidFill>
                <a:srgbClr val="C00000"/>
              </a:solidFill>
              <a:miter lim="800000"/>
              <a:headEnd type="none" w="sm" len="sm"/>
              <a:tailEnd type="none" w="sm" len="sm"/>
            </a:ln>
            <a:effectLst/>
          </p:spPr>
          <p:txBody>
            <a:bodyPr wrap="square">
              <a:spAutoFit/>
            </a:bodyPr>
            <a:lstStyle>
              <a:lvl1pPr eaLnBrk="0" hangingPunct="0">
                <a:spcBef>
                  <a:spcPct val="20000"/>
                </a:spcBef>
                <a:buFont typeface="Arial" charset="0"/>
                <a:buChar char="◊"/>
                <a:defRPr sz="3200" b="1">
                  <a:solidFill>
                    <a:srgbClr val="FFFFFF"/>
                  </a:solidFill>
                  <a:latin typeface="Arial" charset="0"/>
                </a:defRPr>
              </a:lvl1pPr>
              <a:lvl2pPr marL="742950" indent="-285750" eaLnBrk="0" hangingPunct="0">
                <a:spcBef>
                  <a:spcPct val="20000"/>
                </a:spcBef>
                <a:buFont typeface="Arial" charset="0"/>
                <a:buChar char="›"/>
                <a:defRPr sz="3200" b="1">
                  <a:solidFill>
                    <a:srgbClr val="FFFFFF"/>
                  </a:solidFill>
                  <a:latin typeface="Arial" charset="0"/>
                </a:defRPr>
              </a:lvl2pPr>
              <a:lvl3pPr marL="1143000" indent="-228600" eaLnBrk="0" hangingPunct="0">
                <a:spcBef>
                  <a:spcPct val="20000"/>
                </a:spcBef>
                <a:buFont typeface="Arial" charset="0"/>
                <a:buChar char="־"/>
                <a:defRPr sz="3200" b="1">
                  <a:solidFill>
                    <a:srgbClr val="FFFFFF"/>
                  </a:solidFill>
                  <a:latin typeface="Arial" charset="0"/>
                </a:defRPr>
              </a:lvl3pPr>
              <a:lvl4pPr marL="1600200" indent="-228600" eaLnBrk="0" hangingPunct="0">
                <a:spcBef>
                  <a:spcPct val="20000"/>
                </a:spcBef>
                <a:buFont typeface="Arial" charset="0"/>
                <a:buChar char="▪"/>
                <a:defRPr sz="2800" b="1">
                  <a:solidFill>
                    <a:srgbClr val="FFFFFF"/>
                  </a:solidFill>
                  <a:latin typeface="Arial" charset="0"/>
                </a:defRPr>
              </a:lvl4pPr>
              <a:lvl5pPr marL="2057400" indent="-228600" eaLnBrk="0" hangingPunct="0">
                <a:spcBef>
                  <a:spcPct val="20000"/>
                </a:spcBef>
                <a:buFont typeface="Arial" charset="0"/>
                <a:buChar char="·"/>
                <a:defRPr sz="2800" b="1">
                  <a:solidFill>
                    <a:srgbClr val="FFFFFF"/>
                  </a:solidFill>
                  <a:latin typeface="Arial" charset="0"/>
                </a:defRPr>
              </a:lvl5pPr>
              <a:lvl6pPr marL="2514600" indent="-228600" eaLnBrk="0" fontAlgn="base" hangingPunct="0">
                <a:spcBef>
                  <a:spcPct val="20000"/>
                </a:spcBef>
                <a:spcAft>
                  <a:spcPct val="0"/>
                </a:spcAft>
                <a:buFont typeface="Arial" charset="0"/>
                <a:buChar char="·"/>
                <a:defRPr sz="2800" b="1">
                  <a:solidFill>
                    <a:srgbClr val="FFFFFF"/>
                  </a:solidFill>
                  <a:latin typeface="Arial" charset="0"/>
                </a:defRPr>
              </a:lvl6pPr>
              <a:lvl7pPr marL="2971800" indent="-228600" eaLnBrk="0" fontAlgn="base" hangingPunct="0">
                <a:spcBef>
                  <a:spcPct val="20000"/>
                </a:spcBef>
                <a:spcAft>
                  <a:spcPct val="0"/>
                </a:spcAft>
                <a:buFont typeface="Arial" charset="0"/>
                <a:buChar char="·"/>
                <a:defRPr sz="2800" b="1">
                  <a:solidFill>
                    <a:srgbClr val="FFFFFF"/>
                  </a:solidFill>
                  <a:latin typeface="Arial" charset="0"/>
                </a:defRPr>
              </a:lvl7pPr>
              <a:lvl8pPr marL="3429000" indent="-228600" eaLnBrk="0" fontAlgn="base" hangingPunct="0">
                <a:spcBef>
                  <a:spcPct val="20000"/>
                </a:spcBef>
                <a:spcAft>
                  <a:spcPct val="0"/>
                </a:spcAft>
                <a:buFont typeface="Arial" charset="0"/>
                <a:buChar char="·"/>
                <a:defRPr sz="2800" b="1">
                  <a:solidFill>
                    <a:srgbClr val="FFFFFF"/>
                  </a:solidFill>
                  <a:latin typeface="Arial" charset="0"/>
                </a:defRPr>
              </a:lvl8pPr>
              <a:lvl9pPr marL="3886200" indent="-228600" eaLnBrk="0" fontAlgn="base" hangingPunct="0">
                <a:spcBef>
                  <a:spcPct val="20000"/>
                </a:spcBef>
                <a:spcAft>
                  <a:spcPct val="0"/>
                </a:spcAft>
                <a:buFont typeface="Arial" charset="0"/>
                <a:buChar char="·"/>
                <a:defRPr sz="2800" b="1">
                  <a:solidFill>
                    <a:srgbClr val="FFFFFF"/>
                  </a:solidFill>
                  <a:latin typeface="Arial" charset="0"/>
                </a:defRPr>
              </a:lvl9pPr>
            </a:lstStyle>
            <a:p>
              <a:pPr algn="ctr" eaLnBrk="1" hangingPunct="1">
                <a:spcBef>
                  <a:spcPct val="50000"/>
                </a:spcBef>
                <a:buFontTx/>
                <a:buNone/>
              </a:pPr>
              <a:r>
                <a:rPr lang="zh-CN"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指令</a:t>
              </a:r>
              <a:r>
                <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ADD</a:t>
              </a:r>
              <a:r>
                <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B</a:t>
              </a:r>
              <a:r>
                <a:rPr lang="zh-CN"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  R2</a:t>
              </a:r>
              <a:r>
                <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  R1</a:t>
              </a:r>
              <a:endPar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2" name="标题 1"/>
          <p:cNvSpPr>
            <a:spLocks noGrp="1"/>
          </p:cNvSpPr>
          <p:nvPr>
            <p:ph type="title"/>
          </p:nvPr>
        </p:nvSpPr>
        <p:spPr/>
        <p:txBody>
          <a:bodyPr/>
          <a:lstStyle/>
          <a:p>
            <a:r>
              <a:rPr lang="zh-CN" altLang="en-US" dirty="0">
                <a:sym typeface="+mn-lt"/>
              </a:rPr>
              <a:t>微程序存放示意图 </a:t>
            </a:r>
            <a:endParaRPr lang="zh-CN" altLang="en-US" dirty="0"/>
          </a:p>
        </p:txBody>
      </p:sp>
      <p:graphicFrame>
        <p:nvGraphicFramePr>
          <p:cNvPr id="44" name="内容占位符 43">
            <a:extLst>
              <a:ext uri="{FF2B5EF4-FFF2-40B4-BE49-F238E27FC236}">
                <a16:creationId xmlns:a16="http://schemas.microsoft.com/office/drawing/2014/main" id="{9D30DFC6-813F-349B-FDC2-CFB265F80680}"/>
              </a:ext>
            </a:extLst>
          </p:cNvPr>
          <p:cNvGraphicFramePr>
            <a:graphicFrameLocks noGrp="1"/>
          </p:cNvGraphicFramePr>
          <p:nvPr>
            <p:ph sz="half" idx="1"/>
            <p:extLst>
              <p:ext uri="{D42A27DB-BD31-4B8C-83A1-F6EECF244321}">
                <p14:modId xmlns:p14="http://schemas.microsoft.com/office/powerpoint/2010/main" val="3595127799"/>
              </p:ext>
            </p:extLst>
          </p:nvPr>
        </p:nvGraphicFramePr>
        <p:xfrm>
          <a:off x="855663" y="1930400"/>
          <a:ext cx="3600000" cy="4090884"/>
        </p:xfrm>
        <a:graphic>
          <a:graphicData uri="http://schemas.openxmlformats.org/drawingml/2006/table">
            <a:tbl>
              <a:tblPr firstRow="1" bandRow="1">
                <a:tableStyleId>{93296810-A885-4BE3-A3E7-6D5BEEA58F35}</a:tableStyleId>
              </a:tblPr>
              <a:tblGrid>
                <a:gridCol w="482979">
                  <a:extLst>
                    <a:ext uri="{9D8B030D-6E8A-4147-A177-3AD203B41FA5}">
                      <a16:colId xmlns:a16="http://schemas.microsoft.com/office/drawing/2014/main" val="974912271"/>
                    </a:ext>
                  </a:extLst>
                </a:gridCol>
                <a:gridCol w="1643829">
                  <a:extLst>
                    <a:ext uri="{9D8B030D-6E8A-4147-A177-3AD203B41FA5}">
                      <a16:colId xmlns:a16="http://schemas.microsoft.com/office/drawing/2014/main" val="978210833"/>
                    </a:ext>
                  </a:extLst>
                </a:gridCol>
                <a:gridCol w="292236">
                  <a:extLst>
                    <a:ext uri="{9D8B030D-6E8A-4147-A177-3AD203B41FA5}">
                      <a16:colId xmlns:a16="http://schemas.microsoft.com/office/drawing/2014/main" val="3939489127"/>
                    </a:ext>
                  </a:extLst>
                </a:gridCol>
                <a:gridCol w="438354">
                  <a:extLst>
                    <a:ext uri="{9D8B030D-6E8A-4147-A177-3AD203B41FA5}">
                      <a16:colId xmlns:a16="http://schemas.microsoft.com/office/drawing/2014/main" val="2941279314"/>
                    </a:ext>
                  </a:extLst>
                </a:gridCol>
                <a:gridCol w="742602">
                  <a:extLst>
                    <a:ext uri="{9D8B030D-6E8A-4147-A177-3AD203B41FA5}">
                      <a16:colId xmlns:a16="http://schemas.microsoft.com/office/drawing/2014/main" val="2575353466"/>
                    </a:ext>
                  </a:extLst>
                </a:gridCol>
              </a:tblGrid>
              <a:tr h="3409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地址</a:t>
                      </a:r>
                    </a:p>
                  </a:txBody>
                  <a:tcPr marL="18000" marR="18000" marT="18000" marB="18000" anchor="ctr">
                    <a:lnL w="12700" cmpd="sng">
                      <a:noFill/>
                    </a:lnL>
                    <a:lnR w="6350" cap="flat" cmpd="sng" algn="ctr">
                      <a:solidFill>
                        <a:schemeClr val="accent6">
                          <a:lumMod val="7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操作控制字段</a:t>
                      </a: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顺序控制</a:t>
                      </a: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顺序控制</a:t>
                      </a: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微指令</a:t>
                      </a:r>
                    </a:p>
                  </a:txBody>
                  <a:tcPr marL="18000" marR="18000" marT="18000" marB="18000" anchor="ctr">
                    <a:lnL w="6350" cap="flat" cmpd="sng" algn="ctr">
                      <a:solidFill>
                        <a:schemeClr val="accent6">
                          <a:lumMod val="75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636988820"/>
                  </a:ext>
                </a:extLst>
              </a:tr>
              <a:tr h="340907">
                <a:tc>
                  <a:txBody>
                    <a:bodyPr/>
                    <a:lstStyle/>
                    <a:p>
                      <a:pPr algn="ctr"/>
                      <a:r>
                        <a:rPr lang="en-US" altLang="zh-CN"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0000</a:t>
                      </a:r>
                      <a:endParaRPr lang="zh-CN" altLang="en-US"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12700" cmpd="sng">
                      <a:noFill/>
                    </a:lnL>
                    <a:lnR w="6350" cap="flat" cmpd="sng" algn="ctr">
                      <a:solidFill>
                        <a:schemeClr val="accent6">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取指</a:t>
                      </a:r>
                    </a:p>
                  </a:txBody>
                  <a:tcPr marL="18000" marR="18000" marT="18000" marB="18000" anchor="ctr">
                    <a:lnL w="6350" cap="flat" cmpd="sng" algn="ctr">
                      <a:solidFill>
                        <a:schemeClr val="accent6">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528648339"/>
                  </a:ext>
                </a:extLst>
              </a:tr>
              <a:tr h="340907">
                <a:tc>
                  <a:txBody>
                    <a:bodyPr/>
                    <a:lstStyle/>
                    <a:p>
                      <a:pPr algn="ctr"/>
                      <a:r>
                        <a:rPr lang="en-US" altLang="zh-CN"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0001</a:t>
                      </a:r>
                      <a:endParaRPr lang="zh-CN" altLang="en-US"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12700" cmpd="sng">
                      <a:noFill/>
                    </a:lnL>
                    <a:lnR w="635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latin typeface="Times New Roman" panose="02020603050405020304" pitchFamily="18" charset="0"/>
                          <a:cs typeface="Times New Roman" panose="02020603050405020304" pitchFamily="18" charset="0"/>
                        </a:rPr>
                        <a:t>R</a:t>
                      </a:r>
                      <a:r>
                        <a:rPr lang="en-US" altLang="zh-CN" sz="1200" b="1" baseline="-25000" dirty="0">
                          <a:solidFill>
                            <a:schemeClr val="bg1"/>
                          </a:solidFill>
                          <a:latin typeface="Times New Roman" panose="02020603050405020304" pitchFamily="18" charset="0"/>
                          <a:cs typeface="Times New Roman" panose="02020603050405020304" pitchFamily="18" charset="0"/>
                        </a:rPr>
                        <a:t>1</a:t>
                      </a:r>
                      <a:r>
                        <a:rPr lang="en-US" altLang="zh-CN" sz="1200" b="1" dirty="0">
                          <a:solidFill>
                            <a:schemeClr val="bg1"/>
                          </a:solidFill>
                          <a:latin typeface="Times New Roman" panose="02020603050405020304" pitchFamily="18" charset="0"/>
                          <a:cs typeface="Times New Roman" panose="02020603050405020304" pitchFamily="18" charset="0"/>
                        </a:rPr>
                        <a:t>+R</a:t>
                      </a:r>
                      <a:r>
                        <a:rPr lang="en-US" altLang="zh-CN" sz="1200" b="1" baseline="-25000" dirty="0">
                          <a:solidFill>
                            <a:schemeClr val="bg1"/>
                          </a:solidFill>
                          <a:latin typeface="Times New Roman" panose="02020603050405020304" pitchFamily="18" charset="0"/>
                          <a:cs typeface="Times New Roman" panose="02020603050405020304" pitchFamily="18" charset="0"/>
                        </a:rPr>
                        <a:t>2</a:t>
                      </a:r>
                      <a:r>
                        <a:rPr lang="en-US" altLang="zh-CN" sz="12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a:t>
                      </a:r>
                      <a:r>
                        <a:rPr lang="en-US" altLang="zh-CN" sz="1200" b="1" baseline="-25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2</a:t>
                      </a:r>
                    </a:p>
                  </a:txBody>
                  <a:tcPr marL="18000" marR="18000" marT="18000" marB="18000" anchor="ctr">
                    <a:lnL w="6350" cap="flat" cmpd="sng" algn="ctr">
                      <a:solidFill>
                        <a:schemeClr val="accent6">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4008079441"/>
                  </a:ext>
                </a:extLst>
              </a:tr>
              <a:tr h="340907">
                <a:tc>
                  <a:txBody>
                    <a:bodyPr/>
                    <a:lstStyle/>
                    <a:p>
                      <a:pPr algn="ctr"/>
                      <a:r>
                        <a:rPr lang="en-US" altLang="zh-CN"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12700" cmpd="sng">
                      <a:noFill/>
                    </a:lnL>
                    <a:lnR w="635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796267459"/>
                  </a:ext>
                </a:extLst>
              </a:tr>
              <a:tr h="340907">
                <a:tc>
                  <a:txBody>
                    <a:bodyPr/>
                    <a:lstStyle/>
                    <a:p>
                      <a:pPr algn="ctr"/>
                      <a:r>
                        <a:rPr lang="en-US" altLang="zh-CN"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12700" cmpd="sng">
                      <a:noFill/>
                    </a:lnL>
                    <a:lnR w="635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705802336"/>
                  </a:ext>
                </a:extLst>
              </a:tr>
              <a:tr h="340907">
                <a:tc>
                  <a:txBody>
                    <a:bodyPr/>
                    <a:lstStyle/>
                    <a:p>
                      <a:pPr algn="ctr"/>
                      <a:r>
                        <a:rPr lang="en-US" altLang="zh-CN"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1001</a:t>
                      </a:r>
                      <a:endParaRPr lang="zh-CN" altLang="en-US"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12700" cmpd="sng">
                      <a:noFill/>
                    </a:lnL>
                    <a:lnR w="635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latin typeface="Times New Roman" panose="02020603050405020304" pitchFamily="18" charset="0"/>
                          <a:cs typeface="Times New Roman" panose="02020603050405020304" pitchFamily="18" charset="0"/>
                        </a:rPr>
                        <a:t>R</a:t>
                      </a:r>
                      <a:r>
                        <a:rPr lang="en-US" altLang="zh-CN" sz="1200" b="1" baseline="-25000" dirty="0">
                          <a:solidFill>
                            <a:schemeClr val="bg1"/>
                          </a:solidFill>
                          <a:latin typeface="Times New Roman" panose="02020603050405020304" pitchFamily="18" charset="0"/>
                          <a:cs typeface="Times New Roman" panose="02020603050405020304" pitchFamily="18" charset="0"/>
                        </a:rPr>
                        <a:t>2</a:t>
                      </a:r>
                      <a:r>
                        <a:rPr lang="en-US" altLang="zh-CN" sz="1200" b="1" dirty="0">
                          <a:solidFill>
                            <a:schemeClr val="bg1"/>
                          </a:solidFill>
                          <a:latin typeface="Times New Roman" panose="02020603050405020304" pitchFamily="18" charset="0"/>
                          <a:cs typeface="Times New Roman" panose="02020603050405020304" pitchFamily="18" charset="0"/>
                        </a:rPr>
                        <a:t>+R</a:t>
                      </a:r>
                      <a:r>
                        <a:rPr lang="en-US" altLang="zh-CN" sz="1200" b="1" baseline="-25000" dirty="0">
                          <a:solidFill>
                            <a:schemeClr val="bg1"/>
                          </a:solidFill>
                          <a:latin typeface="Times New Roman" panose="02020603050405020304" pitchFamily="18" charset="0"/>
                          <a:cs typeface="Times New Roman" panose="02020603050405020304" pitchFamily="18" charset="0"/>
                        </a:rPr>
                        <a:t>3</a:t>
                      </a:r>
                      <a:r>
                        <a:rPr lang="en-US" altLang="zh-CN" sz="12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a:t>
                      </a:r>
                      <a:r>
                        <a:rPr lang="en-US" altLang="zh-CN" sz="1200" b="1" baseline="-25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2</a:t>
                      </a:r>
                    </a:p>
                  </a:txBody>
                  <a:tcPr marL="18000" marR="18000" marT="18000" marB="18000" anchor="ctr">
                    <a:lnL w="6350" cap="flat" cmpd="sng" algn="ctr">
                      <a:solidFill>
                        <a:schemeClr val="accent6">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97101802"/>
                  </a:ext>
                </a:extLst>
              </a:tr>
              <a:tr h="340907">
                <a:tc>
                  <a:txBody>
                    <a:bodyPr/>
                    <a:lstStyle/>
                    <a:p>
                      <a:pPr algn="ctr"/>
                      <a:r>
                        <a:rPr lang="en-US" altLang="zh-CN"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1010</a:t>
                      </a:r>
                      <a:endParaRPr lang="zh-CN" altLang="en-US"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12700" cmpd="sng">
                      <a:noFill/>
                    </a:lnL>
                    <a:lnR w="635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latin typeface="Times New Roman" panose="02020603050405020304" pitchFamily="18" charset="0"/>
                          <a:cs typeface="Times New Roman" panose="02020603050405020304" pitchFamily="18" charset="0"/>
                        </a:rPr>
                        <a:t>R</a:t>
                      </a:r>
                      <a:r>
                        <a:rPr lang="en-US" altLang="zh-CN" sz="1200" b="1" baseline="-25000" dirty="0">
                          <a:solidFill>
                            <a:schemeClr val="bg1"/>
                          </a:solidFill>
                          <a:latin typeface="Times New Roman" panose="02020603050405020304" pitchFamily="18" charset="0"/>
                          <a:cs typeface="Times New Roman" panose="02020603050405020304" pitchFamily="18" charset="0"/>
                        </a:rPr>
                        <a:t>2</a:t>
                      </a:r>
                      <a:r>
                        <a:rPr lang="en-US" altLang="zh-CN" sz="1200" b="1" dirty="0">
                          <a:solidFill>
                            <a:schemeClr val="bg1"/>
                          </a:solidFill>
                          <a:latin typeface="Times New Roman" panose="02020603050405020304" pitchFamily="18" charset="0"/>
                          <a:cs typeface="Times New Roman" panose="02020603050405020304" pitchFamily="18" charset="0"/>
                        </a:rPr>
                        <a:t>-R</a:t>
                      </a:r>
                      <a:r>
                        <a:rPr lang="en-US" altLang="zh-CN" sz="1200" b="1" baseline="-25000" dirty="0">
                          <a:solidFill>
                            <a:schemeClr val="bg1"/>
                          </a:solidFill>
                          <a:latin typeface="Times New Roman" panose="02020603050405020304" pitchFamily="18" charset="0"/>
                          <a:cs typeface="Times New Roman" panose="02020603050405020304" pitchFamily="18" charset="0"/>
                        </a:rPr>
                        <a:t>3</a:t>
                      </a:r>
                      <a:r>
                        <a:rPr lang="en-US" altLang="zh-CN" sz="12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a:t>
                      </a:r>
                      <a:r>
                        <a:rPr lang="en-US" altLang="zh-CN" sz="1200" b="1" baseline="-25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2</a:t>
                      </a:r>
                    </a:p>
                  </a:txBody>
                  <a:tcPr marL="18000" marR="18000" marT="18000" marB="18000" anchor="ctr">
                    <a:lnL w="6350" cap="flat" cmpd="sng" algn="ctr">
                      <a:solidFill>
                        <a:schemeClr val="accent6">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24784884"/>
                  </a:ext>
                </a:extLst>
              </a:tr>
              <a:tr h="340907">
                <a:tc>
                  <a:txBody>
                    <a:bodyPr/>
                    <a:lstStyle/>
                    <a:p>
                      <a:pPr algn="ctr"/>
                      <a:r>
                        <a:rPr lang="en-US" altLang="zh-CN"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1011</a:t>
                      </a:r>
                      <a:endParaRPr lang="zh-CN" altLang="en-US"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12700" cmpd="sng">
                      <a:noFill/>
                    </a:lnL>
                    <a:lnR w="635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553230461"/>
                  </a:ext>
                </a:extLst>
              </a:tr>
              <a:tr h="340907">
                <a:tc>
                  <a:txBody>
                    <a:bodyPr/>
                    <a:lstStyle/>
                    <a:p>
                      <a:pPr algn="ctr"/>
                      <a:r>
                        <a:rPr lang="en-US" altLang="zh-CN"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1100</a:t>
                      </a:r>
                      <a:endParaRPr lang="zh-CN" altLang="en-US"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12700" cmpd="sng">
                      <a:noFill/>
                    </a:lnL>
                    <a:lnR w="635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438681711"/>
                  </a:ext>
                </a:extLst>
              </a:tr>
              <a:tr h="340907">
                <a:tc>
                  <a:txBody>
                    <a:bodyPr/>
                    <a:lstStyle/>
                    <a:p>
                      <a:pPr algn="ctr"/>
                      <a:r>
                        <a:rPr lang="en-US" altLang="zh-CN"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1101</a:t>
                      </a:r>
                      <a:endParaRPr lang="zh-CN" altLang="en-US"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12700" cmpd="sng">
                      <a:noFill/>
                    </a:lnL>
                    <a:lnR w="635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643902847"/>
                  </a:ext>
                </a:extLst>
              </a:tr>
              <a:tr h="340907">
                <a:tc>
                  <a:txBody>
                    <a:bodyPr/>
                    <a:lstStyle/>
                    <a:p>
                      <a:pPr algn="ctr"/>
                      <a:r>
                        <a:rPr lang="en-US" altLang="zh-CN"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1110</a:t>
                      </a:r>
                      <a:endParaRPr lang="zh-CN" altLang="en-US"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12700" cmpd="sng">
                      <a:noFill/>
                    </a:lnL>
                    <a:lnR w="635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668218727"/>
                  </a:ext>
                </a:extLst>
              </a:tr>
              <a:tr h="340907">
                <a:tc>
                  <a:txBody>
                    <a:bodyPr/>
                    <a:lstStyle/>
                    <a:p>
                      <a:pPr algn="ctr"/>
                      <a:r>
                        <a:rPr lang="en-US" altLang="zh-CN"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200" b="1" dirty="0">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12700" cmpd="sng">
                      <a:noFill/>
                    </a:lnL>
                    <a:lnR w="635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solidFill>
                        <a:schemeClr val="accent6">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0616723"/>
                  </a:ext>
                </a:extLst>
              </a:tr>
            </a:tbl>
          </a:graphicData>
        </a:graphic>
      </p:graphicFrame>
      <p:sp>
        <p:nvSpPr>
          <p:cNvPr id="9" name="页脚占位符 8">
            <a:extLst>
              <a:ext uri="{FF2B5EF4-FFF2-40B4-BE49-F238E27FC236}">
                <a16:creationId xmlns:a16="http://schemas.microsoft.com/office/drawing/2014/main" id="{8372A581-35B4-0919-04FB-FFB5021071B4}"/>
              </a:ext>
            </a:extLst>
          </p:cNvPr>
          <p:cNvSpPr>
            <a:spLocks noGrp="1"/>
          </p:cNvSpPr>
          <p:nvPr>
            <p:ph type="ftr" sz="quarter" idx="3"/>
          </p:nvPr>
        </p:nvSpPr>
        <p:spPr/>
        <p:txBody>
          <a:bodyPr/>
          <a:lstStyle/>
          <a:p>
            <a:r>
              <a:rPr lang="zh-CN" altLang="en-US"/>
              <a:t>华北电力大学控制与计算机工程学院 王红 制作</a:t>
            </a:r>
            <a:endParaRPr lang="en-US" dirty="0"/>
          </a:p>
        </p:txBody>
      </p:sp>
      <p:sp>
        <p:nvSpPr>
          <p:cNvPr id="16" name="文本框 15">
            <a:extLst>
              <a:ext uri="{FF2B5EF4-FFF2-40B4-BE49-F238E27FC236}">
                <a16:creationId xmlns:a16="http://schemas.microsoft.com/office/drawing/2014/main" id="{CF8FF7EB-E729-C730-C607-EF0B260B3D33}"/>
              </a:ext>
            </a:extLst>
          </p:cNvPr>
          <p:cNvSpPr txBox="1"/>
          <p:nvPr/>
        </p:nvSpPr>
        <p:spPr>
          <a:xfrm>
            <a:off x="5796136" y="1916832"/>
            <a:ext cx="1728192" cy="936104"/>
          </a:xfrm>
          <a:prstGeom prst="rect">
            <a:avLst/>
          </a:prstGeom>
          <a:solidFill>
            <a:schemeClr val="accent2">
              <a:lumMod val="60000"/>
              <a:lumOff val="4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PC </a:t>
            </a:r>
            <a:r>
              <a:rPr lang="en-US" altLang="zh-CN" sz="1600" b="1" dirty="0">
                <a:solidFill>
                  <a:schemeClr val="bg1"/>
                </a:solidFill>
                <a:cs typeface="Times New Roman" panose="02020603050405020304" pitchFamily="18" charset="0"/>
                <a:sym typeface="Wingdings" panose="05000000000000000000" pitchFamily="2" charset="2"/>
              </a:rPr>
              <a:t> ABUS(I)</a:t>
            </a:r>
          </a:p>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IBUS  IR</a:t>
            </a:r>
          </a:p>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PC + 1</a:t>
            </a:r>
            <a:endParaRPr lang="zh-CN" altLang="en-US" sz="1600" b="1" dirty="0">
              <a:solidFill>
                <a:schemeClr val="bg1"/>
              </a:solidFill>
              <a:cs typeface="Times New Roman" panose="02020603050405020304" pitchFamily="18" charset="0"/>
            </a:endParaRPr>
          </a:p>
        </p:txBody>
      </p:sp>
      <p:sp>
        <p:nvSpPr>
          <p:cNvPr id="17" name="流程图: 决策 16">
            <a:extLst>
              <a:ext uri="{FF2B5EF4-FFF2-40B4-BE49-F238E27FC236}">
                <a16:creationId xmlns:a16="http://schemas.microsoft.com/office/drawing/2014/main" id="{3015F4DB-F877-01BC-0832-93C48F76531C}"/>
              </a:ext>
            </a:extLst>
          </p:cNvPr>
          <p:cNvSpPr/>
          <p:nvPr/>
        </p:nvSpPr>
        <p:spPr>
          <a:xfrm>
            <a:off x="6084168" y="3011592"/>
            <a:ext cx="1152128" cy="39600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Times New Roman" panose="02020603050405020304" pitchFamily="18" charset="0"/>
                <a:cs typeface="Times New Roman" panose="02020603050405020304" pitchFamily="18" charset="0"/>
              </a:rPr>
              <a:t>P</a:t>
            </a:r>
            <a:r>
              <a:rPr lang="en-US" altLang="zh-CN" sz="1600" b="1" baseline="-25000" dirty="0">
                <a:solidFill>
                  <a:schemeClr val="bg1"/>
                </a:solidFill>
                <a:latin typeface="Times New Roman" panose="02020603050405020304" pitchFamily="18" charset="0"/>
                <a:cs typeface="Times New Roman" panose="02020603050405020304" pitchFamily="18" charset="0"/>
              </a:rPr>
              <a:t>1</a:t>
            </a:r>
            <a:endParaRPr lang="zh-CN" altLang="en-US" sz="1600" b="1" baseline="-25000" dirty="0">
              <a:solidFill>
                <a:schemeClr val="bg1"/>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52C86636-6208-8D63-521A-98EB5B79F19F}"/>
              </a:ext>
            </a:extLst>
          </p:cNvPr>
          <p:cNvSpPr txBox="1"/>
          <p:nvPr/>
        </p:nvSpPr>
        <p:spPr>
          <a:xfrm>
            <a:off x="5796136" y="3565838"/>
            <a:ext cx="1728192" cy="360000"/>
          </a:xfrm>
          <a:prstGeom prst="rect">
            <a:avLst/>
          </a:prstGeom>
          <a:solidFill>
            <a:schemeClr val="accent5">
              <a:lumMod val="40000"/>
              <a:lumOff val="6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R</a:t>
            </a:r>
            <a:r>
              <a:rPr lang="en-US" altLang="zh-CN" sz="1600" b="1" baseline="-25000" dirty="0">
                <a:solidFill>
                  <a:schemeClr val="bg1"/>
                </a:solidFill>
                <a:cs typeface="Times New Roman" panose="02020603050405020304" pitchFamily="18" charset="0"/>
              </a:rPr>
              <a:t>1</a:t>
            </a:r>
            <a:r>
              <a:rPr lang="en-US" altLang="zh-CN" sz="1600" b="1" dirty="0">
                <a:solidFill>
                  <a:schemeClr val="bg1"/>
                </a:solidFill>
                <a:cs typeface="Times New Roman" panose="02020603050405020304" pitchFamily="18" charset="0"/>
              </a:rPr>
              <a:t> + R</a:t>
            </a:r>
            <a:r>
              <a:rPr lang="en-US" altLang="zh-CN" sz="1600" b="1" baseline="-25000" dirty="0">
                <a:solidFill>
                  <a:schemeClr val="bg1"/>
                </a:solidFill>
                <a:cs typeface="Times New Roman" panose="02020603050405020304" pitchFamily="18" charset="0"/>
              </a:rPr>
              <a:t>2</a:t>
            </a:r>
            <a:r>
              <a:rPr lang="en-US" altLang="zh-CN" sz="1600" b="1" dirty="0">
                <a:solidFill>
                  <a:schemeClr val="bg1"/>
                </a:solidFill>
                <a:cs typeface="Times New Roman" panose="02020603050405020304" pitchFamily="18" charset="0"/>
              </a:rPr>
              <a:t> </a:t>
            </a:r>
            <a:r>
              <a:rPr lang="en-US" altLang="zh-CN" sz="1600" b="1" dirty="0">
                <a:solidFill>
                  <a:schemeClr val="bg1"/>
                </a:solidFill>
                <a:cs typeface="Times New Roman" panose="02020603050405020304" pitchFamily="18" charset="0"/>
                <a:sym typeface="Wingdings" panose="05000000000000000000" pitchFamily="2" charset="2"/>
              </a:rPr>
              <a:t> R</a:t>
            </a:r>
            <a:r>
              <a:rPr lang="en-US" altLang="zh-CN" sz="1600" b="1" baseline="-25000" dirty="0">
                <a:solidFill>
                  <a:schemeClr val="bg1"/>
                </a:solidFill>
                <a:cs typeface="Times New Roman" panose="02020603050405020304" pitchFamily="18" charset="0"/>
                <a:sym typeface="Wingdings" panose="05000000000000000000" pitchFamily="2" charset="2"/>
              </a:rPr>
              <a:t>2</a:t>
            </a:r>
          </a:p>
        </p:txBody>
      </p:sp>
      <p:sp>
        <p:nvSpPr>
          <p:cNvPr id="19" name="文本框 18">
            <a:extLst>
              <a:ext uri="{FF2B5EF4-FFF2-40B4-BE49-F238E27FC236}">
                <a16:creationId xmlns:a16="http://schemas.microsoft.com/office/drawing/2014/main" id="{B050C43E-509F-E60A-E086-D586424E60B1}"/>
              </a:ext>
            </a:extLst>
          </p:cNvPr>
          <p:cNvSpPr txBox="1"/>
          <p:nvPr/>
        </p:nvSpPr>
        <p:spPr>
          <a:xfrm>
            <a:off x="5796136" y="4084289"/>
            <a:ext cx="1728192" cy="360000"/>
          </a:xfrm>
          <a:prstGeom prst="rect">
            <a:avLst/>
          </a:prstGeom>
          <a:solidFill>
            <a:schemeClr val="accent5">
              <a:lumMod val="40000"/>
              <a:lumOff val="6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R</a:t>
            </a:r>
            <a:r>
              <a:rPr lang="en-US" altLang="zh-CN" sz="1600" b="1" baseline="-25000" dirty="0">
                <a:solidFill>
                  <a:schemeClr val="bg1"/>
                </a:solidFill>
                <a:cs typeface="Times New Roman" panose="02020603050405020304" pitchFamily="18" charset="0"/>
              </a:rPr>
              <a:t>2</a:t>
            </a:r>
            <a:r>
              <a:rPr lang="en-US" altLang="zh-CN" sz="1600" b="1" dirty="0">
                <a:solidFill>
                  <a:schemeClr val="bg1"/>
                </a:solidFill>
                <a:cs typeface="Times New Roman" panose="02020603050405020304" pitchFamily="18" charset="0"/>
              </a:rPr>
              <a:t> + R</a:t>
            </a:r>
            <a:r>
              <a:rPr lang="en-US" altLang="zh-CN" sz="1600" b="1" baseline="-25000" dirty="0">
                <a:solidFill>
                  <a:schemeClr val="bg1"/>
                </a:solidFill>
                <a:cs typeface="Times New Roman" panose="02020603050405020304" pitchFamily="18" charset="0"/>
              </a:rPr>
              <a:t>3</a:t>
            </a:r>
            <a:r>
              <a:rPr lang="en-US" altLang="zh-CN" sz="1600" b="1" dirty="0">
                <a:solidFill>
                  <a:schemeClr val="bg1"/>
                </a:solidFill>
                <a:cs typeface="Times New Roman" panose="02020603050405020304" pitchFamily="18" charset="0"/>
              </a:rPr>
              <a:t> </a:t>
            </a:r>
            <a:r>
              <a:rPr lang="en-US" altLang="zh-CN" sz="1600" b="1" dirty="0">
                <a:solidFill>
                  <a:schemeClr val="bg1"/>
                </a:solidFill>
                <a:cs typeface="Times New Roman" panose="02020603050405020304" pitchFamily="18" charset="0"/>
                <a:sym typeface="Wingdings" panose="05000000000000000000" pitchFamily="2" charset="2"/>
              </a:rPr>
              <a:t> R</a:t>
            </a:r>
            <a:r>
              <a:rPr lang="en-US" altLang="zh-CN" sz="1600" b="1" baseline="-25000" dirty="0">
                <a:solidFill>
                  <a:schemeClr val="bg1"/>
                </a:solidFill>
                <a:cs typeface="Times New Roman" panose="02020603050405020304" pitchFamily="18" charset="0"/>
                <a:sym typeface="Wingdings" panose="05000000000000000000" pitchFamily="2" charset="2"/>
              </a:rPr>
              <a:t>2</a:t>
            </a:r>
          </a:p>
        </p:txBody>
      </p:sp>
      <p:cxnSp>
        <p:nvCxnSpPr>
          <p:cNvPr id="21" name="直接箭头连接符 20">
            <a:extLst>
              <a:ext uri="{FF2B5EF4-FFF2-40B4-BE49-F238E27FC236}">
                <a16:creationId xmlns:a16="http://schemas.microsoft.com/office/drawing/2014/main" id="{AF703782-D606-67CF-3EB7-72254517B82C}"/>
              </a:ext>
            </a:extLst>
          </p:cNvPr>
          <p:cNvCxnSpPr>
            <a:cxnSpLocks/>
            <a:stCxn id="16" idx="2"/>
            <a:endCxn id="17" idx="0"/>
          </p:cNvCxnSpPr>
          <p:nvPr/>
        </p:nvCxnSpPr>
        <p:spPr>
          <a:xfrm>
            <a:off x="6660232" y="2852936"/>
            <a:ext cx="0" cy="158656"/>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45A6D22-EA90-7514-4358-7477D0014825}"/>
              </a:ext>
            </a:extLst>
          </p:cNvPr>
          <p:cNvCxnSpPr>
            <a:cxnSpLocks/>
            <a:stCxn id="17" idx="2"/>
            <a:endCxn id="18" idx="0"/>
          </p:cNvCxnSpPr>
          <p:nvPr/>
        </p:nvCxnSpPr>
        <p:spPr>
          <a:xfrm>
            <a:off x="6660232" y="3407592"/>
            <a:ext cx="0" cy="158246"/>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1A4D184-2272-98B6-6DE4-DDCFCC196829}"/>
              </a:ext>
            </a:extLst>
          </p:cNvPr>
          <p:cNvCxnSpPr>
            <a:cxnSpLocks/>
            <a:stCxn id="18" idx="2"/>
            <a:endCxn id="19" idx="0"/>
          </p:cNvCxnSpPr>
          <p:nvPr/>
        </p:nvCxnSpPr>
        <p:spPr>
          <a:xfrm>
            <a:off x="6660232" y="3925838"/>
            <a:ext cx="0" cy="158451"/>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0F5C60A-DC9D-CFF0-E841-C0C5888EFE8B}"/>
              </a:ext>
            </a:extLst>
          </p:cNvPr>
          <p:cNvCxnSpPr>
            <a:cxnSpLocks/>
            <a:stCxn id="19" idx="2"/>
            <a:endCxn id="35" idx="0"/>
          </p:cNvCxnSpPr>
          <p:nvPr/>
        </p:nvCxnSpPr>
        <p:spPr>
          <a:xfrm>
            <a:off x="6660232" y="4444289"/>
            <a:ext cx="0" cy="158451"/>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35" name="流程图: 决策 34">
            <a:extLst>
              <a:ext uri="{FF2B5EF4-FFF2-40B4-BE49-F238E27FC236}">
                <a16:creationId xmlns:a16="http://schemas.microsoft.com/office/drawing/2014/main" id="{10A79111-F703-426A-0FD9-08547BC0BC35}"/>
              </a:ext>
            </a:extLst>
          </p:cNvPr>
          <p:cNvSpPr/>
          <p:nvPr/>
        </p:nvSpPr>
        <p:spPr>
          <a:xfrm>
            <a:off x="6084168" y="4602740"/>
            <a:ext cx="1152128" cy="39600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Times New Roman" panose="02020603050405020304" pitchFamily="18" charset="0"/>
                <a:cs typeface="Times New Roman" panose="02020603050405020304" pitchFamily="18" charset="0"/>
              </a:rPr>
              <a:t>P</a:t>
            </a:r>
            <a:r>
              <a:rPr lang="en-US" altLang="zh-CN" sz="1600" b="1" baseline="-25000" dirty="0">
                <a:solidFill>
                  <a:schemeClr val="bg1"/>
                </a:solidFill>
                <a:latin typeface="Times New Roman" panose="02020603050405020304" pitchFamily="18" charset="0"/>
                <a:cs typeface="Times New Roman" panose="02020603050405020304" pitchFamily="18" charset="0"/>
              </a:rPr>
              <a:t>2</a:t>
            </a:r>
            <a:endParaRPr lang="zh-CN" altLang="en-US" sz="1600" b="1" baseline="-25000" dirty="0">
              <a:solidFill>
                <a:schemeClr val="bg1"/>
              </a:solidFill>
              <a:latin typeface="Times New Roman" panose="02020603050405020304" pitchFamily="18" charset="0"/>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C6D346BD-9E93-02D8-AFAB-E9F9064CDA41}"/>
              </a:ext>
            </a:extLst>
          </p:cNvPr>
          <p:cNvCxnSpPr>
            <a:cxnSpLocks/>
            <a:stCxn id="35" idx="2"/>
            <a:endCxn id="46" idx="0"/>
          </p:cNvCxnSpPr>
          <p:nvPr/>
        </p:nvCxnSpPr>
        <p:spPr>
          <a:xfrm>
            <a:off x="6660232" y="4998740"/>
            <a:ext cx="0" cy="158452"/>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520D11D-F4A8-B097-10E5-F4AB882DEFD4}"/>
              </a:ext>
            </a:extLst>
          </p:cNvPr>
          <p:cNvCxnSpPr>
            <a:cxnSpLocks/>
            <a:stCxn id="35" idx="1"/>
            <a:endCxn id="53" idx="1"/>
          </p:cNvCxnSpPr>
          <p:nvPr/>
        </p:nvCxnSpPr>
        <p:spPr>
          <a:xfrm rot="10800000" flipH="1" flipV="1">
            <a:off x="6084168" y="4800740"/>
            <a:ext cx="593402" cy="968460"/>
          </a:xfrm>
          <a:prstGeom prst="bentConnector3">
            <a:avLst>
              <a:gd name="adj1" fmla="val -169076"/>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E710964-BF6F-707D-2369-3E08D15057A7}"/>
              </a:ext>
            </a:extLst>
          </p:cNvPr>
          <p:cNvSpPr txBox="1"/>
          <p:nvPr/>
        </p:nvSpPr>
        <p:spPr>
          <a:xfrm>
            <a:off x="5796136" y="5157192"/>
            <a:ext cx="1728192" cy="360000"/>
          </a:xfrm>
          <a:prstGeom prst="rect">
            <a:avLst/>
          </a:prstGeom>
          <a:solidFill>
            <a:schemeClr val="accent5">
              <a:lumMod val="40000"/>
              <a:lumOff val="60000"/>
            </a:schemeClr>
          </a:solidFill>
          <a:ln w="12700">
            <a:solidFill>
              <a:schemeClr val="bg1"/>
            </a:solid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rPr>
              <a:t>R</a:t>
            </a:r>
            <a:r>
              <a:rPr lang="en-US" altLang="zh-CN" sz="1600" b="1" baseline="-25000" dirty="0">
                <a:solidFill>
                  <a:schemeClr val="bg1"/>
                </a:solidFill>
                <a:cs typeface="Times New Roman" panose="02020603050405020304" pitchFamily="18" charset="0"/>
              </a:rPr>
              <a:t>2</a:t>
            </a:r>
            <a:r>
              <a:rPr lang="en-US" altLang="zh-CN" sz="1600" b="1" dirty="0">
                <a:solidFill>
                  <a:schemeClr val="bg1"/>
                </a:solidFill>
                <a:cs typeface="Times New Roman" panose="02020603050405020304" pitchFamily="18" charset="0"/>
              </a:rPr>
              <a:t> - R</a:t>
            </a:r>
            <a:r>
              <a:rPr lang="en-US" altLang="zh-CN" sz="1600" b="1" baseline="-25000" dirty="0">
                <a:solidFill>
                  <a:schemeClr val="bg1"/>
                </a:solidFill>
                <a:cs typeface="Times New Roman" panose="02020603050405020304" pitchFamily="18" charset="0"/>
              </a:rPr>
              <a:t>3</a:t>
            </a:r>
            <a:r>
              <a:rPr lang="en-US" altLang="zh-CN" sz="1600" b="1" dirty="0">
                <a:solidFill>
                  <a:schemeClr val="bg1"/>
                </a:solidFill>
                <a:cs typeface="Times New Roman" panose="02020603050405020304" pitchFamily="18" charset="0"/>
              </a:rPr>
              <a:t> </a:t>
            </a:r>
            <a:r>
              <a:rPr lang="en-US" altLang="zh-CN" sz="1600" b="1" dirty="0">
                <a:solidFill>
                  <a:schemeClr val="bg1"/>
                </a:solidFill>
                <a:cs typeface="Times New Roman" panose="02020603050405020304" pitchFamily="18" charset="0"/>
                <a:sym typeface="Wingdings" panose="05000000000000000000" pitchFamily="2" charset="2"/>
              </a:rPr>
              <a:t> R</a:t>
            </a:r>
            <a:r>
              <a:rPr lang="en-US" altLang="zh-CN" sz="1600" b="1" baseline="-25000" dirty="0">
                <a:solidFill>
                  <a:schemeClr val="bg1"/>
                </a:solidFill>
                <a:cs typeface="Times New Roman" panose="02020603050405020304" pitchFamily="18" charset="0"/>
                <a:sym typeface="Wingdings" panose="05000000000000000000" pitchFamily="2" charset="2"/>
              </a:rPr>
              <a:t>2</a:t>
            </a:r>
          </a:p>
        </p:txBody>
      </p:sp>
      <p:cxnSp>
        <p:nvCxnSpPr>
          <p:cNvPr id="48" name="直接箭头连接符 47">
            <a:extLst>
              <a:ext uri="{FF2B5EF4-FFF2-40B4-BE49-F238E27FC236}">
                <a16:creationId xmlns:a16="http://schemas.microsoft.com/office/drawing/2014/main" id="{2A70F9B9-25ED-9579-B9B1-740D185B5228}"/>
              </a:ext>
            </a:extLst>
          </p:cNvPr>
          <p:cNvCxnSpPr>
            <a:cxnSpLocks/>
            <a:stCxn id="46" idx="2"/>
          </p:cNvCxnSpPr>
          <p:nvPr/>
        </p:nvCxnSpPr>
        <p:spPr>
          <a:xfrm>
            <a:off x="6660232" y="5517192"/>
            <a:ext cx="0" cy="468000"/>
          </a:xfrm>
          <a:prstGeom prst="straightConnector1">
            <a:avLst/>
          </a:prstGeom>
          <a:ln w="127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68F89AA0-792B-12F4-113B-53E1CDF0FA31}"/>
              </a:ext>
            </a:extLst>
          </p:cNvPr>
          <p:cNvSpPr txBox="1"/>
          <p:nvPr/>
        </p:nvSpPr>
        <p:spPr>
          <a:xfrm>
            <a:off x="6677570" y="5589200"/>
            <a:ext cx="504056" cy="360000"/>
          </a:xfrm>
          <a:prstGeom prst="rect">
            <a:avLst/>
          </a:prstGeom>
          <a:noFill/>
          <a:ln w="12700">
            <a:noFill/>
          </a:ln>
        </p:spPr>
        <p:txBody>
          <a:bodyPr wrap="square" rtlCol="0" anchor="ctr" anchorCtr="0">
            <a:noAutofit/>
          </a:bodyPr>
          <a:lstStyle/>
          <a:p>
            <a:pPr algn="ctr">
              <a:lnSpc>
                <a:spcPct val="120000"/>
              </a:lnSpc>
            </a:pPr>
            <a:endParaRPr lang="en-US" altLang="zh-CN" sz="1600" b="1" dirty="0">
              <a:solidFill>
                <a:schemeClr val="bg1"/>
              </a:solidFill>
              <a:cs typeface="Times New Roman" panose="02020603050405020304" pitchFamily="18" charset="0"/>
              <a:sym typeface="Wingdings" panose="05000000000000000000" pitchFamily="2" charset="2"/>
            </a:endParaRPr>
          </a:p>
        </p:txBody>
      </p:sp>
      <p:sp>
        <p:nvSpPr>
          <p:cNvPr id="57" name="文本框 56">
            <a:extLst>
              <a:ext uri="{FF2B5EF4-FFF2-40B4-BE49-F238E27FC236}">
                <a16:creationId xmlns:a16="http://schemas.microsoft.com/office/drawing/2014/main" id="{F0BA8CE9-F61E-3F1D-ADA6-CB9DD5B86AA2}"/>
              </a:ext>
            </a:extLst>
          </p:cNvPr>
          <p:cNvSpPr txBox="1"/>
          <p:nvPr/>
        </p:nvSpPr>
        <p:spPr>
          <a:xfrm>
            <a:off x="5076056" y="4437112"/>
            <a:ext cx="720080" cy="360000"/>
          </a:xfrm>
          <a:prstGeom prst="rect">
            <a:avLst/>
          </a:prstGeom>
          <a:noFill/>
          <a:ln w="12700">
            <a:no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C</a:t>
            </a:r>
            <a:r>
              <a:rPr lang="en-US" altLang="zh-CN" sz="1600" b="1" baseline="-25000" dirty="0">
                <a:solidFill>
                  <a:schemeClr val="bg1"/>
                </a:solidFill>
                <a:cs typeface="Times New Roman" panose="02020603050405020304" pitchFamily="18" charset="0"/>
                <a:sym typeface="Wingdings" panose="05000000000000000000" pitchFamily="2" charset="2"/>
              </a:rPr>
              <a:t>y</a:t>
            </a:r>
            <a:r>
              <a:rPr lang="en-US" altLang="zh-CN" sz="1600" b="1" dirty="0">
                <a:solidFill>
                  <a:schemeClr val="bg1"/>
                </a:solidFill>
                <a:cs typeface="Times New Roman" panose="02020603050405020304" pitchFamily="18" charset="0"/>
                <a:sym typeface="Wingdings" panose="05000000000000000000" pitchFamily="2" charset="2"/>
              </a:rPr>
              <a:t>=1</a:t>
            </a:r>
          </a:p>
        </p:txBody>
      </p:sp>
      <p:sp>
        <p:nvSpPr>
          <p:cNvPr id="58" name="文本框 57">
            <a:extLst>
              <a:ext uri="{FF2B5EF4-FFF2-40B4-BE49-F238E27FC236}">
                <a16:creationId xmlns:a16="http://schemas.microsoft.com/office/drawing/2014/main" id="{60CBDDC8-6C13-60A8-9AAE-EE5592339E8C}"/>
              </a:ext>
            </a:extLst>
          </p:cNvPr>
          <p:cNvSpPr txBox="1"/>
          <p:nvPr/>
        </p:nvSpPr>
        <p:spPr>
          <a:xfrm>
            <a:off x="5868144" y="4807092"/>
            <a:ext cx="720080" cy="360000"/>
          </a:xfrm>
          <a:prstGeom prst="rect">
            <a:avLst/>
          </a:prstGeom>
          <a:noFill/>
          <a:ln w="12700">
            <a:no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C</a:t>
            </a:r>
            <a:r>
              <a:rPr lang="en-US" altLang="zh-CN" sz="1600" b="1" baseline="-25000" dirty="0">
                <a:solidFill>
                  <a:schemeClr val="bg1"/>
                </a:solidFill>
                <a:cs typeface="Times New Roman" panose="02020603050405020304" pitchFamily="18" charset="0"/>
                <a:sym typeface="Wingdings" panose="05000000000000000000" pitchFamily="2" charset="2"/>
              </a:rPr>
              <a:t>y</a:t>
            </a:r>
            <a:r>
              <a:rPr lang="en-US" altLang="zh-CN" sz="1600" b="1" dirty="0">
                <a:solidFill>
                  <a:schemeClr val="bg1"/>
                </a:solidFill>
                <a:cs typeface="Times New Roman" panose="02020603050405020304" pitchFamily="18" charset="0"/>
                <a:sym typeface="Wingdings" panose="05000000000000000000" pitchFamily="2" charset="2"/>
              </a:rPr>
              <a:t>=0</a:t>
            </a:r>
          </a:p>
        </p:txBody>
      </p:sp>
      <p:sp>
        <p:nvSpPr>
          <p:cNvPr id="59" name="文本框 58">
            <a:extLst>
              <a:ext uri="{FF2B5EF4-FFF2-40B4-BE49-F238E27FC236}">
                <a16:creationId xmlns:a16="http://schemas.microsoft.com/office/drawing/2014/main" id="{BE005F9E-9C72-2D30-016E-5F5CDCF8E9D9}"/>
              </a:ext>
            </a:extLst>
          </p:cNvPr>
          <p:cNvSpPr txBox="1"/>
          <p:nvPr/>
        </p:nvSpPr>
        <p:spPr>
          <a:xfrm>
            <a:off x="5292080" y="1628800"/>
            <a:ext cx="720080" cy="360000"/>
          </a:xfrm>
          <a:prstGeom prst="rect">
            <a:avLst/>
          </a:prstGeom>
          <a:noFill/>
          <a:ln w="12700">
            <a:noFill/>
          </a:ln>
        </p:spPr>
        <p:txBody>
          <a:bodyPr wrap="square"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RD</a:t>
            </a:r>
          </a:p>
        </p:txBody>
      </p:sp>
      <p:sp>
        <p:nvSpPr>
          <p:cNvPr id="60" name="文本框 59">
            <a:extLst>
              <a:ext uri="{FF2B5EF4-FFF2-40B4-BE49-F238E27FC236}">
                <a16:creationId xmlns:a16="http://schemas.microsoft.com/office/drawing/2014/main" id="{0CA6F4C2-E1C7-1F81-4181-021B52692153}"/>
              </a:ext>
            </a:extLst>
          </p:cNvPr>
          <p:cNvSpPr txBox="1"/>
          <p:nvPr/>
        </p:nvSpPr>
        <p:spPr>
          <a:xfrm>
            <a:off x="7560332" y="1921834"/>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61" name="文本框 60">
            <a:extLst>
              <a:ext uri="{FF2B5EF4-FFF2-40B4-BE49-F238E27FC236}">
                <a16:creationId xmlns:a16="http://schemas.microsoft.com/office/drawing/2014/main" id="{2AFA4964-53A9-965A-E9A7-3322045FE6D8}"/>
              </a:ext>
            </a:extLst>
          </p:cNvPr>
          <p:cNvSpPr txBox="1"/>
          <p:nvPr/>
        </p:nvSpPr>
        <p:spPr>
          <a:xfrm>
            <a:off x="7560332" y="2492896"/>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62" name="文本框 61">
            <a:extLst>
              <a:ext uri="{FF2B5EF4-FFF2-40B4-BE49-F238E27FC236}">
                <a16:creationId xmlns:a16="http://schemas.microsoft.com/office/drawing/2014/main" id="{A15D0BB9-ED94-489D-9D6C-82B7232D7561}"/>
              </a:ext>
            </a:extLst>
          </p:cNvPr>
          <p:cNvSpPr txBox="1"/>
          <p:nvPr/>
        </p:nvSpPr>
        <p:spPr>
          <a:xfrm>
            <a:off x="7560332" y="3501008"/>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1010</a:t>
            </a:r>
          </a:p>
        </p:txBody>
      </p:sp>
      <p:sp>
        <p:nvSpPr>
          <p:cNvPr id="63" name="文本框 62">
            <a:extLst>
              <a:ext uri="{FF2B5EF4-FFF2-40B4-BE49-F238E27FC236}">
                <a16:creationId xmlns:a16="http://schemas.microsoft.com/office/drawing/2014/main" id="{DDC0F4F1-D9D9-D585-89F4-12B2303A478D}"/>
              </a:ext>
            </a:extLst>
          </p:cNvPr>
          <p:cNvSpPr txBox="1"/>
          <p:nvPr/>
        </p:nvSpPr>
        <p:spPr>
          <a:xfrm>
            <a:off x="7560332" y="3717032"/>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1001</a:t>
            </a:r>
          </a:p>
        </p:txBody>
      </p:sp>
      <p:sp>
        <p:nvSpPr>
          <p:cNvPr id="64" name="文本框 63">
            <a:extLst>
              <a:ext uri="{FF2B5EF4-FFF2-40B4-BE49-F238E27FC236}">
                <a16:creationId xmlns:a16="http://schemas.microsoft.com/office/drawing/2014/main" id="{09EF1823-499B-51F1-6B11-8E3FF218851D}"/>
              </a:ext>
            </a:extLst>
          </p:cNvPr>
          <p:cNvSpPr txBox="1"/>
          <p:nvPr/>
        </p:nvSpPr>
        <p:spPr>
          <a:xfrm>
            <a:off x="7560332" y="4005064"/>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1001</a:t>
            </a:r>
          </a:p>
        </p:txBody>
      </p:sp>
      <p:sp>
        <p:nvSpPr>
          <p:cNvPr id="65" name="文本框 64">
            <a:extLst>
              <a:ext uri="{FF2B5EF4-FFF2-40B4-BE49-F238E27FC236}">
                <a16:creationId xmlns:a16="http://schemas.microsoft.com/office/drawing/2014/main" id="{B81F87CD-7861-838A-88BE-41D7F91B7852}"/>
              </a:ext>
            </a:extLst>
          </p:cNvPr>
          <p:cNvSpPr txBox="1"/>
          <p:nvPr/>
        </p:nvSpPr>
        <p:spPr>
          <a:xfrm>
            <a:off x="7560332" y="4221088"/>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66" name="文本框 65">
            <a:extLst>
              <a:ext uri="{FF2B5EF4-FFF2-40B4-BE49-F238E27FC236}">
                <a16:creationId xmlns:a16="http://schemas.microsoft.com/office/drawing/2014/main" id="{7DEE1F0A-A7DF-0D3C-D6C2-A0BC83F77195}"/>
              </a:ext>
            </a:extLst>
          </p:cNvPr>
          <p:cNvSpPr txBox="1"/>
          <p:nvPr/>
        </p:nvSpPr>
        <p:spPr>
          <a:xfrm>
            <a:off x="7560332" y="5301208"/>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0000</a:t>
            </a:r>
          </a:p>
        </p:txBody>
      </p:sp>
      <p:sp>
        <p:nvSpPr>
          <p:cNvPr id="67" name="文本框 66">
            <a:extLst>
              <a:ext uri="{FF2B5EF4-FFF2-40B4-BE49-F238E27FC236}">
                <a16:creationId xmlns:a16="http://schemas.microsoft.com/office/drawing/2014/main" id="{9CC631B8-EC4F-4963-BBF8-2E9DE1621F1B}"/>
              </a:ext>
            </a:extLst>
          </p:cNvPr>
          <p:cNvSpPr txBox="1"/>
          <p:nvPr/>
        </p:nvSpPr>
        <p:spPr>
          <a:xfrm>
            <a:off x="7560332" y="5085216"/>
            <a:ext cx="576000" cy="288000"/>
          </a:xfrm>
          <a:prstGeom prst="rect">
            <a:avLst/>
          </a:prstGeom>
          <a:noFill/>
          <a:ln w="12700">
            <a:noFill/>
          </a:ln>
        </p:spPr>
        <p:txBody>
          <a:bodyPr wrap="square" lIns="0" tIns="0" rIns="0" bIns="0" rtlCol="0" anchor="ctr" anchorCtr="0">
            <a:noAutofit/>
          </a:bodyPr>
          <a:lstStyle/>
          <a:p>
            <a:pPr algn="ctr">
              <a:lnSpc>
                <a:spcPct val="120000"/>
              </a:lnSpc>
            </a:pPr>
            <a:r>
              <a:rPr lang="en-US" altLang="zh-CN" sz="1600" b="1" dirty="0">
                <a:solidFill>
                  <a:schemeClr val="bg1"/>
                </a:solidFill>
                <a:cs typeface="Times New Roman" panose="02020603050405020304" pitchFamily="18" charset="0"/>
                <a:sym typeface="Wingdings" panose="05000000000000000000" pitchFamily="2" charset="2"/>
              </a:rPr>
              <a:t>0001</a:t>
            </a:r>
          </a:p>
        </p:txBody>
      </p:sp>
      <p:sp>
        <p:nvSpPr>
          <p:cNvPr id="43" name="文本框 42">
            <a:extLst>
              <a:ext uri="{FF2B5EF4-FFF2-40B4-BE49-F238E27FC236}">
                <a16:creationId xmlns:a16="http://schemas.microsoft.com/office/drawing/2014/main" id="{38E8BDB1-5422-E18C-6EF8-8147C7894895}"/>
              </a:ext>
            </a:extLst>
          </p:cNvPr>
          <p:cNvSpPr txBox="1"/>
          <p:nvPr/>
        </p:nvSpPr>
        <p:spPr>
          <a:xfrm>
            <a:off x="1403648" y="1556792"/>
            <a:ext cx="2232248" cy="369332"/>
          </a:xfrm>
          <a:prstGeom prst="rect">
            <a:avLst/>
          </a:prstGeom>
          <a:noFill/>
        </p:spPr>
        <p:txBody>
          <a:bodyPr wrap="square">
            <a:spAutoFit/>
          </a:bodyPr>
          <a:lstStyle/>
          <a:p>
            <a:pPr algn="ctr"/>
            <a:r>
              <a:rPr lang="zh-CN" altLang="en-US" sz="1800" b="1" dirty="0">
                <a:solidFill>
                  <a:srgbClr val="00B050"/>
                </a:solidFill>
                <a:effectLst>
                  <a:outerShdw blurRad="38100" dist="38100" dir="2700000" algn="tl">
                    <a:srgbClr val="000000">
                      <a:alpha val="90000"/>
                    </a:srgbClr>
                  </a:outerShdw>
                </a:effectLst>
                <a:ea typeface="微软雅黑" panose="020B0503020204020204" pitchFamily="34" charset="-122"/>
                <a:cs typeface="Times New Roman" panose="02020603050405020304" pitchFamily="18" charset="0"/>
                <a:sym typeface="+mn-lt"/>
              </a:rPr>
              <a:t>控制存储器</a:t>
            </a:r>
            <a:r>
              <a:rPr lang="en-US" altLang="zh-CN" sz="1800" b="1" dirty="0">
                <a:solidFill>
                  <a:srgbClr val="00B050"/>
                </a:solidFill>
                <a:effectLst>
                  <a:outerShdw blurRad="38100" dist="38100" dir="2700000" algn="tl">
                    <a:srgbClr val="000000">
                      <a:alpha val="90000"/>
                    </a:srgbClr>
                  </a:outerShdw>
                </a:effectLst>
                <a:ea typeface="微软雅黑" panose="020B0503020204020204" pitchFamily="34" charset="-122"/>
                <a:cs typeface="Times New Roman" panose="02020603050405020304" pitchFamily="18" charset="0"/>
                <a:sym typeface="+mn-lt"/>
              </a:rPr>
              <a:t>CM</a:t>
            </a:r>
          </a:p>
        </p:txBody>
      </p:sp>
      <p:graphicFrame>
        <p:nvGraphicFramePr>
          <p:cNvPr id="184" name="表格 183">
            <a:extLst>
              <a:ext uri="{FF2B5EF4-FFF2-40B4-BE49-F238E27FC236}">
                <a16:creationId xmlns:a16="http://schemas.microsoft.com/office/drawing/2014/main" id="{3E9FDFC6-4FE5-5337-5A0F-6D37B1DED578}"/>
              </a:ext>
            </a:extLst>
          </p:cNvPr>
          <p:cNvGraphicFramePr>
            <a:graphicFrameLocks noGrp="1"/>
          </p:cNvGraphicFramePr>
          <p:nvPr>
            <p:extLst>
              <p:ext uri="{D42A27DB-BD31-4B8C-83A1-F6EECF244321}">
                <p14:modId xmlns:p14="http://schemas.microsoft.com/office/powerpoint/2010/main" val="3796633264"/>
              </p:ext>
            </p:extLst>
          </p:nvPr>
        </p:nvGraphicFramePr>
        <p:xfrm>
          <a:off x="1336329" y="2272183"/>
          <a:ext cx="2376000" cy="340907"/>
        </p:xfrm>
        <a:graphic>
          <a:graphicData uri="http://schemas.openxmlformats.org/drawingml/2006/table">
            <a:tbl>
              <a:tblPr firstRow="1" bandRow="1">
                <a:tableStyleId>{93296810-A885-4BE3-A3E7-6D5BEEA58F35}</a:tableStyleId>
              </a:tblPr>
              <a:tblGrid>
                <a:gridCol w="1644923">
                  <a:extLst>
                    <a:ext uri="{9D8B030D-6E8A-4147-A177-3AD203B41FA5}">
                      <a16:colId xmlns:a16="http://schemas.microsoft.com/office/drawing/2014/main" val="3973412605"/>
                    </a:ext>
                  </a:extLst>
                </a:gridCol>
                <a:gridCol w="292431">
                  <a:extLst>
                    <a:ext uri="{9D8B030D-6E8A-4147-A177-3AD203B41FA5}">
                      <a16:colId xmlns:a16="http://schemas.microsoft.com/office/drawing/2014/main" val="1922712150"/>
                    </a:ext>
                  </a:extLst>
                </a:gridCol>
                <a:gridCol w="438646">
                  <a:extLst>
                    <a:ext uri="{9D8B030D-6E8A-4147-A177-3AD203B41FA5}">
                      <a16:colId xmlns:a16="http://schemas.microsoft.com/office/drawing/2014/main" val="3557477329"/>
                    </a:ext>
                  </a:extLst>
                </a:gridCol>
              </a:tblGrid>
              <a:tr h="340907">
                <a:tc>
                  <a:txBody>
                    <a:bodyPr/>
                    <a:lstStyle/>
                    <a:p>
                      <a:pPr algn="ctr"/>
                      <a:r>
                        <a:rPr lang="en-US" altLang="zh-CN"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0000 0000 0000 0011 1 </a:t>
                      </a: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10</a:t>
                      </a: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0000</a:t>
                      </a: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773109"/>
                  </a:ext>
                </a:extLst>
              </a:tr>
            </a:tbl>
          </a:graphicData>
        </a:graphic>
      </p:graphicFrame>
      <p:graphicFrame>
        <p:nvGraphicFramePr>
          <p:cNvPr id="185" name="表格 184">
            <a:extLst>
              <a:ext uri="{FF2B5EF4-FFF2-40B4-BE49-F238E27FC236}">
                <a16:creationId xmlns:a16="http://schemas.microsoft.com/office/drawing/2014/main" id="{8329D9F7-7DF3-3D6D-A6B1-E466FC461BCD}"/>
              </a:ext>
            </a:extLst>
          </p:cNvPr>
          <p:cNvGraphicFramePr>
            <a:graphicFrameLocks noGrp="1"/>
          </p:cNvGraphicFramePr>
          <p:nvPr>
            <p:extLst>
              <p:ext uri="{D42A27DB-BD31-4B8C-83A1-F6EECF244321}">
                <p14:modId xmlns:p14="http://schemas.microsoft.com/office/powerpoint/2010/main" val="2599169091"/>
              </p:ext>
            </p:extLst>
          </p:nvPr>
        </p:nvGraphicFramePr>
        <p:xfrm>
          <a:off x="1331640" y="2618156"/>
          <a:ext cx="2376000" cy="340907"/>
        </p:xfrm>
        <a:graphic>
          <a:graphicData uri="http://schemas.openxmlformats.org/drawingml/2006/table">
            <a:tbl>
              <a:tblPr firstRow="1" bandRow="1">
                <a:tableStyleId>{93296810-A885-4BE3-A3E7-6D5BEEA58F35}</a:tableStyleId>
              </a:tblPr>
              <a:tblGrid>
                <a:gridCol w="1644923">
                  <a:extLst>
                    <a:ext uri="{9D8B030D-6E8A-4147-A177-3AD203B41FA5}">
                      <a16:colId xmlns:a16="http://schemas.microsoft.com/office/drawing/2014/main" val="3470081800"/>
                    </a:ext>
                  </a:extLst>
                </a:gridCol>
                <a:gridCol w="292431">
                  <a:extLst>
                    <a:ext uri="{9D8B030D-6E8A-4147-A177-3AD203B41FA5}">
                      <a16:colId xmlns:a16="http://schemas.microsoft.com/office/drawing/2014/main" val="452749882"/>
                    </a:ext>
                  </a:extLst>
                </a:gridCol>
                <a:gridCol w="438646">
                  <a:extLst>
                    <a:ext uri="{9D8B030D-6E8A-4147-A177-3AD203B41FA5}">
                      <a16:colId xmlns:a16="http://schemas.microsoft.com/office/drawing/2014/main" val="86829239"/>
                    </a:ext>
                  </a:extLst>
                </a:gridCol>
              </a:tblGrid>
              <a:tr h="3409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0100 0100 1001 0000 0 </a:t>
                      </a: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00</a:t>
                      </a: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0000</a:t>
                      </a: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0677896"/>
                  </a:ext>
                </a:extLst>
              </a:tr>
            </a:tbl>
          </a:graphicData>
        </a:graphic>
      </p:graphicFrame>
      <p:graphicFrame>
        <p:nvGraphicFramePr>
          <p:cNvPr id="186" name="表格 185">
            <a:extLst>
              <a:ext uri="{FF2B5EF4-FFF2-40B4-BE49-F238E27FC236}">
                <a16:creationId xmlns:a16="http://schemas.microsoft.com/office/drawing/2014/main" id="{5CB52554-D675-AD39-BFB8-B847494D5233}"/>
              </a:ext>
            </a:extLst>
          </p:cNvPr>
          <p:cNvGraphicFramePr>
            <a:graphicFrameLocks noGrp="1"/>
          </p:cNvGraphicFramePr>
          <p:nvPr>
            <p:extLst>
              <p:ext uri="{D42A27DB-BD31-4B8C-83A1-F6EECF244321}">
                <p14:modId xmlns:p14="http://schemas.microsoft.com/office/powerpoint/2010/main" val="2120125360"/>
              </p:ext>
            </p:extLst>
          </p:nvPr>
        </p:nvGraphicFramePr>
        <p:xfrm>
          <a:off x="1331640" y="3640335"/>
          <a:ext cx="2376000" cy="340907"/>
        </p:xfrm>
        <a:graphic>
          <a:graphicData uri="http://schemas.openxmlformats.org/drawingml/2006/table">
            <a:tbl>
              <a:tblPr firstRow="1" bandRow="1">
                <a:tableStyleId>{93296810-A885-4BE3-A3E7-6D5BEEA58F35}</a:tableStyleId>
              </a:tblPr>
              <a:tblGrid>
                <a:gridCol w="1644923">
                  <a:extLst>
                    <a:ext uri="{9D8B030D-6E8A-4147-A177-3AD203B41FA5}">
                      <a16:colId xmlns:a16="http://schemas.microsoft.com/office/drawing/2014/main" val="430100448"/>
                    </a:ext>
                  </a:extLst>
                </a:gridCol>
                <a:gridCol w="292431">
                  <a:extLst>
                    <a:ext uri="{9D8B030D-6E8A-4147-A177-3AD203B41FA5}">
                      <a16:colId xmlns:a16="http://schemas.microsoft.com/office/drawing/2014/main" val="2679828546"/>
                    </a:ext>
                  </a:extLst>
                </a:gridCol>
                <a:gridCol w="438646">
                  <a:extLst>
                    <a:ext uri="{9D8B030D-6E8A-4147-A177-3AD203B41FA5}">
                      <a16:colId xmlns:a16="http://schemas.microsoft.com/office/drawing/2014/main" val="469348043"/>
                    </a:ext>
                  </a:extLst>
                </a:gridCol>
              </a:tblGrid>
              <a:tr h="3409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0100 0100 1100 0000 0</a:t>
                      </a: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0000</a:t>
                      </a: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549571"/>
                  </a:ext>
                </a:extLst>
              </a:tr>
            </a:tbl>
          </a:graphicData>
        </a:graphic>
      </p:graphicFrame>
      <p:graphicFrame>
        <p:nvGraphicFramePr>
          <p:cNvPr id="187" name="表格 186">
            <a:extLst>
              <a:ext uri="{FF2B5EF4-FFF2-40B4-BE49-F238E27FC236}">
                <a16:creationId xmlns:a16="http://schemas.microsoft.com/office/drawing/2014/main" id="{99AD61CE-E531-7F4B-F348-D2C8B80DB5CC}"/>
              </a:ext>
            </a:extLst>
          </p:cNvPr>
          <p:cNvGraphicFramePr>
            <a:graphicFrameLocks noGrp="1"/>
          </p:cNvGraphicFramePr>
          <p:nvPr>
            <p:extLst>
              <p:ext uri="{D42A27DB-BD31-4B8C-83A1-F6EECF244321}">
                <p14:modId xmlns:p14="http://schemas.microsoft.com/office/powerpoint/2010/main" val="4222345510"/>
              </p:ext>
            </p:extLst>
          </p:nvPr>
        </p:nvGraphicFramePr>
        <p:xfrm>
          <a:off x="1331640" y="3981619"/>
          <a:ext cx="2376000" cy="340907"/>
        </p:xfrm>
        <a:graphic>
          <a:graphicData uri="http://schemas.openxmlformats.org/drawingml/2006/table">
            <a:tbl>
              <a:tblPr firstRow="1" bandRow="1">
                <a:tableStyleId>{93296810-A885-4BE3-A3E7-6D5BEEA58F35}</a:tableStyleId>
              </a:tblPr>
              <a:tblGrid>
                <a:gridCol w="1644923">
                  <a:extLst>
                    <a:ext uri="{9D8B030D-6E8A-4147-A177-3AD203B41FA5}">
                      <a16:colId xmlns:a16="http://schemas.microsoft.com/office/drawing/2014/main" val="695578487"/>
                    </a:ext>
                  </a:extLst>
                </a:gridCol>
                <a:gridCol w="292431">
                  <a:extLst>
                    <a:ext uri="{9D8B030D-6E8A-4147-A177-3AD203B41FA5}">
                      <a16:colId xmlns:a16="http://schemas.microsoft.com/office/drawing/2014/main" val="1565849679"/>
                    </a:ext>
                  </a:extLst>
                </a:gridCol>
                <a:gridCol w="438646">
                  <a:extLst>
                    <a:ext uri="{9D8B030D-6E8A-4147-A177-3AD203B41FA5}">
                      <a16:colId xmlns:a16="http://schemas.microsoft.com/office/drawing/2014/main" val="268514225"/>
                    </a:ext>
                  </a:extLst>
                </a:gridCol>
              </a:tblGrid>
              <a:tr h="3409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0101 0001 0010 0000 0 </a:t>
                      </a: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00</a:t>
                      </a: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1001</a:t>
                      </a:r>
                      <a:endParaRPr lang="zh-CN" altLang="en-US" sz="1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18000" marR="18000" marT="18000" marB="18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280941"/>
                  </a:ext>
                </a:extLst>
              </a:tr>
            </a:tbl>
          </a:graphicData>
        </a:graphic>
      </p:graphicFrame>
      <p:cxnSp>
        <p:nvCxnSpPr>
          <p:cNvPr id="189" name="直接箭头连接符 188">
            <a:extLst>
              <a:ext uri="{FF2B5EF4-FFF2-40B4-BE49-F238E27FC236}">
                <a16:creationId xmlns:a16="http://schemas.microsoft.com/office/drawing/2014/main" id="{3498E18F-9ECC-D3F7-D687-31F7ED4D14A0}"/>
              </a:ext>
            </a:extLst>
          </p:cNvPr>
          <p:cNvCxnSpPr>
            <a:cxnSpLocks/>
            <a:stCxn id="16" idx="1"/>
            <a:endCxn id="184" idx="3"/>
          </p:cNvCxnSpPr>
          <p:nvPr/>
        </p:nvCxnSpPr>
        <p:spPr>
          <a:xfrm flipH="1">
            <a:off x="3712329" y="2384884"/>
            <a:ext cx="2083807" cy="57752"/>
          </a:xfrm>
          <a:prstGeom prst="straightConnector1">
            <a:avLst/>
          </a:prstGeom>
          <a:ln w="2857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1" name="直接箭头连接符 190">
            <a:extLst>
              <a:ext uri="{FF2B5EF4-FFF2-40B4-BE49-F238E27FC236}">
                <a16:creationId xmlns:a16="http://schemas.microsoft.com/office/drawing/2014/main" id="{754E313F-3DA5-9532-04E3-15B2E7B7E07B}"/>
              </a:ext>
            </a:extLst>
          </p:cNvPr>
          <p:cNvCxnSpPr>
            <a:cxnSpLocks/>
            <a:stCxn id="18" idx="1"/>
            <a:endCxn id="187" idx="3"/>
          </p:cNvCxnSpPr>
          <p:nvPr/>
        </p:nvCxnSpPr>
        <p:spPr>
          <a:xfrm flipH="1">
            <a:off x="3707640" y="3745838"/>
            <a:ext cx="2088496" cy="406234"/>
          </a:xfrm>
          <a:prstGeom prst="straightConnector1">
            <a:avLst/>
          </a:prstGeom>
          <a:ln w="2857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4" name="直接箭头连接符 193">
            <a:extLst>
              <a:ext uri="{FF2B5EF4-FFF2-40B4-BE49-F238E27FC236}">
                <a16:creationId xmlns:a16="http://schemas.microsoft.com/office/drawing/2014/main" id="{93B7B7B7-19D7-3D1C-0B6F-2ACB850EBA39}"/>
              </a:ext>
            </a:extLst>
          </p:cNvPr>
          <p:cNvCxnSpPr>
            <a:cxnSpLocks/>
            <a:stCxn id="19" idx="1"/>
            <a:endCxn id="186" idx="3"/>
          </p:cNvCxnSpPr>
          <p:nvPr/>
        </p:nvCxnSpPr>
        <p:spPr>
          <a:xfrm flipH="1" flipV="1">
            <a:off x="3707640" y="3810788"/>
            <a:ext cx="2088496" cy="453501"/>
          </a:xfrm>
          <a:prstGeom prst="straightConnector1">
            <a:avLst/>
          </a:prstGeom>
          <a:ln w="2857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7" name="直接箭头连接符 196">
            <a:extLst>
              <a:ext uri="{FF2B5EF4-FFF2-40B4-BE49-F238E27FC236}">
                <a16:creationId xmlns:a16="http://schemas.microsoft.com/office/drawing/2014/main" id="{355168C5-07D1-EFCE-E4DA-07741D742363}"/>
              </a:ext>
            </a:extLst>
          </p:cNvPr>
          <p:cNvCxnSpPr>
            <a:cxnSpLocks/>
            <a:stCxn id="46" idx="1"/>
            <a:endCxn id="185" idx="3"/>
          </p:cNvCxnSpPr>
          <p:nvPr/>
        </p:nvCxnSpPr>
        <p:spPr>
          <a:xfrm flipH="1" flipV="1">
            <a:off x="3707640" y="2788609"/>
            <a:ext cx="2088496" cy="2548583"/>
          </a:xfrm>
          <a:prstGeom prst="straightConnector1">
            <a:avLst/>
          </a:prstGeom>
          <a:ln w="2857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91AB5B8-1F8A-7C6C-864B-103BED960D37}"/>
              </a:ext>
            </a:extLst>
          </p:cNvPr>
          <p:cNvSpPr>
            <a:spLocks noGrp="1"/>
          </p:cNvSpPr>
          <p:nvPr>
            <p:ph type="sldNum" sz="quarter" idx="11"/>
          </p:nvPr>
        </p:nvSpPr>
        <p:spPr/>
        <p:txBody>
          <a:bodyPr/>
          <a:lstStyle/>
          <a:p>
            <a:pPr>
              <a:defRPr/>
            </a:pPr>
            <a:fld id="{168FAD51-4924-4E26-8EE5-0F0F7972BA28}" type="slidenum">
              <a:rPr lang="en-US" smtClean="0"/>
              <a:pPr>
                <a:defRPr/>
              </a:pPr>
              <a:t>54</a:t>
            </a:fld>
            <a:endParaRPr lang="en-US" dirty="0"/>
          </a:p>
        </p:txBody>
      </p:sp>
      <p:sp>
        <p:nvSpPr>
          <p:cNvPr id="4" name="文本框 3">
            <a:extLst>
              <a:ext uri="{FF2B5EF4-FFF2-40B4-BE49-F238E27FC236}">
                <a16:creationId xmlns:a16="http://schemas.microsoft.com/office/drawing/2014/main" id="{54B15CCF-DA32-1813-1A67-705620F1A37D}"/>
              </a:ext>
            </a:extLst>
          </p:cNvPr>
          <p:cNvSpPr txBox="1"/>
          <p:nvPr/>
        </p:nvSpPr>
        <p:spPr>
          <a:xfrm>
            <a:off x="6732240" y="3361326"/>
            <a:ext cx="648072" cy="215444"/>
          </a:xfrm>
          <a:prstGeom prst="rect">
            <a:avLst/>
          </a:prstGeom>
          <a:noFill/>
        </p:spPr>
        <p:txBody>
          <a:bodyPr wrap="square" lIns="0" tIns="0" rIns="0" bIns="0">
            <a:spAutoFit/>
          </a:bodyPr>
          <a:lstStyle/>
          <a:p>
            <a:pPr algn="ctr"/>
            <a:r>
              <a:rPr lang="en-US" altLang="zh-CN" sz="1400" b="1" dirty="0">
                <a:solidFill>
                  <a:srgbClr val="00B050"/>
                </a:solidFill>
                <a:sym typeface="+mn-lt"/>
              </a:rPr>
              <a:t>ADDB</a:t>
            </a:r>
            <a:endParaRPr lang="zh-CN" altLang="en-US" sz="1400" b="1" dirty="0">
              <a:solidFill>
                <a:srgbClr val="00B050"/>
              </a:solidFill>
            </a:endParaRPr>
          </a:p>
        </p:txBody>
      </p:sp>
    </p:spTree>
    <p:extLst>
      <p:ext uri="{BB962C8B-B14F-4D97-AF65-F5344CB8AC3E}">
        <p14:creationId xmlns:p14="http://schemas.microsoft.com/office/powerpoint/2010/main" val="303946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wipe(right)">
                                      <p:cBhvr>
                                        <p:cTn id="7" dur="500"/>
                                        <p:tgtEl>
                                          <p:spTgt spid="189"/>
                                        </p:tgtEl>
                                      </p:cBhvr>
                                    </p:animEffect>
                                  </p:childTnLst>
                                  <p:subTnLst>
                                    <p:set>
                                      <p:cBhvr override="childStyle">
                                        <p:cTn dur="1" fill="hold" display="0" masterRel="nextClick" afterEffect="1"/>
                                        <p:tgtEl>
                                          <p:spTgt spid="189"/>
                                        </p:tgtEl>
                                        <p:attrNameLst>
                                          <p:attrName>style.visibility</p:attrName>
                                        </p:attrNameLst>
                                      </p:cBhvr>
                                      <p:to>
                                        <p:strVal val="hidden"/>
                                      </p:to>
                                    </p:set>
                                  </p:sub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84"/>
                                        </p:tgtEl>
                                        <p:attrNameLst>
                                          <p:attrName>style.visibility</p:attrName>
                                        </p:attrNameLst>
                                      </p:cBhvr>
                                      <p:to>
                                        <p:strVal val="visible"/>
                                      </p:to>
                                    </p:set>
                                    <p:animEffect transition="in" filter="wipe(right)">
                                      <p:cBhvr>
                                        <p:cTn id="11" dur="500"/>
                                        <p:tgtEl>
                                          <p:spTgt spid="18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91"/>
                                        </p:tgtEl>
                                        <p:attrNameLst>
                                          <p:attrName>style.visibility</p:attrName>
                                        </p:attrNameLst>
                                      </p:cBhvr>
                                      <p:to>
                                        <p:strVal val="visible"/>
                                      </p:to>
                                    </p:set>
                                    <p:animEffect transition="in" filter="wipe(right)">
                                      <p:cBhvr>
                                        <p:cTn id="16" dur="500"/>
                                        <p:tgtEl>
                                          <p:spTgt spid="191"/>
                                        </p:tgtEl>
                                      </p:cBhvr>
                                    </p:animEffect>
                                  </p:childTnLst>
                                  <p:subTnLst>
                                    <p:set>
                                      <p:cBhvr override="childStyle">
                                        <p:cTn dur="1" fill="hold" display="0" masterRel="nextClick" afterEffect="1"/>
                                        <p:tgtEl>
                                          <p:spTgt spid="191"/>
                                        </p:tgtEl>
                                        <p:attrNameLst>
                                          <p:attrName>style.visibility</p:attrName>
                                        </p:attrNameLst>
                                      </p:cBhvr>
                                      <p:to>
                                        <p:strVal val="hidden"/>
                                      </p:to>
                                    </p:set>
                                  </p:sub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87"/>
                                        </p:tgtEl>
                                        <p:attrNameLst>
                                          <p:attrName>style.visibility</p:attrName>
                                        </p:attrNameLst>
                                      </p:cBhvr>
                                      <p:to>
                                        <p:strVal val="visible"/>
                                      </p:to>
                                    </p:set>
                                    <p:animEffect transition="in" filter="wipe(right)">
                                      <p:cBhvr>
                                        <p:cTn id="20" dur="500"/>
                                        <p:tgtEl>
                                          <p:spTgt spid="18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94"/>
                                        </p:tgtEl>
                                        <p:attrNameLst>
                                          <p:attrName>style.visibility</p:attrName>
                                        </p:attrNameLst>
                                      </p:cBhvr>
                                      <p:to>
                                        <p:strVal val="visible"/>
                                      </p:to>
                                    </p:set>
                                    <p:animEffect transition="in" filter="wipe(right)">
                                      <p:cBhvr>
                                        <p:cTn id="25" dur="500"/>
                                        <p:tgtEl>
                                          <p:spTgt spid="194"/>
                                        </p:tgtEl>
                                      </p:cBhvr>
                                    </p:animEffect>
                                  </p:childTnLst>
                                  <p:subTnLst>
                                    <p:set>
                                      <p:cBhvr override="childStyle">
                                        <p:cTn dur="1" fill="hold" display="0" masterRel="nextClick" afterEffect="1"/>
                                        <p:tgtEl>
                                          <p:spTgt spid="194"/>
                                        </p:tgtEl>
                                        <p:attrNameLst>
                                          <p:attrName>style.visibility</p:attrName>
                                        </p:attrNameLst>
                                      </p:cBhvr>
                                      <p:to>
                                        <p:strVal val="hidden"/>
                                      </p:to>
                                    </p:set>
                                  </p:sub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86"/>
                                        </p:tgtEl>
                                        <p:attrNameLst>
                                          <p:attrName>style.visibility</p:attrName>
                                        </p:attrNameLst>
                                      </p:cBhvr>
                                      <p:to>
                                        <p:strVal val="visible"/>
                                      </p:to>
                                    </p:set>
                                    <p:animEffect transition="in" filter="wipe(right)">
                                      <p:cBhvr>
                                        <p:cTn id="29" dur="500"/>
                                        <p:tgtEl>
                                          <p:spTgt spid="18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97"/>
                                        </p:tgtEl>
                                        <p:attrNameLst>
                                          <p:attrName>style.visibility</p:attrName>
                                        </p:attrNameLst>
                                      </p:cBhvr>
                                      <p:to>
                                        <p:strVal val="visible"/>
                                      </p:to>
                                    </p:set>
                                    <p:animEffect transition="in" filter="wipe(right)">
                                      <p:cBhvr>
                                        <p:cTn id="34" dur="500"/>
                                        <p:tgtEl>
                                          <p:spTgt spid="197"/>
                                        </p:tgtEl>
                                      </p:cBhvr>
                                    </p:animEffect>
                                  </p:childTnLst>
                                  <p:subTnLst>
                                    <p:set>
                                      <p:cBhvr override="childStyle">
                                        <p:cTn dur="1" fill="hold" display="0" masterRel="nextClick" afterEffect="1"/>
                                        <p:tgtEl>
                                          <p:spTgt spid="197"/>
                                        </p:tgtEl>
                                        <p:attrNameLst>
                                          <p:attrName>style.visibility</p:attrName>
                                        </p:attrNameLst>
                                      </p:cBhvr>
                                      <p:to>
                                        <p:strVal val="hidden"/>
                                      </p:to>
                                    </p:set>
                                  </p:sub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85"/>
                                        </p:tgtEl>
                                        <p:attrNameLst>
                                          <p:attrName>style.visibility</p:attrName>
                                        </p:attrNameLst>
                                      </p:cBhvr>
                                      <p:to>
                                        <p:strVal val="visible"/>
                                      </p:to>
                                    </p:set>
                                    <p:animEffect transition="in" filter="wipe(right)">
                                      <p:cBhvr>
                                        <p:cTn id="38"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4"/>
          <p:cNvSpPr>
            <a:spLocks noGrp="1" noChangeArrowheads="1"/>
          </p:cNvSpPr>
          <p:nvPr>
            <p:ph type="title"/>
          </p:nvPr>
        </p:nvSpPr>
        <p:spPr>
          <a:xfrm>
            <a:off x="856060" y="618518"/>
            <a:ext cx="7676380" cy="1080000"/>
          </a:xfrm>
        </p:spPr>
        <p:txBody>
          <a:bodyPr/>
          <a:lstStyle/>
          <a:p>
            <a:r>
              <a:rPr lang="zh-CN" altLang="en-US" dirty="0">
                <a:sym typeface="+mn-lt"/>
              </a:rPr>
              <a:t>微程序控制器的工作过程</a:t>
            </a:r>
          </a:p>
        </p:txBody>
      </p:sp>
      <p:graphicFrame>
        <p:nvGraphicFramePr>
          <p:cNvPr id="5" name="内容占位符 4">
            <a:extLst>
              <a:ext uri="{FF2B5EF4-FFF2-40B4-BE49-F238E27FC236}">
                <a16:creationId xmlns:a16="http://schemas.microsoft.com/office/drawing/2014/main" id="{72B1F396-4014-59AA-1E63-51B75D15096A}"/>
              </a:ext>
            </a:extLst>
          </p:cNvPr>
          <p:cNvGraphicFramePr>
            <a:graphicFrameLocks noGrp="1"/>
          </p:cNvGraphicFramePr>
          <p:nvPr>
            <p:ph idx="1"/>
            <p:extLst>
              <p:ext uri="{D42A27DB-BD31-4B8C-83A1-F6EECF244321}">
                <p14:modId xmlns:p14="http://schemas.microsoft.com/office/powerpoint/2010/main" val="430988999"/>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BA442934-7C66-4F0D-9439-4806653933CB}"/>
              </a:ext>
            </a:extLst>
          </p:cNvPr>
          <p:cNvSpPr>
            <a:spLocks noGrp="1"/>
          </p:cNvSpPr>
          <p:nvPr>
            <p:ph type="sldNum" sz="quarter" idx="11"/>
          </p:nvPr>
        </p:nvSpPr>
        <p:spPr bwMode="auto">
          <a:xfrm>
            <a:off x="7810574" y="6376243"/>
            <a:ext cx="577850" cy="365125"/>
          </a:xfr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fld id="{9A02B6FA-9B4A-4B06-845B-31E4AEDD876B}" type="slidenum">
              <a:rPr lang="en-US" altLang="zh-CN" smtClean="0"/>
              <a:pPr/>
              <a:t>55</a:t>
            </a:fld>
            <a:endParaRPr lang="en-US" altLang="zh-CN"/>
          </a:p>
        </p:txBody>
      </p:sp>
      <p:sp>
        <p:nvSpPr>
          <p:cNvPr id="9" name="页脚占位符 8">
            <a:extLst>
              <a:ext uri="{FF2B5EF4-FFF2-40B4-BE49-F238E27FC236}">
                <a16:creationId xmlns:a16="http://schemas.microsoft.com/office/drawing/2014/main" id="{ED404DA6-903C-9BA1-2254-B4FB569572C2}"/>
              </a:ext>
            </a:extLst>
          </p:cNvPr>
          <p:cNvSpPr>
            <a:spLocks noGrp="1"/>
          </p:cNvSpPr>
          <p:nvPr>
            <p:ph type="ftr" sz="quarter" idx="3"/>
          </p:nvPr>
        </p:nvSpPr>
        <p:spPr>
          <a:xfrm>
            <a:off x="1981200" y="6376988"/>
            <a:ext cx="4678363" cy="365125"/>
          </a:xfrm>
        </p:spPr>
        <p:txBody>
          <a:bodyPr/>
          <a:lstStyle/>
          <a:p>
            <a:r>
              <a:rPr lang="zh-CN" altLang="en-US"/>
              <a:t>华北电力大学控制与计算机工程学院 王红 制作</a:t>
            </a:r>
            <a:endParaRPr lang="en-US" dirty="0"/>
          </a:p>
        </p:txBody>
      </p:sp>
      <p:sp>
        <p:nvSpPr>
          <p:cNvPr id="4" name="椭圆 3">
            <a:extLst>
              <a:ext uri="{FF2B5EF4-FFF2-40B4-BE49-F238E27FC236}">
                <a16:creationId xmlns:a16="http://schemas.microsoft.com/office/drawing/2014/main" id="{BA835D59-6EC1-355D-EDC8-C04DDF6DED3B}"/>
              </a:ext>
            </a:extLst>
          </p:cNvPr>
          <p:cNvSpPr/>
          <p:nvPr/>
        </p:nvSpPr>
        <p:spPr>
          <a:xfrm>
            <a:off x="1115616" y="1700808"/>
            <a:ext cx="360000" cy="360000"/>
          </a:xfrm>
          <a:prstGeom prst="ellipse">
            <a:avLst/>
          </a:prstGeom>
          <a:solidFill>
            <a:schemeClr val="accent5">
              <a:alpha val="60000"/>
            </a:schemeClr>
          </a:solidFill>
          <a:ln>
            <a:solidFill>
              <a:schemeClr val="accent5">
                <a:lumMod val="20000"/>
                <a:lumOff val="8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椭圆 5">
            <a:extLst>
              <a:ext uri="{FF2B5EF4-FFF2-40B4-BE49-F238E27FC236}">
                <a16:creationId xmlns:a16="http://schemas.microsoft.com/office/drawing/2014/main" id="{A5521825-21E8-CA8A-12D8-06FD54C6C070}"/>
              </a:ext>
            </a:extLst>
          </p:cNvPr>
          <p:cNvSpPr/>
          <p:nvPr/>
        </p:nvSpPr>
        <p:spPr>
          <a:xfrm>
            <a:off x="4706116" y="1700808"/>
            <a:ext cx="360000" cy="360000"/>
          </a:xfrm>
          <a:prstGeom prst="ellipse">
            <a:avLst/>
          </a:prstGeom>
          <a:solidFill>
            <a:srgbClr val="71BFC9">
              <a:alpha val="80000"/>
            </a:srgbClr>
          </a:solidFill>
          <a:ln>
            <a:solidFill>
              <a:schemeClr val="accent5">
                <a:lumMod val="20000"/>
                <a:lumOff val="8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椭圆 7">
            <a:extLst>
              <a:ext uri="{FF2B5EF4-FFF2-40B4-BE49-F238E27FC236}">
                <a16:creationId xmlns:a16="http://schemas.microsoft.com/office/drawing/2014/main" id="{C676D1D2-D1AE-1B68-EDE6-A3C9BE700BB0}"/>
              </a:ext>
            </a:extLst>
          </p:cNvPr>
          <p:cNvSpPr/>
          <p:nvPr/>
        </p:nvSpPr>
        <p:spPr>
          <a:xfrm>
            <a:off x="1115616" y="4005064"/>
            <a:ext cx="360000" cy="360000"/>
          </a:xfrm>
          <a:prstGeom prst="ellipse">
            <a:avLst/>
          </a:prstGeom>
          <a:solidFill>
            <a:srgbClr val="7EC6B8">
              <a:alpha val="80000"/>
            </a:srgbClr>
          </a:solidFill>
          <a:ln>
            <a:solidFill>
              <a:schemeClr val="accent5">
                <a:lumMod val="20000"/>
                <a:lumOff val="8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椭圆 9">
            <a:extLst>
              <a:ext uri="{FF2B5EF4-FFF2-40B4-BE49-F238E27FC236}">
                <a16:creationId xmlns:a16="http://schemas.microsoft.com/office/drawing/2014/main" id="{A0EC4879-48DF-27AD-9CB9-6AD504125872}"/>
              </a:ext>
            </a:extLst>
          </p:cNvPr>
          <p:cNvSpPr/>
          <p:nvPr/>
        </p:nvSpPr>
        <p:spPr>
          <a:xfrm>
            <a:off x="4706116" y="4005064"/>
            <a:ext cx="360000" cy="360000"/>
          </a:xfrm>
          <a:prstGeom prst="ellipse">
            <a:avLst/>
          </a:prstGeom>
          <a:solidFill>
            <a:srgbClr val="8AC4A7">
              <a:alpha val="80000"/>
            </a:srgbClr>
          </a:solidFill>
          <a:ln>
            <a:solidFill>
              <a:schemeClr val="accent5">
                <a:lumMod val="20000"/>
                <a:lumOff val="8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349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6A01C-EB09-43D3-BA69-046A6FAB81D4}"/>
              </a:ext>
            </a:extLst>
          </p:cNvPr>
          <p:cNvSpPr>
            <a:spLocks noGrp="1"/>
          </p:cNvSpPr>
          <p:nvPr>
            <p:ph type="title"/>
          </p:nvPr>
        </p:nvSpPr>
        <p:spPr/>
        <p:txBody>
          <a:bodyPr/>
          <a:lstStyle/>
          <a:p>
            <a:r>
              <a:rPr lang="zh-CN" altLang="en-US" dirty="0">
                <a:sym typeface="+mn-lt"/>
              </a:rPr>
              <a:t>微程序存放和执行</a:t>
            </a:r>
            <a:endParaRPr lang="zh-CN" altLang="en-US" dirty="0"/>
          </a:p>
        </p:txBody>
      </p:sp>
      <p:sp>
        <p:nvSpPr>
          <p:cNvPr id="7" name="灯片编号占位符 6">
            <a:extLst>
              <a:ext uri="{FF2B5EF4-FFF2-40B4-BE49-F238E27FC236}">
                <a16:creationId xmlns:a16="http://schemas.microsoft.com/office/drawing/2014/main" id="{0DD86D79-1934-4B77-9AF1-7CE591774F6C}"/>
              </a:ext>
            </a:extLst>
          </p:cNvPr>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9A02B6FA-9B4A-4B06-845B-31E4AEDD876B}" type="slidenum">
              <a:rPr lang="en-US" altLang="zh-CN" smtClean="0"/>
              <a:pPr>
                <a:defRPr/>
              </a:pPr>
              <a:t>56</a:t>
            </a:fld>
            <a:endParaRPr lang="en-US" altLang="zh-CN"/>
          </a:p>
        </p:txBody>
      </p:sp>
      <p:sp>
        <p:nvSpPr>
          <p:cNvPr id="12" name="文本框 11">
            <a:extLst>
              <a:ext uri="{FF2B5EF4-FFF2-40B4-BE49-F238E27FC236}">
                <a16:creationId xmlns:a16="http://schemas.microsoft.com/office/drawing/2014/main" id="{22B489B0-8AB4-467E-ADAD-0C3828849F5C}"/>
              </a:ext>
            </a:extLst>
          </p:cNvPr>
          <p:cNvSpPr txBox="1"/>
          <p:nvPr/>
        </p:nvSpPr>
        <p:spPr>
          <a:xfrm>
            <a:off x="611560" y="2348880"/>
            <a:ext cx="646331" cy="369332"/>
          </a:xfrm>
          <a:prstGeom prst="rect">
            <a:avLst/>
          </a:prstGeom>
          <a:noFill/>
        </p:spPr>
        <p:txBody>
          <a:bodyPr wrap="none" rtlCol="0">
            <a:spAutoFit/>
          </a:bodyPr>
          <a:lstStyle/>
          <a:p>
            <a:r>
              <a:rPr lang="zh-CN" altLang="en-US" sz="1800" b="1" dirty="0">
                <a:solidFill>
                  <a:srgbClr val="0070C0"/>
                </a:solidFill>
              </a:rPr>
              <a:t>主存</a:t>
            </a:r>
          </a:p>
        </p:txBody>
      </p:sp>
      <p:sp>
        <p:nvSpPr>
          <p:cNvPr id="13" name="文本框 12">
            <a:extLst>
              <a:ext uri="{FF2B5EF4-FFF2-40B4-BE49-F238E27FC236}">
                <a16:creationId xmlns:a16="http://schemas.microsoft.com/office/drawing/2014/main" id="{1AE8EAD8-6073-483F-B59E-830CED9BC6BA}"/>
              </a:ext>
            </a:extLst>
          </p:cNvPr>
          <p:cNvSpPr txBox="1"/>
          <p:nvPr/>
        </p:nvSpPr>
        <p:spPr>
          <a:xfrm>
            <a:off x="611560" y="4602614"/>
            <a:ext cx="646331" cy="646331"/>
          </a:xfrm>
          <a:prstGeom prst="rect">
            <a:avLst/>
          </a:prstGeom>
          <a:noFill/>
        </p:spPr>
        <p:txBody>
          <a:bodyPr wrap="none" rtlCol="0">
            <a:spAutoFit/>
          </a:bodyPr>
          <a:lstStyle/>
          <a:p>
            <a:r>
              <a:rPr lang="zh-CN" altLang="en-US" sz="1800" b="1" dirty="0">
                <a:solidFill>
                  <a:srgbClr val="00B050"/>
                </a:solidFill>
              </a:rPr>
              <a:t>控存</a:t>
            </a:r>
            <a:endParaRPr lang="en-US" altLang="zh-CN" sz="1800" b="1" dirty="0">
              <a:solidFill>
                <a:srgbClr val="00B050"/>
              </a:solidFill>
            </a:endParaRPr>
          </a:p>
          <a:p>
            <a:r>
              <a:rPr lang="en-US" altLang="zh-CN" sz="1800" b="1" dirty="0">
                <a:solidFill>
                  <a:srgbClr val="00B050"/>
                </a:solidFill>
              </a:rPr>
              <a:t>CM</a:t>
            </a:r>
            <a:endParaRPr lang="zh-CN" altLang="en-US" sz="1800" b="1" dirty="0">
              <a:solidFill>
                <a:srgbClr val="00B050"/>
              </a:solidFill>
            </a:endParaRPr>
          </a:p>
        </p:txBody>
      </p:sp>
      <p:pic>
        <p:nvPicPr>
          <p:cNvPr id="14" name="Picture 3">
            <a:extLst>
              <a:ext uri="{FF2B5EF4-FFF2-40B4-BE49-F238E27FC236}">
                <a16:creationId xmlns:a16="http://schemas.microsoft.com/office/drawing/2014/main" id="{CB1DEBF8-78E5-461F-A61B-27982390B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92896"/>
            <a:ext cx="4213131" cy="2723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表格 2">
            <a:extLst>
              <a:ext uri="{FF2B5EF4-FFF2-40B4-BE49-F238E27FC236}">
                <a16:creationId xmlns:a16="http://schemas.microsoft.com/office/drawing/2014/main" id="{7F303282-5341-4936-A070-4470C9B2165E}"/>
              </a:ext>
            </a:extLst>
          </p:cNvPr>
          <p:cNvGraphicFramePr>
            <a:graphicFrameLocks noGrp="1"/>
          </p:cNvGraphicFramePr>
          <p:nvPr>
            <p:extLst>
              <p:ext uri="{D42A27DB-BD31-4B8C-83A1-F6EECF244321}">
                <p14:modId xmlns:p14="http://schemas.microsoft.com/office/powerpoint/2010/main" val="1616813621"/>
              </p:ext>
            </p:extLst>
          </p:nvPr>
        </p:nvGraphicFramePr>
        <p:xfrm>
          <a:off x="2987824" y="1628800"/>
          <a:ext cx="1462377" cy="1763124"/>
        </p:xfrm>
        <a:graphic>
          <a:graphicData uri="http://schemas.openxmlformats.org/drawingml/2006/table">
            <a:tbl>
              <a:tblPr firstRow="1" bandRow="1">
                <a:tableStyleId>{93296810-A885-4BE3-A3E7-6D5BEEA58F35}</a:tableStyleId>
              </a:tblPr>
              <a:tblGrid>
                <a:gridCol w="1462377">
                  <a:extLst>
                    <a:ext uri="{9D8B030D-6E8A-4147-A177-3AD203B41FA5}">
                      <a16:colId xmlns:a16="http://schemas.microsoft.com/office/drawing/2014/main" val="1304282450"/>
                    </a:ext>
                  </a:extLst>
                </a:gridCol>
              </a:tblGrid>
              <a:tr h="153756">
                <a:tc>
                  <a:txBody>
                    <a:bodyPr/>
                    <a:lstStyle/>
                    <a:p>
                      <a:pPr algn="l"/>
                      <a:r>
                        <a:rPr lang="zh-CN" alt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微指令执行顺序</a:t>
                      </a:r>
                    </a:p>
                  </a:txBody>
                  <a:tcPr marL="80494" marR="80494" marT="40247" marB="40247" anchor="ctr"/>
                </a:tc>
                <a:extLst>
                  <a:ext uri="{0D108BD9-81ED-4DB2-BD59-A6C34878D82A}">
                    <a16:rowId xmlns:a16="http://schemas.microsoft.com/office/drawing/2014/main" val="1452861382"/>
                  </a:ext>
                </a:extLst>
              </a:tr>
              <a:tr h="153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0,</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3</a:t>
                      </a:r>
                    </a:p>
                  </a:txBody>
                  <a:tcPr marL="80494" marR="80494" marT="40247" marB="40247" anchor="ctr"/>
                </a:tc>
                <a:extLst>
                  <a:ext uri="{0D108BD9-81ED-4DB2-BD59-A6C34878D82A}">
                    <a16:rowId xmlns:a16="http://schemas.microsoft.com/office/drawing/2014/main" val="3722597308"/>
                  </a:ext>
                </a:extLst>
              </a:tr>
              <a:tr h="153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0,</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a:t>
                      </a:r>
                    </a:p>
                  </a:txBody>
                  <a:tcPr marL="80494" marR="80494" marT="40247" marB="40247" anchor="ctr"/>
                </a:tc>
                <a:extLst>
                  <a:ext uri="{0D108BD9-81ED-4DB2-BD59-A6C34878D82A}">
                    <a16:rowId xmlns:a16="http://schemas.microsoft.com/office/drawing/2014/main" val="989988913"/>
                  </a:ext>
                </a:extLst>
              </a:tr>
              <a:tr h="153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0,</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4</a:t>
                      </a:r>
                    </a:p>
                  </a:txBody>
                  <a:tcPr marL="80494" marR="80494" marT="40247" marB="40247" anchor="ctr"/>
                </a:tc>
                <a:extLst>
                  <a:ext uri="{0D108BD9-81ED-4DB2-BD59-A6C34878D82A}">
                    <a16:rowId xmlns:a16="http://schemas.microsoft.com/office/drawing/2014/main" val="572972307"/>
                  </a:ext>
                </a:extLst>
              </a:tr>
              <a:tr h="153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0,</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5, 6</a:t>
                      </a:r>
                    </a:p>
                  </a:txBody>
                  <a:tcPr marL="80494" marR="80494" marT="40247" marB="40247" anchor="ctr"/>
                </a:tc>
                <a:extLst>
                  <a:ext uri="{0D108BD9-81ED-4DB2-BD59-A6C34878D82A}">
                    <a16:rowId xmlns:a16="http://schemas.microsoft.com/office/drawing/2014/main" val="3503686451"/>
                  </a:ext>
                </a:extLst>
              </a:tr>
              <a:tr h="153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0, 7</a:t>
                      </a:r>
                    </a:p>
                  </a:txBody>
                  <a:tcPr marL="80494" marR="80494" marT="40247" marB="40247" anchor="ctr"/>
                </a:tc>
                <a:extLst>
                  <a:ext uri="{0D108BD9-81ED-4DB2-BD59-A6C34878D82A}">
                    <a16:rowId xmlns:a16="http://schemas.microsoft.com/office/drawing/2014/main" val="3511996530"/>
                  </a:ext>
                </a:extLst>
              </a:tr>
            </a:tbl>
          </a:graphicData>
        </a:graphic>
      </p:graphicFrame>
      <p:graphicFrame>
        <p:nvGraphicFramePr>
          <p:cNvPr id="15" name="内容占位符 14">
            <a:extLst>
              <a:ext uri="{FF2B5EF4-FFF2-40B4-BE49-F238E27FC236}">
                <a16:creationId xmlns:a16="http://schemas.microsoft.com/office/drawing/2014/main" id="{639ADD0A-4346-CCF4-1F36-5462A4AC64E8}"/>
              </a:ext>
            </a:extLst>
          </p:cNvPr>
          <p:cNvGraphicFramePr>
            <a:graphicFrameLocks noGrp="1"/>
          </p:cNvGraphicFramePr>
          <p:nvPr>
            <p:ph sz="half" idx="1"/>
            <p:extLst>
              <p:ext uri="{D42A27DB-BD31-4B8C-83A1-F6EECF244321}">
                <p14:modId xmlns:p14="http://schemas.microsoft.com/office/powerpoint/2010/main" val="1610846"/>
              </p:ext>
            </p:extLst>
          </p:nvPr>
        </p:nvGraphicFramePr>
        <p:xfrm>
          <a:off x="1403649" y="1628800"/>
          <a:ext cx="1584176" cy="1763124"/>
        </p:xfrm>
        <a:graphic>
          <a:graphicData uri="http://schemas.openxmlformats.org/drawingml/2006/table">
            <a:tbl>
              <a:tblPr firstRow="1" bandRow="1">
                <a:tableStyleId>{7DF18680-E054-41AD-8BC1-D1AEF772440D}</a:tableStyleId>
              </a:tblPr>
              <a:tblGrid>
                <a:gridCol w="361626">
                  <a:extLst>
                    <a:ext uri="{9D8B030D-6E8A-4147-A177-3AD203B41FA5}">
                      <a16:colId xmlns:a16="http://schemas.microsoft.com/office/drawing/2014/main" val="2661523149"/>
                    </a:ext>
                  </a:extLst>
                </a:gridCol>
                <a:gridCol w="1222550">
                  <a:extLst>
                    <a:ext uri="{9D8B030D-6E8A-4147-A177-3AD203B41FA5}">
                      <a16:colId xmlns:a16="http://schemas.microsoft.com/office/drawing/2014/main" val="1111912307"/>
                    </a:ext>
                  </a:extLst>
                </a:gridCol>
              </a:tblGrid>
              <a:tr h="153756">
                <a:tc>
                  <a:txBody>
                    <a:bodyPr/>
                    <a:lstStyle/>
                    <a:p>
                      <a:r>
                        <a:rPr lang="en-US" altLang="zh-CN" sz="14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0494" marR="80494" marT="40247" marB="40247" anchor="ctr" anchorCtr="1">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zh-CN" altLang="en-US" sz="14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指令</a:t>
                      </a:r>
                    </a:p>
                  </a:txBody>
                  <a:tcPr marL="80494" marR="80494" marT="40247" marB="40247"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65010534"/>
                  </a:ext>
                </a:extLst>
              </a:tr>
              <a:tr h="153756">
                <a:tc>
                  <a:txBody>
                    <a:bodyPr/>
                    <a:lstStyle/>
                    <a:p>
                      <a:r>
                        <a:rPr lang="en-US" altLang="zh-CN" sz="1400" b="1" dirty="0">
                          <a:solidFill>
                            <a:schemeClr val="bg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1400" b="1" dirty="0">
                        <a:solidFill>
                          <a:schemeClr val="bg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0494" marR="80494" marT="40247" marB="40247" anchor="ctr" anchorCtr="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MOV R0, R1</a:t>
                      </a:r>
                    </a:p>
                  </a:txBody>
                  <a:tcPr marL="80494" marR="80494" marT="40247" marB="40247"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30697737"/>
                  </a:ext>
                </a:extLst>
              </a:tr>
              <a:tr h="153756">
                <a:tc>
                  <a:txBody>
                    <a:bodyPr/>
                    <a:lstStyle/>
                    <a:p>
                      <a:r>
                        <a:rPr lang="en-US" altLang="zh-CN" sz="1400" b="1" dirty="0">
                          <a:solidFill>
                            <a:schemeClr val="bg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1400" b="1" dirty="0">
                        <a:solidFill>
                          <a:schemeClr val="bg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0494" marR="80494" marT="40247" marB="40247" anchor="ctr" anchorCtr="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LAD R1, 6</a:t>
                      </a:r>
                    </a:p>
                  </a:txBody>
                  <a:tcPr marL="80494" marR="80494" marT="40247" marB="40247"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38322922"/>
                  </a:ext>
                </a:extLst>
              </a:tr>
              <a:tr h="153756">
                <a:tc>
                  <a:txBody>
                    <a:bodyPr/>
                    <a:lstStyle/>
                    <a:p>
                      <a:r>
                        <a:rPr lang="en-US" altLang="zh-CN" sz="1400" b="1" dirty="0">
                          <a:solidFill>
                            <a:schemeClr val="bg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1400" b="1" dirty="0">
                        <a:solidFill>
                          <a:schemeClr val="bg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0494" marR="80494" marT="40247" marB="40247" anchor="ctr" anchorCtr="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ADD R1, R2</a:t>
                      </a:r>
                    </a:p>
                  </a:txBody>
                  <a:tcPr marL="80494" marR="80494" marT="40247" marB="40247"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87639568"/>
                  </a:ext>
                </a:extLst>
              </a:tr>
              <a:tr h="153756">
                <a:tc>
                  <a:txBody>
                    <a:bodyPr/>
                    <a:lstStyle/>
                    <a:p>
                      <a:r>
                        <a:rPr lang="en-US" altLang="zh-CN" sz="1400" b="1" dirty="0">
                          <a:solidFill>
                            <a:schemeClr val="bg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1400" b="1" dirty="0">
                        <a:solidFill>
                          <a:schemeClr val="bg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0494" marR="80494" marT="40247" marB="40247" anchor="ctr" anchorCtr="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STO R2, (R3)</a:t>
                      </a:r>
                    </a:p>
                  </a:txBody>
                  <a:tcPr marL="80494" marR="80494" marT="40247" marB="40247"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99089727"/>
                  </a:ext>
                </a:extLst>
              </a:tr>
              <a:tr h="153756">
                <a:tc>
                  <a:txBody>
                    <a:bodyPr/>
                    <a:lstStyle/>
                    <a:p>
                      <a:r>
                        <a:rPr lang="en-US" altLang="zh-CN" sz="1400" b="1" dirty="0">
                          <a:solidFill>
                            <a:schemeClr val="bg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sz="1400" b="1" dirty="0">
                        <a:solidFill>
                          <a:schemeClr val="bg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0494" marR="80494" marT="40247" marB="40247" anchor="ctr" anchorCtr="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JMP 101</a:t>
                      </a:r>
                    </a:p>
                  </a:txBody>
                  <a:tcPr marL="80494" marR="80494" marT="40247" marB="40247"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69417342"/>
                  </a:ext>
                </a:extLst>
              </a:tr>
            </a:tbl>
          </a:graphicData>
        </a:graphic>
      </p:graphicFrame>
      <p:graphicFrame>
        <p:nvGraphicFramePr>
          <p:cNvPr id="16" name="内容占位符 15">
            <a:extLst>
              <a:ext uri="{FF2B5EF4-FFF2-40B4-BE49-F238E27FC236}">
                <a16:creationId xmlns:a16="http://schemas.microsoft.com/office/drawing/2014/main" id="{8FCA5083-7C72-BAC6-42AD-38CDC1A7D34C}"/>
              </a:ext>
            </a:extLst>
          </p:cNvPr>
          <p:cNvGraphicFramePr>
            <a:graphicFrameLocks noGrp="1"/>
          </p:cNvGraphicFramePr>
          <p:nvPr>
            <p:ph sz="half" idx="2"/>
            <p:extLst>
              <p:ext uri="{D42A27DB-BD31-4B8C-83A1-F6EECF244321}">
                <p14:modId xmlns:p14="http://schemas.microsoft.com/office/powerpoint/2010/main" val="224243328"/>
              </p:ext>
            </p:extLst>
          </p:nvPr>
        </p:nvGraphicFramePr>
        <p:xfrm>
          <a:off x="1403648" y="3645024"/>
          <a:ext cx="3039194" cy="2473029"/>
        </p:xfrm>
        <a:graphic>
          <a:graphicData uri="http://schemas.openxmlformats.org/drawingml/2006/table">
            <a:tbl>
              <a:tblPr firstRow="1" bandRow="1">
                <a:tableStyleId>{7DF18680-E054-41AD-8BC1-D1AEF772440D}</a:tableStyleId>
              </a:tblPr>
              <a:tblGrid>
                <a:gridCol w="961620">
                  <a:extLst>
                    <a:ext uri="{9D8B030D-6E8A-4147-A177-3AD203B41FA5}">
                      <a16:colId xmlns:a16="http://schemas.microsoft.com/office/drawing/2014/main" val="3773962694"/>
                    </a:ext>
                  </a:extLst>
                </a:gridCol>
                <a:gridCol w="2077574">
                  <a:extLst>
                    <a:ext uri="{9D8B030D-6E8A-4147-A177-3AD203B41FA5}">
                      <a16:colId xmlns:a16="http://schemas.microsoft.com/office/drawing/2014/main" val="2439235511"/>
                    </a:ext>
                  </a:extLst>
                </a:gridCol>
              </a:tblGrid>
              <a:tr h="274781">
                <a:tc>
                  <a:txBody>
                    <a:bodyPr/>
                    <a:lstStyle/>
                    <a:p>
                      <a:pPr algn="ctr"/>
                      <a:r>
                        <a:rPr lang="zh-CN"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微地址</a:t>
                      </a:r>
                    </a:p>
                  </a:txBody>
                  <a:tcPr marL="68580" marR="68580" marT="34290" marB="34290">
                    <a:solidFill>
                      <a:schemeClr val="accent6">
                        <a:lumMod val="75000"/>
                      </a:schemeClr>
                    </a:solidFill>
                  </a:tcPr>
                </a:tc>
                <a:tc>
                  <a:txBody>
                    <a:bodyPr/>
                    <a:lstStyle/>
                    <a:p>
                      <a:r>
                        <a:rPr lang="zh-CN"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微程序</a:t>
                      </a:r>
                    </a:p>
                  </a:txBody>
                  <a:tcPr marL="68580" marR="68580" marT="34290" marB="34290" anchor="ctr" anchorCtr="1">
                    <a:solidFill>
                      <a:schemeClr val="accent6">
                        <a:lumMod val="75000"/>
                      </a:schemeClr>
                    </a:solidFill>
                  </a:tcPr>
                </a:tc>
                <a:extLst>
                  <a:ext uri="{0D108BD9-81ED-4DB2-BD59-A6C34878D82A}">
                    <a16:rowId xmlns:a16="http://schemas.microsoft.com/office/drawing/2014/main" val="3600936264"/>
                  </a:ext>
                </a:extLst>
              </a:tr>
              <a:tr h="274781">
                <a:tc>
                  <a:txBody>
                    <a:bodyPr/>
                    <a:lstStyle/>
                    <a:p>
                      <a:pPr algn="ctr"/>
                      <a:r>
                        <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solidFill>
                      <a:schemeClr val="accent6">
                        <a:lumMod val="40000"/>
                        <a:lumOff val="60000"/>
                      </a:schemeClr>
                    </a:solidFill>
                  </a:tcPr>
                </a:tc>
                <a:tc>
                  <a:txBody>
                    <a:bodyPr/>
                    <a:lstStyle/>
                    <a:p>
                      <a:r>
                        <a:rPr lang="zh-CN" altLang="en-US" sz="12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取指微指令</a:t>
                      </a:r>
                    </a:p>
                  </a:txBody>
                  <a:tcPr marL="68580" marR="68580" marT="34290" marB="34290" anchor="ctr" anchorCtr="1">
                    <a:solidFill>
                      <a:schemeClr val="accent6">
                        <a:lumMod val="40000"/>
                        <a:lumOff val="60000"/>
                      </a:schemeClr>
                    </a:solidFill>
                  </a:tcPr>
                </a:tc>
                <a:extLst>
                  <a:ext uri="{0D108BD9-81ED-4DB2-BD59-A6C34878D82A}">
                    <a16:rowId xmlns:a16="http://schemas.microsoft.com/office/drawing/2014/main" val="2548696649"/>
                  </a:ext>
                </a:extLst>
              </a:tr>
              <a:tr h="274781">
                <a:tc>
                  <a:txBody>
                    <a:bodyPr/>
                    <a:lstStyle/>
                    <a:p>
                      <a:pPr algn="ctr"/>
                      <a:r>
                        <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solidFill>
                      <a:schemeClr val="accent4">
                        <a:lumMod val="40000"/>
                        <a:lumOff val="60000"/>
                      </a:schemeClr>
                    </a:solidFill>
                  </a:tcPr>
                </a:tc>
                <a:tc>
                  <a:txBody>
                    <a:bodyPr/>
                    <a:lstStyle/>
                    <a:p>
                      <a:r>
                        <a:rPr lang="en-US" altLang="zh-CN" sz="12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LAD</a:t>
                      </a:r>
                      <a:r>
                        <a:rPr lang="zh-CN" altLang="en-US" sz="12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执行微指令</a:t>
                      </a:r>
                      <a:r>
                        <a:rPr lang="en-US" altLang="zh-CN" sz="12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12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nchor="ctr" anchorCtr="1">
                    <a:solidFill>
                      <a:schemeClr val="accent4">
                        <a:lumMod val="40000"/>
                        <a:lumOff val="60000"/>
                      </a:schemeClr>
                    </a:solidFill>
                  </a:tcPr>
                </a:tc>
                <a:extLst>
                  <a:ext uri="{0D108BD9-81ED-4DB2-BD59-A6C34878D82A}">
                    <a16:rowId xmlns:a16="http://schemas.microsoft.com/office/drawing/2014/main" val="1861222589"/>
                  </a:ext>
                </a:extLst>
              </a:tr>
              <a:tr h="274781">
                <a:tc>
                  <a:txBody>
                    <a:bodyPr/>
                    <a:lstStyle/>
                    <a:p>
                      <a:pPr algn="ct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rPr>
                        <a:t>LAD</a:t>
                      </a:r>
                      <a:r>
                        <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rPr>
                        <a:t>执行微指令</a:t>
                      </a:r>
                      <a:r>
                        <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nchor="ctr" anchorCtr="1">
                    <a:solidFill>
                      <a:schemeClr val="accent4">
                        <a:lumMod val="40000"/>
                        <a:lumOff val="60000"/>
                      </a:schemeClr>
                    </a:solidFill>
                  </a:tcPr>
                </a:tc>
                <a:extLst>
                  <a:ext uri="{0D108BD9-81ED-4DB2-BD59-A6C34878D82A}">
                    <a16:rowId xmlns:a16="http://schemas.microsoft.com/office/drawing/2014/main" val="3122029397"/>
                  </a:ext>
                </a:extLst>
              </a:tr>
              <a:tr h="274781">
                <a:tc>
                  <a:txBody>
                    <a:bodyPr/>
                    <a:lstStyle/>
                    <a:p>
                      <a:pPr algn="ct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solidFill>
                      <a:schemeClr val="accent5">
                        <a:lumMod val="20000"/>
                        <a:lumOff val="80000"/>
                      </a:schemeClr>
                    </a:solidFill>
                  </a:tcPr>
                </a:tc>
                <a:tc>
                  <a:txBody>
                    <a:bodyPr/>
                    <a:lstStyle/>
                    <a:p>
                      <a:r>
                        <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rPr>
                        <a:t>MOV</a:t>
                      </a:r>
                      <a:r>
                        <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rPr>
                        <a:t>微程序</a:t>
                      </a:r>
                    </a:p>
                  </a:txBody>
                  <a:tcPr marL="68580" marR="68580" marT="34290" marB="34290" anchor="ctr" anchorCtr="1">
                    <a:solidFill>
                      <a:schemeClr val="accent5">
                        <a:lumMod val="20000"/>
                        <a:lumOff val="80000"/>
                      </a:schemeClr>
                    </a:solidFill>
                  </a:tcPr>
                </a:tc>
                <a:extLst>
                  <a:ext uri="{0D108BD9-81ED-4DB2-BD59-A6C34878D82A}">
                    <a16:rowId xmlns:a16="http://schemas.microsoft.com/office/drawing/2014/main" val="207504345"/>
                  </a:ext>
                </a:extLst>
              </a:tr>
              <a:tr h="274781">
                <a:tc>
                  <a:txBody>
                    <a:bodyPr/>
                    <a:lstStyle/>
                    <a:p>
                      <a:pPr algn="ct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solidFill>
                      <a:schemeClr val="accent5">
                        <a:lumMod val="20000"/>
                        <a:lumOff val="80000"/>
                      </a:schemeClr>
                    </a:solidFill>
                  </a:tcPr>
                </a:tc>
                <a:tc>
                  <a:txBody>
                    <a:bodyPr/>
                    <a:lstStyle/>
                    <a:p>
                      <a:r>
                        <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rPr>
                        <a:t>ADD</a:t>
                      </a:r>
                      <a:r>
                        <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rPr>
                        <a:t>微程序</a:t>
                      </a:r>
                      <a:endPar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nchor="ctr" anchorCtr="1">
                    <a:solidFill>
                      <a:schemeClr val="accent5">
                        <a:lumMod val="20000"/>
                        <a:lumOff val="80000"/>
                      </a:schemeClr>
                    </a:solidFill>
                  </a:tcPr>
                </a:tc>
                <a:extLst>
                  <a:ext uri="{0D108BD9-81ED-4DB2-BD59-A6C34878D82A}">
                    <a16:rowId xmlns:a16="http://schemas.microsoft.com/office/drawing/2014/main" val="3091502064"/>
                  </a:ext>
                </a:extLst>
              </a:tr>
              <a:tr h="274781">
                <a:tc>
                  <a:txBody>
                    <a:bodyPr/>
                    <a:lstStyle/>
                    <a:p>
                      <a:pPr algn="ct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solidFill>
                      <a:schemeClr val="accent3">
                        <a:lumMod val="20000"/>
                        <a:lumOff val="80000"/>
                      </a:schemeClr>
                    </a:solidFill>
                  </a:tcPr>
                </a:tc>
                <a:tc>
                  <a:txBody>
                    <a:bodyPr/>
                    <a:lstStyle/>
                    <a:p>
                      <a:r>
                        <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rPr>
                        <a:t>STO</a:t>
                      </a:r>
                      <a:r>
                        <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rPr>
                        <a:t>执行微指令</a:t>
                      </a:r>
                      <a:r>
                        <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nchor="ctr" anchorCtr="1">
                    <a:solidFill>
                      <a:schemeClr val="accent3">
                        <a:lumMod val="20000"/>
                        <a:lumOff val="80000"/>
                      </a:schemeClr>
                    </a:solidFill>
                  </a:tcPr>
                </a:tc>
                <a:extLst>
                  <a:ext uri="{0D108BD9-81ED-4DB2-BD59-A6C34878D82A}">
                    <a16:rowId xmlns:a16="http://schemas.microsoft.com/office/drawing/2014/main" val="2637999041"/>
                  </a:ext>
                </a:extLst>
              </a:tr>
              <a:tr h="274781">
                <a:tc>
                  <a:txBody>
                    <a:bodyPr/>
                    <a:lstStyle/>
                    <a:p>
                      <a:pPr algn="ct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6</a:t>
                      </a:r>
                      <a:endPar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rPr>
                        <a:t>STO</a:t>
                      </a:r>
                      <a:r>
                        <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rPr>
                        <a:t>执行微指令</a:t>
                      </a:r>
                      <a:r>
                        <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nchor="ctr" anchorCtr="1">
                    <a:solidFill>
                      <a:schemeClr val="accent3">
                        <a:lumMod val="20000"/>
                        <a:lumOff val="80000"/>
                      </a:schemeClr>
                    </a:solidFill>
                  </a:tcPr>
                </a:tc>
                <a:extLst>
                  <a:ext uri="{0D108BD9-81ED-4DB2-BD59-A6C34878D82A}">
                    <a16:rowId xmlns:a16="http://schemas.microsoft.com/office/drawing/2014/main" val="1468069336"/>
                  </a:ext>
                </a:extLst>
              </a:tr>
              <a:tr h="274781">
                <a:tc>
                  <a:txBody>
                    <a:bodyPr/>
                    <a:lstStyle/>
                    <a:p>
                      <a:pPr algn="ct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7</a:t>
                      </a:r>
                      <a:endPar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solidFill>
                      <a:srgbClr val="FFC000"/>
                    </a:solidFill>
                  </a:tcPr>
                </a:tc>
                <a:tc>
                  <a:txBody>
                    <a:bodyPr/>
                    <a:lstStyle/>
                    <a:p>
                      <a:r>
                        <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rPr>
                        <a:t>JMP</a:t>
                      </a:r>
                      <a:r>
                        <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rPr>
                        <a:t>微程序</a:t>
                      </a:r>
                    </a:p>
                  </a:txBody>
                  <a:tcPr marL="68580" marR="68580" marT="34290" marB="34290" anchor="ctr" anchorCtr="1">
                    <a:solidFill>
                      <a:srgbClr val="FFC000"/>
                    </a:solidFill>
                  </a:tcPr>
                </a:tc>
                <a:extLst>
                  <a:ext uri="{0D108BD9-81ED-4DB2-BD59-A6C34878D82A}">
                    <a16:rowId xmlns:a16="http://schemas.microsoft.com/office/drawing/2014/main" val="1860595423"/>
                  </a:ext>
                </a:extLst>
              </a:tr>
            </a:tbl>
          </a:graphicData>
        </a:graphic>
      </p:graphicFrame>
      <p:sp>
        <p:nvSpPr>
          <p:cNvPr id="17" name="页脚占位符 16">
            <a:extLst>
              <a:ext uri="{FF2B5EF4-FFF2-40B4-BE49-F238E27FC236}">
                <a16:creationId xmlns:a16="http://schemas.microsoft.com/office/drawing/2014/main" id="{A547F07F-B2DC-8C43-C412-EBBFAA53A7FD}"/>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Tree>
    <p:extLst>
      <p:ext uri="{BB962C8B-B14F-4D97-AF65-F5344CB8AC3E}">
        <p14:creationId xmlns:p14="http://schemas.microsoft.com/office/powerpoint/2010/main" val="8631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856060" y="618518"/>
            <a:ext cx="7676380" cy="1080000"/>
          </a:xfrm>
        </p:spPr>
        <p:txBody>
          <a:bodyPr/>
          <a:lstStyle/>
          <a:p>
            <a:r>
              <a:rPr lang="en-US" altLang="zh-CN" dirty="0">
                <a:sym typeface="+mn-lt"/>
              </a:rPr>
              <a:t>5.CPU</a:t>
            </a:r>
            <a:r>
              <a:rPr lang="zh-CN" altLang="en-US" dirty="0">
                <a:sym typeface="+mn-lt"/>
              </a:rPr>
              <a:t>周期和微指令周期的关系</a:t>
            </a:r>
          </a:p>
        </p:txBody>
      </p:sp>
      <p:sp>
        <p:nvSpPr>
          <p:cNvPr id="32772" name="Rectangle 3"/>
          <p:cNvSpPr>
            <a:spLocks noGrp="1" noChangeArrowheads="1"/>
          </p:cNvSpPr>
          <p:nvPr>
            <p:ph idx="1"/>
          </p:nvPr>
        </p:nvSpPr>
        <p:spPr>
          <a:xfrm>
            <a:off x="856060" y="1916832"/>
            <a:ext cx="7676380" cy="4176464"/>
          </a:xfrm>
        </p:spPr>
        <p:txBody>
          <a:bodyPr/>
          <a:lstStyle/>
          <a:p>
            <a:r>
              <a:rPr lang="zh-CN" altLang="en-US" dirty="0">
                <a:latin typeface="Times New Roman" panose="02020603050405020304" pitchFamily="18" charset="0"/>
                <a:cs typeface="Times New Roman" panose="02020603050405020304" pitchFamily="18" charset="0"/>
                <a:sym typeface="+mn-lt"/>
              </a:rPr>
              <a:t>一个微指令周期与</a:t>
            </a:r>
            <a:r>
              <a:rPr lang="en-US" altLang="zh-CN" b="1" dirty="0">
                <a:latin typeface="Times New Roman" panose="02020603050405020304" pitchFamily="18" charset="0"/>
                <a:cs typeface="Times New Roman" panose="02020603050405020304" pitchFamily="18" charset="0"/>
                <a:sym typeface="+mn-lt"/>
              </a:rPr>
              <a:t>CPU</a:t>
            </a:r>
            <a:r>
              <a:rPr lang="zh-CN" altLang="en-US" dirty="0">
                <a:latin typeface="Times New Roman" panose="02020603050405020304" pitchFamily="18" charset="0"/>
                <a:cs typeface="Times New Roman" panose="02020603050405020304" pitchFamily="18" charset="0"/>
                <a:sym typeface="+mn-lt"/>
              </a:rPr>
              <a:t>周期时间相等</a:t>
            </a: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Times New Roman" panose="02020603050405020304" pitchFamily="18" charset="0"/>
              <a:cs typeface="Times New Roman" panose="02020603050405020304" pitchFamily="18" charset="0"/>
              <a:sym typeface="+mn-lt"/>
            </a:endParaRPr>
          </a:p>
          <a:p>
            <a:pPr lvl="1"/>
            <a:r>
              <a:rPr lang="en-US" altLang="zh-CN" dirty="0">
                <a:latin typeface="Times New Roman" panose="02020603050405020304" pitchFamily="18" charset="0"/>
                <a:cs typeface="Times New Roman" panose="02020603050405020304" pitchFamily="18" charset="0"/>
                <a:sym typeface="+mn-lt"/>
              </a:rPr>
              <a:t>T1, T2, T3 </a:t>
            </a:r>
            <a:r>
              <a:rPr lang="zh-CN" altLang="en-US" dirty="0">
                <a:latin typeface="Times New Roman" panose="02020603050405020304" pitchFamily="18" charset="0"/>
                <a:cs typeface="Times New Roman" panose="02020603050405020304" pitchFamily="18" charset="0"/>
                <a:sym typeface="+mn-lt"/>
              </a:rPr>
              <a:t>时间执行微指令</a:t>
            </a:r>
            <a:r>
              <a:rPr lang="en-US" altLang="zh-CN" dirty="0">
                <a:latin typeface="Times New Roman" panose="02020603050405020304" pitchFamily="18" charset="0"/>
                <a:cs typeface="Times New Roman" panose="02020603050405020304" pitchFamily="18" charset="0"/>
                <a:sym typeface="+mn-lt"/>
              </a:rPr>
              <a:t>(</a:t>
            </a:r>
            <a:r>
              <a:rPr lang="zh-CN" altLang="en-US" dirty="0">
                <a:latin typeface="Times New Roman" panose="02020603050405020304" pitchFamily="18" charset="0"/>
                <a:cs typeface="Times New Roman" panose="02020603050405020304" pitchFamily="18" charset="0"/>
                <a:sym typeface="+mn-lt"/>
              </a:rPr>
              <a:t>如，运算等</a:t>
            </a:r>
            <a:r>
              <a:rPr lang="en-US" altLang="zh-CN" dirty="0">
                <a:latin typeface="Times New Roman" panose="02020603050405020304" pitchFamily="18" charset="0"/>
                <a:cs typeface="Times New Roman" panose="02020603050405020304" pitchFamily="18" charset="0"/>
                <a:sym typeface="+mn-lt"/>
              </a:rPr>
              <a:t>)</a:t>
            </a:r>
          </a:p>
          <a:p>
            <a:pPr lvl="1"/>
            <a:r>
              <a:rPr lang="en-US" altLang="zh-CN" dirty="0">
                <a:latin typeface="Times New Roman" panose="02020603050405020304" pitchFamily="18" charset="0"/>
                <a:cs typeface="Times New Roman" panose="02020603050405020304" pitchFamily="18" charset="0"/>
                <a:sym typeface="+mn-lt"/>
              </a:rPr>
              <a:t>T4 </a:t>
            </a:r>
            <a:r>
              <a:rPr lang="zh-CN" altLang="en-US" dirty="0">
                <a:latin typeface="Times New Roman" panose="02020603050405020304" pitchFamily="18" charset="0"/>
                <a:cs typeface="Times New Roman" panose="02020603050405020304" pitchFamily="18" charset="0"/>
                <a:sym typeface="+mn-lt"/>
              </a:rPr>
              <a:t>上升沿打入结果至寄存器</a:t>
            </a:r>
          </a:p>
          <a:p>
            <a:pPr lvl="1"/>
            <a:r>
              <a:rPr lang="en-US" altLang="zh-CN" dirty="0">
                <a:latin typeface="Times New Roman" panose="02020603050405020304" pitchFamily="18" charset="0"/>
                <a:cs typeface="Times New Roman" panose="02020603050405020304" pitchFamily="18" charset="0"/>
                <a:sym typeface="+mn-lt"/>
              </a:rPr>
              <a:t>T4 </a:t>
            </a:r>
            <a:r>
              <a:rPr lang="zh-CN" altLang="en-US" dirty="0">
                <a:latin typeface="Times New Roman" panose="02020603050405020304" pitchFamily="18" charset="0"/>
                <a:cs typeface="Times New Roman" panose="02020603050405020304" pitchFamily="18" charset="0"/>
                <a:sym typeface="+mn-lt"/>
              </a:rPr>
              <a:t>时间读取微指令</a:t>
            </a:r>
          </a:p>
        </p:txBody>
      </p:sp>
      <p:sp>
        <p:nvSpPr>
          <p:cNvPr id="32770" name="灯片编号占位符 5"/>
          <p:cNvSpPr>
            <a:spLocks noGrp="1"/>
          </p:cNvSpPr>
          <p:nvPr>
            <p:ph type="sldNum" sz="quarter" idx="4294967295"/>
          </p:nvPr>
        </p:nvSpPr>
        <p:spPr bwMode="auto">
          <a:xfrm>
            <a:off x="7010400" y="62484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eaLnBrk="1" hangingPunct="1">
              <a:defRPr/>
            </a:pPr>
            <a:fld id="{9A02B6FA-9B4A-4B06-845B-31E4AEDD876B}" type="slidenum">
              <a:rPr lang="en-US" altLang="zh-CN" smtClean="0"/>
              <a:pPr eaLnBrk="1" hangingPunct="1">
                <a:defRPr/>
              </a:pPr>
              <a:t>57</a:t>
            </a:fld>
            <a:endParaRPr lang="en-US" altLang="zh-CN">
              <a:solidFill>
                <a:srgbClr val="000000"/>
              </a:solidFill>
              <a:latin typeface="+mn-lt"/>
              <a:ea typeface="+mn-ea"/>
              <a:cs typeface="+mn-ea"/>
              <a:sym typeface="+mn-lt"/>
            </a:endParaRPr>
          </a:p>
        </p:txBody>
      </p:sp>
      <p:sp>
        <p:nvSpPr>
          <p:cNvPr id="6" name="动作按钮: 后退或前一项 5">
            <a:hlinkClick r:id="rId3" action="ppaction://hlinksldjump" highlightClick="1"/>
          </p:cNvPr>
          <p:cNvSpPr/>
          <p:nvPr/>
        </p:nvSpPr>
        <p:spPr bwMode="auto">
          <a:xfrm>
            <a:off x="7524328" y="5929313"/>
            <a:ext cx="720080" cy="524023"/>
          </a:xfrm>
          <a:prstGeom prst="actionButtonBackPrevious">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grpSp>
        <p:nvGrpSpPr>
          <p:cNvPr id="3" name="组合 2"/>
          <p:cNvGrpSpPr/>
          <p:nvPr/>
        </p:nvGrpSpPr>
        <p:grpSpPr>
          <a:xfrm>
            <a:off x="1907704" y="2636913"/>
            <a:ext cx="4932784" cy="1768491"/>
            <a:chOff x="1619672" y="4653136"/>
            <a:chExt cx="5148808" cy="1989552"/>
          </a:xfrm>
        </p:grpSpPr>
        <p:pic>
          <p:nvPicPr>
            <p:cNvPr id="32773" name="Picture 6"/>
            <p:cNvPicPr>
              <a:picLocks noChangeAspect="1" noChangeArrowheads="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t="1024" b="14777"/>
            <a:stretch/>
          </p:blipFill>
          <p:spPr bwMode="auto">
            <a:xfrm>
              <a:off x="1619672" y="4653136"/>
              <a:ext cx="5148808"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2483768" y="6224736"/>
              <a:ext cx="1295400" cy="417952"/>
            </a:xfrm>
            <a:prstGeom prst="rect">
              <a:avLst/>
            </a:prstGeom>
            <a:noFill/>
            <a:ln>
              <a:noFill/>
            </a:ln>
            <a:effectLst/>
            <a:extLst>
              <a:ext uri="{909E8E84-426E-40DD-AFC4-6F175D3DCCD1}">
                <a14:hiddenFill xmlns:a14="http://schemas.microsoft.com/office/drawing/2010/main">
                  <a:solidFill>
                    <a:srgbClr val="000000">
                      <a:alpha val="83920"/>
                    </a:srgbClr>
                  </a:solidFill>
                </a14:hiddenFill>
              </a:ext>
              <a:ext uri="{91240B29-F687-4F45-9708-019B960494DF}">
                <a14:hiddenLine xmlns:a14="http://schemas.microsoft.com/office/drawing/2010/main" w="38100" algn="ctr">
                  <a:solidFill>
                    <a:srgbClr val="FFB3D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spcBef>
                  <a:spcPct val="20000"/>
                </a:spcBef>
                <a:buFont typeface="Arial" charset="0"/>
                <a:buChar char="◊"/>
                <a:defRPr sz="3200" b="1">
                  <a:solidFill>
                    <a:srgbClr val="FFFFFF"/>
                  </a:solidFill>
                  <a:latin typeface="Arial" charset="0"/>
                </a:defRPr>
              </a:lvl1pPr>
              <a:lvl2pPr marL="742950" indent="-285750" eaLnBrk="0" hangingPunct="0">
                <a:spcBef>
                  <a:spcPct val="20000"/>
                </a:spcBef>
                <a:buFont typeface="Arial" charset="0"/>
                <a:buChar char="›"/>
                <a:defRPr sz="3200" b="1">
                  <a:solidFill>
                    <a:srgbClr val="FFFFFF"/>
                  </a:solidFill>
                  <a:latin typeface="Arial" charset="0"/>
                </a:defRPr>
              </a:lvl2pPr>
              <a:lvl3pPr marL="1143000" indent="-228600" eaLnBrk="0" hangingPunct="0">
                <a:spcBef>
                  <a:spcPct val="20000"/>
                </a:spcBef>
                <a:buFont typeface="Arial" charset="0"/>
                <a:buChar char="־"/>
                <a:defRPr sz="3200" b="1">
                  <a:solidFill>
                    <a:srgbClr val="FFFFFF"/>
                  </a:solidFill>
                  <a:latin typeface="Arial" charset="0"/>
                </a:defRPr>
              </a:lvl3pPr>
              <a:lvl4pPr marL="1600200" indent="-228600" eaLnBrk="0" hangingPunct="0">
                <a:spcBef>
                  <a:spcPct val="20000"/>
                </a:spcBef>
                <a:buFont typeface="Arial" charset="0"/>
                <a:buChar char="▪"/>
                <a:defRPr sz="2800" b="1">
                  <a:solidFill>
                    <a:srgbClr val="FFFFFF"/>
                  </a:solidFill>
                  <a:latin typeface="Arial" charset="0"/>
                </a:defRPr>
              </a:lvl4pPr>
              <a:lvl5pPr marL="2057400" indent="-228600" eaLnBrk="0" hangingPunct="0">
                <a:spcBef>
                  <a:spcPct val="20000"/>
                </a:spcBef>
                <a:buFont typeface="Arial" charset="0"/>
                <a:buChar char="·"/>
                <a:defRPr sz="2800" b="1">
                  <a:solidFill>
                    <a:srgbClr val="FFFFFF"/>
                  </a:solidFill>
                  <a:latin typeface="Arial" charset="0"/>
                </a:defRPr>
              </a:lvl5pPr>
              <a:lvl6pPr marL="2514600" indent="-228600" eaLnBrk="0" fontAlgn="base" hangingPunct="0">
                <a:spcBef>
                  <a:spcPct val="20000"/>
                </a:spcBef>
                <a:spcAft>
                  <a:spcPct val="0"/>
                </a:spcAft>
                <a:buFont typeface="Arial" charset="0"/>
                <a:buChar char="·"/>
                <a:defRPr sz="2800" b="1">
                  <a:solidFill>
                    <a:srgbClr val="FFFFFF"/>
                  </a:solidFill>
                  <a:latin typeface="Arial" charset="0"/>
                </a:defRPr>
              </a:lvl6pPr>
              <a:lvl7pPr marL="2971800" indent="-228600" eaLnBrk="0" fontAlgn="base" hangingPunct="0">
                <a:spcBef>
                  <a:spcPct val="20000"/>
                </a:spcBef>
                <a:spcAft>
                  <a:spcPct val="0"/>
                </a:spcAft>
                <a:buFont typeface="Arial" charset="0"/>
                <a:buChar char="·"/>
                <a:defRPr sz="2800" b="1">
                  <a:solidFill>
                    <a:srgbClr val="FFFFFF"/>
                  </a:solidFill>
                  <a:latin typeface="Arial" charset="0"/>
                </a:defRPr>
              </a:lvl7pPr>
              <a:lvl8pPr marL="3429000" indent="-228600" eaLnBrk="0" fontAlgn="base" hangingPunct="0">
                <a:spcBef>
                  <a:spcPct val="20000"/>
                </a:spcBef>
                <a:spcAft>
                  <a:spcPct val="0"/>
                </a:spcAft>
                <a:buFont typeface="Arial" charset="0"/>
                <a:buChar char="·"/>
                <a:defRPr sz="2800" b="1">
                  <a:solidFill>
                    <a:srgbClr val="FFFFFF"/>
                  </a:solidFill>
                  <a:latin typeface="Arial" charset="0"/>
                </a:defRPr>
              </a:lvl8pPr>
              <a:lvl9pPr marL="3886200" indent="-228600" eaLnBrk="0" fontAlgn="base" hangingPunct="0">
                <a:spcBef>
                  <a:spcPct val="20000"/>
                </a:spcBef>
                <a:spcAft>
                  <a:spcPct val="0"/>
                </a:spcAft>
                <a:buFont typeface="Arial" charset="0"/>
                <a:buChar char="·"/>
                <a:defRPr sz="2800" b="1">
                  <a:solidFill>
                    <a:srgbClr val="FFFFFF"/>
                  </a:solidFill>
                  <a:latin typeface="Arial" charset="0"/>
                </a:defRPr>
              </a:lvl9pPr>
            </a:lstStyle>
            <a:p>
              <a:pPr eaLnBrk="1" hangingPunct="1">
                <a:spcBef>
                  <a:spcPct val="50000"/>
                </a:spcBef>
                <a:buFontTx/>
                <a:buNone/>
              </a:pPr>
              <a:r>
                <a:rPr lang="en-US" altLang="zh-CN" sz="1800" b="0" dirty="0" err="1">
                  <a:solidFill>
                    <a:srgbClr val="6D00DA"/>
                  </a:solidFill>
                  <a:latin typeface="+mn-lt"/>
                  <a:ea typeface="+mn-ea"/>
                  <a:cs typeface="+mn-ea"/>
                  <a:sym typeface="+mn-lt"/>
                </a:rPr>
                <a:t>eg</a:t>
              </a:r>
              <a:r>
                <a:rPr lang="en-US" altLang="zh-CN" sz="1800" b="0" dirty="0">
                  <a:solidFill>
                    <a:srgbClr val="6D00DA"/>
                  </a:solidFill>
                  <a:latin typeface="+mn-lt"/>
                  <a:ea typeface="+mn-ea"/>
                  <a:cs typeface="+mn-ea"/>
                  <a:sym typeface="+mn-lt"/>
                </a:rPr>
                <a:t>.</a:t>
              </a:r>
              <a:r>
                <a:rPr lang="zh-CN" altLang="en-US" sz="1800" b="0" dirty="0">
                  <a:solidFill>
                    <a:srgbClr val="6D00DA"/>
                  </a:solidFill>
                  <a:latin typeface="+mn-lt"/>
                  <a:ea typeface="+mn-ea"/>
                  <a:cs typeface="+mn-ea"/>
                  <a:sym typeface="+mn-lt"/>
                </a:rPr>
                <a:t>取指</a:t>
              </a:r>
            </a:p>
          </p:txBody>
        </p:sp>
        <p:sp>
          <p:nvSpPr>
            <p:cNvPr id="8" name="Text Box 9"/>
            <p:cNvSpPr txBox="1">
              <a:spLocks noChangeArrowheads="1"/>
            </p:cNvSpPr>
            <p:nvPr/>
          </p:nvSpPr>
          <p:spPr bwMode="auto">
            <a:xfrm>
              <a:off x="4788768" y="6200539"/>
              <a:ext cx="1295400" cy="371513"/>
            </a:xfrm>
            <a:prstGeom prst="rect">
              <a:avLst/>
            </a:prstGeom>
            <a:noFill/>
            <a:ln>
              <a:noFill/>
            </a:ln>
            <a:effectLst/>
            <a:extLst>
              <a:ext uri="{909E8E84-426E-40DD-AFC4-6F175D3DCCD1}">
                <a14:hiddenFill xmlns:a14="http://schemas.microsoft.com/office/drawing/2010/main">
                  <a:solidFill>
                    <a:srgbClr val="000000">
                      <a:alpha val="83920"/>
                    </a:srgbClr>
                  </a:solidFill>
                </a14:hiddenFill>
              </a:ext>
              <a:ext uri="{91240B29-F687-4F45-9708-019B960494DF}">
                <a14:hiddenLine xmlns:a14="http://schemas.microsoft.com/office/drawing/2010/main" w="38100" algn="ctr">
                  <a:solidFill>
                    <a:srgbClr val="FFB3D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spcBef>
                  <a:spcPct val="20000"/>
                </a:spcBef>
                <a:buFont typeface="Arial" charset="0"/>
                <a:buChar char="◊"/>
                <a:defRPr sz="3200" b="1">
                  <a:solidFill>
                    <a:srgbClr val="FFFFFF"/>
                  </a:solidFill>
                  <a:latin typeface="Arial" charset="0"/>
                </a:defRPr>
              </a:lvl1pPr>
              <a:lvl2pPr marL="742950" indent="-285750" eaLnBrk="0" hangingPunct="0">
                <a:spcBef>
                  <a:spcPct val="20000"/>
                </a:spcBef>
                <a:buFont typeface="Arial" charset="0"/>
                <a:buChar char="›"/>
                <a:defRPr sz="3200" b="1">
                  <a:solidFill>
                    <a:srgbClr val="FFFFFF"/>
                  </a:solidFill>
                  <a:latin typeface="Arial" charset="0"/>
                </a:defRPr>
              </a:lvl2pPr>
              <a:lvl3pPr marL="1143000" indent="-228600" eaLnBrk="0" hangingPunct="0">
                <a:spcBef>
                  <a:spcPct val="20000"/>
                </a:spcBef>
                <a:buFont typeface="Arial" charset="0"/>
                <a:buChar char="־"/>
                <a:defRPr sz="3200" b="1">
                  <a:solidFill>
                    <a:srgbClr val="FFFFFF"/>
                  </a:solidFill>
                  <a:latin typeface="Arial" charset="0"/>
                </a:defRPr>
              </a:lvl3pPr>
              <a:lvl4pPr marL="1600200" indent="-228600" eaLnBrk="0" hangingPunct="0">
                <a:spcBef>
                  <a:spcPct val="20000"/>
                </a:spcBef>
                <a:buFont typeface="Arial" charset="0"/>
                <a:buChar char="▪"/>
                <a:defRPr sz="2800" b="1">
                  <a:solidFill>
                    <a:srgbClr val="FFFFFF"/>
                  </a:solidFill>
                  <a:latin typeface="Arial" charset="0"/>
                </a:defRPr>
              </a:lvl4pPr>
              <a:lvl5pPr marL="2057400" indent="-228600" eaLnBrk="0" hangingPunct="0">
                <a:spcBef>
                  <a:spcPct val="20000"/>
                </a:spcBef>
                <a:buFont typeface="Arial" charset="0"/>
                <a:buChar char="·"/>
                <a:defRPr sz="2800" b="1">
                  <a:solidFill>
                    <a:srgbClr val="FFFFFF"/>
                  </a:solidFill>
                  <a:latin typeface="Arial" charset="0"/>
                </a:defRPr>
              </a:lvl5pPr>
              <a:lvl6pPr marL="2514600" indent="-228600" eaLnBrk="0" fontAlgn="base" hangingPunct="0">
                <a:spcBef>
                  <a:spcPct val="20000"/>
                </a:spcBef>
                <a:spcAft>
                  <a:spcPct val="0"/>
                </a:spcAft>
                <a:buFont typeface="Arial" charset="0"/>
                <a:buChar char="·"/>
                <a:defRPr sz="2800" b="1">
                  <a:solidFill>
                    <a:srgbClr val="FFFFFF"/>
                  </a:solidFill>
                  <a:latin typeface="Arial" charset="0"/>
                </a:defRPr>
              </a:lvl6pPr>
              <a:lvl7pPr marL="2971800" indent="-228600" eaLnBrk="0" fontAlgn="base" hangingPunct="0">
                <a:spcBef>
                  <a:spcPct val="20000"/>
                </a:spcBef>
                <a:spcAft>
                  <a:spcPct val="0"/>
                </a:spcAft>
                <a:buFont typeface="Arial" charset="0"/>
                <a:buChar char="·"/>
                <a:defRPr sz="2800" b="1">
                  <a:solidFill>
                    <a:srgbClr val="FFFFFF"/>
                  </a:solidFill>
                  <a:latin typeface="Arial" charset="0"/>
                </a:defRPr>
              </a:lvl7pPr>
              <a:lvl8pPr marL="3429000" indent="-228600" eaLnBrk="0" fontAlgn="base" hangingPunct="0">
                <a:spcBef>
                  <a:spcPct val="20000"/>
                </a:spcBef>
                <a:spcAft>
                  <a:spcPct val="0"/>
                </a:spcAft>
                <a:buFont typeface="Arial" charset="0"/>
                <a:buChar char="·"/>
                <a:defRPr sz="2800" b="1">
                  <a:solidFill>
                    <a:srgbClr val="FFFFFF"/>
                  </a:solidFill>
                  <a:latin typeface="Arial" charset="0"/>
                </a:defRPr>
              </a:lvl8pPr>
              <a:lvl9pPr marL="3886200" indent="-228600" eaLnBrk="0" fontAlgn="base" hangingPunct="0">
                <a:spcBef>
                  <a:spcPct val="20000"/>
                </a:spcBef>
                <a:spcAft>
                  <a:spcPct val="0"/>
                </a:spcAft>
                <a:buFont typeface="Arial" charset="0"/>
                <a:buChar char="·"/>
                <a:defRPr sz="2800" b="1">
                  <a:solidFill>
                    <a:srgbClr val="FFFFFF"/>
                  </a:solidFill>
                  <a:latin typeface="Arial" charset="0"/>
                </a:defRPr>
              </a:lvl9pPr>
            </a:lstStyle>
            <a:p>
              <a:pPr eaLnBrk="1" hangingPunct="1">
                <a:spcBef>
                  <a:spcPct val="50000"/>
                </a:spcBef>
                <a:buFontTx/>
                <a:buNone/>
              </a:pPr>
              <a:r>
                <a:rPr lang="en-US" altLang="zh-CN" sz="1800" b="0" dirty="0" err="1">
                  <a:solidFill>
                    <a:srgbClr val="6D00DA"/>
                  </a:solidFill>
                  <a:latin typeface="+mn-lt"/>
                  <a:ea typeface="+mn-ea"/>
                  <a:cs typeface="+mn-ea"/>
                  <a:sym typeface="+mn-lt"/>
                </a:rPr>
                <a:t>eg</a:t>
              </a:r>
              <a:r>
                <a:rPr lang="en-US" altLang="zh-CN" sz="1800" b="0" dirty="0">
                  <a:solidFill>
                    <a:srgbClr val="6D00DA"/>
                  </a:solidFill>
                  <a:latin typeface="+mn-lt"/>
                  <a:ea typeface="+mn-ea"/>
                  <a:cs typeface="+mn-ea"/>
                  <a:sym typeface="+mn-lt"/>
                </a:rPr>
                <a:t>.</a:t>
              </a:r>
              <a:r>
                <a:rPr lang="zh-CN" altLang="en-US" sz="1800" b="0" dirty="0">
                  <a:solidFill>
                    <a:srgbClr val="6D00DA"/>
                  </a:solidFill>
                  <a:latin typeface="+mn-lt"/>
                  <a:ea typeface="+mn-ea"/>
                  <a:cs typeface="+mn-ea"/>
                  <a:sym typeface="+mn-lt"/>
                </a:rPr>
                <a:t>执行</a:t>
              </a:r>
            </a:p>
          </p:txBody>
        </p:sp>
      </p:grpSp>
      <p:sp>
        <p:nvSpPr>
          <p:cNvPr id="9" name="页脚占位符 8">
            <a:extLst>
              <a:ext uri="{FF2B5EF4-FFF2-40B4-BE49-F238E27FC236}">
                <a16:creationId xmlns:a16="http://schemas.microsoft.com/office/drawing/2014/main" id="{5013A9B6-1A6E-487F-8FD7-C5F6122D4AF4}"/>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7"/>
          <p:cNvSpPr>
            <a:spLocks noGrp="1"/>
          </p:cNvSpPr>
          <p:nvPr>
            <p:ph type="title"/>
          </p:nvPr>
        </p:nvSpPr>
        <p:spPr>
          <a:xfrm>
            <a:off x="855663" y="619125"/>
            <a:ext cx="7616825" cy="1079500"/>
          </a:xfrm>
        </p:spPr>
        <p:txBody>
          <a:bodyPr/>
          <a:lstStyle/>
          <a:p>
            <a:r>
              <a:rPr lang="en-US" altLang="zh-CN" dirty="0">
                <a:sym typeface="+mn-lt"/>
              </a:rPr>
              <a:t>6.</a:t>
            </a:r>
            <a:r>
              <a:rPr lang="zh-CN" altLang="en-US" dirty="0">
                <a:sym typeface="+mn-lt"/>
              </a:rPr>
              <a:t>机器指令与微指令的关系</a:t>
            </a:r>
          </a:p>
        </p:txBody>
      </p:sp>
      <p:graphicFrame>
        <p:nvGraphicFramePr>
          <p:cNvPr id="18" name="内容占位符 17">
            <a:extLst>
              <a:ext uri="{FF2B5EF4-FFF2-40B4-BE49-F238E27FC236}">
                <a16:creationId xmlns:a16="http://schemas.microsoft.com/office/drawing/2014/main" id="{85AE4462-8C1A-00EF-ECCF-A75A80649E13}"/>
              </a:ext>
            </a:extLst>
          </p:cNvPr>
          <p:cNvGraphicFramePr>
            <a:graphicFrameLocks noGrp="1"/>
          </p:cNvGraphicFramePr>
          <p:nvPr>
            <p:ph sz="half" idx="1"/>
            <p:extLst>
              <p:ext uri="{D42A27DB-BD31-4B8C-83A1-F6EECF244321}">
                <p14:modId xmlns:p14="http://schemas.microsoft.com/office/powerpoint/2010/main" val="4143165095"/>
              </p:ext>
            </p:extLst>
          </p:nvPr>
        </p:nvGraphicFramePr>
        <p:xfrm>
          <a:off x="855663" y="1930400"/>
          <a:ext cx="3932361" cy="4090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内容占位符 6">
            <a:extLst>
              <a:ext uri="{FF2B5EF4-FFF2-40B4-BE49-F238E27FC236}">
                <a16:creationId xmlns:a16="http://schemas.microsoft.com/office/drawing/2014/main" id="{90FAD938-342E-BDB3-B581-2F10A189807C}"/>
              </a:ext>
            </a:extLst>
          </p:cNvPr>
          <p:cNvGraphicFramePr>
            <a:graphicFrameLocks noGrp="1" noChangeAspect="1"/>
          </p:cNvGraphicFramePr>
          <p:nvPr>
            <p:ph sz="half" idx="2"/>
            <p:extLst>
              <p:ext uri="{D42A27DB-BD31-4B8C-83A1-F6EECF244321}">
                <p14:modId xmlns:p14="http://schemas.microsoft.com/office/powerpoint/2010/main" val="705385369"/>
              </p:ext>
            </p:extLst>
          </p:nvPr>
        </p:nvGraphicFramePr>
        <p:xfrm>
          <a:off x="5508104" y="1916832"/>
          <a:ext cx="2426620" cy="4090988"/>
        </p:xfrm>
        <a:graphic>
          <a:graphicData uri="http://schemas.openxmlformats.org/presentationml/2006/ole">
            <mc:AlternateContent xmlns:mc="http://schemas.openxmlformats.org/markup-compatibility/2006">
              <mc:Choice xmlns:v="urn:schemas-microsoft-com:vml" Requires="v">
                <p:oleObj r:id="rId8" imgW="3304762" imgH="5571429" progId="MSPhotoEd.3">
                  <p:embed/>
                </p:oleObj>
              </mc:Choice>
              <mc:Fallback>
                <p:oleObj r:id="rId8" imgW="3304762" imgH="5571429" progId="MSPhotoEd.3">
                  <p:embed/>
                  <p:pic>
                    <p:nvPicPr>
                      <p:cNvPr id="3"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104" y="1916832"/>
                        <a:ext cx="2426620" cy="409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页脚占位符 11">
            <a:extLst>
              <a:ext uri="{FF2B5EF4-FFF2-40B4-BE49-F238E27FC236}">
                <a16:creationId xmlns:a16="http://schemas.microsoft.com/office/drawing/2014/main" id="{C490C128-4B10-2649-5476-6FA873BAE157}"/>
              </a:ext>
            </a:extLst>
          </p:cNvPr>
          <p:cNvSpPr>
            <a:spLocks noGrp="1"/>
          </p:cNvSpPr>
          <p:nvPr>
            <p:ph type="ftr" sz="quarter" idx="3"/>
          </p:nvPr>
        </p:nvSpPr>
        <p:spPr>
          <a:xfrm>
            <a:off x="1981200" y="6376988"/>
            <a:ext cx="4678363" cy="365125"/>
          </a:xfrm>
        </p:spPr>
        <p:txBody>
          <a:bodyPr/>
          <a:lstStyle/>
          <a:p>
            <a:r>
              <a:rPr lang="zh-CN" altLang="en-US"/>
              <a:t>华北电力大学控制与计算机工程学院 王红 制作</a:t>
            </a:r>
            <a:endParaRPr lang="en-US" dirty="0"/>
          </a:p>
        </p:txBody>
      </p:sp>
      <p:sp>
        <p:nvSpPr>
          <p:cNvPr id="2" name="Rectangle 2"/>
          <p:cNvSpPr>
            <a:spLocks noChangeArrowheads="1"/>
          </p:cNvSpPr>
          <p:nvPr/>
        </p:nvSpPr>
        <p:spPr bwMode="auto">
          <a:xfrm>
            <a:off x="1331640" y="72405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n-lt"/>
              <a:ea typeface="+mn-ea"/>
              <a:cs typeface="+mn-ea"/>
              <a:sym typeface="+mn-lt"/>
            </a:endParaRPr>
          </a:p>
        </p:txBody>
      </p:sp>
      <p:sp>
        <p:nvSpPr>
          <p:cNvPr id="3" name="灯片编号占位符 2">
            <a:extLst>
              <a:ext uri="{FF2B5EF4-FFF2-40B4-BE49-F238E27FC236}">
                <a16:creationId xmlns:a16="http://schemas.microsoft.com/office/drawing/2014/main" id="{245D26FB-D2F8-7650-930B-0BE83BCF13EF}"/>
              </a:ext>
            </a:extLst>
          </p:cNvPr>
          <p:cNvSpPr>
            <a:spLocks noGrp="1"/>
          </p:cNvSpPr>
          <p:nvPr>
            <p:ph type="sldNum" sz="quarter" idx="11"/>
          </p:nvPr>
        </p:nvSpPr>
        <p:spPr/>
        <p:txBody>
          <a:bodyPr/>
          <a:lstStyle/>
          <a:p>
            <a:pPr>
              <a:defRPr/>
            </a:pPr>
            <a:fld id="{168FAD51-4924-4E26-8EE5-0F0F7972BA28}" type="slidenum">
              <a:rPr lang="en-US" smtClean="0"/>
              <a:pPr>
                <a:defRPr/>
              </a:pPr>
              <a:t>58</a:t>
            </a:fld>
            <a:endParaRPr lang="en-US" dirty="0"/>
          </a:p>
        </p:txBody>
      </p:sp>
    </p:spTree>
    <p:extLst>
      <p:ext uri="{BB962C8B-B14F-4D97-AF65-F5344CB8AC3E}">
        <p14:creationId xmlns:p14="http://schemas.microsoft.com/office/powerpoint/2010/main" val="18868067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Line 66"/>
          <p:cNvSpPr>
            <a:spLocks noChangeShapeType="1"/>
          </p:cNvSpPr>
          <p:nvPr/>
        </p:nvSpPr>
        <p:spPr bwMode="auto">
          <a:xfrm>
            <a:off x="539750" y="6813376"/>
            <a:ext cx="7513638"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600">
              <a:latin typeface="+mn-lt"/>
              <a:ea typeface="+mn-ea"/>
              <a:cs typeface="+mn-ea"/>
              <a:sym typeface="+mn-lt"/>
            </a:endParaRPr>
          </a:p>
        </p:txBody>
      </p:sp>
      <p:sp>
        <p:nvSpPr>
          <p:cNvPr id="2" name="矩形 1"/>
          <p:cNvSpPr/>
          <p:nvPr/>
        </p:nvSpPr>
        <p:spPr>
          <a:xfrm>
            <a:off x="755576" y="836712"/>
            <a:ext cx="3240360" cy="4524315"/>
          </a:xfrm>
          <a:prstGeom prst="rect">
            <a:avLst/>
          </a:prstGeom>
        </p:spPr>
        <p:txBody>
          <a:bodyPr wrap="square">
            <a:spAutoFit/>
          </a:bodyPr>
          <a:lstStyle/>
          <a:p>
            <a:pPr algn="just"/>
            <a:r>
              <a:rPr lang="zh-CN" altLang="en-US" sz="2400" b="1" dirty="0">
                <a:solidFill>
                  <a:srgbClr val="FF0000"/>
                </a:solidFill>
                <a:effectLst>
                  <a:outerShdw blurRad="38100" dist="38100" dir="2700000" algn="tl">
                    <a:srgbClr val="000000">
                      <a:alpha val="90000"/>
                    </a:srgbClr>
                  </a:outerShdw>
                </a:effectLst>
                <a:latin typeface="黑体" panose="02010609060101010101" pitchFamily="49" charset="-122"/>
                <a:ea typeface="黑体" panose="02010609060101010101" pitchFamily="49" charset="-122"/>
                <a:cs typeface="Times New Roman" panose="02020603050405020304" pitchFamily="18" charset="0"/>
                <a:sym typeface="+mn-lt"/>
              </a:rPr>
              <a:t>例 </a:t>
            </a:r>
            <a:r>
              <a:rPr lang="zh-CN" altLang="en-US" sz="2400" b="1" dirty="0">
                <a:solidFill>
                  <a:schemeClr val="bg1"/>
                </a:solidFill>
                <a:ea typeface="楷体" panose="02010609060101010101" pitchFamily="49" charset="-122"/>
                <a:cs typeface="Times New Roman" panose="02020603050405020304" pitchFamily="18" charset="0"/>
                <a:sym typeface="+mn-lt"/>
              </a:rPr>
              <a:t>设某计算机运算器框图如图所示，其中</a:t>
            </a:r>
            <a:r>
              <a:rPr lang="en-US" altLang="zh-CN" sz="2400" b="1" dirty="0">
                <a:solidFill>
                  <a:schemeClr val="bg1"/>
                </a:solidFill>
                <a:ea typeface="楷体" panose="02010609060101010101" pitchFamily="49" charset="-122"/>
                <a:cs typeface="Times New Roman" panose="02020603050405020304" pitchFamily="18" charset="0"/>
                <a:sym typeface="+mn-lt"/>
              </a:rPr>
              <a:t>ALU</a:t>
            </a:r>
            <a:r>
              <a:rPr lang="zh-CN" altLang="en-US" sz="2400" b="1" dirty="0">
                <a:solidFill>
                  <a:schemeClr val="bg1"/>
                </a:solidFill>
                <a:ea typeface="楷体" panose="02010609060101010101" pitchFamily="49" charset="-122"/>
                <a:cs typeface="Times New Roman" panose="02020603050405020304" pitchFamily="18" charset="0"/>
                <a:sym typeface="+mn-lt"/>
              </a:rPr>
              <a:t>为</a:t>
            </a:r>
            <a:r>
              <a:rPr lang="en-US" altLang="zh-CN" sz="2400" b="1" dirty="0">
                <a:solidFill>
                  <a:schemeClr val="bg1"/>
                </a:solidFill>
                <a:ea typeface="楷体" panose="02010609060101010101" pitchFamily="49" charset="-122"/>
                <a:cs typeface="Times New Roman" panose="02020603050405020304" pitchFamily="18" charset="0"/>
                <a:sym typeface="+mn-lt"/>
              </a:rPr>
              <a:t>16</a:t>
            </a:r>
            <a:r>
              <a:rPr lang="zh-CN" altLang="en-US" sz="2400" b="1" dirty="0">
                <a:solidFill>
                  <a:schemeClr val="bg1"/>
                </a:solidFill>
                <a:ea typeface="楷体" panose="02010609060101010101" pitchFamily="49" charset="-122"/>
                <a:cs typeface="Times New Roman" panose="02020603050405020304" pitchFamily="18" charset="0"/>
                <a:sym typeface="+mn-lt"/>
              </a:rPr>
              <a:t>位的补码加法器，</a:t>
            </a:r>
            <a:r>
              <a:rPr lang="en-US" altLang="zh-CN" sz="2400" b="1" dirty="0">
                <a:solidFill>
                  <a:schemeClr val="bg1"/>
                </a:solidFill>
                <a:ea typeface="楷体" panose="02010609060101010101" pitchFamily="49" charset="-122"/>
                <a:cs typeface="Times New Roman" panose="02020603050405020304" pitchFamily="18" charset="0"/>
                <a:sym typeface="+mn-lt"/>
              </a:rPr>
              <a:t>S</a:t>
            </a:r>
            <a:r>
              <a:rPr lang="en-US" altLang="zh-CN" sz="2400" b="1" baseline="-25000" dirty="0">
                <a:solidFill>
                  <a:schemeClr val="bg1"/>
                </a:solidFill>
                <a:ea typeface="楷体" panose="02010609060101010101" pitchFamily="49" charset="-122"/>
                <a:cs typeface="Times New Roman" panose="02020603050405020304" pitchFamily="18" charset="0"/>
                <a:sym typeface="+mn-lt"/>
              </a:rPr>
              <a:t>A</a:t>
            </a:r>
            <a:r>
              <a:rPr lang="en-US" altLang="zh-CN" sz="2400" b="1" dirty="0">
                <a:solidFill>
                  <a:schemeClr val="bg1"/>
                </a:solidFill>
                <a:ea typeface="楷体" panose="02010609060101010101" pitchFamily="49" charset="-122"/>
                <a:cs typeface="Times New Roman" panose="02020603050405020304" pitchFamily="18" charset="0"/>
                <a:sym typeface="+mn-lt"/>
              </a:rPr>
              <a:t>, S</a:t>
            </a:r>
            <a:r>
              <a:rPr lang="en-US" altLang="zh-CN" sz="2400" b="1" baseline="-25000" dirty="0">
                <a:solidFill>
                  <a:schemeClr val="bg1"/>
                </a:solidFill>
                <a:ea typeface="楷体" panose="02010609060101010101" pitchFamily="49" charset="-122"/>
                <a:cs typeface="Times New Roman" panose="02020603050405020304" pitchFamily="18" charset="0"/>
                <a:sym typeface="+mn-lt"/>
              </a:rPr>
              <a:t>B</a:t>
            </a:r>
            <a:r>
              <a:rPr lang="zh-CN" altLang="en-US" sz="2400" b="1" dirty="0">
                <a:solidFill>
                  <a:schemeClr val="bg1"/>
                </a:solidFill>
                <a:ea typeface="楷体" panose="02010609060101010101" pitchFamily="49" charset="-122"/>
                <a:cs typeface="Times New Roman" panose="02020603050405020304" pitchFamily="18" charset="0"/>
                <a:sym typeface="+mn-lt"/>
              </a:rPr>
              <a:t>为</a:t>
            </a:r>
            <a:r>
              <a:rPr lang="en-US" altLang="zh-CN" sz="2400" b="1" dirty="0">
                <a:solidFill>
                  <a:schemeClr val="bg1"/>
                </a:solidFill>
                <a:ea typeface="楷体" panose="02010609060101010101" pitchFamily="49" charset="-122"/>
                <a:cs typeface="Times New Roman" panose="02020603050405020304" pitchFamily="18" charset="0"/>
                <a:sym typeface="+mn-lt"/>
              </a:rPr>
              <a:t>16</a:t>
            </a:r>
            <a:r>
              <a:rPr lang="zh-CN" altLang="en-US" sz="2400" b="1" dirty="0">
                <a:solidFill>
                  <a:schemeClr val="bg1"/>
                </a:solidFill>
                <a:ea typeface="楷体" panose="02010609060101010101" pitchFamily="49" charset="-122"/>
                <a:cs typeface="Times New Roman" panose="02020603050405020304" pitchFamily="18" charset="0"/>
                <a:sym typeface="+mn-lt"/>
              </a:rPr>
              <a:t>位暂存器，</a:t>
            </a:r>
            <a:r>
              <a:rPr lang="en-US" altLang="zh-CN" sz="2400" b="1" dirty="0">
                <a:solidFill>
                  <a:schemeClr val="bg1"/>
                </a:solidFill>
                <a:ea typeface="楷体" panose="02010609060101010101" pitchFamily="49" charset="-122"/>
                <a:cs typeface="Times New Roman" panose="02020603050405020304" pitchFamily="18" charset="0"/>
                <a:sym typeface="+mn-lt"/>
              </a:rPr>
              <a:t>4</a:t>
            </a:r>
            <a:r>
              <a:rPr lang="zh-CN" altLang="en-US" sz="2400" b="1" dirty="0">
                <a:solidFill>
                  <a:schemeClr val="bg1"/>
                </a:solidFill>
                <a:ea typeface="楷体" panose="02010609060101010101" pitchFamily="49" charset="-122"/>
                <a:cs typeface="Times New Roman" panose="02020603050405020304" pitchFamily="18" charset="0"/>
                <a:sym typeface="+mn-lt"/>
              </a:rPr>
              <a:t>个通用寄存器的读、写控制功能见下表。 </a:t>
            </a:r>
            <a:endParaRPr lang="en-US" altLang="zh-CN" sz="2400" b="1" dirty="0">
              <a:solidFill>
                <a:schemeClr val="bg1"/>
              </a:solidFill>
              <a:ea typeface="楷体" panose="02010609060101010101" pitchFamily="49" charset="-122"/>
              <a:cs typeface="Times New Roman" panose="02020603050405020304" pitchFamily="18" charset="0"/>
              <a:sym typeface="+mn-lt"/>
            </a:endParaRPr>
          </a:p>
          <a:p>
            <a:pPr algn="just"/>
            <a:endParaRPr lang="en-US" altLang="zh-CN" sz="2400" b="1" dirty="0">
              <a:solidFill>
                <a:schemeClr val="bg1"/>
              </a:solidFill>
              <a:ea typeface="楷体" panose="02010609060101010101" pitchFamily="49" charset="-122"/>
              <a:cs typeface="Times New Roman" panose="02020603050405020304" pitchFamily="18" charset="0"/>
              <a:sym typeface="+mn-lt"/>
            </a:endParaRPr>
          </a:p>
          <a:p>
            <a:pPr algn="just"/>
            <a:r>
              <a:rPr lang="zh-CN" altLang="en-US" sz="2400" b="1" dirty="0">
                <a:solidFill>
                  <a:schemeClr val="bg1"/>
                </a:solidFill>
                <a:latin typeface="楷体" panose="02010609060101010101" pitchFamily="49" charset="-122"/>
                <a:ea typeface="楷体" panose="02010609060101010101" pitchFamily="49" charset="-122"/>
                <a:cs typeface="+mn-ea"/>
                <a:sym typeface="+mn-lt"/>
              </a:rPr>
              <a:t>机器采用微程序控制方式，微指令操作控制字段格式如下</a:t>
            </a:r>
            <a:r>
              <a:rPr lang="en-US" altLang="zh-CN" sz="2400" b="1" dirty="0">
                <a:solidFill>
                  <a:schemeClr val="bg1"/>
                </a:solidFill>
                <a:latin typeface="楷体" panose="02010609060101010101" pitchFamily="49" charset="-122"/>
                <a:ea typeface="楷体" panose="02010609060101010101" pitchFamily="49" charset="-122"/>
                <a:cs typeface="+mn-ea"/>
                <a:sym typeface="+mn-lt"/>
              </a:rPr>
              <a:t>(</a:t>
            </a:r>
            <a:r>
              <a:rPr lang="zh-CN" altLang="en-US" sz="2400" b="1" dirty="0">
                <a:solidFill>
                  <a:schemeClr val="bg1"/>
                </a:solidFill>
                <a:latin typeface="楷体" panose="02010609060101010101" pitchFamily="49" charset="-122"/>
                <a:ea typeface="楷体" panose="02010609060101010101" pitchFamily="49" charset="-122"/>
                <a:cs typeface="+mn-ea"/>
                <a:sym typeface="+mn-lt"/>
              </a:rPr>
              <a:t>未考虑顺序控制字段</a:t>
            </a:r>
            <a:r>
              <a:rPr lang="en-US" altLang="zh-CN" sz="2400" b="1" dirty="0">
                <a:solidFill>
                  <a:schemeClr val="bg1"/>
                </a:solidFill>
                <a:latin typeface="楷体" panose="02010609060101010101" pitchFamily="49" charset="-122"/>
                <a:ea typeface="楷体" panose="02010609060101010101" pitchFamily="49" charset="-122"/>
                <a:cs typeface="+mn-ea"/>
                <a:sym typeface="+mn-lt"/>
              </a:rPr>
              <a:t>)</a:t>
            </a:r>
            <a:r>
              <a:rPr lang="zh-CN" altLang="en-US" sz="2400" b="1" dirty="0">
                <a:solidFill>
                  <a:schemeClr val="bg1"/>
                </a:solidFill>
                <a:latin typeface="楷体" panose="02010609060101010101" pitchFamily="49" charset="-122"/>
                <a:ea typeface="楷体" panose="02010609060101010101" pitchFamily="49" charset="-122"/>
                <a:cs typeface="+mn-ea"/>
                <a:sym typeface="+mn-lt"/>
              </a:rPr>
              <a:t>：</a:t>
            </a:r>
            <a:endParaRPr lang="zh-CN" altLang="en-US" sz="2400" b="1" dirty="0">
              <a:solidFill>
                <a:schemeClr val="bg1"/>
              </a:solidFill>
              <a:ea typeface="楷体" panose="02010609060101010101" pitchFamily="49" charset="-122"/>
              <a:cs typeface="Times New Roman" panose="02020603050405020304" pitchFamily="18" charset="0"/>
              <a:sym typeface="+mn-lt"/>
            </a:endParaRPr>
          </a:p>
        </p:txBody>
      </p:sp>
      <p:sp>
        <p:nvSpPr>
          <p:cNvPr id="80" name="页脚占位符 79">
            <a:extLst>
              <a:ext uri="{FF2B5EF4-FFF2-40B4-BE49-F238E27FC236}">
                <a16:creationId xmlns:a16="http://schemas.microsoft.com/office/drawing/2014/main" id="{7AE12FD4-B958-2FDB-4964-FBDD84CF5F8F}"/>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graphicFrame>
        <p:nvGraphicFramePr>
          <p:cNvPr id="81" name="表格 80">
            <a:extLst>
              <a:ext uri="{FF2B5EF4-FFF2-40B4-BE49-F238E27FC236}">
                <a16:creationId xmlns:a16="http://schemas.microsoft.com/office/drawing/2014/main" id="{9D29F812-D581-10AF-181B-339B36DD7D1F}"/>
              </a:ext>
            </a:extLst>
          </p:cNvPr>
          <p:cNvGraphicFramePr>
            <a:graphicFrameLocks noGrp="1"/>
          </p:cNvGraphicFramePr>
          <p:nvPr>
            <p:extLst>
              <p:ext uri="{D42A27DB-BD31-4B8C-83A1-F6EECF244321}">
                <p14:modId xmlns:p14="http://schemas.microsoft.com/office/powerpoint/2010/main" val="1960538059"/>
              </p:ext>
            </p:extLst>
          </p:nvPr>
        </p:nvGraphicFramePr>
        <p:xfrm>
          <a:off x="4283968" y="908720"/>
          <a:ext cx="4320476" cy="1872206"/>
        </p:xfrm>
        <a:graphic>
          <a:graphicData uri="http://schemas.openxmlformats.org/drawingml/2006/table">
            <a:tbl>
              <a:tblPr firstRow="1" bandRow="1">
                <a:tableStyleId>{93296810-A885-4BE3-A3E7-6D5BEEA58F35}</a:tableStyleId>
              </a:tblPr>
              <a:tblGrid>
                <a:gridCol w="540067">
                  <a:extLst>
                    <a:ext uri="{9D8B030D-6E8A-4147-A177-3AD203B41FA5}">
                      <a16:colId xmlns:a16="http://schemas.microsoft.com/office/drawing/2014/main" val="3712772511"/>
                    </a:ext>
                  </a:extLst>
                </a:gridCol>
                <a:gridCol w="540067">
                  <a:extLst>
                    <a:ext uri="{9D8B030D-6E8A-4147-A177-3AD203B41FA5}">
                      <a16:colId xmlns:a16="http://schemas.microsoft.com/office/drawing/2014/main" val="451027111"/>
                    </a:ext>
                  </a:extLst>
                </a:gridCol>
                <a:gridCol w="540067">
                  <a:extLst>
                    <a:ext uri="{9D8B030D-6E8A-4147-A177-3AD203B41FA5}">
                      <a16:colId xmlns:a16="http://schemas.microsoft.com/office/drawing/2014/main" val="239620789"/>
                    </a:ext>
                  </a:extLst>
                </a:gridCol>
                <a:gridCol w="540067">
                  <a:extLst>
                    <a:ext uri="{9D8B030D-6E8A-4147-A177-3AD203B41FA5}">
                      <a16:colId xmlns:a16="http://schemas.microsoft.com/office/drawing/2014/main" val="1161652506"/>
                    </a:ext>
                  </a:extLst>
                </a:gridCol>
                <a:gridCol w="540067">
                  <a:extLst>
                    <a:ext uri="{9D8B030D-6E8A-4147-A177-3AD203B41FA5}">
                      <a16:colId xmlns:a16="http://schemas.microsoft.com/office/drawing/2014/main" val="1084592791"/>
                    </a:ext>
                  </a:extLst>
                </a:gridCol>
                <a:gridCol w="540067">
                  <a:extLst>
                    <a:ext uri="{9D8B030D-6E8A-4147-A177-3AD203B41FA5}">
                      <a16:colId xmlns:a16="http://schemas.microsoft.com/office/drawing/2014/main" val="2047554493"/>
                    </a:ext>
                  </a:extLst>
                </a:gridCol>
                <a:gridCol w="540067">
                  <a:extLst>
                    <a:ext uri="{9D8B030D-6E8A-4147-A177-3AD203B41FA5}">
                      <a16:colId xmlns:a16="http://schemas.microsoft.com/office/drawing/2014/main" val="4033159399"/>
                    </a:ext>
                  </a:extLst>
                </a:gridCol>
                <a:gridCol w="540007">
                  <a:extLst>
                    <a:ext uri="{9D8B030D-6E8A-4147-A177-3AD203B41FA5}">
                      <a16:colId xmlns:a16="http://schemas.microsoft.com/office/drawing/2014/main" val="2226684308"/>
                    </a:ext>
                  </a:extLst>
                </a:gridCol>
              </a:tblGrid>
              <a:tr h="267458">
                <a:tc gridSpan="4">
                  <a:txBody>
                    <a:bodyPr/>
                    <a:lstStyle/>
                    <a:p>
                      <a:pPr algn="ctr"/>
                      <a:r>
                        <a:rPr lang="en-US" altLang="zh-CN" sz="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sz="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读控制</a:t>
                      </a: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gridSpan="4">
                  <a:txBody>
                    <a:bodyPr/>
                    <a:lstStyle/>
                    <a:p>
                      <a:pPr algn="ctr"/>
                      <a:r>
                        <a:rPr lang="zh-CN" altLang="en-US" sz="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写控制</a:t>
                      </a: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670230"/>
                  </a:ext>
                </a:extLst>
              </a:tr>
              <a:tr h="267458">
                <a:tc>
                  <a:txBody>
                    <a:bodyPr/>
                    <a:lstStyle/>
                    <a:p>
                      <a:pPr algn="ctr"/>
                      <a:r>
                        <a:rPr lang="en-US" altLang="zh-CN"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a:t>
                      </a:r>
                      <a:endParaRPr lang="zh-CN" altLang="en-US"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rgbClr val="8AC4A7"/>
                    </a:solidFill>
                  </a:tcPr>
                </a:tc>
                <a:tc>
                  <a:txBody>
                    <a:bodyPr/>
                    <a:lstStyle/>
                    <a:p>
                      <a:pPr algn="ctr"/>
                      <a:r>
                        <a:rPr lang="en-US" altLang="zh-CN"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RA</a:t>
                      </a:r>
                      <a:r>
                        <a:rPr lang="en-US" altLang="zh-CN" sz="1200" b="1"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200" b="1"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rgbClr val="8AC4A7"/>
                    </a:solidFill>
                  </a:tcPr>
                </a:tc>
                <a:tc>
                  <a:txBody>
                    <a:bodyPr/>
                    <a:lstStyle/>
                    <a:p>
                      <a:pPr algn="ctr"/>
                      <a:r>
                        <a:rPr lang="en-US" altLang="zh-CN"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RA</a:t>
                      </a:r>
                      <a:r>
                        <a:rPr lang="en-US" altLang="zh-CN" sz="1200" b="1"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rgbClr val="8AC4A7"/>
                    </a:solidFill>
                  </a:tcPr>
                </a:tc>
                <a:tc>
                  <a:txBody>
                    <a:bodyPr/>
                    <a:lstStyle/>
                    <a:p>
                      <a:pPr algn="ctr"/>
                      <a:r>
                        <a:rPr lang="zh-CN" altLang="en-US"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选择</a:t>
                      </a:r>
                    </a:p>
                  </a:txBody>
                  <a:tcPr marL="0" marR="0" marT="0" marB="0" anchor="ctr">
                    <a:lnT w="12700" cap="flat" cmpd="sng" algn="ctr">
                      <a:solidFill>
                        <a:schemeClr val="tx1"/>
                      </a:solidFill>
                      <a:prstDash val="solid"/>
                      <a:round/>
                      <a:headEnd type="none" w="med" len="med"/>
                      <a:tailEnd type="none" w="med" len="med"/>
                    </a:lnT>
                    <a:solidFill>
                      <a:srgbClr val="8AC4A7"/>
                    </a:solidFill>
                  </a:tcPr>
                </a:tc>
                <a:tc>
                  <a:txBody>
                    <a:bodyPr/>
                    <a:lstStyle/>
                    <a:p>
                      <a:pPr algn="ctr"/>
                      <a:r>
                        <a:rPr lang="en-US" altLang="zh-CN"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W</a:t>
                      </a:r>
                      <a:endParaRPr lang="zh-CN" altLang="en-US"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rgbClr val="8AC4A7"/>
                    </a:solidFill>
                  </a:tcPr>
                </a:tc>
                <a:tc>
                  <a:txBody>
                    <a:bodyPr/>
                    <a:lstStyle/>
                    <a:p>
                      <a:pPr algn="ctr"/>
                      <a:r>
                        <a:rPr lang="en-US" altLang="zh-CN"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RA</a:t>
                      </a:r>
                      <a:r>
                        <a:rPr lang="en-US" altLang="zh-CN" sz="1200" b="1"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200" b="1"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rgbClr val="8AC4A7"/>
                    </a:solidFill>
                  </a:tcPr>
                </a:tc>
                <a:tc>
                  <a:txBody>
                    <a:bodyPr/>
                    <a:lstStyle/>
                    <a:p>
                      <a:pPr algn="ctr"/>
                      <a:r>
                        <a:rPr lang="en-US" altLang="zh-CN"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RA</a:t>
                      </a:r>
                      <a:r>
                        <a:rPr lang="en-US" altLang="zh-CN" sz="1200" b="1"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rgbClr val="8AC4A7"/>
                    </a:solidFill>
                  </a:tcPr>
                </a:tc>
                <a:tc>
                  <a:txBody>
                    <a:bodyPr/>
                    <a:lstStyle/>
                    <a:p>
                      <a:pPr algn="ctr"/>
                      <a:r>
                        <a:rPr lang="zh-CN" altLang="en-US" sz="12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选择</a:t>
                      </a:r>
                    </a:p>
                  </a:txBody>
                  <a:tcPr marL="0" marR="0" marT="0" marB="0" anchor="ctr">
                    <a:lnT w="12700" cap="flat" cmpd="sng" algn="ctr">
                      <a:solidFill>
                        <a:schemeClr val="tx1"/>
                      </a:solidFill>
                      <a:prstDash val="solid"/>
                      <a:round/>
                      <a:headEnd type="none" w="med" len="med"/>
                      <a:tailEnd type="none" w="med" len="med"/>
                    </a:lnT>
                    <a:solidFill>
                      <a:srgbClr val="8AC4A7"/>
                    </a:solidFill>
                  </a:tcPr>
                </a:tc>
                <a:extLst>
                  <a:ext uri="{0D108BD9-81ED-4DB2-BD59-A6C34878D82A}">
                    <a16:rowId xmlns:a16="http://schemas.microsoft.com/office/drawing/2014/main" val="1260383549"/>
                  </a:ext>
                </a:extLst>
              </a:tr>
              <a:tr h="267458">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R0</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R0</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2424622033"/>
                  </a:ext>
                </a:extLst>
              </a:tr>
              <a:tr h="267458">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R1</a:t>
                      </a:r>
                      <a:endParaRPr kumimoji="0" lang="zh-CN"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R1</a:t>
                      </a:r>
                      <a:endParaRPr kumimoji="0" lang="zh-CN"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2897837534"/>
                  </a:ext>
                </a:extLst>
              </a:tr>
              <a:tr h="267458">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R2</a:t>
                      </a:r>
                      <a:endParaRPr kumimoji="0" lang="zh-CN"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R2</a:t>
                      </a:r>
                      <a:endParaRPr kumimoji="0" lang="zh-CN"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2019131950"/>
                  </a:ext>
                </a:extLst>
              </a:tr>
              <a:tr h="267458">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R3</a:t>
                      </a:r>
                      <a:endParaRPr kumimoji="0" lang="zh-CN"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R3</a:t>
                      </a:r>
                      <a:endParaRPr kumimoji="0" lang="zh-CN"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2213451868"/>
                  </a:ext>
                </a:extLst>
              </a:tr>
              <a:tr h="267458">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不读出</a:t>
                      </a: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algn="ct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不读出</a:t>
                      </a:r>
                    </a:p>
                  </a:txBody>
                  <a:tcPr marL="0" marR="0" marT="0" marB="0" anchor="ctr"/>
                </a:tc>
                <a:extLst>
                  <a:ext uri="{0D108BD9-81ED-4DB2-BD59-A6C34878D82A}">
                    <a16:rowId xmlns:a16="http://schemas.microsoft.com/office/drawing/2014/main" val="3332813591"/>
                  </a:ext>
                </a:extLst>
              </a:tr>
            </a:tbl>
          </a:graphicData>
        </a:graphic>
      </p:graphicFrame>
      <p:pic>
        <p:nvPicPr>
          <p:cNvPr id="84" name="Picture 2" descr="5">
            <a:extLst>
              <a:ext uri="{FF2B5EF4-FFF2-40B4-BE49-F238E27FC236}">
                <a16:creationId xmlns:a16="http://schemas.microsoft.com/office/drawing/2014/main" id="{F67B7B85-7C9F-D327-8052-0155F4A6BC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93" r="7110"/>
          <a:stretch/>
        </p:blipFill>
        <p:spPr bwMode="auto">
          <a:xfrm>
            <a:off x="4464496" y="2852936"/>
            <a:ext cx="4283968" cy="312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1882AAD7-C182-A340-E7ED-B18A146AE0CD}"/>
              </a:ext>
            </a:extLst>
          </p:cNvPr>
          <p:cNvSpPr>
            <a:spLocks noGrp="1"/>
          </p:cNvSpPr>
          <p:nvPr>
            <p:ph type="sldNum" sz="quarter" idx="11"/>
          </p:nvPr>
        </p:nvSpPr>
        <p:spPr/>
        <p:txBody>
          <a:bodyPr/>
          <a:lstStyle/>
          <a:p>
            <a:pPr>
              <a:defRPr/>
            </a:pPr>
            <a:fld id="{168FAD51-4924-4E26-8EE5-0F0F7972BA28}"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199D6-44BB-B09D-6E68-52D03FE18959}"/>
              </a:ext>
            </a:extLst>
          </p:cNvPr>
          <p:cNvSpPr>
            <a:spLocks noGrp="1"/>
          </p:cNvSpPr>
          <p:nvPr>
            <p:ph type="title"/>
          </p:nvPr>
        </p:nvSpPr>
        <p:spPr/>
        <p:txBody>
          <a:bodyPr/>
          <a:lstStyle/>
          <a:p>
            <a:r>
              <a:rPr lang="zh-CN" altLang="en-US" dirty="0"/>
              <a:t>时序信号的体制</a:t>
            </a:r>
          </a:p>
        </p:txBody>
      </p:sp>
      <p:sp>
        <p:nvSpPr>
          <p:cNvPr id="6" name="任意多边形: 形状 5">
            <a:extLst>
              <a:ext uri="{FF2B5EF4-FFF2-40B4-BE49-F238E27FC236}">
                <a16:creationId xmlns:a16="http://schemas.microsoft.com/office/drawing/2014/main" id="{061AF87C-B7DE-D0F6-4357-2BF6EFAB0D50}"/>
              </a:ext>
            </a:extLst>
          </p:cNvPr>
          <p:cNvSpPr/>
          <p:nvPr/>
        </p:nvSpPr>
        <p:spPr>
          <a:xfrm>
            <a:off x="3653888" y="4599119"/>
            <a:ext cx="1080000" cy="1080000"/>
          </a:xfrm>
          <a:custGeom>
            <a:avLst/>
            <a:gdLst>
              <a:gd name="connsiteX0" fmla="*/ 0 w 1044743"/>
              <a:gd name="connsiteY0" fmla="*/ 522372 h 1044743"/>
              <a:gd name="connsiteX1" fmla="*/ 522372 w 1044743"/>
              <a:gd name="connsiteY1" fmla="*/ 0 h 1044743"/>
              <a:gd name="connsiteX2" fmla="*/ 1044744 w 1044743"/>
              <a:gd name="connsiteY2" fmla="*/ 522372 h 1044743"/>
              <a:gd name="connsiteX3" fmla="*/ 522372 w 1044743"/>
              <a:gd name="connsiteY3" fmla="*/ 1044744 h 1044743"/>
              <a:gd name="connsiteX4" fmla="*/ 0 w 1044743"/>
              <a:gd name="connsiteY4" fmla="*/ 522372 h 1044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743" h="1044743">
                <a:moveTo>
                  <a:pt x="0" y="522372"/>
                </a:moveTo>
                <a:cubicBezTo>
                  <a:pt x="0" y="233874"/>
                  <a:pt x="233874" y="0"/>
                  <a:pt x="522372" y="0"/>
                </a:cubicBezTo>
                <a:cubicBezTo>
                  <a:pt x="810870" y="0"/>
                  <a:pt x="1044744" y="233874"/>
                  <a:pt x="1044744" y="522372"/>
                </a:cubicBezTo>
                <a:cubicBezTo>
                  <a:pt x="1044744" y="810870"/>
                  <a:pt x="810870" y="1044744"/>
                  <a:pt x="522372" y="1044744"/>
                </a:cubicBezTo>
                <a:cubicBezTo>
                  <a:pt x="233874" y="1044744"/>
                  <a:pt x="0" y="810870"/>
                  <a:pt x="0" y="522372"/>
                </a:cubicBezTo>
                <a:close/>
              </a:path>
            </a:pathLst>
          </a:custGeom>
          <a:solidFill>
            <a:srgbClr val="C00000">
              <a:alpha val="80000"/>
            </a:srgb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68239" tIns="168239" rIns="168239" bIns="168239" numCol="1" spcCol="1270" anchor="ctr" anchorCtr="0">
            <a:noAutofit/>
          </a:bodyPr>
          <a:lstStyle/>
          <a:p>
            <a:pPr marL="0" lvl="0" indent="0" algn="ctr" defTabSz="533400">
              <a:lnSpc>
                <a:spcPct val="120000"/>
              </a:lnSpc>
              <a:spcBef>
                <a:spcPct val="0"/>
              </a:spcBef>
              <a:spcAft>
                <a:spcPts val="0"/>
              </a:spcAft>
              <a:buNone/>
            </a:pP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电位</a:t>
            </a: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b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脉冲制</a:t>
            </a:r>
          </a:p>
        </p:txBody>
      </p:sp>
      <p:sp>
        <p:nvSpPr>
          <p:cNvPr id="7" name="任意多边形: 形状 6">
            <a:extLst>
              <a:ext uri="{FF2B5EF4-FFF2-40B4-BE49-F238E27FC236}">
                <a16:creationId xmlns:a16="http://schemas.microsoft.com/office/drawing/2014/main" id="{7D228620-AD1B-0973-E741-DDCD27A2C69D}"/>
              </a:ext>
            </a:extLst>
          </p:cNvPr>
          <p:cNvSpPr/>
          <p:nvPr/>
        </p:nvSpPr>
        <p:spPr>
          <a:xfrm rot="10800000">
            <a:off x="3195571" y="4938133"/>
            <a:ext cx="250429" cy="401973"/>
          </a:xfrm>
          <a:custGeom>
            <a:avLst/>
            <a:gdLst>
              <a:gd name="connsiteX0" fmla="*/ 0 w 221297"/>
              <a:gd name="connsiteY0" fmla="*/ 71042 h 355212"/>
              <a:gd name="connsiteX1" fmla="*/ 110649 w 221297"/>
              <a:gd name="connsiteY1" fmla="*/ 71042 h 355212"/>
              <a:gd name="connsiteX2" fmla="*/ 110649 w 221297"/>
              <a:gd name="connsiteY2" fmla="*/ 0 h 355212"/>
              <a:gd name="connsiteX3" fmla="*/ 221297 w 221297"/>
              <a:gd name="connsiteY3" fmla="*/ 177606 h 355212"/>
              <a:gd name="connsiteX4" fmla="*/ 110649 w 221297"/>
              <a:gd name="connsiteY4" fmla="*/ 355212 h 355212"/>
              <a:gd name="connsiteX5" fmla="*/ 110649 w 221297"/>
              <a:gd name="connsiteY5" fmla="*/ 284170 h 355212"/>
              <a:gd name="connsiteX6" fmla="*/ 0 w 221297"/>
              <a:gd name="connsiteY6" fmla="*/ 284170 h 355212"/>
              <a:gd name="connsiteX7" fmla="*/ 0 w 221297"/>
              <a:gd name="connsiteY7" fmla="*/ 71042 h 35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297" h="355212">
                <a:moveTo>
                  <a:pt x="0" y="71042"/>
                </a:moveTo>
                <a:lnTo>
                  <a:pt x="110649" y="71042"/>
                </a:lnTo>
                <a:lnTo>
                  <a:pt x="110649" y="0"/>
                </a:lnTo>
                <a:lnTo>
                  <a:pt x="221297" y="177606"/>
                </a:lnTo>
                <a:lnTo>
                  <a:pt x="110649" y="355212"/>
                </a:lnTo>
                <a:lnTo>
                  <a:pt x="110649" y="284170"/>
                </a:lnTo>
                <a:lnTo>
                  <a:pt x="0" y="284170"/>
                </a:lnTo>
                <a:lnTo>
                  <a:pt x="0" y="71042"/>
                </a:lnTo>
                <a:close/>
              </a:path>
            </a:pathLst>
          </a:cu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 tIns="71042" rIns="66390" bIns="71041" numCol="1" spcCol="1270" anchor="ctr" anchorCtr="0">
            <a:noAutofit/>
          </a:bodyPr>
          <a:lstStyle/>
          <a:p>
            <a:pPr marL="0" lvl="0" indent="0" algn="ctr" defTabSz="533400">
              <a:lnSpc>
                <a:spcPct val="90000"/>
              </a:lnSpc>
              <a:spcBef>
                <a:spcPct val="0"/>
              </a:spcBef>
              <a:spcAft>
                <a:spcPct val="35000"/>
              </a:spcAft>
              <a:buNone/>
            </a:pPr>
            <a:endParaRPr lang="zh-CN" altLang="en-US" sz="1400" b="1" kern="1200">
              <a:latin typeface="微软雅黑" panose="020B0503020204020204" pitchFamily="34" charset="-122"/>
              <a:ea typeface="微软雅黑" panose="020B0503020204020204" pitchFamily="34" charset="-122"/>
            </a:endParaRPr>
          </a:p>
        </p:txBody>
      </p:sp>
      <p:sp>
        <p:nvSpPr>
          <p:cNvPr id="8" name="任意多边形: 形状 7">
            <a:extLst>
              <a:ext uri="{FF2B5EF4-FFF2-40B4-BE49-F238E27FC236}">
                <a16:creationId xmlns:a16="http://schemas.microsoft.com/office/drawing/2014/main" id="{C92AD49B-F884-7FED-5586-482141680173}"/>
              </a:ext>
            </a:extLst>
          </p:cNvPr>
          <p:cNvSpPr/>
          <p:nvPr/>
        </p:nvSpPr>
        <p:spPr>
          <a:xfrm>
            <a:off x="1727683" y="4509119"/>
            <a:ext cx="1260000" cy="1260000"/>
          </a:xfrm>
          <a:custGeom>
            <a:avLst/>
            <a:gdLst>
              <a:gd name="connsiteX0" fmla="*/ 0 w 1044743"/>
              <a:gd name="connsiteY0" fmla="*/ 522372 h 1044743"/>
              <a:gd name="connsiteX1" fmla="*/ 522372 w 1044743"/>
              <a:gd name="connsiteY1" fmla="*/ 0 h 1044743"/>
              <a:gd name="connsiteX2" fmla="*/ 1044744 w 1044743"/>
              <a:gd name="connsiteY2" fmla="*/ 522372 h 1044743"/>
              <a:gd name="connsiteX3" fmla="*/ 522372 w 1044743"/>
              <a:gd name="connsiteY3" fmla="*/ 1044744 h 1044743"/>
              <a:gd name="connsiteX4" fmla="*/ 0 w 1044743"/>
              <a:gd name="connsiteY4" fmla="*/ 522372 h 1044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743" h="1044743">
                <a:moveTo>
                  <a:pt x="0" y="522372"/>
                </a:moveTo>
                <a:cubicBezTo>
                  <a:pt x="0" y="233874"/>
                  <a:pt x="233874" y="0"/>
                  <a:pt x="522372" y="0"/>
                </a:cubicBezTo>
                <a:cubicBezTo>
                  <a:pt x="810870" y="0"/>
                  <a:pt x="1044744" y="233874"/>
                  <a:pt x="1044744" y="522372"/>
                </a:cubicBezTo>
                <a:cubicBezTo>
                  <a:pt x="1044744" y="810870"/>
                  <a:pt x="810870" y="1044744"/>
                  <a:pt x="522372" y="1044744"/>
                </a:cubicBezTo>
                <a:cubicBezTo>
                  <a:pt x="233874" y="1044744"/>
                  <a:pt x="0" y="810870"/>
                  <a:pt x="0" y="522372"/>
                </a:cubicBezTo>
                <a:close/>
              </a:path>
            </a:pathLst>
          </a:custGeom>
          <a:solidFill>
            <a:schemeClr val="accent5">
              <a:hueOff val="0"/>
              <a:satOff val="0"/>
              <a:lumOff val="0"/>
              <a:alpha val="80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68239" tIns="168239" rIns="168239" bIns="168239" numCol="1" spcCol="1270" anchor="ctr" anchorCtr="0">
            <a:noAutofit/>
          </a:bodyPr>
          <a:lstStyle/>
          <a:p>
            <a:pPr marL="0" lvl="0" indent="0" algn="ctr" defTabSz="533400">
              <a:lnSpc>
                <a:spcPct val="120000"/>
              </a:lnSpc>
              <a:spcBef>
                <a:spcPct val="0"/>
              </a:spcBef>
              <a:spcAft>
                <a:spcPts val="0"/>
              </a:spcAft>
              <a:buNone/>
            </a:pP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节拍电位</a:t>
            </a: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b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b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节拍脉冲</a:t>
            </a:r>
            <a:endPar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任意多边形: 形状 8">
            <a:extLst>
              <a:ext uri="{FF2B5EF4-FFF2-40B4-BE49-F238E27FC236}">
                <a16:creationId xmlns:a16="http://schemas.microsoft.com/office/drawing/2014/main" id="{CCCABB92-7AC7-26B7-BDAC-B81BF3EE2159}"/>
              </a:ext>
            </a:extLst>
          </p:cNvPr>
          <p:cNvSpPr/>
          <p:nvPr/>
        </p:nvSpPr>
        <p:spPr>
          <a:xfrm>
            <a:off x="4941775" y="4938133"/>
            <a:ext cx="250429" cy="401973"/>
          </a:xfrm>
          <a:custGeom>
            <a:avLst/>
            <a:gdLst>
              <a:gd name="connsiteX0" fmla="*/ 0 w 221297"/>
              <a:gd name="connsiteY0" fmla="*/ 71042 h 355212"/>
              <a:gd name="connsiteX1" fmla="*/ 110649 w 221297"/>
              <a:gd name="connsiteY1" fmla="*/ 71042 h 355212"/>
              <a:gd name="connsiteX2" fmla="*/ 110649 w 221297"/>
              <a:gd name="connsiteY2" fmla="*/ 0 h 355212"/>
              <a:gd name="connsiteX3" fmla="*/ 221297 w 221297"/>
              <a:gd name="connsiteY3" fmla="*/ 177606 h 355212"/>
              <a:gd name="connsiteX4" fmla="*/ 110649 w 221297"/>
              <a:gd name="connsiteY4" fmla="*/ 355212 h 355212"/>
              <a:gd name="connsiteX5" fmla="*/ 110649 w 221297"/>
              <a:gd name="connsiteY5" fmla="*/ 284170 h 355212"/>
              <a:gd name="connsiteX6" fmla="*/ 0 w 221297"/>
              <a:gd name="connsiteY6" fmla="*/ 284170 h 355212"/>
              <a:gd name="connsiteX7" fmla="*/ 0 w 221297"/>
              <a:gd name="connsiteY7" fmla="*/ 71042 h 35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297" h="355212">
                <a:moveTo>
                  <a:pt x="0" y="71042"/>
                </a:moveTo>
                <a:lnTo>
                  <a:pt x="110649" y="71042"/>
                </a:lnTo>
                <a:lnTo>
                  <a:pt x="110649" y="0"/>
                </a:lnTo>
                <a:lnTo>
                  <a:pt x="221297" y="177606"/>
                </a:lnTo>
                <a:lnTo>
                  <a:pt x="110649" y="355212"/>
                </a:lnTo>
                <a:lnTo>
                  <a:pt x="110649" y="284170"/>
                </a:lnTo>
                <a:lnTo>
                  <a:pt x="0" y="284170"/>
                </a:lnTo>
                <a:lnTo>
                  <a:pt x="0" y="71042"/>
                </a:lnTo>
                <a:close/>
              </a:path>
            </a:pathLst>
          </a:custGeom>
        </p:spPr>
        <p:style>
          <a:lnRef idx="0">
            <a:schemeClr val="lt1">
              <a:hueOff val="0"/>
              <a:satOff val="0"/>
              <a:lumOff val="0"/>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spcFirstLastPara="0" vert="horz" wrap="square" lIns="0" tIns="71041" rIns="66389" bIns="71043" numCol="1" spcCol="1270" anchor="ctr" anchorCtr="0">
            <a:noAutofit/>
          </a:bodyPr>
          <a:lstStyle/>
          <a:p>
            <a:pPr marL="0" lvl="0" indent="0" algn="ctr" defTabSz="533400">
              <a:lnSpc>
                <a:spcPct val="90000"/>
              </a:lnSpc>
              <a:spcBef>
                <a:spcPct val="0"/>
              </a:spcBef>
              <a:spcAft>
                <a:spcPct val="35000"/>
              </a:spcAft>
              <a:buNone/>
            </a:pPr>
            <a:endParaRPr lang="zh-CN" altLang="en-US" sz="1400" b="1" kern="1200">
              <a:latin typeface="微软雅黑" panose="020B0503020204020204" pitchFamily="34" charset="-122"/>
              <a:ea typeface="微软雅黑" panose="020B0503020204020204" pitchFamily="34" charset="-122"/>
            </a:endParaRPr>
          </a:p>
        </p:txBody>
      </p:sp>
      <p:sp>
        <p:nvSpPr>
          <p:cNvPr id="10" name="任意多边形: 形状 9">
            <a:extLst>
              <a:ext uri="{FF2B5EF4-FFF2-40B4-BE49-F238E27FC236}">
                <a16:creationId xmlns:a16="http://schemas.microsoft.com/office/drawing/2014/main" id="{584E431F-1E2F-130F-0A2C-5EC4EC96E245}"/>
              </a:ext>
            </a:extLst>
          </p:cNvPr>
          <p:cNvSpPr/>
          <p:nvPr/>
        </p:nvSpPr>
        <p:spPr>
          <a:xfrm>
            <a:off x="5400091" y="4509119"/>
            <a:ext cx="1260000" cy="1260000"/>
          </a:xfrm>
          <a:custGeom>
            <a:avLst/>
            <a:gdLst>
              <a:gd name="connsiteX0" fmla="*/ 0 w 1044743"/>
              <a:gd name="connsiteY0" fmla="*/ 522372 h 1044743"/>
              <a:gd name="connsiteX1" fmla="*/ 522372 w 1044743"/>
              <a:gd name="connsiteY1" fmla="*/ 0 h 1044743"/>
              <a:gd name="connsiteX2" fmla="*/ 1044744 w 1044743"/>
              <a:gd name="connsiteY2" fmla="*/ 522372 h 1044743"/>
              <a:gd name="connsiteX3" fmla="*/ 522372 w 1044743"/>
              <a:gd name="connsiteY3" fmla="*/ 1044744 h 1044743"/>
              <a:gd name="connsiteX4" fmla="*/ 0 w 1044743"/>
              <a:gd name="connsiteY4" fmla="*/ 522372 h 1044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743" h="1044743">
                <a:moveTo>
                  <a:pt x="0" y="522372"/>
                </a:moveTo>
                <a:cubicBezTo>
                  <a:pt x="0" y="233874"/>
                  <a:pt x="233874" y="0"/>
                  <a:pt x="522372" y="0"/>
                </a:cubicBezTo>
                <a:cubicBezTo>
                  <a:pt x="810870" y="0"/>
                  <a:pt x="1044744" y="233874"/>
                  <a:pt x="1044744" y="522372"/>
                </a:cubicBezTo>
                <a:cubicBezTo>
                  <a:pt x="1044744" y="810870"/>
                  <a:pt x="810870" y="1044744"/>
                  <a:pt x="522372" y="1044744"/>
                </a:cubicBezTo>
                <a:cubicBezTo>
                  <a:pt x="233874" y="1044744"/>
                  <a:pt x="0" y="810870"/>
                  <a:pt x="0" y="522372"/>
                </a:cubicBezTo>
                <a:close/>
              </a:path>
            </a:pathLst>
          </a:custGeom>
          <a:solidFill>
            <a:schemeClr val="accent5">
              <a:hueOff val="-3308557"/>
              <a:satOff val="-17770"/>
              <a:lumOff val="6078"/>
              <a:alpha val="80000"/>
            </a:schemeClr>
          </a:solidFill>
        </p:spPr>
        <p:style>
          <a:lnRef idx="2">
            <a:schemeClr val="lt1">
              <a:hueOff val="0"/>
              <a:satOff val="0"/>
              <a:lumOff val="0"/>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spcFirstLastPara="0" vert="horz" wrap="square" lIns="108000" tIns="168239" rIns="108000" bIns="168239" numCol="1" spcCol="1270" anchor="ctr" anchorCtr="0">
            <a:noAutofit/>
          </a:bodyPr>
          <a:lstStyle/>
          <a:p>
            <a:pPr marL="0" lvl="0" indent="0" algn="ctr" defTabSz="533400">
              <a:lnSpc>
                <a:spcPct val="120000"/>
              </a:lnSpc>
              <a:spcBef>
                <a:spcPct val="0"/>
              </a:spcBef>
              <a:spcAft>
                <a:spcPts val="0"/>
              </a:spcAft>
              <a:buNone/>
            </a:pP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主状态周期</a:t>
            </a: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节拍电位</a:t>
            </a: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b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b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节拍脉冲</a:t>
            </a:r>
            <a:endPar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66269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5"/>
          <p:cNvPicPr>
            <a:picLocks noChangeAspect="1" noChangeArrowheads="1"/>
          </p:cNvPicPr>
          <p:nvPr/>
        </p:nvPicPr>
        <p:blipFill rotWithShape="1">
          <a:blip r:embed="rId2">
            <a:extLst>
              <a:ext uri="{28A0092B-C50C-407E-A947-70E740481C1C}">
                <a14:useLocalDpi xmlns:a14="http://schemas.microsoft.com/office/drawing/2010/main" val="0"/>
              </a:ext>
            </a:extLst>
          </a:blip>
          <a:srcRect l="4193" r="7110"/>
          <a:stretch/>
        </p:blipFill>
        <p:spPr bwMode="auto">
          <a:xfrm>
            <a:off x="4464496" y="2852936"/>
            <a:ext cx="4283968" cy="312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Line 66"/>
          <p:cNvSpPr>
            <a:spLocks noChangeShapeType="1"/>
          </p:cNvSpPr>
          <p:nvPr/>
        </p:nvSpPr>
        <p:spPr bwMode="auto">
          <a:xfrm>
            <a:off x="539750" y="6813376"/>
            <a:ext cx="7513638"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600">
              <a:latin typeface="+mn-lt"/>
              <a:ea typeface="+mn-ea"/>
              <a:cs typeface="+mn-ea"/>
              <a:sym typeface="+mn-lt"/>
            </a:endParaRPr>
          </a:p>
        </p:txBody>
      </p:sp>
      <p:sp>
        <p:nvSpPr>
          <p:cNvPr id="80" name="页脚占位符 79">
            <a:extLst>
              <a:ext uri="{FF2B5EF4-FFF2-40B4-BE49-F238E27FC236}">
                <a16:creationId xmlns:a16="http://schemas.microsoft.com/office/drawing/2014/main" id="{7AE12FD4-B958-2FDB-4964-FBDD84CF5F8F}"/>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mc:AlternateContent xmlns:mc="http://schemas.openxmlformats.org/markup-compatibility/2006" xmlns:a14="http://schemas.microsoft.com/office/drawing/2010/main">
        <mc:Choice Requires="a14">
          <p:graphicFrame>
            <p:nvGraphicFramePr>
              <p:cNvPr id="36" name="图示 35">
                <a:extLst>
                  <a:ext uri="{FF2B5EF4-FFF2-40B4-BE49-F238E27FC236}">
                    <a16:creationId xmlns:a16="http://schemas.microsoft.com/office/drawing/2014/main" id="{2ADA6EAF-38D3-AA50-D517-CFD8204E192C}"/>
                  </a:ext>
                </a:extLst>
              </p:cNvPr>
              <p:cNvGraphicFramePr/>
              <p:nvPr>
                <p:extLst>
                  <p:ext uri="{D42A27DB-BD31-4B8C-83A1-F6EECF244321}">
                    <p14:modId xmlns:p14="http://schemas.microsoft.com/office/powerpoint/2010/main" val="273673762"/>
                  </p:ext>
                </p:extLst>
              </p:nvPr>
            </p:nvGraphicFramePr>
            <p:xfrm>
              <a:off x="899592" y="2132856"/>
              <a:ext cx="3384376"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6" name="图示 35">
                <a:extLst>
                  <a:ext uri="{FF2B5EF4-FFF2-40B4-BE49-F238E27FC236}">
                    <a16:creationId xmlns:a16="http://schemas.microsoft.com/office/drawing/2014/main" id="{2ADA6EAF-38D3-AA50-D517-CFD8204E192C}"/>
                  </a:ext>
                </a:extLst>
              </p:cNvPr>
              <p:cNvGraphicFramePr/>
              <p:nvPr>
                <p:extLst>
                  <p:ext uri="{D42A27DB-BD31-4B8C-83A1-F6EECF244321}">
                    <p14:modId xmlns:p14="http://schemas.microsoft.com/office/powerpoint/2010/main" val="273673762"/>
                  </p:ext>
                </p:extLst>
              </p:nvPr>
            </p:nvGraphicFramePr>
            <p:xfrm>
              <a:off x="899592" y="2132856"/>
              <a:ext cx="3384376" cy="38884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cxnSp>
        <p:nvCxnSpPr>
          <p:cNvPr id="39" name="直接连接符 38">
            <a:extLst>
              <a:ext uri="{FF2B5EF4-FFF2-40B4-BE49-F238E27FC236}">
                <a16:creationId xmlns:a16="http://schemas.microsoft.com/office/drawing/2014/main" id="{0140F439-AEAF-74A7-1696-80E3AF5FAFE3}"/>
              </a:ext>
            </a:extLst>
          </p:cNvPr>
          <p:cNvCxnSpPr/>
          <p:nvPr/>
        </p:nvCxnSpPr>
        <p:spPr>
          <a:xfrm>
            <a:off x="5904640" y="1525719"/>
            <a:ext cx="108000" cy="0"/>
          </a:xfrm>
          <a:prstGeom prst="line">
            <a:avLst/>
          </a:prstGeom>
          <a:ln w="1270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0" name="表格 39">
            <a:extLst>
              <a:ext uri="{FF2B5EF4-FFF2-40B4-BE49-F238E27FC236}">
                <a16:creationId xmlns:a16="http://schemas.microsoft.com/office/drawing/2014/main" id="{A6661DCB-A68B-0405-A275-1D1FCA9FC98E}"/>
              </a:ext>
            </a:extLst>
          </p:cNvPr>
          <p:cNvGraphicFramePr>
            <a:graphicFrameLocks noGrp="1"/>
          </p:cNvGraphicFramePr>
          <p:nvPr>
            <p:extLst>
              <p:ext uri="{D42A27DB-BD31-4B8C-83A1-F6EECF244321}">
                <p14:modId xmlns:p14="http://schemas.microsoft.com/office/powerpoint/2010/main" val="1922275404"/>
              </p:ext>
            </p:extLst>
          </p:nvPr>
        </p:nvGraphicFramePr>
        <p:xfrm>
          <a:off x="1043608" y="1397000"/>
          <a:ext cx="6480000" cy="303808"/>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733545467"/>
                    </a:ext>
                  </a:extLst>
                </a:gridCol>
                <a:gridCol w="540000">
                  <a:extLst>
                    <a:ext uri="{9D8B030D-6E8A-4147-A177-3AD203B41FA5}">
                      <a16:colId xmlns:a16="http://schemas.microsoft.com/office/drawing/2014/main" val="244135945"/>
                    </a:ext>
                  </a:extLst>
                </a:gridCol>
                <a:gridCol w="540000">
                  <a:extLst>
                    <a:ext uri="{9D8B030D-6E8A-4147-A177-3AD203B41FA5}">
                      <a16:colId xmlns:a16="http://schemas.microsoft.com/office/drawing/2014/main" val="3257861714"/>
                    </a:ext>
                  </a:extLst>
                </a:gridCol>
                <a:gridCol w="540000">
                  <a:extLst>
                    <a:ext uri="{9D8B030D-6E8A-4147-A177-3AD203B41FA5}">
                      <a16:colId xmlns:a16="http://schemas.microsoft.com/office/drawing/2014/main" val="1846587102"/>
                    </a:ext>
                  </a:extLst>
                </a:gridCol>
                <a:gridCol w="540000">
                  <a:extLst>
                    <a:ext uri="{9D8B030D-6E8A-4147-A177-3AD203B41FA5}">
                      <a16:colId xmlns:a16="http://schemas.microsoft.com/office/drawing/2014/main" val="1401666840"/>
                    </a:ext>
                  </a:extLst>
                </a:gridCol>
                <a:gridCol w="540000">
                  <a:extLst>
                    <a:ext uri="{9D8B030D-6E8A-4147-A177-3AD203B41FA5}">
                      <a16:colId xmlns:a16="http://schemas.microsoft.com/office/drawing/2014/main" val="691851780"/>
                    </a:ext>
                  </a:extLst>
                </a:gridCol>
                <a:gridCol w="540000">
                  <a:extLst>
                    <a:ext uri="{9D8B030D-6E8A-4147-A177-3AD203B41FA5}">
                      <a16:colId xmlns:a16="http://schemas.microsoft.com/office/drawing/2014/main" val="2648135567"/>
                    </a:ext>
                  </a:extLst>
                </a:gridCol>
                <a:gridCol w="540000">
                  <a:extLst>
                    <a:ext uri="{9D8B030D-6E8A-4147-A177-3AD203B41FA5}">
                      <a16:colId xmlns:a16="http://schemas.microsoft.com/office/drawing/2014/main" val="3205478723"/>
                    </a:ext>
                  </a:extLst>
                </a:gridCol>
                <a:gridCol w="540000">
                  <a:extLst>
                    <a:ext uri="{9D8B030D-6E8A-4147-A177-3AD203B41FA5}">
                      <a16:colId xmlns:a16="http://schemas.microsoft.com/office/drawing/2014/main" val="570470096"/>
                    </a:ext>
                  </a:extLst>
                </a:gridCol>
                <a:gridCol w="540000">
                  <a:extLst>
                    <a:ext uri="{9D8B030D-6E8A-4147-A177-3AD203B41FA5}">
                      <a16:colId xmlns:a16="http://schemas.microsoft.com/office/drawing/2014/main" val="3937867207"/>
                    </a:ext>
                  </a:extLst>
                </a:gridCol>
                <a:gridCol w="540000">
                  <a:extLst>
                    <a:ext uri="{9D8B030D-6E8A-4147-A177-3AD203B41FA5}">
                      <a16:colId xmlns:a16="http://schemas.microsoft.com/office/drawing/2014/main" val="3209838813"/>
                    </a:ext>
                  </a:extLst>
                </a:gridCol>
                <a:gridCol w="540000">
                  <a:extLst>
                    <a:ext uri="{9D8B030D-6E8A-4147-A177-3AD203B41FA5}">
                      <a16:colId xmlns:a16="http://schemas.microsoft.com/office/drawing/2014/main" val="2556397044"/>
                    </a:ext>
                  </a:extLst>
                </a:gridCol>
              </a:tblGrid>
              <a:tr h="303808">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RA</a:t>
                      </a:r>
                      <a:r>
                        <a:rPr lang="en-US" altLang="zh-CN" sz="1200" baseline="-250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RA</a:t>
                      </a:r>
                      <a:r>
                        <a:rPr lang="en-US" altLang="zh-CN" sz="1200" baseline="-250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WA</a:t>
                      </a:r>
                      <a:r>
                        <a:rPr lang="en-US" altLang="zh-CN" sz="1200" baseline="-250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WA</a:t>
                      </a:r>
                      <a:r>
                        <a:rPr lang="en-US" altLang="zh-CN" sz="1200" baseline="-250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R</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W</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LDS</a:t>
                      </a:r>
                      <a:r>
                        <a:rPr lang="en-US" altLang="zh-CN" sz="1200" baseline="-25000" dirty="0">
                          <a:solidFill>
                            <a:schemeClr val="bg1">
                              <a:lumMod val="95000"/>
                              <a:lumOff val="5000"/>
                            </a:schemeClr>
                          </a:solidFill>
                          <a:latin typeface="Times New Roman" panose="02020603050405020304" pitchFamily="18" charset="0"/>
                          <a:cs typeface="Times New Roman" panose="02020603050405020304" pitchFamily="18" charset="0"/>
                        </a:rPr>
                        <a:t>A</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LDS</a:t>
                      </a:r>
                      <a:r>
                        <a:rPr lang="en-US" altLang="zh-CN" sz="1200" baseline="-25000" dirty="0">
                          <a:solidFill>
                            <a:schemeClr val="bg1">
                              <a:lumMod val="95000"/>
                              <a:lumOff val="5000"/>
                            </a:schemeClr>
                          </a:solidFill>
                          <a:latin typeface="Times New Roman" panose="02020603050405020304" pitchFamily="18" charset="0"/>
                          <a:cs typeface="Times New Roman" panose="02020603050405020304" pitchFamily="18" charset="0"/>
                        </a:rPr>
                        <a:t>B</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S</a:t>
                      </a:r>
                      <a:r>
                        <a:rPr lang="en-US" altLang="zh-CN" sz="1200" baseline="-25000" dirty="0">
                          <a:solidFill>
                            <a:schemeClr val="bg1">
                              <a:lumMod val="95000"/>
                              <a:lumOff val="5000"/>
                            </a:schemeClr>
                          </a:solidFill>
                          <a:latin typeface="Times New Roman" panose="02020603050405020304" pitchFamily="18" charset="0"/>
                          <a:cs typeface="Times New Roman" panose="02020603050405020304" pitchFamily="18" charset="0"/>
                        </a:rPr>
                        <a:t>B</a:t>
                      </a: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-ALU</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S</a:t>
                      </a:r>
                      <a:r>
                        <a:rPr lang="en-US" altLang="zh-CN" sz="1200" baseline="-25000" dirty="0">
                          <a:solidFill>
                            <a:schemeClr val="bg1">
                              <a:lumMod val="95000"/>
                              <a:lumOff val="5000"/>
                            </a:schemeClr>
                          </a:solidFill>
                          <a:latin typeface="Times New Roman" panose="02020603050405020304" pitchFamily="18" charset="0"/>
                          <a:cs typeface="Times New Roman" panose="02020603050405020304" pitchFamily="18" charset="0"/>
                        </a:rPr>
                        <a:t>B</a:t>
                      </a: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-ALU</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Reset</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a:t>
                      </a:r>
                      <a:endParaRPr lang="zh-CN" altLang="en-US" sz="1200" dirty="0">
                        <a:solidFill>
                          <a:schemeClr val="bg1">
                            <a:lumMod val="95000"/>
                            <a:lumOff val="5000"/>
                          </a:schemeClr>
                        </a:solidFill>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cxnSp>
        <p:nvCxnSpPr>
          <p:cNvPr id="41" name="直接连接符 40">
            <a:extLst>
              <a:ext uri="{FF2B5EF4-FFF2-40B4-BE49-F238E27FC236}">
                <a16:creationId xmlns:a16="http://schemas.microsoft.com/office/drawing/2014/main" id="{BE149038-98F8-9C32-CA05-3D0074011B92}"/>
              </a:ext>
            </a:extLst>
          </p:cNvPr>
          <p:cNvCxnSpPr/>
          <p:nvPr/>
        </p:nvCxnSpPr>
        <p:spPr>
          <a:xfrm>
            <a:off x="5922396" y="1462589"/>
            <a:ext cx="72008" cy="0"/>
          </a:xfrm>
          <a:prstGeom prst="line">
            <a:avLst/>
          </a:prstGeom>
          <a:ln w="1270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E49EE314-BA38-958F-778B-8D30D8B1A224}"/>
              </a:ext>
            </a:extLst>
          </p:cNvPr>
          <p:cNvSpPr>
            <a:spLocks noGrp="1"/>
          </p:cNvSpPr>
          <p:nvPr>
            <p:ph type="sldNum" sz="quarter" idx="11"/>
          </p:nvPr>
        </p:nvSpPr>
        <p:spPr/>
        <p:txBody>
          <a:bodyPr/>
          <a:lstStyle/>
          <a:p>
            <a:pPr>
              <a:defRPr/>
            </a:pPr>
            <a:fld id="{168FAD51-4924-4E26-8EE5-0F0F7972BA28}" type="slidenum">
              <a:rPr lang="en-US" smtClean="0"/>
              <a:pPr>
                <a:defRPr/>
              </a:pPr>
              <a:t>60</a:t>
            </a:fld>
            <a:endParaRPr lang="en-US" dirty="0"/>
          </a:p>
        </p:txBody>
      </p:sp>
    </p:spTree>
    <p:extLst>
      <p:ext uri="{BB962C8B-B14F-4D97-AF65-F5344CB8AC3E}">
        <p14:creationId xmlns:p14="http://schemas.microsoft.com/office/powerpoint/2010/main" val="30772839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C3658C7-FE32-D088-9B4F-BC15673ECFBA}"/>
              </a:ext>
            </a:extLst>
          </p:cNvPr>
          <p:cNvSpPr>
            <a:spLocks noGrp="1"/>
          </p:cNvSpPr>
          <p:nvPr>
            <p:ph type="title"/>
          </p:nvPr>
        </p:nvSpPr>
        <p:spPr>
          <a:xfrm>
            <a:off x="827584" y="692696"/>
            <a:ext cx="6524252" cy="2088232"/>
          </a:xfrm>
        </p:spPr>
        <p:txBody>
          <a:bodyPr>
            <a:normAutofit/>
          </a:bodyPr>
          <a:lstStyle/>
          <a:p>
            <a:pPr hangingPunct="0">
              <a:lnSpc>
                <a:spcPct val="130000"/>
              </a:lnSpc>
            </a:pPr>
            <a:r>
              <a:rPr lang="zh-CN" altLang="en-US" sz="2400" b="1" dirty="0">
                <a:solidFill>
                  <a:srgbClr val="FF0000"/>
                </a:solidFill>
                <a:effectLst>
                  <a:outerShdw blurRad="38100" dist="38100" dir="2700000" algn="tl">
                    <a:srgbClr val="000000">
                      <a:alpha val="43137"/>
                    </a:srgbClr>
                  </a:outerShdw>
                </a:effectLst>
                <a:cs typeface="+mn-ea"/>
                <a:sym typeface="+mn-lt"/>
              </a:rPr>
              <a:t>要求：</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写出如下指令执行周期微程序的编码： </a:t>
            </a:r>
            <a:b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b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 ①  </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“ADD R0, R1”</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指令，即</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(R0)+(R1)→R1</a:t>
            </a:r>
            <a:b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b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 </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② </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  “SUB R2,</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 </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R3”</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指令，即</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(R3)-(R2)→R3</a:t>
            </a:r>
            <a:b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b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 </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③ </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  “MOV R2, R3”</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指令，即</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(R2)→(R3)</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BB1325FB-8A78-479E-A004-9333934010EA}"/>
              </a:ext>
            </a:extLst>
          </p:cNvPr>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9756CAC3-2EC1-4B83-A320-A2C91299E7C3}" type="slidenum">
              <a:rPr lang="en-US" altLang="zh-CN" smtClean="0"/>
              <a:pPr>
                <a:defRPr/>
              </a:pPr>
              <a:t>61</a:t>
            </a:fld>
            <a:endParaRPr lang="en-US" altLang="zh-CN"/>
          </a:p>
        </p:txBody>
      </p:sp>
      <p:sp>
        <p:nvSpPr>
          <p:cNvPr id="10" name="页脚占位符 9">
            <a:extLst>
              <a:ext uri="{FF2B5EF4-FFF2-40B4-BE49-F238E27FC236}">
                <a16:creationId xmlns:a16="http://schemas.microsoft.com/office/drawing/2014/main" id="{A1D22629-2C90-D712-8116-929DF47F86B1}"/>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pic>
        <p:nvPicPr>
          <p:cNvPr id="6" name="Picture 2" descr="5">
            <a:extLst>
              <a:ext uri="{FF2B5EF4-FFF2-40B4-BE49-F238E27FC236}">
                <a16:creationId xmlns:a16="http://schemas.microsoft.com/office/drawing/2014/main" id="{062D8DD1-C235-94C1-3243-CAEB82AC45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93" r="7110"/>
          <a:stretch/>
        </p:blipFill>
        <p:spPr bwMode="auto">
          <a:xfrm>
            <a:off x="4464496" y="2852936"/>
            <a:ext cx="4283968" cy="312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ver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805C8E7-EED6-C879-A3FF-CA70C7687135}"/>
              </a:ext>
            </a:extLst>
          </p:cNvPr>
          <p:cNvGrpSpPr/>
          <p:nvPr/>
        </p:nvGrpSpPr>
        <p:grpSpPr>
          <a:xfrm>
            <a:off x="1043608" y="2348880"/>
            <a:ext cx="3384376" cy="3583524"/>
            <a:chOff x="4499992" y="1295216"/>
            <a:chExt cx="3960000" cy="3583524"/>
          </a:xfrm>
        </p:grpSpPr>
        <p:sp>
          <p:nvSpPr>
            <p:cNvPr id="26" name="矩形 25">
              <a:extLst>
                <a:ext uri="{FF2B5EF4-FFF2-40B4-BE49-F238E27FC236}">
                  <a16:creationId xmlns:a16="http://schemas.microsoft.com/office/drawing/2014/main" id="{62A2E6FE-9FE0-25F0-27F0-D18622F04789}"/>
                </a:ext>
              </a:extLst>
            </p:cNvPr>
            <p:cNvSpPr/>
            <p:nvPr/>
          </p:nvSpPr>
          <p:spPr>
            <a:xfrm>
              <a:off x="4499992" y="1638740"/>
              <a:ext cx="3960000" cy="3240000"/>
            </a:xfrm>
            <a:prstGeom prst="rect">
              <a:avLst/>
            </a:prstGeom>
            <a:solidFill>
              <a:schemeClr val="tx1"/>
            </a:solidFill>
            <a:ln w="63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4">
              <a:extLst>
                <a:ext uri="{FF2B5EF4-FFF2-40B4-BE49-F238E27FC236}">
                  <a16:creationId xmlns:a16="http://schemas.microsoft.com/office/drawing/2014/main" id="{71E8DD0C-E336-3C6A-3F3B-2DEE5736BB89}"/>
                </a:ext>
              </a:extLst>
            </p:cNvPr>
            <p:cNvSpPr>
              <a:spLocks noChangeArrowheads="1"/>
            </p:cNvSpPr>
            <p:nvPr/>
          </p:nvSpPr>
          <p:spPr bwMode="auto">
            <a:xfrm>
              <a:off x="4499992" y="1295216"/>
              <a:ext cx="3960000" cy="338554"/>
            </a:xfrm>
            <a:prstGeom prst="rect">
              <a:avLst/>
            </a:prstGeom>
            <a:solidFill>
              <a:srgbClr val="C00000"/>
            </a:solidFill>
            <a:ln w="6350" algn="ctr">
              <a:solidFill>
                <a:srgbClr val="C00000"/>
              </a:solidFill>
              <a:miter lim="800000"/>
              <a:headEnd type="none" w="sm" len="sm"/>
              <a:tailEnd type="none" w="sm" len="sm"/>
            </a:ln>
            <a:effectLst/>
          </p:spPr>
          <p:txBody>
            <a:bodyPr wrap="square">
              <a:spAutoFit/>
            </a:bodyPr>
            <a:lstStyle>
              <a:lvl1pPr eaLnBrk="0" hangingPunct="0">
                <a:spcBef>
                  <a:spcPct val="20000"/>
                </a:spcBef>
                <a:buFont typeface="Arial" charset="0"/>
                <a:buChar char="◊"/>
                <a:defRPr sz="3200" b="1">
                  <a:solidFill>
                    <a:srgbClr val="FFFFFF"/>
                  </a:solidFill>
                  <a:latin typeface="Arial" charset="0"/>
                </a:defRPr>
              </a:lvl1pPr>
              <a:lvl2pPr marL="742950" indent="-285750" eaLnBrk="0" hangingPunct="0">
                <a:spcBef>
                  <a:spcPct val="20000"/>
                </a:spcBef>
                <a:buFont typeface="Arial" charset="0"/>
                <a:buChar char="›"/>
                <a:defRPr sz="3200" b="1">
                  <a:solidFill>
                    <a:srgbClr val="FFFFFF"/>
                  </a:solidFill>
                  <a:latin typeface="Arial" charset="0"/>
                </a:defRPr>
              </a:lvl2pPr>
              <a:lvl3pPr marL="1143000" indent="-228600" eaLnBrk="0" hangingPunct="0">
                <a:spcBef>
                  <a:spcPct val="20000"/>
                </a:spcBef>
                <a:buFont typeface="Arial" charset="0"/>
                <a:buChar char="־"/>
                <a:defRPr sz="3200" b="1">
                  <a:solidFill>
                    <a:srgbClr val="FFFFFF"/>
                  </a:solidFill>
                  <a:latin typeface="Arial" charset="0"/>
                </a:defRPr>
              </a:lvl3pPr>
              <a:lvl4pPr marL="1600200" indent="-228600" eaLnBrk="0" hangingPunct="0">
                <a:spcBef>
                  <a:spcPct val="20000"/>
                </a:spcBef>
                <a:buFont typeface="Arial" charset="0"/>
                <a:buChar char="▪"/>
                <a:defRPr sz="2800" b="1">
                  <a:solidFill>
                    <a:srgbClr val="FFFFFF"/>
                  </a:solidFill>
                  <a:latin typeface="Arial" charset="0"/>
                </a:defRPr>
              </a:lvl4pPr>
              <a:lvl5pPr marL="2057400" indent="-228600" eaLnBrk="0" hangingPunct="0">
                <a:spcBef>
                  <a:spcPct val="20000"/>
                </a:spcBef>
                <a:buFont typeface="Arial" charset="0"/>
                <a:buChar char="·"/>
                <a:defRPr sz="2800" b="1">
                  <a:solidFill>
                    <a:srgbClr val="FFFFFF"/>
                  </a:solidFill>
                  <a:latin typeface="Arial" charset="0"/>
                </a:defRPr>
              </a:lvl5pPr>
              <a:lvl6pPr marL="2514600" indent="-228600" eaLnBrk="0" fontAlgn="base" hangingPunct="0">
                <a:spcBef>
                  <a:spcPct val="20000"/>
                </a:spcBef>
                <a:spcAft>
                  <a:spcPct val="0"/>
                </a:spcAft>
                <a:buFont typeface="Arial" charset="0"/>
                <a:buChar char="·"/>
                <a:defRPr sz="2800" b="1">
                  <a:solidFill>
                    <a:srgbClr val="FFFFFF"/>
                  </a:solidFill>
                  <a:latin typeface="Arial" charset="0"/>
                </a:defRPr>
              </a:lvl6pPr>
              <a:lvl7pPr marL="2971800" indent="-228600" eaLnBrk="0" fontAlgn="base" hangingPunct="0">
                <a:spcBef>
                  <a:spcPct val="20000"/>
                </a:spcBef>
                <a:spcAft>
                  <a:spcPct val="0"/>
                </a:spcAft>
                <a:buFont typeface="Arial" charset="0"/>
                <a:buChar char="·"/>
                <a:defRPr sz="2800" b="1">
                  <a:solidFill>
                    <a:srgbClr val="FFFFFF"/>
                  </a:solidFill>
                  <a:latin typeface="Arial" charset="0"/>
                </a:defRPr>
              </a:lvl7pPr>
              <a:lvl8pPr marL="3429000" indent="-228600" eaLnBrk="0" fontAlgn="base" hangingPunct="0">
                <a:spcBef>
                  <a:spcPct val="20000"/>
                </a:spcBef>
                <a:spcAft>
                  <a:spcPct val="0"/>
                </a:spcAft>
                <a:buFont typeface="Arial" charset="0"/>
                <a:buChar char="·"/>
                <a:defRPr sz="2800" b="1">
                  <a:solidFill>
                    <a:srgbClr val="FFFFFF"/>
                  </a:solidFill>
                  <a:latin typeface="Arial" charset="0"/>
                </a:defRPr>
              </a:lvl8pPr>
              <a:lvl9pPr marL="3886200" indent="-228600" eaLnBrk="0" fontAlgn="base" hangingPunct="0">
                <a:spcBef>
                  <a:spcPct val="20000"/>
                </a:spcBef>
                <a:spcAft>
                  <a:spcPct val="0"/>
                </a:spcAft>
                <a:buFont typeface="Arial" charset="0"/>
                <a:buChar char="·"/>
                <a:defRPr sz="2800" b="1">
                  <a:solidFill>
                    <a:srgbClr val="FFFFFF"/>
                  </a:solidFill>
                  <a:latin typeface="Arial" charset="0"/>
                </a:defRPr>
              </a:lvl9pPr>
            </a:lstStyle>
            <a:p>
              <a:pPr eaLnBrk="1" hangingPunct="1">
                <a:spcBef>
                  <a:spcPct val="50000"/>
                </a:spcBef>
                <a:buFontTx/>
                <a:buNone/>
              </a:pPr>
              <a:r>
                <a:rPr lang="zh-CN"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指令</a:t>
              </a:r>
              <a:r>
                <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dirty="0">
                  <a:ea typeface="楷体" panose="02010609060101010101" pitchFamily="49" charset="-122"/>
                  <a:cs typeface="Times New Roman" panose="02020603050405020304" pitchFamily="18" charset="0"/>
                  <a:sym typeface="+mn-lt"/>
                </a:rPr>
                <a:t>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sym typeface="+mn-lt"/>
                </a:rPr>
                <a:t>ADD R0</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sym typeface="+mn-lt"/>
                </a:rPr>
                <a:t>R1</a:t>
              </a:r>
              <a:endPar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pic>
        <p:nvPicPr>
          <p:cNvPr id="37891" name="Picture 2" descr="5"/>
          <p:cNvPicPr>
            <a:picLocks noChangeAspect="1" noChangeArrowheads="1"/>
          </p:cNvPicPr>
          <p:nvPr/>
        </p:nvPicPr>
        <p:blipFill rotWithShape="1">
          <a:blip r:embed="rId2">
            <a:extLst>
              <a:ext uri="{28A0092B-C50C-407E-A947-70E740481C1C}">
                <a14:useLocalDpi xmlns:a14="http://schemas.microsoft.com/office/drawing/2010/main" val="0"/>
              </a:ext>
            </a:extLst>
          </a:blip>
          <a:srcRect l="4193" r="7110"/>
          <a:stretch/>
        </p:blipFill>
        <p:spPr bwMode="auto">
          <a:xfrm>
            <a:off x="5004048" y="1340768"/>
            <a:ext cx="3203848" cy="233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Line 66"/>
          <p:cNvSpPr>
            <a:spLocks noChangeShapeType="1"/>
          </p:cNvSpPr>
          <p:nvPr/>
        </p:nvSpPr>
        <p:spPr bwMode="auto">
          <a:xfrm>
            <a:off x="539750" y="6813376"/>
            <a:ext cx="7513638"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600">
              <a:latin typeface="+mn-lt"/>
              <a:ea typeface="+mn-ea"/>
              <a:cs typeface="+mn-ea"/>
              <a:sym typeface="+mn-lt"/>
            </a:endParaRPr>
          </a:p>
        </p:txBody>
      </p:sp>
      <p:sp>
        <p:nvSpPr>
          <p:cNvPr id="80" name="页脚占位符 79">
            <a:extLst>
              <a:ext uri="{FF2B5EF4-FFF2-40B4-BE49-F238E27FC236}">
                <a16:creationId xmlns:a16="http://schemas.microsoft.com/office/drawing/2014/main" id="{7AE12FD4-B958-2FDB-4964-FBDD84CF5F8F}"/>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14" name="矩形 13">
            <a:extLst>
              <a:ext uri="{FF2B5EF4-FFF2-40B4-BE49-F238E27FC236}">
                <a16:creationId xmlns:a16="http://schemas.microsoft.com/office/drawing/2014/main" id="{F10F986C-2C65-BA7D-57AC-D4E1990AB356}"/>
              </a:ext>
            </a:extLst>
          </p:cNvPr>
          <p:cNvSpPr/>
          <p:nvPr/>
        </p:nvSpPr>
        <p:spPr>
          <a:xfrm>
            <a:off x="899592" y="1916832"/>
            <a:ext cx="3589444" cy="369332"/>
          </a:xfrm>
          <a:prstGeom prst="rect">
            <a:avLst/>
          </a:prstGeom>
        </p:spPr>
        <p:txBody>
          <a:bodyPr wrap="none">
            <a:spAutoFit/>
          </a:bodyPr>
          <a:lstStyle/>
          <a:p>
            <a:r>
              <a:rPr lang="en-US" altLang="zh-CN" sz="1800" b="1" dirty="0">
                <a:solidFill>
                  <a:schemeClr val="bg1">
                    <a:lumMod val="95000"/>
                    <a:lumOff val="5000"/>
                  </a:schemeClr>
                </a:solidFill>
                <a:ea typeface="楷体" panose="02010609060101010101" pitchFamily="49" charset="-122"/>
                <a:cs typeface="Times New Roman" panose="02020603050405020304" pitchFamily="18" charset="0"/>
                <a:sym typeface="+mn-lt"/>
              </a:rPr>
              <a:t>(1) </a:t>
            </a:r>
            <a:r>
              <a:rPr lang="zh-CN" altLang="en-US" sz="1800" b="1" dirty="0">
                <a:solidFill>
                  <a:schemeClr val="bg1">
                    <a:lumMod val="95000"/>
                    <a:lumOff val="5000"/>
                  </a:schemeClr>
                </a:solidFill>
                <a:ea typeface="楷体" panose="02010609060101010101" pitchFamily="49" charset="-122"/>
                <a:cs typeface="Times New Roman" panose="02020603050405020304" pitchFamily="18" charset="0"/>
                <a:sym typeface="+mn-lt"/>
              </a:rPr>
              <a:t>画出</a:t>
            </a:r>
            <a:r>
              <a:rPr lang="en-US" altLang="zh-CN" sz="1800" b="1" dirty="0">
                <a:solidFill>
                  <a:srgbClr val="C00000"/>
                </a:solidFill>
                <a:ea typeface="楷体" panose="02010609060101010101" pitchFamily="49" charset="-122"/>
                <a:cs typeface="Times New Roman" panose="02020603050405020304" pitchFamily="18" charset="0"/>
                <a:sym typeface="+mn-lt"/>
              </a:rPr>
              <a:t>ADD R0, R1</a:t>
            </a:r>
            <a:r>
              <a:rPr lang="zh-CN" altLang="en-US" sz="1800" b="1" dirty="0">
                <a:solidFill>
                  <a:schemeClr val="bg1">
                    <a:lumMod val="95000"/>
                    <a:lumOff val="5000"/>
                  </a:schemeClr>
                </a:solidFill>
                <a:ea typeface="楷体" panose="02010609060101010101" pitchFamily="49" charset="-122"/>
                <a:cs typeface="Times New Roman" panose="02020603050405020304" pitchFamily="18" charset="0"/>
                <a:sym typeface="+mn-lt"/>
              </a:rPr>
              <a:t>指令的流程图</a:t>
            </a:r>
          </a:p>
        </p:txBody>
      </p:sp>
      <p:grpSp>
        <p:nvGrpSpPr>
          <p:cNvPr id="79" name="组合 78">
            <a:extLst>
              <a:ext uri="{FF2B5EF4-FFF2-40B4-BE49-F238E27FC236}">
                <a16:creationId xmlns:a16="http://schemas.microsoft.com/office/drawing/2014/main" id="{2BE3C339-94DE-FA34-ACD5-5BF0FDF790A6}"/>
              </a:ext>
            </a:extLst>
          </p:cNvPr>
          <p:cNvGrpSpPr/>
          <p:nvPr/>
        </p:nvGrpSpPr>
        <p:grpSpPr>
          <a:xfrm>
            <a:off x="1403368" y="2852936"/>
            <a:ext cx="1728192" cy="2961420"/>
            <a:chOff x="1403368" y="2852936"/>
            <a:chExt cx="1728192" cy="2961420"/>
          </a:xfrm>
        </p:grpSpPr>
        <p:sp>
          <p:nvSpPr>
            <p:cNvPr id="28" name="文本框 27">
              <a:extLst>
                <a:ext uri="{FF2B5EF4-FFF2-40B4-BE49-F238E27FC236}">
                  <a16:creationId xmlns:a16="http://schemas.microsoft.com/office/drawing/2014/main" id="{0D4B156F-D6D2-02B8-E999-5F0862B0F6DC}"/>
                </a:ext>
              </a:extLst>
            </p:cNvPr>
            <p:cNvSpPr txBox="1"/>
            <p:nvPr/>
          </p:nvSpPr>
          <p:spPr>
            <a:xfrm>
              <a:off x="1403368" y="2852936"/>
              <a:ext cx="1728192" cy="360040"/>
            </a:xfrm>
            <a:prstGeom prst="rect">
              <a:avLst/>
            </a:prstGeom>
            <a:solidFill>
              <a:srgbClr val="54A77D"/>
            </a:solidFill>
            <a:ln w="19050">
              <a:solidFill>
                <a:schemeClr val="accent6">
                  <a:lumMod val="40000"/>
                  <a:lumOff val="60000"/>
                </a:schemeClr>
              </a:solidFill>
            </a:ln>
          </p:spPr>
          <p:txBody>
            <a:bodyPr wrap="square" rtlCol="0" anchor="ctr" anchorCtr="0">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取指</a:t>
              </a:r>
            </a:p>
          </p:txBody>
        </p:sp>
        <p:sp>
          <p:nvSpPr>
            <p:cNvPr id="29" name="流程图: 决策 28">
              <a:extLst>
                <a:ext uri="{FF2B5EF4-FFF2-40B4-BE49-F238E27FC236}">
                  <a16:creationId xmlns:a16="http://schemas.microsoft.com/office/drawing/2014/main" id="{3F1C85FD-2174-F8E0-9976-E4BD94538E57}"/>
                </a:ext>
              </a:extLst>
            </p:cNvPr>
            <p:cNvSpPr/>
            <p:nvPr/>
          </p:nvSpPr>
          <p:spPr>
            <a:xfrm>
              <a:off x="1691400" y="3417821"/>
              <a:ext cx="1152128" cy="396000"/>
            </a:xfrm>
            <a:prstGeom prst="flowChartDecision">
              <a:avLst/>
            </a:prstGeom>
            <a:solidFill>
              <a:srgbClr val="54A77D"/>
            </a:solidFill>
            <a:ln w="19050">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0" lang="zh-CN" altLang="en-US" sz="1600" b="1" i="0" u="none" strike="noStrike" cap="none" normalizeH="0" baseline="0" dirty="0">
                  <a:ln>
                    <a:noFill/>
                  </a:ln>
                  <a:solidFill>
                    <a:schemeClr val="tx1"/>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测试</a:t>
              </a:r>
              <a:endParaRPr lang="zh-CN" altLang="en-US" sz="16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9F4B1223-AC7C-26FB-F3D7-FA3AB024A935}"/>
                </a:ext>
              </a:extLst>
            </p:cNvPr>
            <p:cNvSpPr txBox="1"/>
            <p:nvPr/>
          </p:nvSpPr>
          <p:spPr>
            <a:xfrm>
              <a:off x="1403368" y="4018666"/>
              <a:ext cx="1728192" cy="360000"/>
            </a:xfrm>
            <a:prstGeom prst="rect">
              <a:avLst/>
            </a:prstGeom>
            <a:solidFill>
              <a:srgbClr val="54A77D"/>
            </a:solidFill>
            <a:ln w="19050">
              <a:solidFill>
                <a:schemeClr val="accent6">
                  <a:lumMod val="40000"/>
                  <a:lumOff val="60000"/>
                </a:schemeClr>
              </a:solidFill>
            </a:ln>
          </p:spPr>
          <p:txBody>
            <a:bodyPr wrap="square" rtlCol="0" anchor="ctr" anchorCtr="0">
              <a:noAutofit/>
            </a:bodyPr>
            <a:lstStyle/>
            <a:p>
              <a:pPr algn="ctr">
                <a:lnSpc>
                  <a:spcPct val="120000"/>
                </a:lnSpc>
              </a:pPr>
              <a:r>
                <a:rPr lang="en-US" altLang="zh-CN" sz="1600" b="1" dirty="0">
                  <a:effectLst>
                    <a:outerShdw blurRad="38100" dist="38100" dir="2700000" algn="tl">
                      <a:srgbClr val="000000">
                        <a:alpha val="43137"/>
                      </a:srgbClr>
                    </a:outerShdw>
                  </a:effectLst>
                  <a:cs typeface="Times New Roman" panose="02020603050405020304" pitchFamily="18" charset="0"/>
                </a:rPr>
                <a:t>R</a:t>
              </a:r>
              <a:r>
                <a:rPr lang="en-US" altLang="zh-CN" sz="1600" b="1" baseline="-25000" dirty="0">
                  <a:effectLst>
                    <a:outerShdw blurRad="38100" dist="38100" dir="2700000" algn="tl">
                      <a:srgbClr val="000000">
                        <a:alpha val="43137"/>
                      </a:srgbClr>
                    </a:outerShdw>
                  </a:effectLst>
                  <a:cs typeface="Times New Roman" panose="02020603050405020304" pitchFamily="18" charset="0"/>
                </a:rPr>
                <a:t>0</a:t>
              </a:r>
              <a:r>
                <a:rPr lang="en-US" altLang="zh-CN" sz="1600" b="1" dirty="0">
                  <a:effectLst>
                    <a:outerShdw blurRad="38100" dist="38100" dir="2700000" algn="tl">
                      <a:srgbClr val="000000">
                        <a:alpha val="43137"/>
                      </a:srgbClr>
                    </a:outerShdw>
                  </a:effectLst>
                  <a:cs typeface="Times New Roman" panose="02020603050405020304" pitchFamily="18" charset="0"/>
                </a:rPr>
                <a:t> </a:t>
              </a:r>
              <a:r>
                <a:rPr lang="en-US" altLang="zh-CN" sz="1600" b="1"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 S</a:t>
              </a:r>
              <a:r>
                <a:rPr lang="en-US" altLang="zh-CN" sz="1600" b="1" baseline="-25000"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A</a:t>
              </a:r>
            </a:p>
          </p:txBody>
        </p:sp>
        <p:sp>
          <p:nvSpPr>
            <p:cNvPr id="31" name="文本框 30">
              <a:extLst>
                <a:ext uri="{FF2B5EF4-FFF2-40B4-BE49-F238E27FC236}">
                  <a16:creationId xmlns:a16="http://schemas.microsoft.com/office/drawing/2014/main" id="{C08EC487-7297-153D-583F-53E31E3746A6}"/>
                </a:ext>
              </a:extLst>
            </p:cNvPr>
            <p:cNvSpPr txBox="1"/>
            <p:nvPr/>
          </p:nvSpPr>
          <p:spPr>
            <a:xfrm>
              <a:off x="1403368" y="4583511"/>
              <a:ext cx="1728192" cy="360000"/>
            </a:xfrm>
            <a:prstGeom prst="rect">
              <a:avLst/>
            </a:prstGeom>
            <a:solidFill>
              <a:srgbClr val="54A77D"/>
            </a:solidFill>
            <a:ln w="19050">
              <a:solidFill>
                <a:schemeClr val="accent6">
                  <a:lumMod val="40000"/>
                  <a:lumOff val="60000"/>
                </a:schemeClr>
              </a:solidFill>
            </a:ln>
          </p:spPr>
          <p:txBody>
            <a:bodyPr wrap="square" rtlCol="0" anchor="ctr" anchorCtr="0">
              <a:noAutofit/>
            </a:bodyPr>
            <a:lstStyle/>
            <a:p>
              <a:pPr algn="ctr">
                <a:lnSpc>
                  <a:spcPct val="120000"/>
                </a:lnSpc>
              </a:pPr>
              <a:r>
                <a:rPr lang="en-US" altLang="zh-CN" sz="1600" b="1" dirty="0">
                  <a:effectLst>
                    <a:outerShdw blurRad="38100" dist="38100" dir="2700000" algn="tl">
                      <a:srgbClr val="000000">
                        <a:alpha val="43137"/>
                      </a:srgbClr>
                    </a:outerShdw>
                  </a:effectLst>
                  <a:cs typeface="Times New Roman" panose="02020603050405020304" pitchFamily="18" charset="0"/>
                </a:rPr>
                <a:t>R</a:t>
              </a:r>
              <a:r>
                <a:rPr lang="en-US" altLang="zh-CN" sz="1600" b="1" baseline="-25000" dirty="0">
                  <a:effectLst>
                    <a:outerShdw blurRad="38100" dist="38100" dir="2700000" algn="tl">
                      <a:srgbClr val="000000">
                        <a:alpha val="43137"/>
                      </a:srgbClr>
                    </a:outerShdw>
                  </a:effectLst>
                  <a:cs typeface="Times New Roman" panose="02020603050405020304" pitchFamily="18" charset="0"/>
                </a:rPr>
                <a:t>1</a:t>
              </a:r>
              <a:r>
                <a:rPr lang="en-US" altLang="zh-CN" sz="1600" b="1" dirty="0">
                  <a:effectLst>
                    <a:outerShdw blurRad="38100" dist="38100" dir="2700000" algn="tl">
                      <a:srgbClr val="000000">
                        <a:alpha val="43137"/>
                      </a:srgbClr>
                    </a:outerShdw>
                  </a:effectLst>
                  <a:cs typeface="Times New Roman" panose="02020603050405020304" pitchFamily="18" charset="0"/>
                </a:rPr>
                <a:t> </a:t>
              </a:r>
              <a:r>
                <a:rPr lang="en-US" altLang="zh-CN" sz="1600" b="1"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 S</a:t>
              </a:r>
              <a:r>
                <a:rPr lang="en-US" altLang="zh-CN" sz="1600" b="1" baseline="-25000"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B</a:t>
              </a:r>
            </a:p>
          </p:txBody>
        </p:sp>
        <p:cxnSp>
          <p:nvCxnSpPr>
            <p:cNvPr id="32" name="直接箭头连接符 31">
              <a:extLst>
                <a:ext uri="{FF2B5EF4-FFF2-40B4-BE49-F238E27FC236}">
                  <a16:creationId xmlns:a16="http://schemas.microsoft.com/office/drawing/2014/main" id="{36108A48-D8EA-DD4B-AD3C-51085B4D7613}"/>
                </a:ext>
              </a:extLst>
            </p:cNvPr>
            <p:cNvCxnSpPr>
              <a:cxnSpLocks/>
              <a:stCxn id="28" idx="2"/>
              <a:endCxn id="29" idx="0"/>
            </p:cNvCxnSpPr>
            <p:nvPr/>
          </p:nvCxnSpPr>
          <p:spPr>
            <a:xfrm>
              <a:off x="2267464" y="3212976"/>
              <a:ext cx="0" cy="204845"/>
            </a:xfrm>
            <a:prstGeom prst="straightConnector1">
              <a:avLst/>
            </a:prstGeom>
            <a:ln w="19050">
              <a:solidFill>
                <a:srgbClr val="54A77D"/>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90567A4-0D38-15EB-8EF8-989F9FD67548}"/>
                </a:ext>
              </a:extLst>
            </p:cNvPr>
            <p:cNvCxnSpPr>
              <a:cxnSpLocks/>
              <a:stCxn id="29" idx="2"/>
              <a:endCxn id="30" idx="0"/>
            </p:cNvCxnSpPr>
            <p:nvPr/>
          </p:nvCxnSpPr>
          <p:spPr>
            <a:xfrm>
              <a:off x="2267464" y="3813821"/>
              <a:ext cx="0" cy="204845"/>
            </a:xfrm>
            <a:prstGeom prst="straightConnector1">
              <a:avLst/>
            </a:prstGeom>
            <a:ln w="19050">
              <a:solidFill>
                <a:srgbClr val="54A77D"/>
              </a:solidFill>
              <a:tailEnd type="stealth"/>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B667FB3-4D97-60EC-9544-B1E354A5265B}"/>
                </a:ext>
              </a:extLst>
            </p:cNvPr>
            <p:cNvCxnSpPr>
              <a:cxnSpLocks/>
              <a:stCxn id="30" idx="2"/>
              <a:endCxn id="31" idx="0"/>
            </p:cNvCxnSpPr>
            <p:nvPr/>
          </p:nvCxnSpPr>
          <p:spPr>
            <a:xfrm>
              <a:off x="2267464" y="4378666"/>
              <a:ext cx="0" cy="204845"/>
            </a:xfrm>
            <a:prstGeom prst="straightConnector1">
              <a:avLst/>
            </a:prstGeom>
            <a:ln w="19050">
              <a:solidFill>
                <a:srgbClr val="54A77D"/>
              </a:solidFill>
              <a:tailEnd type="stealth"/>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7CD82CCC-1B82-1ED1-EA0A-6714A3876DE0}"/>
                </a:ext>
              </a:extLst>
            </p:cNvPr>
            <p:cNvCxnSpPr>
              <a:cxnSpLocks/>
              <a:stCxn id="31" idx="2"/>
              <a:endCxn id="42" idx="0"/>
            </p:cNvCxnSpPr>
            <p:nvPr/>
          </p:nvCxnSpPr>
          <p:spPr>
            <a:xfrm>
              <a:off x="2267464" y="4943511"/>
              <a:ext cx="0" cy="204843"/>
            </a:xfrm>
            <a:prstGeom prst="straightConnector1">
              <a:avLst/>
            </a:prstGeom>
            <a:ln w="19050">
              <a:solidFill>
                <a:srgbClr val="54A77D"/>
              </a:solidFill>
              <a:tailEnd type="stealth"/>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1517AE65-8DBE-CB2A-0AFC-A6DF61475257}"/>
                </a:ext>
              </a:extLst>
            </p:cNvPr>
            <p:cNvSpPr txBox="1"/>
            <p:nvPr/>
          </p:nvSpPr>
          <p:spPr>
            <a:xfrm>
              <a:off x="1403368" y="5148354"/>
              <a:ext cx="1728192" cy="360000"/>
            </a:xfrm>
            <a:prstGeom prst="rect">
              <a:avLst/>
            </a:prstGeom>
            <a:solidFill>
              <a:srgbClr val="54A77D"/>
            </a:solidFill>
            <a:ln w="19050">
              <a:solidFill>
                <a:schemeClr val="accent6">
                  <a:lumMod val="40000"/>
                  <a:lumOff val="60000"/>
                </a:schemeClr>
              </a:solidFill>
            </a:ln>
          </p:spPr>
          <p:txBody>
            <a:bodyPr wrap="square" rtlCol="0" anchor="ctr" anchorCtr="0">
              <a:noAutofit/>
            </a:bodyPr>
            <a:lstStyle/>
            <a:p>
              <a:pPr algn="ctr">
                <a:lnSpc>
                  <a:spcPct val="120000"/>
                </a:lnSpc>
              </a:pPr>
              <a:r>
                <a:rPr lang="en-US" altLang="zh-CN" sz="1600" b="1" dirty="0">
                  <a:effectLst>
                    <a:outerShdw blurRad="38100" dist="38100" dir="2700000" algn="tl">
                      <a:srgbClr val="000000">
                        <a:alpha val="43137"/>
                      </a:srgbClr>
                    </a:outerShdw>
                  </a:effectLst>
                  <a:cs typeface="Times New Roman" panose="02020603050405020304" pitchFamily="18" charset="0"/>
                </a:rPr>
                <a:t>ALU </a:t>
              </a:r>
              <a:r>
                <a:rPr lang="en-US" altLang="zh-CN" sz="1600" b="1"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 R</a:t>
              </a:r>
              <a:r>
                <a:rPr lang="en-US" altLang="zh-CN" sz="1600" b="1" baseline="-25000"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1</a:t>
              </a:r>
            </a:p>
          </p:txBody>
        </p:sp>
        <p:cxnSp>
          <p:nvCxnSpPr>
            <p:cNvPr id="64" name="直接连接符 63">
              <a:extLst>
                <a:ext uri="{FF2B5EF4-FFF2-40B4-BE49-F238E27FC236}">
                  <a16:creationId xmlns:a16="http://schemas.microsoft.com/office/drawing/2014/main" id="{1D4C12A0-98BD-EFB8-78EA-37A0D7DD286E}"/>
                </a:ext>
              </a:extLst>
            </p:cNvPr>
            <p:cNvCxnSpPr>
              <a:cxnSpLocks/>
            </p:cNvCxnSpPr>
            <p:nvPr/>
          </p:nvCxnSpPr>
          <p:spPr bwMode="auto">
            <a:xfrm>
              <a:off x="2269624" y="5517232"/>
              <a:ext cx="0" cy="252000"/>
            </a:xfrm>
            <a:prstGeom prst="line">
              <a:avLst/>
            </a:prstGeom>
            <a:noFill/>
            <a:ln w="19050" cap="sq" cmpd="sng" algn="ctr">
              <a:solidFill>
                <a:srgbClr val="54A77D"/>
              </a:solidFill>
              <a:prstDash val="solid"/>
              <a:round/>
              <a:headEnd type="none" w="sm" len="sm"/>
              <a:tailEnd type="none" w="sm" len="sm"/>
            </a:ln>
            <a:effectLst/>
          </p:spPr>
        </p:cxnSp>
        <p:sp>
          <p:nvSpPr>
            <p:cNvPr id="65" name="任意多边形: 形状 64">
              <a:extLst>
                <a:ext uri="{FF2B5EF4-FFF2-40B4-BE49-F238E27FC236}">
                  <a16:creationId xmlns:a16="http://schemas.microsoft.com/office/drawing/2014/main" id="{B0F777FC-366E-32EE-E51B-4717AA7F4197}"/>
                </a:ext>
              </a:extLst>
            </p:cNvPr>
            <p:cNvSpPr/>
            <p:nvPr/>
          </p:nvSpPr>
          <p:spPr bwMode="auto">
            <a:xfrm rot="1107521">
              <a:off x="2062154" y="5706534"/>
              <a:ext cx="414938" cy="107822"/>
            </a:xfrm>
            <a:custGeom>
              <a:avLst/>
              <a:gdLst>
                <a:gd name="connsiteX0" fmla="*/ 0 w 414938"/>
                <a:gd name="connsiteY0" fmla="*/ 107822 h 107822"/>
                <a:gd name="connsiteX1" fmla="*/ 99892 w 414938"/>
                <a:gd name="connsiteY1" fmla="*/ 30982 h 107822"/>
                <a:gd name="connsiteX2" fmla="*/ 238205 w 414938"/>
                <a:gd name="connsiteY2" fmla="*/ 100138 h 107822"/>
                <a:gd name="connsiteX3" fmla="*/ 376517 w 414938"/>
                <a:gd name="connsiteY3" fmla="*/ 15614 h 107822"/>
                <a:gd name="connsiteX4" fmla="*/ 414938 w 414938"/>
                <a:gd name="connsiteY4" fmla="*/ 246 h 10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38" h="107822">
                  <a:moveTo>
                    <a:pt x="0" y="107822"/>
                  </a:moveTo>
                  <a:cubicBezTo>
                    <a:pt x="30095" y="70042"/>
                    <a:pt x="60191" y="32263"/>
                    <a:pt x="99892" y="30982"/>
                  </a:cubicBezTo>
                  <a:cubicBezTo>
                    <a:pt x="139593" y="29701"/>
                    <a:pt x="192101" y="102699"/>
                    <a:pt x="238205" y="100138"/>
                  </a:cubicBezTo>
                  <a:cubicBezTo>
                    <a:pt x="284309" y="97577"/>
                    <a:pt x="347062" y="32263"/>
                    <a:pt x="376517" y="15614"/>
                  </a:cubicBezTo>
                  <a:cubicBezTo>
                    <a:pt x="405973" y="-1035"/>
                    <a:pt x="410455" y="-395"/>
                    <a:pt x="414938" y="246"/>
                  </a:cubicBezTo>
                </a:path>
              </a:pathLst>
            </a:custGeom>
            <a:noFill/>
            <a:ln w="19050" cap="sq" cmpd="sng" algn="ctr">
              <a:solidFill>
                <a:srgbClr val="54A77D"/>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effectLst/>
                <a:ea typeface="宋体" pitchFamily="2" charset="-122"/>
                <a:cs typeface="Times New Roman" panose="02020603050405020304" pitchFamily="18" charset="0"/>
              </a:endParaRPr>
            </a:p>
          </p:txBody>
        </p:sp>
      </p:grpSp>
      <p:sp>
        <p:nvSpPr>
          <p:cNvPr id="67" name="矩形 66">
            <a:extLst>
              <a:ext uri="{FF2B5EF4-FFF2-40B4-BE49-F238E27FC236}">
                <a16:creationId xmlns:a16="http://schemas.microsoft.com/office/drawing/2014/main" id="{F27B3AC4-20B3-AF13-36CC-06472ED2BD37}"/>
              </a:ext>
            </a:extLst>
          </p:cNvPr>
          <p:cNvSpPr/>
          <p:nvPr/>
        </p:nvSpPr>
        <p:spPr>
          <a:xfrm>
            <a:off x="3131840" y="3789040"/>
            <a:ext cx="971741" cy="646331"/>
          </a:xfrm>
          <a:prstGeom prst="rect">
            <a:avLst/>
          </a:prstGeom>
        </p:spPr>
        <p:txBody>
          <a:bodyPr wrap="none">
            <a:spAutoFit/>
          </a:bodyPr>
          <a:lstStyle/>
          <a:p>
            <a:r>
              <a:rPr lang="en-US" altLang="zh-CN" sz="1200" b="1" dirty="0">
                <a:solidFill>
                  <a:schemeClr val="bg1"/>
                </a:solidFill>
                <a:ea typeface="楷体" panose="02010609060101010101" pitchFamily="49" charset="-122"/>
                <a:cs typeface="Times New Roman" panose="02020603050405020304" pitchFamily="18" charset="0"/>
                <a:sym typeface="+mn-lt"/>
              </a:rPr>
              <a:t>R</a:t>
            </a:r>
          </a:p>
          <a:p>
            <a:r>
              <a:rPr lang="en-US" altLang="zh-CN" sz="1200" b="1" dirty="0">
                <a:solidFill>
                  <a:schemeClr val="bg1"/>
                </a:solidFill>
                <a:ea typeface="楷体" panose="02010609060101010101" pitchFamily="49" charset="-122"/>
                <a:cs typeface="Times New Roman" panose="02020603050405020304" pitchFamily="18" charset="0"/>
                <a:sym typeface="+mn-lt"/>
              </a:rPr>
              <a:t>RA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0</a:t>
            </a:r>
            <a:r>
              <a:rPr lang="en-US" altLang="zh-CN" sz="1200" b="1" dirty="0">
                <a:solidFill>
                  <a:schemeClr val="bg1"/>
                </a:solidFill>
                <a:ea typeface="楷体" panose="02010609060101010101" pitchFamily="49" charset="-122"/>
                <a:cs typeface="Times New Roman" panose="02020603050405020304" pitchFamily="18" charset="0"/>
                <a:sym typeface="+mn-lt"/>
              </a:rPr>
              <a:t>RA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1</a:t>
            </a:r>
            <a:r>
              <a:rPr lang="en-US" altLang="zh-CN" sz="1200" b="1" dirty="0">
                <a:solidFill>
                  <a:schemeClr val="bg1"/>
                </a:solidFill>
                <a:ea typeface="楷体" panose="02010609060101010101" pitchFamily="49" charset="-122"/>
                <a:cs typeface="Times New Roman" panose="02020603050405020304" pitchFamily="18" charset="0"/>
                <a:sym typeface="+mn-lt"/>
              </a:rPr>
              <a:t>=00</a:t>
            </a:r>
          </a:p>
          <a:p>
            <a:r>
              <a:rPr lang="en-US" altLang="zh-CN" sz="1200" b="1" dirty="0">
                <a:solidFill>
                  <a:schemeClr val="bg1"/>
                </a:solidFill>
                <a:ea typeface="楷体" panose="02010609060101010101" pitchFamily="49" charset="-122"/>
                <a:cs typeface="Times New Roman" panose="02020603050405020304" pitchFamily="18" charset="0"/>
                <a:sym typeface="+mn-lt"/>
              </a:rPr>
              <a:t>LDS</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A</a:t>
            </a:r>
            <a:endParaRPr lang="en-US" altLang="zh-CN" sz="1200" b="1" dirty="0">
              <a:solidFill>
                <a:schemeClr val="bg1"/>
              </a:solidFill>
              <a:ea typeface="楷体" panose="02010609060101010101" pitchFamily="49" charset="-122"/>
              <a:cs typeface="Times New Roman" panose="02020603050405020304" pitchFamily="18" charset="0"/>
              <a:sym typeface="+mn-lt"/>
            </a:endParaRPr>
          </a:p>
        </p:txBody>
      </p:sp>
      <p:sp>
        <p:nvSpPr>
          <p:cNvPr id="77" name="矩形 76">
            <a:extLst>
              <a:ext uri="{FF2B5EF4-FFF2-40B4-BE49-F238E27FC236}">
                <a16:creationId xmlns:a16="http://schemas.microsoft.com/office/drawing/2014/main" id="{0620D54A-B970-4427-6187-D89E4FF42FCC}"/>
              </a:ext>
            </a:extLst>
          </p:cNvPr>
          <p:cNvSpPr/>
          <p:nvPr/>
        </p:nvSpPr>
        <p:spPr>
          <a:xfrm>
            <a:off x="3131840" y="4437112"/>
            <a:ext cx="1048685" cy="646331"/>
          </a:xfrm>
          <a:prstGeom prst="rect">
            <a:avLst/>
          </a:prstGeom>
        </p:spPr>
        <p:txBody>
          <a:bodyPr wrap="none">
            <a:spAutoFit/>
          </a:bodyPr>
          <a:lstStyle/>
          <a:p>
            <a:r>
              <a:rPr lang="en-US" altLang="zh-CN" sz="1200" b="1" dirty="0">
                <a:solidFill>
                  <a:schemeClr val="bg1"/>
                </a:solidFill>
                <a:ea typeface="楷体" panose="02010609060101010101" pitchFamily="49" charset="-122"/>
                <a:cs typeface="Times New Roman" panose="02020603050405020304" pitchFamily="18" charset="0"/>
                <a:sym typeface="+mn-lt"/>
              </a:rPr>
              <a:t>R</a:t>
            </a:r>
          </a:p>
          <a:p>
            <a:r>
              <a:rPr lang="en-US" altLang="zh-CN" sz="1200" b="1" dirty="0">
                <a:solidFill>
                  <a:schemeClr val="bg1"/>
                </a:solidFill>
                <a:ea typeface="楷体" panose="02010609060101010101" pitchFamily="49" charset="-122"/>
                <a:cs typeface="Times New Roman" panose="02020603050405020304" pitchFamily="18" charset="0"/>
                <a:sym typeface="+mn-lt"/>
              </a:rPr>
              <a:t>RA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0</a:t>
            </a:r>
            <a:r>
              <a:rPr lang="en-US" altLang="zh-CN" sz="1200" b="1" dirty="0">
                <a:solidFill>
                  <a:schemeClr val="bg1"/>
                </a:solidFill>
                <a:ea typeface="楷体" panose="02010609060101010101" pitchFamily="49" charset="-122"/>
                <a:cs typeface="Times New Roman" panose="02020603050405020304" pitchFamily="18" charset="0"/>
                <a:sym typeface="+mn-lt"/>
              </a:rPr>
              <a:t>RA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1</a:t>
            </a:r>
            <a:r>
              <a:rPr lang="en-US" altLang="zh-CN" sz="1200" b="1" dirty="0">
                <a:solidFill>
                  <a:schemeClr val="bg1"/>
                </a:solidFill>
                <a:ea typeface="楷体" panose="02010609060101010101" pitchFamily="49" charset="-122"/>
                <a:cs typeface="Times New Roman" panose="02020603050405020304" pitchFamily="18" charset="0"/>
                <a:sym typeface="+mn-lt"/>
              </a:rPr>
              <a:t> = 01</a:t>
            </a:r>
          </a:p>
          <a:p>
            <a:r>
              <a:rPr lang="en-US" altLang="zh-CN" sz="1200" b="1" dirty="0">
                <a:solidFill>
                  <a:schemeClr val="bg1"/>
                </a:solidFill>
                <a:ea typeface="楷体" panose="02010609060101010101" pitchFamily="49" charset="-122"/>
                <a:cs typeface="Times New Roman" panose="02020603050405020304" pitchFamily="18" charset="0"/>
                <a:sym typeface="+mn-lt"/>
              </a:rPr>
              <a:t>LDS</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B</a:t>
            </a:r>
            <a:endParaRPr lang="en-US" altLang="zh-CN" sz="1200" b="1" dirty="0">
              <a:solidFill>
                <a:schemeClr val="bg1"/>
              </a:solidFill>
              <a:ea typeface="楷体" panose="02010609060101010101" pitchFamily="49" charset="-122"/>
              <a:cs typeface="Times New Roman" panose="02020603050405020304" pitchFamily="18" charset="0"/>
              <a:sym typeface="+mn-lt"/>
            </a:endParaRPr>
          </a:p>
        </p:txBody>
      </p:sp>
      <p:sp>
        <p:nvSpPr>
          <p:cNvPr id="78" name="矩形 77">
            <a:extLst>
              <a:ext uri="{FF2B5EF4-FFF2-40B4-BE49-F238E27FC236}">
                <a16:creationId xmlns:a16="http://schemas.microsoft.com/office/drawing/2014/main" id="{B16172A8-B212-941F-699F-BBF00B6BBCE8}"/>
              </a:ext>
            </a:extLst>
          </p:cNvPr>
          <p:cNvSpPr/>
          <p:nvPr/>
        </p:nvSpPr>
        <p:spPr>
          <a:xfrm>
            <a:off x="3131840" y="5085184"/>
            <a:ext cx="1101135" cy="830997"/>
          </a:xfrm>
          <a:prstGeom prst="rect">
            <a:avLst/>
          </a:prstGeom>
        </p:spPr>
        <p:txBody>
          <a:bodyPr wrap="none">
            <a:spAutoFit/>
          </a:bodyPr>
          <a:lstStyle/>
          <a:p>
            <a:r>
              <a:rPr lang="en-US" altLang="zh-CN" sz="1200" b="1" dirty="0">
                <a:solidFill>
                  <a:schemeClr val="bg1"/>
                </a:solidFill>
                <a:ea typeface="楷体" panose="02010609060101010101" pitchFamily="49" charset="-122"/>
                <a:cs typeface="Times New Roman" panose="02020603050405020304" pitchFamily="18" charset="0"/>
                <a:sym typeface="+mn-lt"/>
              </a:rPr>
              <a:t>S</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B</a:t>
            </a:r>
            <a:r>
              <a:rPr lang="en-US" altLang="zh-CN" sz="1200" b="1" dirty="0">
                <a:solidFill>
                  <a:schemeClr val="bg1"/>
                </a:solidFill>
                <a:ea typeface="楷体" panose="02010609060101010101" pitchFamily="49" charset="-122"/>
                <a:cs typeface="Times New Roman" panose="02020603050405020304" pitchFamily="18" charset="0"/>
                <a:sym typeface="+mn-lt"/>
              </a:rPr>
              <a:t>-ALU</a:t>
            </a:r>
          </a:p>
          <a:p>
            <a:r>
              <a:rPr lang="en-US" altLang="zh-CN" sz="1200" b="1" dirty="0">
                <a:solidFill>
                  <a:schemeClr val="bg1"/>
                </a:solidFill>
                <a:ea typeface="楷体" panose="02010609060101010101" pitchFamily="49" charset="-122"/>
                <a:cs typeface="Times New Roman" panose="02020603050405020304" pitchFamily="18" charset="0"/>
                <a:sym typeface="+mn-lt"/>
              </a:rPr>
              <a:t>W</a:t>
            </a:r>
          </a:p>
          <a:p>
            <a:r>
              <a:rPr lang="en-US" altLang="zh-CN" sz="1200" b="1" dirty="0">
                <a:solidFill>
                  <a:schemeClr val="bg1"/>
                </a:solidFill>
                <a:ea typeface="楷体" panose="02010609060101010101" pitchFamily="49" charset="-122"/>
                <a:cs typeface="Times New Roman" panose="02020603050405020304" pitchFamily="18" charset="0"/>
                <a:sym typeface="+mn-lt"/>
              </a:rPr>
              <a:t>WA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0</a:t>
            </a:r>
            <a:r>
              <a:rPr lang="en-US" altLang="zh-CN" sz="1200" b="1" dirty="0">
                <a:solidFill>
                  <a:schemeClr val="bg1"/>
                </a:solidFill>
                <a:ea typeface="楷体" panose="02010609060101010101" pitchFamily="49" charset="-122"/>
                <a:cs typeface="Times New Roman" panose="02020603050405020304" pitchFamily="18" charset="0"/>
                <a:sym typeface="+mn-lt"/>
              </a:rPr>
              <a:t>WA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1</a:t>
            </a:r>
            <a:r>
              <a:rPr lang="en-US" altLang="zh-CN" sz="1200" b="1" dirty="0">
                <a:solidFill>
                  <a:schemeClr val="bg1"/>
                </a:solidFill>
                <a:ea typeface="楷体" panose="02010609060101010101" pitchFamily="49" charset="-122"/>
                <a:cs typeface="Times New Roman" panose="02020603050405020304" pitchFamily="18" charset="0"/>
                <a:sym typeface="+mn-lt"/>
              </a:rPr>
              <a:t> = 01</a:t>
            </a:r>
          </a:p>
          <a:p>
            <a:r>
              <a:rPr lang="en-US" altLang="zh-CN" sz="1200" dirty="0">
                <a:solidFill>
                  <a:schemeClr val="bg1"/>
                </a:solidFill>
                <a:ea typeface="楷体" panose="02010609060101010101" pitchFamily="49" charset="-122"/>
                <a:cs typeface="Times New Roman" panose="02020603050405020304" pitchFamily="18" charset="0"/>
                <a:sym typeface="+mn-lt"/>
              </a:rPr>
              <a:t>~</a:t>
            </a:r>
            <a:endParaRPr lang="zh-CN" altLang="en-US" sz="1200" dirty="0">
              <a:solidFill>
                <a:schemeClr val="bg1"/>
              </a:solidFill>
              <a:ea typeface="楷体" panose="02010609060101010101" pitchFamily="49" charset="-122"/>
              <a:cs typeface="Times New Roman" panose="02020603050405020304" pitchFamily="18" charset="0"/>
              <a:sym typeface="+mn-lt"/>
            </a:endParaRPr>
          </a:p>
        </p:txBody>
      </p:sp>
      <p:graphicFrame>
        <p:nvGraphicFramePr>
          <p:cNvPr id="81" name="表格 80">
            <a:extLst>
              <a:ext uri="{FF2B5EF4-FFF2-40B4-BE49-F238E27FC236}">
                <a16:creationId xmlns:a16="http://schemas.microsoft.com/office/drawing/2014/main" id="{65E4B7D6-DCD6-CE13-B4AA-3D3062464CD0}"/>
              </a:ext>
            </a:extLst>
          </p:cNvPr>
          <p:cNvGraphicFramePr>
            <a:graphicFrameLocks noGrp="1"/>
          </p:cNvGraphicFramePr>
          <p:nvPr>
            <p:extLst>
              <p:ext uri="{D42A27DB-BD31-4B8C-83A1-F6EECF244321}">
                <p14:modId xmlns:p14="http://schemas.microsoft.com/office/powerpoint/2010/main" val="1272825247"/>
              </p:ext>
            </p:extLst>
          </p:nvPr>
        </p:nvGraphicFramePr>
        <p:xfrm>
          <a:off x="1043608" y="1397000"/>
          <a:ext cx="4320000" cy="303808"/>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3733545467"/>
                    </a:ext>
                  </a:extLst>
                </a:gridCol>
                <a:gridCol w="360000">
                  <a:extLst>
                    <a:ext uri="{9D8B030D-6E8A-4147-A177-3AD203B41FA5}">
                      <a16:colId xmlns:a16="http://schemas.microsoft.com/office/drawing/2014/main" val="244135945"/>
                    </a:ext>
                  </a:extLst>
                </a:gridCol>
                <a:gridCol w="360000">
                  <a:extLst>
                    <a:ext uri="{9D8B030D-6E8A-4147-A177-3AD203B41FA5}">
                      <a16:colId xmlns:a16="http://schemas.microsoft.com/office/drawing/2014/main" val="3257861714"/>
                    </a:ext>
                  </a:extLst>
                </a:gridCol>
                <a:gridCol w="360000">
                  <a:extLst>
                    <a:ext uri="{9D8B030D-6E8A-4147-A177-3AD203B41FA5}">
                      <a16:colId xmlns:a16="http://schemas.microsoft.com/office/drawing/2014/main" val="1846587102"/>
                    </a:ext>
                  </a:extLst>
                </a:gridCol>
                <a:gridCol w="360000">
                  <a:extLst>
                    <a:ext uri="{9D8B030D-6E8A-4147-A177-3AD203B41FA5}">
                      <a16:colId xmlns:a16="http://schemas.microsoft.com/office/drawing/2014/main" val="1401666840"/>
                    </a:ext>
                  </a:extLst>
                </a:gridCol>
                <a:gridCol w="360000">
                  <a:extLst>
                    <a:ext uri="{9D8B030D-6E8A-4147-A177-3AD203B41FA5}">
                      <a16:colId xmlns:a16="http://schemas.microsoft.com/office/drawing/2014/main" val="691851780"/>
                    </a:ext>
                  </a:extLst>
                </a:gridCol>
                <a:gridCol w="360000">
                  <a:extLst>
                    <a:ext uri="{9D8B030D-6E8A-4147-A177-3AD203B41FA5}">
                      <a16:colId xmlns:a16="http://schemas.microsoft.com/office/drawing/2014/main" val="2648135567"/>
                    </a:ext>
                  </a:extLst>
                </a:gridCol>
                <a:gridCol w="360000">
                  <a:extLst>
                    <a:ext uri="{9D8B030D-6E8A-4147-A177-3AD203B41FA5}">
                      <a16:colId xmlns:a16="http://schemas.microsoft.com/office/drawing/2014/main" val="3205478723"/>
                    </a:ext>
                  </a:extLst>
                </a:gridCol>
                <a:gridCol w="360000">
                  <a:extLst>
                    <a:ext uri="{9D8B030D-6E8A-4147-A177-3AD203B41FA5}">
                      <a16:colId xmlns:a16="http://schemas.microsoft.com/office/drawing/2014/main" val="570470096"/>
                    </a:ext>
                  </a:extLst>
                </a:gridCol>
                <a:gridCol w="360000">
                  <a:extLst>
                    <a:ext uri="{9D8B030D-6E8A-4147-A177-3AD203B41FA5}">
                      <a16:colId xmlns:a16="http://schemas.microsoft.com/office/drawing/2014/main" val="3937867207"/>
                    </a:ext>
                  </a:extLst>
                </a:gridCol>
                <a:gridCol w="360000">
                  <a:extLst>
                    <a:ext uri="{9D8B030D-6E8A-4147-A177-3AD203B41FA5}">
                      <a16:colId xmlns:a16="http://schemas.microsoft.com/office/drawing/2014/main" val="3209838813"/>
                    </a:ext>
                  </a:extLst>
                </a:gridCol>
                <a:gridCol w="360000">
                  <a:extLst>
                    <a:ext uri="{9D8B030D-6E8A-4147-A177-3AD203B41FA5}">
                      <a16:colId xmlns:a16="http://schemas.microsoft.com/office/drawing/2014/main" val="2556397044"/>
                    </a:ext>
                  </a:extLst>
                </a:gridCol>
              </a:tblGrid>
              <a:tr h="303808">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RA</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RA</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WA</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WA</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R</a:t>
                      </a:r>
                      <a:endParaRPr lang="zh-CN" alt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W</a:t>
                      </a:r>
                      <a:endParaRPr lang="zh-CN" alt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LDS</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A</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LDS</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B</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800" dirty="0">
                          <a:solidFill>
                            <a:schemeClr val="bg1">
                              <a:lumMod val="95000"/>
                              <a:lumOff val="5000"/>
                            </a:schemeClr>
                          </a:solidFill>
                          <a:latin typeface="Times New Roman" panose="02020603050405020304" pitchFamily="18" charset="0"/>
                          <a:cs typeface="Times New Roman" panose="02020603050405020304" pitchFamily="18" charset="0"/>
                        </a:rPr>
                        <a:t>S</a:t>
                      </a:r>
                      <a:r>
                        <a:rPr lang="en-US" altLang="zh-CN" sz="800" baseline="-25000" dirty="0">
                          <a:solidFill>
                            <a:schemeClr val="bg1">
                              <a:lumMod val="95000"/>
                              <a:lumOff val="5000"/>
                            </a:schemeClr>
                          </a:solidFill>
                          <a:latin typeface="Times New Roman" panose="02020603050405020304" pitchFamily="18" charset="0"/>
                          <a:cs typeface="Times New Roman" panose="02020603050405020304" pitchFamily="18" charset="0"/>
                        </a:rPr>
                        <a:t>B</a:t>
                      </a:r>
                      <a:r>
                        <a:rPr lang="en-US" altLang="zh-CN" sz="800" dirty="0">
                          <a:solidFill>
                            <a:schemeClr val="bg1">
                              <a:lumMod val="95000"/>
                              <a:lumOff val="5000"/>
                            </a:schemeClr>
                          </a:solidFill>
                          <a:latin typeface="Times New Roman" panose="02020603050405020304" pitchFamily="18" charset="0"/>
                          <a:cs typeface="Times New Roman" panose="02020603050405020304" pitchFamily="18" charset="0"/>
                        </a:rPr>
                        <a:t>-ALU</a:t>
                      </a:r>
                      <a:endParaRPr lang="zh-CN" altLang="en-US" sz="8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800" dirty="0">
                          <a:solidFill>
                            <a:schemeClr val="bg1">
                              <a:lumMod val="95000"/>
                              <a:lumOff val="5000"/>
                            </a:schemeClr>
                          </a:solidFill>
                          <a:latin typeface="Times New Roman" panose="02020603050405020304" pitchFamily="18" charset="0"/>
                          <a:cs typeface="Times New Roman" panose="02020603050405020304" pitchFamily="18" charset="0"/>
                        </a:rPr>
                        <a:t>S</a:t>
                      </a:r>
                      <a:r>
                        <a:rPr lang="en-US" altLang="zh-CN" sz="800" baseline="-25000" dirty="0">
                          <a:solidFill>
                            <a:schemeClr val="bg1">
                              <a:lumMod val="95000"/>
                              <a:lumOff val="5000"/>
                            </a:schemeClr>
                          </a:solidFill>
                          <a:latin typeface="Times New Roman" panose="02020603050405020304" pitchFamily="18" charset="0"/>
                          <a:cs typeface="Times New Roman" panose="02020603050405020304" pitchFamily="18" charset="0"/>
                        </a:rPr>
                        <a:t>B</a:t>
                      </a:r>
                      <a:r>
                        <a:rPr lang="en-US" altLang="zh-CN" sz="800" dirty="0">
                          <a:solidFill>
                            <a:schemeClr val="bg1">
                              <a:lumMod val="95000"/>
                              <a:lumOff val="5000"/>
                            </a:schemeClr>
                          </a:solidFill>
                          <a:latin typeface="Times New Roman" panose="02020603050405020304" pitchFamily="18" charset="0"/>
                          <a:cs typeface="Times New Roman" panose="02020603050405020304" pitchFamily="18" charset="0"/>
                        </a:rPr>
                        <a:t>-ALU</a:t>
                      </a:r>
                      <a:endParaRPr lang="zh-CN" altLang="en-US" sz="8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Reset</a:t>
                      </a:r>
                      <a:endParaRPr lang="zh-CN" alt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b="0"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a:t>
                      </a:r>
                      <a:endParaRPr lang="zh-CN" altLang="en-US" sz="900" dirty="0">
                        <a:solidFill>
                          <a:schemeClr val="bg1">
                            <a:lumMod val="95000"/>
                            <a:lumOff val="5000"/>
                          </a:schemeClr>
                        </a:solidFill>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85" name="图示 84">
            <a:extLst>
              <a:ext uri="{FF2B5EF4-FFF2-40B4-BE49-F238E27FC236}">
                <a16:creationId xmlns:a16="http://schemas.microsoft.com/office/drawing/2014/main" id="{B8C3D9CF-478D-DC8D-ABC8-E8590D66AECE}"/>
              </a:ext>
            </a:extLst>
          </p:cNvPr>
          <p:cNvGraphicFramePr/>
          <p:nvPr>
            <p:extLst>
              <p:ext uri="{D42A27DB-BD31-4B8C-83A1-F6EECF244321}">
                <p14:modId xmlns:p14="http://schemas.microsoft.com/office/powerpoint/2010/main" val="864142996"/>
              </p:ext>
            </p:extLst>
          </p:nvPr>
        </p:nvGraphicFramePr>
        <p:xfrm>
          <a:off x="4716016" y="3933056"/>
          <a:ext cx="3456384" cy="1944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6" name="文本框 85">
            <a:extLst>
              <a:ext uri="{FF2B5EF4-FFF2-40B4-BE49-F238E27FC236}">
                <a16:creationId xmlns:a16="http://schemas.microsoft.com/office/drawing/2014/main" id="{224F13A9-9223-DA49-549B-806494B883C9}"/>
              </a:ext>
            </a:extLst>
          </p:cNvPr>
          <p:cNvSpPr txBox="1"/>
          <p:nvPr/>
        </p:nvSpPr>
        <p:spPr>
          <a:xfrm>
            <a:off x="5292080" y="4383272"/>
            <a:ext cx="2016224" cy="1421992"/>
          </a:xfrm>
          <a:prstGeom prst="rect">
            <a:avLst/>
          </a:prstGeom>
          <a:noFill/>
        </p:spPr>
        <p:txBody>
          <a:bodyPr wrap="square">
            <a:spAutoFit/>
          </a:bodyPr>
          <a:lstStyle/>
          <a:p>
            <a:pPr eaLnBrk="1">
              <a:lnSpc>
                <a:spcPct val="150000"/>
              </a:lnSpc>
              <a:buNone/>
            </a:pPr>
            <a:r>
              <a:rPr lang="en-US" altLang="zh-CN" sz="2000" dirty="0">
                <a:solidFill>
                  <a:schemeClr val="bg1"/>
                </a:solidFill>
                <a:cs typeface="+mn-ea"/>
                <a:sym typeface="+mn-lt"/>
              </a:rPr>
              <a:t>00** 1010 0000</a:t>
            </a:r>
          </a:p>
          <a:p>
            <a:pPr eaLnBrk="1" hangingPunct="1">
              <a:lnSpc>
                <a:spcPct val="150000"/>
              </a:lnSpc>
              <a:buFont typeface="Wingdings" pitchFamily="2" charset="2"/>
              <a:buNone/>
            </a:pPr>
            <a:r>
              <a:rPr lang="en-US" altLang="zh-CN" sz="2000" dirty="0">
                <a:solidFill>
                  <a:schemeClr val="bg1"/>
                </a:solidFill>
                <a:cs typeface="+mn-ea"/>
                <a:sym typeface="+mn-lt"/>
              </a:rPr>
              <a:t>01** 1001 0000</a:t>
            </a:r>
          </a:p>
          <a:p>
            <a:pPr eaLnBrk="1" hangingPunct="1">
              <a:lnSpc>
                <a:spcPct val="150000"/>
              </a:lnSpc>
              <a:buFont typeface="Wingdings" pitchFamily="2" charset="2"/>
              <a:buNone/>
            </a:pPr>
            <a:r>
              <a:rPr lang="en-US" altLang="zh-CN" sz="2000" dirty="0">
                <a:solidFill>
                  <a:schemeClr val="bg1"/>
                </a:solidFill>
                <a:cs typeface="+mn-ea"/>
                <a:sym typeface="+mn-lt"/>
              </a:rPr>
              <a:t>**01 0100 1001</a:t>
            </a:r>
          </a:p>
        </p:txBody>
      </p:sp>
      <p:cxnSp>
        <p:nvCxnSpPr>
          <p:cNvPr id="88" name="直接连接符 87">
            <a:extLst>
              <a:ext uri="{FF2B5EF4-FFF2-40B4-BE49-F238E27FC236}">
                <a16:creationId xmlns:a16="http://schemas.microsoft.com/office/drawing/2014/main" id="{EB7E56E7-99FE-2DDB-6BE0-2328F07A15BB}"/>
              </a:ext>
            </a:extLst>
          </p:cNvPr>
          <p:cNvCxnSpPr>
            <a:cxnSpLocks/>
          </p:cNvCxnSpPr>
          <p:nvPr/>
        </p:nvCxnSpPr>
        <p:spPr>
          <a:xfrm>
            <a:off x="4294057" y="1494310"/>
            <a:ext cx="72008" cy="0"/>
          </a:xfrm>
          <a:prstGeom prst="line">
            <a:avLst/>
          </a:prstGeom>
          <a:ln w="1270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29805E5-FAC6-6853-5C99-236FF5FBEF0A}"/>
              </a:ext>
            </a:extLst>
          </p:cNvPr>
          <p:cNvSpPr>
            <a:spLocks noGrp="1"/>
          </p:cNvSpPr>
          <p:nvPr>
            <p:ph type="sldNum" sz="quarter" idx="11"/>
          </p:nvPr>
        </p:nvSpPr>
        <p:spPr/>
        <p:txBody>
          <a:bodyPr/>
          <a:lstStyle/>
          <a:p>
            <a:pPr>
              <a:defRPr/>
            </a:pPr>
            <a:fld id="{168FAD51-4924-4E26-8EE5-0F0F7972BA28}" type="slidenum">
              <a:rPr lang="en-US" smtClean="0"/>
              <a:pPr>
                <a:defRPr/>
              </a:pPr>
              <a:t>62</a:t>
            </a:fld>
            <a:endParaRPr lang="en-US" dirty="0"/>
          </a:p>
        </p:txBody>
      </p:sp>
      <p:graphicFrame>
        <p:nvGraphicFramePr>
          <p:cNvPr id="82" name="表格 81">
            <a:extLst>
              <a:ext uri="{FF2B5EF4-FFF2-40B4-BE49-F238E27FC236}">
                <a16:creationId xmlns:a16="http://schemas.microsoft.com/office/drawing/2014/main" id="{59C8D699-4AF2-77C8-2903-B67AE66D42A3}"/>
              </a:ext>
            </a:extLst>
          </p:cNvPr>
          <p:cNvGraphicFramePr>
            <a:graphicFrameLocks noGrp="1"/>
          </p:cNvGraphicFramePr>
          <p:nvPr>
            <p:extLst>
              <p:ext uri="{D42A27DB-BD31-4B8C-83A1-F6EECF244321}">
                <p14:modId xmlns:p14="http://schemas.microsoft.com/office/powerpoint/2010/main" val="2786800996"/>
              </p:ext>
            </p:extLst>
          </p:nvPr>
        </p:nvGraphicFramePr>
        <p:xfrm>
          <a:off x="1043608" y="1397000"/>
          <a:ext cx="4320000" cy="303808"/>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3733545467"/>
                    </a:ext>
                  </a:extLst>
                </a:gridCol>
                <a:gridCol w="360000">
                  <a:extLst>
                    <a:ext uri="{9D8B030D-6E8A-4147-A177-3AD203B41FA5}">
                      <a16:colId xmlns:a16="http://schemas.microsoft.com/office/drawing/2014/main" val="61296328"/>
                    </a:ext>
                  </a:extLst>
                </a:gridCol>
                <a:gridCol w="360000">
                  <a:extLst>
                    <a:ext uri="{9D8B030D-6E8A-4147-A177-3AD203B41FA5}">
                      <a16:colId xmlns:a16="http://schemas.microsoft.com/office/drawing/2014/main" val="3257861714"/>
                    </a:ext>
                  </a:extLst>
                </a:gridCol>
                <a:gridCol w="360000">
                  <a:extLst>
                    <a:ext uri="{9D8B030D-6E8A-4147-A177-3AD203B41FA5}">
                      <a16:colId xmlns:a16="http://schemas.microsoft.com/office/drawing/2014/main" val="718882204"/>
                    </a:ext>
                  </a:extLst>
                </a:gridCol>
                <a:gridCol w="360000">
                  <a:extLst>
                    <a:ext uri="{9D8B030D-6E8A-4147-A177-3AD203B41FA5}">
                      <a16:colId xmlns:a16="http://schemas.microsoft.com/office/drawing/2014/main" val="1401666840"/>
                    </a:ext>
                  </a:extLst>
                </a:gridCol>
                <a:gridCol w="360000">
                  <a:extLst>
                    <a:ext uri="{9D8B030D-6E8A-4147-A177-3AD203B41FA5}">
                      <a16:colId xmlns:a16="http://schemas.microsoft.com/office/drawing/2014/main" val="691851780"/>
                    </a:ext>
                  </a:extLst>
                </a:gridCol>
                <a:gridCol w="360000">
                  <a:extLst>
                    <a:ext uri="{9D8B030D-6E8A-4147-A177-3AD203B41FA5}">
                      <a16:colId xmlns:a16="http://schemas.microsoft.com/office/drawing/2014/main" val="2648135567"/>
                    </a:ext>
                  </a:extLst>
                </a:gridCol>
                <a:gridCol w="360000">
                  <a:extLst>
                    <a:ext uri="{9D8B030D-6E8A-4147-A177-3AD203B41FA5}">
                      <a16:colId xmlns:a16="http://schemas.microsoft.com/office/drawing/2014/main" val="3205478723"/>
                    </a:ext>
                  </a:extLst>
                </a:gridCol>
                <a:gridCol w="360000">
                  <a:extLst>
                    <a:ext uri="{9D8B030D-6E8A-4147-A177-3AD203B41FA5}">
                      <a16:colId xmlns:a16="http://schemas.microsoft.com/office/drawing/2014/main" val="570470096"/>
                    </a:ext>
                  </a:extLst>
                </a:gridCol>
                <a:gridCol w="360000">
                  <a:extLst>
                    <a:ext uri="{9D8B030D-6E8A-4147-A177-3AD203B41FA5}">
                      <a16:colId xmlns:a16="http://schemas.microsoft.com/office/drawing/2014/main" val="3937867207"/>
                    </a:ext>
                  </a:extLst>
                </a:gridCol>
                <a:gridCol w="360000">
                  <a:extLst>
                    <a:ext uri="{9D8B030D-6E8A-4147-A177-3AD203B41FA5}">
                      <a16:colId xmlns:a16="http://schemas.microsoft.com/office/drawing/2014/main" val="3209838813"/>
                    </a:ext>
                  </a:extLst>
                </a:gridCol>
                <a:gridCol w="360000">
                  <a:extLst>
                    <a:ext uri="{9D8B030D-6E8A-4147-A177-3AD203B41FA5}">
                      <a16:colId xmlns:a16="http://schemas.microsoft.com/office/drawing/2014/main" val="2556397044"/>
                    </a:ext>
                  </a:extLst>
                </a:gridCol>
              </a:tblGrid>
              <a:tr h="303808">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0</a:t>
                      </a:r>
                      <a:endParaRPr lang="zh-CN" altLang="en-US" sz="1200" b="1" dirty="0">
                        <a:solidFill>
                          <a:schemeClr val="bg1">
                            <a:lumMod val="95000"/>
                            <a:lumOff val="5000"/>
                          </a:schemeClr>
                        </a:solidFill>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83" name="表格 82">
            <a:extLst>
              <a:ext uri="{FF2B5EF4-FFF2-40B4-BE49-F238E27FC236}">
                <a16:creationId xmlns:a16="http://schemas.microsoft.com/office/drawing/2014/main" id="{A680F080-C663-716D-43D3-4DB7654C5105}"/>
              </a:ext>
            </a:extLst>
          </p:cNvPr>
          <p:cNvGraphicFramePr>
            <a:graphicFrameLocks noGrp="1"/>
          </p:cNvGraphicFramePr>
          <p:nvPr>
            <p:extLst>
              <p:ext uri="{D42A27DB-BD31-4B8C-83A1-F6EECF244321}">
                <p14:modId xmlns:p14="http://schemas.microsoft.com/office/powerpoint/2010/main" val="358730987"/>
              </p:ext>
            </p:extLst>
          </p:nvPr>
        </p:nvGraphicFramePr>
        <p:xfrm>
          <a:off x="1043608" y="1397000"/>
          <a:ext cx="4320000" cy="303808"/>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3733545467"/>
                    </a:ext>
                  </a:extLst>
                </a:gridCol>
                <a:gridCol w="360000">
                  <a:extLst>
                    <a:ext uri="{9D8B030D-6E8A-4147-A177-3AD203B41FA5}">
                      <a16:colId xmlns:a16="http://schemas.microsoft.com/office/drawing/2014/main" val="61296328"/>
                    </a:ext>
                  </a:extLst>
                </a:gridCol>
                <a:gridCol w="360000">
                  <a:extLst>
                    <a:ext uri="{9D8B030D-6E8A-4147-A177-3AD203B41FA5}">
                      <a16:colId xmlns:a16="http://schemas.microsoft.com/office/drawing/2014/main" val="3257861714"/>
                    </a:ext>
                  </a:extLst>
                </a:gridCol>
                <a:gridCol w="360000">
                  <a:extLst>
                    <a:ext uri="{9D8B030D-6E8A-4147-A177-3AD203B41FA5}">
                      <a16:colId xmlns:a16="http://schemas.microsoft.com/office/drawing/2014/main" val="718882204"/>
                    </a:ext>
                  </a:extLst>
                </a:gridCol>
                <a:gridCol w="360000">
                  <a:extLst>
                    <a:ext uri="{9D8B030D-6E8A-4147-A177-3AD203B41FA5}">
                      <a16:colId xmlns:a16="http://schemas.microsoft.com/office/drawing/2014/main" val="1401666840"/>
                    </a:ext>
                  </a:extLst>
                </a:gridCol>
                <a:gridCol w="360000">
                  <a:extLst>
                    <a:ext uri="{9D8B030D-6E8A-4147-A177-3AD203B41FA5}">
                      <a16:colId xmlns:a16="http://schemas.microsoft.com/office/drawing/2014/main" val="691851780"/>
                    </a:ext>
                  </a:extLst>
                </a:gridCol>
                <a:gridCol w="360000">
                  <a:extLst>
                    <a:ext uri="{9D8B030D-6E8A-4147-A177-3AD203B41FA5}">
                      <a16:colId xmlns:a16="http://schemas.microsoft.com/office/drawing/2014/main" val="2648135567"/>
                    </a:ext>
                  </a:extLst>
                </a:gridCol>
                <a:gridCol w="360000">
                  <a:extLst>
                    <a:ext uri="{9D8B030D-6E8A-4147-A177-3AD203B41FA5}">
                      <a16:colId xmlns:a16="http://schemas.microsoft.com/office/drawing/2014/main" val="3205478723"/>
                    </a:ext>
                  </a:extLst>
                </a:gridCol>
                <a:gridCol w="360000">
                  <a:extLst>
                    <a:ext uri="{9D8B030D-6E8A-4147-A177-3AD203B41FA5}">
                      <a16:colId xmlns:a16="http://schemas.microsoft.com/office/drawing/2014/main" val="570470096"/>
                    </a:ext>
                  </a:extLst>
                </a:gridCol>
                <a:gridCol w="360000">
                  <a:extLst>
                    <a:ext uri="{9D8B030D-6E8A-4147-A177-3AD203B41FA5}">
                      <a16:colId xmlns:a16="http://schemas.microsoft.com/office/drawing/2014/main" val="3937867207"/>
                    </a:ext>
                  </a:extLst>
                </a:gridCol>
                <a:gridCol w="360000">
                  <a:extLst>
                    <a:ext uri="{9D8B030D-6E8A-4147-A177-3AD203B41FA5}">
                      <a16:colId xmlns:a16="http://schemas.microsoft.com/office/drawing/2014/main" val="3209838813"/>
                    </a:ext>
                  </a:extLst>
                </a:gridCol>
                <a:gridCol w="360000">
                  <a:extLst>
                    <a:ext uri="{9D8B030D-6E8A-4147-A177-3AD203B41FA5}">
                      <a16:colId xmlns:a16="http://schemas.microsoft.com/office/drawing/2014/main" val="2556397044"/>
                    </a:ext>
                  </a:extLst>
                </a:gridCol>
              </a:tblGrid>
              <a:tr h="303808">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0</a:t>
                      </a:r>
                      <a:endParaRPr lang="zh-CN" altLang="en-US" sz="1200" b="1" dirty="0">
                        <a:solidFill>
                          <a:schemeClr val="bg1">
                            <a:lumMod val="95000"/>
                            <a:lumOff val="5000"/>
                          </a:schemeClr>
                        </a:solidFill>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84" name="表格 83">
            <a:extLst>
              <a:ext uri="{FF2B5EF4-FFF2-40B4-BE49-F238E27FC236}">
                <a16:creationId xmlns:a16="http://schemas.microsoft.com/office/drawing/2014/main" id="{3EAF1D85-3501-138D-373C-0809401D8631}"/>
              </a:ext>
            </a:extLst>
          </p:cNvPr>
          <p:cNvGraphicFramePr>
            <a:graphicFrameLocks noGrp="1"/>
          </p:cNvGraphicFramePr>
          <p:nvPr>
            <p:extLst>
              <p:ext uri="{D42A27DB-BD31-4B8C-83A1-F6EECF244321}">
                <p14:modId xmlns:p14="http://schemas.microsoft.com/office/powerpoint/2010/main" val="1135713125"/>
              </p:ext>
            </p:extLst>
          </p:nvPr>
        </p:nvGraphicFramePr>
        <p:xfrm>
          <a:off x="1043608" y="1397000"/>
          <a:ext cx="4320000" cy="303808"/>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3733545467"/>
                    </a:ext>
                  </a:extLst>
                </a:gridCol>
                <a:gridCol w="360000">
                  <a:extLst>
                    <a:ext uri="{9D8B030D-6E8A-4147-A177-3AD203B41FA5}">
                      <a16:colId xmlns:a16="http://schemas.microsoft.com/office/drawing/2014/main" val="61296328"/>
                    </a:ext>
                  </a:extLst>
                </a:gridCol>
                <a:gridCol w="360000">
                  <a:extLst>
                    <a:ext uri="{9D8B030D-6E8A-4147-A177-3AD203B41FA5}">
                      <a16:colId xmlns:a16="http://schemas.microsoft.com/office/drawing/2014/main" val="3257861714"/>
                    </a:ext>
                  </a:extLst>
                </a:gridCol>
                <a:gridCol w="360000">
                  <a:extLst>
                    <a:ext uri="{9D8B030D-6E8A-4147-A177-3AD203B41FA5}">
                      <a16:colId xmlns:a16="http://schemas.microsoft.com/office/drawing/2014/main" val="718882204"/>
                    </a:ext>
                  </a:extLst>
                </a:gridCol>
                <a:gridCol w="360000">
                  <a:extLst>
                    <a:ext uri="{9D8B030D-6E8A-4147-A177-3AD203B41FA5}">
                      <a16:colId xmlns:a16="http://schemas.microsoft.com/office/drawing/2014/main" val="1401666840"/>
                    </a:ext>
                  </a:extLst>
                </a:gridCol>
                <a:gridCol w="360000">
                  <a:extLst>
                    <a:ext uri="{9D8B030D-6E8A-4147-A177-3AD203B41FA5}">
                      <a16:colId xmlns:a16="http://schemas.microsoft.com/office/drawing/2014/main" val="691851780"/>
                    </a:ext>
                  </a:extLst>
                </a:gridCol>
                <a:gridCol w="360000">
                  <a:extLst>
                    <a:ext uri="{9D8B030D-6E8A-4147-A177-3AD203B41FA5}">
                      <a16:colId xmlns:a16="http://schemas.microsoft.com/office/drawing/2014/main" val="2648135567"/>
                    </a:ext>
                  </a:extLst>
                </a:gridCol>
                <a:gridCol w="360000">
                  <a:extLst>
                    <a:ext uri="{9D8B030D-6E8A-4147-A177-3AD203B41FA5}">
                      <a16:colId xmlns:a16="http://schemas.microsoft.com/office/drawing/2014/main" val="3205478723"/>
                    </a:ext>
                  </a:extLst>
                </a:gridCol>
                <a:gridCol w="360000">
                  <a:extLst>
                    <a:ext uri="{9D8B030D-6E8A-4147-A177-3AD203B41FA5}">
                      <a16:colId xmlns:a16="http://schemas.microsoft.com/office/drawing/2014/main" val="570470096"/>
                    </a:ext>
                  </a:extLst>
                </a:gridCol>
                <a:gridCol w="360000">
                  <a:extLst>
                    <a:ext uri="{9D8B030D-6E8A-4147-A177-3AD203B41FA5}">
                      <a16:colId xmlns:a16="http://schemas.microsoft.com/office/drawing/2014/main" val="3937867207"/>
                    </a:ext>
                  </a:extLst>
                </a:gridCol>
                <a:gridCol w="360000">
                  <a:extLst>
                    <a:ext uri="{9D8B030D-6E8A-4147-A177-3AD203B41FA5}">
                      <a16:colId xmlns:a16="http://schemas.microsoft.com/office/drawing/2014/main" val="3209838813"/>
                    </a:ext>
                  </a:extLst>
                </a:gridCol>
                <a:gridCol w="360000">
                  <a:extLst>
                    <a:ext uri="{9D8B030D-6E8A-4147-A177-3AD203B41FA5}">
                      <a16:colId xmlns:a16="http://schemas.microsoft.com/office/drawing/2014/main" val="2556397044"/>
                    </a:ext>
                  </a:extLst>
                </a:gridCol>
              </a:tblGrid>
              <a:tr h="303808">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1"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1"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1</a:t>
                      </a:r>
                      <a:endParaRPr lang="zh-CN" altLang="en-US" sz="1200" b="1" dirty="0">
                        <a:solidFill>
                          <a:schemeClr val="bg1">
                            <a:lumMod val="95000"/>
                            <a:lumOff val="5000"/>
                          </a:schemeClr>
                        </a:solidFill>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spTree>
    <p:extLst>
      <p:ext uri="{BB962C8B-B14F-4D97-AF65-F5344CB8AC3E}">
        <p14:creationId xmlns:p14="http://schemas.microsoft.com/office/powerpoint/2010/main" val="407736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up)">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up)">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wipe(left)">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wipe(left)">
                                      <p:cBhvr>
                                        <p:cTn id="31" dur="500"/>
                                        <p:tgtEl>
                                          <p:spTgt spid="7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fade">
                                      <p:cBhvr>
                                        <p:cTn id="36" dur="500"/>
                                        <p:tgtEl>
                                          <p:spTgt spid="85"/>
                                        </p:tgtEl>
                                      </p:cBhvr>
                                    </p:animEffec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1000"/>
                                        <p:tgtEl>
                                          <p:spTgt spid="82"/>
                                        </p:tgtEl>
                                      </p:cBhvr>
                                    </p:animEffect>
                                    <p:anim calcmode="lin" valueType="num">
                                      <p:cBhvr>
                                        <p:cTn id="42" dur="1000" fill="hold"/>
                                        <p:tgtEl>
                                          <p:spTgt spid="82"/>
                                        </p:tgtEl>
                                        <p:attrNameLst>
                                          <p:attrName>ppt_x</p:attrName>
                                        </p:attrNameLst>
                                      </p:cBhvr>
                                      <p:tavLst>
                                        <p:tav tm="0">
                                          <p:val>
                                            <p:strVal val="#ppt_x"/>
                                          </p:val>
                                        </p:tav>
                                        <p:tav tm="100000">
                                          <p:val>
                                            <p:strVal val="#ppt_x"/>
                                          </p:val>
                                        </p:tav>
                                      </p:tavLst>
                                    </p:anim>
                                    <p:anim calcmode="lin" valueType="num">
                                      <p:cBhvr>
                                        <p:cTn id="43" dur="1000" fill="hold"/>
                                        <p:tgtEl>
                                          <p:spTgt spid="82"/>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86">
                                            <p:txEl>
                                              <p:pRg st="0" end="0"/>
                                            </p:txEl>
                                          </p:spTgt>
                                        </p:tgtEl>
                                        <p:attrNameLst>
                                          <p:attrName>style.visibility</p:attrName>
                                        </p:attrNameLst>
                                      </p:cBhvr>
                                      <p:to>
                                        <p:strVal val="visible"/>
                                      </p:to>
                                    </p:set>
                                    <p:animEffect transition="in" filter="wipe(left)">
                                      <p:cBhvr>
                                        <p:cTn id="47" dur="500"/>
                                        <p:tgtEl>
                                          <p:spTgt spid="8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1000"/>
                                        <p:tgtEl>
                                          <p:spTgt spid="83"/>
                                        </p:tgtEl>
                                      </p:cBhvr>
                                    </p:animEffect>
                                    <p:anim calcmode="lin" valueType="num">
                                      <p:cBhvr>
                                        <p:cTn id="53" dur="1000" fill="hold"/>
                                        <p:tgtEl>
                                          <p:spTgt spid="83"/>
                                        </p:tgtEl>
                                        <p:attrNameLst>
                                          <p:attrName>ppt_x</p:attrName>
                                        </p:attrNameLst>
                                      </p:cBhvr>
                                      <p:tavLst>
                                        <p:tav tm="0">
                                          <p:val>
                                            <p:strVal val="#ppt_x"/>
                                          </p:val>
                                        </p:tav>
                                        <p:tav tm="100000">
                                          <p:val>
                                            <p:strVal val="#ppt_x"/>
                                          </p:val>
                                        </p:tav>
                                      </p:tavLst>
                                    </p:anim>
                                    <p:anim calcmode="lin" valueType="num">
                                      <p:cBhvr>
                                        <p:cTn id="54" dur="1000" fill="hold"/>
                                        <p:tgtEl>
                                          <p:spTgt spid="83"/>
                                        </p:tgtEl>
                                        <p:attrNameLst>
                                          <p:attrName>ppt_y</p:attrName>
                                        </p:attrNameLst>
                                      </p:cBhvr>
                                      <p:tavLst>
                                        <p:tav tm="0">
                                          <p:val>
                                            <p:strVal val="#ppt_y-.1"/>
                                          </p:val>
                                        </p:tav>
                                        <p:tav tm="100000">
                                          <p:val>
                                            <p:strVal val="#ppt_y"/>
                                          </p:val>
                                        </p:tav>
                                      </p:tavLst>
                                    </p:anim>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86">
                                            <p:txEl>
                                              <p:pRg st="1" end="1"/>
                                            </p:txEl>
                                          </p:spTgt>
                                        </p:tgtEl>
                                        <p:attrNameLst>
                                          <p:attrName>style.visibility</p:attrName>
                                        </p:attrNameLst>
                                      </p:cBhvr>
                                      <p:to>
                                        <p:strVal val="visible"/>
                                      </p:to>
                                    </p:set>
                                    <p:animEffect transition="in" filter="wipe(left)">
                                      <p:cBhvr>
                                        <p:cTn id="58" dur="500"/>
                                        <p:tgtEl>
                                          <p:spTgt spid="86">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fade">
                                      <p:cBhvr>
                                        <p:cTn id="63" dur="1000"/>
                                        <p:tgtEl>
                                          <p:spTgt spid="84"/>
                                        </p:tgtEl>
                                      </p:cBhvr>
                                    </p:animEffect>
                                    <p:anim calcmode="lin" valueType="num">
                                      <p:cBhvr>
                                        <p:cTn id="64" dur="1000" fill="hold"/>
                                        <p:tgtEl>
                                          <p:spTgt spid="84"/>
                                        </p:tgtEl>
                                        <p:attrNameLst>
                                          <p:attrName>ppt_x</p:attrName>
                                        </p:attrNameLst>
                                      </p:cBhvr>
                                      <p:tavLst>
                                        <p:tav tm="0">
                                          <p:val>
                                            <p:strVal val="#ppt_x"/>
                                          </p:val>
                                        </p:tav>
                                        <p:tav tm="100000">
                                          <p:val>
                                            <p:strVal val="#ppt_x"/>
                                          </p:val>
                                        </p:tav>
                                      </p:tavLst>
                                    </p:anim>
                                    <p:anim calcmode="lin" valueType="num">
                                      <p:cBhvr>
                                        <p:cTn id="65" dur="1000" fill="hold"/>
                                        <p:tgtEl>
                                          <p:spTgt spid="84"/>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22" presetClass="entr" presetSubtype="8" fill="hold" nodeType="afterEffect">
                                  <p:stCondLst>
                                    <p:cond delay="0"/>
                                  </p:stCondLst>
                                  <p:childTnLst>
                                    <p:set>
                                      <p:cBhvr>
                                        <p:cTn id="68" dur="1" fill="hold">
                                          <p:stCondLst>
                                            <p:cond delay="0"/>
                                          </p:stCondLst>
                                        </p:cTn>
                                        <p:tgtEl>
                                          <p:spTgt spid="86">
                                            <p:txEl>
                                              <p:pRg st="2" end="2"/>
                                            </p:txEl>
                                          </p:spTgt>
                                        </p:tgtEl>
                                        <p:attrNameLst>
                                          <p:attrName>style.visibility</p:attrName>
                                        </p:attrNameLst>
                                      </p:cBhvr>
                                      <p:to>
                                        <p:strVal val="visible"/>
                                      </p:to>
                                    </p:set>
                                    <p:animEffect transition="in" filter="wipe(left)">
                                      <p:cBhvr>
                                        <p:cTn id="69" dur="500"/>
                                        <p:tgtEl>
                                          <p:spTgt spid="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7" grpId="0"/>
      <p:bldP spid="77" grpId="0"/>
      <p:bldP spid="78" grpId="0"/>
      <p:bldGraphic spid="85" grpId="0">
        <p:bldAsOne/>
      </p:bldGraphic>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805C8E7-EED6-C879-A3FF-CA70C7687135}"/>
              </a:ext>
            </a:extLst>
          </p:cNvPr>
          <p:cNvGrpSpPr/>
          <p:nvPr/>
        </p:nvGrpSpPr>
        <p:grpSpPr>
          <a:xfrm>
            <a:off x="1043608" y="2348880"/>
            <a:ext cx="3384376" cy="3583524"/>
            <a:chOff x="4499992" y="1295216"/>
            <a:chExt cx="3960000" cy="3583524"/>
          </a:xfrm>
        </p:grpSpPr>
        <p:sp>
          <p:nvSpPr>
            <p:cNvPr id="26" name="矩形 25">
              <a:extLst>
                <a:ext uri="{FF2B5EF4-FFF2-40B4-BE49-F238E27FC236}">
                  <a16:creationId xmlns:a16="http://schemas.microsoft.com/office/drawing/2014/main" id="{62A2E6FE-9FE0-25F0-27F0-D18622F04789}"/>
                </a:ext>
              </a:extLst>
            </p:cNvPr>
            <p:cNvSpPr/>
            <p:nvPr/>
          </p:nvSpPr>
          <p:spPr>
            <a:xfrm>
              <a:off x="4499992" y="1638740"/>
              <a:ext cx="3960000" cy="3240000"/>
            </a:xfrm>
            <a:prstGeom prst="rect">
              <a:avLst/>
            </a:prstGeom>
            <a:solidFill>
              <a:schemeClr val="tx1"/>
            </a:solidFill>
            <a:ln w="63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4">
              <a:extLst>
                <a:ext uri="{FF2B5EF4-FFF2-40B4-BE49-F238E27FC236}">
                  <a16:creationId xmlns:a16="http://schemas.microsoft.com/office/drawing/2014/main" id="{71E8DD0C-E336-3C6A-3F3B-2DEE5736BB89}"/>
                </a:ext>
              </a:extLst>
            </p:cNvPr>
            <p:cNvSpPr>
              <a:spLocks noChangeArrowheads="1"/>
            </p:cNvSpPr>
            <p:nvPr/>
          </p:nvSpPr>
          <p:spPr bwMode="auto">
            <a:xfrm>
              <a:off x="4499992" y="1295216"/>
              <a:ext cx="3960000" cy="338554"/>
            </a:xfrm>
            <a:prstGeom prst="rect">
              <a:avLst/>
            </a:prstGeom>
            <a:solidFill>
              <a:srgbClr val="C00000"/>
            </a:solidFill>
            <a:ln w="6350" algn="ctr">
              <a:solidFill>
                <a:srgbClr val="C00000"/>
              </a:solidFill>
              <a:miter lim="800000"/>
              <a:headEnd type="none" w="sm" len="sm"/>
              <a:tailEnd type="none" w="sm" len="sm"/>
            </a:ln>
            <a:effectLst/>
          </p:spPr>
          <p:txBody>
            <a:bodyPr wrap="square">
              <a:spAutoFit/>
            </a:bodyPr>
            <a:lstStyle>
              <a:lvl1pPr eaLnBrk="0" hangingPunct="0">
                <a:spcBef>
                  <a:spcPct val="20000"/>
                </a:spcBef>
                <a:buFont typeface="Arial" charset="0"/>
                <a:buChar char="◊"/>
                <a:defRPr sz="3200" b="1">
                  <a:solidFill>
                    <a:srgbClr val="FFFFFF"/>
                  </a:solidFill>
                  <a:latin typeface="Arial" charset="0"/>
                </a:defRPr>
              </a:lvl1pPr>
              <a:lvl2pPr marL="742950" indent="-285750" eaLnBrk="0" hangingPunct="0">
                <a:spcBef>
                  <a:spcPct val="20000"/>
                </a:spcBef>
                <a:buFont typeface="Arial" charset="0"/>
                <a:buChar char="›"/>
                <a:defRPr sz="3200" b="1">
                  <a:solidFill>
                    <a:srgbClr val="FFFFFF"/>
                  </a:solidFill>
                  <a:latin typeface="Arial" charset="0"/>
                </a:defRPr>
              </a:lvl2pPr>
              <a:lvl3pPr marL="1143000" indent="-228600" eaLnBrk="0" hangingPunct="0">
                <a:spcBef>
                  <a:spcPct val="20000"/>
                </a:spcBef>
                <a:buFont typeface="Arial" charset="0"/>
                <a:buChar char="־"/>
                <a:defRPr sz="3200" b="1">
                  <a:solidFill>
                    <a:srgbClr val="FFFFFF"/>
                  </a:solidFill>
                  <a:latin typeface="Arial" charset="0"/>
                </a:defRPr>
              </a:lvl3pPr>
              <a:lvl4pPr marL="1600200" indent="-228600" eaLnBrk="0" hangingPunct="0">
                <a:spcBef>
                  <a:spcPct val="20000"/>
                </a:spcBef>
                <a:buFont typeface="Arial" charset="0"/>
                <a:buChar char="▪"/>
                <a:defRPr sz="2800" b="1">
                  <a:solidFill>
                    <a:srgbClr val="FFFFFF"/>
                  </a:solidFill>
                  <a:latin typeface="Arial" charset="0"/>
                </a:defRPr>
              </a:lvl4pPr>
              <a:lvl5pPr marL="2057400" indent="-228600" eaLnBrk="0" hangingPunct="0">
                <a:spcBef>
                  <a:spcPct val="20000"/>
                </a:spcBef>
                <a:buFont typeface="Arial" charset="0"/>
                <a:buChar char="·"/>
                <a:defRPr sz="2800" b="1">
                  <a:solidFill>
                    <a:srgbClr val="FFFFFF"/>
                  </a:solidFill>
                  <a:latin typeface="Arial" charset="0"/>
                </a:defRPr>
              </a:lvl5pPr>
              <a:lvl6pPr marL="2514600" indent="-228600" eaLnBrk="0" fontAlgn="base" hangingPunct="0">
                <a:spcBef>
                  <a:spcPct val="20000"/>
                </a:spcBef>
                <a:spcAft>
                  <a:spcPct val="0"/>
                </a:spcAft>
                <a:buFont typeface="Arial" charset="0"/>
                <a:buChar char="·"/>
                <a:defRPr sz="2800" b="1">
                  <a:solidFill>
                    <a:srgbClr val="FFFFFF"/>
                  </a:solidFill>
                  <a:latin typeface="Arial" charset="0"/>
                </a:defRPr>
              </a:lvl6pPr>
              <a:lvl7pPr marL="2971800" indent="-228600" eaLnBrk="0" fontAlgn="base" hangingPunct="0">
                <a:spcBef>
                  <a:spcPct val="20000"/>
                </a:spcBef>
                <a:spcAft>
                  <a:spcPct val="0"/>
                </a:spcAft>
                <a:buFont typeface="Arial" charset="0"/>
                <a:buChar char="·"/>
                <a:defRPr sz="2800" b="1">
                  <a:solidFill>
                    <a:srgbClr val="FFFFFF"/>
                  </a:solidFill>
                  <a:latin typeface="Arial" charset="0"/>
                </a:defRPr>
              </a:lvl7pPr>
              <a:lvl8pPr marL="3429000" indent="-228600" eaLnBrk="0" fontAlgn="base" hangingPunct="0">
                <a:spcBef>
                  <a:spcPct val="20000"/>
                </a:spcBef>
                <a:spcAft>
                  <a:spcPct val="0"/>
                </a:spcAft>
                <a:buFont typeface="Arial" charset="0"/>
                <a:buChar char="·"/>
                <a:defRPr sz="2800" b="1">
                  <a:solidFill>
                    <a:srgbClr val="FFFFFF"/>
                  </a:solidFill>
                  <a:latin typeface="Arial" charset="0"/>
                </a:defRPr>
              </a:lvl8pPr>
              <a:lvl9pPr marL="3886200" indent="-228600" eaLnBrk="0" fontAlgn="base" hangingPunct="0">
                <a:spcBef>
                  <a:spcPct val="20000"/>
                </a:spcBef>
                <a:spcAft>
                  <a:spcPct val="0"/>
                </a:spcAft>
                <a:buFont typeface="Arial" charset="0"/>
                <a:buChar char="·"/>
                <a:defRPr sz="2800" b="1">
                  <a:solidFill>
                    <a:srgbClr val="FFFFFF"/>
                  </a:solidFill>
                  <a:latin typeface="Arial" charset="0"/>
                </a:defRPr>
              </a:lvl9pPr>
            </a:lstStyle>
            <a:p>
              <a:pPr eaLnBrk="1" hangingPunct="1">
                <a:spcBef>
                  <a:spcPct val="50000"/>
                </a:spcBef>
                <a:buFontTx/>
                <a:buNone/>
              </a:pPr>
              <a:r>
                <a:rPr lang="zh-CN"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指令</a:t>
              </a:r>
              <a:r>
                <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dirty="0">
                  <a:ea typeface="楷体" panose="02010609060101010101" pitchFamily="49" charset="-122"/>
                  <a:cs typeface="Times New Roman" panose="02020603050405020304" pitchFamily="18" charset="0"/>
                  <a:sym typeface="+mn-lt"/>
                </a:rPr>
                <a:t> </a:t>
              </a:r>
              <a:r>
                <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SUB R2,</a:t>
              </a:r>
              <a:r>
                <a:rPr lang="zh-CN"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 </a:t>
              </a:r>
              <a:r>
                <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R3</a:t>
              </a:r>
              <a:endPar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pic>
        <p:nvPicPr>
          <p:cNvPr id="37891" name="Picture 2" descr="5"/>
          <p:cNvPicPr>
            <a:picLocks noChangeAspect="1" noChangeArrowheads="1"/>
          </p:cNvPicPr>
          <p:nvPr/>
        </p:nvPicPr>
        <p:blipFill rotWithShape="1">
          <a:blip r:embed="rId2">
            <a:extLst>
              <a:ext uri="{28A0092B-C50C-407E-A947-70E740481C1C}">
                <a14:useLocalDpi xmlns:a14="http://schemas.microsoft.com/office/drawing/2010/main" val="0"/>
              </a:ext>
            </a:extLst>
          </a:blip>
          <a:srcRect l="4193" r="7110"/>
          <a:stretch/>
        </p:blipFill>
        <p:spPr bwMode="auto">
          <a:xfrm>
            <a:off x="5004048" y="1340768"/>
            <a:ext cx="3203848" cy="233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Line 66"/>
          <p:cNvSpPr>
            <a:spLocks noChangeShapeType="1"/>
          </p:cNvSpPr>
          <p:nvPr/>
        </p:nvSpPr>
        <p:spPr bwMode="auto">
          <a:xfrm>
            <a:off x="539750" y="6813376"/>
            <a:ext cx="7513638"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600">
              <a:latin typeface="+mn-lt"/>
              <a:ea typeface="+mn-ea"/>
              <a:cs typeface="+mn-ea"/>
              <a:sym typeface="+mn-lt"/>
            </a:endParaRPr>
          </a:p>
        </p:txBody>
      </p:sp>
      <p:sp>
        <p:nvSpPr>
          <p:cNvPr id="80" name="页脚占位符 79">
            <a:extLst>
              <a:ext uri="{FF2B5EF4-FFF2-40B4-BE49-F238E27FC236}">
                <a16:creationId xmlns:a16="http://schemas.microsoft.com/office/drawing/2014/main" id="{7AE12FD4-B958-2FDB-4964-FBDD84CF5F8F}"/>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14" name="矩形 13">
            <a:extLst>
              <a:ext uri="{FF2B5EF4-FFF2-40B4-BE49-F238E27FC236}">
                <a16:creationId xmlns:a16="http://schemas.microsoft.com/office/drawing/2014/main" id="{F10F986C-2C65-BA7D-57AC-D4E1990AB356}"/>
              </a:ext>
            </a:extLst>
          </p:cNvPr>
          <p:cNvSpPr/>
          <p:nvPr/>
        </p:nvSpPr>
        <p:spPr>
          <a:xfrm>
            <a:off x="899592" y="1916832"/>
            <a:ext cx="3557384" cy="369332"/>
          </a:xfrm>
          <a:prstGeom prst="rect">
            <a:avLst/>
          </a:prstGeom>
        </p:spPr>
        <p:txBody>
          <a:bodyPr wrap="none">
            <a:spAutoFit/>
          </a:bodyPr>
          <a:lstStyle/>
          <a:p>
            <a:r>
              <a:rPr lang="en-US" altLang="zh-CN" sz="1800" b="1" dirty="0">
                <a:solidFill>
                  <a:schemeClr val="bg1">
                    <a:lumMod val="95000"/>
                    <a:lumOff val="5000"/>
                  </a:schemeClr>
                </a:solidFill>
                <a:ea typeface="楷体" panose="02010609060101010101" pitchFamily="49" charset="-122"/>
                <a:cs typeface="Times New Roman" panose="02020603050405020304" pitchFamily="18" charset="0"/>
                <a:sym typeface="+mn-lt"/>
              </a:rPr>
              <a:t>(2) </a:t>
            </a:r>
            <a:r>
              <a:rPr lang="zh-CN" altLang="en-US" sz="1800" b="1" dirty="0">
                <a:solidFill>
                  <a:schemeClr val="bg1">
                    <a:lumMod val="95000"/>
                    <a:lumOff val="5000"/>
                  </a:schemeClr>
                </a:solidFill>
                <a:ea typeface="楷体" panose="02010609060101010101" pitchFamily="49" charset="-122"/>
                <a:cs typeface="Times New Roman" panose="02020603050405020304" pitchFamily="18" charset="0"/>
                <a:sym typeface="+mn-lt"/>
              </a:rPr>
              <a:t>画出</a:t>
            </a:r>
            <a:r>
              <a:rPr lang="en-US" altLang="zh-CN" sz="1800" b="1" dirty="0">
                <a:solidFill>
                  <a:srgbClr val="C00000"/>
                </a:solidFill>
                <a:ea typeface="楷体" panose="02010609060101010101" pitchFamily="49" charset="-122"/>
                <a:cs typeface="Times New Roman" panose="02020603050405020304" pitchFamily="18" charset="0"/>
                <a:sym typeface="+mn-lt"/>
              </a:rPr>
              <a:t>SUB R2,</a:t>
            </a:r>
            <a:r>
              <a:rPr lang="zh-CN" altLang="en-US" sz="1800" b="1" dirty="0">
                <a:solidFill>
                  <a:srgbClr val="C00000"/>
                </a:solidFill>
                <a:ea typeface="楷体" panose="02010609060101010101" pitchFamily="49" charset="-122"/>
                <a:cs typeface="Times New Roman" panose="02020603050405020304" pitchFamily="18" charset="0"/>
                <a:sym typeface="+mn-lt"/>
              </a:rPr>
              <a:t> </a:t>
            </a:r>
            <a:r>
              <a:rPr lang="en-US" altLang="zh-CN" sz="1800" b="1" dirty="0">
                <a:solidFill>
                  <a:srgbClr val="C00000"/>
                </a:solidFill>
                <a:ea typeface="楷体" panose="02010609060101010101" pitchFamily="49" charset="-122"/>
                <a:cs typeface="Times New Roman" panose="02020603050405020304" pitchFamily="18" charset="0"/>
                <a:sym typeface="+mn-lt"/>
              </a:rPr>
              <a:t>R3</a:t>
            </a:r>
            <a:r>
              <a:rPr lang="zh-CN" altLang="en-US" sz="1800" b="1" dirty="0">
                <a:solidFill>
                  <a:schemeClr val="bg1">
                    <a:lumMod val="95000"/>
                    <a:lumOff val="5000"/>
                  </a:schemeClr>
                </a:solidFill>
                <a:ea typeface="楷体" panose="02010609060101010101" pitchFamily="49" charset="-122"/>
                <a:cs typeface="Times New Roman" panose="02020603050405020304" pitchFamily="18" charset="0"/>
                <a:sym typeface="+mn-lt"/>
              </a:rPr>
              <a:t>指令的流程图</a:t>
            </a:r>
          </a:p>
        </p:txBody>
      </p:sp>
      <p:grpSp>
        <p:nvGrpSpPr>
          <p:cNvPr id="79" name="组合 78">
            <a:extLst>
              <a:ext uri="{FF2B5EF4-FFF2-40B4-BE49-F238E27FC236}">
                <a16:creationId xmlns:a16="http://schemas.microsoft.com/office/drawing/2014/main" id="{2BE3C339-94DE-FA34-ACD5-5BF0FDF790A6}"/>
              </a:ext>
            </a:extLst>
          </p:cNvPr>
          <p:cNvGrpSpPr/>
          <p:nvPr/>
        </p:nvGrpSpPr>
        <p:grpSpPr>
          <a:xfrm>
            <a:off x="1403368" y="2852936"/>
            <a:ext cx="1728192" cy="2961420"/>
            <a:chOff x="1403368" y="2852936"/>
            <a:chExt cx="1728192" cy="2961420"/>
          </a:xfrm>
        </p:grpSpPr>
        <p:sp>
          <p:nvSpPr>
            <p:cNvPr id="28" name="文本框 27">
              <a:extLst>
                <a:ext uri="{FF2B5EF4-FFF2-40B4-BE49-F238E27FC236}">
                  <a16:creationId xmlns:a16="http://schemas.microsoft.com/office/drawing/2014/main" id="{0D4B156F-D6D2-02B8-E999-5F0862B0F6DC}"/>
                </a:ext>
              </a:extLst>
            </p:cNvPr>
            <p:cNvSpPr txBox="1"/>
            <p:nvPr/>
          </p:nvSpPr>
          <p:spPr>
            <a:xfrm>
              <a:off x="1403368" y="2852936"/>
              <a:ext cx="1728192" cy="360040"/>
            </a:xfrm>
            <a:prstGeom prst="rect">
              <a:avLst/>
            </a:prstGeom>
            <a:solidFill>
              <a:srgbClr val="54A77D"/>
            </a:solidFill>
            <a:ln w="19050">
              <a:solidFill>
                <a:schemeClr val="accent6">
                  <a:lumMod val="40000"/>
                  <a:lumOff val="60000"/>
                </a:schemeClr>
              </a:solidFill>
            </a:ln>
          </p:spPr>
          <p:txBody>
            <a:bodyPr wrap="square" rtlCol="0" anchor="ctr" anchorCtr="0">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取指</a:t>
              </a:r>
            </a:p>
          </p:txBody>
        </p:sp>
        <p:sp>
          <p:nvSpPr>
            <p:cNvPr id="29" name="流程图: 决策 28">
              <a:extLst>
                <a:ext uri="{FF2B5EF4-FFF2-40B4-BE49-F238E27FC236}">
                  <a16:creationId xmlns:a16="http://schemas.microsoft.com/office/drawing/2014/main" id="{3F1C85FD-2174-F8E0-9976-E4BD94538E57}"/>
                </a:ext>
              </a:extLst>
            </p:cNvPr>
            <p:cNvSpPr/>
            <p:nvPr/>
          </p:nvSpPr>
          <p:spPr>
            <a:xfrm>
              <a:off x="1691400" y="3417821"/>
              <a:ext cx="1152128" cy="396000"/>
            </a:xfrm>
            <a:prstGeom prst="flowChartDecision">
              <a:avLst/>
            </a:prstGeom>
            <a:solidFill>
              <a:srgbClr val="54A77D"/>
            </a:solidFill>
            <a:ln w="19050">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0" lang="zh-CN" altLang="en-US" sz="1600" b="1" i="0" u="none" strike="noStrike" cap="none" normalizeH="0" baseline="0" dirty="0">
                  <a:ln>
                    <a:noFill/>
                  </a:ln>
                  <a:solidFill>
                    <a:schemeClr val="tx1"/>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测试</a:t>
              </a:r>
              <a:endParaRPr lang="zh-CN" altLang="en-US" sz="16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9F4B1223-AC7C-26FB-F3D7-FA3AB024A935}"/>
                </a:ext>
              </a:extLst>
            </p:cNvPr>
            <p:cNvSpPr txBox="1"/>
            <p:nvPr/>
          </p:nvSpPr>
          <p:spPr>
            <a:xfrm>
              <a:off x="1403368" y="4018666"/>
              <a:ext cx="1728192" cy="360000"/>
            </a:xfrm>
            <a:prstGeom prst="rect">
              <a:avLst/>
            </a:prstGeom>
            <a:solidFill>
              <a:srgbClr val="54A77D"/>
            </a:solidFill>
            <a:ln w="19050">
              <a:solidFill>
                <a:schemeClr val="accent6">
                  <a:lumMod val="40000"/>
                  <a:lumOff val="60000"/>
                </a:schemeClr>
              </a:solidFill>
            </a:ln>
          </p:spPr>
          <p:txBody>
            <a:bodyPr wrap="square" rtlCol="0" anchor="ctr" anchorCtr="0">
              <a:noAutofit/>
            </a:bodyPr>
            <a:lstStyle/>
            <a:p>
              <a:pPr algn="ctr">
                <a:lnSpc>
                  <a:spcPct val="120000"/>
                </a:lnSpc>
              </a:pPr>
              <a:r>
                <a:rPr lang="en-US" altLang="zh-CN" sz="1600" b="1" dirty="0">
                  <a:effectLst>
                    <a:outerShdw blurRad="38100" dist="38100" dir="2700000" algn="tl">
                      <a:srgbClr val="000000">
                        <a:alpha val="43137"/>
                      </a:srgbClr>
                    </a:outerShdw>
                  </a:effectLst>
                  <a:cs typeface="Times New Roman" panose="02020603050405020304" pitchFamily="18" charset="0"/>
                </a:rPr>
                <a:t>R</a:t>
              </a:r>
              <a:r>
                <a:rPr lang="en-US" altLang="zh-CN" sz="1600" b="1" baseline="-25000" dirty="0">
                  <a:effectLst>
                    <a:outerShdw blurRad="38100" dist="38100" dir="2700000" algn="tl">
                      <a:srgbClr val="000000">
                        <a:alpha val="43137"/>
                      </a:srgbClr>
                    </a:outerShdw>
                  </a:effectLst>
                  <a:cs typeface="Times New Roman" panose="02020603050405020304" pitchFamily="18" charset="0"/>
                </a:rPr>
                <a:t>3</a:t>
              </a:r>
              <a:r>
                <a:rPr lang="en-US" altLang="zh-CN" sz="1600" b="1" dirty="0">
                  <a:effectLst>
                    <a:outerShdw blurRad="38100" dist="38100" dir="2700000" algn="tl">
                      <a:srgbClr val="000000">
                        <a:alpha val="43137"/>
                      </a:srgbClr>
                    </a:outerShdw>
                  </a:effectLst>
                  <a:cs typeface="Times New Roman" panose="02020603050405020304" pitchFamily="18" charset="0"/>
                </a:rPr>
                <a:t> </a:t>
              </a:r>
              <a:r>
                <a:rPr lang="en-US" altLang="zh-CN" sz="1600" b="1"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 S</a:t>
              </a:r>
              <a:r>
                <a:rPr lang="en-US" altLang="zh-CN" sz="1600" b="1" baseline="-25000"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A</a:t>
              </a:r>
            </a:p>
          </p:txBody>
        </p:sp>
        <p:sp>
          <p:nvSpPr>
            <p:cNvPr id="31" name="文本框 30">
              <a:extLst>
                <a:ext uri="{FF2B5EF4-FFF2-40B4-BE49-F238E27FC236}">
                  <a16:creationId xmlns:a16="http://schemas.microsoft.com/office/drawing/2014/main" id="{C08EC487-7297-153D-583F-53E31E3746A6}"/>
                </a:ext>
              </a:extLst>
            </p:cNvPr>
            <p:cNvSpPr txBox="1"/>
            <p:nvPr/>
          </p:nvSpPr>
          <p:spPr>
            <a:xfrm>
              <a:off x="1403368" y="4583511"/>
              <a:ext cx="1728192" cy="360000"/>
            </a:xfrm>
            <a:prstGeom prst="rect">
              <a:avLst/>
            </a:prstGeom>
            <a:solidFill>
              <a:srgbClr val="54A77D"/>
            </a:solidFill>
            <a:ln w="19050">
              <a:solidFill>
                <a:schemeClr val="accent6">
                  <a:lumMod val="40000"/>
                  <a:lumOff val="60000"/>
                </a:schemeClr>
              </a:solidFill>
            </a:ln>
          </p:spPr>
          <p:txBody>
            <a:bodyPr wrap="square" rtlCol="0" anchor="ctr" anchorCtr="0">
              <a:noAutofit/>
            </a:bodyPr>
            <a:lstStyle/>
            <a:p>
              <a:pPr algn="ctr">
                <a:lnSpc>
                  <a:spcPct val="120000"/>
                </a:lnSpc>
              </a:pPr>
              <a:r>
                <a:rPr lang="en-US" altLang="zh-CN" sz="1600" b="1" dirty="0">
                  <a:effectLst>
                    <a:outerShdw blurRad="38100" dist="38100" dir="2700000" algn="tl">
                      <a:srgbClr val="000000">
                        <a:alpha val="43137"/>
                      </a:srgbClr>
                    </a:outerShdw>
                  </a:effectLst>
                  <a:cs typeface="Times New Roman" panose="02020603050405020304" pitchFamily="18" charset="0"/>
                </a:rPr>
                <a:t>R</a:t>
              </a:r>
              <a:r>
                <a:rPr lang="en-US" altLang="zh-CN" sz="1600" b="1" baseline="-25000" dirty="0">
                  <a:effectLst>
                    <a:outerShdw blurRad="38100" dist="38100" dir="2700000" algn="tl">
                      <a:srgbClr val="000000">
                        <a:alpha val="43137"/>
                      </a:srgbClr>
                    </a:outerShdw>
                  </a:effectLst>
                  <a:cs typeface="Times New Roman" panose="02020603050405020304" pitchFamily="18" charset="0"/>
                </a:rPr>
                <a:t>2</a:t>
              </a:r>
              <a:r>
                <a:rPr lang="en-US" altLang="zh-CN" sz="1600" b="1" dirty="0">
                  <a:effectLst>
                    <a:outerShdw blurRad="38100" dist="38100" dir="2700000" algn="tl">
                      <a:srgbClr val="000000">
                        <a:alpha val="43137"/>
                      </a:srgbClr>
                    </a:outerShdw>
                  </a:effectLst>
                  <a:cs typeface="Times New Roman" panose="02020603050405020304" pitchFamily="18" charset="0"/>
                </a:rPr>
                <a:t> </a:t>
              </a:r>
              <a:r>
                <a:rPr lang="en-US" altLang="zh-CN" sz="1600" b="1"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 S</a:t>
              </a:r>
              <a:r>
                <a:rPr lang="en-US" altLang="zh-CN" sz="1600" b="1" baseline="-25000"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B</a:t>
              </a:r>
            </a:p>
          </p:txBody>
        </p:sp>
        <p:cxnSp>
          <p:nvCxnSpPr>
            <p:cNvPr id="32" name="直接箭头连接符 31">
              <a:extLst>
                <a:ext uri="{FF2B5EF4-FFF2-40B4-BE49-F238E27FC236}">
                  <a16:creationId xmlns:a16="http://schemas.microsoft.com/office/drawing/2014/main" id="{36108A48-D8EA-DD4B-AD3C-51085B4D7613}"/>
                </a:ext>
              </a:extLst>
            </p:cNvPr>
            <p:cNvCxnSpPr>
              <a:cxnSpLocks/>
              <a:stCxn id="28" idx="2"/>
              <a:endCxn id="29" idx="0"/>
            </p:cNvCxnSpPr>
            <p:nvPr/>
          </p:nvCxnSpPr>
          <p:spPr>
            <a:xfrm>
              <a:off x="2267464" y="3212976"/>
              <a:ext cx="0" cy="204845"/>
            </a:xfrm>
            <a:prstGeom prst="straightConnector1">
              <a:avLst/>
            </a:prstGeom>
            <a:ln w="19050">
              <a:solidFill>
                <a:srgbClr val="54A77D"/>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90567A4-0D38-15EB-8EF8-989F9FD67548}"/>
                </a:ext>
              </a:extLst>
            </p:cNvPr>
            <p:cNvCxnSpPr>
              <a:cxnSpLocks/>
              <a:stCxn id="29" idx="2"/>
              <a:endCxn id="30" idx="0"/>
            </p:cNvCxnSpPr>
            <p:nvPr/>
          </p:nvCxnSpPr>
          <p:spPr>
            <a:xfrm>
              <a:off x="2267464" y="3813821"/>
              <a:ext cx="0" cy="204845"/>
            </a:xfrm>
            <a:prstGeom prst="straightConnector1">
              <a:avLst/>
            </a:prstGeom>
            <a:ln w="19050">
              <a:solidFill>
                <a:srgbClr val="54A77D"/>
              </a:solidFill>
              <a:tailEnd type="stealth"/>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B667FB3-4D97-60EC-9544-B1E354A5265B}"/>
                </a:ext>
              </a:extLst>
            </p:cNvPr>
            <p:cNvCxnSpPr>
              <a:cxnSpLocks/>
              <a:stCxn id="30" idx="2"/>
              <a:endCxn id="31" idx="0"/>
            </p:cNvCxnSpPr>
            <p:nvPr/>
          </p:nvCxnSpPr>
          <p:spPr>
            <a:xfrm>
              <a:off x="2267464" y="4378666"/>
              <a:ext cx="0" cy="204845"/>
            </a:xfrm>
            <a:prstGeom prst="straightConnector1">
              <a:avLst/>
            </a:prstGeom>
            <a:ln w="19050">
              <a:solidFill>
                <a:srgbClr val="54A77D"/>
              </a:solidFill>
              <a:tailEnd type="stealth"/>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7CD82CCC-1B82-1ED1-EA0A-6714A3876DE0}"/>
                </a:ext>
              </a:extLst>
            </p:cNvPr>
            <p:cNvCxnSpPr>
              <a:cxnSpLocks/>
              <a:stCxn id="31" idx="2"/>
              <a:endCxn id="42" idx="0"/>
            </p:cNvCxnSpPr>
            <p:nvPr/>
          </p:nvCxnSpPr>
          <p:spPr>
            <a:xfrm>
              <a:off x="2267464" y="4943511"/>
              <a:ext cx="0" cy="204843"/>
            </a:xfrm>
            <a:prstGeom prst="straightConnector1">
              <a:avLst/>
            </a:prstGeom>
            <a:ln w="19050">
              <a:solidFill>
                <a:srgbClr val="54A77D"/>
              </a:solidFill>
              <a:tailEnd type="stealth"/>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1517AE65-8DBE-CB2A-0AFC-A6DF61475257}"/>
                </a:ext>
              </a:extLst>
            </p:cNvPr>
            <p:cNvSpPr txBox="1"/>
            <p:nvPr/>
          </p:nvSpPr>
          <p:spPr>
            <a:xfrm>
              <a:off x="1403368" y="5148354"/>
              <a:ext cx="1728192" cy="360000"/>
            </a:xfrm>
            <a:prstGeom prst="rect">
              <a:avLst/>
            </a:prstGeom>
            <a:solidFill>
              <a:srgbClr val="54A77D"/>
            </a:solidFill>
            <a:ln w="19050">
              <a:solidFill>
                <a:schemeClr val="accent6">
                  <a:lumMod val="40000"/>
                  <a:lumOff val="60000"/>
                </a:schemeClr>
              </a:solidFill>
            </a:ln>
          </p:spPr>
          <p:txBody>
            <a:bodyPr wrap="square" rtlCol="0" anchor="ctr" anchorCtr="0">
              <a:noAutofit/>
            </a:bodyPr>
            <a:lstStyle/>
            <a:p>
              <a:pPr algn="ctr">
                <a:lnSpc>
                  <a:spcPct val="120000"/>
                </a:lnSpc>
              </a:pPr>
              <a:r>
                <a:rPr lang="en-US" altLang="zh-CN" sz="1600" b="1" dirty="0">
                  <a:effectLst>
                    <a:outerShdw blurRad="38100" dist="38100" dir="2700000" algn="tl">
                      <a:srgbClr val="000000">
                        <a:alpha val="43137"/>
                      </a:srgbClr>
                    </a:outerShdw>
                  </a:effectLst>
                  <a:cs typeface="Times New Roman" panose="02020603050405020304" pitchFamily="18" charset="0"/>
                </a:rPr>
                <a:t>ALU </a:t>
              </a:r>
              <a:r>
                <a:rPr lang="en-US" altLang="zh-CN" sz="1600" b="1"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 R</a:t>
              </a:r>
              <a:r>
                <a:rPr lang="en-US" altLang="zh-CN" sz="1600" b="1" baseline="-25000"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3</a:t>
              </a:r>
            </a:p>
          </p:txBody>
        </p:sp>
        <p:cxnSp>
          <p:nvCxnSpPr>
            <p:cNvPr id="64" name="直接连接符 63">
              <a:extLst>
                <a:ext uri="{FF2B5EF4-FFF2-40B4-BE49-F238E27FC236}">
                  <a16:creationId xmlns:a16="http://schemas.microsoft.com/office/drawing/2014/main" id="{1D4C12A0-98BD-EFB8-78EA-37A0D7DD286E}"/>
                </a:ext>
              </a:extLst>
            </p:cNvPr>
            <p:cNvCxnSpPr>
              <a:cxnSpLocks/>
            </p:cNvCxnSpPr>
            <p:nvPr/>
          </p:nvCxnSpPr>
          <p:spPr bwMode="auto">
            <a:xfrm>
              <a:off x="2269624" y="5517232"/>
              <a:ext cx="0" cy="252000"/>
            </a:xfrm>
            <a:prstGeom prst="line">
              <a:avLst/>
            </a:prstGeom>
            <a:noFill/>
            <a:ln w="19050" cap="sq" cmpd="sng" algn="ctr">
              <a:solidFill>
                <a:srgbClr val="54A77D"/>
              </a:solidFill>
              <a:prstDash val="solid"/>
              <a:round/>
              <a:headEnd type="none" w="sm" len="sm"/>
              <a:tailEnd type="none" w="sm" len="sm"/>
            </a:ln>
            <a:effectLst/>
          </p:spPr>
        </p:cxnSp>
        <p:sp>
          <p:nvSpPr>
            <p:cNvPr id="65" name="任意多边形: 形状 64">
              <a:extLst>
                <a:ext uri="{FF2B5EF4-FFF2-40B4-BE49-F238E27FC236}">
                  <a16:creationId xmlns:a16="http://schemas.microsoft.com/office/drawing/2014/main" id="{B0F777FC-366E-32EE-E51B-4717AA7F4197}"/>
                </a:ext>
              </a:extLst>
            </p:cNvPr>
            <p:cNvSpPr/>
            <p:nvPr/>
          </p:nvSpPr>
          <p:spPr bwMode="auto">
            <a:xfrm rot="1107521">
              <a:off x="2062154" y="5706534"/>
              <a:ext cx="414938" cy="107822"/>
            </a:xfrm>
            <a:custGeom>
              <a:avLst/>
              <a:gdLst>
                <a:gd name="connsiteX0" fmla="*/ 0 w 414938"/>
                <a:gd name="connsiteY0" fmla="*/ 107822 h 107822"/>
                <a:gd name="connsiteX1" fmla="*/ 99892 w 414938"/>
                <a:gd name="connsiteY1" fmla="*/ 30982 h 107822"/>
                <a:gd name="connsiteX2" fmla="*/ 238205 w 414938"/>
                <a:gd name="connsiteY2" fmla="*/ 100138 h 107822"/>
                <a:gd name="connsiteX3" fmla="*/ 376517 w 414938"/>
                <a:gd name="connsiteY3" fmla="*/ 15614 h 107822"/>
                <a:gd name="connsiteX4" fmla="*/ 414938 w 414938"/>
                <a:gd name="connsiteY4" fmla="*/ 246 h 10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38" h="107822">
                  <a:moveTo>
                    <a:pt x="0" y="107822"/>
                  </a:moveTo>
                  <a:cubicBezTo>
                    <a:pt x="30095" y="70042"/>
                    <a:pt x="60191" y="32263"/>
                    <a:pt x="99892" y="30982"/>
                  </a:cubicBezTo>
                  <a:cubicBezTo>
                    <a:pt x="139593" y="29701"/>
                    <a:pt x="192101" y="102699"/>
                    <a:pt x="238205" y="100138"/>
                  </a:cubicBezTo>
                  <a:cubicBezTo>
                    <a:pt x="284309" y="97577"/>
                    <a:pt x="347062" y="32263"/>
                    <a:pt x="376517" y="15614"/>
                  </a:cubicBezTo>
                  <a:cubicBezTo>
                    <a:pt x="405973" y="-1035"/>
                    <a:pt x="410455" y="-395"/>
                    <a:pt x="414938" y="246"/>
                  </a:cubicBezTo>
                </a:path>
              </a:pathLst>
            </a:custGeom>
            <a:noFill/>
            <a:ln w="19050" cap="sq" cmpd="sng" algn="ctr">
              <a:solidFill>
                <a:srgbClr val="54A77D"/>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effectLst/>
                <a:ea typeface="宋体" pitchFamily="2" charset="-122"/>
                <a:cs typeface="Times New Roman" panose="02020603050405020304" pitchFamily="18" charset="0"/>
              </a:endParaRPr>
            </a:p>
          </p:txBody>
        </p:sp>
      </p:grpSp>
      <p:sp>
        <p:nvSpPr>
          <p:cNvPr id="67" name="矩形 66">
            <a:extLst>
              <a:ext uri="{FF2B5EF4-FFF2-40B4-BE49-F238E27FC236}">
                <a16:creationId xmlns:a16="http://schemas.microsoft.com/office/drawing/2014/main" id="{F27B3AC4-20B3-AF13-36CC-06472ED2BD37}"/>
              </a:ext>
            </a:extLst>
          </p:cNvPr>
          <p:cNvSpPr/>
          <p:nvPr/>
        </p:nvSpPr>
        <p:spPr>
          <a:xfrm>
            <a:off x="3131840" y="3789040"/>
            <a:ext cx="971741" cy="646331"/>
          </a:xfrm>
          <a:prstGeom prst="rect">
            <a:avLst/>
          </a:prstGeom>
        </p:spPr>
        <p:txBody>
          <a:bodyPr wrap="none">
            <a:spAutoFit/>
          </a:bodyPr>
          <a:lstStyle/>
          <a:p>
            <a:r>
              <a:rPr lang="en-US" altLang="zh-CN" sz="1200" b="1" dirty="0">
                <a:solidFill>
                  <a:schemeClr val="bg1"/>
                </a:solidFill>
                <a:ea typeface="楷体" panose="02010609060101010101" pitchFamily="49" charset="-122"/>
                <a:cs typeface="Times New Roman" panose="02020603050405020304" pitchFamily="18" charset="0"/>
                <a:sym typeface="+mn-lt"/>
              </a:rPr>
              <a:t>R</a:t>
            </a:r>
          </a:p>
          <a:p>
            <a:r>
              <a:rPr lang="en-US" altLang="zh-CN" sz="1200" b="1" dirty="0">
                <a:solidFill>
                  <a:schemeClr val="bg1"/>
                </a:solidFill>
                <a:ea typeface="楷体" panose="02010609060101010101" pitchFamily="49" charset="-122"/>
                <a:cs typeface="Times New Roman" panose="02020603050405020304" pitchFamily="18" charset="0"/>
                <a:sym typeface="+mn-lt"/>
              </a:rPr>
              <a:t>RA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0</a:t>
            </a:r>
            <a:r>
              <a:rPr lang="en-US" altLang="zh-CN" sz="1200" b="1" dirty="0">
                <a:solidFill>
                  <a:schemeClr val="bg1"/>
                </a:solidFill>
                <a:ea typeface="楷体" panose="02010609060101010101" pitchFamily="49" charset="-122"/>
                <a:cs typeface="Times New Roman" panose="02020603050405020304" pitchFamily="18" charset="0"/>
                <a:sym typeface="+mn-lt"/>
              </a:rPr>
              <a:t>RA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1</a:t>
            </a:r>
            <a:r>
              <a:rPr lang="en-US" altLang="zh-CN" sz="1200" b="1" dirty="0">
                <a:solidFill>
                  <a:schemeClr val="bg1"/>
                </a:solidFill>
                <a:ea typeface="楷体" panose="02010609060101010101" pitchFamily="49" charset="-122"/>
                <a:cs typeface="Times New Roman" panose="02020603050405020304" pitchFamily="18" charset="0"/>
                <a:sym typeface="+mn-lt"/>
              </a:rPr>
              <a:t>=11</a:t>
            </a:r>
          </a:p>
          <a:p>
            <a:r>
              <a:rPr lang="en-US" altLang="zh-CN" sz="1200" b="1" dirty="0">
                <a:solidFill>
                  <a:schemeClr val="bg1"/>
                </a:solidFill>
                <a:ea typeface="楷体" panose="02010609060101010101" pitchFamily="49" charset="-122"/>
                <a:cs typeface="Times New Roman" panose="02020603050405020304" pitchFamily="18" charset="0"/>
                <a:sym typeface="+mn-lt"/>
              </a:rPr>
              <a:t>LDS</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A</a:t>
            </a:r>
            <a:endParaRPr lang="en-US" altLang="zh-CN" sz="1200" b="1" dirty="0">
              <a:solidFill>
                <a:schemeClr val="bg1"/>
              </a:solidFill>
              <a:ea typeface="楷体" panose="02010609060101010101" pitchFamily="49" charset="-122"/>
              <a:cs typeface="Times New Roman" panose="02020603050405020304" pitchFamily="18" charset="0"/>
              <a:sym typeface="+mn-lt"/>
            </a:endParaRPr>
          </a:p>
        </p:txBody>
      </p:sp>
      <p:sp>
        <p:nvSpPr>
          <p:cNvPr id="77" name="矩形 76">
            <a:extLst>
              <a:ext uri="{FF2B5EF4-FFF2-40B4-BE49-F238E27FC236}">
                <a16:creationId xmlns:a16="http://schemas.microsoft.com/office/drawing/2014/main" id="{0620D54A-B970-4427-6187-D89E4FF42FCC}"/>
              </a:ext>
            </a:extLst>
          </p:cNvPr>
          <p:cNvSpPr/>
          <p:nvPr/>
        </p:nvSpPr>
        <p:spPr>
          <a:xfrm>
            <a:off x="3131840" y="4437112"/>
            <a:ext cx="1048685" cy="646331"/>
          </a:xfrm>
          <a:prstGeom prst="rect">
            <a:avLst/>
          </a:prstGeom>
        </p:spPr>
        <p:txBody>
          <a:bodyPr wrap="none">
            <a:spAutoFit/>
          </a:bodyPr>
          <a:lstStyle/>
          <a:p>
            <a:r>
              <a:rPr lang="en-US" altLang="zh-CN" sz="1200" b="1" dirty="0">
                <a:solidFill>
                  <a:schemeClr val="bg1"/>
                </a:solidFill>
                <a:ea typeface="楷体" panose="02010609060101010101" pitchFamily="49" charset="-122"/>
                <a:cs typeface="Times New Roman" panose="02020603050405020304" pitchFamily="18" charset="0"/>
                <a:sym typeface="+mn-lt"/>
              </a:rPr>
              <a:t>R</a:t>
            </a:r>
          </a:p>
          <a:p>
            <a:r>
              <a:rPr lang="en-US" altLang="zh-CN" sz="1200" b="1" dirty="0">
                <a:solidFill>
                  <a:schemeClr val="bg1"/>
                </a:solidFill>
                <a:ea typeface="楷体" panose="02010609060101010101" pitchFamily="49" charset="-122"/>
                <a:cs typeface="Times New Roman" panose="02020603050405020304" pitchFamily="18" charset="0"/>
                <a:sym typeface="+mn-lt"/>
              </a:rPr>
              <a:t>RA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0</a:t>
            </a:r>
            <a:r>
              <a:rPr lang="en-US" altLang="zh-CN" sz="1200" b="1" dirty="0">
                <a:solidFill>
                  <a:schemeClr val="bg1"/>
                </a:solidFill>
                <a:ea typeface="楷体" panose="02010609060101010101" pitchFamily="49" charset="-122"/>
                <a:cs typeface="Times New Roman" panose="02020603050405020304" pitchFamily="18" charset="0"/>
                <a:sym typeface="+mn-lt"/>
              </a:rPr>
              <a:t>RA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1</a:t>
            </a:r>
            <a:r>
              <a:rPr lang="en-US" altLang="zh-CN" sz="1200" b="1" dirty="0">
                <a:solidFill>
                  <a:schemeClr val="bg1"/>
                </a:solidFill>
                <a:ea typeface="楷体" panose="02010609060101010101" pitchFamily="49" charset="-122"/>
                <a:cs typeface="Times New Roman" panose="02020603050405020304" pitchFamily="18" charset="0"/>
                <a:sym typeface="+mn-lt"/>
              </a:rPr>
              <a:t> = 10</a:t>
            </a:r>
          </a:p>
          <a:p>
            <a:r>
              <a:rPr lang="en-US" altLang="zh-CN" sz="1200" b="1" dirty="0">
                <a:solidFill>
                  <a:schemeClr val="bg1"/>
                </a:solidFill>
                <a:ea typeface="楷体" panose="02010609060101010101" pitchFamily="49" charset="-122"/>
                <a:cs typeface="Times New Roman" panose="02020603050405020304" pitchFamily="18" charset="0"/>
                <a:sym typeface="+mn-lt"/>
              </a:rPr>
              <a:t>LDS</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B</a:t>
            </a:r>
            <a:endParaRPr lang="en-US" altLang="zh-CN" sz="1200" b="1" dirty="0">
              <a:solidFill>
                <a:schemeClr val="bg1"/>
              </a:solidFill>
              <a:ea typeface="楷体" panose="02010609060101010101" pitchFamily="49" charset="-122"/>
              <a:cs typeface="Times New Roman" panose="02020603050405020304" pitchFamily="18" charset="0"/>
              <a:sym typeface="+mn-lt"/>
            </a:endParaRPr>
          </a:p>
        </p:txBody>
      </p:sp>
      <p:graphicFrame>
        <p:nvGraphicFramePr>
          <p:cNvPr id="81" name="表格 80">
            <a:extLst>
              <a:ext uri="{FF2B5EF4-FFF2-40B4-BE49-F238E27FC236}">
                <a16:creationId xmlns:a16="http://schemas.microsoft.com/office/drawing/2014/main" id="{65E4B7D6-DCD6-CE13-B4AA-3D3062464CD0}"/>
              </a:ext>
            </a:extLst>
          </p:cNvPr>
          <p:cNvGraphicFramePr>
            <a:graphicFrameLocks noGrp="1"/>
          </p:cNvGraphicFramePr>
          <p:nvPr>
            <p:extLst>
              <p:ext uri="{D42A27DB-BD31-4B8C-83A1-F6EECF244321}">
                <p14:modId xmlns:p14="http://schemas.microsoft.com/office/powerpoint/2010/main" val="125940299"/>
              </p:ext>
            </p:extLst>
          </p:nvPr>
        </p:nvGraphicFramePr>
        <p:xfrm>
          <a:off x="1043608" y="1397000"/>
          <a:ext cx="4320000" cy="303808"/>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3733545467"/>
                    </a:ext>
                  </a:extLst>
                </a:gridCol>
                <a:gridCol w="360000">
                  <a:extLst>
                    <a:ext uri="{9D8B030D-6E8A-4147-A177-3AD203B41FA5}">
                      <a16:colId xmlns:a16="http://schemas.microsoft.com/office/drawing/2014/main" val="244135945"/>
                    </a:ext>
                  </a:extLst>
                </a:gridCol>
                <a:gridCol w="360000">
                  <a:extLst>
                    <a:ext uri="{9D8B030D-6E8A-4147-A177-3AD203B41FA5}">
                      <a16:colId xmlns:a16="http://schemas.microsoft.com/office/drawing/2014/main" val="3257861714"/>
                    </a:ext>
                  </a:extLst>
                </a:gridCol>
                <a:gridCol w="360000">
                  <a:extLst>
                    <a:ext uri="{9D8B030D-6E8A-4147-A177-3AD203B41FA5}">
                      <a16:colId xmlns:a16="http://schemas.microsoft.com/office/drawing/2014/main" val="1846587102"/>
                    </a:ext>
                  </a:extLst>
                </a:gridCol>
                <a:gridCol w="360000">
                  <a:extLst>
                    <a:ext uri="{9D8B030D-6E8A-4147-A177-3AD203B41FA5}">
                      <a16:colId xmlns:a16="http://schemas.microsoft.com/office/drawing/2014/main" val="1401666840"/>
                    </a:ext>
                  </a:extLst>
                </a:gridCol>
                <a:gridCol w="360000">
                  <a:extLst>
                    <a:ext uri="{9D8B030D-6E8A-4147-A177-3AD203B41FA5}">
                      <a16:colId xmlns:a16="http://schemas.microsoft.com/office/drawing/2014/main" val="691851780"/>
                    </a:ext>
                  </a:extLst>
                </a:gridCol>
                <a:gridCol w="360000">
                  <a:extLst>
                    <a:ext uri="{9D8B030D-6E8A-4147-A177-3AD203B41FA5}">
                      <a16:colId xmlns:a16="http://schemas.microsoft.com/office/drawing/2014/main" val="2648135567"/>
                    </a:ext>
                  </a:extLst>
                </a:gridCol>
                <a:gridCol w="360000">
                  <a:extLst>
                    <a:ext uri="{9D8B030D-6E8A-4147-A177-3AD203B41FA5}">
                      <a16:colId xmlns:a16="http://schemas.microsoft.com/office/drawing/2014/main" val="3205478723"/>
                    </a:ext>
                  </a:extLst>
                </a:gridCol>
                <a:gridCol w="360000">
                  <a:extLst>
                    <a:ext uri="{9D8B030D-6E8A-4147-A177-3AD203B41FA5}">
                      <a16:colId xmlns:a16="http://schemas.microsoft.com/office/drawing/2014/main" val="570470096"/>
                    </a:ext>
                  </a:extLst>
                </a:gridCol>
                <a:gridCol w="360000">
                  <a:extLst>
                    <a:ext uri="{9D8B030D-6E8A-4147-A177-3AD203B41FA5}">
                      <a16:colId xmlns:a16="http://schemas.microsoft.com/office/drawing/2014/main" val="3937867207"/>
                    </a:ext>
                  </a:extLst>
                </a:gridCol>
                <a:gridCol w="360000">
                  <a:extLst>
                    <a:ext uri="{9D8B030D-6E8A-4147-A177-3AD203B41FA5}">
                      <a16:colId xmlns:a16="http://schemas.microsoft.com/office/drawing/2014/main" val="3209838813"/>
                    </a:ext>
                  </a:extLst>
                </a:gridCol>
                <a:gridCol w="360000">
                  <a:extLst>
                    <a:ext uri="{9D8B030D-6E8A-4147-A177-3AD203B41FA5}">
                      <a16:colId xmlns:a16="http://schemas.microsoft.com/office/drawing/2014/main" val="2556397044"/>
                    </a:ext>
                  </a:extLst>
                </a:gridCol>
              </a:tblGrid>
              <a:tr h="303808">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RA</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RA</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WA</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WA</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R</a:t>
                      </a:r>
                      <a:endParaRPr lang="zh-CN" alt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W</a:t>
                      </a:r>
                      <a:endParaRPr lang="zh-CN" alt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LDS</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A</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LDS</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B</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S</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B</a:t>
                      </a: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-ALU</a:t>
                      </a:r>
                      <a:endParaRPr lang="zh-CN" alt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S</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B</a:t>
                      </a: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-ALU</a:t>
                      </a:r>
                      <a:endParaRPr lang="zh-CN" alt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Reset</a:t>
                      </a:r>
                      <a:endParaRPr lang="zh-CN" alt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b="0"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a:t>
                      </a:r>
                      <a:endParaRPr lang="zh-CN" altLang="en-US" sz="900" dirty="0">
                        <a:solidFill>
                          <a:schemeClr val="bg1">
                            <a:lumMod val="95000"/>
                            <a:lumOff val="5000"/>
                          </a:schemeClr>
                        </a:solidFill>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82" name="表格 81">
            <a:extLst>
              <a:ext uri="{FF2B5EF4-FFF2-40B4-BE49-F238E27FC236}">
                <a16:creationId xmlns:a16="http://schemas.microsoft.com/office/drawing/2014/main" id="{59C8D699-4AF2-77C8-2903-B67AE66D42A3}"/>
              </a:ext>
            </a:extLst>
          </p:cNvPr>
          <p:cNvGraphicFramePr>
            <a:graphicFrameLocks noGrp="1"/>
          </p:cNvGraphicFramePr>
          <p:nvPr>
            <p:extLst>
              <p:ext uri="{D42A27DB-BD31-4B8C-83A1-F6EECF244321}">
                <p14:modId xmlns:p14="http://schemas.microsoft.com/office/powerpoint/2010/main" val="2015938850"/>
              </p:ext>
            </p:extLst>
          </p:nvPr>
        </p:nvGraphicFramePr>
        <p:xfrm>
          <a:off x="1043608" y="1397000"/>
          <a:ext cx="4320000" cy="303808"/>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3733545467"/>
                    </a:ext>
                  </a:extLst>
                </a:gridCol>
                <a:gridCol w="360000">
                  <a:extLst>
                    <a:ext uri="{9D8B030D-6E8A-4147-A177-3AD203B41FA5}">
                      <a16:colId xmlns:a16="http://schemas.microsoft.com/office/drawing/2014/main" val="61296328"/>
                    </a:ext>
                  </a:extLst>
                </a:gridCol>
                <a:gridCol w="360000">
                  <a:extLst>
                    <a:ext uri="{9D8B030D-6E8A-4147-A177-3AD203B41FA5}">
                      <a16:colId xmlns:a16="http://schemas.microsoft.com/office/drawing/2014/main" val="3257861714"/>
                    </a:ext>
                  </a:extLst>
                </a:gridCol>
                <a:gridCol w="360000">
                  <a:extLst>
                    <a:ext uri="{9D8B030D-6E8A-4147-A177-3AD203B41FA5}">
                      <a16:colId xmlns:a16="http://schemas.microsoft.com/office/drawing/2014/main" val="718882204"/>
                    </a:ext>
                  </a:extLst>
                </a:gridCol>
                <a:gridCol w="360000">
                  <a:extLst>
                    <a:ext uri="{9D8B030D-6E8A-4147-A177-3AD203B41FA5}">
                      <a16:colId xmlns:a16="http://schemas.microsoft.com/office/drawing/2014/main" val="1401666840"/>
                    </a:ext>
                  </a:extLst>
                </a:gridCol>
                <a:gridCol w="360000">
                  <a:extLst>
                    <a:ext uri="{9D8B030D-6E8A-4147-A177-3AD203B41FA5}">
                      <a16:colId xmlns:a16="http://schemas.microsoft.com/office/drawing/2014/main" val="691851780"/>
                    </a:ext>
                  </a:extLst>
                </a:gridCol>
                <a:gridCol w="360000">
                  <a:extLst>
                    <a:ext uri="{9D8B030D-6E8A-4147-A177-3AD203B41FA5}">
                      <a16:colId xmlns:a16="http://schemas.microsoft.com/office/drawing/2014/main" val="2648135567"/>
                    </a:ext>
                  </a:extLst>
                </a:gridCol>
                <a:gridCol w="360000">
                  <a:extLst>
                    <a:ext uri="{9D8B030D-6E8A-4147-A177-3AD203B41FA5}">
                      <a16:colId xmlns:a16="http://schemas.microsoft.com/office/drawing/2014/main" val="3205478723"/>
                    </a:ext>
                  </a:extLst>
                </a:gridCol>
                <a:gridCol w="360000">
                  <a:extLst>
                    <a:ext uri="{9D8B030D-6E8A-4147-A177-3AD203B41FA5}">
                      <a16:colId xmlns:a16="http://schemas.microsoft.com/office/drawing/2014/main" val="570470096"/>
                    </a:ext>
                  </a:extLst>
                </a:gridCol>
                <a:gridCol w="360000">
                  <a:extLst>
                    <a:ext uri="{9D8B030D-6E8A-4147-A177-3AD203B41FA5}">
                      <a16:colId xmlns:a16="http://schemas.microsoft.com/office/drawing/2014/main" val="3937867207"/>
                    </a:ext>
                  </a:extLst>
                </a:gridCol>
                <a:gridCol w="360000">
                  <a:extLst>
                    <a:ext uri="{9D8B030D-6E8A-4147-A177-3AD203B41FA5}">
                      <a16:colId xmlns:a16="http://schemas.microsoft.com/office/drawing/2014/main" val="3209838813"/>
                    </a:ext>
                  </a:extLst>
                </a:gridCol>
                <a:gridCol w="360000">
                  <a:extLst>
                    <a:ext uri="{9D8B030D-6E8A-4147-A177-3AD203B41FA5}">
                      <a16:colId xmlns:a16="http://schemas.microsoft.com/office/drawing/2014/main" val="2556397044"/>
                    </a:ext>
                  </a:extLst>
                </a:gridCol>
              </a:tblGrid>
              <a:tr h="303808">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0</a:t>
                      </a:r>
                      <a:endParaRPr lang="zh-CN" altLang="en-US" sz="1200" b="1" dirty="0">
                        <a:solidFill>
                          <a:schemeClr val="bg1">
                            <a:lumMod val="95000"/>
                            <a:lumOff val="5000"/>
                          </a:schemeClr>
                        </a:solidFill>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83" name="表格 82">
            <a:extLst>
              <a:ext uri="{FF2B5EF4-FFF2-40B4-BE49-F238E27FC236}">
                <a16:creationId xmlns:a16="http://schemas.microsoft.com/office/drawing/2014/main" id="{A680F080-C663-716D-43D3-4DB7654C5105}"/>
              </a:ext>
            </a:extLst>
          </p:cNvPr>
          <p:cNvGraphicFramePr>
            <a:graphicFrameLocks noGrp="1"/>
          </p:cNvGraphicFramePr>
          <p:nvPr>
            <p:extLst>
              <p:ext uri="{D42A27DB-BD31-4B8C-83A1-F6EECF244321}">
                <p14:modId xmlns:p14="http://schemas.microsoft.com/office/powerpoint/2010/main" val="3693775415"/>
              </p:ext>
            </p:extLst>
          </p:nvPr>
        </p:nvGraphicFramePr>
        <p:xfrm>
          <a:off x="1043608" y="1397000"/>
          <a:ext cx="4320000" cy="303808"/>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3733545467"/>
                    </a:ext>
                  </a:extLst>
                </a:gridCol>
                <a:gridCol w="360000">
                  <a:extLst>
                    <a:ext uri="{9D8B030D-6E8A-4147-A177-3AD203B41FA5}">
                      <a16:colId xmlns:a16="http://schemas.microsoft.com/office/drawing/2014/main" val="61296328"/>
                    </a:ext>
                  </a:extLst>
                </a:gridCol>
                <a:gridCol w="360000">
                  <a:extLst>
                    <a:ext uri="{9D8B030D-6E8A-4147-A177-3AD203B41FA5}">
                      <a16:colId xmlns:a16="http://schemas.microsoft.com/office/drawing/2014/main" val="3257861714"/>
                    </a:ext>
                  </a:extLst>
                </a:gridCol>
                <a:gridCol w="360000">
                  <a:extLst>
                    <a:ext uri="{9D8B030D-6E8A-4147-A177-3AD203B41FA5}">
                      <a16:colId xmlns:a16="http://schemas.microsoft.com/office/drawing/2014/main" val="718882204"/>
                    </a:ext>
                  </a:extLst>
                </a:gridCol>
                <a:gridCol w="360000">
                  <a:extLst>
                    <a:ext uri="{9D8B030D-6E8A-4147-A177-3AD203B41FA5}">
                      <a16:colId xmlns:a16="http://schemas.microsoft.com/office/drawing/2014/main" val="1401666840"/>
                    </a:ext>
                  </a:extLst>
                </a:gridCol>
                <a:gridCol w="360000">
                  <a:extLst>
                    <a:ext uri="{9D8B030D-6E8A-4147-A177-3AD203B41FA5}">
                      <a16:colId xmlns:a16="http://schemas.microsoft.com/office/drawing/2014/main" val="691851780"/>
                    </a:ext>
                  </a:extLst>
                </a:gridCol>
                <a:gridCol w="360000">
                  <a:extLst>
                    <a:ext uri="{9D8B030D-6E8A-4147-A177-3AD203B41FA5}">
                      <a16:colId xmlns:a16="http://schemas.microsoft.com/office/drawing/2014/main" val="2648135567"/>
                    </a:ext>
                  </a:extLst>
                </a:gridCol>
                <a:gridCol w="360000">
                  <a:extLst>
                    <a:ext uri="{9D8B030D-6E8A-4147-A177-3AD203B41FA5}">
                      <a16:colId xmlns:a16="http://schemas.microsoft.com/office/drawing/2014/main" val="3205478723"/>
                    </a:ext>
                  </a:extLst>
                </a:gridCol>
                <a:gridCol w="360000">
                  <a:extLst>
                    <a:ext uri="{9D8B030D-6E8A-4147-A177-3AD203B41FA5}">
                      <a16:colId xmlns:a16="http://schemas.microsoft.com/office/drawing/2014/main" val="570470096"/>
                    </a:ext>
                  </a:extLst>
                </a:gridCol>
                <a:gridCol w="360000">
                  <a:extLst>
                    <a:ext uri="{9D8B030D-6E8A-4147-A177-3AD203B41FA5}">
                      <a16:colId xmlns:a16="http://schemas.microsoft.com/office/drawing/2014/main" val="3937867207"/>
                    </a:ext>
                  </a:extLst>
                </a:gridCol>
                <a:gridCol w="360000">
                  <a:extLst>
                    <a:ext uri="{9D8B030D-6E8A-4147-A177-3AD203B41FA5}">
                      <a16:colId xmlns:a16="http://schemas.microsoft.com/office/drawing/2014/main" val="3209838813"/>
                    </a:ext>
                  </a:extLst>
                </a:gridCol>
                <a:gridCol w="360000">
                  <a:extLst>
                    <a:ext uri="{9D8B030D-6E8A-4147-A177-3AD203B41FA5}">
                      <a16:colId xmlns:a16="http://schemas.microsoft.com/office/drawing/2014/main" val="2556397044"/>
                    </a:ext>
                  </a:extLst>
                </a:gridCol>
              </a:tblGrid>
              <a:tr h="303808">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0</a:t>
                      </a:r>
                      <a:endParaRPr lang="zh-CN" altLang="en-US" sz="1200" b="1" dirty="0">
                        <a:solidFill>
                          <a:schemeClr val="bg1">
                            <a:lumMod val="95000"/>
                            <a:lumOff val="5000"/>
                          </a:schemeClr>
                        </a:solidFill>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84" name="表格 83">
            <a:extLst>
              <a:ext uri="{FF2B5EF4-FFF2-40B4-BE49-F238E27FC236}">
                <a16:creationId xmlns:a16="http://schemas.microsoft.com/office/drawing/2014/main" id="{3EAF1D85-3501-138D-373C-0809401D8631}"/>
              </a:ext>
            </a:extLst>
          </p:cNvPr>
          <p:cNvGraphicFramePr>
            <a:graphicFrameLocks noGrp="1"/>
          </p:cNvGraphicFramePr>
          <p:nvPr>
            <p:extLst>
              <p:ext uri="{D42A27DB-BD31-4B8C-83A1-F6EECF244321}">
                <p14:modId xmlns:p14="http://schemas.microsoft.com/office/powerpoint/2010/main" val="4142259940"/>
              </p:ext>
            </p:extLst>
          </p:nvPr>
        </p:nvGraphicFramePr>
        <p:xfrm>
          <a:off x="1043608" y="1397000"/>
          <a:ext cx="4320000" cy="303808"/>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3733545467"/>
                    </a:ext>
                  </a:extLst>
                </a:gridCol>
                <a:gridCol w="360000">
                  <a:extLst>
                    <a:ext uri="{9D8B030D-6E8A-4147-A177-3AD203B41FA5}">
                      <a16:colId xmlns:a16="http://schemas.microsoft.com/office/drawing/2014/main" val="61296328"/>
                    </a:ext>
                  </a:extLst>
                </a:gridCol>
                <a:gridCol w="360000">
                  <a:extLst>
                    <a:ext uri="{9D8B030D-6E8A-4147-A177-3AD203B41FA5}">
                      <a16:colId xmlns:a16="http://schemas.microsoft.com/office/drawing/2014/main" val="3257861714"/>
                    </a:ext>
                  </a:extLst>
                </a:gridCol>
                <a:gridCol w="360000">
                  <a:extLst>
                    <a:ext uri="{9D8B030D-6E8A-4147-A177-3AD203B41FA5}">
                      <a16:colId xmlns:a16="http://schemas.microsoft.com/office/drawing/2014/main" val="718882204"/>
                    </a:ext>
                  </a:extLst>
                </a:gridCol>
                <a:gridCol w="360000">
                  <a:extLst>
                    <a:ext uri="{9D8B030D-6E8A-4147-A177-3AD203B41FA5}">
                      <a16:colId xmlns:a16="http://schemas.microsoft.com/office/drawing/2014/main" val="1401666840"/>
                    </a:ext>
                  </a:extLst>
                </a:gridCol>
                <a:gridCol w="360000">
                  <a:extLst>
                    <a:ext uri="{9D8B030D-6E8A-4147-A177-3AD203B41FA5}">
                      <a16:colId xmlns:a16="http://schemas.microsoft.com/office/drawing/2014/main" val="691851780"/>
                    </a:ext>
                  </a:extLst>
                </a:gridCol>
                <a:gridCol w="360000">
                  <a:extLst>
                    <a:ext uri="{9D8B030D-6E8A-4147-A177-3AD203B41FA5}">
                      <a16:colId xmlns:a16="http://schemas.microsoft.com/office/drawing/2014/main" val="2648135567"/>
                    </a:ext>
                  </a:extLst>
                </a:gridCol>
                <a:gridCol w="360000">
                  <a:extLst>
                    <a:ext uri="{9D8B030D-6E8A-4147-A177-3AD203B41FA5}">
                      <a16:colId xmlns:a16="http://schemas.microsoft.com/office/drawing/2014/main" val="3205478723"/>
                    </a:ext>
                  </a:extLst>
                </a:gridCol>
                <a:gridCol w="360000">
                  <a:extLst>
                    <a:ext uri="{9D8B030D-6E8A-4147-A177-3AD203B41FA5}">
                      <a16:colId xmlns:a16="http://schemas.microsoft.com/office/drawing/2014/main" val="570470096"/>
                    </a:ext>
                  </a:extLst>
                </a:gridCol>
                <a:gridCol w="360000">
                  <a:extLst>
                    <a:ext uri="{9D8B030D-6E8A-4147-A177-3AD203B41FA5}">
                      <a16:colId xmlns:a16="http://schemas.microsoft.com/office/drawing/2014/main" val="3937867207"/>
                    </a:ext>
                  </a:extLst>
                </a:gridCol>
                <a:gridCol w="360000">
                  <a:extLst>
                    <a:ext uri="{9D8B030D-6E8A-4147-A177-3AD203B41FA5}">
                      <a16:colId xmlns:a16="http://schemas.microsoft.com/office/drawing/2014/main" val="3209838813"/>
                    </a:ext>
                  </a:extLst>
                </a:gridCol>
                <a:gridCol w="360000">
                  <a:extLst>
                    <a:ext uri="{9D8B030D-6E8A-4147-A177-3AD203B41FA5}">
                      <a16:colId xmlns:a16="http://schemas.microsoft.com/office/drawing/2014/main" val="2556397044"/>
                    </a:ext>
                  </a:extLst>
                </a:gridCol>
              </a:tblGrid>
              <a:tr h="303808">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1"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1"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1</a:t>
                      </a:r>
                      <a:endParaRPr lang="zh-CN" altLang="en-US" sz="1200" b="1" dirty="0">
                        <a:solidFill>
                          <a:schemeClr val="bg1">
                            <a:lumMod val="95000"/>
                            <a:lumOff val="5000"/>
                          </a:schemeClr>
                        </a:solidFill>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85" name="图示 84">
            <a:extLst>
              <a:ext uri="{FF2B5EF4-FFF2-40B4-BE49-F238E27FC236}">
                <a16:creationId xmlns:a16="http://schemas.microsoft.com/office/drawing/2014/main" id="{B8C3D9CF-478D-DC8D-ABC8-E8590D66AECE}"/>
              </a:ext>
            </a:extLst>
          </p:cNvPr>
          <p:cNvGraphicFramePr/>
          <p:nvPr>
            <p:extLst>
              <p:ext uri="{D42A27DB-BD31-4B8C-83A1-F6EECF244321}">
                <p14:modId xmlns:p14="http://schemas.microsoft.com/office/powerpoint/2010/main" val="3238053956"/>
              </p:ext>
            </p:extLst>
          </p:nvPr>
        </p:nvGraphicFramePr>
        <p:xfrm>
          <a:off x="4716016" y="3933056"/>
          <a:ext cx="3456384" cy="1944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6" name="文本框 85">
            <a:extLst>
              <a:ext uri="{FF2B5EF4-FFF2-40B4-BE49-F238E27FC236}">
                <a16:creationId xmlns:a16="http://schemas.microsoft.com/office/drawing/2014/main" id="{224F13A9-9223-DA49-549B-806494B883C9}"/>
              </a:ext>
            </a:extLst>
          </p:cNvPr>
          <p:cNvSpPr txBox="1"/>
          <p:nvPr/>
        </p:nvSpPr>
        <p:spPr>
          <a:xfrm>
            <a:off x="5292080" y="4383272"/>
            <a:ext cx="2016224" cy="1421992"/>
          </a:xfrm>
          <a:prstGeom prst="rect">
            <a:avLst/>
          </a:prstGeom>
          <a:noFill/>
        </p:spPr>
        <p:txBody>
          <a:bodyPr wrap="square">
            <a:spAutoFit/>
          </a:bodyPr>
          <a:lstStyle/>
          <a:p>
            <a:pPr eaLnBrk="1">
              <a:lnSpc>
                <a:spcPct val="150000"/>
              </a:lnSpc>
              <a:buNone/>
            </a:pPr>
            <a:r>
              <a:rPr lang="en-US" altLang="zh-CN" sz="2000" dirty="0">
                <a:solidFill>
                  <a:schemeClr val="bg1"/>
                </a:solidFill>
                <a:cs typeface="+mn-ea"/>
                <a:sym typeface="+mn-lt"/>
              </a:rPr>
              <a:t>11** 1010 0000</a:t>
            </a:r>
          </a:p>
          <a:p>
            <a:pPr eaLnBrk="1" hangingPunct="1">
              <a:lnSpc>
                <a:spcPct val="150000"/>
              </a:lnSpc>
              <a:buFont typeface="Wingdings" pitchFamily="2" charset="2"/>
              <a:buNone/>
            </a:pPr>
            <a:r>
              <a:rPr lang="en-US" altLang="zh-CN" sz="2000" dirty="0">
                <a:solidFill>
                  <a:schemeClr val="bg1"/>
                </a:solidFill>
                <a:cs typeface="+mn-ea"/>
                <a:sym typeface="+mn-lt"/>
              </a:rPr>
              <a:t>10** 1001 0000</a:t>
            </a:r>
          </a:p>
          <a:p>
            <a:pPr eaLnBrk="1" hangingPunct="1">
              <a:lnSpc>
                <a:spcPct val="150000"/>
              </a:lnSpc>
              <a:buFont typeface="Wingdings" pitchFamily="2" charset="2"/>
              <a:buNone/>
            </a:pPr>
            <a:r>
              <a:rPr lang="en-US" altLang="zh-CN" sz="2000" dirty="0">
                <a:solidFill>
                  <a:schemeClr val="bg1"/>
                </a:solidFill>
                <a:cs typeface="+mn-ea"/>
                <a:sym typeface="+mn-lt"/>
              </a:rPr>
              <a:t>**11 0100 1001</a:t>
            </a:r>
          </a:p>
        </p:txBody>
      </p:sp>
      <p:cxnSp>
        <p:nvCxnSpPr>
          <p:cNvPr id="3" name="直接连接符 2">
            <a:extLst>
              <a:ext uri="{FF2B5EF4-FFF2-40B4-BE49-F238E27FC236}">
                <a16:creationId xmlns:a16="http://schemas.microsoft.com/office/drawing/2014/main" id="{D3D32E1B-5D53-5428-BD03-C33293D351BC}"/>
              </a:ext>
            </a:extLst>
          </p:cNvPr>
          <p:cNvCxnSpPr>
            <a:cxnSpLocks/>
          </p:cNvCxnSpPr>
          <p:nvPr/>
        </p:nvCxnSpPr>
        <p:spPr>
          <a:xfrm>
            <a:off x="1043608" y="1700808"/>
            <a:ext cx="72008" cy="0"/>
          </a:xfrm>
          <a:prstGeom prst="line">
            <a:avLst/>
          </a:prstGeom>
          <a:ln w="1270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4CBD66F7-9B9F-5089-1311-BE09A9211FDC}"/>
              </a:ext>
            </a:extLst>
          </p:cNvPr>
          <p:cNvGrpSpPr/>
          <p:nvPr/>
        </p:nvGrpSpPr>
        <p:grpSpPr>
          <a:xfrm>
            <a:off x="3131840" y="5085184"/>
            <a:ext cx="1101135" cy="830997"/>
            <a:chOff x="3131840" y="5085184"/>
            <a:chExt cx="1101135" cy="830997"/>
          </a:xfrm>
        </p:grpSpPr>
        <p:sp>
          <p:nvSpPr>
            <p:cNvPr id="78" name="矩形 77">
              <a:extLst>
                <a:ext uri="{FF2B5EF4-FFF2-40B4-BE49-F238E27FC236}">
                  <a16:creationId xmlns:a16="http://schemas.microsoft.com/office/drawing/2014/main" id="{B16172A8-B212-941F-699F-BBF00B6BBCE8}"/>
                </a:ext>
              </a:extLst>
            </p:cNvPr>
            <p:cNvSpPr/>
            <p:nvPr/>
          </p:nvSpPr>
          <p:spPr>
            <a:xfrm>
              <a:off x="3131840" y="5085184"/>
              <a:ext cx="1101135" cy="830997"/>
            </a:xfrm>
            <a:prstGeom prst="rect">
              <a:avLst/>
            </a:prstGeom>
          </p:spPr>
          <p:txBody>
            <a:bodyPr wrap="none">
              <a:spAutoFit/>
            </a:bodyPr>
            <a:lstStyle/>
            <a:p>
              <a:r>
                <a:rPr lang="en-US" altLang="zh-CN" sz="1200" b="1" dirty="0">
                  <a:solidFill>
                    <a:schemeClr val="bg1"/>
                  </a:solidFill>
                  <a:ea typeface="楷体" panose="02010609060101010101" pitchFamily="49" charset="-122"/>
                  <a:cs typeface="Times New Roman" panose="02020603050405020304" pitchFamily="18" charset="0"/>
                  <a:sym typeface="+mn-lt"/>
                </a:rPr>
                <a:t>S</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B</a:t>
              </a:r>
              <a:r>
                <a:rPr lang="en-US" altLang="zh-CN" sz="1200" b="1" dirty="0">
                  <a:solidFill>
                    <a:schemeClr val="bg1"/>
                  </a:solidFill>
                  <a:ea typeface="楷体" panose="02010609060101010101" pitchFamily="49" charset="-122"/>
                  <a:cs typeface="Times New Roman" panose="02020603050405020304" pitchFamily="18" charset="0"/>
                  <a:sym typeface="+mn-lt"/>
                </a:rPr>
                <a:t>-ALU</a:t>
              </a:r>
            </a:p>
            <a:p>
              <a:r>
                <a:rPr lang="en-US" altLang="zh-CN" sz="1200" b="1" dirty="0">
                  <a:solidFill>
                    <a:schemeClr val="bg1"/>
                  </a:solidFill>
                  <a:ea typeface="楷体" panose="02010609060101010101" pitchFamily="49" charset="-122"/>
                  <a:cs typeface="Times New Roman" panose="02020603050405020304" pitchFamily="18" charset="0"/>
                  <a:sym typeface="+mn-lt"/>
                </a:rPr>
                <a:t>W</a:t>
              </a:r>
            </a:p>
            <a:p>
              <a:r>
                <a:rPr lang="en-US" altLang="zh-CN" sz="1200" b="1" dirty="0">
                  <a:solidFill>
                    <a:schemeClr val="bg1"/>
                  </a:solidFill>
                  <a:ea typeface="楷体" panose="02010609060101010101" pitchFamily="49" charset="-122"/>
                  <a:cs typeface="Times New Roman" panose="02020603050405020304" pitchFamily="18" charset="0"/>
                  <a:sym typeface="+mn-lt"/>
                </a:rPr>
                <a:t>WA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0</a:t>
              </a:r>
              <a:r>
                <a:rPr lang="en-US" altLang="zh-CN" sz="1200" b="1" dirty="0">
                  <a:solidFill>
                    <a:schemeClr val="bg1"/>
                  </a:solidFill>
                  <a:ea typeface="楷体" panose="02010609060101010101" pitchFamily="49" charset="-122"/>
                  <a:cs typeface="Times New Roman" panose="02020603050405020304" pitchFamily="18" charset="0"/>
                  <a:sym typeface="+mn-lt"/>
                </a:rPr>
                <a:t>WA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1</a:t>
              </a:r>
              <a:r>
                <a:rPr lang="en-US" altLang="zh-CN" sz="1200" b="1" dirty="0">
                  <a:solidFill>
                    <a:schemeClr val="bg1"/>
                  </a:solidFill>
                  <a:ea typeface="楷体" panose="02010609060101010101" pitchFamily="49" charset="-122"/>
                  <a:cs typeface="Times New Roman" panose="02020603050405020304" pitchFamily="18" charset="0"/>
                  <a:sym typeface="+mn-lt"/>
                </a:rPr>
                <a:t> = 11</a:t>
              </a:r>
            </a:p>
            <a:p>
              <a:r>
                <a:rPr lang="en-US" altLang="zh-CN" sz="1200" dirty="0">
                  <a:solidFill>
                    <a:schemeClr val="bg1"/>
                  </a:solidFill>
                  <a:ea typeface="楷体" panose="02010609060101010101" pitchFamily="49" charset="-122"/>
                  <a:cs typeface="Times New Roman" panose="02020603050405020304" pitchFamily="18" charset="0"/>
                  <a:sym typeface="+mn-lt"/>
                </a:rPr>
                <a:t>~</a:t>
              </a:r>
              <a:endParaRPr lang="zh-CN" altLang="en-US" sz="1200" dirty="0">
                <a:solidFill>
                  <a:schemeClr val="bg1"/>
                </a:solidFill>
                <a:ea typeface="楷体" panose="02010609060101010101" pitchFamily="49" charset="-122"/>
                <a:cs typeface="Times New Roman" panose="02020603050405020304" pitchFamily="18" charset="0"/>
                <a:sym typeface="+mn-lt"/>
              </a:endParaRPr>
            </a:p>
          </p:txBody>
        </p:sp>
        <p:cxnSp>
          <p:nvCxnSpPr>
            <p:cNvPr id="5" name="直接连接符 4">
              <a:extLst>
                <a:ext uri="{FF2B5EF4-FFF2-40B4-BE49-F238E27FC236}">
                  <a16:creationId xmlns:a16="http://schemas.microsoft.com/office/drawing/2014/main" id="{AB788BE1-F582-7E2F-5718-DA65D9530720}"/>
                </a:ext>
              </a:extLst>
            </p:cNvPr>
            <p:cNvCxnSpPr/>
            <p:nvPr/>
          </p:nvCxnSpPr>
          <p:spPr>
            <a:xfrm>
              <a:off x="3203848" y="5143875"/>
              <a:ext cx="144016" cy="0"/>
            </a:xfrm>
            <a:prstGeom prst="line">
              <a:avLst/>
            </a:prstGeom>
            <a:ln w="1270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8539DA60-9205-C066-2476-D4830B76A97B}"/>
              </a:ext>
            </a:extLst>
          </p:cNvPr>
          <p:cNvSpPr>
            <a:spLocks noGrp="1"/>
          </p:cNvSpPr>
          <p:nvPr>
            <p:ph type="sldNum" sz="quarter" idx="11"/>
          </p:nvPr>
        </p:nvSpPr>
        <p:spPr/>
        <p:txBody>
          <a:bodyPr/>
          <a:lstStyle/>
          <a:p>
            <a:pPr>
              <a:defRPr/>
            </a:pPr>
            <a:fld id="{168FAD51-4924-4E26-8EE5-0F0F7972BA28}" type="slidenum">
              <a:rPr lang="en-US" smtClean="0"/>
              <a:pPr>
                <a:defRPr/>
              </a:pPr>
              <a:t>63</a:t>
            </a:fld>
            <a:endParaRPr lang="en-US" dirty="0"/>
          </a:p>
        </p:txBody>
      </p:sp>
    </p:spTree>
    <p:extLst>
      <p:ext uri="{BB962C8B-B14F-4D97-AF65-F5344CB8AC3E}">
        <p14:creationId xmlns:p14="http://schemas.microsoft.com/office/powerpoint/2010/main" val="81214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up)">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up)">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wipe(left)">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fade">
                                      <p:cBhvr>
                                        <p:cTn id="36" dur="500"/>
                                        <p:tgtEl>
                                          <p:spTgt spid="85"/>
                                        </p:tgtEl>
                                      </p:cBhvr>
                                    </p:animEffec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1000"/>
                                        <p:tgtEl>
                                          <p:spTgt spid="82"/>
                                        </p:tgtEl>
                                      </p:cBhvr>
                                    </p:animEffect>
                                    <p:anim calcmode="lin" valueType="num">
                                      <p:cBhvr>
                                        <p:cTn id="42" dur="1000" fill="hold"/>
                                        <p:tgtEl>
                                          <p:spTgt spid="82"/>
                                        </p:tgtEl>
                                        <p:attrNameLst>
                                          <p:attrName>ppt_x</p:attrName>
                                        </p:attrNameLst>
                                      </p:cBhvr>
                                      <p:tavLst>
                                        <p:tav tm="0">
                                          <p:val>
                                            <p:strVal val="#ppt_x"/>
                                          </p:val>
                                        </p:tav>
                                        <p:tav tm="100000">
                                          <p:val>
                                            <p:strVal val="#ppt_x"/>
                                          </p:val>
                                        </p:tav>
                                      </p:tavLst>
                                    </p:anim>
                                    <p:anim calcmode="lin" valueType="num">
                                      <p:cBhvr>
                                        <p:cTn id="43" dur="1000" fill="hold"/>
                                        <p:tgtEl>
                                          <p:spTgt spid="82"/>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86">
                                            <p:txEl>
                                              <p:pRg st="0" end="0"/>
                                            </p:txEl>
                                          </p:spTgt>
                                        </p:tgtEl>
                                        <p:attrNameLst>
                                          <p:attrName>style.visibility</p:attrName>
                                        </p:attrNameLst>
                                      </p:cBhvr>
                                      <p:to>
                                        <p:strVal val="visible"/>
                                      </p:to>
                                    </p:set>
                                    <p:animEffect transition="in" filter="wipe(left)">
                                      <p:cBhvr>
                                        <p:cTn id="47" dur="500"/>
                                        <p:tgtEl>
                                          <p:spTgt spid="8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1000"/>
                                        <p:tgtEl>
                                          <p:spTgt spid="83"/>
                                        </p:tgtEl>
                                      </p:cBhvr>
                                    </p:animEffect>
                                    <p:anim calcmode="lin" valueType="num">
                                      <p:cBhvr>
                                        <p:cTn id="53" dur="1000" fill="hold"/>
                                        <p:tgtEl>
                                          <p:spTgt spid="83"/>
                                        </p:tgtEl>
                                        <p:attrNameLst>
                                          <p:attrName>ppt_x</p:attrName>
                                        </p:attrNameLst>
                                      </p:cBhvr>
                                      <p:tavLst>
                                        <p:tav tm="0">
                                          <p:val>
                                            <p:strVal val="#ppt_x"/>
                                          </p:val>
                                        </p:tav>
                                        <p:tav tm="100000">
                                          <p:val>
                                            <p:strVal val="#ppt_x"/>
                                          </p:val>
                                        </p:tav>
                                      </p:tavLst>
                                    </p:anim>
                                    <p:anim calcmode="lin" valueType="num">
                                      <p:cBhvr>
                                        <p:cTn id="54" dur="1000" fill="hold"/>
                                        <p:tgtEl>
                                          <p:spTgt spid="83"/>
                                        </p:tgtEl>
                                        <p:attrNameLst>
                                          <p:attrName>ppt_y</p:attrName>
                                        </p:attrNameLst>
                                      </p:cBhvr>
                                      <p:tavLst>
                                        <p:tav tm="0">
                                          <p:val>
                                            <p:strVal val="#ppt_y-.1"/>
                                          </p:val>
                                        </p:tav>
                                        <p:tav tm="100000">
                                          <p:val>
                                            <p:strVal val="#ppt_y"/>
                                          </p:val>
                                        </p:tav>
                                      </p:tavLst>
                                    </p:anim>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86">
                                            <p:txEl>
                                              <p:pRg st="1" end="1"/>
                                            </p:txEl>
                                          </p:spTgt>
                                        </p:tgtEl>
                                        <p:attrNameLst>
                                          <p:attrName>style.visibility</p:attrName>
                                        </p:attrNameLst>
                                      </p:cBhvr>
                                      <p:to>
                                        <p:strVal val="visible"/>
                                      </p:to>
                                    </p:set>
                                    <p:animEffect transition="in" filter="wipe(left)">
                                      <p:cBhvr>
                                        <p:cTn id="58" dur="500"/>
                                        <p:tgtEl>
                                          <p:spTgt spid="86">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fade">
                                      <p:cBhvr>
                                        <p:cTn id="63" dur="1000"/>
                                        <p:tgtEl>
                                          <p:spTgt spid="84"/>
                                        </p:tgtEl>
                                      </p:cBhvr>
                                    </p:animEffect>
                                    <p:anim calcmode="lin" valueType="num">
                                      <p:cBhvr>
                                        <p:cTn id="64" dur="1000" fill="hold"/>
                                        <p:tgtEl>
                                          <p:spTgt spid="84"/>
                                        </p:tgtEl>
                                        <p:attrNameLst>
                                          <p:attrName>ppt_x</p:attrName>
                                        </p:attrNameLst>
                                      </p:cBhvr>
                                      <p:tavLst>
                                        <p:tav tm="0">
                                          <p:val>
                                            <p:strVal val="#ppt_x"/>
                                          </p:val>
                                        </p:tav>
                                        <p:tav tm="100000">
                                          <p:val>
                                            <p:strVal val="#ppt_x"/>
                                          </p:val>
                                        </p:tav>
                                      </p:tavLst>
                                    </p:anim>
                                    <p:anim calcmode="lin" valueType="num">
                                      <p:cBhvr>
                                        <p:cTn id="65" dur="1000" fill="hold"/>
                                        <p:tgtEl>
                                          <p:spTgt spid="84"/>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22" presetClass="entr" presetSubtype="8" fill="hold" nodeType="afterEffect">
                                  <p:stCondLst>
                                    <p:cond delay="0"/>
                                  </p:stCondLst>
                                  <p:childTnLst>
                                    <p:set>
                                      <p:cBhvr>
                                        <p:cTn id="68" dur="1" fill="hold">
                                          <p:stCondLst>
                                            <p:cond delay="0"/>
                                          </p:stCondLst>
                                        </p:cTn>
                                        <p:tgtEl>
                                          <p:spTgt spid="86">
                                            <p:txEl>
                                              <p:pRg st="2" end="2"/>
                                            </p:txEl>
                                          </p:spTgt>
                                        </p:tgtEl>
                                        <p:attrNameLst>
                                          <p:attrName>style.visibility</p:attrName>
                                        </p:attrNameLst>
                                      </p:cBhvr>
                                      <p:to>
                                        <p:strVal val="visible"/>
                                      </p:to>
                                    </p:set>
                                    <p:animEffect transition="in" filter="wipe(left)">
                                      <p:cBhvr>
                                        <p:cTn id="69" dur="500"/>
                                        <p:tgtEl>
                                          <p:spTgt spid="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7" grpId="0"/>
      <p:bldP spid="77" grpId="0"/>
      <p:bldGraphic spid="85" grpId="0">
        <p:bldAsOne/>
      </p:bldGraphic>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805C8E7-EED6-C879-A3FF-CA70C7687135}"/>
              </a:ext>
            </a:extLst>
          </p:cNvPr>
          <p:cNvGrpSpPr/>
          <p:nvPr/>
        </p:nvGrpSpPr>
        <p:grpSpPr>
          <a:xfrm>
            <a:off x="1043608" y="2348880"/>
            <a:ext cx="3384376" cy="3583524"/>
            <a:chOff x="4499992" y="1295216"/>
            <a:chExt cx="3960000" cy="3583524"/>
          </a:xfrm>
        </p:grpSpPr>
        <p:sp>
          <p:nvSpPr>
            <p:cNvPr id="26" name="矩形 25">
              <a:extLst>
                <a:ext uri="{FF2B5EF4-FFF2-40B4-BE49-F238E27FC236}">
                  <a16:creationId xmlns:a16="http://schemas.microsoft.com/office/drawing/2014/main" id="{62A2E6FE-9FE0-25F0-27F0-D18622F04789}"/>
                </a:ext>
              </a:extLst>
            </p:cNvPr>
            <p:cNvSpPr/>
            <p:nvPr/>
          </p:nvSpPr>
          <p:spPr>
            <a:xfrm>
              <a:off x="4499992" y="1638740"/>
              <a:ext cx="3960000" cy="3240000"/>
            </a:xfrm>
            <a:prstGeom prst="rect">
              <a:avLst/>
            </a:prstGeom>
            <a:solidFill>
              <a:schemeClr val="tx1"/>
            </a:solidFill>
            <a:ln w="63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4">
              <a:extLst>
                <a:ext uri="{FF2B5EF4-FFF2-40B4-BE49-F238E27FC236}">
                  <a16:creationId xmlns:a16="http://schemas.microsoft.com/office/drawing/2014/main" id="{71E8DD0C-E336-3C6A-3F3B-2DEE5736BB89}"/>
                </a:ext>
              </a:extLst>
            </p:cNvPr>
            <p:cNvSpPr>
              <a:spLocks noChangeArrowheads="1"/>
            </p:cNvSpPr>
            <p:nvPr/>
          </p:nvSpPr>
          <p:spPr bwMode="auto">
            <a:xfrm>
              <a:off x="4499992" y="1295216"/>
              <a:ext cx="3960000" cy="338554"/>
            </a:xfrm>
            <a:prstGeom prst="rect">
              <a:avLst/>
            </a:prstGeom>
            <a:solidFill>
              <a:srgbClr val="C00000"/>
            </a:solidFill>
            <a:ln w="6350" algn="ctr">
              <a:solidFill>
                <a:srgbClr val="C00000"/>
              </a:solidFill>
              <a:miter lim="800000"/>
              <a:headEnd type="none" w="sm" len="sm"/>
              <a:tailEnd type="none" w="sm" len="sm"/>
            </a:ln>
            <a:effectLst/>
          </p:spPr>
          <p:txBody>
            <a:bodyPr wrap="square">
              <a:spAutoFit/>
            </a:bodyPr>
            <a:lstStyle>
              <a:lvl1pPr eaLnBrk="0" hangingPunct="0">
                <a:spcBef>
                  <a:spcPct val="20000"/>
                </a:spcBef>
                <a:buFont typeface="Arial" charset="0"/>
                <a:buChar char="◊"/>
                <a:defRPr sz="3200" b="1">
                  <a:solidFill>
                    <a:srgbClr val="FFFFFF"/>
                  </a:solidFill>
                  <a:latin typeface="Arial" charset="0"/>
                </a:defRPr>
              </a:lvl1pPr>
              <a:lvl2pPr marL="742950" indent="-285750" eaLnBrk="0" hangingPunct="0">
                <a:spcBef>
                  <a:spcPct val="20000"/>
                </a:spcBef>
                <a:buFont typeface="Arial" charset="0"/>
                <a:buChar char="›"/>
                <a:defRPr sz="3200" b="1">
                  <a:solidFill>
                    <a:srgbClr val="FFFFFF"/>
                  </a:solidFill>
                  <a:latin typeface="Arial" charset="0"/>
                </a:defRPr>
              </a:lvl2pPr>
              <a:lvl3pPr marL="1143000" indent="-228600" eaLnBrk="0" hangingPunct="0">
                <a:spcBef>
                  <a:spcPct val="20000"/>
                </a:spcBef>
                <a:buFont typeface="Arial" charset="0"/>
                <a:buChar char="־"/>
                <a:defRPr sz="3200" b="1">
                  <a:solidFill>
                    <a:srgbClr val="FFFFFF"/>
                  </a:solidFill>
                  <a:latin typeface="Arial" charset="0"/>
                </a:defRPr>
              </a:lvl3pPr>
              <a:lvl4pPr marL="1600200" indent="-228600" eaLnBrk="0" hangingPunct="0">
                <a:spcBef>
                  <a:spcPct val="20000"/>
                </a:spcBef>
                <a:buFont typeface="Arial" charset="0"/>
                <a:buChar char="▪"/>
                <a:defRPr sz="2800" b="1">
                  <a:solidFill>
                    <a:srgbClr val="FFFFFF"/>
                  </a:solidFill>
                  <a:latin typeface="Arial" charset="0"/>
                </a:defRPr>
              </a:lvl4pPr>
              <a:lvl5pPr marL="2057400" indent="-228600" eaLnBrk="0" hangingPunct="0">
                <a:spcBef>
                  <a:spcPct val="20000"/>
                </a:spcBef>
                <a:buFont typeface="Arial" charset="0"/>
                <a:buChar char="·"/>
                <a:defRPr sz="2800" b="1">
                  <a:solidFill>
                    <a:srgbClr val="FFFFFF"/>
                  </a:solidFill>
                  <a:latin typeface="Arial" charset="0"/>
                </a:defRPr>
              </a:lvl5pPr>
              <a:lvl6pPr marL="2514600" indent="-228600" eaLnBrk="0" fontAlgn="base" hangingPunct="0">
                <a:spcBef>
                  <a:spcPct val="20000"/>
                </a:spcBef>
                <a:spcAft>
                  <a:spcPct val="0"/>
                </a:spcAft>
                <a:buFont typeface="Arial" charset="0"/>
                <a:buChar char="·"/>
                <a:defRPr sz="2800" b="1">
                  <a:solidFill>
                    <a:srgbClr val="FFFFFF"/>
                  </a:solidFill>
                  <a:latin typeface="Arial" charset="0"/>
                </a:defRPr>
              </a:lvl6pPr>
              <a:lvl7pPr marL="2971800" indent="-228600" eaLnBrk="0" fontAlgn="base" hangingPunct="0">
                <a:spcBef>
                  <a:spcPct val="20000"/>
                </a:spcBef>
                <a:spcAft>
                  <a:spcPct val="0"/>
                </a:spcAft>
                <a:buFont typeface="Arial" charset="0"/>
                <a:buChar char="·"/>
                <a:defRPr sz="2800" b="1">
                  <a:solidFill>
                    <a:srgbClr val="FFFFFF"/>
                  </a:solidFill>
                  <a:latin typeface="Arial" charset="0"/>
                </a:defRPr>
              </a:lvl7pPr>
              <a:lvl8pPr marL="3429000" indent="-228600" eaLnBrk="0" fontAlgn="base" hangingPunct="0">
                <a:spcBef>
                  <a:spcPct val="20000"/>
                </a:spcBef>
                <a:spcAft>
                  <a:spcPct val="0"/>
                </a:spcAft>
                <a:buFont typeface="Arial" charset="0"/>
                <a:buChar char="·"/>
                <a:defRPr sz="2800" b="1">
                  <a:solidFill>
                    <a:srgbClr val="FFFFFF"/>
                  </a:solidFill>
                  <a:latin typeface="Arial" charset="0"/>
                </a:defRPr>
              </a:lvl8pPr>
              <a:lvl9pPr marL="3886200" indent="-228600" eaLnBrk="0" fontAlgn="base" hangingPunct="0">
                <a:spcBef>
                  <a:spcPct val="20000"/>
                </a:spcBef>
                <a:spcAft>
                  <a:spcPct val="0"/>
                </a:spcAft>
                <a:buFont typeface="Arial" charset="0"/>
                <a:buChar char="·"/>
                <a:defRPr sz="2800" b="1">
                  <a:solidFill>
                    <a:srgbClr val="FFFFFF"/>
                  </a:solidFill>
                  <a:latin typeface="Arial" charset="0"/>
                </a:defRPr>
              </a:lvl9pPr>
            </a:lstStyle>
            <a:p>
              <a:pPr eaLnBrk="1" hangingPunct="1">
                <a:spcBef>
                  <a:spcPct val="50000"/>
                </a:spcBef>
                <a:buFontTx/>
                <a:buNone/>
              </a:pPr>
              <a:r>
                <a:rPr lang="zh-CN"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指令</a:t>
              </a:r>
              <a:r>
                <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dirty="0">
                  <a:ea typeface="楷体" panose="02010609060101010101" pitchFamily="49" charset="-122"/>
                  <a:cs typeface="Times New Roman" panose="02020603050405020304" pitchFamily="18" charset="0"/>
                  <a:sym typeface="+mn-lt"/>
                </a:rPr>
                <a:t> </a:t>
              </a:r>
              <a:r>
                <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MOV R2,</a:t>
              </a:r>
              <a:r>
                <a:rPr lang="zh-CN"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 </a:t>
              </a:r>
              <a:r>
                <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R3</a:t>
              </a:r>
              <a:endParaRPr lang="en-US" altLang="zh-CN" sz="16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pic>
        <p:nvPicPr>
          <p:cNvPr id="37891" name="Picture 2" descr="5"/>
          <p:cNvPicPr>
            <a:picLocks noChangeAspect="1" noChangeArrowheads="1"/>
          </p:cNvPicPr>
          <p:nvPr/>
        </p:nvPicPr>
        <p:blipFill rotWithShape="1">
          <a:blip r:embed="rId2">
            <a:extLst>
              <a:ext uri="{28A0092B-C50C-407E-A947-70E740481C1C}">
                <a14:useLocalDpi xmlns:a14="http://schemas.microsoft.com/office/drawing/2010/main" val="0"/>
              </a:ext>
            </a:extLst>
          </a:blip>
          <a:srcRect l="4193" r="7110"/>
          <a:stretch/>
        </p:blipFill>
        <p:spPr bwMode="auto">
          <a:xfrm>
            <a:off x="5004048" y="1340768"/>
            <a:ext cx="3203848" cy="233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Line 66"/>
          <p:cNvSpPr>
            <a:spLocks noChangeShapeType="1"/>
          </p:cNvSpPr>
          <p:nvPr/>
        </p:nvSpPr>
        <p:spPr bwMode="auto">
          <a:xfrm>
            <a:off x="539750" y="6813376"/>
            <a:ext cx="7513638"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600">
              <a:latin typeface="+mn-lt"/>
              <a:ea typeface="+mn-ea"/>
              <a:cs typeface="+mn-ea"/>
              <a:sym typeface="+mn-lt"/>
            </a:endParaRPr>
          </a:p>
        </p:txBody>
      </p:sp>
      <p:sp>
        <p:nvSpPr>
          <p:cNvPr id="80" name="页脚占位符 79">
            <a:extLst>
              <a:ext uri="{FF2B5EF4-FFF2-40B4-BE49-F238E27FC236}">
                <a16:creationId xmlns:a16="http://schemas.microsoft.com/office/drawing/2014/main" id="{7AE12FD4-B958-2FDB-4964-FBDD84CF5F8F}"/>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14" name="矩形 13">
            <a:extLst>
              <a:ext uri="{FF2B5EF4-FFF2-40B4-BE49-F238E27FC236}">
                <a16:creationId xmlns:a16="http://schemas.microsoft.com/office/drawing/2014/main" id="{F10F986C-2C65-BA7D-57AC-D4E1990AB356}"/>
              </a:ext>
            </a:extLst>
          </p:cNvPr>
          <p:cNvSpPr/>
          <p:nvPr/>
        </p:nvSpPr>
        <p:spPr>
          <a:xfrm>
            <a:off x="899592" y="1916832"/>
            <a:ext cx="3726341" cy="369332"/>
          </a:xfrm>
          <a:prstGeom prst="rect">
            <a:avLst/>
          </a:prstGeom>
        </p:spPr>
        <p:txBody>
          <a:bodyPr wrap="none">
            <a:spAutoFit/>
          </a:bodyPr>
          <a:lstStyle/>
          <a:p>
            <a:r>
              <a:rPr lang="en-US" altLang="zh-CN" sz="1800" b="1" dirty="0">
                <a:solidFill>
                  <a:schemeClr val="bg1">
                    <a:lumMod val="95000"/>
                    <a:lumOff val="5000"/>
                  </a:schemeClr>
                </a:solidFill>
                <a:ea typeface="楷体" panose="02010609060101010101" pitchFamily="49" charset="-122"/>
                <a:cs typeface="Times New Roman" panose="02020603050405020304" pitchFamily="18" charset="0"/>
                <a:sym typeface="+mn-lt"/>
              </a:rPr>
              <a:t>(3) </a:t>
            </a:r>
            <a:r>
              <a:rPr lang="zh-CN" altLang="en-US" sz="1800" b="1" dirty="0">
                <a:solidFill>
                  <a:schemeClr val="bg1">
                    <a:lumMod val="95000"/>
                    <a:lumOff val="5000"/>
                  </a:schemeClr>
                </a:solidFill>
                <a:ea typeface="楷体" panose="02010609060101010101" pitchFamily="49" charset="-122"/>
                <a:cs typeface="Times New Roman" panose="02020603050405020304" pitchFamily="18" charset="0"/>
                <a:sym typeface="+mn-lt"/>
              </a:rPr>
              <a:t>画出</a:t>
            </a:r>
            <a:r>
              <a:rPr lang="en-US" altLang="zh-CN" sz="1800" b="1" dirty="0">
                <a:solidFill>
                  <a:srgbClr val="C00000"/>
                </a:solidFill>
                <a:ea typeface="楷体" panose="02010609060101010101" pitchFamily="49" charset="-122"/>
                <a:cs typeface="Times New Roman" panose="02020603050405020304" pitchFamily="18" charset="0"/>
                <a:sym typeface="+mn-lt"/>
              </a:rPr>
              <a:t>MOV R2,</a:t>
            </a:r>
            <a:r>
              <a:rPr lang="zh-CN" altLang="en-US" sz="1800" b="1" dirty="0">
                <a:solidFill>
                  <a:srgbClr val="C00000"/>
                </a:solidFill>
                <a:ea typeface="楷体" panose="02010609060101010101" pitchFamily="49" charset="-122"/>
                <a:cs typeface="Times New Roman" panose="02020603050405020304" pitchFamily="18" charset="0"/>
                <a:sym typeface="+mn-lt"/>
              </a:rPr>
              <a:t> </a:t>
            </a:r>
            <a:r>
              <a:rPr lang="en-US" altLang="zh-CN" sz="1800" b="1" dirty="0">
                <a:solidFill>
                  <a:srgbClr val="C00000"/>
                </a:solidFill>
                <a:ea typeface="楷体" panose="02010609060101010101" pitchFamily="49" charset="-122"/>
                <a:cs typeface="Times New Roman" panose="02020603050405020304" pitchFamily="18" charset="0"/>
                <a:sym typeface="+mn-lt"/>
              </a:rPr>
              <a:t>R3</a:t>
            </a:r>
            <a:r>
              <a:rPr lang="zh-CN" altLang="en-US" sz="1800" b="1" dirty="0">
                <a:solidFill>
                  <a:schemeClr val="bg1">
                    <a:lumMod val="95000"/>
                    <a:lumOff val="5000"/>
                  </a:schemeClr>
                </a:solidFill>
                <a:ea typeface="楷体" panose="02010609060101010101" pitchFamily="49" charset="-122"/>
                <a:cs typeface="Times New Roman" panose="02020603050405020304" pitchFamily="18" charset="0"/>
                <a:sym typeface="+mn-lt"/>
              </a:rPr>
              <a:t>指令的流程图</a:t>
            </a:r>
          </a:p>
        </p:txBody>
      </p:sp>
      <p:grpSp>
        <p:nvGrpSpPr>
          <p:cNvPr id="79" name="组合 78">
            <a:extLst>
              <a:ext uri="{FF2B5EF4-FFF2-40B4-BE49-F238E27FC236}">
                <a16:creationId xmlns:a16="http://schemas.microsoft.com/office/drawing/2014/main" id="{2BE3C339-94DE-FA34-ACD5-5BF0FDF790A6}"/>
              </a:ext>
            </a:extLst>
          </p:cNvPr>
          <p:cNvGrpSpPr/>
          <p:nvPr/>
        </p:nvGrpSpPr>
        <p:grpSpPr>
          <a:xfrm>
            <a:off x="1403368" y="2852936"/>
            <a:ext cx="1728192" cy="2402986"/>
            <a:chOff x="1403368" y="2852936"/>
            <a:chExt cx="1728192" cy="2402986"/>
          </a:xfrm>
        </p:grpSpPr>
        <p:sp>
          <p:nvSpPr>
            <p:cNvPr id="28" name="文本框 27">
              <a:extLst>
                <a:ext uri="{FF2B5EF4-FFF2-40B4-BE49-F238E27FC236}">
                  <a16:creationId xmlns:a16="http://schemas.microsoft.com/office/drawing/2014/main" id="{0D4B156F-D6D2-02B8-E999-5F0862B0F6DC}"/>
                </a:ext>
              </a:extLst>
            </p:cNvPr>
            <p:cNvSpPr txBox="1"/>
            <p:nvPr/>
          </p:nvSpPr>
          <p:spPr>
            <a:xfrm>
              <a:off x="1403368" y="2852936"/>
              <a:ext cx="1728192" cy="360040"/>
            </a:xfrm>
            <a:prstGeom prst="rect">
              <a:avLst/>
            </a:prstGeom>
            <a:solidFill>
              <a:srgbClr val="54A77D"/>
            </a:solidFill>
            <a:ln w="19050">
              <a:solidFill>
                <a:schemeClr val="accent6">
                  <a:lumMod val="40000"/>
                  <a:lumOff val="60000"/>
                </a:schemeClr>
              </a:solidFill>
            </a:ln>
          </p:spPr>
          <p:txBody>
            <a:bodyPr wrap="square" rtlCol="0" anchor="ctr" anchorCtr="0">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取指</a:t>
              </a:r>
            </a:p>
          </p:txBody>
        </p:sp>
        <p:sp>
          <p:nvSpPr>
            <p:cNvPr id="29" name="流程图: 决策 28">
              <a:extLst>
                <a:ext uri="{FF2B5EF4-FFF2-40B4-BE49-F238E27FC236}">
                  <a16:creationId xmlns:a16="http://schemas.microsoft.com/office/drawing/2014/main" id="{3F1C85FD-2174-F8E0-9976-E4BD94538E57}"/>
                </a:ext>
              </a:extLst>
            </p:cNvPr>
            <p:cNvSpPr/>
            <p:nvPr/>
          </p:nvSpPr>
          <p:spPr>
            <a:xfrm>
              <a:off x="1691400" y="3417821"/>
              <a:ext cx="1152128" cy="396000"/>
            </a:xfrm>
            <a:prstGeom prst="flowChartDecision">
              <a:avLst/>
            </a:prstGeom>
            <a:solidFill>
              <a:srgbClr val="54A77D"/>
            </a:solidFill>
            <a:ln w="19050">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0" lang="zh-CN" altLang="en-US" sz="1600" b="1" i="0" u="none" strike="noStrike" cap="none" normalizeH="0" baseline="0" dirty="0">
                  <a:ln>
                    <a:noFill/>
                  </a:ln>
                  <a:solidFill>
                    <a:schemeClr val="tx1"/>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测试</a:t>
              </a:r>
              <a:endParaRPr lang="zh-CN" altLang="en-US" sz="16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9F4B1223-AC7C-26FB-F3D7-FA3AB024A935}"/>
                </a:ext>
              </a:extLst>
            </p:cNvPr>
            <p:cNvSpPr txBox="1"/>
            <p:nvPr/>
          </p:nvSpPr>
          <p:spPr>
            <a:xfrm>
              <a:off x="1403368" y="4018666"/>
              <a:ext cx="1728192" cy="360000"/>
            </a:xfrm>
            <a:prstGeom prst="rect">
              <a:avLst/>
            </a:prstGeom>
            <a:solidFill>
              <a:srgbClr val="54A77D"/>
            </a:solidFill>
            <a:ln w="19050">
              <a:solidFill>
                <a:schemeClr val="accent6">
                  <a:lumMod val="40000"/>
                  <a:lumOff val="60000"/>
                </a:schemeClr>
              </a:solidFill>
            </a:ln>
          </p:spPr>
          <p:txBody>
            <a:bodyPr wrap="square" rtlCol="0" anchor="ctr" anchorCtr="0">
              <a:noAutofit/>
            </a:bodyPr>
            <a:lstStyle/>
            <a:p>
              <a:pPr algn="ctr">
                <a:lnSpc>
                  <a:spcPct val="120000"/>
                </a:lnSpc>
              </a:pPr>
              <a:r>
                <a:rPr lang="en-US" altLang="zh-CN" sz="1600" b="1" dirty="0">
                  <a:effectLst>
                    <a:outerShdw blurRad="38100" dist="38100" dir="2700000" algn="tl">
                      <a:srgbClr val="000000">
                        <a:alpha val="43137"/>
                      </a:srgbClr>
                    </a:outerShdw>
                  </a:effectLst>
                  <a:cs typeface="Times New Roman" panose="02020603050405020304" pitchFamily="18" charset="0"/>
                </a:rPr>
                <a:t>R</a:t>
              </a:r>
              <a:r>
                <a:rPr lang="en-US" altLang="zh-CN" sz="1600" b="1" baseline="-25000" dirty="0">
                  <a:effectLst>
                    <a:outerShdw blurRad="38100" dist="38100" dir="2700000" algn="tl">
                      <a:srgbClr val="000000">
                        <a:alpha val="43137"/>
                      </a:srgbClr>
                    </a:outerShdw>
                  </a:effectLst>
                  <a:cs typeface="Times New Roman" panose="02020603050405020304" pitchFamily="18" charset="0"/>
                </a:rPr>
                <a:t>2</a:t>
              </a:r>
              <a:r>
                <a:rPr lang="en-US" altLang="zh-CN" sz="1600" b="1" dirty="0">
                  <a:effectLst>
                    <a:outerShdw blurRad="38100" dist="38100" dir="2700000" algn="tl">
                      <a:srgbClr val="000000">
                        <a:alpha val="43137"/>
                      </a:srgbClr>
                    </a:outerShdw>
                  </a:effectLst>
                  <a:cs typeface="Times New Roman" panose="02020603050405020304" pitchFamily="18" charset="0"/>
                </a:rPr>
                <a:t> </a:t>
              </a:r>
              <a:r>
                <a:rPr lang="en-US" altLang="zh-CN" sz="1600" b="1"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 S</a:t>
              </a:r>
              <a:r>
                <a:rPr lang="en-US" altLang="zh-CN" sz="1600" b="1" baseline="-25000"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A</a:t>
              </a:r>
            </a:p>
          </p:txBody>
        </p:sp>
        <p:cxnSp>
          <p:nvCxnSpPr>
            <p:cNvPr id="32" name="直接箭头连接符 31">
              <a:extLst>
                <a:ext uri="{FF2B5EF4-FFF2-40B4-BE49-F238E27FC236}">
                  <a16:creationId xmlns:a16="http://schemas.microsoft.com/office/drawing/2014/main" id="{36108A48-D8EA-DD4B-AD3C-51085B4D7613}"/>
                </a:ext>
              </a:extLst>
            </p:cNvPr>
            <p:cNvCxnSpPr>
              <a:cxnSpLocks/>
              <a:stCxn id="28" idx="2"/>
              <a:endCxn id="29" idx="0"/>
            </p:cNvCxnSpPr>
            <p:nvPr/>
          </p:nvCxnSpPr>
          <p:spPr>
            <a:xfrm>
              <a:off x="2267464" y="3212976"/>
              <a:ext cx="0" cy="204845"/>
            </a:xfrm>
            <a:prstGeom prst="straightConnector1">
              <a:avLst/>
            </a:prstGeom>
            <a:ln w="19050">
              <a:solidFill>
                <a:srgbClr val="54A77D"/>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90567A4-0D38-15EB-8EF8-989F9FD67548}"/>
                </a:ext>
              </a:extLst>
            </p:cNvPr>
            <p:cNvCxnSpPr>
              <a:cxnSpLocks/>
              <a:stCxn id="29" idx="2"/>
              <a:endCxn id="30" idx="0"/>
            </p:cNvCxnSpPr>
            <p:nvPr/>
          </p:nvCxnSpPr>
          <p:spPr>
            <a:xfrm>
              <a:off x="2267464" y="3813821"/>
              <a:ext cx="0" cy="204845"/>
            </a:xfrm>
            <a:prstGeom prst="straightConnector1">
              <a:avLst/>
            </a:prstGeom>
            <a:ln w="19050">
              <a:solidFill>
                <a:srgbClr val="54A77D"/>
              </a:solidFill>
              <a:tailEnd type="stealth"/>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B667FB3-4D97-60EC-9544-B1E354A5265B}"/>
                </a:ext>
              </a:extLst>
            </p:cNvPr>
            <p:cNvCxnSpPr>
              <a:cxnSpLocks/>
              <a:stCxn id="30" idx="2"/>
            </p:cNvCxnSpPr>
            <p:nvPr/>
          </p:nvCxnSpPr>
          <p:spPr>
            <a:xfrm>
              <a:off x="2267464" y="4378666"/>
              <a:ext cx="0" cy="204845"/>
            </a:xfrm>
            <a:prstGeom prst="straightConnector1">
              <a:avLst/>
            </a:prstGeom>
            <a:ln w="19050">
              <a:solidFill>
                <a:srgbClr val="54A77D"/>
              </a:solidFill>
              <a:tailEnd type="stealth"/>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1517AE65-8DBE-CB2A-0AFC-A6DF61475257}"/>
                </a:ext>
              </a:extLst>
            </p:cNvPr>
            <p:cNvSpPr txBox="1"/>
            <p:nvPr/>
          </p:nvSpPr>
          <p:spPr>
            <a:xfrm>
              <a:off x="1403368" y="4594445"/>
              <a:ext cx="1728192" cy="360000"/>
            </a:xfrm>
            <a:prstGeom prst="rect">
              <a:avLst/>
            </a:prstGeom>
            <a:solidFill>
              <a:srgbClr val="54A77D"/>
            </a:solidFill>
            <a:ln w="19050">
              <a:solidFill>
                <a:schemeClr val="accent6">
                  <a:lumMod val="40000"/>
                  <a:lumOff val="60000"/>
                </a:schemeClr>
              </a:solidFill>
            </a:ln>
          </p:spPr>
          <p:txBody>
            <a:bodyPr wrap="square" rtlCol="0" anchor="ctr" anchorCtr="0">
              <a:noAutofit/>
            </a:bodyPr>
            <a:lstStyle/>
            <a:p>
              <a:pPr algn="ctr">
                <a:lnSpc>
                  <a:spcPct val="120000"/>
                </a:lnSpc>
              </a:pPr>
              <a:r>
                <a:rPr lang="en-US" altLang="zh-CN" sz="1600" b="1" dirty="0">
                  <a:effectLst>
                    <a:outerShdw blurRad="38100" dist="38100" dir="2700000" algn="tl">
                      <a:srgbClr val="000000">
                        <a:alpha val="43137"/>
                      </a:srgbClr>
                    </a:outerShdw>
                  </a:effectLst>
                  <a:cs typeface="Times New Roman" panose="02020603050405020304" pitchFamily="18" charset="0"/>
                </a:rPr>
                <a:t>ALU </a:t>
              </a:r>
              <a:r>
                <a:rPr lang="en-US" altLang="zh-CN" sz="1600" b="1"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 R</a:t>
              </a:r>
              <a:r>
                <a:rPr lang="en-US" altLang="zh-CN" sz="1600" b="1" baseline="-25000" dirty="0">
                  <a:effectLst>
                    <a:outerShdw blurRad="38100" dist="38100" dir="2700000" algn="tl">
                      <a:srgbClr val="000000">
                        <a:alpha val="43137"/>
                      </a:srgbClr>
                    </a:outerShdw>
                  </a:effectLst>
                  <a:cs typeface="Times New Roman" panose="02020603050405020304" pitchFamily="18" charset="0"/>
                  <a:sym typeface="Wingdings" panose="05000000000000000000" pitchFamily="2" charset="2"/>
                </a:rPr>
                <a:t>3</a:t>
              </a:r>
            </a:p>
          </p:txBody>
        </p:sp>
        <p:cxnSp>
          <p:nvCxnSpPr>
            <p:cNvPr id="64" name="直接连接符 63">
              <a:extLst>
                <a:ext uri="{FF2B5EF4-FFF2-40B4-BE49-F238E27FC236}">
                  <a16:creationId xmlns:a16="http://schemas.microsoft.com/office/drawing/2014/main" id="{1D4C12A0-98BD-EFB8-78EA-37A0D7DD286E}"/>
                </a:ext>
              </a:extLst>
            </p:cNvPr>
            <p:cNvCxnSpPr>
              <a:cxnSpLocks/>
            </p:cNvCxnSpPr>
            <p:nvPr/>
          </p:nvCxnSpPr>
          <p:spPr bwMode="auto">
            <a:xfrm>
              <a:off x="2269624" y="4963323"/>
              <a:ext cx="0" cy="252000"/>
            </a:xfrm>
            <a:prstGeom prst="line">
              <a:avLst/>
            </a:prstGeom>
            <a:noFill/>
            <a:ln w="19050" cap="sq" cmpd="sng" algn="ctr">
              <a:solidFill>
                <a:srgbClr val="54A77D"/>
              </a:solidFill>
              <a:prstDash val="solid"/>
              <a:round/>
              <a:headEnd type="none" w="sm" len="sm"/>
              <a:tailEnd type="none" w="sm" len="sm"/>
            </a:ln>
            <a:effectLst/>
          </p:spPr>
        </p:cxnSp>
        <p:sp>
          <p:nvSpPr>
            <p:cNvPr id="65" name="任意多边形: 形状 64">
              <a:extLst>
                <a:ext uri="{FF2B5EF4-FFF2-40B4-BE49-F238E27FC236}">
                  <a16:creationId xmlns:a16="http://schemas.microsoft.com/office/drawing/2014/main" id="{B0F777FC-366E-32EE-E51B-4717AA7F4197}"/>
                </a:ext>
              </a:extLst>
            </p:cNvPr>
            <p:cNvSpPr/>
            <p:nvPr/>
          </p:nvSpPr>
          <p:spPr bwMode="auto">
            <a:xfrm rot="1107521">
              <a:off x="2062154" y="5148100"/>
              <a:ext cx="414938" cy="107822"/>
            </a:xfrm>
            <a:custGeom>
              <a:avLst/>
              <a:gdLst>
                <a:gd name="connsiteX0" fmla="*/ 0 w 414938"/>
                <a:gd name="connsiteY0" fmla="*/ 107822 h 107822"/>
                <a:gd name="connsiteX1" fmla="*/ 99892 w 414938"/>
                <a:gd name="connsiteY1" fmla="*/ 30982 h 107822"/>
                <a:gd name="connsiteX2" fmla="*/ 238205 w 414938"/>
                <a:gd name="connsiteY2" fmla="*/ 100138 h 107822"/>
                <a:gd name="connsiteX3" fmla="*/ 376517 w 414938"/>
                <a:gd name="connsiteY3" fmla="*/ 15614 h 107822"/>
                <a:gd name="connsiteX4" fmla="*/ 414938 w 414938"/>
                <a:gd name="connsiteY4" fmla="*/ 246 h 10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38" h="107822">
                  <a:moveTo>
                    <a:pt x="0" y="107822"/>
                  </a:moveTo>
                  <a:cubicBezTo>
                    <a:pt x="30095" y="70042"/>
                    <a:pt x="60191" y="32263"/>
                    <a:pt x="99892" y="30982"/>
                  </a:cubicBezTo>
                  <a:cubicBezTo>
                    <a:pt x="139593" y="29701"/>
                    <a:pt x="192101" y="102699"/>
                    <a:pt x="238205" y="100138"/>
                  </a:cubicBezTo>
                  <a:cubicBezTo>
                    <a:pt x="284309" y="97577"/>
                    <a:pt x="347062" y="32263"/>
                    <a:pt x="376517" y="15614"/>
                  </a:cubicBezTo>
                  <a:cubicBezTo>
                    <a:pt x="405973" y="-1035"/>
                    <a:pt x="410455" y="-395"/>
                    <a:pt x="414938" y="246"/>
                  </a:cubicBezTo>
                </a:path>
              </a:pathLst>
            </a:custGeom>
            <a:noFill/>
            <a:ln w="19050" cap="sq" cmpd="sng" algn="ctr">
              <a:solidFill>
                <a:srgbClr val="54A77D"/>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effectLst/>
                <a:ea typeface="宋体" pitchFamily="2" charset="-122"/>
                <a:cs typeface="Times New Roman" panose="02020603050405020304" pitchFamily="18" charset="0"/>
              </a:endParaRPr>
            </a:p>
          </p:txBody>
        </p:sp>
      </p:grpSp>
      <p:sp>
        <p:nvSpPr>
          <p:cNvPr id="67" name="矩形 66">
            <a:extLst>
              <a:ext uri="{FF2B5EF4-FFF2-40B4-BE49-F238E27FC236}">
                <a16:creationId xmlns:a16="http://schemas.microsoft.com/office/drawing/2014/main" id="{F27B3AC4-20B3-AF13-36CC-06472ED2BD37}"/>
              </a:ext>
            </a:extLst>
          </p:cNvPr>
          <p:cNvSpPr/>
          <p:nvPr/>
        </p:nvSpPr>
        <p:spPr>
          <a:xfrm>
            <a:off x="3131840" y="3789040"/>
            <a:ext cx="971741" cy="646331"/>
          </a:xfrm>
          <a:prstGeom prst="rect">
            <a:avLst/>
          </a:prstGeom>
        </p:spPr>
        <p:txBody>
          <a:bodyPr wrap="none">
            <a:spAutoFit/>
          </a:bodyPr>
          <a:lstStyle/>
          <a:p>
            <a:r>
              <a:rPr lang="en-US" altLang="zh-CN" sz="1200" b="1" dirty="0">
                <a:solidFill>
                  <a:schemeClr val="bg1"/>
                </a:solidFill>
                <a:ea typeface="楷体" panose="02010609060101010101" pitchFamily="49" charset="-122"/>
                <a:cs typeface="Times New Roman" panose="02020603050405020304" pitchFamily="18" charset="0"/>
                <a:sym typeface="+mn-lt"/>
              </a:rPr>
              <a:t>R</a:t>
            </a:r>
          </a:p>
          <a:p>
            <a:r>
              <a:rPr lang="en-US" altLang="zh-CN" sz="1200" b="1" dirty="0">
                <a:solidFill>
                  <a:schemeClr val="bg1"/>
                </a:solidFill>
                <a:ea typeface="楷体" panose="02010609060101010101" pitchFamily="49" charset="-122"/>
                <a:cs typeface="Times New Roman" panose="02020603050405020304" pitchFamily="18" charset="0"/>
                <a:sym typeface="+mn-lt"/>
              </a:rPr>
              <a:t>RA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0</a:t>
            </a:r>
            <a:r>
              <a:rPr lang="en-US" altLang="zh-CN" sz="1200" b="1" dirty="0">
                <a:solidFill>
                  <a:schemeClr val="bg1"/>
                </a:solidFill>
                <a:ea typeface="楷体" panose="02010609060101010101" pitchFamily="49" charset="-122"/>
                <a:cs typeface="Times New Roman" panose="02020603050405020304" pitchFamily="18" charset="0"/>
                <a:sym typeface="+mn-lt"/>
              </a:rPr>
              <a:t>RA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1</a:t>
            </a:r>
            <a:r>
              <a:rPr lang="en-US" altLang="zh-CN" sz="1200" b="1" dirty="0">
                <a:solidFill>
                  <a:schemeClr val="bg1"/>
                </a:solidFill>
                <a:ea typeface="楷体" panose="02010609060101010101" pitchFamily="49" charset="-122"/>
                <a:cs typeface="Times New Roman" panose="02020603050405020304" pitchFamily="18" charset="0"/>
                <a:sym typeface="+mn-lt"/>
              </a:rPr>
              <a:t>=10</a:t>
            </a:r>
          </a:p>
          <a:p>
            <a:r>
              <a:rPr lang="en-US" altLang="zh-CN" sz="1200" b="1" dirty="0">
                <a:solidFill>
                  <a:schemeClr val="bg1"/>
                </a:solidFill>
                <a:ea typeface="楷体" panose="02010609060101010101" pitchFamily="49" charset="-122"/>
                <a:cs typeface="Times New Roman" panose="02020603050405020304" pitchFamily="18" charset="0"/>
                <a:sym typeface="+mn-lt"/>
              </a:rPr>
              <a:t>LDS</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A</a:t>
            </a:r>
            <a:endParaRPr lang="en-US" altLang="zh-CN" sz="1200" b="1" dirty="0">
              <a:solidFill>
                <a:schemeClr val="bg1"/>
              </a:solidFill>
              <a:ea typeface="楷体" panose="02010609060101010101" pitchFamily="49" charset="-122"/>
              <a:cs typeface="Times New Roman" panose="02020603050405020304" pitchFamily="18" charset="0"/>
              <a:sym typeface="+mn-lt"/>
            </a:endParaRPr>
          </a:p>
        </p:txBody>
      </p:sp>
      <p:sp>
        <p:nvSpPr>
          <p:cNvPr id="77" name="矩形 76">
            <a:extLst>
              <a:ext uri="{FF2B5EF4-FFF2-40B4-BE49-F238E27FC236}">
                <a16:creationId xmlns:a16="http://schemas.microsoft.com/office/drawing/2014/main" id="{0620D54A-B970-4427-6187-D89E4FF42FCC}"/>
              </a:ext>
            </a:extLst>
          </p:cNvPr>
          <p:cNvSpPr/>
          <p:nvPr/>
        </p:nvSpPr>
        <p:spPr>
          <a:xfrm>
            <a:off x="3131840" y="4437112"/>
            <a:ext cx="1040221" cy="1015663"/>
          </a:xfrm>
          <a:prstGeom prst="rect">
            <a:avLst/>
          </a:prstGeom>
        </p:spPr>
        <p:txBody>
          <a:bodyPr wrap="none">
            <a:spAutoFit/>
          </a:bodyPr>
          <a:lstStyle/>
          <a:p>
            <a:r>
              <a:rPr lang="en-US" altLang="zh-CN" sz="1200" b="1" dirty="0">
                <a:solidFill>
                  <a:schemeClr val="bg1"/>
                </a:solidFill>
                <a:ea typeface="楷体" panose="02010609060101010101" pitchFamily="49" charset="-122"/>
                <a:cs typeface="Times New Roman" panose="02020603050405020304" pitchFamily="18" charset="0"/>
                <a:sym typeface="+mn-lt"/>
              </a:rPr>
              <a:t>Reset</a:t>
            </a:r>
          </a:p>
          <a:p>
            <a:r>
              <a:rPr lang="en-US" altLang="zh-CN" sz="1200" b="1" dirty="0">
                <a:solidFill>
                  <a:schemeClr val="bg1"/>
                </a:solidFill>
                <a:ea typeface="楷体" panose="02010609060101010101" pitchFamily="49" charset="-122"/>
                <a:cs typeface="Times New Roman" panose="02020603050405020304" pitchFamily="18" charset="0"/>
                <a:sym typeface="+mn-lt"/>
              </a:rPr>
              <a:t>S</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B</a:t>
            </a:r>
            <a:r>
              <a:rPr lang="en-US" altLang="zh-CN" sz="1200" b="1" dirty="0">
                <a:solidFill>
                  <a:schemeClr val="bg1"/>
                </a:solidFill>
                <a:ea typeface="楷体" panose="02010609060101010101" pitchFamily="49" charset="-122"/>
                <a:cs typeface="Times New Roman" panose="02020603050405020304" pitchFamily="18" charset="0"/>
                <a:sym typeface="+mn-lt"/>
              </a:rPr>
              <a:t>-ALU</a:t>
            </a:r>
          </a:p>
          <a:p>
            <a:r>
              <a:rPr lang="en-US" altLang="zh-CN" sz="1200" b="1" dirty="0">
                <a:solidFill>
                  <a:schemeClr val="bg1"/>
                </a:solidFill>
                <a:ea typeface="楷体" panose="02010609060101010101" pitchFamily="49" charset="-122"/>
                <a:cs typeface="Times New Roman" panose="02020603050405020304" pitchFamily="18" charset="0"/>
                <a:sym typeface="+mn-lt"/>
              </a:rPr>
              <a:t>W</a:t>
            </a:r>
          </a:p>
          <a:p>
            <a:r>
              <a:rPr lang="en-US" altLang="zh-CN" sz="1200" b="1" dirty="0">
                <a:solidFill>
                  <a:schemeClr val="bg1"/>
                </a:solidFill>
                <a:ea typeface="楷体" panose="02010609060101010101" pitchFamily="49" charset="-122"/>
                <a:cs typeface="Times New Roman" panose="02020603050405020304" pitchFamily="18" charset="0"/>
                <a:sym typeface="+mn-lt"/>
              </a:rPr>
              <a:t>RA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0</a:t>
            </a:r>
            <a:r>
              <a:rPr lang="en-US" altLang="zh-CN" sz="1200" b="1" dirty="0">
                <a:solidFill>
                  <a:schemeClr val="bg1"/>
                </a:solidFill>
                <a:ea typeface="楷体" panose="02010609060101010101" pitchFamily="49" charset="-122"/>
                <a:cs typeface="Times New Roman" panose="02020603050405020304" pitchFamily="18" charset="0"/>
                <a:sym typeface="+mn-lt"/>
              </a:rPr>
              <a:t>RA</a:t>
            </a:r>
            <a:r>
              <a:rPr lang="en-US" altLang="zh-CN" sz="1200" b="1" baseline="-30000" dirty="0">
                <a:solidFill>
                  <a:schemeClr val="bg1"/>
                </a:solidFill>
                <a:ea typeface="楷体" panose="02010609060101010101" pitchFamily="49" charset="-122"/>
                <a:cs typeface="Times New Roman" panose="02020603050405020304" pitchFamily="18" charset="0"/>
                <a:sym typeface="+mn-lt"/>
              </a:rPr>
              <a:t>1</a:t>
            </a:r>
            <a:r>
              <a:rPr lang="en-US" altLang="zh-CN" sz="1200" b="1" dirty="0">
                <a:solidFill>
                  <a:schemeClr val="bg1"/>
                </a:solidFill>
                <a:ea typeface="楷体" panose="02010609060101010101" pitchFamily="49" charset="-122"/>
                <a:cs typeface="Times New Roman" panose="02020603050405020304" pitchFamily="18" charset="0"/>
                <a:sym typeface="+mn-lt"/>
              </a:rPr>
              <a:t> = 11</a:t>
            </a:r>
          </a:p>
          <a:p>
            <a:r>
              <a:rPr lang="en-US" altLang="zh-CN" sz="1200" dirty="0">
                <a:solidFill>
                  <a:schemeClr val="bg1"/>
                </a:solidFill>
                <a:ea typeface="楷体" panose="02010609060101010101" pitchFamily="49" charset="-122"/>
                <a:cs typeface="Times New Roman" panose="02020603050405020304" pitchFamily="18" charset="0"/>
                <a:sym typeface="+mn-lt"/>
              </a:rPr>
              <a:t>~</a:t>
            </a:r>
            <a:endParaRPr lang="zh-CN" altLang="en-US" sz="1200" dirty="0">
              <a:solidFill>
                <a:schemeClr val="bg1"/>
              </a:solidFill>
              <a:ea typeface="楷体" panose="02010609060101010101" pitchFamily="49" charset="-122"/>
              <a:cs typeface="Times New Roman" panose="02020603050405020304" pitchFamily="18" charset="0"/>
              <a:sym typeface="+mn-lt"/>
            </a:endParaRPr>
          </a:p>
        </p:txBody>
      </p:sp>
      <p:graphicFrame>
        <p:nvGraphicFramePr>
          <p:cNvPr id="81" name="表格 80">
            <a:extLst>
              <a:ext uri="{FF2B5EF4-FFF2-40B4-BE49-F238E27FC236}">
                <a16:creationId xmlns:a16="http://schemas.microsoft.com/office/drawing/2014/main" id="{65E4B7D6-DCD6-CE13-B4AA-3D3062464CD0}"/>
              </a:ext>
            </a:extLst>
          </p:cNvPr>
          <p:cNvGraphicFramePr>
            <a:graphicFrameLocks noGrp="1"/>
          </p:cNvGraphicFramePr>
          <p:nvPr>
            <p:extLst>
              <p:ext uri="{D42A27DB-BD31-4B8C-83A1-F6EECF244321}">
                <p14:modId xmlns:p14="http://schemas.microsoft.com/office/powerpoint/2010/main" val="450914343"/>
              </p:ext>
            </p:extLst>
          </p:nvPr>
        </p:nvGraphicFramePr>
        <p:xfrm>
          <a:off x="1043608" y="1397000"/>
          <a:ext cx="4320000" cy="303808"/>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3733545467"/>
                    </a:ext>
                  </a:extLst>
                </a:gridCol>
                <a:gridCol w="360000">
                  <a:extLst>
                    <a:ext uri="{9D8B030D-6E8A-4147-A177-3AD203B41FA5}">
                      <a16:colId xmlns:a16="http://schemas.microsoft.com/office/drawing/2014/main" val="244135945"/>
                    </a:ext>
                  </a:extLst>
                </a:gridCol>
                <a:gridCol w="360000">
                  <a:extLst>
                    <a:ext uri="{9D8B030D-6E8A-4147-A177-3AD203B41FA5}">
                      <a16:colId xmlns:a16="http://schemas.microsoft.com/office/drawing/2014/main" val="3257861714"/>
                    </a:ext>
                  </a:extLst>
                </a:gridCol>
                <a:gridCol w="360000">
                  <a:extLst>
                    <a:ext uri="{9D8B030D-6E8A-4147-A177-3AD203B41FA5}">
                      <a16:colId xmlns:a16="http://schemas.microsoft.com/office/drawing/2014/main" val="1846587102"/>
                    </a:ext>
                  </a:extLst>
                </a:gridCol>
                <a:gridCol w="360000">
                  <a:extLst>
                    <a:ext uri="{9D8B030D-6E8A-4147-A177-3AD203B41FA5}">
                      <a16:colId xmlns:a16="http://schemas.microsoft.com/office/drawing/2014/main" val="1401666840"/>
                    </a:ext>
                  </a:extLst>
                </a:gridCol>
                <a:gridCol w="360000">
                  <a:extLst>
                    <a:ext uri="{9D8B030D-6E8A-4147-A177-3AD203B41FA5}">
                      <a16:colId xmlns:a16="http://schemas.microsoft.com/office/drawing/2014/main" val="691851780"/>
                    </a:ext>
                  </a:extLst>
                </a:gridCol>
                <a:gridCol w="360000">
                  <a:extLst>
                    <a:ext uri="{9D8B030D-6E8A-4147-A177-3AD203B41FA5}">
                      <a16:colId xmlns:a16="http://schemas.microsoft.com/office/drawing/2014/main" val="2648135567"/>
                    </a:ext>
                  </a:extLst>
                </a:gridCol>
                <a:gridCol w="360000">
                  <a:extLst>
                    <a:ext uri="{9D8B030D-6E8A-4147-A177-3AD203B41FA5}">
                      <a16:colId xmlns:a16="http://schemas.microsoft.com/office/drawing/2014/main" val="3205478723"/>
                    </a:ext>
                  </a:extLst>
                </a:gridCol>
                <a:gridCol w="360000">
                  <a:extLst>
                    <a:ext uri="{9D8B030D-6E8A-4147-A177-3AD203B41FA5}">
                      <a16:colId xmlns:a16="http://schemas.microsoft.com/office/drawing/2014/main" val="570470096"/>
                    </a:ext>
                  </a:extLst>
                </a:gridCol>
                <a:gridCol w="360000">
                  <a:extLst>
                    <a:ext uri="{9D8B030D-6E8A-4147-A177-3AD203B41FA5}">
                      <a16:colId xmlns:a16="http://schemas.microsoft.com/office/drawing/2014/main" val="3937867207"/>
                    </a:ext>
                  </a:extLst>
                </a:gridCol>
                <a:gridCol w="360000">
                  <a:extLst>
                    <a:ext uri="{9D8B030D-6E8A-4147-A177-3AD203B41FA5}">
                      <a16:colId xmlns:a16="http://schemas.microsoft.com/office/drawing/2014/main" val="3209838813"/>
                    </a:ext>
                  </a:extLst>
                </a:gridCol>
                <a:gridCol w="360000">
                  <a:extLst>
                    <a:ext uri="{9D8B030D-6E8A-4147-A177-3AD203B41FA5}">
                      <a16:colId xmlns:a16="http://schemas.microsoft.com/office/drawing/2014/main" val="2556397044"/>
                    </a:ext>
                  </a:extLst>
                </a:gridCol>
              </a:tblGrid>
              <a:tr h="303808">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RA</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RA</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WA</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WA</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R</a:t>
                      </a:r>
                      <a:endParaRPr lang="zh-CN" alt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W</a:t>
                      </a:r>
                      <a:endParaRPr lang="zh-CN" alt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LDS</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A</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LDS</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B</a:t>
                      </a:r>
                      <a:endParaRPr lang="zh-CN" altLang="en-US" sz="9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S</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B</a:t>
                      </a: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-ALU</a:t>
                      </a:r>
                      <a:endParaRPr lang="zh-CN" alt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S</a:t>
                      </a:r>
                      <a:r>
                        <a:rPr lang="en-US" altLang="zh-CN" sz="900" baseline="-25000" dirty="0">
                          <a:solidFill>
                            <a:schemeClr val="bg1">
                              <a:lumMod val="95000"/>
                              <a:lumOff val="5000"/>
                            </a:schemeClr>
                          </a:solidFill>
                          <a:latin typeface="Times New Roman" panose="02020603050405020304" pitchFamily="18" charset="0"/>
                          <a:cs typeface="Times New Roman" panose="02020603050405020304" pitchFamily="18" charset="0"/>
                        </a:rPr>
                        <a:t>B</a:t>
                      </a: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-ALU</a:t>
                      </a:r>
                      <a:endParaRPr lang="zh-CN" alt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900" dirty="0">
                          <a:solidFill>
                            <a:schemeClr val="bg1">
                              <a:lumMod val="95000"/>
                              <a:lumOff val="5000"/>
                            </a:schemeClr>
                          </a:solidFill>
                          <a:latin typeface="Times New Roman" panose="02020603050405020304" pitchFamily="18" charset="0"/>
                          <a:cs typeface="Times New Roman" panose="02020603050405020304" pitchFamily="18" charset="0"/>
                        </a:rPr>
                        <a:t>Reset</a:t>
                      </a:r>
                      <a:endParaRPr lang="zh-CN" alt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b="0"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a:t>
                      </a:r>
                      <a:endParaRPr lang="zh-CN" altLang="en-US" sz="900" dirty="0">
                        <a:solidFill>
                          <a:schemeClr val="bg1">
                            <a:lumMod val="95000"/>
                            <a:lumOff val="5000"/>
                          </a:schemeClr>
                        </a:solidFill>
                      </a:endParaRPr>
                    </a:p>
                  </a:txBody>
                  <a:tcPr marL="36000" marR="36000" marT="0" marB="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82" name="表格 81">
            <a:extLst>
              <a:ext uri="{FF2B5EF4-FFF2-40B4-BE49-F238E27FC236}">
                <a16:creationId xmlns:a16="http://schemas.microsoft.com/office/drawing/2014/main" id="{59C8D699-4AF2-77C8-2903-B67AE66D42A3}"/>
              </a:ext>
            </a:extLst>
          </p:cNvPr>
          <p:cNvGraphicFramePr>
            <a:graphicFrameLocks noGrp="1"/>
          </p:cNvGraphicFramePr>
          <p:nvPr>
            <p:extLst>
              <p:ext uri="{D42A27DB-BD31-4B8C-83A1-F6EECF244321}">
                <p14:modId xmlns:p14="http://schemas.microsoft.com/office/powerpoint/2010/main" val="3251135373"/>
              </p:ext>
            </p:extLst>
          </p:nvPr>
        </p:nvGraphicFramePr>
        <p:xfrm>
          <a:off x="1043608" y="1397000"/>
          <a:ext cx="4320000" cy="303808"/>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3733545467"/>
                    </a:ext>
                  </a:extLst>
                </a:gridCol>
                <a:gridCol w="360000">
                  <a:extLst>
                    <a:ext uri="{9D8B030D-6E8A-4147-A177-3AD203B41FA5}">
                      <a16:colId xmlns:a16="http://schemas.microsoft.com/office/drawing/2014/main" val="61296328"/>
                    </a:ext>
                  </a:extLst>
                </a:gridCol>
                <a:gridCol w="360000">
                  <a:extLst>
                    <a:ext uri="{9D8B030D-6E8A-4147-A177-3AD203B41FA5}">
                      <a16:colId xmlns:a16="http://schemas.microsoft.com/office/drawing/2014/main" val="3257861714"/>
                    </a:ext>
                  </a:extLst>
                </a:gridCol>
                <a:gridCol w="360000">
                  <a:extLst>
                    <a:ext uri="{9D8B030D-6E8A-4147-A177-3AD203B41FA5}">
                      <a16:colId xmlns:a16="http://schemas.microsoft.com/office/drawing/2014/main" val="718882204"/>
                    </a:ext>
                  </a:extLst>
                </a:gridCol>
                <a:gridCol w="360000">
                  <a:extLst>
                    <a:ext uri="{9D8B030D-6E8A-4147-A177-3AD203B41FA5}">
                      <a16:colId xmlns:a16="http://schemas.microsoft.com/office/drawing/2014/main" val="1401666840"/>
                    </a:ext>
                  </a:extLst>
                </a:gridCol>
                <a:gridCol w="360000">
                  <a:extLst>
                    <a:ext uri="{9D8B030D-6E8A-4147-A177-3AD203B41FA5}">
                      <a16:colId xmlns:a16="http://schemas.microsoft.com/office/drawing/2014/main" val="691851780"/>
                    </a:ext>
                  </a:extLst>
                </a:gridCol>
                <a:gridCol w="360000">
                  <a:extLst>
                    <a:ext uri="{9D8B030D-6E8A-4147-A177-3AD203B41FA5}">
                      <a16:colId xmlns:a16="http://schemas.microsoft.com/office/drawing/2014/main" val="2648135567"/>
                    </a:ext>
                  </a:extLst>
                </a:gridCol>
                <a:gridCol w="360000">
                  <a:extLst>
                    <a:ext uri="{9D8B030D-6E8A-4147-A177-3AD203B41FA5}">
                      <a16:colId xmlns:a16="http://schemas.microsoft.com/office/drawing/2014/main" val="3205478723"/>
                    </a:ext>
                  </a:extLst>
                </a:gridCol>
                <a:gridCol w="360000">
                  <a:extLst>
                    <a:ext uri="{9D8B030D-6E8A-4147-A177-3AD203B41FA5}">
                      <a16:colId xmlns:a16="http://schemas.microsoft.com/office/drawing/2014/main" val="570470096"/>
                    </a:ext>
                  </a:extLst>
                </a:gridCol>
                <a:gridCol w="360000">
                  <a:extLst>
                    <a:ext uri="{9D8B030D-6E8A-4147-A177-3AD203B41FA5}">
                      <a16:colId xmlns:a16="http://schemas.microsoft.com/office/drawing/2014/main" val="3937867207"/>
                    </a:ext>
                  </a:extLst>
                </a:gridCol>
                <a:gridCol w="360000">
                  <a:extLst>
                    <a:ext uri="{9D8B030D-6E8A-4147-A177-3AD203B41FA5}">
                      <a16:colId xmlns:a16="http://schemas.microsoft.com/office/drawing/2014/main" val="3209838813"/>
                    </a:ext>
                  </a:extLst>
                </a:gridCol>
                <a:gridCol w="360000">
                  <a:extLst>
                    <a:ext uri="{9D8B030D-6E8A-4147-A177-3AD203B41FA5}">
                      <a16:colId xmlns:a16="http://schemas.microsoft.com/office/drawing/2014/main" val="2556397044"/>
                    </a:ext>
                  </a:extLst>
                </a:gridCol>
              </a:tblGrid>
              <a:tr h="303808">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0</a:t>
                      </a:r>
                      <a:endParaRPr lang="zh-CN" altLang="en-US" sz="1200" b="1" dirty="0">
                        <a:solidFill>
                          <a:schemeClr val="bg1">
                            <a:lumMod val="95000"/>
                            <a:lumOff val="5000"/>
                          </a:schemeClr>
                        </a:solidFill>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84" name="表格 83">
            <a:extLst>
              <a:ext uri="{FF2B5EF4-FFF2-40B4-BE49-F238E27FC236}">
                <a16:creationId xmlns:a16="http://schemas.microsoft.com/office/drawing/2014/main" id="{3EAF1D85-3501-138D-373C-0809401D8631}"/>
              </a:ext>
            </a:extLst>
          </p:cNvPr>
          <p:cNvGraphicFramePr>
            <a:graphicFrameLocks noGrp="1"/>
          </p:cNvGraphicFramePr>
          <p:nvPr>
            <p:extLst>
              <p:ext uri="{D42A27DB-BD31-4B8C-83A1-F6EECF244321}">
                <p14:modId xmlns:p14="http://schemas.microsoft.com/office/powerpoint/2010/main" val="2558502615"/>
              </p:ext>
            </p:extLst>
          </p:nvPr>
        </p:nvGraphicFramePr>
        <p:xfrm>
          <a:off x="1043608" y="1397000"/>
          <a:ext cx="4320000" cy="303808"/>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3733545467"/>
                    </a:ext>
                  </a:extLst>
                </a:gridCol>
                <a:gridCol w="360000">
                  <a:extLst>
                    <a:ext uri="{9D8B030D-6E8A-4147-A177-3AD203B41FA5}">
                      <a16:colId xmlns:a16="http://schemas.microsoft.com/office/drawing/2014/main" val="61296328"/>
                    </a:ext>
                  </a:extLst>
                </a:gridCol>
                <a:gridCol w="360000">
                  <a:extLst>
                    <a:ext uri="{9D8B030D-6E8A-4147-A177-3AD203B41FA5}">
                      <a16:colId xmlns:a16="http://schemas.microsoft.com/office/drawing/2014/main" val="3257861714"/>
                    </a:ext>
                  </a:extLst>
                </a:gridCol>
                <a:gridCol w="360000">
                  <a:extLst>
                    <a:ext uri="{9D8B030D-6E8A-4147-A177-3AD203B41FA5}">
                      <a16:colId xmlns:a16="http://schemas.microsoft.com/office/drawing/2014/main" val="718882204"/>
                    </a:ext>
                  </a:extLst>
                </a:gridCol>
                <a:gridCol w="360000">
                  <a:extLst>
                    <a:ext uri="{9D8B030D-6E8A-4147-A177-3AD203B41FA5}">
                      <a16:colId xmlns:a16="http://schemas.microsoft.com/office/drawing/2014/main" val="1401666840"/>
                    </a:ext>
                  </a:extLst>
                </a:gridCol>
                <a:gridCol w="360000">
                  <a:extLst>
                    <a:ext uri="{9D8B030D-6E8A-4147-A177-3AD203B41FA5}">
                      <a16:colId xmlns:a16="http://schemas.microsoft.com/office/drawing/2014/main" val="691851780"/>
                    </a:ext>
                  </a:extLst>
                </a:gridCol>
                <a:gridCol w="360000">
                  <a:extLst>
                    <a:ext uri="{9D8B030D-6E8A-4147-A177-3AD203B41FA5}">
                      <a16:colId xmlns:a16="http://schemas.microsoft.com/office/drawing/2014/main" val="2648135567"/>
                    </a:ext>
                  </a:extLst>
                </a:gridCol>
                <a:gridCol w="360000">
                  <a:extLst>
                    <a:ext uri="{9D8B030D-6E8A-4147-A177-3AD203B41FA5}">
                      <a16:colId xmlns:a16="http://schemas.microsoft.com/office/drawing/2014/main" val="3205478723"/>
                    </a:ext>
                  </a:extLst>
                </a:gridCol>
                <a:gridCol w="360000">
                  <a:extLst>
                    <a:ext uri="{9D8B030D-6E8A-4147-A177-3AD203B41FA5}">
                      <a16:colId xmlns:a16="http://schemas.microsoft.com/office/drawing/2014/main" val="570470096"/>
                    </a:ext>
                  </a:extLst>
                </a:gridCol>
                <a:gridCol w="360000">
                  <a:extLst>
                    <a:ext uri="{9D8B030D-6E8A-4147-A177-3AD203B41FA5}">
                      <a16:colId xmlns:a16="http://schemas.microsoft.com/office/drawing/2014/main" val="3937867207"/>
                    </a:ext>
                  </a:extLst>
                </a:gridCol>
                <a:gridCol w="360000">
                  <a:extLst>
                    <a:ext uri="{9D8B030D-6E8A-4147-A177-3AD203B41FA5}">
                      <a16:colId xmlns:a16="http://schemas.microsoft.com/office/drawing/2014/main" val="3209838813"/>
                    </a:ext>
                  </a:extLst>
                </a:gridCol>
                <a:gridCol w="360000">
                  <a:extLst>
                    <a:ext uri="{9D8B030D-6E8A-4147-A177-3AD203B41FA5}">
                      <a16:colId xmlns:a16="http://schemas.microsoft.com/office/drawing/2014/main" val="2556397044"/>
                    </a:ext>
                  </a:extLst>
                </a:gridCol>
              </a:tblGrid>
              <a:tr h="303808">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dash"/>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aseline="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aseline="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dash"/>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dirty="0">
                          <a:solidFill>
                            <a:schemeClr val="bg1">
                              <a:lumMod val="95000"/>
                              <a:lumOff val="5000"/>
                            </a:schemeClr>
                          </a:solidFill>
                          <a:latin typeface="Times New Roman" panose="02020603050405020304" pitchFamily="18" charset="0"/>
                          <a:cs typeface="Times New Roman" panose="02020603050405020304" pitchFamily="18" charset="0"/>
                        </a:rPr>
                        <a:t>0</a:t>
                      </a:r>
                      <a:endParaRPr lang="zh-CN" alt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0" marR="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1" dirty="0">
                          <a:solidFill>
                            <a:schemeClr val="bg1">
                              <a:lumMod val="95000"/>
                              <a:lumOff val="5000"/>
                            </a:schemeClr>
                          </a:solidFill>
                          <a:latin typeface="Times New Roman" panose="02020603050405020304" pitchFamily="18" charset="0"/>
                          <a:cs typeface="Times New Roman" panose="02020603050405020304" pitchFamily="18" charset="0"/>
                        </a:rPr>
                        <a:t>1</a:t>
                      </a:r>
                      <a:endParaRPr lang="zh-CN" altLang="en-US" sz="1200" b="1" dirty="0">
                        <a:solidFill>
                          <a:schemeClr val="bg1">
                            <a:lumMod val="95000"/>
                            <a:lumOff val="5000"/>
                          </a:schemeClr>
                        </a:solidFill>
                        <a:latin typeface="Times New Roman" panose="02020603050405020304" pitchFamily="18" charset="0"/>
                        <a:cs typeface="Times New Roman" panose="02020603050405020304" pitchFamily="18" charset="0"/>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1</a:t>
                      </a:r>
                      <a:endParaRPr lang="zh-CN" altLang="en-US" sz="1200" b="1" dirty="0">
                        <a:solidFill>
                          <a:schemeClr val="bg1">
                            <a:lumMod val="95000"/>
                            <a:lumOff val="5000"/>
                          </a:schemeClr>
                        </a:solidFill>
                      </a:endParaRPr>
                    </a:p>
                  </a:txBody>
                  <a:tcPr marL="36000" marR="36000" marT="36000" marB="36000" anchor="ctr">
                    <a:lnL w="9525" cap="flat" cmpd="sng" algn="ctr">
                      <a:solidFill>
                        <a:schemeClr val="accent6">
                          <a:lumMod val="75000"/>
                        </a:schemeClr>
                      </a:solidFill>
                      <a:prstDash val="solid"/>
                      <a:round/>
                      <a:headEnd type="none" w="med" len="med"/>
                      <a:tailEnd type="none" w="med" len="med"/>
                    </a:lnL>
                    <a:lnR w="9525" cap="flat" cmpd="sng" algn="ctr">
                      <a:solidFill>
                        <a:schemeClr val="accent6">
                          <a:lumMod val="75000"/>
                        </a:schemeClr>
                      </a:solidFill>
                      <a:prstDash val="solid"/>
                      <a:round/>
                      <a:headEnd type="none" w="med" len="med"/>
                      <a:tailEnd type="none" w="med" len="med"/>
                    </a:lnR>
                    <a:lnT w="9525" cap="flat" cmpd="sng" algn="ctr">
                      <a:solidFill>
                        <a:schemeClr val="accent6">
                          <a:lumMod val="75000"/>
                        </a:schemeClr>
                      </a:solidFill>
                      <a:prstDash val="solid"/>
                      <a:round/>
                      <a:headEnd type="none" w="med" len="med"/>
                      <a:tailEnd type="none" w="med" len="med"/>
                    </a:lnT>
                    <a:lnB w="9525"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85" name="图示 84">
            <a:extLst>
              <a:ext uri="{FF2B5EF4-FFF2-40B4-BE49-F238E27FC236}">
                <a16:creationId xmlns:a16="http://schemas.microsoft.com/office/drawing/2014/main" id="{B8C3D9CF-478D-DC8D-ABC8-E8590D66AECE}"/>
              </a:ext>
            </a:extLst>
          </p:cNvPr>
          <p:cNvGraphicFramePr/>
          <p:nvPr/>
        </p:nvGraphicFramePr>
        <p:xfrm>
          <a:off x="4716016" y="3933056"/>
          <a:ext cx="3456384" cy="1944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6" name="文本框 85">
            <a:extLst>
              <a:ext uri="{FF2B5EF4-FFF2-40B4-BE49-F238E27FC236}">
                <a16:creationId xmlns:a16="http://schemas.microsoft.com/office/drawing/2014/main" id="{224F13A9-9223-DA49-549B-806494B883C9}"/>
              </a:ext>
            </a:extLst>
          </p:cNvPr>
          <p:cNvSpPr txBox="1"/>
          <p:nvPr/>
        </p:nvSpPr>
        <p:spPr>
          <a:xfrm>
            <a:off x="5292080" y="4383272"/>
            <a:ext cx="2016224" cy="960328"/>
          </a:xfrm>
          <a:prstGeom prst="rect">
            <a:avLst/>
          </a:prstGeom>
          <a:noFill/>
        </p:spPr>
        <p:txBody>
          <a:bodyPr wrap="square">
            <a:spAutoFit/>
          </a:bodyPr>
          <a:lstStyle/>
          <a:p>
            <a:pPr eaLnBrk="1">
              <a:lnSpc>
                <a:spcPct val="150000"/>
              </a:lnSpc>
              <a:buNone/>
            </a:pPr>
            <a:r>
              <a:rPr lang="en-US" altLang="zh-CN" sz="2000" dirty="0">
                <a:solidFill>
                  <a:schemeClr val="bg1"/>
                </a:solidFill>
                <a:cs typeface="+mn-ea"/>
                <a:sym typeface="+mn-lt"/>
              </a:rPr>
              <a:t>10** 1010 0000</a:t>
            </a:r>
          </a:p>
          <a:p>
            <a:pPr eaLnBrk="1" hangingPunct="1">
              <a:lnSpc>
                <a:spcPct val="150000"/>
              </a:lnSpc>
              <a:buFont typeface="Wingdings" pitchFamily="2" charset="2"/>
              <a:buNone/>
            </a:pPr>
            <a:r>
              <a:rPr lang="en-US" altLang="zh-CN" sz="2000" dirty="0">
                <a:solidFill>
                  <a:schemeClr val="bg1"/>
                </a:solidFill>
                <a:cs typeface="+mn-ea"/>
                <a:sym typeface="+mn-lt"/>
              </a:rPr>
              <a:t>**11 0100 1011</a:t>
            </a:r>
          </a:p>
        </p:txBody>
      </p:sp>
      <p:cxnSp>
        <p:nvCxnSpPr>
          <p:cNvPr id="3" name="直接连接符 2">
            <a:extLst>
              <a:ext uri="{FF2B5EF4-FFF2-40B4-BE49-F238E27FC236}">
                <a16:creationId xmlns:a16="http://schemas.microsoft.com/office/drawing/2014/main" id="{D3D32E1B-5D53-5428-BD03-C33293D351BC}"/>
              </a:ext>
            </a:extLst>
          </p:cNvPr>
          <p:cNvCxnSpPr/>
          <p:nvPr/>
        </p:nvCxnSpPr>
        <p:spPr>
          <a:xfrm>
            <a:off x="4378171" y="1421654"/>
            <a:ext cx="72008" cy="0"/>
          </a:xfrm>
          <a:prstGeom prst="line">
            <a:avLst/>
          </a:prstGeom>
          <a:ln w="1270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DEE9E4EC-AA7C-8762-07BB-BC17BF3997FF}"/>
              </a:ext>
            </a:extLst>
          </p:cNvPr>
          <p:cNvSpPr>
            <a:spLocks noGrp="1"/>
          </p:cNvSpPr>
          <p:nvPr>
            <p:ph type="sldNum" sz="quarter" idx="11"/>
          </p:nvPr>
        </p:nvSpPr>
        <p:spPr/>
        <p:txBody>
          <a:bodyPr/>
          <a:lstStyle/>
          <a:p>
            <a:pPr>
              <a:defRPr/>
            </a:pPr>
            <a:fld id="{168FAD51-4924-4E26-8EE5-0F0F7972BA28}" type="slidenum">
              <a:rPr lang="en-US" smtClean="0"/>
              <a:pPr>
                <a:defRPr/>
              </a:pPr>
              <a:t>64</a:t>
            </a:fld>
            <a:endParaRPr lang="en-US" dirty="0"/>
          </a:p>
        </p:txBody>
      </p:sp>
    </p:spTree>
    <p:extLst>
      <p:ext uri="{BB962C8B-B14F-4D97-AF65-F5344CB8AC3E}">
        <p14:creationId xmlns:p14="http://schemas.microsoft.com/office/powerpoint/2010/main" val="19360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up)">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up)">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wipe(left)">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500"/>
                                        <p:tgtEl>
                                          <p:spTgt spid="85"/>
                                        </p:tgtEl>
                                      </p:cBhvr>
                                    </p:animEffect>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fade">
                                      <p:cBhvr>
                                        <p:cTn id="36" dur="1000"/>
                                        <p:tgtEl>
                                          <p:spTgt spid="82"/>
                                        </p:tgtEl>
                                      </p:cBhvr>
                                    </p:animEffect>
                                    <p:anim calcmode="lin" valueType="num">
                                      <p:cBhvr>
                                        <p:cTn id="37" dur="1000" fill="hold"/>
                                        <p:tgtEl>
                                          <p:spTgt spid="82"/>
                                        </p:tgtEl>
                                        <p:attrNameLst>
                                          <p:attrName>ppt_x</p:attrName>
                                        </p:attrNameLst>
                                      </p:cBhvr>
                                      <p:tavLst>
                                        <p:tav tm="0">
                                          <p:val>
                                            <p:strVal val="#ppt_x"/>
                                          </p:val>
                                        </p:tav>
                                        <p:tav tm="100000">
                                          <p:val>
                                            <p:strVal val="#ppt_x"/>
                                          </p:val>
                                        </p:tav>
                                      </p:tavLst>
                                    </p:anim>
                                    <p:anim calcmode="lin" valueType="num">
                                      <p:cBhvr>
                                        <p:cTn id="38" dur="1000" fill="hold"/>
                                        <p:tgtEl>
                                          <p:spTgt spid="82"/>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86">
                                            <p:txEl>
                                              <p:pRg st="0" end="0"/>
                                            </p:txEl>
                                          </p:spTgt>
                                        </p:tgtEl>
                                        <p:attrNameLst>
                                          <p:attrName>style.visibility</p:attrName>
                                        </p:attrNameLst>
                                      </p:cBhvr>
                                      <p:to>
                                        <p:strVal val="visible"/>
                                      </p:to>
                                    </p:set>
                                    <p:animEffect transition="in" filter="wipe(left)">
                                      <p:cBhvr>
                                        <p:cTn id="42" dur="500"/>
                                        <p:tgtEl>
                                          <p:spTgt spid="8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1000"/>
                                        <p:tgtEl>
                                          <p:spTgt spid="84"/>
                                        </p:tgtEl>
                                      </p:cBhvr>
                                    </p:animEffect>
                                    <p:anim calcmode="lin" valueType="num">
                                      <p:cBhvr>
                                        <p:cTn id="48" dur="1000" fill="hold"/>
                                        <p:tgtEl>
                                          <p:spTgt spid="84"/>
                                        </p:tgtEl>
                                        <p:attrNameLst>
                                          <p:attrName>ppt_x</p:attrName>
                                        </p:attrNameLst>
                                      </p:cBhvr>
                                      <p:tavLst>
                                        <p:tav tm="0">
                                          <p:val>
                                            <p:strVal val="#ppt_x"/>
                                          </p:val>
                                        </p:tav>
                                        <p:tav tm="100000">
                                          <p:val>
                                            <p:strVal val="#ppt_x"/>
                                          </p:val>
                                        </p:tav>
                                      </p:tavLst>
                                    </p:anim>
                                    <p:anim calcmode="lin" valueType="num">
                                      <p:cBhvr>
                                        <p:cTn id="49" dur="1000" fill="hold"/>
                                        <p:tgtEl>
                                          <p:spTgt spid="84"/>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86">
                                            <p:txEl>
                                              <p:pRg st="1" end="1"/>
                                            </p:txEl>
                                          </p:spTgt>
                                        </p:tgtEl>
                                        <p:attrNameLst>
                                          <p:attrName>style.visibility</p:attrName>
                                        </p:attrNameLst>
                                      </p:cBhvr>
                                      <p:to>
                                        <p:strVal val="visible"/>
                                      </p:to>
                                    </p:set>
                                    <p:animEffect transition="in" filter="wipe(left)">
                                      <p:cBhvr>
                                        <p:cTn id="53" dur="500"/>
                                        <p:tgtEl>
                                          <p:spTgt spid="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7" grpId="0"/>
      <p:bldP spid="77" grpId="0"/>
      <p:bldGraphic spid="85" grpId="0">
        <p:bldAsOne/>
      </p:bldGraphic>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E4193-5BCF-3202-A545-5A1DAFEC5B06}"/>
              </a:ext>
            </a:extLst>
          </p:cNvPr>
          <p:cNvSpPr>
            <a:spLocks noGrp="1"/>
          </p:cNvSpPr>
          <p:nvPr>
            <p:ph type="title"/>
          </p:nvPr>
        </p:nvSpPr>
        <p:spPr>
          <a:xfrm>
            <a:off x="856058" y="1419227"/>
            <a:ext cx="7429500" cy="2852737"/>
          </a:xfrm>
        </p:spPr>
        <p:txBody>
          <a:bodyPr/>
          <a:lstStyle/>
          <a:p>
            <a:r>
              <a:rPr lang="en-US" altLang="zh-CN" dirty="0">
                <a:sym typeface="+mn-lt"/>
              </a:rPr>
              <a:t>5.4.2 </a:t>
            </a:r>
            <a:r>
              <a:rPr lang="zh-CN" altLang="en-US" dirty="0">
                <a:sym typeface="+mn-lt"/>
              </a:rPr>
              <a:t>微程序设计技术</a:t>
            </a:r>
            <a:endParaRPr lang="zh-CN" altLang="en-US" dirty="0"/>
          </a:p>
        </p:txBody>
      </p:sp>
      <p:sp>
        <p:nvSpPr>
          <p:cNvPr id="5" name="文本占位符 4">
            <a:extLst>
              <a:ext uri="{FF2B5EF4-FFF2-40B4-BE49-F238E27FC236}">
                <a16:creationId xmlns:a16="http://schemas.microsoft.com/office/drawing/2014/main" id="{AF138764-4A25-CAAB-8737-873FDCB5275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40519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E530836-D6EE-84C5-E743-65AC5C84766F}"/>
              </a:ext>
            </a:extLst>
          </p:cNvPr>
          <p:cNvSpPr>
            <a:spLocks noGrp="1"/>
          </p:cNvSpPr>
          <p:nvPr>
            <p:ph type="title"/>
          </p:nvPr>
        </p:nvSpPr>
        <p:spPr/>
        <p:txBody>
          <a:bodyPr/>
          <a:lstStyle/>
          <a:p>
            <a:endParaRPr lang="zh-CN" altLang="en-US"/>
          </a:p>
        </p:txBody>
      </p:sp>
      <p:graphicFrame>
        <p:nvGraphicFramePr>
          <p:cNvPr id="6" name="内容占位符 5">
            <a:extLst>
              <a:ext uri="{FF2B5EF4-FFF2-40B4-BE49-F238E27FC236}">
                <a16:creationId xmlns:a16="http://schemas.microsoft.com/office/drawing/2014/main" id="{07EC7422-BD24-3989-13A5-74869DE7D0E8}"/>
              </a:ext>
            </a:extLst>
          </p:cNvPr>
          <p:cNvGraphicFramePr>
            <a:graphicFrameLocks noGrp="1"/>
          </p:cNvGraphicFramePr>
          <p:nvPr>
            <p:ph idx="1"/>
            <p:extLst>
              <p:ext uri="{D42A27DB-BD31-4B8C-83A1-F6EECF244321}">
                <p14:modId xmlns:p14="http://schemas.microsoft.com/office/powerpoint/2010/main" val="3882388427"/>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a:extLst>
              <a:ext uri="{FF2B5EF4-FFF2-40B4-BE49-F238E27FC236}">
                <a16:creationId xmlns:a16="http://schemas.microsoft.com/office/drawing/2014/main" id="{C15283C2-5F68-4145-9AAB-69C6FFA47CFB}"/>
              </a:ext>
            </a:extLst>
          </p:cNvPr>
          <p:cNvSpPr/>
          <p:nvPr/>
        </p:nvSpPr>
        <p:spPr>
          <a:xfrm>
            <a:off x="6372200" y="1484784"/>
            <a:ext cx="2304257" cy="579957"/>
          </a:xfrm>
          <a:prstGeom prst="rect">
            <a:avLst/>
          </a:prstGeom>
          <a:solidFill>
            <a:schemeClr val="tx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8" name="矩形 7">
            <a:extLst>
              <a:ext uri="{FF2B5EF4-FFF2-40B4-BE49-F238E27FC236}">
                <a16:creationId xmlns:a16="http://schemas.microsoft.com/office/drawing/2014/main" id="{414BFCED-7726-4B9C-83FA-F230D9F87954}"/>
              </a:ext>
            </a:extLst>
          </p:cNvPr>
          <p:cNvSpPr/>
          <p:nvPr/>
        </p:nvSpPr>
        <p:spPr>
          <a:xfrm>
            <a:off x="6300192" y="1556792"/>
            <a:ext cx="2648963" cy="400110"/>
          </a:xfrm>
          <a:prstGeom prst="rect">
            <a:avLst/>
          </a:prstGeom>
        </p:spPr>
        <p:txBody>
          <a:bodyPr wrap="square">
            <a:spAutoFit/>
          </a:bodyPr>
          <a:lstStyle/>
          <a:p>
            <a:pPr algn="ctr">
              <a:defRPr/>
            </a:pPr>
            <a:r>
              <a:rPr lang="zh-CN" altLang="en-US" sz="2000" b="1" dirty="0">
                <a:solidFill>
                  <a:schemeClr val="bg1"/>
                </a:solidFill>
                <a:latin typeface="微软雅黑" panose="020B0503020204020204" pitchFamily="34" charset="-122"/>
                <a:ea typeface="微软雅黑" panose="020B0503020204020204" pitchFamily="34" charset="-122"/>
              </a:rPr>
              <a:t>目标可能是矛盾的！</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a:extLst>
              <a:ext uri="{FF2B5EF4-FFF2-40B4-BE49-F238E27FC236}">
                <a16:creationId xmlns:a16="http://schemas.microsoft.com/office/drawing/2014/main" id="{FBED9411-0626-561B-C8D2-EDCC23936EF0}"/>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9" name="灯片编号占位符 8">
            <a:extLst>
              <a:ext uri="{FF2B5EF4-FFF2-40B4-BE49-F238E27FC236}">
                <a16:creationId xmlns:a16="http://schemas.microsoft.com/office/drawing/2014/main" id="{876AA5D7-3A9C-D927-3DC9-6C4E0CE566BE}"/>
              </a:ext>
            </a:extLst>
          </p:cNvPr>
          <p:cNvSpPr>
            <a:spLocks noGrp="1"/>
          </p:cNvSpPr>
          <p:nvPr>
            <p:ph type="sldNum" sz="quarter" idx="11"/>
          </p:nvPr>
        </p:nvSpPr>
        <p:spPr/>
        <p:txBody>
          <a:bodyPr/>
          <a:lstStyle/>
          <a:p>
            <a:pPr>
              <a:defRPr/>
            </a:pPr>
            <a:fld id="{168FAD51-4924-4E26-8EE5-0F0F7972BA28}" type="slidenum">
              <a:rPr lang="en-US" smtClean="0"/>
              <a:pPr>
                <a:defRPr/>
              </a:pPr>
              <a:t>66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en-US" altLang="zh-CN" dirty="0">
                <a:sym typeface="+mn-lt"/>
              </a:rPr>
              <a:t>1.</a:t>
            </a:r>
            <a:r>
              <a:rPr lang="zh-CN" altLang="en-US" dirty="0">
                <a:sym typeface="+mn-lt"/>
              </a:rPr>
              <a:t>微命令编码</a:t>
            </a:r>
            <a:r>
              <a:rPr lang="en-US" altLang="zh-CN" dirty="0">
                <a:sym typeface="+mn-lt"/>
              </a:rPr>
              <a:t>.</a:t>
            </a:r>
            <a:endParaRPr lang="zh-CN" altLang="en-US" dirty="0">
              <a:sym typeface="+mn-lt"/>
            </a:endParaRPr>
          </a:p>
        </p:txBody>
      </p:sp>
      <p:sp>
        <p:nvSpPr>
          <p:cNvPr id="3" name="内容占位符 2"/>
          <p:cNvSpPr>
            <a:spLocks noGrp="1"/>
          </p:cNvSpPr>
          <p:nvPr>
            <p:ph idx="1"/>
          </p:nvPr>
        </p:nvSpPr>
        <p:spPr>
          <a:xfrm>
            <a:off x="856060" y="1916832"/>
            <a:ext cx="7676380" cy="4176464"/>
          </a:xfrm>
        </p:spPr>
        <p:txBody>
          <a:bodyPr/>
          <a:lstStyle/>
          <a:p>
            <a:r>
              <a:rPr lang="zh-CN" altLang="en-US" dirty="0">
                <a:sym typeface="+mn-lt"/>
              </a:rPr>
              <a:t>微指令中的操作控制字段采用的表示方法。</a:t>
            </a:r>
            <a:endParaRPr lang="en-US" altLang="zh-CN" dirty="0">
              <a:sym typeface="+mn-lt"/>
            </a:endParaRPr>
          </a:p>
        </p:txBody>
      </p:sp>
      <p:graphicFrame>
        <p:nvGraphicFramePr>
          <p:cNvPr id="8" name="图示 7">
            <a:extLst>
              <a:ext uri="{FF2B5EF4-FFF2-40B4-BE49-F238E27FC236}">
                <a16:creationId xmlns:a16="http://schemas.microsoft.com/office/drawing/2014/main" id="{DA68C6EA-090C-28DF-7DA0-C521B7B42309}"/>
              </a:ext>
            </a:extLst>
          </p:cNvPr>
          <p:cNvGraphicFramePr/>
          <p:nvPr>
            <p:extLst>
              <p:ext uri="{D42A27DB-BD31-4B8C-83A1-F6EECF244321}">
                <p14:modId xmlns:p14="http://schemas.microsoft.com/office/powerpoint/2010/main" val="829816013"/>
              </p:ext>
            </p:extLst>
          </p:nvPr>
        </p:nvGraphicFramePr>
        <p:xfrm>
          <a:off x="1524000" y="2924944"/>
          <a:ext cx="6096000" cy="2536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页脚占位符 8">
            <a:extLst>
              <a:ext uri="{FF2B5EF4-FFF2-40B4-BE49-F238E27FC236}">
                <a16:creationId xmlns:a16="http://schemas.microsoft.com/office/drawing/2014/main" id="{D299D9D4-A407-C6CD-CFFE-B70D221F2619}"/>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6" name="灯片编号占位符 5">
            <a:extLst>
              <a:ext uri="{FF2B5EF4-FFF2-40B4-BE49-F238E27FC236}">
                <a16:creationId xmlns:a16="http://schemas.microsoft.com/office/drawing/2014/main" id="{26092A6B-1A51-BD6F-BD7D-EBA18E3D9314}"/>
              </a:ext>
            </a:extLst>
          </p:cNvPr>
          <p:cNvSpPr>
            <a:spLocks noGrp="1"/>
          </p:cNvSpPr>
          <p:nvPr>
            <p:ph type="sldNum" sz="quarter" idx="11"/>
          </p:nvPr>
        </p:nvSpPr>
        <p:spPr/>
        <p:txBody>
          <a:bodyPr/>
          <a:lstStyle/>
          <a:p>
            <a:pPr>
              <a:defRPr/>
            </a:pPr>
            <a:fld id="{168FAD51-4924-4E26-8EE5-0F0F7972BA28}" type="slidenum">
              <a:rPr lang="en-US" smtClean="0"/>
              <a:pPr>
                <a:defRPr/>
              </a:pPr>
              <a:t>67</a:t>
            </a:fld>
            <a:endParaRPr lang="en-US" dirty="0"/>
          </a:p>
        </p:txBody>
      </p:sp>
    </p:spTree>
    <p:extLst>
      <p:ext uri="{BB962C8B-B14F-4D97-AF65-F5344CB8AC3E}">
        <p14:creationId xmlns:p14="http://schemas.microsoft.com/office/powerpoint/2010/main" val="11540335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5663" y="619125"/>
            <a:ext cx="7616825" cy="1079500"/>
          </a:xfrm>
        </p:spPr>
        <p:txBody>
          <a:bodyPr>
            <a:normAutofit/>
          </a:bodyPr>
          <a:lstStyle/>
          <a:p>
            <a:r>
              <a:rPr lang="en-US" altLang="zh-CN" sz="3200" dirty="0">
                <a:sym typeface="+mn-lt"/>
              </a:rPr>
              <a:t>① </a:t>
            </a:r>
            <a:r>
              <a:rPr lang="zh-CN" altLang="en-US" sz="3200" dirty="0">
                <a:sym typeface="+mn-lt"/>
              </a:rPr>
              <a:t>直接表示法</a:t>
            </a:r>
          </a:p>
        </p:txBody>
      </p:sp>
      <p:graphicFrame>
        <p:nvGraphicFramePr>
          <p:cNvPr id="12" name="内容占位符 11">
            <a:extLst>
              <a:ext uri="{FF2B5EF4-FFF2-40B4-BE49-F238E27FC236}">
                <a16:creationId xmlns:a16="http://schemas.microsoft.com/office/drawing/2014/main" id="{5E62CEC3-AFEF-2B0E-5FE0-33525B81E766}"/>
              </a:ext>
            </a:extLst>
          </p:cNvPr>
          <p:cNvGraphicFramePr>
            <a:graphicFrameLocks noGrp="1"/>
          </p:cNvGraphicFramePr>
          <p:nvPr>
            <p:ph sz="half" idx="1"/>
            <p:extLst>
              <p:ext uri="{D42A27DB-BD31-4B8C-83A1-F6EECF244321}">
                <p14:modId xmlns:p14="http://schemas.microsoft.com/office/powerpoint/2010/main" val="1726317679"/>
              </p:ext>
            </p:extLst>
          </p:nvPr>
        </p:nvGraphicFramePr>
        <p:xfrm>
          <a:off x="855663" y="1930400"/>
          <a:ext cx="3659187" cy="4090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Picture 4" descr="jxnr672">
            <a:extLst>
              <a:ext uri="{FF2B5EF4-FFF2-40B4-BE49-F238E27FC236}">
                <a16:creationId xmlns:a16="http://schemas.microsoft.com/office/drawing/2014/main" id="{CCD09EA1-BD2E-CF3D-8214-39F3FB6DD44A}"/>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644008" y="3212976"/>
            <a:ext cx="3924798" cy="17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页脚占位符 17">
            <a:extLst>
              <a:ext uri="{FF2B5EF4-FFF2-40B4-BE49-F238E27FC236}">
                <a16:creationId xmlns:a16="http://schemas.microsoft.com/office/drawing/2014/main" id="{F4ED7543-9E23-291F-A01F-62C3B178BF53}"/>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3" name="灯片编号占位符 2">
            <a:extLst>
              <a:ext uri="{FF2B5EF4-FFF2-40B4-BE49-F238E27FC236}">
                <a16:creationId xmlns:a16="http://schemas.microsoft.com/office/drawing/2014/main" id="{A2580791-8469-44A8-A794-1349FCDF576F}"/>
              </a:ext>
            </a:extLst>
          </p:cNvPr>
          <p:cNvSpPr>
            <a:spLocks noGrp="1"/>
          </p:cNvSpPr>
          <p:nvPr>
            <p:ph type="sldNum" sz="quarter" idx="11"/>
          </p:nvPr>
        </p:nvSpPr>
        <p:spPr/>
        <p:txBody>
          <a:bodyPr/>
          <a:lstStyle/>
          <a:p>
            <a:pPr>
              <a:defRPr/>
            </a:pPr>
            <a:fld id="{168FAD51-4924-4E26-8EE5-0F0F7972BA28}" type="slidenum">
              <a:rPr lang="en-US" smtClean="0"/>
              <a:pPr>
                <a:defRPr/>
              </a:pPr>
              <a:t>68</a:t>
            </a:fld>
            <a:endParaRPr lang="en-US" dirty="0"/>
          </a:p>
        </p:txBody>
      </p:sp>
    </p:spTree>
    <p:extLst>
      <p:ext uri="{BB962C8B-B14F-4D97-AF65-F5344CB8AC3E}">
        <p14:creationId xmlns:p14="http://schemas.microsoft.com/office/powerpoint/2010/main" val="18796640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4"/>
          <p:cNvSpPr>
            <a:spLocks noGrp="1" noChangeArrowheads="1"/>
          </p:cNvSpPr>
          <p:nvPr>
            <p:ph type="title"/>
          </p:nvPr>
        </p:nvSpPr>
        <p:spPr/>
        <p:txBody>
          <a:bodyPr>
            <a:normAutofit/>
          </a:bodyPr>
          <a:lstStyle/>
          <a:p>
            <a:r>
              <a:rPr lang="en-US" altLang="zh-CN" sz="3200" dirty="0">
                <a:sym typeface="+mn-lt"/>
              </a:rPr>
              <a:t>② </a:t>
            </a:r>
            <a:r>
              <a:rPr lang="zh-CN" altLang="en-US" sz="3200" dirty="0">
                <a:sym typeface="+mn-lt"/>
              </a:rPr>
              <a:t>编码表示法</a:t>
            </a:r>
          </a:p>
        </p:txBody>
      </p:sp>
      <p:graphicFrame>
        <p:nvGraphicFramePr>
          <p:cNvPr id="6" name="内容占位符 5">
            <a:extLst>
              <a:ext uri="{FF2B5EF4-FFF2-40B4-BE49-F238E27FC236}">
                <a16:creationId xmlns:a16="http://schemas.microsoft.com/office/drawing/2014/main" id="{96CA45CD-BDA3-4B63-4122-91584B5645DE}"/>
              </a:ext>
            </a:extLst>
          </p:cNvPr>
          <p:cNvGraphicFramePr>
            <a:graphicFrameLocks noGrp="1"/>
          </p:cNvGraphicFramePr>
          <p:nvPr>
            <p:ph sz="half" idx="1"/>
            <p:extLst>
              <p:ext uri="{D42A27DB-BD31-4B8C-83A1-F6EECF244321}">
                <p14:modId xmlns:p14="http://schemas.microsoft.com/office/powerpoint/2010/main" val="724968519"/>
              </p:ext>
            </p:extLst>
          </p:nvPr>
        </p:nvGraphicFramePr>
        <p:xfrm>
          <a:off x="855663" y="1930400"/>
          <a:ext cx="3659187" cy="36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页脚占位符 4">
            <a:extLst>
              <a:ext uri="{FF2B5EF4-FFF2-40B4-BE49-F238E27FC236}">
                <a16:creationId xmlns:a16="http://schemas.microsoft.com/office/drawing/2014/main" id="{EFD5F31D-2175-C313-D8A2-1F77DE2CB980}"/>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3" name="灯片编号占位符 2">
            <a:extLst>
              <a:ext uri="{FF2B5EF4-FFF2-40B4-BE49-F238E27FC236}">
                <a16:creationId xmlns:a16="http://schemas.microsoft.com/office/drawing/2014/main" id="{15600BB5-0F47-87CA-59A9-BDABD6427B2A}"/>
              </a:ext>
            </a:extLst>
          </p:cNvPr>
          <p:cNvSpPr>
            <a:spLocks noGrp="1"/>
          </p:cNvSpPr>
          <p:nvPr>
            <p:ph type="sldNum" sz="quarter" idx="11"/>
          </p:nvPr>
        </p:nvSpPr>
        <p:spPr/>
        <p:txBody>
          <a:bodyPr/>
          <a:lstStyle/>
          <a:p>
            <a:pPr>
              <a:defRPr/>
            </a:pPr>
            <a:fld id="{168FAD51-4924-4E26-8EE5-0F0F7972BA28}" type="slidenum">
              <a:rPr lang="en-US" smtClean="0"/>
              <a:pPr>
                <a:defRPr/>
              </a:pPr>
              <a:t>69</a:t>
            </a:fld>
            <a:endParaRPr lang="en-US" dirty="0"/>
          </a:p>
        </p:txBody>
      </p:sp>
      <p:pic>
        <p:nvPicPr>
          <p:cNvPr id="48132" name="Picture 3" descr="jxnr674"/>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644008" y="3212976"/>
            <a:ext cx="3817574" cy="155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6948264" y="4144414"/>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zh-CN" altLang="en-US" sz="1800" b="1" dirty="0">
                <a:solidFill>
                  <a:srgbClr val="0070C0"/>
                </a:solidFill>
                <a:latin typeface="微软雅黑" panose="020B0503020204020204" pitchFamily="34" charset="-122"/>
                <a:ea typeface="微软雅黑" panose="020B0503020204020204" pitchFamily="34" charset="-122"/>
                <a:cs typeface="+mn-ea"/>
                <a:sym typeface="+mn-lt"/>
              </a:rPr>
              <a:t>数据：电位</a:t>
            </a:r>
          </a:p>
        </p:txBody>
      </p:sp>
      <p:sp>
        <p:nvSpPr>
          <p:cNvPr id="44037" name="Rectangle 5"/>
          <p:cNvSpPr>
            <a:spLocks noChangeArrowheads="1"/>
          </p:cNvSpPr>
          <p:nvPr/>
        </p:nvSpPr>
        <p:spPr bwMode="auto">
          <a:xfrm>
            <a:off x="4931747" y="4144414"/>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zh-CN" altLang="en-US" sz="1800" b="1" dirty="0">
                <a:solidFill>
                  <a:schemeClr val="accent6">
                    <a:lumMod val="75000"/>
                  </a:schemeClr>
                </a:solidFill>
                <a:latin typeface="微软雅黑" panose="020B0503020204020204" pitchFamily="34" charset="-122"/>
                <a:ea typeface="微软雅黑" panose="020B0503020204020204" pitchFamily="34" charset="-122"/>
                <a:cs typeface="+mn-ea"/>
                <a:sym typeface="+mn-lt"/>
              </a:rPr>
              <a:t>控制信号：脉冲</a:t>
            </a:r>
          </a:p>
        </p:txBody>
      </p:sp>
      <p:sp>
        <p:nvSpPr>
          <p:cNvPr id="17" name="标题 16">
            <a:extLst>
              <a:ext uri="{FF2B5EF4-FFF2-40B4-BE49-F238E27FC236}">
                <a16:creationId xmlns:a16="http://schemas.microsoft.com/office/drawing/2014/main" id="{E84DC833-45EC-403F-D171-41098DD26584}"/>
              </a:ext>
            </a:extLst>
          </p:cNvPr>
          <p:cNvSpPr>
            <a:spLocks noGrp="1"/>
          </p:cNvSpPr>
          <p:nvPr>
            <p:ph type="title"/>
          </p:nvPr>
        </p:nvSpPr>
        <p:spPr/>
        <p:txBody>
          <a:bodyPr>
            <a:normAutofit/>
          </a:bodyPr>
          <a:lstStyle/>
          <a:p>
            <a:r>
              <a:rPr lang="zh-CN" altLang="en-US" dirty="0">
                <a:sym typeface="+mn-lt"/>
              </a:rPr>
              <a:t>电位</a:t>
            </a:r>
            <a:r>
              <a:rPr lang="en-US" altLang="zh-CN" dirty="0">
                <a:sym typeface="+mn-lt"/>
              </a:rPr>
              <a:t>-</a:t>
            </a:r>
            <a:r>
              <a:rPr lang="zh-CN" altLang="en-US" dirty="0">
                <a:sym typeface="+mn-lt"/>
              </a:rPr>
              <a:t>脉冲制</a:t>
            </a:r>
            <a:endParaRPr lang="zh-CN" altLang="en-US" dirty="0"/>
          </a:p>
        </p:txBody>
      </p:sp>
      <p:sp>
        <p:nvSpPr>
          <p:cNvPr id="9" name="内容占位符 8">
            <a:extLst>
              <a:ext uri="{FF2B5EF4-FFF2-40B4-BE49-F238E27FC236}">
                <a16:creationId xmlns:a16="http://schemas.microsoft.com/office/drawing/2014/main" id="{79C399EA-49BE-854F-7840-A88C6D84F6FA}"/>
              </a:ext>
            </a:extLst>
          </p:cNvPr>
          <p:cNvSpPr>
            <a:spLocks noGrp="1"/>
          </p:cNvSpPr>
          <p:nvPr>
            <p:ph sz="half" idx="1"/>
          </p:nvPr>
        </p:nvSpPr>
        <p:spPr/>
        <p:txBody>
          <a:bodyPr/>
          <a:lstStyle/>
          <a:p>
            <a:r>
              <a:rPr lang="zh-CN" altLang="en-US" b="1" dirty="0">
                <a:sym typeface="+mn-lt"/>
              </a:rPr>
              <a:t>时序信号的基本体制</a:t>
            </a:r>
            <a:endParaRPr lang="en-US" altLang="zh-CN" b="1" dirty="0">
              <a:sym typeface="+mn-lt"/>
            </a:endParaRPr>
          </a:p>
          <a:p>
            <a:pPr lvl="1"/>
            <a:r>
              <a:rPr lang="zh-CN" altLang="en-US" dirty="0">
                <a:sym typeface="+mn-lt"/>
              </a:rPr>
              <a:t>以触发器为例</a:t>
            </a:r>
          </a:p>
          <a:p>
            <a:endParaRPr lang="zh-CN" altLang="en-US" dirty="0"/>
          </a:p>
        </p:txBody>
      </p:sp>
      <p:graphicFrame>
        <p:nvGraphicFramePr>
          <p:cNvPr id="19" name="内容占位符 18">
            <a:extLst>
              <a:ext uri="{FF2B5EF4-FFF2-40B4-BE49-F238E27FC236}">
                <a16:creationId xmlns:a16="http://schemas.microsoft.com/office/drawing/2014/main" id="{DDA9686C-ED5D-5CC4-D6E6-2DA4F70C76DF}"/>
              </a:ext>
            </a:extLst>
          </p:cNvPr>
          <p:cNvGraphicFramePr>
            <a:graphicFrameLocks noGrp="1"/>
          </p:cNvGraphicFramePr>
          <p:nvPr>
            <p:ph sz="half" idx="2"/>
            <p:extLst>
              <p:ext uri="{D42A27DB-BD31-4B8C-83A1-F6EECF244321}">
                <p14:modId xmlns:p14="http://schemas.microsoft.com/office/powerpoint/2010/main" val="92710751"/>
              </p:ext>
            </p:extLst>
          </p:nvPr>
        </p:nvGraphicFramePr>
        <p:xfrm>
          <a:off x="1043608" y="3140968"/>
          <a:ext cx="3656013" cy="2088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矩形 19">
            <a:extLst>
              <a:ext uri="{FF2B5EF4-FFF2-40B4-BE49-F238E27FC236}">
                <a16:creationId xmlns:a16="http://schemas.microsoft.com/office/drawing/2014/main" id="{196C8F6C-E812-361A-4C3B-AC13D2E47972}"/>
              </a:ext>
            </a:extLst>
          </p:cNvPr>
          <p:cNvSpPr/>
          <p:nvPr/>
        </p:nvSpPr>
        <p:spPr>
          <a:xfrm>
            <a:off x="5868144" y="2713890"/>
            <a:ext cx="1368152" cy="864096"/>
          </a:xfrm>
          <a:prstGeom prst="rect">
            <a:avLst/>
          </a:prstGeom>
          <a:ln w="9525">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p>
        </p:txBody>
      </p:sp>
      <p:sp>
        <p:nvSpPr>
          <p:cNvPr id="21" name="文本框 20">
            <a:extLst>
              <a:ext uri="{FF2B5EF4-FFF2-40B4-BE49-F238E27FC236}">
                <a16:creationId xmlns:a16="http://schemas.microsoft.com/office/drawing/2014/main" id="{84050D88-130A-B5DD-BA19-8435099B9EA4}"/>
              </a:ext>
            </a:extLst>
          </p:cNvPr>
          <p:cNvSpPr txBox="1"/>
          <p:nvPr/>
        </p:nvSpPr>
        <p:spPr>
          <a:xfrm>
            <a:off x="6012160" y="3331765"/>
            <a:ext cx="272510" cy="246221"/>
          </a:xfrm>
          <a:prstGeom prst="rect">
            <a:avLst/>
          </a:prstGeom>
          <a:noFill/>
        </p:spPr>
        <p:txBody>
          <a:bodyPr wrap="none" lIns="0" tIns="0" rIns="0" bIns="0" rtlCol="0">
            <a:spAutoFit/>
          </a:bodyPr>
          <a:lstStyle/>
          <a:p>
            <a:r>
              <a:rPr lang="en-US" altLang="zh-CN" sz="1600" b="1" dirty="0">
                <a:effectLst>
                  <a:outerShdw blurRad="38100" dist="38100" dir="2700000" algn="tl">
                    <a:srgbClr val="000000">
                      <a:alpha val="43137"/>
                    </a:srgbClr>
                  </a:outerShdw>
                </a:effectLst>
              </a:rPr>
              <a:t>CP</a:t>
            </a:r>
            <a:endParaRPr lang="zh-CN" altLang="en-US" sz="1600" b="1" dirty="0">
              <a:effectLst>
                <a:outerShdw blurRad="38100" dist="38100" dir="2700000" algn="tl">
                  <a:srgbClr val="000000">
                    <a:alpha val="43137"/>
                  </a:srgbClr>
                </a:outerShdw>
              </a:effectLst>
            </a:endParaRPr>
          </a:p>
        </p:txBody>
      </p:sp>
      <p:sp>
        <p:nvSpPr>
          <p:cNvPr id="22" name="文本框 21">
            <a:extLst>
              <a:ext uri="{FF2B5EF4-FFF2-40B4-BE49-F238E27FC236}">
                <a16:creationId xmlns:a16="http://schemas.microsoft.com/office/drawing/2014/main" id="{54CA8F7D-DC31-D433-A77D-146EA7E0E2E6}"/>
              </a:ext>
            </a:extLst>
          </p:cNvPr>
          <p:cNvSpPr txBox="1"/>
          <p:nvPr/>
        </p:nvSpPr>
        <p:spPr>
          <a:xfrm>
            <a:off x="6857886" y="3331765"/>
            <a:ext cx="147476" cy="246221"/>
          </a:xfrm>
          <a:prstGeom prst="rect">
            <a:avLst/>
          </a:prstGeom>
          <a:noFill/>
        </p:spPr>
        <p:txBody>
          <a:bodyPr wrap="none" lIns="0" tIns="0" rIns="0" bIns="0" rtlCol="0">
            <a:spAutoFit/>
          </a:bodyPr>
          <a:lstStyle/>
          <a:p>
            <a:r>
              <a:rPr lang="en-US" altLang="zh-CN" sz="1600" b="1" dirty="0">
                <a:effectLst>
                  <a:outerShdw blurRad="38100" dist="38100" dir="2700000" algn="tl">
                    <a:srgbClr val="000000">
                      <a:alpha val="43137"/>
                    </a:srgbClr>
                  </a:outerShdw>
                </a:effectLst>
              </a:rPr>
              <a:t>D</a:t>
            </a:r>
            <a:endParaRPr lang="zh-CN" altLang="en-US" sz="1600" b="1" dirty="0">
              <a:effectLst>
                <a:outerShdw blurRad="38100" dist="38100" dir="2700000" algn="tl">
                  <a:srgbClr val="000000">
                    <a:alpha val="43137"/>
                  </a:srgbClr>
                </a:outerShdw>
              </a:effectLst>
            </a:endParaRPr>
          </a:p>
        </p:txBody>
      </p:sp>
      <p:cxnSp>
        <p:nvCxnSpPr>
          <p:cNvPr id="24" name="直接箭头连接符 23">
            <a:extLst>
              <a:ext uri="{FF2B5EF4-FFF2-40B4-BE49-F238E27FC236}">
                <a16:creationId xmlns:a16="http://schemas.microsoft.com/office/drawing/2014/main" id="{814C8F9A-8114-C3B3-5687-CEB61F25BAFF}"/>
              </a:ext>
            </a:extLst>
          </p:cNvPr>
          <p:cNvCxnSpPr>
            <a:cxnSpLocks/>
            <a:endCxn id="21" idx="2"/>
          </p:cNvCxnSpPr>
          <p:nvPr/>
        </p:nvCxnSpPr>
        <p:spPr>
          <a:xfrm flipV="1">
            <a:off x="6148415" y="3577986"/>
            <a:ext cx="0" cy="288032"/>
          </a:xfrm>
          <a:prstGeom prst="straightConnector1">
            <a:avLst/>
          </a:prstGeom>
          <a:ln>
            <a:solidFill>
              <a:schemeClr val="bg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B6C98BE-642D-854E-C209-B2ACE06E03AE}"/>
              </a:ext>
            </a:extLst>
          </p:cNvPr>
          <p:cNvCxnSpPr>
            <a:cxnSpLocks/>
            <a:endCxn id="22" idx="2"/>
          </p:cNvCxnSpPr>
          <p:nvPr/>
        </p:nvCxnSpPr>
        <p:spPr>
          <a:xfrm flipV="1">
            <a:off x="6931624" y="3577986"/>
            <a:ext cx="0" cy="288000"/>
          </a:xfrm>
          <a:prstGeom prst="straightConnector1">
            <a:avLst/>
          </a:prstGeom>
          <a:ln>
            <a:solidFill>
              <a:schemeClr val="bg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9529DAD-371B-877F-F187-86352944EB39}"/>
              </a:ext>
            </a:extLst>
          </p:cNvPr>
          <p:cNvCxnSpPr>
            <a:cxnSpLocks/>
          </p:cNvCxnSpPr>
          <p:nvPr/>
        </p:nvCxnSpPr>
        <p:spPr>
          <a:xfrm flipV="1">
            <a:off x="6151206" y="2420888"/>
            <a:ext cx="0" cy="288032"/>
          </a:xfrm>
          <a:prstGeom prst="straightConnector1">
            <a:avLst/>
          </a:prstGeom>
          <a:ln>
            <a:solidFill>
              <a:schemeClr val="bg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EE7D785-8CD4-1DD7-6CD8-DC0B3DC9B74E}"/>
              </a:ext>
            </a:extLst>
          </p:cNvPr>
          <p:cNvCxnSpPr>
            <a:cxnSpLocks/>
          </p:cNvCxnSpPr>
          <p:nvPr/>
        </p:nvCxnSpPr>
        <p:spPr>
          <a:xfrm flipV="1">
            <a:off x="6934415" y="2420888"/>
            <a:ext cx="0" cy="288000"/>
          </a:xfrm>
          <a:prstGeom prst="straightConnector1">
            <a:avLst/>
          </a:prstGeom>
          <a:ln>
            <a:solidFill>
              <a:schemeClr val="bg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44060" name="组合 44059">
            <a:extLst>
              <a:ext uri="{FF2B5EF4-FFF2-40B4-BE49-F238E27FC236}">
                <a16:creationId xmlns:a16="http://schemas.microsoft.com/office/drawing/2014/main" id="{EDBCE9C7-0B44-89E0-A65B-C77FD068FA30}"/>
              </a:ext>
            </a:extLst>
          </p:cNvPr>
          <p:cNvGrpSpPr/>
          <p:nvPr/>
        </p:nvGrpSpPr>
        <p:grpSpPr>
          <a:xfrm>
            <a:off x="5374793" y="3856422"/>
            <a:ext cx="914400" cy="288000"/>
            <a:chOff x="5364088" y="3861048"/>
            <a:chExt cx="914400" cy="288000"/>
          </a:xfrm>
        </p:grpSpPr>
        <p:grpSp>
          <p:nvGrpSpPr>
            <p:cNvPr id="32" name="Group 4">
              <a:extLst>
                <a:ext uri="{FF2B5EF4-FFF2-40B4-BE49-F238E27FC236}">
                  <a16:creationId xmlns:a16="http://schemas.microsoft.com/office/drawing/2014/main" id="{D03EA370-C04A-2D92-869D-0D948BBF81A5}"/>
                </a:ext>
              </a:extLst>
            </p:cNvPr>
            <p:cNvGrpSpPr>
              <a:grpSpLocks/>
            </p:cNvGrpSpPr>
            <p:nvPr/>
          </p:nvGrpSpPr>
          <p:grpSpPr bwMode="auto">
            <a:xfrm>
              <a:off x="5364088" y="3861048"/>
              <a:ext cx="914400" cy="288000"/>
              <a:chOff x="1152" y="1296"/>
              <a:chExt cx="576" cy="288"/>
            </a:xfrm>
          </p:grpSpPr>
          <p:sp>
            <p:nvSpPr>
              <p:cNvPr id="44049" name="Line 5">
                <a:extLst>
                  <a:ext uri="{FF2B5EF4-FFF2-40B4-BE49-F238E27FC236}">
                    <a16:creationId xmlns:a16="http://schemas.microsoft.com/office/drawing/2014/main" id="{B665CE6D-DCE3-09B8-FDD8-5B5D2AB735DB}"/>
                  </a:ext>
                </a:extLst>
              </p:cNvPr>
              <p:cNvSpPr>
                <a:spLocks noChangeShapeType="1"/>
              </p:cNvSpPr>
              <p:nvPr/>
            </p:nvSpPr>
            <p:spPr bwMode="auto">
              <a:xfrm>
                <a:off x="1152" y="1584"/>
                <a:ext cx="192" cy="0"/>
              </a:xfrm>
              <a:prstGeom prst="line">
                <a:avLst/>
              </a:prstGeom>
              <a:noFill/>
              <a:ln w="9525">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4050" name="Line 6">
                <a:extLst>
                  <a:ext uri="{FF2B5EF4-FFF2-40B4-BE49-F238E27FC236}">
                    <a16:creationId xmlns:a16="http://schemas.microsoft.com/office/drawing/2014/main" id="{D485299B-E645-A67D-BA66-1C430D14807A}"/>
                  </a:ext>
                </a:extLst>
              </p:cNvPr>
              <p:cNvSpPr>
                <a:spLocks noChangeShapeType="1"/>
              </p:cNvSpPr>
              <p:nvPr/>
            </p:nvSpPr>
            <p:spPr bwMode="auto">
              <a:xfrm flipV="1">
                <a:off x="1344" y="1296"/>
                <a:ext cx="0" cy="288"/>
              </a:xfrm>
              <a:prstGeom prst="line">
                <a:avLst/>
              </a:prstGeom>
              <a:noFill/>
              <a:ln w="9525">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4051" name="Line 7">
                <a:extLst>
                  <a:ext uri="{FF2B5EF4-FFF2-40B4-BE49-F238E27FC236}">
                    <a16:creationId xmlns:a16="http://schemas.microsoft.com/office/drawing/2014/main" id="{78DA02EC-BE14-8064-76EC-B97F9B56B7E4}"/>
                  </a:ext>
                </a:extLst>
              </p:cNvPr>
              <p:cNvSpPr>
                <a:spLocks noChangeShapeType="1"/>
              </p:cNvSpPr>
              <p:nvPr/>
            </p:nvSpPr>
            <p:spPr bwMode="auto">
              <a:xfrm>
                <a:off x="1536" y="1584"/>
                <a:ext cx="192" cy="0"/>
              </a:xfrm>
              <a:prstGeom prst="line">
                <a:avLst/>
              </a:prstGeom>
              <a:noFill/>
              <a:ln w="9525">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4052" name="Line 8">
                <a:extLst>
                  <a:ext uri="{FF2B5EF4-FFF2-40B4-BE49-F238E27FC236}">
                    <a16:creationId xmlns:a16="http://schemas.microsoft.com/office/drawing/2014/main" id="{FEB98760-1079-08D2-F533-58A3B6125E3D}"/>
                  </a:ext>
                </a:extLst>
              </p:cNvPr>
              <p:cNvSpPr>
                <a:spLocks noChangeShapeType="1"/>
              </p:cNvSpPr>
              <p:nvPr/>
            </p:nvSpPr>
            <p:spPr bwMode="auto">
              <a:xfrm>
                <a:off x="1344" y="1296"/>
                <a:ext cx="192" cy="0"/>
              </a:xfrm>
              <a:prstGeom prst="line">
                <a:avLst/>
              </a:prstGeom>
              <a:noFill/>
              <a:ln w="9525">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4054" name="Line 10">
                <a:extLst>
                  <a:ext uri="{FF2B5EF4-FFF2-40B4-BE49-F238E27FC236}">
                    <a16:creationId xmlns:a16="http://schemas.microsoft.com/office/drawing/2014/main" id="{9A79E77C-711C-52CD-0523-A363D2D1630A}"/>
                  </a:ext>
                </a:extLst>
              </p:cNvPr>
              <p:cNvSpPr>
                <a:spLocks noChangeShapeType="1"/>
              </p:cNvSpPr>
              <p:nvPr/>
            </p:nvSpPr>
            <p:spPr bwMode="auto">
              <a:xfrm flipV="1">
                <a:off x="1536" y="1296"/>
                <a:ext cx="0" cy="288"/>
              </a:xfrm>
              <a:prstGeom prst="line">
                <a:avLst/>
              </a:prstGeom>
              <a:noFill/>
              <a:ln w="9525">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44058" name="Line 6">
              <a:extLst>
                <a:ext uri="{FF2B5EF4-FFF2-40B4-BE49-F238E27FC236}">
                  <a16:creationId xmlns:a16="http://schemas.microsoft.com/office/drawing/2014/main" id="{ADCCD723-B80B-E550-7CB0-7FD18A563A89}"/>
                </a:ext>
              </a:extLst>
            </p:cNvPr>
            <p:cNvSpPr>
              <a:spLocks noChangeShapeType="1"/>
            </p:cNvSpPr>
            <p:nvPr/>
          </p:nvSpPr>
          <p:spPr bwMode="auto">
            <a:xfrm flipV="1">
              <a:off x="5672000" y="3985184"/>
              <a:ext cx="0" cy="144000"/>
            </a:xfrm>
            <a:prstGeom prst="line">
              <a:avLst/>
            </a:prstGeom>
            <a:noFill/>
            <a:ln w="9525">
              <a:solidFill>
                <a:schemeClr val="bg1">
                  <a:lumMod val="95000"/>
                  <a:lumOff val="5000"/>
                </a:schemeClr>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4059" name="Line 6">
              <a:extLst>
                <a:ext uri="{FF2B5EF4-FFF2-40B4-BE49-F238E27FC236}">
                  <a16:creationId xmlns:a16="http://schemas.microsoft.com/office/drawing/2014/main" id="{F9BFB374-5044-C427-3F85-3460B496D712}"/>
                </a:ext>
              </a:extLst>
            </p:cNvPr>
            <p:cNvSpPr>
              <a:spLocks noChangeShapeType="1"/>
            </p:cNvSpPr>
            <p:nvPr/>
          </p:nvSpPr>
          <p:spPr bwMode="auto">
            <a:xfrm flipV="1">
              <a:off x="5972400" y="3875958"/>
              <a:ext cx="0" cy="144000"/>
            </a:xfrm>
            <a:prstGeom prst="line">
              <a:avLst/>
            </a:prstGeom>
            <a:noFill/>
            <a:ln w="9525">
              <a:solidFill>
                <a:schemeClr val="bg1">
                  <a:lumMod val="95000"/>
                  <a:lumOff val="5000"/>
                </a:schemeClr>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grpSp>
        <p:nvGrpSpPr>
          <p:cNvPr id="44061" name="Group 49">
            <a:extLst>
              <a:ext uri="{FF2B5EF4-FFF2-40B4-BE49-F238E27FC236}">
                <a16:creationId xmlns:a16="http://schemas.microsoft.com/office/drawing/2014/main" id="{2556F6A4-EAEB-C5FE-8BC7-8F2C50505DA7}"/>
              </a:ext>
            </a:extLst>
          </p:cNvPr>
          <p:cNvGrpSpPr>
            <a:grpSpLocks/>
          </p:cNvGrpSpPr>
          <p:nvPr/>
        </p:nvGrpSpPr>
        <p:grpSpPr bwMode="auto">
          <a:xfrm>
            <a:off x="7006491" y="3856422"/>
            <a:ext cx="1222375" cy="288000"/>
            <a:chOff x="1152" y="1296"/>
            <a:chExt cx="770" cy="288"/>
          </a:xfrm>
        </p:grpSpPr>
        <p:sp>
          <p:nvSpPr>
            <p:cNvPr id="44062" name="Line 50">
              <a:extLst>
                <a:ext uri="{FF2B5EF4-FFF2-40B4-BE49-F238E27FC236}">
                  <a16:creationId xmlns:a16="http://schemas.microsoft.com/office/drawing/2014/main" id="{AB517F5E-B40F-5A95-4FCE-4208C750DAA4}"/>
                </a:ext>
              </a:extLst>
            </p:cNvPr>
            <p:cNvSpPr>
              <a:spLocks noChangeShapeType="1"/>
            </p:cNvSpPr>
            <p:nvPr/>
          </p:nvSpPr>
          <p:spPr bwMode="auto">
            <a:xfrm>
              <a:off x="1152" y="1584"/>
              <a:ext cx="192" cy="0"/>
            </a:xfrm>
            <a:prstGeom prst="line">
              <a:avLst/>
            </a:prstGeom>
            <a:noFill/>
            <a:ln w="9525">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4063" name="Line 51">
              <a:extLst>
                <a:ext uri="{FF2B5EF4-FFF2-40B4-BE49-F238E27FC236}">
                  <a16:creationId xmlns:a16="http://schemas.microsoft.com/office/drawing/2014/main" id="{512C4E0A-7F45-8D01-12BC-DBF5115122C6}"/>
                </a:ext>
              </a:extLst>
            </p:cNvPr>
            <p:cNvSpPr>
              <a:spLocks noChangeShapeType="1"/>
            </p:cNvSpPr>
            <p:nvPr/>
          </p:nvSpPr>
          <p:spPr bwMode="auto">
            <a:xfrm flipV="1">
              <a:off x="1344" y="1296"/>
              <a:ext cx="0" cy="288"/>
            </a:xfrm>
            <a:prstGeom prst="line">
              <a:avLst/>
            </a:prstGeom>
            <a:noFill/>
            <a:ln w="9525">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4064" name="Line 52">
              <a:extLst>
                <a:ext uri="{FF2B5EF4-FFF2-40B4-BE49-F238E27FC236}">
                  <a16:creationId xmlns:a16="http://schemas.microsoft.com/office/drawing/2014/main" id="{3D050450-BDCE-4626-6B01-8E2A963D34E3}"/>
                </a:ext>
              </a:extLst>
            </p:cNvPr>
            <p:cNvSpPr>
              <a:spLocks noChangeShapeType="1"/>
            </p:cNvSpPr>
            <p:nvPr/>
          </p:nvSpPr>
          <p:spPr bwMode="auto">
            <a:xfrm>
              <a:off x="1730" y="1584"/>
              <a:ext cx="192" cy="0"/>
            </a:xfrm>
            <a:prstGeom prst="line">
              <a:avLst/>
            </a:prstGeom>
            <a:noFill/>
            <a:ln w="9525">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4065" name="Line 53">
              <a:extLst>
                <a:ext uri="{FF2B5EF4-FFF2-40B4-BE49-F238E27FC236}">
                  <a16:creationId xmlns:a16="http://schemas.microsoft.com/office/drawing/2014/main" id="{68FC47A9-9EEE-7F49-BD1A-4A167BE70328}"/>
                </a:ext>
              </a:extLst>
            </p:cNvPr>
            <p:cNvSpPr>
              <a:spLocks noChangeShapeType="1"/>
            </p:cNvSpPr>
            <p:nvPr/>
          </p:nvSpPr>
          <p:spPr bwMode="auto">
            <a:xfrm>
              <a:off x="1344" y="1296"/>
              <a:ext cx="386" cy="0"/>
            </a:xfrm>
            <a:prstGeom prst="line">
              <a:avLst/>
            </a:prstGeom>
            <a:noFill/>
            <a:ln w="9525">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4066" name="Line 54">
              <a:extLst>
                <a:ext uri="{FF2B5EF4-FFF2-40B4-BE49-F238E27FC236}">
                  <a16:creationId xmlns:a16="http://schemas.microsoft.com/office/drawing/2014/main" id="{D4F087B1-1F51-D005-23E4-6BA625A41C48}"/>
                </a:ext>
              </a:extLst>
            </p:cNvPr>
            <p:cNvSpPr>
              <a:spLocks noChangeShapeType="1"/>
            </p:cNvSpPr>
            <p:nvPr/>
          </p:nvSpPr>
          <p:spPr bwMode="auto">
            <a:xfrm>
              <a:off x="1442" y="1296"/>
              <a:ext cx="91" cy="0"/>
            </a:xfrm>
            <a:prstGeom prst="line">
              <a:avLst/>
            </a:prstGeom>
            <a:noFill/>
            <a:ln w="9525">
              <a:solidFill>
                <a:schemeClr val="bg1">
                  <a:lumMod val="95000"/>
                  <a:lumOff val="5000"/>
                </a:schemeClr>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sp>
          <p:nvSpPr>
            <p:cNvPr id="44067" name="Line 55">
              <a:extLst>
                <a:ext uri="{FF2B5EF4-FFF2-40B4-BE49-F238E27FC236}">
                  <a16:creationId xmlns:a16="http://schemas.microsoft.com/office/drawing/2014/main" id="{09C12491-00CC-740F-4892-6EEE50E4620C}"/>
                </a:ext>
              </a:extLst>
            </p:cNvPr>
            <p:cNvSpPr>
              <a:spLocks noChangeShapeType="1"/>
            </p:cNvSpPr>
            <p:nvPr/>
          </p:nvSpPr>
          <p:spPr bwMode="auto">
            <a:xfrm flipV="1">
              <a:off x="1730" y="1296"/>
              <a:ext cx="0" cy="288"/>
            </a:xfrm>
            <a:prstGeom prst="line">
              <a:avLst/>
            </a:prstGeom>
            <a:noFill/>
            <a:ln w="9525">
              <a:solidFill>
                <a:schemeClr val="bg1">
                  <a:lumMod val="95000"/>
                  <a:lumOff val="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lt"/>
                <a:ea typeface="+mn-ea"/>
                <a:cs typeface="+mn-ea"/>
                <a:sym typeface="+mn-lt"/>
              </a:endParaRPr>
            </a:p>
          </p:txBody>
        </p:sp>
      </p:grpSp>
      <p:sp>
        <p:nvSpPr>
          <p:cNvPr id="44070" name="页脚占位符 44069">
            <a:extLst>
              <a:ext uri="{FF2B5EF4-FFF2-40B4-BE49-F238E27FC236}">
                <a16:creationId xmlns:a16="http://schemas.microsoft.com/office/drawing/2014/main" id="{8FF1E46E-9377-C4DD-664B-66A9F8E9E351}"/>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44071" name="灯片编号占位符 44070">
            <a:extLst>
              <a:ext uri="{FF2B5EF4-FFF2-40B4-BE49-F238E27FC236}">
                <a16:creationId xmlns:a16="http://schemas.microsoft.com/office/drawing/2014/main" id="{831908CF-3FD7-B916-8E81-65D64C368945}"/>
              </a:ext>
            </a:extLst>
          </p:cNvPr>
          <p:cNvSpPr>
            <a:spLocks noGrp="1"/>
          </p:cNvSpPr>
          <p:nvPr>
            <p:ph type="sldNum" sz="quarter" idx="11"/>
          </p:nvPr>
        </p:nvSpPr>
        <p:spPr/>
        <p:txBody>
          <a:bodyPr/>
          <a:lstStyle/>
          <a:p>
            <a:pPr>
              <a:defRPr/>
            </a:pPr>
            <a:fld id="{168FAD51-4924-4E26-8EE5-0F0F7972BA28}" type="slidenum">
              <a:rPr lang="en-US" smtClean="0"/>
              <a:pPr>
                <a:defRPr/>
              </a:pPr>
              <a:t>7</a:t>
            </a:fld>
            <a:endParaRPr lang="en-US" dirty="0"/>
          </a:p>
        </p:txBody>
      </p:sp>
    </p:spTree>
    <p:extLst>
      <p:ext uri="{BB962C8B-B14F-4D97-AF65-F5344CB8AC3E}">
        <p14:creationId xmlns:p14="http://schemas.microsoft.com/office/powerpoint/2010/main" val="22177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60"/>
                                        </p:tgtEl>
                                        <p:attrNameLst>
                                          <p:attrName>style.visibility</p:attrName>
                                        </p:attrNameLst>
                                      </p:cBhvr>
                                      <p:to>
                                        <p:strVal val="visible"/>
                                      </p:to>
                                    </p:set>
                                    <p:animEffect transition="in" filter="wipe(left)">
                                      <p:cBhvr>
                                        <p:cTn id="7" dur="500"/>
                                        <p:tgtEl>
                                          <p:spTgt spid="4406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par>
                                <p:cTn id="12" presetID="22" presetClass="entr" presetSubtype="4"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56060" y="618518"/>
            <a:ext cx="7676380" cy="1080000"/>
          </a:xfrm>
        </p:spPr>
        <p:txBody>
          <a:bodyPr>
            <a:normAutofit/>
          </a:bodyPr>
          <a:lstStyle/>
          <a:p>
            <a:r>
              <a:rPr lang="en-US" altLang="zh-CN" sz="3200" dirty="0">
                <a:sym typeface="+mn-lt"/>
              </a:rPr>
              <a:t>③ </a:t>
            </a:r>
            <a:r>
              <a:rPr lang="zh-CN" altLang="en-US" sz="3200" dirty="0">
                <a:sym typeface="+mn-lt"/>
              </a:rPr>
              <a:t>混合表示法</a:t>
            </a:r>
          </a:p>
        </p:txBody>
      </p:sp>
      <p:sp>
        <p:nvSpPr>
          <p:cNvPr id="48132" name="Rectangle 3"/>
          <p:cNvSpPr>
            <a:spLocks noGrp="1" noChangeArrowheads="1"/>
          </p:cNvSpPr>
          <p:nvPr>
            <p:ph idx="1"/>
          </p:nvPr>
        </p:nvSpPr>
        <p:spPr>
          <a:xfrm>
            <a:off x="856060" y="1916832"/>
            <a:ext cx="7676380" cy="4176464"/>
          </a:xfrm>
        </p:spPr>
        <p:txBody>
          <a:bodyPr/>
          <a:lstStyle/>
          <a:p>
            <a:r>
              <a:rPr lang="zh-CN" altLang="en-US" sz="2800" dirty="0">
                <a:sym typeface="+mn-lt"/>
              </a:rPr>
              <a:t>混合表示法</a:t>
            </a:r>
            <a:endParaRPr lang="en-US" altLang="zh-CN" dirty="0">
              <a:sym typeface="+mn-lt"/>
            </a:endParaRPr>
          </a:p>
          <a:p>
            <a:pPr lvl="1"/>
            <a:r>
              <a:rPr lang="zh-CN" altLang="en-US" b="1" dirty="0">
                <a:sym typeface="+mn-lt"/>
              </a:rPr>
              <a:t>直接表示法</a:t>
            </a:r>
            <a:r>
              <a:rPr lang="zh-CN" altLang="en-US" dirty="0">
                <a:sym typeface="+mn-lt"/>
              </a:rPr>
              <a:t>与</a:t>
            </a:r>
            <a:r>
              <a:rPr lang="zh-CN" altLang="en-US" b="1" dirty="0">
                <a:sym typeface="+mn-lt"/>
              </a:rPr>
              <a:t>编码法</a:t>
            </a:r>
            <a:r>
              <a:rPr lang="zh-CN" altLang="en-US" dirty="0">
                <a:sym typeface="+mn-lt"/>
              </a:rPr>
              <a:t>结合</a:t>
            </a:r>
            <a:endParaRPr lang="en-US" altLang="zh-CN" dirty="0">
              <a:sym typeface="+mn-lt"/>
            </a:endParaRPr>
          </a:p>
          <a:p>
            <a:r>
              <a:rPr lang="zh-CN" altLang="en-US" dirty="0">
                <a:sym typeface="+mn-lt"/>
              </a:rPr>
              <a:t>特点</a:t>
            </a:r>
            <a:endParaRPr lang="en-US" altLang="zh-CN" dirty="0">
              <a:sym typeface="+mn-lt"/>
            </a:endParaRPr>
          </a:p>
          <a:p>
            <a:pPr lvl="1"/>
            <a:r>
              <a:rPr lang="zh-CN" altLang="en-US" dirty="0">
                <a:sym typeface="+mn-lt"/>
              </a:rPr>
              <a:t>综合考虑指令字长、灵活性、执行微程序速度等方面的要求</a:t>
            </a:r>
          </a:p>
        </p:txBody>
      </p:sp>
      <p:sp>
        <p:nvSpPr>
          <p:cNvPr id="5" name="页脚占位符 4">
            <a:extLst>
              <a:ext uri="{FF2B5EF4-FFF2-40B4-BE49-F238E27FC236}">
                <a16:creationId xmlns:a16="http://schemas.microsoft.com/office/drawing/2014/main" id="{0496A231-AC70-B9BD-EF6C-42CCB704F1FB}"/>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3" name="灯片编号占位符 2">
            <a:extLst>
              <a:ext uri="{FF2B5EF4-FFF2-40B4-BE49-F238E27FC236}">
                <a16:creationId xmlns:a16="http://schemas.microsoft.com/office/drawing/2014/main" id="{8478AFEE-646F-00E6-B6C6-42F59BF124A3}"/>
              </a:ext>
            </a:extLst>
          </p:cNvPr>
          <p:cNvSpPr>
            <a:spLocks noGrp="1"/>
          </p:cNvSpPr>
          <p:nvPr>
            <p:ph type="sldNum" sz="quarter" idx="11"/>
          </p:nvPr>
        </p:nvSpPr>
        <p:spPr/>
        <p:txBody>
          <a:bodyPr/>
          <a:lstStyle/>
          <a:p>
            <a:pPr>
              <a:defRPr/>
            </a:pPr>
            <a:fld id="{168FAD51-4924-4E26-8EE5-0F0F7972BA28}" type="slidenum">
              <a:rPr lang="en-US" smtClean="0"/>
              <a:pPr>
                <a:defRPr/>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en-US" altLang="zh-CN" dirty="0">
                <a:sym typeface="+mn-lt"/>
              </a:rPr>
              <a:t>2.</a:t>
            </a:r>
            <a:r>
              <a:rPr lang="zh-CN" altLang="en-US" dirty="0">
                <a:sym typeface="+mn-lt"/>
              </a:rPr>
              <a:t>微地址的形成方法</a:t>
            </a:r>
          </a:p>
        </p:txBody>
      </p:sp>
      <p:sp>
        <p:nvSpPr>
          <p:cNvPr id="3" name="内容占位符 2"/>
          <p:cNvSpPr>
            <a:spLocks noGrp="1"/>
          </p:cNvSpPr>
          <p:nvPr>
            <p:ph idx="1"/>
          </p:nvPr>
        </p:nvSpPr>
        <p:spPr>
          <a:xfrm>
            <a:off x="856060" y="1916832"/>
            <a:ext cx="7676380" cy="4176464"/>
          </a:xfrm>
        </p:spPr>
        <p:txBody>
          <a:bodyPr/>
          <a:lstStyle/>
          <a:p>
            <a:r>
              <a:rPr lang="zh-CN" altLang="en-US" dirty="0">
                <a:sym typeface="+mn-lt"/>
              </a:rPr>
              <a:t>确定下一条微指令的微地址，有两种 </a:t>
            </a:r>
          </a:p>
          <a:p>
            <a:endParaRPr lang="zh-CN" altLang="en-US" dirty="0">
              <a:sym typeface="+mn-lt"/>
            </a:endParaRPr>
          </a:p>
        </p:txBody>
      </p:sp>
      <p:graphicFrame>
        <p:nvGraphicFramePr>
          <p:cNvPr id="11" name="图示 10">
            <a:extLst>
              <a:ext uri="{FF2B5EF4-FFF2-40B4-BE49-F238E27FC236}">
                <a16:creationId xmlns:a16="http://schemas.microsoft.com/office/drawing/2014/main" id="{44B1C380-900A-4824-2C2D-777E55DC7D70}"/>
              </a:ext>
            </a:extLst>
          </p:cNvPr>
          <p:cNvGraphicFramePr/>
          <p:nvPr>
            <p:extLst>
              <p:ext uri="{D42A27DB-BD31-4B8C-83A1-F6EECF244321}">
                <p14:modId xmlns:p14="http://schemas.microsoft.com/office/powerpoint/2010/main" val="2311991024"/>
              </p:ext>
            </p:extLst>
          </p:nvPr>
        </p:nvGraphicFramePr>
        <p:xfrm>
          <a:off x="1259632" y="2780928"/>
          <a:ext cx="6096000" cy="1944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页脚占位符 12">
            <a:extLst>
              <a:ext uri="{FF2B5EF4-FFF2-40B4-BE49-F238E27FC236}">
                <a16:creationId xmlns:a16="http://schemas.microsoft.com/office/drawing/2014/main" id="{A10528F1-E7C9-B54E-270F-4935223C539B}"/>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6" name="灯片编号占位符 5">
            <a:extLst>
              <a:ext uri="{FF2B5EF4-FFF2-40B4-BE49-F238E27FC236}">
                <a16:creationId xmlns:a16="http://schemas.microsoft.com/office/drawing/2014/main" id="{B3996BAE-C877-129D-920E-12BEB9B8B5DD}"/>
              </a:ext>
            </a:extLst>
          </p:cNvPr>
          <p:cNvSpPr>
            <a:spLocks noGrp="1"/>
          </p:cNvSpPr>
          <p:nvPr>
            <p:ph type="sldNum" sz="quarter" idx="11"/>
          </p:nvPr>
        </p:nvSpPr>
        <p:spPr/>
        <p:txBody>
          <a:bodyPr/>
          <a:lstStyle/>
          <a:p>
            <a:pPr>
              <a:defRPr/>
            </a:pPr>
            <a:fld id="{168FAD51-4924-4E26-8EE5-0F0F7972BA28}" type="slidenum">
              <a:rPr lang="en-US" smtClean="0"/>
              <a:pPr>
                <a:defRPr/>
              </a:pPr>
              <a:t>71</a:t>
            </a:fld>
            <a:endParaRPr lang="en-US" dirty="0"/>
          </a:p>
        </p:txBody>
      </p:sp>
    </p:spTree>
    <p:extLst>
      <p:ext uri="{BB962C8B-B14F-4D97-AF65-F5344CB8AC3E}">
        <p14:creationId xmlns:p14="http://schemas.microsoft.com/office/powerpoint/2010/main" val="3547198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ym typeface="+mn-lt"/>
              </a:rPr>
              <a:t>① </a:t>
            </a:r>
            <a:r>
              <a:rPr lang="zh-CN" altLang="en-US" sz="3200" dirty="0">
                <a:sym typeface="+mn-lt"/>
              </a:rPr>
              <a:t>计数器方式</a:t>
            </a:r>
          </a:p>
        </p:txBody>
      </p:sp>
      <p:graphicFrame>
        <p:nvGraphicFramePr>
          <p:cNvPr id="13" name="内容占位符 12">
            <a:extLst>
              <a:ext uri="{FF2B5EF4-FFF2-40B4-BE49-F238E27FC236}">
                <a16:creationId xmlns:a16="http://schemas.microsoft.com/office/drawing/2014/main" id="{0BBA0FEB-1F03-9190-280D-73D6F2AD814D}"/>
              </a:ext>
            </a:extLst>
          </p:cNvPr>
          <p:cNvGraphicFramePr>
            <a:graphicFrameLocks noGrp="1"/>
          </p:cNvGraphicFramePr>
          <p:nvPr>
            <p:ph sz="half" idx="1"/>
            <p:extLst>
              <p:ext uri="{D42A27DB-BD31-4B8C-83A1-F6EECF244321}">
                <p14:modId xmlns:p14="http://schemas.microsoft.com/office/powerpoint/2010/main" val="1359630432"/>
              </p:ext>
            </p:extLst>
          </p:nvPr>
        </p:nvGraphicFramePr>
        <p:xfrm>
          <a:off x="855663" y="1930400"/>
          <a:ext cx="3659187" cy="4090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内容占位符 17">
            <a:extLst>
              <a:ext uri="{FF2B5EF4-FFF2-40B4-BE49-F238E27FC236}">
                <a16:creationId xmlns:a16="http://schemas.microsoft.com/office/drawing/2014/main" id="{012204E3-9B06-B1E9-5343-AB4A85109197}"/>
              </a:ext>
            </a:extLst>
          </p:cNvPr>
          <p:cNvGraphicFramePr>
            <a:graphicFrameLocks noGrp="1"/>
          </p:cNvGraphicFramePr>
          <p:nvPr>
            <p:ph sz="half" idx="2"/>
            <p:extLst>
              <p:ext uri="{D42A27DB-BD31-4B8C-83A1-F6EECF244321}">
                <p14:modId xmlns:p14="http://schemas.microsoft.com/office/powerpoint/2010/main" val="213607371"/>
              </p:ext>
            </p:extLst>
          </p:nvPr>
        </p:nvGraphicFramePr>
        <p:xfrm>
          <a:off x="4629150" y="1930400"/>
          <a:ext cx="3656013" cy="248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内容占位符 14">
            <a:extLst>
              <a:ext uri="{FF2B5EF4-FFF2-40B4-BE49-F238E27FC236}">
                <a16:creationId xmlns:a16="http://schemas.microsoft.com/office/drawing/2014/main" id="{9BB3C8D6-6CE1-1514-9568-D92E624E3344}"/>
              </a:ext>
            </a:extLst>
          </p:cNvPr>
          <p:cNvGraphicFramePr>
            <a:graphicFrameLocks/>
          </p:cNvGraphicFramePr>
          <p:nvPr>
            <p:extLst>
              <p:ext uri="{D42A27DB-BD31-4B8C-83A1-F6EECF244321}">
                <p14:modId xmlns:p14="http://schemas.microsoft.com/office/powerpoint/2010/main" val="1560713549"/>
              </p:ext>
            </p:extLst>
          </p:nvPr>
        </p:nvGraphicFramePr>
        <p:xfrm>
          <a:off x="4644008" y="4581128"/>
          <a:ext cx="3600400" cy="1112520"/>
        </p:xfrm>
        <a:graphic>
          <a:graphicData uri="http://schemas.openxmlformats.org/drawingml/2006/table">
            <a:tbl>
              <a:tblPr firstRow="1" bandRow="1">
                <a:tableStyleId>{93296810-A885-4BE3-A3E7-6D5BEEA58F35}</a:tableStyleId>
              </a:tblPr>
              <a:tblGrid>
                <a:gridCol w="1800200">
                  <a:extLst>
                    <a:ext uri="{9D8B030D-6E8A-4147-A177-3AD203B41FA5}">
                      <a16:colId xmlns:a16="http://schemas.microsoft.com/office/drawing/2014/main" val="1629383176"/>
                    </a:ext>
                  </a:extLst>
                </a:gridCol>
                <a:gridCol w="1800200">
                  <a:extLst>
                    <a:ext uri="{9D8B030D-6E8A-4147-A177-3AD203B41FA5}">
                      <a16:colId xmlns:a16="http://schemas.microsoft.com/office/drawing/2014/main" val="1814036181"/>
                    </a:ext>
                  </a:extLst>
                </a:gridCol>
              </a:tblGrid>
              <a:tr h="370840">
                <a:tc gridSpan="2">
                  <a:txBody>
                    <a:bodyPr/>
                    <a:lstStyle/>
                    <a:p>
                      <a:pPr algn="ct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微指令格式</a:t>
                      </a:r>
                    </a:p>
                  </a:txBody>
                  <a:tcPr anchor="ctr"/>
                </a:tc>
                <a:tc hMerge="1">
                  <a:txBody>
                    <a:bodyPr/>
                    <a:lstStyle/>
                    <a:p>
                      <a:pPr algn="ctr"/>
                      <a:endParaRPr lang="zh-CN" altLang="en-US" dirty="0"/>
                    </a:p>
                  </a:txBody>
                  <a:tcPr/>
                </a:tc>
                <a:extLst>
                  <a:ext uri="{0D108BD9-81ED-4DB2-BD59-A6C34878D82A}">
                    <a16:rowId xmlns:a16="http://schemas.microsoft.com/office/drawing/2014/main" val="2930623764"/>
                  </a:ext>
                </a:extLst>
              </a:tr>
              <a:tr h="370840">
                <a:tc rowSpan="2">
                  <a:txBody>
                    <a:bodyPr/>
                    <a:lstStyle/>
                    <a:p>
                      <a:pPr algn="ctr"/>
                      <a:r>
                        <a:rPr lang="zh-CN" altLang="en-US" dirty="0">
                          <a:latin typeface="微软雅黑" panose="020B0503020204020204" pitchFamily="34" charset="-122"/>
                          <a:ea typeface="微软雅黑" panose="020B0503020204020204" pitchFamily="34" charset="-122"/>
                        </a:rPr>
                        <a:t>操作控制字段</a:t>
                      </a:r>
                    </a:p>
                  </a:txBody>
                  <a:tcPr anchor="ctr"/>
                </a:tc>
                <a:tc>
                  <a:txBody>
                    <a:bodyPr/>
                    <a:lstStyle/>
                    <a:p>
                      <a:pPr algn="ctr"/>
                      <a:r>
                        <a:rPr lang="zh-CN" altLang="en-US" dirty="0">
                          <a:latin typeface="微软雅黑" panose="020B0503020204020204" pitchFamily="34" charset="-122"/>
                          <a:ea typeface="微软雅黑" panose="020B0503020204020204" pitchFamily="34" charset="-122"/>
                        </a:rPr>
                        <a:t>顺序控制字段</a:t>
                      </a:r>
                    </a:p>
                  </a:txBody>
                  <a:tcPr anchor="ctr"/>
                </a:tc>
                <a:extLst>
                  <a:ext uri="{0D108BD9-81ED-4DB2-BD59-A6C34878D82A}">
                    <a16:rowId xmlns:a16="http://schemas.microsoft.com/office/drawing/2014/main" val="4055393723"/>
                  </a:ext>
                </a:extLst>
              </a:tr>
              <a:tr h="370840">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微地址字段</a:t>
                      </a:r>
                    </a:p>
                  </a:txBody>
                  <a:tcPr anchor="ctr"/>
                </a:tc>
                <a:extLst>
                  <a:ext uri="{0D108BD9-81ED-4DB2-BD59-A6C34878D82A}">
                    <a16:rowId xmlns:a16="http://schemas.microsoft.com/office/drawing/2014/main" val="3215883440"/>
                  </a:ext>
                </a:extLst>
              </a:tr>
            </a:tbl>
          </a:graphicData>
        </a:graphic>
      </p:graphicFrame>
      <p:sp>
        <p:nvSpPr>
          <p:cNvPr id="20" name="页脚占位符 19">
            <a:extLst>
              <a:ext uri="{FF2B5EF4-FFF2-40B4-BE49-F238E27FC236}">
                <a16:creationId xmlns:a16="http://schemas.microsoft.com/office/drawing/2014/main" id="{8530201D-BB0E-C9C4-E114-73941A590042}"/>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3" name="灯片编号占位符 2">
            <a:extLst>
              <a:ext uri="{FF2B5EF4-FFF2-40B4-BE49-F238E27FC236}">
                <a16:creationId xmlns:a16="http://schemas.microsoft.com/office/drawing/2014/main" id="{F46D475B-64E5-86C7-AC6A-83D2BE2EB8BD}"/>
              </a:ext>
            </a:extLst>
          </p:cNvPr>
          <p:cNvSpPr>
            <a:spLocks noGrp="1"/>
          </p:cNvSpPr>
          <p:nvPr>
            <p:ph type="sldNum" sz="quarter" idx="11"/>
          </p:nvPr>
        </p:nvSpPr>
        <p:spPr/>
        <p:txBody>
          <a:bodyPr/>
          <a:lstStyle/>
          <a:p>
            <a:pPr>
              <a:defRPr/>
            </a:pPr>
            <a:fld id="{168FAD51-4924-4E26-8EE5-0F0F7972BA28}" type="slidenum">
              <a:rPr lang="en-US" smtClean="0"/>
              <a:pPr>
                <a:defRPr/>
              </a:pPr>
              <a:t>72</a:t>
            </a:fld>
            <a:endParaRPr lang="en-US" dirty="0"/>
          </a:p>
        </p:txBody>
      </p:sp>
    </p:spTree>
    <p:extLst>
      <p:ext uri="{BB962C8B-B14F-4D97-AF65-F5344CB8AC3E}">
        <p14:creationId xmlns:p14="http://schemas.microsoft.com/office/powerpoint/2010/main" val="211899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ym typeface="+mn-lt"/>
              </a:rPr>
              <a:t>② </a:t>
            </a:r>
            <a:r>
              <a:rPr lang="zh-CN" altLang="en-US" sz="3200" dirty="0">
                <a:sym typeface="+mn-lt"/>
              </a:rPr>
              <a:t>多路转移方式</a:t>
            </a:r>
          </a:p>
        </p:txBody>
      </p:sp>
      <p:graphicFrame>
        <p:nvGraphicFramePr>
          <p:cNvPr id="13" name="内容占位符 12">
            <a:extLst>
              <a:ext uri="{FF2B5EF4-FFF2-40B4-BE49-F238E27FC236}">
                <a16:creationId xmlns:a16="http://schemas.microsoft.com/office/drawing/2014/main" id="{0BBA0FEB-1F03-9190-280D-73D6F2AD814D}"/>
              </a:ext>
            </a:extLst>
          </p:cNvPr>
          <p:cNvGraphicFramePr>
            <a:graphicFrameLocks noGrp="1"/>
          </p:cNvGraphicFramePr>
          <p:nvPr>
            <p:ph sz="half" idx="1"/>
            <p:extLst>
              <p:ext uri="{D42A27DB-BD31-4B8C-83A1-F6EECF244321}">
                <p14:modId xmlns:p14="http://schemas.microsoft.com/office/powerpoint/2010/main" val="1567259988"/>
              </p:ext>
            </p:extLst>
          </p:nvPr>
        </p:nvGraphicFramePr>
        <p:xfrm>
          <a:off x="855663" y="1930400"/>
          <a:ext cx="3659187" cy="4090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内容占位符 17">
            <a:extLst>
              <a:ext uri="{FF2B5EF4-FFF2-40B4-BE49-F238E27FC236}">
                <a16:creationId xmlns:a16="http://schemas.microsoft.com/office/drawing/2014/main" id="{012204E3-9B06-B1E9-5343-AB4A85109197}"/>
              </a:ext>
            </a:extLst>
          </p:cNvPr>
          <p:cNvGraphicFramePr>
            <a:graphicFrameLocks noGrp="1"/>
          </p:cNvGraphicFramePr>
          <p:nvPr>
            <p:ph sz="half" idx="2"/>
            <p:extLst>
              <p:ext uri="{D42A27DB-BD31-4B8C-83A1-F6EECF244321}">
                <p14:modId xmlns:p14="http://schemas.microsoft.com/office/powerpoint/2010/main" val="146221011"/>
              </p:ext>
            </p:extLst>
          </p:nvPr>
        </p:nvGraphicFramePr>
        <p:xfrm>
          <a:off x="4629150" y="1930400"/>
          <a:ext cx="3656013" cy="234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页脚占位符 19">
            <a:extLst>
              <a:ext uri="{FF2B5EF4-FFF2-40B4-BE49-F238E27FC236}">
                <a16:creationId xmlns:a16="http://schemas.microsoft.com/office/drawing/2014/main" id="{8530201D-BB0E-C9C4-E114-73941A590042}"/>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5" name="文本框 4">
            <a:extLst>
              <a:ext uri="{FF2B5EF4-FFF2-40B4-BE49-F238E27FC236}">
                <a16:creationId xmlns:a16="http://schemas.microsoft.com/office/drawing/2014/main" id="{71260FF5-D1B7-E8EF-5F20-9663C86DFF36}"/>
              </a:ext>
            </a:extLst>
          </p:cNvPr>
          <p:cNvSpPr txBox="1"/>
          <p:nvPr/>
        </p:nvSpPr>
        <p:spPr>
          <a:xfrm>
            <a:off x="827584" y="1700808"/>
            <a:ext cx="3888432" cy="830997"/>
          </a:xfrm>
          <a:prstGeom prst="rect">
            <a:avLst/>
          </a:prstGeom>
          <a:noFill/>
        </p:spPr>
        <p:txBody>
          <a:bodyPr wrap="square">
            <a:spAutoFit/>
          </a:bodyPr>
          <a:lstStyle/>
          <a:p>
            <a:pPr marL="0" indent="0">
              <a:buNone/>
            </a:pPr>
            <a:r>
              <a:rPr lang="zh-CN" altLang="en-US" sz="2400" dirty="0">
                <a:solidFill>
                  <a:schemeClr val="bg1"/>
                </a:solidFill>
                <a:latin typeface="微软雅黑" panose="020B0503020204020204" pitchFamily="34" charset="-122"/>
                <a:ea typeface="微软雅黑" panose="020B0503020204020204" pitchFamily="34" charset="-122"/>
                <a:sym typeface="+mn-lt"/>
              </a:rPr>
              <a:t>一条微指令具有多个转移分支的能力称为多路转移</a:t>
            </a:r>
            <a:endParaRPr lang="en-US" altLang="zh-CN" sz="2400" dirty="0">
              <a:solidFill>
                <a:schemeClr val="bg1"/>
              </a:solidFill>
              <a:latin typeface="微软雅黑" panose="020B0503020204020204" pitchFamily="34" charset="-122"/>
              <a:ea typeface="微软雅黑" panose="020B0503020204020204" pitchFamily="34" charset="-122"/>
              <a:sym typeface="+mn-lt"/>
            </a:endParaRPr>
          </a:p>
        </p:txBody>
      </p:sp>
      <p:graphicFrame>
        <p:nvGraphicFramePr>
          <p:cNvPr id="7" name="表格 6">
            <a:extLst>
              <a:ext uri="{FF2B5EF4-FFF2-40B4-BE49-F238E27FC236}">
                <a16:creationId xmlns:a16="http://schemas.microsoft.com/office/drawing/2014/main" id="{98484E9C-E38B-45F1-D2CF-9F07A6A248E6}"/>
              </a:ext>
            </a:extLst>
          </p:cNvPr>
          <p:cNvGraphicFramePr>
            <a:graphicFrameLocks noGrp="1"/>
          </p:cNvGraphicFramePr>
          <p:nvPr>
            <p:extLst>
              <p:ext uri="{D42A27DB-BD31-4B8C-83A1-F6EECF244321}">
                <p14:modId xmlns:p14="http://schemas.microsoft.com/office/powerpoint/2010/main" val="2316835401"/>
              </p:ext>
            </p:extLst>
          </p:nvPr>
        </p:nvGraphicFramePr>
        <p:xfrm>
          <a:off x="4644008" y="4437112"/>
          <a:ext cx="3480268" cy="1112520"/>
        </p:xfrm>
        <a:graphic>
          <a:graphicData uri="http://schemas.openxmlformats.org/drawingml/2006/table">
            <a:tbl>
              <a:tblPr firstRow="1" bandRow="1">
                <a:tableStyleId>{7DF18680-E054-41AD-8BC1-D1AEF772440D}</a:tableStyleId>
              </a:tblPr>
              <a:tblGrid>
                <a:gridCol w="1080000">
                  <a:extLst>
                    <a:ext uri="{9D8B030D-6E8A-4147-A177-3AD203B41FA5}">
                      <a16:colId xmlns:a16="http://schemas.microsoft.com/office/drawing/2014/main" val="608905296"/>
                    </a:ext>
                  </a:extLst>
                </a:gridCol>
                <a:gridCol w="1200134">
                  <a:extLst>
                    <a:ext uri="{9D8B030D-6E8A-4147-A177-3AD203B41FA5}">
                      <a16:colId xmlns:a16="http://schemas.microsoft.com/office/drawing/2014/main" val="3120811937"/>
                    </a:ext>
                  </a:extLst>
                </a:gridCol>
                <a:gridCol w="1200134">
                  <a:extLst>
                    <a:ext uri="{9D8B030D-6E8A-4147-A177-3AD203B41FA5}">
                      <a16:colId xmlns:a16="http://schemas.microsoft.com/office/drawing/2014/main" val="1491085015"/>
                    </a:ext>
                  </a:extLst>
                </a:gridCol>
              </a:tblGrid>
              <a:tr h="370840">
                <a:tc gridSpan="3">
                  <a:txBody>
                    <a:bodyPr/>
                    <a:lstStyle/>
                    <a:p>
                      <a:pPr algn="ctr"/>
                      <a:r>
                        <a:rPr lang="zh-CN" altLang="en-US" dirty="0">
                          <a:solidFill>
                            <a:srgbClr val="FF0000"/>
                          </a:solidFill>
                          <a:latin typeface="微软雅黑" panose="020B0503020204020204" pitchFamily="34" charset="-122"/>
                          <a:ea typeface="微软雅黑" panose="020B0503020204020204" pitchFamily="34" charset="-122"/>
                        </a:rPr>
                        <a:t>微指令格式</a:t>
                      </a:r>
                    </a:p>
                  </a:txBody>
                  <a:tcPr anchor="ctr"/>
                </a:tc>
                <a:tc hMerge="1">
                  <a:txBody>
                    <a:bodyPr/>
                    <a:lstStyle/>
                    <a:p>
                      <a:pPr algn="ctr"/>
                      <a:endParaRPr lang="zh-CN" altLang="en-US" dirty="0"/>
                    </a:p>
                  </a:txBody>
                  <a:tcPr/>
                </a:tc>
                <a:tc hMerge="1">
                  <a:txBody>
                    <a:bodyPr/>
                    <a:lstStyle/>
                    <a:p>
                      <a:endParaRPr lang="zh-CN" altLang="en-US"/>
                    </a:p>
                  </a:txBody>
                  <a:tcPr/>
                </a:tc>
                <a:extLst>
                  <a:ext uri="{0D108BD9-81ED-4DB2-BD59-A6C34878D82A}">
                    <a16:rowId xmlns:a16="http://schemas.microsoft.com/office/drawing/2014/main" val="3136752100"/>
                  </a:ext>
                </a:extLst>
              </a:tr>
              <a:tr h="370840">
                <a:tc rowSpan="2">
                  <a:txBody>
                    <a:bodyPr/>
                    <a:lstStyle/>
                    <a:p>
                      <a:pPr algn="ctr"/>
                      <a:r>
                        <a:rPr lang="zh-CN" altLang="en-US" dirty="0">
                          <a:latin typeface="微软雅黑" panose="020B0503020204020204" pitchFamily="34" charset="-122"/>
                          <a:ea typeface="微软雅黑" panose="020B0503020204020204" pitchFamily="34" charset="-122"/>
                        </a:rPr>
                        <a:t>操作控制字段</a:t>
                      </a:r>
                    </a:p>
                  </a:txBody>
                  <a:tcPr anchor="ctr"/>
                </a:tc>
                <a:tc gridSpan="2">
                  <a:txBody>
                    <a:bodyPr/>
                    <a:lstStyle/>
                    <a:p>
                      <a:pPr algn="ctr"/>
                      <a:r>
                        <a:rPr lang="zh-CN" altLang="en-US" dirty="0">
                          <a:latin typeface="微软雅黑" panose="020B0503020204020204" pitchFamily="34" charset="-122"/>
                          <a:ea typeface="微软雅黑" panose="020B0503020204020204" pitchFamily="34" charset="-122"/>
                        </a:rPr>
                        <a:t>顺序控制字段</a:t>
                      </a:r>
                    </a:p>
                  </a:txBody>
                  <a:tcPr anchor="ctr"/>
                </a:tc>
                <a:tc hMerge="1">
                  <a:txBody>
                    <a:bodyPr/>
                    <a:lstStyle/>
                    <a:p>
                      <a:endParaRPr lang="zh-CN" altLang="en-US" dirty="0"/>
                    </a:p>
                  </a:txBody>
                  <a:tcPr/>
                </a:tc>
                <a:extLst>
                  <a:ext uri="{0D108BD9-81ED-4DB2-BD59-A6C34878D82A}">
                    <a16:rowId xmlns:a16="http://schemas.microsoft.com/office/drawing/2014/main" val="588970763"/>
                  </a:ext>
                </a:extLst>
              </a:tr>
              <a:tr h="370840">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FF0000"/>
                          </a:solidFill>
                          <a:latin typeface="微软雅黑" panose="020B0503020204020204" pitchFamily="34" charset="-122"/>
                          <a:ea typeface="微软雅黑" panose="020B0503020204020204" pitchFamily="34" charset="-122"/>
                        </a:rPr>
                        <a:t>判别测试</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微地址字段</a:t>
                      </a:r>
                    </a:p>
                  </a:txBody>
                  <a:tcPr marL="0" marR="0" anchor="ctr"/>
                </a:tc>
                <a:extLst>
                  <a:ext uri="{0D108BD9-81ED-4DB2-BD59-A6C34878D82A}">
                    <a16:rowId xmlns:a16="http://schemas.microsoft.com/office/drawing/2014/main" val="3396874545"/>
                  </a:ext>
                </a:extLst>
              </a:tr>
            </a:tbl>
          </a:graphicData>
        </a:graphic>
      </p:graphicFrame>
      <p:sp>
        <p:nvSpPr>
          <p:cNvPr id="3" name="灯片编号占位符 2">
            <a:extLst>
              <a:ext uri="{FF2B5EF4-FFF2-40B4-BE49-F238E27FC236}">
                <a16:creationId xmlns:a16="http://schemas.microsoft.com/office/drawing/2014/main" id="{4E688C37-C3CB-D2D7-1615-09117AE3E51C}"/>
              </a:ext>
            </a:extLst>
          </p:cNvPr>
          <p:cNvSpPr>
            <a:spLocks noGrp="1"/>
          </p:cNvSpPr>
          <p:nvPr>
            <p:ph type="sldNum" sz="quarter" idx="11"/>
          </p:nvPr>
        </p:nvSpPr>
        <p:spPr/>
        <p:txBody>
          <a:bodyPr/>
          <a:lstStyle/>
          <a:p>
            <a:pPr>
              <a:defRPr/>
            </a:pPr>
            <a:fld id="{168FAD51-4924-4E26-8EE5-0F0F7972BA28}" type="slidenum">
              <a:rPr lang="en-US" smtClean="0"/>
              <a:pPr>
                <a:defRPr/>
              </a:pPr>
              <a:t>73</a:t>
            </a:fld>
            <a:endParaRPr lang="en-US" dirty="0"/>
          </a:p>
        </p:txBody>
      </p:sp>
    </p:spTree>
    <p:extLst>
      <p:ext uri="{BB962C8B-B14F-4D97-AF65-F5344CB8AC3E}">
        <p14:creationId xmlns:p14="http://schemas.microsoft.com/office/powerpoint/2010/main" val="15278184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9BD10E4F-F432-1D5B-CEB5-E48464916798}"/>
              </a:ext>
            </a:extLst>
          </p:cNvPr>
          <p:cNvSpPr>
            <a:spLocks noGrp="1"/>
          </p:cNvSpPr>
          <p:nvPr>
            <p:ph type="title"/>
          </p:nvPr>
        </p:nvSpPr>
        <p:spPr>
          <a:xfrm>
            <a:off x="856060" y="618518"/>
            <a:ext cx="7676380" cy="2666466"/>
          </a:xfrm>
        </p:spPr>
        <p:txBody>
          <a:bodyPr>
            <a:noAutofit/>
          </a:bodyPr>
          <a:lstStyle/>
          <a:p>
            <a:pPr algn="just">
              <a:lnSpc>
                <a:spcPct val="120000"/>
              </a:lnSpc>
            </a:pP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某计算机采用微程序控制器，共有 </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32 </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条机器指令，公共的取指令微程序包含 </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2 </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条微指令，各指令对应的执行微程序平均由 </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4 </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条微指令组成，采用</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lt"/>
              </a:rPr>
              <a:t>多路转移法</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确定下条微指令地址，则微指令中下址字段</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微地址字段</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的位数至少是</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   ) </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日期占位符 1">
            <a:extLst>
              <a:ext uri="{FF2B5EF4-FFF2-40B4-BE49-F238E27FC236}">
                <a16:creationId xmlns:a16="http://schemas.microsoft.com/office/drawing/2014/main" id="{0054D5E4-7F47-45DA-8A4A-CC463ECA5205}"/>
              </a:ext>
            </a:extLst>
          </p:cNvPr>
          <p:cNvSpPr>
            <a:spLocks noGrp="1"/>
          </p:cNvSpPr>
          <p:nvPr>
            <p:ph type="ftr" sz="quarter" idx="3"/>
          </p:nvPr>
        </p:nvSpPr>
        <p:spPr/>
        <p:txBody>
          <a:bodyPr/>
          <a:lstStyle/>
          <a:p>
            <a:r>
              <a:rPr lang="zh-CN" altLang="en-US" dirty="0"/>
              <a:t>华北电力大学控制与计算机工程学院 王红 制作</a:t>
            </a:r>
            <a:endParaRPr lang="en-US" altLang="zh-CN" dirty="0"/>
          </a:p>
        </p:txBody>
      </p:sp>
      <p:sp>
        <p:nvSpPr>
          <p:cNvPr id="7" name="文本框 6"/>
          <p:cNvSpPr txBox="1"/>
          <p:nvPr>
            <p:custDataLst>
              <p:tags r:id="rId2"/>
            </p:custDataLst>
          </p:nvPr>
        </p:nvSpPr>
        <p:spPr>
          <a:xfrm>
            <a:off x="1175048" y="3218110"/>
            <a:ext cx="900000" cy="642938"/>
          </a:xfrm>
          <a:prstGeom prst="rect">
            <a:avLst/>
          </a:prstGeom>
          <a:noFill/>
        </p:spPr>
        <p:txBody>
          <a:bodyPr vert="horz" rtlCol="0" anchor="ctr" anchorCtr="0">
            <a:noAutofit/>
          </a:bodyPr>
          <a:lstStyle/>
          <a:p>
            <a:r>
              <a:rPr lang="en-US" altLang="zh-CN" sz="2600" b="1" dirty="0">
                <a:solidFill>
                  <a:srgbClr val="000000"/>
                </a:solidFill>
                <a:ea typeface="+mn-ea"/>
                <a:cs typeface="Times New Roman" panose="02020603050405020304" pitchFamily="18" charset="0"/>
                <a:sym typeface="+mn-lt"/>
              </a:rPr>
              <a:t>A.</a:t>
            </a:r>
            <a:r>
              <a:rPr lang="zh-CN" altLang="en-US" sz="2600" b="1" dirty="0">
                <a:solidFill>
                  <a:srgbClr val="000000"/>
                </a:solidFill>
                <a:ea typeface="+mn-ea"/>
                <a:cs typeface="Times New Roman" panose="02020603050405020304" pitchFamily="18" charset="0"/>
                <a:sym typeface="+mn-lt"/>
              </a:rPr>
              <a:t> </a:t>
            </a:r>
            <a:r>
              <a:rPr lang="en-US" altLang="zh-CN" sz="2600" b="1" dirty="0">
                <a:solidFill>
                  <a:srgbClr val="000000"/>
                </a:solidFill>
                <a:ea typeface="+mn-ea"/>
                <a:cs typeface="Times New Roman" panose="02020603050405020304" pitchFamily="18" charset="0"/>
                <a:sym typeface="+mn-lt"/>
              </a:rPr>
              <a:t>5</a:t>
            </a:r>
            <a:endParaRPr lang="zh-CN" altLang="en-US" sz="2600" b="1" dirty="0">
              <a:solidFill>
                <a:srgbClr val="000000"/>
              </a:solidFill>
              <a:ea typeface="+mn-ea"/>
              <a:cs typeface="Times New Roman" panose="02020603050405020304" pitchFamily="18" charset="0"/>
              <a:sym typeface="+mn-lt"/>
            </a:endParaRPr>
          </a:p>
        </p:txBody>
      </p:sp>
      <p:sp>
        <p:nvSpPr>
          <p:cNvPr id="8" name="文本框 7"/>
          <p:cNvSpPr txBox="1"/>
          <p:nvPr>
            <p:custDataLst>
              <p:tags r:id="rId3"/>
            </p:custDataLst>
          </p:nvPr>
        </p:nvSpPr>
        <p:spPr>
          <a:xfrm>
            <a:off x="2631435" y="3218110"/>
            <a:ext cx="900000" cy="642938"/>
          </a:xfrm>
          <a:prstGeom prst="rect">
            <a:avLst/>
          </a:prstGeom>
          <a:noFill/>
        </p:spPr>
        <p:txBody>
          <a:bodyPr vert="horz" rtlCol="0" anchor="ctr" anchorCtr="0">
            <a:noAutofit/>
          </a:bodyPr>
          <a:lstStyle/>
          <a:p>
            <a:r>
              <a:rPr lang="en-US" altLang="zh-CN" sz="2600" b="1" dirty="0">
                <a:solidFill>
                  <a:srgbClr val="000000"/>
                </a:solidFill>
                <a:ea typeface="+mn-ea"/>
                <a:cs typeface="Times New Roman" panose="02020603050405020304" pitchFamily="18" charset="0"/>
                <a:sym typeface="+mn-lt"/>
              </a:rPr>
              <a:t>B. 6</a:t>
            </a:r>
            <a:endParaRPr lang="zh-CN" altLang="en-US" sz="2600" b="1" dirty="0">
              <a:solidFill>
                <a:srgbClr val="000000"/>
              </a:solidFill>
              <a:ea typeface="+mn-ea"/>
              <a:cs typeface="Times New Roman" panose="02020603050405020304" pitchFamily="18" charset="0"/>
              <a:sym typeface="+mn-lt"/>
            </a:endParaRPr>
          </a:p>
        </p:txBody>
      </p:sp>
      <p:sp>
        <p:nvSpPr>
          <p:cNvPr id="9" name="文本框 8"/>
          <p:cNvSpPr txBox="1"/>
          <p:nvPr>
            <p:custDataLst>
              <p:tags r:id="rId4"/>
            </p:custDataLst>
          </p:nvPr>
        </p:nvSpPr>
        <p:spPr>
          <a:xfrm>
            <a:off x="4087822" y="3218110"/>
            <a:ext cx="900000" cy="642938"/>
          </a:xfrm>
          <a:prstGeom prst="rect">
            <a:avLst/>
          </a:prstGeom>
          <a:noFill/>
        </p:spPr>
        <p:txBody>
          <a:bodyPr vert="horz" rtlCol="0" anchor="ctr" anchorCtr="0">
            <a:noAutofit/>
          </a:bodyPr>
          <a:lstStyle/>
          <a:p>
            <a:r>
              <a:rPr lang="en-US" altLang="zh-CN" sz="2600" b="1" dirty="0">
                <a:solidFill>
                  <a:srgbClr val="000000"/>
                </a:solidFill>
                <a:ea typeface="+mn-ea"/>
                <a:cs typeface="Times New Roman" panose="02020603050405020304" pitchFamily="18" charset="0"/>
                <a:sym typeface="+mn-lt"/>
              </a:rPr>
              <a:t>C. 7  </a:t>
            </a:r>
            <a:endParaRPr lang="zh-CN" altLang="en-US" sz="2600" b="1" dirty="0">
              <a:solidFill>
                <a:srgbClr val="000000"/>
              </a:solidFill>
              <a:ea typeface="+mn-ea"/>
              <a:cs typeface="Times New Roman" panose="02020603050405020304" pitchFamily="18" charset="0"/>
              <a:sym typeface="+mn-lt"/>
            </a:endParaRPr>
          </a:p>
        </p:txBody>
      </p:sp>
      <p:sp>
        <p:nvSpPr>
          <p:cNvPr id="10" name="文本框 9"/>
          <p:cNvSpPr txBox="1"/>
          <p:nvPr>
            <p:custDataLst>
              <p:tags r:id="rId5"/>
            </p:custDataLst>
          </p:nvPr>
        </p:nvSpPr>
        <p:spPr>
          <a:xfrm>
            <a:off x="5544208" y="3218110"/>
            <a:ext cx="900000" cy="642938"/>
          </a:xfrm>
          <a:prstGeom prst="rect">
            <a:avLst/>
          </a:prstGeom>
          <a:noFill/>
        </p:spPr>
        <p:txBody>
          <a:bodyPr vert="horz" rtlCol="0" anchor="ctr" anchorCtr="0">
            <a:noAutofit/>
          </a:bodyPr>
          <a:lstStyle/>
          <a:p>
            <a:r>
              <a:rPr lang="en-US" altLang="zh-CN" sz="2600" b="1" dirty="0">
                <a:solidFill>
                  <a:srgbClr val="000000"/>
                </a:solidFill>
                <a:ea typeface="+mn-ea"/>
                <a:cs typeface="Times New Roman" panose="02020603050405020304" pitchFamily="18" charset="0"/>
                <a:sym typeface="+mn-lt"/>
              </a:rPr>
              <a:t>D.8</a:t>
            </a:r>
            <a:endParaRPr lang="zh-CN" altLang="en-US" sz="2600" b="1" dirty="0">
              <a:solidFill>
                <a:srgbClr val="000000"/>
              </a:solidFill>
              <a:ea typeface="+mn-ea"/>
              <a:cs typeface="Times New Roman" panose="02020603050405020304" pitchFamily="18" charset="0"/>
              <a:sym typeface="+mn-lt"/>
            </a:endParaRPr>
          </a:p>
        </p:txBody>
      </p:sp>
      <p:sp>
        <p:nvSpPr>
          <p:cNvPr id="5" name="灯片编号占位符 4">
            <a:extLst>
              <a:ext uri="{FF2B5EF4-FFF2-40B4-BE49-F238E27FC236}">
                <a16:creationId xmlns:a16="http://schemas.microsoft.com/office/drawing/2014/main" id="{8A4CD674-AB24-5539-AD5A-EB0E024DE40E}"/>
              </a:ext>
            </a:extLst>
          </p:cNvPr>
          <p:cNvSpPr>
            <a:spLocks noGrp="1"/>
          </p:cNvSpPr>
          <p:nvPr>
            <p:ph type="sldNum" sz="quarter" idx="11"/>
          </p:nvPr>
        </p:nvSpPr>
        <p:spPr/>
        <p:txBody>
          <a:bodyPr/>
          <a:lstStyle/>
          <a:p>
            <a:pPr>
              <a:defRPr/>
            </a:pPr>
            <a:fld id="{168FAD51-4924-4E26-8EE5-0F0F7972BA28}" type="slidenum">
              <a:rPr lang="en-US" smtClean="0"/>
              <a:pPr>
                <a:defRPr/>
              </a:pPr>
              <a:t>74</a:t>
            </a:fld>
            <a:endParaRPr lang="en-US" dirty="0"/>
          </a:p>
        </p:txBody>
      </p:sp>
    </p:spTree>
    <p:custDataLst>
      <p:tags r:id="rId1"/>
    </p:custDataLst>
    <p:extLst>
      <p:ext uri="{BB962C8B-B14F-4D97-AF65-F5344CB8AC3E}">
        <p14:creationId xmlns:p14="http://schemas.microsoft.com/office/powerpoint/2010/main" val="22684427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39A21-B86B-45BD-8F0A-B1240F5DB973}"/>
              </a:ext>
            </a:extLst>
          </p:cNvPr>
          <p:cNvSpPr>
            <a:spLocks noGrp="1"/>
          </p:cNvSpPr>
          <p:nvPr>
            <p:ph type="title"/>
          </p:nvPr>
        </p:nvSpPr>
        <p:spPr>
          <a:xfrm>
            <a:off x="856060" y="618518"/>
            <a:ext cx="7676380" cy="1080000"/>
          </a:xfrm>
        </p:spPr>
        <p:txBody>
          <a:bodyPr/>
          <a:lstStyle/>
          <a:p>
            <a:r>
              <a:rPr lang="zh-CN" altLang="en-US" dirty="0"/>
              <a:t>水平型微指令与垂直型微指令</a:t>
            </a:r>
          </a:p>
        </p:txBody>
      </p:sp>
      <p:graphicFrame>
        <p:nvGraphicFramePr>
          <p:cNvPr id="7" name="内容占位符 6">
            <a:extLst>
              <a:ext uri="{FF2B5EF4-FFF2-40B4-BE49-F238E27FC236}">
                <a16:creationId xmlns:a16="http://schemas.microsoft.com/office/drawing/2014/main" id="{7270091E-CBCC-4D52-42B2-CCA8C197DA28}"/>
              </a:ext>
            </a:extLst>
          </p:cNvPr>
          <p:cNvGraphicFramePr>
            <a:graphicFrameLocks noGrp="1"/>
          </p:cNvGraphicFramePr>
          <p:nvPr>
            <p:ph idx="1"/>
            <p:extLst>
              <p:ext uri="{D42A27DB-BD31-4B8C-83A1-F6EECF244321}">
                <p14:modId xmlns:p14="http://schemas.microsoft.com/office/powerpoint/2010/main" val="828181590"/>
              </p:ext>
            </p:extLst>
          </p:nvPr>
        </p:nvGraphicFramePr>
        <p:xfrm>
          <a:off x="855663" y="1916113"/>
          <a:ext cx="7677150" cy="2593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页脚占位符 7">
            <a:extLst>
              <a:ext uri="{FF2B5EF4-FFF2-40B4-BE49-F238E27FC236}">
                <a16:creationId xmlns:a16="http://schemas.microsoft.com/office/drawing/2014/main" id="{98C81557-B3D3-BFE1-6B77-C48B4722AF28}"/>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6" name="灯片编号占位符 5">
            <a:extLst>
              <a:ext uri="{FF2B5EF4-FFF2-40B4-BE49-F238E27FC236}">
                <a16:creationId xmlns:a16="http://schemas.microsoft.com/office/drawing/2014/main" id="{A1E78B34-B423-F1D3-823C-1F4A753366DE}"/>
              </a:ext>
            </a:extLst>
          </p:cNvPr>
          <p:cNvSpPr>
            <a:spLocks noGrp="1"/>
          </p:cNvSpPr>
          <p:nvPr>
            <p:ph type="sldNum" sz="quarter" idx="11"/>
          </p:nvPr>
        </p:nvSpPr>
        <p:spPr/>
        <p:txBody>
          <a:bodyPr/>
          <a:lstStyle/>
          <a:p>
            <a:pPr>
              <a:defRPr/>
            </a:pPr>
            <a:fld id="{168FAD51-4924-4E26-8EE5-0F0F7972BA28}" type="slidenum">
              <a:rPr lang="en-US" smtClean="0"/>
              <a:pPr>
                <a:defRPr/>
              </a:pPr>
              <a:t>75</a:t>
            </a:fld>
            <a:endParaRPr lang="en-US" dirty="0"/>
          </a:p>
        </p:txBody>
      </p:sp>
      <p:graphicFrame>
        <p:nvGraphicFramePr>
          <p:cNvPr id="9" name="表格 8">
            <a:extLst>
              <a:ext uri="{FF2B5EF4-FFF2-40B4-BE49-F238E27FC236}">
                <a16:creationId xmlns:a16="http://schemas.microsoft.com/office/drawing/2014/main" id="{732FE7EB-BD2E-78CC-BBEC-139DC32902BA}"/>
              </a:ext>
            </a:extLst>
          </p:cNvPr>
          <p:cNvGraphicFramePr>
            <a:graphicFrameLocks noGrp="1"/>
          </p:cNvGraphicFramePr>
          <p:nvPr>
            <p:extLst>
              <p:ext uri="{D42A27DB-BD31-4B8C-83A1-F6EECF244321}">
                <p14:modId xmlns:p14="http://schemas.microsoft.com/office/powerpoint/2010/main" val="471633930"/>
              </p:ext>
            </p:extLst>
          </p:nvPr>
        </p:nvGraphicFramePr>
        <p:xfrm>
          <a:off x="1187944" y="4653136"/>
          <a:ext cx="2880000" cy="288000"/>
        </p:xfrm>
        <a:graphic>
          <a:graphicData uri="http://schemas.openxmlformats.org/drawingml/2006/table">
            <a:tbl>
              <a:tblPr firstRow="1" bandRow="1">
                <a:tableStyleId>{5C22544A-7EE6-4342-B048-85BDC9FD1C3A}</a:tableStyleId>
              </a:tblPr>
              <a:tblGrid>
                <a:gridCol w="960000">
                  <a:extLst>
                    <a:ext uri="{9D8B030D-6E8A-4147-A177-3AD203B41FA5}">
                      <a16:colId xmlns:a16="http://schemas.microsoft.com/office/drawing/2014/main" val="1401666840"/>
                    </a:ext>
                  </a:extLst>
                </a:gridCol>
                <a:gridCol w="960000">
                  <a:extLst>
                    <a:ext uri="{9D8B030D-6E8A-4147-A177-3AD203B41FA5}">
                      <a16:colId xmlns:a16="http://schemas.microsoft.com/office/drawing/2014/main" val="691851780"/>
                    </a:ext>
                  </a:extLst>
                </a:gridCol>
                <a:gridCol w="960000">
                  <a:extLst>
                    <a:ext uri="{9D8B030D-6E8A-4147-A177-3AD203B41FA5}">
                      <a16:colId xmlns:a16="http://schemas.microsoft.com/office/drawing/2014/main" val="2648135567"/>
                    </a:ext>
                  </a:extLst>
                </a:gridCol>
              </a:tblGrid>
              <a:tr h="288000">
                <a:tc>
                  <a:txBody>
                    <a:bodyPr/>
                    <a:lstStyle/>
                    <a:p>
                      <a:pPr algn="ctr"/>
                      <a:r>
                        <a:rPr lang="zh-CN" altLang="en-US" sz="11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控制字段</a:t>
                      </a:r>
                    </a:p>
                  </a:txBody>
                  <a:tcPr marL="36000" marR="36000" marT="36000" marB="3600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20000"/>
                        <a:lumOff val="80000"/>
                      </a:schemeClr>
                    </a:solidFill>
                  </a:tcPr>
                </a:tc>
                <a:tc>
                  <a:txBody>
                    <a:bodyPr/>
                    <a:lstStyle/>
                    <a:p>
                      <a:pPr algn="ctr"/>
                      <a:r>
                        <a:rPr lang="zh-CN" altLang="en-US" sz="11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判别测试字段</a:t>
                      </a:r>
                    </a:p>
                  </a:txBody>
                  <a:tcPr marL="36000" marR="36000" marT="36000" marB="3600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20000"/>
                        <a:lumOff val="80000"/>
                      </a:schemeClr>
                    </a:solidFill>
                  </a:tcPr>
                </a:tc>
                <a:tc>
                  <a:txBody>
                    <a:bodyPr/>
                    <a:lstStyle/>
                    <a:p>
                      <a:pPr algn="ctr"/>
                      <a:r>
                        <a:rPr lang="zh-CN" altLang="en-US" sz="1100" b="0" baseline="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下地址字段</a:t>
                      </a:r>
                    </a:p>
                  </a:txBody>
                  <a:tcPr marL="36000" marR="36000" marT="36000" marB="3600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10" name="表格 9">
            <a:extLst>
              <a:ext uri="{FF2B5EF4-FFF2-40B4-BE49-F238E27FC236}">
                <a16:creationId xmlns:a16="http://schemas.microsoft.com/office/drawing/2014/main" id="{E1CDB9F3-6B1E-ED4E-E011-7EE1E25B8A3E}"/>
              </a:ext>
            </a:extLst>
          </p:cNvPr>
          <p:cNvGraphicFramePr>
            <a:graphicFrameLocks noGrp="1"/>
          </p:cNvGraphicFramePr>
          <p:nvPr>
            <p:extLst>
              <p:ext uri="{D42A27DB-BD31-4B8C-83A1-F6EECF244321}">
                <p14:modId xmlns:p14="http://schemas.microsoft.com/office/powerpoint/2010/main" val="1143016624"/>
              </p:ext>
            </p:extLst>
          </p:nvPr>
        </p:nvGraphicFramePr>
        <p:xfrm>
          <a:off x="5724048" y="4653136"/>
          <a:ext cx="2880000" cy="288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1401666840"/>
                    </a:ext>
                  </a:extLst>
                </a:gridCol>
                <a:gridCol w="1008000">
                  <a:extLst>
                    <a:ext uri="{9D8B030D-6E8A-4147-A177-3AD203B41FA5}">
                      <a16:colId xmlns:a16="http://schemas.microsoft.com/office/drawing/2014/main" val="444501310"/>
                    </a:ext>
                  </a:extLst>
                </a:gridCol>
                <a:gridCol w="1008000">
                  <a:extLst>
                    <a:ext uri="{9D8B030D-6E8A-4147-A177-3AD203B41FA5}">
                      <a16:colId xmlns:a16="http://schemas.microsoft.com/office/drawing/2014/main" val="691851780"/>
                    </a:ext>
                  </a:extLst>
                </a:gridCol>
                <a:gridCol w="432000">
                  <a:extLst>
                    <a:ext uri="{9D8B030D-6E8A-4147-A177-3AD203B41FA5}">
                      <a16:colId xmlns:a16="http://schemas.microsoft.com/office/drawing/2014/main" val="2648135567"/>
                    </a:ext>
                  </a:extLst>
                </a:gridCol>
              </a:tblGrid>
              <a:tr h="288000">
                <a:tc>
                  <a:txBody>
                    <a:bodyPr/>
                    <a:lstStyle/>
                    <a:p>
                      <a:pPr algn="ctr"/>
                      <a:r>
                        <a:rPr lang="en-US" altLang="zh-CN" sz="11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000</a:t>
                      </a:r>
                      <a:endParaRPr lang="zh-CN" altLang="en-US" sz="11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1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源地址编址</a:t>
                      </a:r>
                      <a:endParaRPr lang="zh-CN" altLang="en-US" sz="1100" b="1"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1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目标寄存器编址</a:t>
                      </a: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100" b="0" baseline="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其他</a:t>
                      </a: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11" name="表格 10">
            <a:extLst>
              <a:ext uri="{FF2B5EF4-FFF2-40B4-BE49-F238E27FC236}">
                <a16:creationId xmlns:a16="http://schemas.microsoft.com/office/drawing/2014/main" id="{12BBE219-323D-CB7E-6AA4-7FB8D78C9508}"/>
              </a:ext>
            </a:extLst>
          </p:cNvPr>
          <p:cNvGraphicFramePr>
            <a:graphicFrameLocks noGrp="1"/>
          </p:cNvGraphicFramePr>
          <p:nvPr>
            <p:extLst>
              <p:ext uri="{D42A27DB-BD31-4B8C-83A1-F6EECF244321}">
                <p14:modId xmlns:p14="http://schemas.microsoft.com/office/powerpoint/2010/main" val="3278701563"/>
              </p:ext>
            </p:extLst>
          </p:nvPr>
        </p:nvGraphicFramePr>
        <p:xfrm>
          <a:off x="5724448" y="5013208"/>
          <a:ext cx="2880000" cy="288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1401666840"/>
                    </a:ext>
                  </a:extLst>
                </a:gridCol>
                <a:gridCol w="1008000">
                  <a:extLst>
                    <a:ext uri="{9D8B030D-6E8A-4147-A177-3AD203B41FA5}">
                      <a16:colId xmlns:a16="http://schemas.microsoft.com/office/drawing/2014/main" val="444501310"/>
                    </a:ext>
                  </a:extLst>
                </a:gridCol>
                <a:gridCol w="1008000">
                  <a:extLst>
                    <a:ext uri="{9D8B030D-6E8A-4147-A177-3AD203B41FA5}">
                      <a16:colId xmlns:a16="http://schemas.microsoft.com/office/drawing/2014/main" val="691851780"/>
                    </a:ext>
                  </a:extLst>
                </a:gridCol>
                <a:gridCol w="432000">
                  <a:extLst>
                    <a:ext uri="{9D8B030D-6E8A-4147-A177-3AD203B41FA5}">
                      <a16:colId xmlns:a16="http://schemas.microsoft.com/office/drawing/2014/main" val="2648135567"/>
                    </a:ext>
                  </a:extLst>
                </a:gridCol>
              </a:tblGrid>
              <a:tr h="288000">
                <a:tc>
                  <a:txBody>
                    <a:bodyPr/>
                    <a:lstStyle/>
                    <a:p>
                      <a:pPr algn="ctr"/>
                      <a:r>
                        <a:rPr lang="en-US" altLang="zh-CN" sz="11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001</a:t>
                      </a:r>
                      <a:endParaRPr lang="zh-CN" altLang="en-US" sz="11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1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左输入源编址</a:t>
                      </a: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1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右输入源编址</a:t>
                      </a: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100" b="0" baseline="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ALU</a:t>
                      </a:r>
                      <a:endParaRPr lang="zh-CN" altLang="en-US" sz="1100" b="0" baseline="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12" name="表格 11">
            <a:extLst>
              <a:ext uri="{FF2B5EF4-FFF2-40B4-BE49-F238E27FC236}">
                <a16:creationId xmlns:a16="http://schemas.microsoft.com/office/drawing/2014/main" id="{BA78DF3E-C493-B572-ECF7-CB73EB004DEF}"/>
              </a:ext>
            </a:extLst>
          </p:cNvPr>
          <p:cNvGraphicFramePr>
            <a:graphicFrameLocks noGrp="1"/>
          </p:cNvGraphicFramePr>
          <p:nvPr>
            <p:extLst>
              <p:ext uri="{D42A27DB-BD31-4B8C-83A1-F6EECF244321}">
                <p14:modId xmlns:p14="http://schemas.microsoft.com/office/powerpoint/2010/main" val="1150649949"/>
              </p:ext>
            </p:extLst>
          </p:nvPr>
        </p:nvGraphicFramePr>
        <p:xfrm>
          <a:off x="5724048" y="5373216"/>
          <a:ext cx="2880000" cy="288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1401666840"/>
                    </a:ext>
                  </a:extLst>
                </a:gridCol>
                <a:gridCol w="1008000">
                  <a:extLst>
                    <a:ext uri="{9D8B030D-6E8A-4147-A177-3AD203B41FA5}">
                      <a16:colId xmlns:a16="http://schemas.microsoft.com/office/drawing/2014/main" val="444501310"/>
                    </a:ext>
                  </a:extLst>
                </a:gridCol>
                <a:gridCol w="1008000">
                  <a:extLst>
                    <a:ext uri="{9D8B030D-6E8A-4147-A177-3AD203B41FA5}">
                      <a16:colId xmlns:a16="http://schemas.microsoft.com/office/drawing/2014/main" val="691851780"/>
                    </a:ext>
                  </a:extLst>
                </a:gridCol>
                <a:gridCol w="432000">
                  <a:extLst>
                    <a:ext uri="{9D8B030D-6E8A-4147-A177-3AD203B41FA5}">
                      <a16:colId xmlns:a16="http://schemas.microsoft.com/office/drawing/2014/main" val="2648135567"/>
                    </a:ext>
                  </a:extLst>
                </a:gridCol>
              </a:tblGrid>
              <a:tr h="288000">
                <a:tc>
                  <a:txBody>
                    <a:bodyPr/>
                    <a:lstStyle/>
                    <a:p>
                      <a:pPr algn="ctr"/>
                      <a:r>
                        <a:rPr lang="en-US" altLang="zh-CN" sz="12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010</a:t>
                      </a:r>
                      <a:endParaRPr lang="zh-CN" altLang="en-US" sz="12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2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寄存器编址</a:t>
                      </a: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2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存储器编址</a:t>
                      </a: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0" baseline="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ALU</a:t>
                      </a:r>
                      <a:endParaRPr lang="zh-CN" altLang="en-US" sz="1200" b="0" baseline="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graphicFrame>
        <p:nvGraphicFramePr>
          <p:cNvPr id="13" name="表格 12">
            <a:extLst>
              <a:ext uri="{FF2B5EF4-FFF2-40B4-BE49-F238E27FC236}">
                <a16:creationId xmlns:a16="http://schemas.microsoft.com/office/drawing/2014/main" id="{BFB92405-8B28-7045-7D32-27D41DAA49EE}"/>
              </a:ext>
            </a:extLst>
          </p:cNvPr>
          <p:cNvGraphicFramePr>
            <a:graphicFrameLocks noGrp="1"/>
          </p:cNvGraphicFramePr>
          <p:nvPr>
            <p:extLst>
              <p:ext uri="{D42A27DB-BD31-4B8C-83A1-F6EECF244321}">
                <p14:modId xmlns:p14="http://schemas.microsoft.com/office/powerpoint/2010/main" val="263846297"/>
              </p:ext>
            </p:extLst>
          </p:nvPr>
        </p:nvGraphicFramePr>
        <p:xfrm>
          <a:off x="5724048" y="5733256"/>
          <a:ext cx="2880000" cy="288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1401666840"/>
                    </a:ext>
                  </a:extLst>
                </a:gridCol>
                <a:gridCol w="2016000">
                  <a:extLst>
                    <a:ext uri="{9D8B030D-6E8A-4147-A177-3AD203B41FA5}">
                      <a16:colId xmlns:a16="http://schemas.microsoft.com/office/drawing/2014/main" val="444501310"/>
                    </a:ext>
                  </a:extLst>
                </a:gridCol>
                <a:gridCol w="432000">
                  <a:extLst>
                    <a:ext uri="{9D8B030D-6E8A-4147-A177-3AD203B41FA5}">
                      <a16:colId xmlns:a16="http://schemas.microsoft.com/office/drawing/2014/main" val="2648135567"/>
                    </a:ext>
                  </a:extLst>
                </a:gridCol>
              </a:tblGrid>
              <a:tr h="288000">
                <a:tc>
                  <a:txBody>
                    <a:bodyPr/>
                    <a:lstStyle/>
                    <a:p>
                      <a:pPr algn="ctr"/>
                      <a:r>
                        <a:rPr lang="en-US" altLang="zh-CN" sz="12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011</a:t>
                      </a:r>
                      <a:endParaRPr lang="zh-CN" altLang="en-US" sz="12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2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D</a:t>
                      </a:r>
                      <a:endParaRPr lang="zh-CN" altLang="en-US" sz="1200" b="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zh-CN" altLang="en-US" sz="800" b="0" baseline="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测试条件</a:t>
                      </a:r>
                      <a:endParaRPr lang="zh-CN" altLang="en-US" sz="1100" b="0" baseline="0" dirty="0">
                        <a:solidFill>
                          <a:schemeClr val="bg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36000" marB="3600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5182639"/>
                  </a:ext>
                </a:extLst>
              </a:tr>
            </a:tbl>
          </a:graphicData>
        </a:graphic>
      </p:graphicFrame>
      <p:sp>
        <p:nvSpPr>
          <p:cNvPr id="14" name="文本框 13">
            <a:extLst>
              <a:ext uri="{FF2B5EF4-FFF2-40B4-BE49-F238E27FC236}">
                <a16:creationId xmlns:a16="http://schemas.microsoft.com/office/drawing/2014/main" id="{16134889-511F-492D-730B-66A453B3E39B}"/>
              </a:ext>
            </a:extLst>
          </p:cNvPr>
          <p:cNvSpPr txBox="1"/>
          <p:nvPr/>
        </p:nvSpPr>
        <p:spPr>
          <a:xfrm>
            <a:off x="4859995" y="5733256"/>
            <a:ext cx="800219" cy="276999"/>
          </a:xfrm>
          <a:prstGeom prst="rect">
            <a:avLst/>
          </a:prstGeom>
          <a:noFill/>
        </p:spPr>
        <p:txBody>
          <a:bodyPr wrap="non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条件转移</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949EF97-A9FF-7894-2E6C-2345AA908C85}"/>
              </a:ext>
            </a:extLst>
          </p:cNvPr>
          <p:cNvSpPr txBox="1"/>
          <p:nvPr/>
        </p:nvSpPr>
        <p:spPr>
          <a:xfrm>
            <a:off x="4859995" y="5373216"/>
            <a:ext cx="800219" cy="276999"/>
          </a:xfrm>
          <a:prstGeom prst="rect">
            <a:avLst/>
          </a:prstGeom>
          <a:noFill/>
        </p:spPr>
        <p:txBody>
          <a:bodyPr wrap="non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访问主存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1E49E0B1-29A8-A0AA-5C93-72C0EDE4DEA0}"/>
              </a:ext>
            </a:extLst>
          </p:cNvPr>
          <p:cNvSpPr txBox="1"/>
          <p:nvPr/>
        </p:nvSpPr>
        <p:spPr>
          <a:xfrm>
            <a:off x="4859995" y="5013176"/>
            <a:ext cx="800219" cy="276999"/>
          </a:xfrm>
          <a:prstGeom prst="rect">
            <a:avLst/>
          </a:prstGeom>
          <a:noFill/>
        </p:spPr>
        <p:txBody>
          <a:bodyPr wrap="non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运算控制</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85A5666A-1DCA-0E81-671F-F80597B1D87A}"/>
              </a:ext>
            </a:extLst>
          </p:cNvPr>
          <p:cNvSpPr txBox="1"/>
          <p:nvPr/>
        </p:nvSpPr>
        <p:spPr>
          <a:xfrm>
            <a:off x="4906482" y="4653136"/>
            <a:ext cx="707245" cy="276999"/>
          </a:xfrm>
          <a:prstGeom prst="rect">
            <a:avLst/>
          </a:prstGeom>
          <a:noFill/>
        </p:spPr>
        <p:txBody>
          <a:bodyPr wrap="none" rtlCol="0">
            <a:spAutoFit/>
          </a:bodyPr>
          <a:lstStyle/>
          <a:p>
            <a:pPr algn="ctr"/>
            <a:r>
              <a:rPr lang="en-US" altLang="zh-CN" sz="1200" b="1" dirty="0">
                <a:solidFill>
                  <a:schemeClr val="bg1"/>
                </a:solidFill>
                <a:latin typeface="微软雅黑" panose="020B0503020204020204" pitchFamily="34" charset="-122"/>
                <a:ea typeface="微软雅黑" panose="020B0503020204020204" pitchFamily="34" charset="-122"/>
              </a:rPr>
              <a:t>RR</a:t>
            </a:r>
            <a:r>
              <a:rPr lang="zh-CN" altLang="en-US" sz="1200" b="1" dirty="0">
                <a:solidFill>
                  <a:schemeClr val="bg1"/>
                </a:solidFill>
                <a:latin typeface="微软雅黑" panose="020B0503020204020204" pitchFamily="34" charset="-122"/>
                <a:ea typeface="微软雅黑" panose="020B0503020204020204" pitchFamily="34" charset="-122"/>
              </a:rPr>
              <a:t>传送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06733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5213D-78D7-49F8-9C14-7BA80C29CAB1}"/>
              </a:ext>
            </a:extLst>
          </p:cNvPr>
          <p:cNvSpPr>
            <a:spLocks noGrp="1"/>
          </p:cNvSpPr>
          <p:nvPr>
            <p:ph type="title"/>
          </p:nvPr>
        </p:nvSpPr>
        <p:spPr/>
        <p:txBody>
          <a:bodyPr/>
          <a:lstStyle/>
          <a:p>
            <a:r>
              <a:rPr lang="zh-CN" altLang="en-US" dirty="0"/>
              <a:t>微指令设计与微指令格式</a:t>
            </a:r>
          </a:p>
        </p:txBody>
      </p:sp>
      <p:graphicFrame>
        <p:nvGraphicFramePr>
          <p:cNvPr id="5" name="内容占位符 4">
            <a:extLst>
              <a:ext uri="{FF2B5EF4-FFF2-40B4-BE49-F238E27FC236}">
                <a16:creationId xmlns:a16="http://schemas.microsoft.com/office/drawing/2014/main" id="{08229229-E9AB-4DD5-B63D-C5187C96E2D2}"/>
              </a:ext>
            </a:extLst>
          </p:cNvPr>
          <p:cNvGraphicFramePr>
            <a:graphicFrameLocks noGrp="1"/>
          </p:cNvGraphicFramePr>
          <p:nvPr>
            <p:ph idx="1"/>
            <p:extLst>
              <p:ext uri="{D42A27DB-BD31-4B8C-83A1-F6EECF244321}">
                <p14:modId xmlns:p14="http://schemas.microsoft.com/office/powerpoint/2010/main" val="2268219280"/>
              </p:ext>
            </p:extLst>
          </p:nvPr>
        </p:nvGraphicFramePr>
        <p:xfrm>
          <a:off x="674415" y="2204864"/>
          <a:ext cx="7632849" cy="3312370"/>
        </p:xfrm>
        <a:graphic>
          <a:graphicData uri="http://schemas.openxmlformats.org/drawingml/2006/table">
            <a:tbl>
              <a:tblPr firstCol="1" bandRow="1">
                <a:tableStyleId>{BDBED569-4797-4DF1-A0F4-6AAB3CD982D8}</a:tableStyleId>
              </a:tblPr>
              <a:tblGrid>
                <a:gridCol w="2745457">
                  <a:extLst>
                    <a:ext uri="{9D8B030D-6E8A-4147-A177-3AD203B41FA5}">
                      <a16:colId xmlns:a16="http://schemas.microsoft.com/office/drawing/2014/main" val="3623227704"/>
                    </a:ext>
                  </a:extLst>
                </a:gridCol>
                <a:gridCol w="2443696">
                  <a:extLst>
                    <a:ext uri="{9D8B030D-6E8A-4147-A177-3AD203B41FA5}">
                      <a16:colId xmlns:a16="http://schemas.microsoft.com/office/drawing/2014/main" val="2153185293"/>
                    </a:ext>
                  </a:extLst>
                </a:gridCol>
                <a:gridCol w="2443696">
                  <a:extLst>
                    <a:ext uri="{9D8B030D-6E8A-4147-A177-3AD203B41FA5}">
                      <a16:colId xmlns:a16="http://schemas.microsoft.com/office/drawing/2014/main" val="138488714"/>
                    </a:ext>
                  </a:extLst>
                </a:gridCol>
              </a:tblGrid>
              <a:tr h="662474">
                <a:tc rowSpan="3">
                  <a:txBody>
                    <a:bodyPr/>
                    <a:lstStyle/>
                    <a:p>
                      <a:pPr algn="ctr"/>
                      <a:r>
                        <a:rPr lang="zh-CN" altLang="en-US" sz="2400" b="0" dirty="0">
                          <a:solidFill>
                            <a:schemeClr val="bg1"/>
                          </a:solidFill>
                          <a:latin typeface="微软雅黑" panose="020B0503020204020204" pitchFamily="34" charset="-122"/>
                          <a:ea typeface="微软雅黑" panose="020B0503020204020204" pitchFamily="34" charset="-122"/>
                        </a:rPr>
                        <a:t>微命令编码</a:t>
                      </a:r>
                    </a:p>
                  </a:txBody>
                  <a:tcPr anchor="ctr"/>
                </a:tc>
                <a:tc>
                  <a:txBody>
                    <a:bodyPr/>
                    <a:lstStyle/>
                    <a:p>
                      <a:pPr algn="ctr"/>
                      <a:r>
                        <a:rPr lang="zh-CN" altLang="en-US" sz="2400" b="0" dirty="0">
                          <a:solidFill>
                            <a:schemeClr val="bg1"/>
                          </a:solidFill>
                          <a:latin typeface="微软雅黑" panose="020B0503020204020204" pitchFamily="34" charset="-122"/>
                          <a:ea typeface="微软雅黑" panose="020B0503020204020204" pitchFamily="34" charset="-122"/>
                        </a:rPr>
                        <a:t>直接表示</a:t>
                      </a:r>
                    </a:p>
                  </a:txBody>
                  <a:tcPr anchor="ctr"/>
                </a:tc>
                <a:tc>
                  <a:txBody>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水平型微指令</a:t>
                      </a:r>
                    </a:p>
                  </a:txBody>
                  <a:tcPr anchor="ctr"/>
                </a:tc>
                <a:extLst>
                  <a:ext uri="{0D108BD9-81ED-4DB2-BD59-A6C34878D82A}">
                    <a16:rowId xmlns:a16="http://schemas.microsoft.com/office/drawing/2014/main" val="2407067741"/>
                  </a:ext>
                </a:extLst>
              </a:tr>
              <a:tr h="662474">
                <a:tc vMerge="1">
                  <a:txBody>
                    <a:bodyPr/>
                    <a:lstStyle/>
                    <a:p>
                      <a:endParaRPr lang="zh-CN" altLang="en-US" sz="2400"/>
                    </a:p>
                  </a:txBody>
                  <a:tcPr/>
                </a:tc>
                <a:tc>
                  <a:txBody>
                    <a:bodyPr/>
                    <a:lstStyle/>
                    <a:p>
                      <a:pPr algn="ctr"/>
                      <a:r>
                        <a:rPr lang="zh-CN" altLang="en-US" sz="2400" b="0" dirty="0">
                          <a:solidFill>
                            <a:schemeClr val="bg1"/>
                          </a:solidFill>
                          <a:latin typeface="微软雅黑" panose="020B0503020204020204" pitchFamily="34" charset="-122"/>
                          <a:ea typeface="微软雅黑" panose="020B0503020204020204" pitchFamily="34" charset="-122"/>
                        </a:rPr>
                        <a:t>混合表示</a:t>
                      </a:r>
                    </a:p>
                  </a:txBody>
                  <a:tcPr anchor="ctr"/>
                </a:tc>
                <a:tc>
                  <a:txBody>
                    <a:bodyPr/>
                    <a:lstStyle/>
                    <a:p>
                      <a:pPr algn="ctr"/>
                      <a:r>
                        <a:rPr lang="zh-CN" altLang="en-US" sz="2400" b="0" dirty="0">
                          <a:solidFill>
                            <a:schemeClr val="bg1"/>
                          </a:solidFill>
                          <a:latin typeface="微软雅黑" panose="020B0503020204020204" pitchFamily="34" charset="-122"/>
                          <a:ea typeface="微软雅黑" panose="020B0503020204020204" pitchFamily="34" charset="-122"/>
                        </a:rPr>
                        <a:t>垂直型微指令</a:t>
                      </a:r>
                    </a:p>
                  </a:txBody>
                  <a:tcPr anchor="ctr"/>
                </a:tc>
                <a:extLst>
                  <a:ext uri="{0D108BD9-81ED-4DB2-BD59-A6C34878D82A}">
                    <a16:rowId xmlns:a16="http://schemas.microsoft.com/office/drawing/2014/main" val="3474950593"/>
                  </a:ext>
                </a:extLst>
              </a:tr>
              <a:tr h="662474">
                <a:tc vMerge="1">
                  <a:txBody>
                    <a:bodyPr/>
                    <a:lstStyle/>
                    <a:p>
                      <a:endParaRPr lang="zh-CN" altLang="en-US" sz="2400" dirty="0"/>
                    </a:p>
                  </a:txBody>
                  <a:tcPr/>
                </a:tc>
                <a:tc>
                  <a:txBody>
                    <a:bodyPr/>
                    <a:lstStyle/>
                    <a:p>
                      <a:pPr algn="ctr"/>
                      <a:r>
                        <a:rPr lang="zh-CN" altLang="en-US" sz="2400" b="0" dirty="0">
                          <a:solidFill>
                            <a:schemeClr val="bg1"/>
                          </a:solidFill>
                          <a:latin typeface="微软雅黑" panose="020B0503020204020204" pitchFamily="34" charset="-122"/>
                          <a:ea typeface="微软雅黑" panose="020B0503020204020204" pitchFamily="34" charset="-122"/>
                        </a:rPr>
                        <a:t>编码表示</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dirty="0">
                          <a:solidFill>
                            <a:schemeClr val="bg1"/>
                          </a:solidFill>
                          <a:latin typeface="微软雅黑" panose="020B0503020204020204" pitchFamily="34" charset="-122"/>
                          <a:ea typeface="微软雅黑" panose="020B0503020204020204" pitchFamily="34" charset="-122"/>
                        </a:rPr>
                        <a:t>水平型微指令</a:t>
                      </a:r>
                    </a:p>
                  </a:txBody>
                  <a:tcPr anchor="ctr"/>
                </a:tc>
                <a:extLst>
                  <a:ext uri="{0D108BD9-81ED-4DB2-BD59-A6C34878D82A}">
                    <a16:rowId xmlns:a16="http://schemas.microsoft.com/office/drawing/2014/main" val="4204568902"/>
                  </a:ext>
                </a:extLst>
              </a:tr>
              <a:tr h="662474">
                <a:tc rowSpan="2">
                  <a:txBody>
                    <a:bodyPr/>
                    <a:lstStyle/>
                    <a:p>
                      <a:pPr algn="ctr"/>
                      <a:r>
                        <a:rPr lang="zh-CN" altLang="en-US" sz="2400" b="0" dirty="0">
                          <a:solidFill>
                            <a:schemeClr val="bg1"/>
                          </a:solidFill>
                          <a:latin typeface="微软雅黑" panose="020B0503020204020204" pitchFamily="34" charset="-122"/>
                          <a:ea typeface="微软雅黑" panose="020B0503020204020204" pitchFamily="34" charset="-122"/>
                          <a:sym typeface="+mn-lt"/>
                        </a:rPr>
                        <a:t>微地址的形成方法</a:t>
                      </a:r>
                      <a:endParaRPr lang="zh-CN" altLang="en-US" sz="24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b="0" dirty="0">
                          <a:solidFill>
                            <a:schemeClr val="bg1"/>
                          </a:solidFill>
                          <a:latin typeface="微软雅黑" panose="020B0503020204020204" pitchFamily="34" charset="-122"/>
                          <a:ea typeface="微软雅黑" panose="020B0503020204020204" pitchFamily="34" charset="-122"/>
                        </a:rPr>
                        <a:t>计数器方式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kern="1200" dirty="0">
                          <a:solidFill>
                            <a:schemeClr val="bg1"/>
                          </a:solidFill>
                          <a:latin typeface="微软雅黑" panose="020B0503020204020204" pitchFamily="34" charset="-122"/>
                          <a:ea typeface="微软雅黑" panose="020B0503020204020204" pitchFamily="34" charset="-122"/>
                        </a:rPr>
                        <a:t>垂直型微指令</a:t>
                      </a:r>
                      <a:endParaRPr lang="zh-CN" altLang="en-US" sz="2400" b="0" kern="1200" dirty="0">
                        <a:solidFill>
                          <a:schemeClr val="bg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811351262"/>
                  </a:ext>
                </a:extLst>
              </a:tr>
              <a:tr h="662474">
                <a:tc vMerge="1">
                  <a:txBody>
                    <a:bodyPr/>
                    <a:lstStyle/>
                    <a:p>
                      <a:endParaRPr lang="zh-CN" altLang="en-US" sz="2400" dirty="0"/>
                    </a:p>
                  </a:txBody>
                  <a:tcPr/>
                </a:tc>
                <a:tc>
                  <a:txBody>
                    <a:bodyPr/>
                    <a:lstStyle/>
                    <a:p>
                      <a:pPr algn="ctr"/>
                      <a:r>
                        <a:rPr lang="zh-CN" altLang="en-US" sz="2400" b="0" dirty="0">
                          <a:solidFill>
                            <a:schemeClr val="bg1"/>
                          </a:solidFill>
                          <a:latin typeface="微软雅黑" panose="020B0503020204020204" pitchFamily="34" charset="-122"/>
                          <a:ea typeface="微软雅黑" panose="020B0503020204020204" pitchFamily="34" charset="-122"/>
                        </a:rPr>
                        <a:t>多路转移方式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dirty="0">
                          <a:solidFill>
                            <a:schemeClr val="bg1"/>
                          </a:solidFill>
                          <a:latin typeface="微软雅黑" panose="020B0503020204020204" pitchFamily="34" charset="-122"/>
                          <a:ea typeface="微软雅黑" panose="020B0503020204020204" pitchFamily="34" charset="-122"/>
                        </a:rPr>
                        <a:t>水平型微指令</a:t>
                      </a:r>
                    </a:p>
                  </a:txBody>
                  <a:tcPr anchor="ctr"/>
                </a:tc>
                <a:extLst>
                  <a:ext uri="{0D108BD9-81ED-4DB2-BD59-A6C34878D82A}">
                    <a16:rowId xmlns:a16="http://schemas.microsoft.com/office/drawing/2014/main" val="688116880"/>
                  </a:ext>
                </a:extLst>
              </a:tr>
            </a:tbl>
          </a:graphicData>
        </a:graphic>
      </p:graphicFrame>
      <p:sp>
        <p:nvSpPr>
          <p:cNvPr id="3" name="页脚占位符 2">
            <a:extLst>
              <a:ext uri="{FF2B5EF4-FFF2-40B4-BE49-F238E27FC236}">
                <a16:creationId xmlns:a16="http://schemas.microsoft.com/office/drawing/2014/main" id="{28120F2A-905A-9199-1DA9-37C2AFDA5ABB}"/>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7" name="灯片编号占位符 6">
            <a:extLst>
              <a:ext uri="{FF2B5EF4-FFF2-40B4-BE49-F238E27FC236}">
                <a16:creationId xmlns:a16="http://schemas.microsoft.com/office/drawing/2014/main" id="{C23D6766-983D-55B2-C927-1ABD3DF618C6}"/>
              </a:ext>
            </a:extLst>
          </p:cNvPr>
          <p:cNvSpPr>
            <a:spLocks noGrp="1"/>
          </p:cNvSpPr>
          <p:nvPr>
            <p:ph type="sldNum" sz="quarter" idx="11"/>
          </p:nvPr>
        </p:nvSpPr>
        <p:spPr/>
        <p:txBody>
          <a:bodyPr/>
          <a:lstStyle/>
          <a:p>
            <a:pPr>
              <a:defRPr/>
            </a:pPr>
            <a:fld id="{168FAD51-4924-4E26-8EE5-0F0F7972BA28}" type="slidenum">
              <a:rPr lang="en-US" smtClean="0"/>
              <a:pPr>
                <a:defRPr/>
              </a:pPr>
              <a:t>76</a:t>
            </a:fld>
            <a:endParaRPr lang="en-US" dirty="0"/>
          </a:p>
        </p:txBody>
      </p:sp>
    </p:spTree>
    <p:extLst>
      <p:ext uri="{BB962C8B-B14F-4D97-AF65-F5344CB8AC3E}">
        <p14:creationId xmlns:p14="http://schemas.microsoft.com/office/powerpoint/2010/main" val="38414354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856060" y="618518"/>
            <a:ext cx="7676380" cy="1080000"/>
          </a:xfrm>
        </p:spPr>
        <p:txBody>
          <a:bodyPr/>
          <a:lstStyle/>
          <a:p>
            <a:r>
              <a:rPr lang="zh-CN" altLang="en-US" dirty="0">
                <a:sym typeface="+mn-lt"/>
              </a:rPr>
              <a:t>微程序设计</a:t>
            </a:r>
          </a:p>
        </p:txBody>
      </p:sp>
      <p:sp>
        <p:nvSpPr>
          <p:cNvPr id="65540" name="Rectangle 3"/>
          <p:cNvSpPr>
            <a:spLocks noGrp="1" noChangeArrowheads="1"/>
          </p:cNvSpPr>
          <p:nvPr>
            <p:ph idx="1"/>
          </p:nvPr>
        </p:nvSpPr>
        <p:spPr>
          <a:xfrm>
            <a:off x="856060" y="1916832"/>
            <a:ext cx="7676380" cy="4176464"/>
          </a:xfrm>
        </p:spPr>
        <p:txBody>
          <a:bodyPr/>
          <a:lstStyle/>
          <a:p>
            <a:r>
              <a:rPr lang="zh-CN" altLang="en-US" dirty="0">
                <a:sym typeface="+mn-lt"/>
              </a:rPr>
              <a:t>静态微程序设计</a:t>
            </a:r>
            <a:endParaRPr lang="en-US" altLang="zh-CN" dirty="0">
              <a:sym typeface="+mn-lt"/>
            </a:endParaRPr>
          </a:p>
          <a:p>
            <a:pPr lvl="1"/>
            <a:r>
              <a:rPr lang="zh-CN" altLang="en-US" dirty="0">
                <a:sym typeface="+mn-lt"/>
              </a:rPr>
              <a:t>微程序设计好之后，存放在</a:t>
            </a:r>
            <a:r>
              <a:rPr lang="en-US" altLang="zh-CN" b="1" dirty="0">
                <a:sym typeface="+mn-lt"/>
              </a:rPr>
              <a:t>ROM</a:t>
            </a:r>
            <a:r>
              <a:rPr lang="zh-CN" altLang="en-US" dirty="0">
                <a:sym typeface="+mn-lt"/>
              </a:rPr>
              <a:t>中，无法修改</a:t>
            </a:r>
            <a:endParaRPr lang="en-US" altLang="zh-CN" dirty="0">
              <a:sym typeface="+mn-lt"/>
            </a:endParaRPr>
          </a:p>
          <a:p>
            <a:r>
              <a:rPr lang="zh-CN" altLang="en-US" dirty="0">
                <a:sym typeface="+mn-lt"/>
              </a:rPr>
              <a:t>动态微程序设计</a:t>
            </a:r>
            <a:endParaRPr lang="en-US" altLang="zh-CN" dirty="0">
              <a:sym typeface="+mn-lt"/>
            </a:endParaRPr>
          </a:p>
          <a:p>
            <a:pPr lvl="1"/>
            <a:r>
              <a:rPr lang="zh-CN" altLang="en-US" dirty="0">
                <a:sym typeface="+mn-lt"/>
              </a:rPr>
              <a:t>采用</a:t>
            </a:r>
            <a:r>
              <a:rPr lang="en-US" altLang="zh-CN" b="1" dirty="0">
                <a:sym typeface="+mn-lt"/>
              </a:rPr>
              <a:t>EPROM/Flash</a:t>
            </a:r>
            <a:r>
              <a:rPr lang="zh-CN" altLang="en-US" dirty="0">
                <a:sym typeface="+mn-lt"/>
              </a:rPr>
              <a:t>作为控制存储器，微程序可以根据改变</a:t>
            </a:r>
          </a:p>
          <a:p>
            <a:pPr lvl="1"/>
            <a:r>
              <a:rPr lang="zh-CN" altLang="en-US" dirty="0">
                <a:sym typeface="+mn-lt"/>
              </a:rPr>
              <a:t>指令仿真</a:t>
            </a:r>
            <a:endParaRPr lang="en-US" altLang="zh-CN" dirty="0">
              <a:sym typeface="+mn-lt"/>
            </a:endParaRPr>
          </a:p>
          <a:p>
            <a:pPr lvl="2"/>
            <a:r>
              <a:rPr lang="zh-CN" altLang="en-US" dirty="0">
                <a:sym typeface="+mn-lt"/>
              </a:rPr>
              <a:t>在一台机器上实现不同类型的指令系统。</a:t>
            </a:r>
          </a:p>
        </p:txBody>
      </p:sp>
      <p:sp>
        <p:nvSpPr>
          <p:cNvPr id="65538" name="灯片编号占位符 5"/>
          <p:cNvSpPr>
            <a:spLocks noGrp="1"/>
          </p:cNvSpPr>
          <p:nvPr>
            <p:ph type="sldNum" sz="quarter" idx="4294967295"/>
          </p:nvPr>
        </p:nvSpPr>
        <p:spPr bwMode="auto">
          <a:xfrm>
            <a:off x="7010400" y="62484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eaLnBrk="1" hangingPunct="1">
              <a:defRPr/>
            </a:pPr>
            <a:fld id="{9A02B6FA-9B4A-4B06-845B-31E4AEDD876B}" type="slidenum">
              <a:rPr lang="en-US" altLang="zh-CN" smtClean="0"/>
              <a:pPr eaLnBrk="1" hangingPunct="1">
                <a:defRPr/>
              </a:pPr>
              <a:t>77</a:t>
            </a:fld>
            <a:endParaRPr lang="en-US" altLang="zh-CN">
              <a:solidFill>
                <a:srgbClr val="000000"/>
              </a:solidFill>
              <a:latin typeface="+mn-lt"/>
              <a:ea typeface="+mn-ea"/>
              <a:cs typeface="+mn-ea"/>
              <a:sym typeface="+mn-lt"/>
            </a:endParaRPr>
          </a:p>
        </p:txBody>
      </p:sp>
      <p:sp>
        <p:nvSpPr>
          <p:cNvPr id="5" name="页脚占位符 4">
            <a:extLst>
              <a:ext uri="{FF2B5EF4-FFF2-40B4-BE49-F238E27FC236}">
                <a16:creationId xmlns:a16="http://schemas.microsoft.com/office/drawing/2014/main" id="{368AC095-CF89-F645-52D1-42A0A8DC2BFB}"/>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Line 8"/>
          <p:cNvSpPr>
            <a:spLocks noChangeShapeType="1"/>
          </p:cNvSpPr>
          <p:nvPr/>
        </p:nvSpPr>
        <p:spPr bwMode="auto">
          <a:xfrm>
            <a:off x="2792662" y="3029808"/>
            <a:ext cx="0" cy="2880000"/>
          </a:xfrm>
          <a:prstGeom prst="line">
            <a:avLst/>
          </a:prstGeom>
          <a:noFill/>
          <a:ln w="6350">
            <a:solidFill>
              <a:srgbClr val="00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19" name="Line 9"/>
          <p:cNvSpPr>
            <a:spLocks noChangeShapeType="1"/>
          </p:cNvSpPr>
          <p:nvPr/>
        </p:nvSpPr>
        <p:spPr bwMode="auto">
          <a:xfrm>
            <a:off x="5097712" y="3029808"/>
            <a:ext cx="0" cy="2880000"/>
          </a:xfrm>
          <a:prstGeom prst="line">
            <a:avLst/>
          </a:prstGeom>
          <a:noFill/>
          <a:ln w="6350">
            <a:solidFill>
              <a:srgbClr val="00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0" name="Line 10"/>
          <p:cNvSpPr>
            <a:spLocks noChangeShapeType="1"/>
          </p:cNvSpPr>
          <p:nvPr/>
        </p:nvSpPr>
        <p:spPr bwMode="auto">
          <a:xfrm>
            <a:off x="7411115" y="3029808"/>
            <a:ext cx="0" cy="2880000"/>
          </a:xfrm>
          <a:prstGeom prst="line">
            <a:avLst/>
          </a:prstGeom>
          <a:noFill/>
          <a:ln w="6350">
            <a:solidFill>
              <a:srgbClr val="00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18" name="Line 121"/>
          <p:cNvSpPr>
            <a:spLocks noChangeShapeType="1"/>
          </p:cNvSpPr>
          <p:nvPr/>
        </p:nvSpPr>
        <p:spPr bwMode="auto">
          <a:xfrm>
            <a:off x="3368924" y="3029808"/>
            <a:ext cx="0" cy="2880000"/>
          </a:xfrm>
          <a:prstGeom prst="line">
            <a:avLst/>
          </a:prstGeom>
          <a:noFill/>
          <a:ln w="63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19" name="Line 122"/>
          <p:cNvSpPr>
            <a:spLocks noChangeShapeType="1"/>
          </p:cNvSpPr>
          <p:nvPr/>
        </p:nvSpPr>
        <p:spPr bwMode="auto">
          <a:xfrm>
            <a:off x="3945186" y="3029808"/>
            <a:ext cx="0" cy="2880000"/>
          </a:xfrm>
          <a:prstGeom prst="line">
            <a:avLst/>
          </a:prstGeom>
          <a:noFill/>
          <a:ln w="63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20" name="Line 123"/>
          <p:cNvSpPr>
            <a:spLocks noChangeShapeType="1"/>
          </p:cNvSpPr>
          <p:nvPr/>
        </p:nvSpPr>
        <p:spPr bwMode="auto">
          <a:xfrm>
            <a:off x="4521448" y="3029808"/>
            <a:ext cx="0" cy="2880000"/>
          </a:xfrm>
          <a:prstGeom prst="line">
            <a:avLst/>
          </a:prstGeom>
          <a:noFill/>
          <a:ln w="63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4" name="标题 3">
            <a:extLst>
              <a:ext uri="{FF2B5EF4-FFF2-40B4-BE49-F238E27FC236}">
                <a16:creationId xmlns:a16="http://schemas.microsoft.com/office/drawing/2014/main" id="{94CDF034-B44E-DDFE-73E6-1D1CC7A3B4FA}"/>
              </a:ext>
            </a:extLst>
          </p:cNvPr>
          <p:cNvSpPr>
            <a:spLocks noGrp="1"/>
          </p:cNvSpPr>
          <p:nvPr>
            <p:ph type="title"/>
          </p:nvPr>
        </p:nvSpPr>
        <p:spPr/>
        <p:txBody>
          <a:bodyPr/>
          <a:lstStyle/>
          <a:p>
            <a:r>
              <a:rPr lang="zh-CN" altLang="en-US" sz="3600" b="1" dirty="0">
                <a:solidFill>
                  <a:srgbClr val="FF0000"/>
                </a:solidFill>
                <a:sym typeface="+mn-lt"/>
              </a:rPr>
              <a:t>节拍电位</a:t>
            </a:r>
            <a:r>
              <a:rPr lang="en-US" altLang="zh-CN" sz="3600" b="1" dirty="0">
                <a:solidFill>
                  <a:schemeClr val="bg1">
                    <a:lumMod val="95000"/>
                    <a:lumOff val="5000"/>
                  </a:schemeClr>
                </a:solidFill>
                <a:sym typeface="+mn-lt"/>
              </a:rPr>
              <a:t>-</a:t>
            </a:r>
            <a:r>
              <a:rPr lang="zh-CN" altLang="en-US" sz="3600" b="1" dirty="0">
                <a:solidFill>
                  <a:srgbClr val="FF0000"/>
                </a:solidFill>
                <a:sym typeface="+mn-lt"/>
              </a:rPr>
              <a:t>节拍</a:t>
            </a:r>
            <a:r>
              <a:rPr lang="zh-CN" altLang="en-US" sz="3600" dirty="0">
                <a:solidFill>
                  <a:srgbClr val="FF0000"/>
                </a:solidFill>
                <a:sym typeface="+mn-lt"/>
              </a:rPr>
              <a:t>脉冲</a:t>
            </a:r>
            <a:r>
              <a:rPr lang="zh-CN" altLang="en-US" sz="3600" dirty="0">
                <a:solidFill>
                  <a:schemeClr val="bg1"/>
                </a:solidFill>
                <a:sym typeface="+mn-lt"/>
              </a:rPr>
              <a:t>二级体制</a:t>
            </a:r>
            <a:endParaRPr lang="zh-CN" altLang="en-US" dirty="0">
              <a:solidFill>
                <a:schemeClr val="bg1"/>
              </a:solidFill>
            </a:endParaRPr>
          </a:p>
        </p:txBody>
      </p:sp>
      <p:sp>
        <p:nvSpPr>
          <p:cNvPr id="6146" name="内容占位符 5"/>
          <p:cNvSpPr>
            <a:spLocks noGrp="1"/>
          </p:cNvSpPr>
          <p:nvPr>
            <p:ph idx="1"/>
          </p:nvPr>
        </p:nvSpPr>
        <p:spPr>
          <a:xfrm>
            <a:off x="855663" y="1916113"/>
            <a:ext cx="7677150" cy="4176712"/>
          </a:xfrm>
        </p:spPr>
        <p:txBody>
          <a:bodyPr/>
          <a:lstStyle/>
          <a:p>
            <a:r>
              <a:rPr lang="zh-CN" altLang="en-US" sz="2400" dirty="0">
                <a:sym typeface="+mn-lt"/>
              </a:rPr>
              <a:t>在</a:t>
            </a:r>
            <a:r>
              <a:rPr lang="zh-CN" altLang="en-US" sz="2400" b="1" dirty="0">
                <a:sym typeface="+mn-lt"/>
              </a:rPr>
              <a:t>微程序控制器中使用</a:t>
            </a:r>
            <a:r>
              <a:rPr lang="zh-CN" altLang="en-US" sz="2400" dirty="0">
                <a:sym typeface="+mn-lt"/>
              </a:rPr>
              <a:t>。时序信号产生电路简单，一个</a:t>
            </a:r>
            <a:r>
              <a:rPr lang="en-US" altLang="zh-CN" sz="2400" b="1" dirty="0">
                <a:sym typeface="+mn-lt"/>
              </a:rPr>
              <a:t>CPU</a:t>
            </a:r>
            <a:r>
              <a:rPr lang="zh-CN" altLang="en-US" sz="2400" dirty="0">
                <a:sym typeface="+mn-lt"/>
              </a:rPr>
              <a:t>周期称为一个节拍电位</a:t>
            </a:r>
          </a:p>
        </p:txBody>
      </p:sp>
      <p:sp>
        <p:nvSpPr>
          <p:cNvPr id="175" name="Text Box 65"/>
          <p:cNvSpPr txBox="1">
            <a:spLocks noChangeArrowheads="1"/>
          </p:cNvSpPr>
          <p:nvPr/>
        </p:nvSpPr>
        <p:spPr bwMode="auto">
          <a:xfrm>
            <a:off x="1460155" y="5847075"/>
            <a:ext cx="432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algn="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CLK</a:t>
            </a:r>
            <a:endParaRPr lang="el-GR" altLang="zh-CN" sz="1600" b="1" i="1"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176" name="Text Box 66"/>
          <p:cNvSpPr txBox="1">
            <a:spLocks noChangeArrowheads="1"/>
          </p:cNvSpPr>
          <p:nvPr/>
        </p:nvSpPr>
        <p:spPr bwMode="auto">
          <a:xfrm>
            <a:off x="1691720" y="4158605"/>
            <a:ext cx="360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T</a:t>
            </a:r>
            <a:r>
              <a:rPr lang="en-US" altLang="zh-CN" sz="1600" b="1" baseline="-25000" dirty="0">
                <a:solidFill>
                  <a:schemeClr val="bg1"/>
                </a:solidFill>
                <a:latin typeface="Times New Roman" panose="02020603050405020304" pitchFamily="18" charset="0"/>
                <a:ea typeface="+mn-ea"/>
                <a:cs typeface="Times New Roman" panose="02020603050405020304" pitchFamily="18" charset="0"/>
                <a:sym typeface="+mn-lt"/>
              </a:rPr>
              <a:t>1</a:t>
            </a:r>
            <a:endParaRPr lang="el-GR" altLang="zh-CN" sz="1600" b="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177" name="Text Box 67"/>
          <p:cNvSpPr txBox="1">
            <a:spLocks noChangeArrowheads="1"/>
          </p:cNvSpPr>
          <p:nvPr/>
        </p:nvSpPr>
        <p:spPr bwMode="auto">
          <a:xfrm>
            <a:off x="1691720" y="4580722"/>
            <a:ext cx="360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T</a:t>
            </a:r>
            <a:r>
              <a:rPr lang="en-US" altLang="zh-CN" sz="1600" b="1" baseline="-25000" dirty="0">
                <a:solidFill>
                  <a:schemeClr val="bg1"/>
                </a:solidFill>
                <a:latin typeface="Times New Roman" panose="02020603050405020304" pitchFamily="18" charset="0"/>
                <a:ea typeface="+mn-ea"/>
                <a:cs typeface="Times New Roman" panose="02020603050405020304" pitchFamily="18" charset="0"/>
                <a:sym typeface="+mn-lt"/>
              </a:rPr>
              <a:t>2</a:t>
            </a:r>
            <a:endParaRPr lang="el-GR" altLang="zh-CN" sz="1600" b="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178" name="Text Box 68"/>
          <p:cNvSpPr txBox="1">
            <a:spLocks noChangeArrowheads="1"/>
          </p:cNvSpPr>
          <p:nvPr/>
        </p:nvSpPr>
        <p:spPr bwMode="auto">
          <a:xfrm>
            <a:off x="1691720" y="5002840"/>
            <a:ext cx="360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T</a:t>
            </a:r>
            <a:r>
              <a:rPr lang="en-US" altLang="zh-CN" sz="1600" b="1" baseline="-25000" dirty="0">
                <a:solidFill>
                  <a:schemeClr val="bg1"/>
                </a:solidFill>
                <a:latin typeface="Times New Roman" panose="02020603050405020304" pitchFamily="18" charset="0"/>
                <a:ea typeface="+mn-ea"/>
                <a:cs typeface="Times New Roman" panose="02020603050405020304" pitchFamily="18" charset="0"/>
                <a:sym typeface="+mn-lt"/>
              </a:rPr>
              <a:t>3</a:t>
            </a:r>
            <a:endParaRPr lang="el-GR" altLang="zh-CN" sz="1600" b="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179" name="Text Box 69"/>
          <p:cNvSpPr txBox="1">
            <a:spLocks noChangeArrowheads="1"/>
          </p:cNvSpPr>
          <p:nvPr/>
        </p:nvSpPr>
        <p:spPr bwMode="auto">
          <a:xfrm>
            <a:off x="1691720" y="5424958"/>
            <a:ext cx="360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T</a:t>
            </a:r>
            <a:r>
              <a:rPr lang="en-US" altLang="zh-CN" sz="1600" b="1" baseline="-25000" dirty="0">
                <a:solidFill>
                  <a:schemeClr val="bg1"/>
                </a:solidFill>
                <a:latin typeface="Times New Roman" panose="02020603050405020304" pitchFamily="18" charset="0"/>
                <a:ea typeface="+mn-ea"/>
                <a:cs typeface="Times New Roman" panose="02020603050405020304" pitchFamily="18" charset="0"/>
                <a:sym typeface="+mn-lt"/>
              </a:rPr>
              <a:t>4</a:t>
            </a:r>
            <a:endParaRPr lang="el-GR" altLang="zh-CN" sz="1600" b="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223" name="Text Box 128"/>
          <p:cNvSpPr txBox="1">
            <a:spLocks noChangeArrowheads="1"/>
          </p:cNvSpPr>
          <p:nvPr/>
        </p:nvSpPr>
        <p:spPr bwMode="auto">
          <a:xfrm>
            <a:off x="540131" y="3212976"/>
            <a:ext cx="11160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zh-CN" altLang="en-US" sz="1800" b="1" dirty="0">
                <a:solidFill>
                  <a:schemeClr val="bg1"/>
                </a:solidFill>
                <a:latin typeface="微软雅黑" panose="020B0503020204020204" pitchFamily="34" charset="-122"/>
                <a:ea typeface="微软雅黑" panose="020B0503020204020204" pitchFamily="34" charset="-122"/>
                <a:cs typeface="+mn-ea"/>
                <a:sym typeface="+mn-lt"/>
              </a:rPr>
              <a:t>节拍电位</a:t>
            </a:r>
            <a:endParaRPr lang="zh-CN" altLang="el-GR" sz="1800" b="1" baseline="-25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24" name="Text Box 129"/>
          <p:cNvSpPr txBox="1">
            <a:spLocks noChangeArrowheads="1"/>
          </p:cNvSpPr>
          <p:nvPr/>
        </p:nvSpPr>
        <p:spPr bwMode="auto">
          <a:xfrm>
            <a:off x="539552" y="4129325"/>
            <a:ext cx="11160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zh-CN" altLang="en-US" sz="1800" b="1" dirty="0">
                <a:solidFill>
                  <a:schemeClr val="bg1"/>
                </a:solidFill>
                <a:latin typeface="微软雅黑" panose="020B0503020204020204" pitchFamily="34" charset="-122"/>
                <a:ea typeface="微软雅黑" panose="020B0503020204020204" pitchFamily="34" charset="-122"/>
                <a:cs typeface="+mn-ea"/>
                <a:sym typeface="+mn-lt"/>
              </a:rPr>
              <a:t>节拍脉冲</a:t>
            </a:r>
            <a:endParaRPr lang="zh-CN" altLang="el-GR" sz="1800" b="1" baseline="-25000"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9" name="组合 8">
            <a:extLst>
              <a:ext uri="{FF2B5EF4-FFF2-40B4-BE49-F238E27FC236}">
                <a16:creationId xmlns:a16="http://schemas.microsoft.com/office/drawing/2014/main" id="{504F539A-382F-C964-EA00-A833671E301D}"/>
              </a:ext>
            </a:extLst>
          </p:cNvPr>
          <p:cNvGrpSpPr/>
          <p:nvPr/>
        </p:nvGrpSpPr>
        <p:grpSpPr>
          <a:xfrm>
            <a:off x="2070552" y="3251570"/>
            <a:ext cx="5333156" cy="288925"/>
            <a:chOff x="2070552" y="3028023"/>
            <a:chExt cx="5333156" cy="288925"/>
          </a:xfrm>
        </p:grpSpPr>
        <p:sp>
          <p:nvSpPr>
            <p:cNvPr id="230" name="Line 77">
              <a:extLst>
                <a:ext uri="{FF2B5EF4-FFF2-40B4-BE49-F238E27FC236}">
                  <a16:creationId xmlns:a16="http://schemas.microsoft.com/office/drawing/2014/main" id="{5EE9AFFA-12DA-41BF-A002-B77381AB0C25}"/>
                </a:ext>
              </a:extLst>
            </p:cNvPr>
            <p:cNvSpPr>
              <a:spLocks noChangeShapeType="1"/>
            </p:cNvSpPr>
            <p:nvPr/>
          </p:nvSpPr>
          <p:spPr bwMode="auto">
            <a:xfrm>
              <a:off x="5099708" y="3302038"/>
              <a:ext cx="23040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25" name="Line 72">
              <a:extLst>
                <a:ext uri="{FF2B5EF4-FFF2-40B4-BE49-F238E27FC236}">
                  <a16:creationId xmlns:a16="http://schemas.microsoft.com/office/drawing/2014/main" id="{C436EDF7-4998-491E-8AED-DE8DFD067C91}"/>
                </a:ext>
              </a:extLst>
            </p:cNvPr>
            <p:cNvSpPr>
              <a:spLocks noChangeShapeType="1"/>
            </p:cNvSpPr>
            <p:nvPr/>
          </p:nvSpPr>
          <p:spPr bwMode="auto">
            <a:xfrm>
              <a:off x="2070552" y="3302038"/>
              <a:ext cx="719137"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grpSp>
          <p:nvGrpSpPr>
            <p:cNvPr id="226" name="Group 73">
              <a:extLst>
                <a:ext uri="{FF2B5EF4-FFF2-40B4-BE49-F238E27FC236}">
                  <a16:creationId xmlns:a16="http://schemas.microsoft.com/office/drawing/2014/main" id="{6757EC32-C264-4D33-99A2-F43CA8105330}"/>
                </a:ext>
              </a:extLst>
            </p:cNvPr>
            <p:cNvGrpSpPr>
              <a:grpSpLocks/>
            </p:cNvGrpSpPr>
            <p:nvPr/>
          </p:nvGrpSpPr>
          <p:grpSpPr bwMode="auto">
            <a:xfrm>
              <a:off x="2770639" y="3028023"/>
              <a:ext cx="2343150" cy="288925"/>
              <a:chOff x="1153" y="1524"/>
              <a:chExt cx="369" cy="182"/>
            </a:xfrm>
          </p:grpSpPr>
          <p:sp>
            <p:nvSpPr>
              <p:cNvPr id="227" name="Line 74">
                <a:extLst>
                  <a:ext uri="{FF2B5EF4-FFF2-40B4-BE49-F238E27FC236}">
                    <a16:creationId xmlns:a16="http://schemas.microsoft.com/office/drawing/2014/main" id="{DB92A8CD-D5BE-4CD6-B75C-46DD4A938C0C}"/>
                  </a:ext>
                </a:extLst>
              </p:cNvPr>
              <p:cNvSpPr>
                <a:spLocks noChangeShapeType="1"/>
              </p:cNvSpPr>
              <p:nvPr/>
            </p:nvSpPr>
            <p:spPr bwMode="auto">
              <a:xfrm flipV="1">
                <a:off x="1156" y="1524"/>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28" name="Line 75">
                <a:extLst>
                  <a:ext uri="{FF2B5EF4-FFF2-40B4-BE49-F238E27FC236}">
                    <a16:creationId xmlns:a16="http://schemas.microsoft.com/office/drawing/2014/main" id="{1270617C-C59C-4AC7-BF19-53EC5A55B3DF}"/>
                  </a:ext>
                </a:extLst>
              </p:cNvPr>
              <p:cNvSpPr>
                <a:spLocks noChangeShapeType="1"/>
              </p:cNvSpPr>
              <p:nvPr/>
            </p:nvSpPr>
            <p:spPr bwMode="auto">
              <a:xfrm>
                <a:off x="1153" y="1524"/>
                <a:ext cx="36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29" name="Line 76">
                <a:extLst>
                  <a:ext uri="{FF2B5EF4-FFF2-40B4-BE49-F238E27FC236}">
                    <a16:creationId xmlns:a16="http://schemas.microsoft.com/office/drawing/2014/main" id="{8422A3A9-80FD-4D9C-A222-3E94803E1F81}"/>
                  </a:ext>
                </a:extLst>
              </p:cNvPr>
              <p:cNvSpPr>
                <a:spLocks noChangeShapeType="1"/>
              </p:cNvSpPr>
              <p:nvPr/>
            </p:nvSpPr>
            <p:spPr bwMode="auto">
              <a:xfrm>
                <a:off x="1520" y="1524"/>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sp>
        <p:nvSpPr>
          <p:cNvPr id="236" name="Text Box 66">
            <a:extLst>
              <a:ext uri="{FF2B5EF4-FFF2-40B4-BE49-F238E27FC236}">
                <a16:creationId xmlns:a16="http://schemas.microsoft.com/office/drawing/2014/main" id="{CAEA1EC5-347C-4CEF-87BB-34B45F567CCA}"/>
              </a:ext>
            </a:extLst>
          </p:cNvPr>
          <p:cNvSpPr txBox="1">
            <a:spLocks noChangeArrowheads="1"/>
          </p:cNvSpPr>
          <p:nvPr/>
        </p:nvSpPr>
        <p:spPr bwMode="auto">
          <a:xfrm>
            <a:off x="1691720" y="3314370"/>
            <a:ext cx="360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C</a:t>
            </a:r>
            <a:r>
              <a:rPr lang="en-US" altLang="zh-CN" sz="1600" b="1" baseline="-25000" dirty="0">
                <a:solidFill>
                  <a:schemeClr val="bg1"/>
                </a:solidFill>
                <a:latin typeface="Times New Roman" panose="02020603050405020304" pitchFamily="18" charset="0"/>
                <a:ea typeface="+mn-ea"/>
                <a:cs typeface="Times New Roman" panose="02020603050405020304" pitchFamily="18" charset="0"/>
                <a:sym typeface="+mn-lt"/>
              </a:rPr>
              <a:t>1</a:t>
            </a:r>
            <a:endParaRPr lang="el-GR" altLang="zh-CN" sz="1600" b="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sp>
        <p:nvSpPr>
          <p:cNvPr id="237" name="Text Box 66">
            <a:extLst>
              <a:ext uri="{FF2B5EF4-FFF2-40B4-BE49-F238E27FC236}">
                <a16:creationId xmlns:a16="http://schemas.microsoft.com/office/drawing/2014/main" id="{5CF9EB1E-05E2-48A0-859B-397C40024651}"/>
              </a:ext>
            </a:extLst>
          </p:cNvPr>
          <p:cNvSpPr txBox="1">
            <a:spLocks noChangeArrowheads="1"/>
          </p:cNvSpPr>
          <p:nvPr/>
        </p:nvSpPr>
        <p:spPr bwMode="auto">
          <a:xfrm>
            <a:off x="1691720" y="3736487"/>
            <a:ext cx="3600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3800">
                <a:solidFill>
                  <a:schemeClr val="tx2"/>
                </a:solidFill>
                <a:latin typeface="Verdana" pitchFamily="34" charset="0"/>
                <a:ea typeface="宋体" pitchFamily="2" charset="-122"/>
              </a:defRPr>
            </a:lvl1pPr>
            <a:lvl2pPr marL="742950" indent="-285750" eaLnBrk="0" hangingPunct="0">
              <a:defRPr sz="3800">
                <a:solidFill>
                  <a:schemeClr val="tx2"/>
                </a:solidFill>
                <a:latin typeface="Verdana" pitchFamily="34" charset="0"/>
                <a:ea typeface="宋体" pitchFamily="2" charset="-122"/>
              </a:defRPr>
            </a:lvl2pPr>
            <a:lvl3pPr marL="1143000" indent="-228600" eaLnBrk="0" hangingPunct="0">
              <a:defRPr sz="3800">
                <a:solidFill>
                  <a:schemeClr val="tx2"/>
                </a:solidFill>
                <a:latin typeface="Verdana" pitchFamily="34" charset="0"/>
                <a:ea typeface="宋体" pitchFamily="2" charset="-122"/>
              </a:defRPr>
            </a:lvl3pPr>
            <a:lvl4pPr marL="1600200" indent="-228600" eaLnBrk="0" hangingPunct="0">
              <a:defRPr sz="3800">
                <a:solidFill>
                  <a:schemeClr val="tx2"/>
                </a:solidFill>
                <a:latin typeface="Verdana" pitchFamily="34" charset="0"/>
                <a:ea typeface="宋体" pitchFamily="2" charset="-122"/>
              </a:defRPr>
            </a:lvl4pPr>
            <a:lvl5pPr marL="2057400" indent="-228600" eaLnBrk="0" hangingPunct="0">
              <a:defRPr sz="3800">
                <a:solidFill>
                  <a:schemeClr val="tx2"/>
                </a:solidFill>
                <a:latin typeface="Verdana" pitchFamily="34" charset="0"/>
                <a:ea typeface="宋体"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宋体"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宋体"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宋体"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spcBef>
                <a:spcPct val="50000"/>
              </a:spcBef>
            </a:pPr>
            <a:r>
              <a:rPr lang="en-US" altLang="zh-CN" sz="1600" b="1" i="1" dirty="0">
                <a:solidFill>
                  <a:schemeClr val="bg1"/>
                </a:solidFill>
                <a:latin typeface="Times New Roman" panose="02020603050405020304" pitchFamily="18" charset="0"/>
                <a:ea typeface="+mn-ea"/>
                <a:cs typeface="Times New Roman" panose="02020603050405020304" pitchFamily="18" charset="0"/>
                <a:sym typeface="+mn-lt"/>
              </a:rPr>
              <a:t>C</a:t>
            </a:r>
            <a:r>
              <a:rPr lang="en-US" altLang="zh-CN" sz="1600" b="1" baseline="-25000" dirty="0">
                <a:solidFill>
                  <a:schemeClr val="bg1"/>
                </a:solidFill>
                <a:latin typeface="Times New Roman" panose="02020603050405020304" pitchFamily="18" charset="0"/>
                <a:ea typeface="+mn-ea"/>
                <a:cs typeface="Times New Roman" panose="02020603050405020304" pitchFamily="18" charset="0"/>
                <a:sym typeface="+mn-lt"/>
              </a:rPr>
              <a:t>2</a:t>
            </a:r>
            <a:endParaRPr lang="el-GR" altLang="zh-CN" sz="1600" b="1" baseline="-25000" dirty="0">
              <a:solidFill>
                <a:schemeClr val="bg1"/>
              </a:solidFill>
              <a:latin typeface="Times New Roman" panose="02020603050405020304" pitchFamily="18" charset="0"/>
              <a:ea typeface="+mn-ea"/>
              <a:cs typeface="Times New Roman" panose="02020603050405020304" pitchFamily="18" charset="0"/>
              <a:sym typeface="+mn-lt"/>
            </a:endParaRPr>
          </a:p>
        </p:txBody>
      </p:sp>
      <p:grpSp>
        <p:nvGrpSpPr>
          <p:cNvPr id="10" name="组合 9">
            <a:extLst>
              <a:ext uri="{FF2B5EF4-FFF2-40B4-BE49-F238E27FC236}">
                <a16:creationId xmlns:a16="http://schemas.microsoft.com/office/drawing/2014/main" id="{C44100A1-981F-BAB8-0F02-AD10ED70A4DE}"/>
              </a:ext>
            </a:extLst>
          </p:cNvPr>
          <p:cNvGrpSpPr/>
          <p:nvPr/>
        </p:nvGrpSpPr>
        <p:grpSpPr>
          <a:xfrm>
            <a:off x="2070552" y="3673892"/>
            <a:ext cx="5340924" cy="288925"/>
            <a:chOff x="2070552" y="3472837"/>
            <a:chExt cx="5340924" cy="288925"/>
          </a:xfrm>
        </p:grpSpPr>
        <p:sp>
          <p:nvSpPr>
            <p:cNvPr id="231" name="Line 79">
              <a:extLst>
                <a:ext uri="{FF2B5EF4-FFF2-40B4-BE49-F238E27FC236}">
                  <a16:creationId xmlns:a16="http://schemas.microsoft.com/office/drawing/2014/main" id="{F1395D5D-76C6-47D5-800F-211A7AEF3A00}"/>
                </a:ext>
              </a:extLst>
            </p:cNvPr>
            <p:cNvSpPr>
              <a:spLocks noChangeShapeType="1"/>
            </p:cNvSpPr>
            <p:nvPr/>
          </p:nvSpPr>
          <p:spPr bwMode="auto">
            <a:xfrm>
              <a:off x="2070552" y="3748700"/>
              <a:ext cx="3024187"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nvGrpSpPr>
            <p:cNvPr id="5" name="Group 73">
              <a:extLst>
                <a:ext uri="{FF2B5EF4-FFF2-40B4-BE49-F238E27FC236}">
                  <a16:creationId xmlns:a16="http://schemas.microsoft.com/office/drawing/2014/main" id="{65FEAA59-EA11-C971-56B9-6CAAA38B9CB0}"/>
                </a:ext>
              </a:extLst>
            </p:cNvPr>
            <p:cNvGrpSpPr>
              <a:grpSpLocks/>
            </p:cNvGrpSpPr>
            <p:nvPr/>
          </p:nvGrpSpPr>
          <p:grpSpPr bwMode="auto">
            <a:xfrm>
              <a:off x="5093726" y="3472837"/>
              <a:ext cx="2317750" cy="288925"/>
              <a:chOff x="1155" y="1524"/>
              <a:chExt cx="365" cy="182"/>
            </a:xfrm>
          </p:grpSpPr>
          <p:sp>
            <p:nvSpPr>
              <p:cNvPr id="6" name="Line 74">
                <a:extLst>
                  <a:ext uri="{FF2B5EF4-FFF2-40B4-BE49-F238E27FC236}">
                    <a16:creationId xmlns:a16="http://schemas.microsoft.com/office/drawing/2014/main" id="{16947C76-82B1-D398-6061-D48FE527632C}"/>
                  </a:ext>
                </a:extLst>
              </p:cNvPr>
              <p:cNvSpPr>
                <a:spLocks noChangeShapeType="1"/>
              </p:cNvSpPr>
              <p:nvPr/>
            </p:nvSpPr>
            <p:spPr bwMode="auto">
              <a:xfrm flipV="1">
                <a:off x="1156" y="1524"/>
                <a:ext cx="0" cy="182"/>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7" name="Line 75">
                <a:extLst>
                  <a:ext uri="{FF2B5EF4-FFF2-40B4-BE49-F238E27FC236}">
                    <a16:creationId xmlns:a16="http://schemas.microsoft.com/office/drawing/2014/main" id="{0865E2C5-686C-BFDA-B992-F054A416CC3A}"/>
                  </a:ext>
                </a:extLst>
              </p:cNvPr>
              <p:cNvSpPr>
                <a:spLocks noChangeShapeType="1"/>
              </p:cNvSpPr>
              <p:nvPr/>
            </p:nvSpPr>
            <p:spPr bwMode="auto">
              <a:xfrm>
                <a:off x="1155" y="1533"/>
                <a:ext cx="363" cy="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8" name="Line 76">
                <a:extLst>
                  <a:ext uri="{FF2B5EF4-FFF2-40B4-BE49-F238E27FC236}">
                    <a16:creationId xmlns:a16="http://schemas.microsoft.com/office/drawing/2014/main" id="{61C14E7A-DC9D-3DE4-410B-899C1F236F30}"/>
                  </a:ext>
                </a:extLst>
              </p:cNvPr>
              <p:cNvSpPr>
                <a:spLocks noChangeShapeType="1"/>
              </p:cNvSpPr>
              <p:nvPr/>
            </p:nvSpPr>
            <p:spPr bwMode="auto">
              <a:xfrm>
                <a:off x="1520" y="1524"/>
                <a:ext cx="0" cy="182"/>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grpSp>
        <p:nvGrpSpPr>
          <p:cNvPr id="48" name="组合 47">
            <a:extLst>
              <a:ext uri="{FF2B5EF4-FFF2-40B4-BE49-F238E27FC236}">
                <a16:creationId xmlns:a16="http://schemas.microsoft.com/office/drawing/2014/main" id="{E9D9B657-AA73-E1F5-A80E-76978F5A5777}"/>
              </a:ext>
            </a:extLst>
          </p:cNvPr>
          <p:cNvGrpSpPr/>
          <p:nvPr/>
        </p:nvGrpSpPr>
        <p:grpSpPr>
          <a:xfrm>
            <a:off x="2070552" y="4096215"/>
            <a:ext cx="5908970" cy="288926"/>
            <a:chOff x="2070552" y="4043962"/>
            <a:chExt cx="5908970" cy="288926"/>
          </a:xfrm>
        </p:grpSpPr>
        <p:sp>
          <p:nvSpPr>
            <p:cNvPr id="182" name="Line 85"/>
            <p:cNvSpPr>
              <a:spLocks noChangeShapeType="1"/>
            </p:cNvSpPr>
            <p:nvPr/>
          </p:nvSpPr>
          <p:spPr bwMode="auto">
            <a:xfrm>
              <a:off x="2070552" y="4317347"/>
              <a:ext cx="717721"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lt"/>
                <a:ea typeface="+mn-ea"/>
                <a:cs typeface="+mn-ea"/>
                <a:sym typeface="+mn-lt"/>
              </a:endParaRPr>
            </a:p>
          </p:txBody>
        </p:sp>
        <p:sp>
          <p:nvSpPr>
            <p:cNvPr id="187" name="Line 90"/>
            <p:cNvSpPr>
              <a:spLocks noChangeShapeType="1"/>
            </p:cNvSpPr>
            <p:nvPr/>
          </p:nvSpPr>
          <p:spPr bwMode="auto">
            <a:xfrm>
              <a:off x="3364195" y="4317347"/>
              <a:ext cx="1725384"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92" name="Line 95"/>
            <p:cNvSpPr>
              <a:spLocks noChangeShapeType="1"/>
            </p:cNvSpPr>
            <p:nvPr/>
          </p:nvSpPr>
          <p:spPr bwMode="auto">
            <a:xfrm>
              <a:off x="5663123" y="4317347"/>
              <a:ext cx="1725385"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nvGrpSpPr>
            <p:cNvPr id="183" name="Group 86"/>
            <p:cNvGrpSpPr>
              <a:grpSpLocks/>
            </p:cNvGrpSpPr>
            <p:nvPr/>
          </p:nvGrpSpPr>
          <p:grpSpPr bwMode="auto">
            <a:xfrm>
              <a:off x="2774811" y="4043962"/>
              <a:ext cx="589390" cy="288926"/>
              <a:chOff x="1147" y="1515"/>
              <a:chExt cx="372" cy="182"/>
            </a:xfrm>
          </p:grpSpPr>
          <p:sp>
            <p:nvSpPr>
              <p:cNvPr id="184" name="Line 87"/>
              <p:cNvSpPr>
                <a:spLocks noChangeShapeType="1"/>
              </p:cNvSpPr>
              <p:nvPr/>
            </p:nvSpPr>
            <p:spPr bwMode="auto">
              <a:xfrm flipV="1">
                <a:off x="1156" y="1515"/>
                <a:ext cx="0" cy="182"/>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85" name="Line 88"/>
              <p:cNvSpPr>
                <a:spLocks noChangeShapeType="1"/>
              </p:cNvSpPr>
              <p:nvPr/>
            </p:nvSpPr>
            <p:spPr bwMode="auto">
              <a:xfrm>
                <a:off x="1147" y="1524"/>
                <a:ext cx="363" cy="0"/>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86" name="Line 89"/>
              <p:cNvSpPr>
                <a:spLocks noChangeShapeType="1"/>
              </p:cNvSpPr>
              <p:nvPr/>
            </p:nvSpPr>
            <p:spPr bwMode="auto">
              <a:xfrm>
                <a:off x="1519" y="1515"/>
                <a:ext cx="0" cy="182"/>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nvGrpSpPr>
            <p:cNvPr id="11" name="Group 86">
              <a:extLst>
                <a:ext uri="{FF2B5EF4-FFF2-40B4-BE49-F238E27FC236}">
                  <a16:creationId xmlns:a16="http://schemas.microsoft.com/office/drawing/2014/main" id="{1861C3FD-F2F0-3B88-8F9D-37EB1B6B09F4}"/>
                </a:ext>
              </a:extLst>
            </p:cNvPr>
            <p:cNvGrpSpPr>
              <a:grpSpLocks/>
            </p:cNvGrpSpPr>
            <p:nvPr/>
          </p:nvGrpSpPr>
          <p:grpSpPr bwMode="auto">
            <a:xfrm>
              <a:off x="5080061" y="4043962"/>
              <a:ext cx="589390" cy="288926"/>
              <a:chOff x="1147" y="1515"/>
              <a:chExt cx="372" cy="182"/>
            </a:xfrm>
          </p:grpSpPr>
          <p:sp>
            <p:nvSpPr>
              <p:cNvPr id="12" name="Line 87">
                <a:extLst>
                  <a:ext uri="{FF2B5EF4-FFF2-40B4-BE49-F238E27FC236}">
                    <a16:creationId xmlns:a16="http://schemas.microsoft.com/office/drawing/2014/main" id="{0CF400FD-8DA7-015E-D4B1-B84C4D071980}"/>
                  </a:ext>
                </a:extLst>
              </p:cNvPr>
              <p:cNvSpPr>
                <a:spLocks noChangeShapeType="1"/>
              </p:cNvSpPr>
              <p:nvPr/>
            </p:nvSpPr>
            <p:spPr bwMode="auto">
              <a:xfrm flipV="1">
                <a:off x="1156" y="1515"/>
                <a:ext cx="0" cy="182"/>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 name="Line 88">
                <a:extLst>
                  <a:ext uri="{FF2B5EF4-FFF2-40B4-BE49-F238E27FC236}">
                    <a16:creationId xmlns:a16="http://schemas.microsoft.com/office/drawing/2014/main" id="{0B28356E-C7B0-DD0C-2750-A66FBABDFC5D}"/>
                  </a:ext>
                </a:extLst>
              </p:cNvPr>
              <p:cNvSpPr>
                <a:spLocks noChangeShapeType="1"/>
              </p:cNvSpPr>
              <p:nvPr/>
            </p:nvSpPr>
            <p:spPr bwMode="auto">
              <a:xfrm>
                <a:off x="1147" y="1524"/>
                <a:ext cx="363" cy="0"/>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 name="Line 89">
                <a:extLst>
                  <a:ext uri="{FF2B5EF4-FFF2-40B4-BE49-F238E27FC236}">
                    <a16:creationId xmlns:a16="http://schemas.microsoft.com/office/drawing/2014/main" id="{25555946-1075-D5F2-7BA5-8795869A3F19}"/>
                  </a:ext>
                </a:extLst>
              </p:cNvPr>
              <p:cNvSpPr>
                <a:spLocks noChangeShapeType="1"/>
              </p:cNvSpPr>
              <p:nvPr/>
            </p:nvSpPr>
            <p:spPr bwMode="auto">
              <a:xfrm>
                <a:off x="1519" y="1515"/>
                <a:ext cx="0" cy="182"/>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nvGrpSpPr>
            <p:cNvPr id="15" name="Group 86">
              <a:extLst>
                <a:ext uri="{FF2B5EF4-FFF2-40B4-BE49-F238E27FC236}">
                  <a16:creationId xmlns:a16="http://schemas.microsoft.com/office/drawing/2014/main" id="{CEAD279A-0D7D-9013-38B3-8AEDABBDA8D6}"/>
                </a:ext>
              </a:extLst>
            </p:cNvPr>
            <p:cNvGrpSpPr>
              <a:grpSpLocks/>
            </p:cNvGrpSpPr>
            <p:nvPr/>
          </p:nvGrpSpPr>
          <p:grpSpPr bwMode="auto">
            <a:xfrm>
              <a:off x="7390132" y="4043962"/>
              <a:ext cx="589390" cy="288926"/>
              <a:chOff x="1147" y="1515"/>
              <a:chExt cx="372" cy="182"/>
            </a:xfrm>
          </p:grpSpPr>
          <p:sp>
            <p:nvSpPr>
              <p:cNvPr id="16" name="Line 87">
                <a:extLst>
                  <a:ext uri="{FF2B5EF4-FFF2-40B4-BE49-F238E27FC236}">
                    <a16:creationId xmlns:a16="http://schemas.microsoft.com/office/drawing/2014/main" id="{3ABDD681-95FC-CA31-20A0-37CDEDE9EB6B}"/>
                  </a:ext>
                </a:extLst>
              </p:cNvPr>
              <p:cNvSpPr>
                <a:spLocks noChangeShapeType="1"/>
              </p:cNvSpPr>
              <p:nvPr/>
            </p:nvSpPr>
            <p:spPr bwMode="auto">
              <a:xfrm flipV="1">
                <a:off x="1156" y="1515"/>
                <a:ext cx="0" cy="182"/>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7" name="Line 88">
                <a:extLst>
                  <a:ext uri="{FF2B5EF4-FFF2-40B4-BE49-F238E27FC236}">
                    <a16:creationId xmlns:a16="http://schemas.microsoft.com/office/drawing/2014/main" id="{EC059007-59D3-DC36-0CB3-F90BFCFD3581}"/>
                  </a:ext>
                </a:extLst>
              </p:cNvPr>
              <p:cNvSpPr>
                <a:spLocks noChangeShapeType="1"/>
              </p:cNvSpPr>
              <p:nvPr/>
            </p:nvSpPr>
            <p:spPr bwMode="auto">
              <a:xfrm>
                <a:off x="1147" y="1524"/>
                <a:ext cx="363" cy="0"/>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8" name="Line 89">
                <a:extLst>
                  <a:ext uri="{FF2B5EF4-FFF2-40B4-BE49-F238E27FC236}">
                    <a16:creationId xmlns:a16="http://schemas.microsoft.com/office/drawing/2014/main" id="{E9A3B701-2C6F-E398-31E2-F0F17D4DFAB1}"/>
                  </a:ext>
                </a:extLst>
              </p:cNvPr>
              <p:cNvSpPr>
                <a:spLocks noChangeShapeType="1"/>
              </p:cNvSpPr>
              <p:nvPr/>
            </p:nvSpPr>
            <p:spPr bwMode="auto">
              <a:xfrm>
                <a:off x="1519" y="1515"/>
                <a:ext cx="0" cy="182"/>
              </a:xfrm>
              <a:prstGeom prst="line">
                <a:avLst/>
              </a:prstGeom>
              <a:noFill/>
              <a:ln w="28575">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grpSp>
        <p:nvGrpSpPr>
          <p:cNvPr id="36" name="组合 35">
            <a:extLst>
              <a:ext uri="{FF2B5EF4-FFF2-40B4-BE49-F238E27FC236}">
                <a16:creationId xmlns:a16="http://schemas.microsoft.com/office/drawing/2014/main" id="{171267E6-2FDD-70C2-B723-9A1A45ED13A1}"/>
              </a:ext>
            </a:extLst>
          </p:cNvPr>
          <p:cNvGrpSpPr/>
          <p:nvPr/>
        </p:nvGrpSpPr>
        <p:grpSpPr>
          <a:xfrm>
            <a:off x="2070552" y="4518539"/>
            <a:ext cx="5904706" cy="288926"/>
            <a:chOff x="2070552" y="4441188"/>
            <a:chExt cx="5904706" cy="288926"/>
          </a:xfrm>
        </p:grpSpPr>
        <p:sp>
          <p:nvSpPr>
            <p:cNvPr id="197" name="Line 100"/>
            <p:cNvSpPr>
              <a:spLocks noChangeShapeType="1"/>
            </p:cNvSpPr>
            <p:nvPr/>
          </p:nvSpPr>
          <p:spPr bwMode="auto">
            <a:xfrm>
              <a:off x="2070552" y="4717517"/>
              <a:ext cx="12960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02" name="Line 105"/>
            <p:cNvSpPr>
              <a:spLocks noChangeShapeType="1"/>
            </p:cNvSpPr>
            <p:nvPr/>
          </p:nvSpPr>
          <p:spPr bwMode="auto">
            <a:xfrm>
              <a:off x="6248058" y="4717517"/>
              <a:ext cx="17272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03" name="Line 106"/>
            <p:cNvSpPr>
              <a:spLocks noChangeShapeType="1"/>
            </p:cNvSpPr>
            <p:nvPr/>
          </p:nvSpPr>
          <p:spPr bwMode="auto">
            <a:xfrm>
              <a:off x="3943008" y="4717517"/>
              <a:ext cx="1728788"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nvGrpSpPr>
            <p:cNvPr id="19" name="Group 86">
              <a:extLst>
                <a:ext uri="{FF2B5EF4-FFF2-40B4-BE49-F238E27FC236}">
                  <a16:creationId xmlns:a16="http://schemas.microsoft.com/office/drawing/2014/main" id="{C482A8D1-880C-855B-F7B7-25BA2D517681}"/>
                </a:ext>
              </a:extLst>
            </p:cNvPr>
            <p:cNvGrpSpPr>
              <a:grpSpLocks/>
            </p:cNvGrpSpPr>
            <p:nvPr/>
          </p:nvGrpSpPr>
          <p:grpSpPr bwMode="auto">
            <a:xfrm>
              <a:off x="3347864" y="4441188"/>
              <a:ext cx="590552" cy="288926"/>
              <a:chOff x="1147" y="1515"/>
              <a:chExt cx="372" cy="182"/>
            </a:xfrm>
          </p:grpSpPr>
          <p:sp>
            <p:nvSpPr>
              <p:cNvPr id="20" name="Line 87">
                <a:extLst>
                  <a:ext uri="{FF2B5EF4-FFF2-40B4-BE49-F238E27FC236}">
                    <a16:creationId xmlns:a16="http://schemas.microsoft.com/office/drawing/2014/main" id="{9E0DAF20-9D4E-5180-6F99-FB112B5644E7}"/>
                  </a:ext>
                </a:extLst>
              </p:cNvPr>
              <p:cNvSpPr>
                <a:spLocks noChangeShapeType="1"/>
              </p:cNvSpPr>
              <p:nvPr/>
            </p:nvSpPr>
            <p:spPr bwMode="auto">
              <a:xfrm flipV="1">
                <a:off x="1156" y="1515"/>
                <a:ext cx="0" cy="182"/>
              </a:xfrm>
              <a:prstGeom prst="line">
                <a:avLst/>
              </a:prstGeom>
              <a:noFill/>
              <a:ln w="28575">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1" name="Line 88">
                <a:extLst>
                  <a:ext uri="{FF2B5EF4-FFF2-40B4-BE49-F238E27FC236}">
                    <a16:creationId xmlns:a16="http://schemas.microsoft.com/office/drawing/2014/main" id="{5E2F97A1-EBAD-FC89-E06B-AA6E0FA9AC46}"/>
                  </a:ext>
                </a:extLst>
              </p:cNvPr>
              <p:cNvSpPr>
                <a:spLocks noChangeShapeType="1"/>
              </p:cNvSpPr>
              <p:nvPr/>
            </p:nvSpPr>
            <p:spPr bwMode="auto">
              <a:xfrm>
                <a:off x="1147" y="1524"/>
                <a:ext cx="363" cy="0"/>
              </a:xfrm>
              <a:prstGeom prst="line">
                <a:avLst/>
              </a:prstGeom>
              <a:noFill/>
              <a:ln w="28575">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2" name="Line 89">
                <a:extLst>
                  <a:ext uri="{FF2B5EF4-FFF2-40B4-BE49-F238E27FC236}">
                    <a16:creationId xmlns:a16="http://schemas.microsoft.com/office/drawing/2014/main" id="{E7D76F82-9F34-0193-D96E-0BB93F64DC67}"/>
                  </a:ext>
                </a:extLst>
              </p:cNvPr>
              <p:cNvSpPr>
                <a:spLocks noChangeShapeType="1"/>
              </p:cNvSpPr>
              <p:nvPr/>
            </p:nvSpPr>
            <p:spPr bwMode="auto">
              <a:xfrm>
                <a:off x="1519" y="1515"/>
                <a:ext cx="0" cy="182"/>
              </a:xfrm>
              <a:prstGeom prst="line">
                <a:avLst/>
              </a:prstGeom>
              <a:noFill/>
              <a:ln w="28575">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nvGrpSpPr>
            <p:cNvPr id="23" name="Group 86">
              <a:extLst>
                <a:ext uri="{FF2B5EF4-FFF2-40B4-BE49-F238E27FC236}">
                  <a16:creationId xmlns:a16="http://schemas.microsoft.com/office/drawing/2014/main" id="{30BA2030-E96E-88FB-4DC5-814EA04BF9B5}"/>
                </a:ext>
              </a:extLst>
            </p:cNvPr>
            <p:cNvGrpSpPr>
              <a:grpSpLocks/>
            </p:cNvGrpSpPr>
            <p:nvPr/>
          </p:nvGrpSpPr>
          <p:grpSpPr bwMode="auto">
            <a:xfrm>
              <a:off x="5657512" y="4441188"/>
              <a:ext cx="590552" cy="288926"/>
              <a:chOff x="1147" y="1515"/>
              <a:chExt cx="372" cy="182"/>
            </a:xfrm>
          </p:grpSpPr>
          <p:sp>
            <p:nvSpPr>
              <p:cNvPr id="24" name="Line 87">
                <a:extLst>
                  <a:ext uri="{FF2B5EF4-FFF2-40B4-BE49-F238E27FC236}">
                    <a16:creationId xmlns:a16="http://schemas.microsoft.com/office/drawing/2014/main" id="{7C612E55-70B9-E1AD-F1E0-7BCADD90C7FD}"/>
                  </a:ext>
                </a:extLst>
              </p:cNvPr>
              <p:cNvSpPr>
                <a:spLocks noChangeShapeType="1"/>
              </p:cNvSpPr>
              <p:nvPr/>
            </p:nvSpPr>
            <p:spPr bwMode="auto">
              <a:xfrm flipV="1">
                <a:off x="1156" y="1515"/>
                <a:ext cx="0" cy="182"/>
              </a:xfrm>
              <a:prstGeom prst="line">
                <a:avLst/>
              </a:prstGeom>
              <a:noFill/>
              <a:ln w="28575">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5" name="Line 88">
                <a:extLst>
                  <a:ext uri="{FF2B5EF4-FFF2-40B4-BE49-F238E27FC236}">
                    <a16:creationId xmlns:a16="http://schemas.microsoft.com/office/drawing/2014/main" id="{2BC4637C-5A57-DFB5-D3D2-F725D6010101}"/>
                  </a:ext>
                </a:extLst>
              </p:cNvPr>
              <p:cNvSpPr>
                <a:spLocks noChangeShapeType="1"/>
              </p:cNvSpPr>
              <p:nvPr/>
            </p:nvSpPr>
            <p:spPr bwMode="auto">
              <a:xfrm>
                <a:off x="1147" y="1524"/>
                <a:ext cx="363" cy="0"/>
              </a:xfrm>
              <a:prstGeom prst="line">
                <a:avLst/>
              </a:prstGeom>
              <a:noFill/>
              <a:ln w="28575">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6" name="Line 89">
                <a:extLst>
                  <a:ext uri="{FF2B5EF4-FFF2-40B4-BE49-F238E27FC236}">
                    <a16:creationId xmlns:a16="http://schemas.microsoft.com/office/drawing/2014/main" id="{1C88E938-4B8B-05FE-F786-E6B9BD3F45C8}"/>
                  </a:ext>
                </a:extLst>
              </p:cNvPr>
              <p:cNvSpPr>
                <a:spLocks noChangeShapeType="1"/>
              </p:cNvSpPr>
              <p:nvPr/>
            </p:nvSpPr>
            <p:spPr bwMode="auto">
              <a:xfrm>
                <a:off x="1519" y="1515"/>
                <a:ext cx="0" cy="182"/>
              </a:xfrm>
              <a:prstGeom prst="line">
                <a:avLst/>
              </a:prstGeom>
              <a:noFill/>
              <a:ln w="28575">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grpSp>
        <p:nvGrpSpPr>
          <p:cNvPr id="37" name="组合 36">
            <a:extLst>
              <a:ext uri="{FF2B5EF4-FFF2-40B4-BE49-F238E27FC236}">
                <a16:creationId xmlns:a16="http://schemas.microsoft.com/office/drawing/2014/main" id="{9D525541-3B8F-3E94-FAB8-0CEE42C78F4B}"/>
              </a:ext>
            </a:extLst>
          </p:cNvPr>
          <p:cNvGrpSpPr/>
          <p:nvPr/>
        </p:nvGrpSpPr>
        <p:grpSpPr>
          <a:xfrm>
            <a:off x="2070552" y="4940863"/>
            <a:ext cx="5904706" cy="288926"/>
            <a:chOff x="2070552" y="5023116"/>
            <a:chExt cx="5904706" cy="288926"/>
          </a:xfrm>
        </p:grpSpPr>
        <p:sp>
          <p:nvSpPr>
            <p:cNvPr id="204" name="Line 107"/>
            <p:cNvSpPr>
              <a:spLocks noChangeShapeType="1"/>
            </p:cNvSpPr>
            <p:nvPr/>
          </p:nvSpPr>
          <p:spPr bwMode="auto">
            <a:xfrm>
              <a:off x="2070552" y="5292192"/>
              <a:ext cx="18720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05" name="Line 108"/>
            <p:cNvSpPr>
              <a:spLocks noChangeShapeType="1"/>
            </p:cNvSpPr>
            <p:nvPr/>
          </p:nvSpPr>
          <p:spPr bwMode="auto">
            <a:xfrm>
              <a:off x="4519271" y="5292192"/>
              <a:ext cx="17272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10" name="Line 113"/>
            <p:cNvSpPr>
              <a:spLocks noChangeShapeType="1"/>
            </p:cNvSpPr>
            <p:nvPr/>
          </p:nvSpPr>
          <p:spPr bwMode="auto">
            <a:xfrm>
              <a:off x="6822733" y="5292192"/>
              <a:ext cx="1152525"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nvGrpSpPr>
            <p:cNvPr id="27" name="Group 86">
              <a:extLst>
                <a:ext uri="{FF2B5EF4-FFF2-40B4-BE49-F238E27FC236}">
                  <a16:creationId xmlns:a16="http://schemas.microsoft.com/office/drawing/2014/main" id="{297BCAA9-4BDF-76ED-2817-B65E564BFD7C}"/>
                </a:ext>
              </a:extLst>
            </p:cNvPr>
            <p:cNvGrpSpPr>
              <a:grpSpLocks/>
            </p:cNvGrpSpPr>
            <p:nvPr/>
          </p:nvGrpSpPr>
          <p:grpSpPr bwMode="auto">
            <a:xfrm>
              <a:off x="3931748" y="5023116"/>
              <a:ext cx="590552" cy="288926"/>
              <a:chOff x="1147" y="1515"/>
              <a:chExt cx="372" cy="182"/>
            </a:xfrm>
          </p:grpSpPr>
          <p:sp>
            <p:nvSpPr>
              <p:cNvPr id="28" name="Line 87">
                <a:extLst>
                  <a:ext uri="{FF2B5EF4-FFF2-40B4-BE49-F238E27FC236}">
                    <a16:creationId xmlns:a16="http://schemas.microsoft.com/office/drawing/2014/main" id="{F22B1584-329A-8CC1-AD2E-E5879914727C}"/>
                  </a:ext>
                </a:extLst>
              </p:cNvPr>
              <p:cNvSpPr>
                <a:spLocks noChangeShapeType="1"/>
              </p:cNvSpPr>
              <p:nvPr/>
            </p:nvSpPr>
            <p:spPr bwMode="auto">
              <a:xfrm flipV="1">
                <a:off x="1156" y="1515"/>
                <a:ext cx="0" cy="182"/>
              </a:xfrm>
              <a:prstGeom prst="line">
                <a:avLst/>
              </a:prstGeom>
              <a:noFill/>
              <a:ln w="28575">
                <a:solidFill>
                  <a:schemeClr val="accent4">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9" name="Line 88">
                <a:extLst>
                  <a:ext uri="{FF2B5EF4-FFF2-40B4-BE49-F238E27FC236}">
                    <a16:creationId xmlns:a16="http://schemas.microsoft.com/office/drawing/2014/main" id="{E2ACF71A-04D2-5B79-E09E-21343309C43B}"/>
                  </a:ext>
                </a:extLst>
              </p:cNvPr>
              <p:cNvSpPr>
                <a:spLocks noChangeShapeType="1"/>
              </p:cNvSpPr>
              <p:nvPr/>
            </p:nvSpPr>
            <p:spPr bwMode="auto">
              <a:xfrm>
                <a:off x="1147" y="1524"/>
                <a:ext cx="363" cy="0"/>
              </a:xfrm>
              <a:prstGeom prst="line">
                <a:avLst/>
              </a:prstGeom>
              <a:noFill/>
              <a:ln w="28575">
                <a:solidFill>
                  <a:schemeClr val="accent4">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30" name="Line 89">
                <a:extLst>
                  <a:ext uri="{FF2B5EF4-FFF2-40B4-BE49-F238E27FC236}">
                    <a16:creationId xmlns:a16="http://schemas.microsoft.com/office/drawing/2014/main" id="{27D740E8-17C6-8CB8-4388-5BA01D756C6C}"/>
                  </a:ext>
                </a:extLst>
              </p:cNvPr>
              <p:cNvSpPr>
                <a:spLocks noChangeShapeType="1"/>
              </p:cNvSpPr>
              <p:nvPr/>
            </p:nvSpPr>
            <p:spPr bwMode="auto">
              <a:xfrm>
                <a:off x="1519" y="1515"/>
                <a:ext cx="0" cy="182"/>
              </a:xfrm>
              <a:prstGeom prst="line">
                <a:avLst/>
              </a:prstGeom>
              <a:noFill/>
              <a:ln w="28575">
                <a:solidFill>
                  <a:schemeClr val="accent4">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nvGrpSpPr>
            <p:cNvPr id="31" name="Group 86">
              <a:extLst>
                <a:ext uri="{FF2B5EF4-FFF2-40B4-BE49-F238E27FC236}">
                  <a16:creationId xmlns:a16="http://schemas.microsoft.com/office/drawing/2014/main" id="{C992764C-056B-7CC2-6185-C878E63A83E3}"/>
                </a:ext>
              </a:extLst>
            </p:cNvPr>
            <p:cNvGrpSpPr>
              <a:grpSpLocks/>
            </p:cNvGrpSpPr>
            <p:nvPr/>
          </p:nvGrpSpPr>
          <p:grpSpPr bwMode="auto">
            <a:xfrm>
              <a:off x="6228184" y="5023116"/>
              <a:ext cx="590552" cy="288926"/>
              <a:chOff x="1147" y="1515"/>
              <a:chExt cx="372" cy="182"/>
            </a:xfrm>
          </p:grpSpPr>
          <p:sp>
            <p:nvSpPr>
              <p:cNvPr id="32" name="Line 87">
                <a:extLst>
                  <a:ext uri="{FF2B5EF4-FFF2-40B4-BE49-F238E27FC236}">
                    <a16:creationId xmlns:a16="http://schemas.microsoft.com/office/drawing/2014/main" id="{C23A28F2-2D87-2CA7-DAA6-19B7586D7225}"/>
                  </a:ext>
                </a:extLst>
              </p:cNvPr>
              <p:cNvSpPr>
                <a:spLocks noChangeShapeType="1"/>
              </p:cNvSpPr>
              <p:nvPr/>
            </p:nvSpPr>
            <p:spPr bwMode="auto">
              <a:xfrm flipV="1">
                <a:off x="1156" y="1515"/>
                <a:ext cx="0" cy="182"/>
              </a:xfrm>
              <a:prstGeom prst="line">
                <a:avLst/>
              </a:prstGeom>
              <a:noFill/>
              <a:ln w="28575">
                <a:solidFill>
                  <a:schemeClr val="accent4">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33" name="Line 88">
                <a:extLst>
                  <a:ext uri="{FF2B5EF4-FFF2-40B4-BE49-F238E27FC236}">
                    <a16:creationId xmlns:a16="http://schemas.microsoft.com/office/drawing/2014/main" id="{DA5DB2C9-70FD-2CAE-2A1C-112A0878F8DB}"/>
                  </a:ext>
                </a:extLst>
              </p:cNvPr>
              <p:cNvSpPr>
                <a:spLocks noChangeShapeType="1"/>
              </p:cNvSpPr>
              <p:nvPr/>
            </p:nvSpPr>
            <p:spPr bwMode="auto">
              <a:xfrm>
                <a:off x="1147" y="1524"/>
                <a:ext cx="363" cy="0"/>
              </a:xfrm>
              <a:prstGeom prst="line">
                <a:avLst/>
              </a:prstGeom>
              <a:noFill/>
              <a:ln w="28575">
                <a:solidFill>
                  <a:schemeClr val="accent4">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34" name="Line 89">
                <a:extLst>
                  <a:ext uri="{FF2B5EF4-FFF2-40B4-BE49-F238E27FC236}">
                    <a16:creationId xmlns:a16="http://schemas.microsoft.com/office/drawing/2014/main" id="{AB9E902B-D576-40CF-1977-F794AFB0879D}"/>
                  </a:ext>
                </a:extLst>
              </p:cNvPr>
              <p:cNvSpPr>
                <a:spLocks noChangeShapeType="1"/>
              </p:cNvSpPr>
              <p:nvPr/>
            </p:nvSpPr>
            <p:spPr bwMode="auto">
              <a:xfrm>
                <a:off x="1519" y="1515"/>
                <a:ext cx="0" cy="182"/>
              </a:xfrm>
              <a:prstGeom prst="line">
                <a:avLst/>
              </a:prstGeom>
              <a:noFill/>
              <a:ln w="28575">
                <a:solidFill>
                  <a:schemeClr val="accent4">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grpSp>
        <p:nvGrpSpPr>
          <p:cNvPr id="46" name="组合 45">
            <a:extLst>
              <a:ext uri="{FF2B5EF4-FFF2-40B4-BE49-F238E27FC236}">
                <a16:creationId xmlns:a16="http://schemas.microsoft.com/office/drawing/2014/main" id="{3EBF1449-3D5E-616D-4455-753F982F949B}"/>
              </a:ext>
            </a:extLst>
          </p:cNvPr>
          <p:cNvGrpSpPr/>
          <p:nvPr/>
        </p:nvGrpSpPr>
        <p:grpSpPr>
          <a:xfrm>
            <a:off x="2070552" y="5363186"/>
            <a:ext cx="5904706" cy="288926"/>
            <a:chOff x="2070552" y="5573436"/>
            <a:chExt cx="5904706" cy="288926"/>
          </a:xfrm>
        </p:grpSpPr>
        <p:sp>
          <p:nvSpPr>
            <p:cNvPr id="116" name="Line 6"/>
            <p:cNvSpPr>
              <a:spLocks noChangeShapeType="1"/>
            </p:cNvSpPr>
            <p:nvPr/>
          </p:nvSpPr>
          <p:spPr bwMode="auto">
            <a:xfrm>
              <a:off x="2070552" y="5844642"/>
              <a:ext cx="2446337"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11" name="Line 114"/>
            <p:cNvSpPr>
              <a:spLocks noChangeShapeType="1"/>
            </p:cNvSpPr>
            <p:nvPr/>
          </p:nvSpPr>
          <p:spPr bwMode="auto">
            <a:xfrm>
              <a:off x="5095533" y="5844642"/>
              <a:ext cx="1727200"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216" name="Line 119"/>
            <p:cNvSpPr>
              <a:spLocks noChangeShapeType="1"/>
            </p:cNvSpPr>
            <p:nvPr/>
          </p:nvSpPr>
          <p:spPr bwMode="auto">
            <a:xfrm>
              <a:off x="7400583" y="5844642"/>
              <a:ext cx="574675" cy="0"/>
            </a:xfrm>
            <a:prstGeom prst="line">
              <a:avLst/>
            </a:prstGeom>
            <a:noFill/>
            <a:ln w="28575">
              <a:solidFill>
                <a:schemeClr val="bg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nvGrpSpPr>
            <p:cNvPr id="41" name="组合 40">
              <a:extLst>
                <a:ext uri="{FF2B5EF4-FFF2-40B4-BE49-F238E27FC236}">
                  <a16:creationId xmlns:a16="http://schemas.microsoft.com/office/drawing/2014/main" id="{D2162FD3-4C73-9836-03B2-02013AEFD5D3}"/>
                </a:ext>
              </a:extLst>
            </p:cNvPr>
            <p:cNvGrpSpPr/>
            <p:nvPr/>
          </p:nvGrpSpPr>
          <p:grpSpPr>
            <a:xfrm>
              <a:off x="6819580" y="5573436"/>
              <a:ext cx="590552" cy="288926"/>
              <a:chOff x="6385554" y="5175516"/>
              <a:chExt cx="590552" cy="288926"/>
            </a:xfrm>
          </p:grpSpPr>
          <p:sp>
            <p:nvSpPr>
              <p:cNvPr id="38" name="Line 87">
                <a:extLst>
                  <a:ext uri="{FF2B5EF4-FFF2-40B4-BE49-F238E27FC236}">
                    <a16:creationId xmlns:a16="http://schemas.microsoft.com/office/drawing/2014/main" id="{95E94B3F-4364-DDD6-6686-BA9FF04B8366}"/>
                  </a:ext>
                </a:extLst>
              </p:cNvPr>
              <p:cNvSpPr>
                <a:spLocks noChangeShapeType="1"/>
              </p:cNvSpPr>
              <p:nvPr/>
            </p:nvSpPr>
            <p:spPr bwMode="auto">
              <a:xfrm flipV="1">
                <a:off x="6399842" y="5175516"/>
                <a:ext cx="0" cy="288926"/>
              </a:xfrm>
              <a:prstGeom prst="line">
                <a:avLst/>
              </a:prstGeom>
              <a:noFill/>
              <a:ln w="2857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39" name="Line 88">
                <a:extLst>
                  <a:ext uri="{FF2B5EF4-FFF2-40B4-BE49-F238E27FC236}">
                    <a16:creationId xmlns:a16="http://schemas.microsoft.com/office/drawing/2014/main" id="{27EF6900-0A11-FB38-7F81-CBD34069C11F}"/>
                  </a:ext>
                </a:extLst>
              </p:cNvPr>
              <p:cNvSpPr>
                <a:spLocks noChangeShapeType="1"/>
              </p:cNvSpPr>
              <p:nvPr/>
            </p:nvSpPr>
            <p:spPr bwMode="auto">
              <a:xfrm>
                <a:off x="6385554" y="5189804"/>
                <a:ext cx="576264" cy="0"/>
              </a:xfrm>
              <a:prstGeom prst="line">
                <a:avLst/>
              </a:prstGeom>
              <a:noFill/>
              <a:ln w="2857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40" name="Line 89">
                <a:extLst>
                  <a:ext uri="{FF2B5EF4-FFF2-40B4-BE49-F238E27FC236}">
                    <a16:creationId xmlns:a16="http://schemas.microsoft.com/office/drawing/2014/main" id="{990488BF-F246-8E40-A49D-7923B919D71B}"/>
                  </a:ext>
                </a:extLst>
              </p:cNvPr>
              <p:cNvSpPr>
                <a:spLocks noChangeShapeType="1"/>
              </p:cNvSpPr>
              <p:nvPr/>
            </p:nvSpPr>
            <p:spPr bwMode="auto">
              <a:xfrm>
                <a:off x="6976106" y="5175516"/>
                <a:ext cx="0" cy="288926"/>
              </a:xfrm>
              <a:prstGeom prst="line">
                <a:avLst/>
              </a:prstGeom>
              <a:noFill/>
              <a:ln w="2857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nvGrpSpPr>
            <p:cNvPr id="42" name="组合 41">
              <a:extLst>
                <a:ext uri="{FF2B5EF4-FFF2-40B4-BE49-F238E27FC236}">
                  <a16:creationId xmlns:a16="http://schemas.microsoft.com/office/drawing/2014/main" id="{A8D3FAA1-9FFF-66F0-F4CB-AE3AA6D27906}"/>
                </a:ext>
              </a:extLst>
            </p:cNvPr>
            <p:cNvGrpSpPr/>
            <p:nvPr/>
          </p:nvGrpSpPr>
          <p:grpSpPr>
            <a:xfrm>
              <a:off x="4514902" y="5573436"/>
              <a:ext cx="590552" cy="288926"/>
              <a:chOff x="6380584" y="5175516"/>
              <a:chExt cx="590552" cy="288926"/>
            </a:xfrm>
          </p:grpSpPr>
          <p:sp>
            <p:nvSpPr>
              <p:cNvPr id="43" name="Line 87">
                <a:extLst>
                  <a:ext uri="{FF2B5EF4-FFF2-40B4-BE49-F238E27FC236}">
                    <a16:creationId xmlns:a16="http://schemas.microsoft.com/office/drawing/2014/main" id="{0467D016-4FA0-B92C-7D36-468CE88E1A6E}"/>
                  </a:ext>
                </a:extLst>
              </p:cNvPr>
              <p:cNvSpPr>
                <a:spLocks noChangeShapeType="1"/>
              </p:cNvSpPr>
              <p:nvPr/>
            </p:nvSpPr>
            <p:spPr bwMode="auto">
              <a:xfrm flipV="1">
                <a:off x="6394872" y="5175516"/>
                <a:ext cx="0" cy="288926"/>
              </a:xfrm>
              <a:prstGeom prst="line">
                <a:avLst/>
              </a:prstGeom>
              <a:noFill/>
              <a:ln w="2857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44" name="Line 88">
                <a:extLst>
                  <a:ext uri="{FF2B5EF4-FFF2-40B4-BE49-F238E27FC236}">
                    <a16:creationId xmlns:a16="http://schemas.microsoft.com/office/drawing/2014/main" id="{A4932594-103E-38D9-E26E-4EA244006735}"/>
                  </a:ext>
                </a:extLst>
              </p:cNvPr>
              <p:cNvSpPr>
                <a:spLocks noChangeShapeType="1"/>
              </p:cNvSpPr>
              <p:nvPr/>
            </p:nvSpPr>
            <p:spPr bwMode="auto">
              <a:xfrm>
                <a:off x="6380584" y="5189804"/>
                <a:ext cx="576264" cy="0"/>
              </a:xfrm>
              <a:prstGeom prst="line">
                <a:avLst/>
              </a:prstGeom>
              <a:noFill/>
              <a:ln w="2857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45" name="Line 89">
                <a:extLst>
                  <a:ext uri="{FF2B5EF4-FFF2-40B4-BE49-F238E27FC236}">
                    <a16:creationId xmlns:a16="http://schemas.microsoft.com/office/drawing/2014/main" id="{FA62F29A-E7D1-D431-453F-69009743AD22}"/>
                  </a:ext>
                </a:extLst>
              </p:cNvPr>
              <p:cNvSpPr>
                <a:spLocks noChangeShapeType="1"/>
              </p:cNvSpPr>
              <p:nvPr/>
            </p:nvSpPr>
            <p:spPr bwMode="auto">
              <a:xfrm>
                <a:off x="6971136" y="5175516"/>
                <a:ext cx="0" cy="288926"/>
              </a:xfrm>
              <a:prstGeom prst="line">
                <a:avLst/>
              </a:prstGeom>
              <a:noFill/>
              <a:ln w="2857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grpSp>
      </p:grpSp>
      <p:sp>
        <p:nvSpPr>
          <p:cNvPr id="122" name="Line 12"/>
          <p:cNvSpPr>
            <a:spLocks noChangeShapeType="1"/>
          </p:cNvSpPr>
          <p:nvPr/>
        </p:nvSpPr>
        <p:spPr bwMode="auto">
          <a:xfrm flipV="1">
            <a:off x="2799629"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3" name="Line 13"/>
          <p:cNvSpPr>
            <a:spLocks noChangeShapeType="1"/>
          </p:cNvSpPr>
          <p:nvPr/>
        </p:nvSpPr>
        <p:spPr bwMode="auto">
          <a:xfrm>
            <a:off x="2799629"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4" name="Line 14"/>
          <p:cNvSpPr>
            <a:spLocks noChangeShapeType="1"/>
          </p:cNvSpPr>
          <p:nvPr/>
        </p:nvSpPr>
        <p:spPr bwMode="auto">
          <a:xfrm>
            <a:off x="3375892"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5" name="Line 15"/>
          <p:cNvSpPr>
            <a:spLocks noChangeShapeType="1"/>
          </p:cNvSpPr>
          <p:nvPr/>
        </p:nvSpPr>
        <p:spPr bwMode="auto">
          <a:xfrm>
            <a:off x="3088554"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6" name="Line 16"/>
          <p:cNvSpPr>
            <a:spLocks noChangeShapeType="1"/>
          </p:cNvSpPr>
          <p:nvPr/>
        </p:nvSpPr>
        <p:spPr bwMode="auto">
          <a:xfrm>
            <a:off x="3086967"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7" name="Line 17"/>
          <p:cNvSpPr>
            <a:spLocks noChangeShapeType="1"/>
          </p:cNvSpPr>
          <p:nvPr/>
        </p:nvSpPr>
        <p:spPr bwMode="auto">
          <a:xfrm>
            <a:off x="3375892"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8" name="Line 18"/>
          <p:cNvSpPr>
            <a:spLocks noChangeShapeType="1"/>
          </p:cNvSpPr>
          <p:nvPr/>
        </p:nvSpPr>
        <p:spPr bwMode="auto">
          <a:xfrm>
            <a:off x="3952154"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29" name="Line 19"/>
          <p:cNvSpPr>
            <a:spLocks noChangeShapeType="1"/>
          </p:cNvSpPr>
          <p:nvPr/>
        </p:nvSpPr>
        <p:spPr bwMode="auto">
          <a:xfrm>
            <a:off x="3664817"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0" name="Line 20"/>
          <p:cNvSpPr>
            <a:spLocks noChangeShapeType="1"/>
          </p:cNvSpPr>
          <p:nvPr/>
        </p:nvSpPr>
        <p:spPr bwMode="auto">
          <a:xfrm>
            <a:off x="3663229"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1" name="Line 21"/>
          <p:cNvSpPr>
            <a:spLocks noChangeShapeType="1"/>
          </p:cNvSpPr>
          <p:nvPr/>
        </p:nvSpPr>
        <p:spPr bwMode="auto">
          <a:xfrm>
            <a:off x="3952154"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2" name="Line 22"/>
          <p:cNvSpPr>
            <a:spLocks noChangeShapeType="1"/>
          </p:cNvSpPr>
          <p:nvPr/>
        </p:nvSpPr>
        <p:spPr bwMode="auto">
          <a:xfrm>
            <a:off x="4528417"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3" name="Line 23"/>
          <p:cNvSpPr>
            <a:spLocks noChangeShapeType="1"/>
          </p:cNvSpPr>
          <p:nvPr/>
        </p:nvSpPr>
        <p:spPr bwMode="auto">
          <a:xfrm>
            <a:off x="4241079"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4" name="Line 24"/>
          <p:cNvSpPr>
            <a:spLocks noChangeShapeType="1"/>
          </p:cNvSpPr>
          <p:nvPr/>
        </p:nvSpPr>
        <p:spPr bwMode="auto">
          <a:xfrm>
            <a:off x="4239492"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5" name="Line 25"/>
          <p:cNvSpPr>
            <a:spLocks noChangeShapeType="1"/>
          </p:cNvSpPr>
          <p:nvPr/>
        </p:nvSpPr>
        <p:spPr bwMode="auto">
          <a:xfrm>
            <a:off x="4528417"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6" name="Line 26"/>
          <p:cNvSpPr>
            <a:spLocks noChangeShapeType="1"/>
          </p:cNvSpPr>
          <p:nvPr/>
        </p:nvSpPr>
        <p:spPr bwMode="auto">
          <a:xfrm>
            <a:off x="5104679"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7" name="Line 27"/>
          <p:cNvSpPr>
            <a:spLocks noChangeShapeType="1"/>
          </p:cNvSpPr>
          <p:nvPr/>
        </p:nvSpPr>
        <p:spPr bwMode="auto">
          <a:xfrm>
            <a:off x="4817342"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8" name="Line 28"/>
          <p:cNvSpPr>
            <a:spLocks noChangeShapeType="1"/>
          </p:cNvSpPr>
          <p:nvPr/>
        </p:nvSpPr>
        <p:spPr bwMode="auto">
          <a:xfrm>
            <a:off x="4815754"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39" name="Line 29"/>
          <p:cNvSpPr>
            <a:spLocks noChangeShapeType="1"/>
          </p:cNvSpPr>
          <p:nvPr/>
        </p:nvSpPr>
        <p:spPr bwMode="auto">
          <a:xfrm>
            <a:off x="5104679"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0" name="Line 30"/>
          <p:cNvSpPr>
            <a:spLocks noChangeShapeType="1"/>
          </p:cNvSpPr>
          <p:nvPr/>
        </p:nvSpPr>
        <p:spPr bwMode="auto">
          <a:xfrm>
            <a:off x="5680942"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1" name="Line 31"/>
          <p:cNvSpPr>
            <a:spLocks noChangeShapeType="1"/>
          </p:cNvSpPr>
          <p:nvPr/>
        </p:nvSpPr>
        <p:spPr bwMode="auto">
          <a:xfrm>
            <a:off x="5393604"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2" name="Line 32"/>
          <p:cNvSpPr>
            <a:spLocks noChangeShapeType="1"/>
          </p:cNvSpPr>
          <p:nvPr/>
        </p:nvSpPr>
        <p:spPr bwMode="auto">
          <a:xfrm>
            <a:off x="5392017"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3" name="Line 33"/>
          <p:cNvSpPr>
            <a:spLocks noChangeShapeType="1"/>
          </p:cNvSpPr>
          <p:nvPr/>
        </p:nvSpPr>
        <p:spPr bwMode="auto">
          <a:xfrm>
            <a:off x="5680942"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4" name="Line 34"/>
          <p:cNvSpPr>
            <a:spLocks noChangeShapeType="1"/>
          </p:cNvSpPr>
          <p:nvPr/>
        </p:nvSpPr>
        <p:spPr bwMode="auto">
          <a:xfrm>
            <a:off x="6257204"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5" name="Line 35"/>
          <p:cNvSpPr>
            <a:spLocks noChangeShapeType="1"/>
          </p:cNvSpPr>
          <p:nvPr/>
        </p:nvSpPr>
        <p:spPr bwMode="auto">
          <a:xfrm>
            <a:off x="5969867"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6" name="Line 36"/>
          <p:cNvSpPr>
            <a:spLocks noChangeShapeType="1"/>
          </p:cNvSpPr>
          <p:nvPr/>
        </p:nvSpPr>
        <p:spPr bwMode="auto">
          <a:xfrm>
            <a:off x="5968279"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7" name="Line 37"/>
          <p:cNvSpPr>
            <a:spLocks noChangeShapeType="1"/>
          </p:cNvSpPr>
          <p:nvPr/>
        </p:nvSpPr>
        <p:spPr bwMode="auto">
          <a:xfrm>
            <a:off x="6257204"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8" name="Line 38"/>
          <p:cNvSpPr>
            <a:spLocks noChangeShapeType="1"/>
          </p:cNvSpPr>
          <p:nvPr/>
        </p:nvSpPr>
        <p:spPr bwMode="auto">
          <a:xfrm>
            <a:off x="6833467"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49" name="Line 39"/>
          <p:cNvSpPr>
            <a:spLocks noChangeShapeType="1"/>
          </p:cNvSpPr>
          <p:nvPr/>
        </p:nvSpPr>
        <p:spPr bwMode="auto">
          <a:xfrm>
            <a:off x="6546129"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0" name="Line 40"/>
          <p:cNvSpPr>
            <a:spLocks noChangeShapeType="1"/>
          </p:cNvSpPr>
          <p:nvPr/>
        </p:nvSpPr>
        <p:spPr bwMode="auto">
          <a:xfrm>
            <a:off x="6544542"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1" name="Line 41"/>
          <p:cNvSpPr>
            <a:spLocks noChangeShapeType="1"/>
          </p:cNvSpPr>
          <p:nvPr/>
        </p:nvSpPr>
        <p:spPr bwMode="auto">
          <a:xfrm>
            <a:off x="6833467"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2" name="Line 42"/>
          <p:cNvSpPr>
            <a:spLocks noChangeShapeType="1"/>
          </p:cNvSpPr>
          <p:nvPr/>
        </p:nvSpPr>
        <p:spPr bwMode="auto">
          <a:xfrm>
            <a:off x="7409729"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3" name="Line 43"/>
          <p:cNvSpPr>
            <a:spLocks noChangeShapeType="1"/>
          </p:cNvSpPr>
          <p:nvPr/>
        </p:nvSpPr>
        <p:spPr bwMode="auto">
          <a:xfrm>
            <a:off x="7122392"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4" name="Line 44"/>
          <p:cNvSpPr>
            <a:spLocks noChangeShapeType="1"/>
          </p:cNvSpPr>
          <p:nvPr/>
        </p:nvSpPr>
        <p:spPr bwMode="auto">
          <a:xfrm>
            <a:off x="7120804"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5" name="Line 45"/>
          <p:cNvSpPr>
            <a:spLocks noChangeShapeType="1"/>
          </p:cNvSpPr>
          <p:nvPr/>
        </p:nvSpPr>
        <p:spPr bwMode="auto">
          <a:xfrm>
            <a:off x="7408142"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6" name="Line 46"/>
          <p:cNvSpPr>
            <a:spLocks noChangeShapeType="1"/>
          </p:cNvSpPr>
          <p:nvPr/>
        </p:nvSpPr>
        <p:spPr bwMode="auto">
          <a:xfrm>
            <a:off x="7984404"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7" name="Line 47"/>
          <p:cNvSpPr>
            <a:spLocks noChangeShapeType="1"/>
          </p:cNvSpPr>
          <p:nvPr/>
        </p:nvSpPr>
        <p:spPr bwMode="auto">
          <a:xfrm>
            <a:off x="7697067"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8" name="Line 48"/>
          <p:cNvSpPr>
            <a:spLocks noChangeShapeType="1"/>
          </p:cNvSpPr>
          <p:nvPr/>
        </p:nvSpPr>
        <p:spPr bwMode="auto">
          <a:xfrm>
            <a:off x="7695479"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59" name="Line 49"/>
          <p:cNvSpPr>
            <a:spLocks noChangeShapeType="1"/>
          </p:cNvSpPr>
          <p:nvPr/>
        </p:nvSpPr>
        <p:spPr bwMode="auto">
          <a:xfrm flipV="1">
            <a:off x="2223367"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60" name="Line 50"/>
          <p:cNvSpPr>
            <a:spLocks noChangeShapeType="1"/>
          </p:cNvSpPr>
          <p:nvPr/>
        </p:nvSpPr>
        <p:spPr bwMode="auto">
          <a:xfrm>
            <a:off x="2223367" y="5800419"/>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61" name="Line 51"/>
          <p:cNvSpPr>
            <a:spLocks noChangeShapeType="1"/>
          </p:cNvSpPr>
          <p:nvPr/>
        </p:nvSpPr>
        <p:spPr bwMode="auto">
          <a:xfrm>
            <a:off x="2512292" y="5785509"/>
            <a:ext cx="0" cy="288925"/>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162" name="Line 52"/>
          <p:cNvSpPr>
            <a:spLocks noChangeShapeType="1"/>
          </p:cNvSpPr>
          <p:nvPr/>
        </p:nvSpPr>
        <p:spPr bwMode="auto">
          <a:xfrm>
            <a:off x="2510704" y="6062907"/>
            <a:ext cx="288925"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49" name="Line 52">
            <a:extLst>
              <a:ext uri="{FF2B5EF4-FFF2-40B4-BE49-F238E27FC236}">
                <a16:creationId xmlns:a16="http://schemas.microsoft.com/office/drawing/2014/main" id="{8D24B4E6-3FD8-F0CE-EAEB-2BB5A35F15E0}"/>
              </a:ext>
            </a:extLst>
          </p:cNvPr>
          <p:cNvSpPr>
            <a:spLocks noChangeShapeType="1"/>
          </p:cNvSpPr>
          <p:nvPr/>
        </p:nvSpPr>
        <p:spPr bwMode="auto">
          <a:xfrm>
            <a:off x="2070552" y="6062907"/>
            <a:ext cx="144000" cy="0"/>
          </a:xfrm>
          <a:prstGeom prst="line">
            <a:avLst/>
          </a:prstGeom>
          <a:noFill/>
          <a:ln w="2857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cs typeface="+mn-ea"/>
              <a:sym typeface="+mn-lt"/>
            </a:endParaRPr>
          </a:p>
        </p:txBody>
      </p:sp>
      <p:sp>
        <p:nvSpPr>
          <p:cNvPr id="51" name="页脚占位符 50">
            <a:extLst>
              <a:ext uri="{FF2B5EF4-FFF2-40B4-BE49-F238E27FC236}">
                <a16:creationId xmlns:a16="http://schemas.microsoft.com/office/drawing/2014/main" id="{C0491E97-F9CE-EA2B-13B4-8AE917DE6F97}"/>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52" name="灯片编号占位符 51">
            <a:extLst>
              <a:ext uri="{FF2B5EF4-FFF2-40B4-BE49-F238E27FC236}">
                <a16:creationId xmlns:a16="http://schemas.microsoft.com/office/drawing/2014/main" id="{4EEB067A-D5E4-41DA-7AF5-828382EB661C}"/>
              </a:ext>
            </a:extLst>
          </p:cNvPr>
          <p:cNvSpPr>
            <a:spLocks noGrp="1"/>
          </p:cNvSpPr>
          <p:nvPr>
            <p:ph type="sldNum" sz="quarter" idx="11"/>
          </p:nvPr>
        </p:nvSpPr>
        <p:spPr/>
        <p:txBody>
          <a:bodyPr/>
          <a:lstStyle/>
          <a:p>
            <a:pPr>
              <a:defRPr/>
            </a:pPr>
            <a:fld id="{168FAD51-4924-4E26-8EE5-0F0F7972BA28}" type="slidenum">
              <a:rPr lang="en-US" smtClean="0"/>
              <a:pPr>
                <a:defRPr/>
              </a:pPr>
              <a:t>8</a:t>
            </a:fld>
            <a:endParaRPr lang="en-US" dirty="0"/>
          </a:p>
        </p:txBody>
      </p:sp>
    </p:spTree>
    <p:extLst>
      <p:ext uri="{BB962C8B-B14F-4D97-AF65-F5344CB8AC3E}">
        <p14:creationId xmlns:p14="http://schemas.microsoft.com/office/powerpoint/2010/main" val="344886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500"/>
                                        <p:tgtEl>
                                          <p:spTgt spid="2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6"/>
                                        </p:tgtEl>
                                        <p:attrNameLst>
                                          <p:attrName>style.visibility</p:attrName>
                                        </p:attrNameLst>
                                      </p:cBhvr>
                                      <p:to>
                                        <p:strVal val="visible"/>
                                      </p:to>
                                    </p:set>
                                    <p:animEffect transition="in" filter="fade">
                                      <p:cBhvr>
                                        <p:cTn id="12" dur="500"/>
                                        <p:tgtEl>
                                          <p:spTgt spid="23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37"/>
                                        </p:tgtEl>
                                        <p:attrNameLst>
                                          <p:attrName>style.visibility</p:attrName>
                                        </p:attrNameLst>
                                      </p:cBhvr>
                                      <p:to>
                                        <p:strVal val="visible"/>
                                      </p:to>
                                    </p:set>
                                    <p:animEffect transition="in" filter="fade">
                                      <p:cBhvr>
                                        <p:cTn id="16" dur="500"/>
                                        <p:tgtEl>
                                          <p:spTgt spid="2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4"/>
                                        </p:tgtEl>
                                        <p:attrNameLst>
                                          <p:attrName>style.visibility</p:attrName>
                                        </p:attrNameLst>
                                      </p:cBhvr>
                                      <p:to>
                                        <p:strVal val="visible"/>
                                      </p:to>
                                    </p:set>
                                    <p:animEffect transition="in" filter="fade">
                                      <p:cBhvr>
                                        <p:cTn id="21" dur="500"/>
                                        <p:tgtEl>
                                          <p:spTgt spid="2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6"/>
                                        </p:tgtEl>
                                        <p:attrNameLst>
                                          <p:attrName>style.visibility</p:attrName>
                                        </p:attrNameLst>
                                      </p:cBhvr>
                                      <p:to>
                                        <p:strVal val="visible"/>
                                      </p:to>
                                    </p:set>
                                    <p:animEffect transition="in" filter="fade">
                                      <p:cBhvr>
                                        <p:cTn id="26" dur="500"/>
                                        <p:tgtEl>
                                          <p:spTgt spid="176"/>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77"/>
                                        </p:tgtEl>
                                        <p:attrNameLst>
                                          <p:attrName>style.visibility</p:attrName>
                                        </p:attrNameLst>
                                      </p:cBhvr>
                                      <p:to>
                                        <p:strVal val="visible"/>
                                      </p:to>
                                    </p:set>
                                    <p:animEffect transition="in" filter="fade">
                                      <p:cBhvr>
                                        <p:cTn id="30" dur="500"/>
                                        <p:tgtEl>
                                          <p:spTgt spid="177"/>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78"/>
                                        </p:tgtEl>
                                        <p:attrNameLst>
                                          <p:attrName>style.visibility</p:attrName>
                                        </p:attrNameLst>
                                      </p:cBhvr>
                                      <p:to>
                                        <p:strVal val="visible"/>
                                      </p:to>
                                    </p:set>
                                    <p:animEffect transition="in" filter="fade">
                                      <p:cBhvr>
                                        <p:cTn id="34" dur="500"/>
                                        <p:tgtEl>
                                          <p:spTgt spid="178"/>
                                        </p:tgtEl>
                                      </p:cBhvr>
                                    </p:animEffec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179"/>
                                        </p:tgtEl>
                                        <p:attrNameLst>
                                          <p:attrName>style.visibility</p:attrName>
                                        </p:attrNameLst>
                                      </p:cBhvr>
                                      <p:to>
                                        <p:strVal val="visible"/>
                                      </p:to>
                                    </p:set>
                                    <p:animEffect transition="in" filter="fade">
                                      <p:cBhvr>
                                        <p:cTn id="38"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P spid="177" grpId="0"/>
      <p:bldP spid="178" grpId="0"/>
      <p:bldP spid="179" grpId="0"/>
      <p:bldP spid="223" grpId="0"/>
      <p:bldP spid="224" grpId="0"/>
      <p:bldP spid="236" grpId="0"/>
      <p:bldP spid="2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7855027-EE4B-52F6-9D16-69EFDB38C7D6}"/>
              </a:ext>
            </a:extLst>
          </p:cNvPr>
          <p:cNvSpPr>
            <a:spLocks noGrp="1"/>
          </p:cNvSpPr>
          <p:nvPr>
            <p:ph type="title"/>
          </p:nvPr>
        </p:nvSpPr>
        <p:spPr/>
        <p:txBody>
          <a:bodyPr/>
          <a:lstStyle/>
          <a:p>
            <a:endParaRPr lang="zh-CN" altLang="en-US"/>
          </a:p>
        </p:txBody>
      </p:sp>
      <p:sp>
        <p:nvSpPr>
          <p:cNvPr id="6146" name="内容占位符 5"/>
          <p:cNvSpPr>
            <a:spLocks noGrp="1"/>
          </p:cNvSpPr>
          <p:nvPr>
            <p:ph idx="1"/>
          </p:nvPr>
        </p:nvSpPr>
        <p:spPr>
          <a:xfrm>
            <a:off x="856060" y="1916832"/>
            <a:ext cx="7676380" cy="4176464"/>
          </a:xfrm>
        </p:spPr>
        <p:txBody>
          <a:bodyPr/>
          <a:lstStyle/>
          <a:p>
            <a:r>
              <a:rPr lang="zh-CN" altLang="en-US" dirty="0">
                <a:sym typeface="+mn-lt"/>
              </a:rPr>
              <a:t>硬布线控制器中，时序信号往往采用</a:t>
            </a:r>
            <a:r>
              <a:rPr lang="zh-CN" altLang="en-US" b="1" dirty="0">
                <a:sym typeface="+mn-lt"/>
              </a:rPr>
              <a:t>主状态周期</a:t>
            </a:r>
            <a:r>
              <a:rPr lang="en-US" altLang="zh-CN" b="1" dirty="0">
                <a:sym typeface="+mn-lt"/>
              </a:rPr>
              <a:t>-</a:t>
            </a:r>
            <a:r>
              <a:rPr lang="zh-CN" altLang="en-US" b="1" dirty="0">
                <a:sym typeface="+mn-lt"/>
              </a:rPr>
              <a:t>节拍电位</a:t>
            </a:r>
            <a:r>
              <a:rPr lang="en-US" altLang="zh-CN" b="1" dirty="0">
                <a:sym typeface="+mn-lt"/>
              </a:rPr>
              <a:t>-</a:t>
            </a:r>
            <a:r>
              <a:rPr lang="zh-CN" altLang="en-US" b="1" dirty="0">
                <a:sym typeface="+mn-lt"/>
              </a:rPr>
              <a:t>节拍脉冲</a:t>
            </a:r>
            <a:r>
              <a:rPr lang="zh-CN" altLang="en-US" dirty="0">
                <a:sym typeface="+mn-lt"/>
              </a:rPr>
              <a:t>三级体制。</a:t>
            </a:r>
            <a:endParaRPr lang="en-US" altLang="zh-CN" dirty="0">
              <a:sym typeface="+mn-lt"/>
            </a:endParaRPr>
          </a:p>
          <a:p>
            <a:pPr lvl="1"/>
            <a:r>
              <a:rPr lang="zh-CN" altLang="en-US" dirty="0">
                <a:sym typeface="+mn-lt"/>
              </a:rPr>
              <a:t>时序信号产生电路复杂</a:t>
            </a:r>
          </a:p>
          <a:p>
            <a:endParaRPr lang="zh-CN" altLang="en-US" dirty="0">
              <a:sym typeface="+mn-lt"/>
            </a:endParaRPr>
          </a:p>
        </p:txBody>
      </p:sp>
      <p:sp>
        <p:nvSpPr>
          <p:cNvPr id="6147" name="灯片编号占位符 5"/>
          <p:cNvSpPr>
            <a:spLocks noGrp="1"/>
          </p:cNvSpPr>
          <p:nvPr>
            <p:ph type="sldNum" sz="quarter" idx="4294967295"/>
          </p:nvPr>
        </p:nvSpPr>
        <p:spPr bwMode="auto">
          <a:xfrm>
            <a:off x="7010400" y="62484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eaLnBrk="1" hangingPunct="1">
              <a:defRPr/>
            </a:pPr>
            <a:fld id="{9A02B6FA-9B4A-4B06-845B-31E4AEDD876B}" type="slidenum">
              <a:rPr lang="en-US" altLang="zh-CN" smtClean="0"/>
              <a:pPr eaLnBrk="1" hangingPunct="1">
                <a:defRPr/>
              </a:pPr>
              <a:t>9</a:t>
            </a:fld>
            <a:endParaRPr lang="en-US" altLang="zh-CN">
              <a:solidFill>
                <a:srgbClr val="000000"/>
              </a:solidFill>
              <a:latin typeface="+mn-lt"/>
              <a:ea typeface="+mn-ea"/>
              <a:cs typeface="+mn-ea"/>
              <a:sym typeface="+mn-lt"/>
            </a:endParaRPr>
          </a:p>
        </p:txBody>
      </p:sp>
      <p:sp>
        <p:nvSpPr>
          <p:cNvPr id="5" name="页脚占位符 4">
            <a:extLst>
              <a:ext uri="{FF2B5EF4-FFF2-40B4-BE49-F238E27FC236}">
                <a16:creationId xmlns:a16="http://schemas.microsoft.com/office/drawing/2014/main" id="{5D6CDB7B-2586-1058-A50E-9EB92952D4A9}"/>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接口模板.potx" id="{86E76CEF-005D-4699-8AA2-E86DD225154E}" vid="{4D2EF253-E802-4C82-BEC6-2C8915C227E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57486</TotalTime>
  <Words>5343</Words>
  <Application>Microsoft Office PowerPoint</Application>
  <PresentationFormat>全屏显示(4:3)</PresentationFormat>
  <Paragraphs>1655</Paragraphs>
  <Slides>77</Slides>
  <Notes>23</Notes>
  <HiddenSlides>12</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77</vt:i4>
      </vt:variant>
    </vt:vector>
  </HeadingPairs>
  <TitlesOfParts>
    <vt:vector size="91" baseType="lpstr">
      <vt:lpstr>等线</vt:lpstr>
      <vt:lpstr>黑体</vt:lpstr>
      <vt:lpstr>楷体</vt:lpstr>
      <vt:lpstr>微软雅黑</vt:lpstr>
      <vt:lpstr>Arial</vt:lpstr>
      <vt:lpstr>Cambria Math</vt:lpstr>
      <vt:lpstr>Courier New</vt:lpstr>
      <vt:lpstr>Symbol</vt:lpstr>
      <vt:lpstr>Times New Roman</vt:lpstr>
      <vt:lpstr>Tw Cen MT</vt:lpstr>
      <vt:lpstr>Wingdings</vt:lpstr>
      <vt:lpstr>电路</vt:lpstr>
      <vt:lpstr>Equation</vt:lpstr>
      <vt:lpstr>MSPhotoEd.3</vt:lpstr>
      <vt:lpstr>第五章   中央处理器</vt:lpstr>
      <vt:lpstr>第五章   中央处理器</vt:lpstr>
      <vt:lpstr>5.3  时序产生器和控制方式</vt:lpstr>
      <vt:lpstr>5.3.1 时序产生器作用和体制</vt:lpstr>
      <vt:lpstr>时序产生器的作用</vt:lpstr>
      <vt:lpstr>时序信号的体制</vt:lpstr>
      <vt:lpstr>电位-脉冲制</vt:lpstr>
      <vt:lpstr>节拍电位-节拍脉冲二级体制</vt:lpstr>
      <vt:lpstr>PowerPoint 演示文稿</vt:lpstr>
      <vt:lpstr>主状态周期-节拍电位-节拍脉冲三级体制</vt:lpstr>
      <vt:lpstr>5.3.2 时序信号产生器</vt:lpstr>
      <vt:lpstr>微程序控制器中时序信号产生器</vt:lpstr>
      <vt:lpstr>1.时钟源</vt:lpstr>
      <vt:lpstr>2.环形脉冲发生器</vt:lpstr>
      <vt:lpstr>3.节拍脉冲</vt:lpstr>
      <vt:lpstr>PowerPoint 演示文稿</vt:lpstr>
      <vt:lpstr>时序信号举例</vt:lpstr>
      <vt:lpstr>MOV  R0, R1</vt:lpstr>
      <vt:lpstr>PowerPoint 演示文稿</vt:lpstr>
      <vt:lpstr>4.节拍脉冲和读/写时序</vt:lpstr>
      <vt:lpstr>PowerPoint 演示文稿</vt:lpstr>
      <vt:lpstr>4.启停控制逻辑</vt:lpstr>
      <vt:lpstr>5.3.3  控制方式</vt:lpstr>
      <vt:lpstr>PowerPoint 演示文稿</vt:lpstr>
      <vt:lpstr>1.同步控制方式</vt:lpstr>
      <vt:lpstr>2.异步控制方式</vt:lpstr>
      <vt:lpstr>3.联合控制方式 </vt:lpstr>
      <vt:lpstr>5.4 微程序控制器</vt:lpstr>
      <vt:lpstr>PowerPoint 演示文稿</vt:lpstr>
      <vt:lpstr>微程序控制的基本思想</vt:lpstr>
      <vt:lpstr>5.4.1 微程序控制原理 </vt:lpstr>
      <vt:lpstr>1.微命令和微操作</vt:lpstr>
      <vt:lpstr>微操作分类</vt:lpstr>
      <vt:lpstr>微操作分类举例</vt:lpstr>
      <vt:lpstr>2.微指令和微程序</vt:lpstr>
      <vt:lpstr>微程序</vt:lpstr>
      <vt:lpstr>简单运算器通路图的微指令格式举例</vt:lpstr>
      <vt:lpstr>微指令格式举例</vt:lpstr>
      <vt:lpstr>微指令格式举例</vt:lpstr>
      <vt:lpstr>微指令格式举例</vt:lpstr>
      <vt:lpstr>3.微程序控制器原理框图</vt:lpstr>
      <vt:lpstr>① 控制存储器   (Control Memory，CM)</vt:lpstr>
      <vt:lpstr>控制存储器与主存对比</vt:lpstr>
      <vt:lpstr>② 微指令寄存器  (MIR)</vt:lpstr>
      <vt:lpstr>③ 地址转移逻辑</vt:lpstr>
      <vt:lpstr>4.微程序举例</vt:lpstr>
      <vt:lpstr>例  假设在某编程环境下，需要完成BCD码加法运算，代码：b = b + a</vt:lpstr>
      <vt:lpstr>十进制加法(ADDB)指令周期流程图</vt:lpstr>
      <vt:lpstr>十进制加法指令周期流程图</vt:lpstr>
      <vt:lpstr>第①条微指令——取指</vt:lpstr>
      <vt:lpstr>第②条微指令</vt:lpstr>
      <vt:lpstr>第③条微指令</vt:lpstr>
      <vt:lpstr>第④条微指令</vt:lpstr>
      <vt:lpstr>微程序存放示意图 </vt:lpstr>
      <vt:lpstr>微程序控制器的工作过程</vt:lpstr>
      <vt:lpstr>微程序存放和执行</vt:lpstr>
      <vt:lpstr>5.CPU周期和微指令周期的关系</vt:lpstr>
      <vt:lpstr>6.机器指令与微指令的关系</vt:lpstr>
      <vt:lpstr>PowerPoint 演示文稿</vt:lpstr>
      <vt:lpstr>PowerPoint 演示文稿</vt:lpstr>
      <vt:lpstr>要求：写出如下指令执行周期微程序的编码：   ①  “ADD R0, R1”指令，即(R0)+(R1)→R1  ②   “SUB R2, R3”指令，即(R3)-(R2)→R3  ③   “MOV R2, R3”指令，即(R2)→(R3)</vt:lpstr>
      <vt:lpstr>PowerPoint 演示文稿</vt:lpstr>
      <vt:lpstr>PowerPoint 演示文稿</vt:lpstr>
      <vt:lpstr>PowerPoint 演示文稿</vt:lpstr>
      <vt:lpstr>5.4.2 微程序设计技术</vt:lpstr>
      <vt:lpstr>PowerPoint 演示文稿</vt:lpstr>
      <vt:lpstr>1.微命令编码.</vt:lpstr>
      <vt:lpstr>① 直接表示法</vt:lpstr>
      <vt:lpstr>② 编码表示法</vt:lpstr>
      <vt:lpstr>③ 混合表示法</vt:lpstr>
      <vt:lpstr>2.微地址的形成方法</vt:lpstr>
      <vt:lpstr>① 计数器方式</vt:lpstr>
      <vt:lpstr>② 多路转移方式</vt:lpstr>
      <vt:lpstr>某计算机采用微程序控制器，共有 32 条机器指令，公共的取指令微程序包含 2 条微指令，各指令对应的执行微程序平均由 4 条微指令组成，采用多路转移法确定下条微指令地址，则微指令中下址字段(微地址字段)的位数至少是(   ) 。</vt:lpstr>
      <vt:lpstr>水平型微指令与垂直型微指令</vt:lpstr>
      <vt:lpstr>微指令设计与微指令格式</vt:lpstr>
      <vt:lpstr>微程序设计</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8086的指令系统 </dc:title>
  <dc:creator>hpeng</dc:creator>
  <cp:lastModifiedBy>webuser</cp:lastModifiedBy>
  <cp:revision>1445</cp:revision>
  <dcterms:created xsi:type="dcterms:W3CDTF">2005-06-26T12:14:54Z</dcterms:created>
  <dcterms:modified xsi:type="dcterms:W3CDTF">2023-11-01T01:46:48Z</dcterms:modified>
</cp:coreProperties>
</file>