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7.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8.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9.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12.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Lst>
  <p:notesMasterIdLst>
    <p:notesMasterId r:id="rId62"/>
  </p:notesMasterIdLst>
  <p:sldIdLst>
    <p:sldId id="258" r:id="rId2"/>
    <p:sldId id="430" r:id="rId3"/>
    <p:sldId id="431" r:id="rId4"/>
    <p:sldId id="380" r:id="rId5"/>
    <p:sldId id="291" r:id="rId6"/>
    <p:sldId id="381" r:id="rId7"/>
    <p:sldId id="382" r:id="rId8"/>
    <p:sldId id="415" r:id="rId9"/>
    <p:sldId id="336" r:id="rId10"/>
    <p:sldId id="410" r:id="rId11"/>
    <p:sldId id="432" r:id="rId12"/>
    <p:sldId id="418" r:id="rId13"/>
    <p:sldId id="419" r:id="rId14"/>
    <p:sldId id="384" r:id="rId15"/>
    <p:sldId id="280" r:id="rId16"/>
    <p:sldId id="433" r:id="rId17"/>
    <p:sldId id="266" r:id="rId18"/>
    <p:sldId id="295" r:id="rId19"/>
    <p:sldId id="446" r:id="rId20"/>
    <p:sldId id="448" r:id="rId21"/>
    <p:sldId id="443" r:id="rId22"/>
    <p:sldId id="302" r:id="rId23"/>
    <p:sldId id="389" r:id="rId24"/>
    <p:sldId id="347" r:id="rId25"/>
    <p:sldId id="434" r:id="rId26"/>
    <p:sldId id="444" r:id="rId27"/>
    <p:sldId id="349" r:id="rId28"/>
    <p:sldId id="350" r:id="rId29"/>
    <p:sldId id="435" r:id="rId30"/>
    <p:sldId id="284" r:id="rId31"/>
    <p:sldId id="355" r:id="rId32"/>
    <p:sldId id="440" r:id="rId33"/>
    <p:sldId id="357" r:id="rId34"/>
    <p:sldId id="417" r:id="rId35"/>
    <p:sldId id="441" r:id="rId36"/>
    <p:sldId id="270" r:id="rId37"/>
    <p:sldId id="388" r:id="rId38"/>
    <p:sldId id="442" r:id="rId39"/>
    <p:sldId id="287" r:id="rId40"/>
    <p:sldId id="447" r:id="rId41"/>
    <p:sldId id="436" r:id="rId42"/>
    <p:sldId id="437" r:id="rId43"/>
    <p:sldId id="271" r:id="rId44"/>
    <p:sldId id="309" r:id="rId45"/>
    <p:sldId id="310" r:id="rId46"/>
    <p:sldId id="438" r:id="rId47"/>
    <p:sldId id="445" r:id="rId48"/>
    <p:sldId id="376" r:id="rId49"/>
    <p:sldId id="450" r:id="rId50"/>
    <p:sldId id="377" r:id="rId51"/>
    <p:sldId id="427" r:id="rId52"/>
    <p:sldId id="378" r:id="rId53"/>
    <p:sldId id="394" r:id="rId54"/>
    <p:sldId id="420" r:id="rId55"/>
    <p:sldId id="421" r:id="rId56"/>
    <p:sldId id="439" r:id="rId57"/>
    <p:sldId id="401" r:id="rId58"/>
    <p:sldId id="423" r:id="rId59"/>
    <p:sldId id="422" r:id="rId60"/>
    <p:sldId id="424" r:id="rId61"/>
  </p:sldIdLst>
  <p:sldSz cx="9144000" cy="6858000" type="screen4x3"/>
  <p:notesSz cx="6858000" cy="9144000"/>
  <p:defaultTex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Hong" initials="WH" lastIdx="1" clrIdx="0">
    <p:extLst>
      <p:ext uri="{19B8F6BF-5375-455C-9EA6-DF929625EA0E}">
        <p15:presenceInfo xmlns:p15="http://schemas.microsoft.com/office/powerpoint/2012/main" userId="41cdf2cc30cb15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A77D"/>
    <a:srgbClr val="256E5D"/>
    <a:srgbClr val="FDFDFE"/>
    <a:srgbClr val="EFF1F3"/>
    <a:srgbClr val="FAA93A"/>
    <a:srgbClr val="63A0CC"/>
    <a:srgbClr val="8AC4A7"/>
    <a:srgbClr val="77C7C4"/>
    <a:srgbClr val="B258D3"/>
    <a:srgbClr val="FFFF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8" autoAdjust="0"/>
    <p:restoredTop sz="88436" autoAdjust="0"/>
  </p:normalViewPr>
  <p:slideViewPr>
    <p:cSldViewPr>
      <p:cViewPr varScale="1">
        <p:scale>
          <a:sx n="56" d="100"/>
          <a:sy n="56" d="100"/>
        </p:scale>
        <p:origin x="14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5A7ABD-7F52-4395-9DAA-81B970D7E2D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D0CA3F7E-95F6-42B1-94FA-575449F18C0F}">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总线</a:t>
          </a:r>
          <a:r>
            <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(BUS)</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90C8E9F-07B8-4F8E-B52A-7AC00F5409B2}" type="parTrans" cxnId="{ABA08855-ADB1-4A8D-844C-76E8FBFAC25C}">
      <dgm:prSet/>
      <dgm:spPr/>
      <dgm:t>
        <a:bodyPr/>
        <a:lstStyle/>
        <a:p>
          <a:endParaRPr lang="zh-CN" altLang="en-US">
            <a:latin typeface="微软雅黑" panose="020B0503020204020204" pitchFamily="34" charset="-122"/>
            <a:ea typeface="微软雅黑" panose="020B0503020204020204" pitchFamily="34" charset="-122"/>
          </a:endParaRPr>
        </a:p>
      </dgm:t>
    </dgm:pt>
    <dgm:pt modelId="{F75A6F1A-D66A-42A7-B460-B22F3E02F44A}" type="sibTrans" cxnId="{ABA08855-ADB1-4A8D-844C-76E8FBFAC25C}">
      <dgm:prSet/>
      <dgm:spPr/>
      <dgm:t>
        <a:bodyPr/>
        <a:lstStyle/>
        <a:p>
          <a:endParaRPr lang="zh-CN" altLang="en-US">
            <a:latin typeface="微软雅黑" panose="020B0503020204020204" pitchFamily="34" charset="-122"/>
            <a:ea typeface="微软雅黑" panose="020B0503020204020204" pitchFamily="34" charset="-122"/>
          </a:endParaRPr>
        </a:p>
      </dgm:t>
    </dgm:pt>
    <dgm:pt modelId="{0E82989E-6BDE-4B88-BE80-8A5ED6687DB6}">
      <dgm:prSet/>
      <dgm:spPr/>
      <dgm:t>
        <a:bodyPr/>
        <a:lstStyle/>
        <a:p>
          <a:r>
            <a:rPr lang="zh-CN" altLang="en-US" b="1" dirty="0">
              <a:solidFill>
                <a:srgbClr val="0070C0"/>
              </a:solidFill>
              <a:latin typeface="微软雅黑" panose="020B0503020204020204" pitchFamily="34" charset="-122"/>
              <a:ea typeface="微软雅黑" panose="020B0503020204020204" pitchFamily="34" charset="-122"/>
              <a:sym typeface="+mn-lt"/>
            </a:rPr>
            <a:t>是构成计算机系统的互连机构</a:t>
          </a:r>
          <a:endParaRPr lang="en-US" altLang="zh-CN" b="1" dirty="0">
            <a:solidFill>
              <a:srgbClr val="0070C0"/>
            </a:solidFill>
            <a:latin typeface="微软雅黑" panose="020B0503020204020204" pitchFamily="34" charset="-122"/>
            <a:ea typeface="微软雅黑" panose="020B0503020204020204" pitchFamily="34" charset="-122"/>
            <a:sym typeface="+mn-lt"/>
          </a:endParaRPr>
        </a:p>
      </dgm:t>
    </dgm:pt>
    <dgm:pt modelId="{4BE155B8-80A9-41C8-A329-39A4DB2741E2}" type="parTrans" cxnId="{CB61C2C8-4DA1-440E-AEF2-FB90EC20D0B0}">
      <dgm:prSet/>
      <dgm:spPr/>
      <dgm:t>
        <a:bodyPr/>
        <a:lstStyle/>
        <a:p>
          <a:endParaRPr lang="zh-CN" altLang="en-US">
            <a:latin typeface="微软雅黑" panose="020B0503020204020204" pitchFamily="34" charset="-122"/>
            <a:ea typeface="微软雅黑" panose="020B0503020204020204" pitchFamily="34" charset="-122"/>
          </a:endParaRPr>
        </a:p>
      </dgm:t>
    </dgm:pt>
    <dgm:pt modelId="{BB4D34F3-5E39-47B2-A1A5-D8C924BEB686}" type="sibTrans" cxnId="{CB61C2C8-4DA1-440E-AEF2-FB90EC20D0B0}">
      <dgm:prSet/>
      <dgm:spPr/>
      <dgm:t>
        <a:bodyPr/>
        <a:lstStyle/>
        <a:p>
          <a:endParaRPr lang="zh-CN" altLang="en-US">
            <a:latin typeface="微软雅黑" panose="020B0503020204020204" pitchFamily="34" charset="-122"/>
            <a:ea typeface="微软雅黑" panose="020B0503020204020204" pitchFamily="34" charset="-122"/>
          </a:endParaRPr>
        </a:p>
      </dgm:t>
    </dgm:pt>
    <dgm:pt modelId="{C36DF916-94C4-4DA9-8BEA-ABC5DC8CF2F9}">
      <dgm:prSet/>
      <dgm:spPr/>
      <dgm:t>
        <a:bodyPr/>
        <a:lstStyle/>
        <a:p>
          <a:r>
            <a:rPr lang="zh-CN" altLang="en-US" b="1" dirty="0">
              <a:solidFill>
                <a:srgbClr val="0070C0"/>
              </a:solidFill>
              <a:latin typeface="微软雅黑" panose="020B0503020204020204" pitchFamily="34" charset="-122"/>
              <a:ea typeface="微软雅黑" panose="020B0503020204020204" pitchFamily="34" charset="-122"/>
              <a:sym typeface="+mn-lt"/>
            </a:rPr>
            <a:t>是多个系统功能部件之间进行数据传送的公共通路</a:t>
          </a:r>
          <a:endParaRPr lang="en-US" altLang="zh-CN" b="1" dirty="0">
            <a:solidFill>
              <a:srgbClr val="0070C0"/>
            </a:solidFill>
            <a:latin typeface="微软雅黑" panose="020B0503020204020204" pitchFamily="34" charset="-122"/>
            <a:ea typeface="微软雅黑" panose="020B0503020204020204" pitchFamily="34" charset="-122"/>
            <a:sym typeface="+mn-lt"/>
          </a:endParaRPr>
        </a:p>
      </dgm:t>
    </dgm:pt>
    <dgm:pt modelId="{F6D7FEAC-1FE9-47BC-9CDB-1910567C0598}" type="parTrans" cxnId="{49E07B89-F79E-4E82-8606-FC97F6FEE287}">
      <dgm:prSet/>
      <dgm:spPr/>
      <dgm:t>
        <a:bodyPr/>
        <a:lstStyle/>
        <a:p>
          <a:endParaRPr lang="zh-CN" altLang="en-US">
            <a:latin typeface="微软雅黑" panose="020B0503020204020204" pitchFamily="34" charset="-122"/>
            <a:ea typeface="微软雅黑" panose="020B0503020204020204" pitchFamily="34" charset="-122"/>
          </a:endParaRPr>
        </a:p>
      </dgm:t>
    </dgm:pt>
    <dgm:pt modelId="{5E550703-6B7D-4C96-8848-8EFFCE899898}" type="sibTrans" cxnId="{49E07B89-F79E-4E82-8606-FC97F6FEE287}">
      <dgm:prSet/>
      <dgm:spPr/>
      <dgm:t>
        <a:bodyPr/>
        <a:lstStyle/>
        <a:p>
          <a:endParaRPr lang="zh-CN" altLang="en-US">
            <a:latin typeface="微软雅黑" panose="020B0503020204020204" pitchFamily="34" charset="-122"/>
            <a:ea typeface="微软雅黑" panose="020B0503020204020204" pitchFamily="34" charset="-122"/>
          </a:endParaRPr>
        </a:p>
      </dgm:t>
    </dgm:pt>
    <dgm:pt modelId="{F28FE070-1B43-4A91-A808-283ACBF28192}">
      <dgm:prSet/>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功能</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9D1AEABB-235B-4601-9EDF-56B92C4A6BD7}" type="parTrans" cxnId="{757CE592-2F26-4E49-B3DD-273DE2F69735}">
      <dgm:prSet/>
      <dgm:spPr/>
      <dgm:t>
        <a:bodyPr/>
        <a:lstStyle/>
        <a:p>
          <a:endParaRPr lang="zh-CN" altLang="en-US">
            <a:latin typeface="微软雅黑" panose="020B0503020204020204" pitchFamily="34" charset="-122"/>
            <a:ea typeface="微软雅黑" panose="020B0503020204020204" pitchFamily="34" charset="-122"/>
          </a:endParaRPr>
        </a:p>
      </dgm:t>
    </dgm:pt>
    <dgm:pt modelId="{99BD5482-DBFE-474A-8404-4A32E8F40DF9}" type="sibTrans" cxnId="{757CE592-2F26-4E49-B3DD-273DE2F69735}">
      <dgm:prSet/>
      <dgm:spPr/>
      <dgm:t>
        <a:bodyPr/>
        <a:lstStyle/>
        <a:p>
          <a:endParaRPr lang="zh-CN" altLang="en-US">
            <a:latin typeface="微软雅黑" panose="020B0503020204020204" pitchFamily="34" charset="-122"/>
            <a:ea typeface="微软雅黑" panose="020B0503020204020204" pitchFamily="34" charset="-122"/>
          </a:endParaRPr>
        </a:p>
      </dgm:t>
    </dgm:pt>
    <dgm:pt modelId="{CEB71726-A3F1-4FD4-973B-DEFEBA956AD4}">
      <dgm:prSet/>
      <dgm:spPr/>
      <dgm:t>
        <a:bodyPr/>
        <a:lstStyle/>
        <a:p>
          <a:r>
            <a:rPr lang="zh-CN" altLang="en-US">
              <a:latin typeface="微软雅黑" panose="020B0503020204020204" pitchFamily="34" charset="-122"/>
              <a:ea typeface="微软雅黑" panose="020B0503020204020204" pitchFamily="34" charset="-122"/>
              <a:sym typeface="+mn-lt"/>
            </a:rPr>
            <a:t>在争用资源的基础上进行工作。 </a:t>
          </a:r>
          <a:endParaRPr lang="zh-CN" altLang="en-US" dirty="0">
            <a:latin typeface="微软雅黑" panose="020B0503020204020204" pitchFamily="34" charset="-122"/>
            <a:ea typeface="微软雅黑" panose="020B0503020204020204" pitchFamily="34" charset="-122"/>
            <a:sym typeface="+mn-lt"/>
          </a:endParaRPr>
        </a:p>
      </dgm:t>
    </dgm:pt>
    <dgm:pt modelId="{BA714A31-9944-4E13-9CDC-A89C6B33914D}" type="parTrans" cxnId="{A9EF930B-B98B-4A9C-A781-5D533E051C47}">
      <dgm:prSet/>
      <dgm:spPr/>
      <dgm:t>
        <a:bodyPr/>
        <a:lstStyle/>
        <a:p>
          <a:endParaRPr lang="zh-CN" altLang="en-US">
            <a:latin typeface="微软雅黑" panose="020B0503020204020204" pitchFamily="34" charset="-122"/>
            <a:ea typeface="微软雅黑" panose="020B0503020204020204" pitchFamily="34" charset="-122"/>
          </a:endParaRPr>
        </a:p>
      </dgm:t>
    </dgm:pt>
    <dgm:pt modelId="{F94C4B1C-BEF1-45BA-82C0-DA4D94D99EA4}" type="sibTrans" cxnId="{A9EF930B-B98B-4A9C-A781-5D533E051C47}">
      <dgm:prSet/>
      <dgm:spPr/>
      <dgm:t>
        <a:bodyPr/>
        <a:lstStyle/>
        <a:p>
          <a:endParaRPr lang="zh-CN" altLang="en-US">
            <a:latin typeface="微软雅黑" panose="020B0503020204020204" pitchFamily="34" charset="-122"/>
            <a:ea typeface="微软雅黑" panose="020B0503020204020204" pitchFamily="34" charset="-122"/>
          </a:endParaRPr>
        </a:p>
      </dgm:t>
    </dgm:pt>
    <dgm:pt modelId="{0B806268-86DC-4DF0-8706-202D2D35B24F}">
      <dgm:prSet/>
      <dgm:spPr/>
      <dgm:t>
        <a:bodyPr/>
        <a:lstStyle/>
        <a:p>
          <a:r>
            <a:rPr lang="zh-CN" altLang="en-US" b="0" dirty="0">
              <a:effectLst/>
              <a:latin typeface="微软雅黑" panose="020B0503020204020204" pitchFamily="34" charset="-122"/>
              <a:ea typeface="微软雅黑" panose="020B0503020204020204" pitchFamily="34" charset="-122"/>
              <a:sym typeface="+mn-lt"/>
            </a:rPr>
            <a:t>借助于总线连接，</a:t>
          </a:r>
          <a:r>
            <a:rPr lang="zh-CN" altLang="en-US" dirty="0">
              <a:latin typeface="微软雅黑" panose="020B0503020204020204" pitchFamily="34" charset="-122"/>
              <a:ea typeface="微软雅黑" panose="020B0503020204020204" pitchFamily="34" charset="-122"/>
              <a:sym typeface="+mn-lt"/>
            </a:rPr>
            <a:t>各系统功能部件之间实现地址、数据和控制信息的交换</a:t>
          </a: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17AACDC0-23BD-473F-91DA-077A110653AE}" type="parTrans" cxnId="{488690DB-5EEF-4AFE-B731-476D7BA5E13C}">
      <dgm:prSet/>
      <dgm:spPr/>
      <dgm:t>
        <a:bodyPr/>
        <a:lstStyle/>
        <a:p>
          <a:endParaRPr lang="zh-CN" altLang="en-US"/>
        </a:p>
      </dgm:t>
    </dgm:pt>
    <dgm:pt modelId="{9EA37E6D-A2CA-4A4B-A1F8-CB5EA76BFA8A}" type="sibTrans" cxnId="{488690DB-5EEF-4AFE-B731-476D7BA5E13C}">
      <dgm:prSet/>
      <dgm:spPr/>
      <dgm:t>
        <a:bodyPr/>
        <a:lstStyle/>
        <a:p>
          <a:endParaRPr lang="zh-CN" altLang="en-US"/>
        </a:p>
      </dgm:t>
    </dgm:pt>
    <dgm:pt modelId="{03AC5652-79FE-4705-9CB2-28A0BD4E8340}" type="pres">
      <dgm:prSet presAssocID="{385A7ABD-7F52-4395-9DAA-81B970D7E2DC}" presName="linear" presStyleCnt="0">
        <dgm:presLayoutVars>
          <dgm:dir/>
          <dgm:animLvl val="lvl"/>
          <dgm:resizeHandles val="exact"/>
        </dgm:presLayoutVars>
      </dgm:prSet>
      <dgm:spPr/>
    </dgm:pt>
    <dgm:pt modelId="{A9D5CC0F-E95C-43C3-B8CE-0112937E4448}" type="pres">
      <dgm:prSet presAssocID="{D0CA3F7E-95F6-42B1-94FA-575449F18C0F}" presName="parentLin" presStyleCnt="0"/>
      <dgm:spPr/>
    </dgm:pt>
    <dgm:pt modelId="{A9F0514A-9E9A-4D6E-93CE-6962B3F83243}" type="pres">
      <dgm:prSet presAssocID="{D0CA3F7E-95F6-42B1-94FA-575449F18C0F}" presName="parentLeftMargin" presStyleLbl="node1" presStyleIdx="0" presStyleCnt="2"/>
      <dgm:spPr/>
    </dgm:pt>
    <dgm:pt modelId="{26520CCE-16C0-449F-A078-4359D9F6DE3E}" type="pres">
      <dgm:prSet presAssocID="{D0CA3F7E-95F6-42B1-94FA-575449F18C0F}" presName="parentText" presStyleLbl="node1" presStyleIdx="0" presStyleCnt="2">
        <dgm:presLayoutVars>
          <dgm:chMax val="0"/>
          <dgm:bulletEnabled val="1"/>
        </dgm:presLayoutVars>
      </dgm:prSet>
      <dgm:spPr/>
    </dgm:pt>
    <dgm:pt modelId="{BBDF0C20-D3AB-4CC2-A211-A9C060705ABC}" type="pres">
      <dgm:prSet presAssocID="{D0CA3F7E-95F6-42B1-94FA-575449F18C0F}" presName="negativeSpace" presStyleCnt="0"/>
      <dgm:spPr/>
    </dgm:pt>
    <dgm:pt modelId="{238F74BF-271C-4AAC-8E99-7E1246347DBE}" type="pres">
      <dgm:prSet presAssocID="{D0CA3F7E-95F6-42B1-94FA-575449F18C0F}" presName="childText" presStyleLbl="conFgAcc1" presStyleIdx="0" presStyleCnt="2">
        <dgm:presLayoutVars>
          <dgm:bulletEnabled val="1"/>
        </dgm:presLayoutVars>
      </dgm:prSet>
      <dgm:spPr/>
    </dgm:pt>
    <dgm:pt modelId="{0EF33F86-0317-4A0C-9363-D353085DFD63}" type="pres">
      <dgm:prSet presAssocID="{F75A6F1A-D66A-42A7-B460-B22F3E02F44A}" presName="spaceBetweenRectangles" presStyleCnt="0"/>
      <dgm:spPr/>
    </dgm:pt>
    <dgm:pt modelId="{D53FF961-4FA5-4D98-8C90-F959B351B311}" type="pres">
      <dgm:prSet presAssocID="{F28FE070-1B43-4A91-A808-283ACBF28192}" presName="parentLin" presStyleCnt="0"/>
      <dgm:spPr/>
    </dgm:pt>
    <dgm:pt modelId="{7841C02A-EF10-4A43-B2DC-3699BCC9FEA4}" type="pres">
      <dgm:prSet presAssocID="{F28FE070-1B43-4A91-A808-283ACBF28192}" presName="parentLeftMargin" presStyleLbl="node1" presStyleIdx="0" presStyleCnt="2"/>
      <dgm:spPr/>
    </dgm:pt>
    <dgm:pt modelId="{F943E6E3-7809-44FD-A1C4-FD3ABCB9411A}" type="pres">
      <dgm:prSet presAssocID="{F28FE070-1B43-4A91-A808-283ACBF28192}" presName="parentText" presStyleLbl="node1" presStyleIdx="1" presStyleCnt="2">
        <dgm:presLayoutVars>
          <dgm:chMax val="0"/>
          <dgm:bulletEnabled val="1"/>
        </dgm:presLayoutVars>
      </dgm:prSet>
      <dgm:spPr/>
    </dgm:pt>
    <dgm:pt modelId="{5A92ED4E-F20F-41DF-A6ED-B8BBADF3A6DA}" type="pres">
      <dgm:prSet presAssocID="{F28FE070-1B43-4A91-A808-283ACBF28192}" presName="negativeSpace" presStyleCnt="0"/>
      <dgm:spPr/>
    </dgm:pt>
    <dgm:pt modelId="{BDACA7DB-426A-4723-A107-F25BD3C59E9F}" type="pres">
      <dgm:prSet presAssocID="{F28FE070-1B43-4A91-A808-283ACBF28192}" presName="childText" presStyleLbl="conFgAcc1" presStyleIdx="1" presStyleCnt="2">
        <dgm:presLayoutVars>
          <dgm:bulletEnabled val="1"/>
        </dgm:presLayoutVars>
      </dgm:prSet>
      <dgm:spPr/>
    </dgm:pt>
  </dgm:ptLst>
  <dgm:cxnLst>
    <dgm:cxn modelId="{A9EF930B-B98B-4A9C-A781-5D533E051C47}" srcId="{F28FE070-1B43-4A91-A808-283ACBF28192}" destId="{CEB71726-A3F1-4FD4-973B-DEFEBA956AD4}" srcOrd="1" destOrd="0" parTransId="{BA714A31-9944-4E13-9CDC-A89C6B33914D}" sibTransId="{F94C4B1C-BEF1-45BA-82C0-DA4D94D99EA4}"/>
    <dgm:cxn modelId="{DF347312-B9BA-4687-A7E2-9BE024541374}" type="presOf" srcId="{385A7ABD-7F52-4395-9DAA-81B970D7E2DC}" destId="{03AC5652-79FE-4705-9CB2-28A0BD4E8340}" srcOrd="0" destOrd="0" presId="urn:microsoft.com/office/officeart/2005/8/layout/list1"/>
    <dgm:cxn modelId="{19DEDF33-7A79-4C13-8CC5-F16682F22B8E}" type="presOf" srcId="{0E82989E-6BDE-4B88-BE80-8A5ED6687DB6}" destId="{238F74BF-271C-4AAC-8E99-7E1246347DBE}" srcOrd="0" destOrd="0" presId="urn:microsoft.com/office/officeart/2005/8/layout/list1"/>
    <dgm:cxn modelId="{CA0BAB50-3F03-4772-8A17-47AA50B1860D}" type="presOf" srcId="{F28FE070-1B43-4A91-A808-283ACBF28192}" destId="{7841C02A-EF10-4A43-B2DC-3699BCC9FEA4}" srcOrd="0" destOrd="0" presId="urn:microsoft.com/office/officeart/2005/8/layout/list1"/>
    <dgm:cxn modelId="{ABA08855-ADB1-4A8D-844C-76E8FBFAC25C}" srcId="{385A7ABD-7F52-4395-9DAA-81B970D7E2DC}" destId="{D0CA3F7E-95F6-42B1-94FA-575449F18C0F}" srcOrd="0" destOrd="0" parTransId="{D90C8E9F-07B8-4F8E-B52A-7AC00F5409B2}" sibTransId="{F75A6F1A-D66A-42A7-B460-B22F3E02F44A}"/>
    <dgm:cxn modelId="{49E07B89-F79E-4E82-8606-FC97F6FEE287}" srcId="{D0CA3F7E-95F6-42B1-94FA-575449F18C0F}" destId="{C36DF916-94C4-4DA9-8BEA-ABC5DC8CF2F9}" srcOrd="1" destOrd="0" parTransId="{F6D7FEAC-1FE9-47BC-9CDB-1910567C0598}" sibTransId="{5E550703-6B7D-4C96-8848-8EFFCE899898}"/>
    <dgm:cxn modelId="{757CE592-2F26-4E49-B3DD-273DE2F69735}" srcId="{385A7ABD-7F52-4395-9DAA-81B970D7E2DC}" destId="{F28FE070-1B43-4A91-A808-283ACBF28192}" srcOrd="1" destOrd="0" parTransId="{9D1AEABB-235B-4601-9EDF-56B92C4A6BD7}" sibTransId="{99BD5482-DBFE-474A-8404-4A32E8F40DF9}"/>
    <dgm:cxn modelId="{ACC5C4C1-AE63-4456-9CD3-64AD54E50D11}" type="presOf" srcId="{CEB71726-A3F1-4FD4-973B-DEFEBA956AD4}" destId="{BDACA7DB-426A-4723-A107-F25BD3C59E9F}" srcOrd="0" destOrd="1" presId="urn:microsoft.com/office/officeart/2005/8/layout/list1"/>
    <dgm:cxn modelId="{CB61C2C8-4DA1-440E-AEF2-FB90EC20D0B0}" srcId="{D0CA3F7E-95F6-42B1-94FA-575449F18C0F}" destId="{0E82989E-6BDE-4B88-BE80-8A5ED6687DB6}" srcOrd="0" destOrd="0" parTransId="{4BE155B8-80A9-41C8-A329-39A4DB2741E2}" sibTransId="{BB4D34F3-5E39-47B2-A1A5-D8C924BEB686}"/>
    <dgm:cxn modelId="{EC154BCD-5D19-4008-B0F7-9D0E7CEB7404}" type="presOf" srcId="{D0CA3F7E-95F6-42B1-94FA-575449F18C0F}" destId="{26520CCE-16C0-449F-A078-4359D9F6DE3E}" srcOrd="1" destOrd="0" presId="urn:microsoft.com/office/officeart/2005/8/layout/list1"/>
    <dgm:cxn modelId="{488690DB-5EEF-4AFE-B731-476D7BA5E13C}" srcId="{F28FE070-1B43-4A91-A808-283ACBF28192}" destId="{0B806268-86DC-4DF0-8706-202D2D35B24F}" srcOrd="0" destOrd="0" parTransId="{17AACDC0-23BD-473F-91DA-077A110653AE}" sibTransId="{9EA37E6D-A2CA-4A4B-A1F8-CB5EA76BFA8A}"/>
    <dgm:cxn modelId="{AA1C8EE5-A336-472B-85FA-AA4FA1FF682C}" type="presOf" srcId="{D0CA3F7E-95F6-42B1-94FA-575449F18C0F}" destId="{A9F0514A-9E9A-4D6E-93CE-6962B3F83243}" srcOrd="0" destOrd="0" presId="urn:microsoft.com/office/officeart/2005/8/layout/list1"/>
    <dgm:cxn modelId="{D3F4A3F2-E21E-4839-A9F1-B4F2922B9C1B}" type="presOf" srcId="{F28FE070-1B43-4A91-A808-283ACBF28192}" destId="{F943E6E3-7809-44FD-A1C4-FD3ABCB9411A}" srcOrd="1" destOrd="0" presId="urn:microsoft.com/office/officeart/2005/8/layout/list1"/>
    <dgm:cxn modelId="{AF1D2FFD-DC70-4C28-BEA1-46E9745D6B8D}" type="presOf" srcId="{0B806268-86DC-4DF0-8706-202D2D35B24F}" destId="{BDACA7DB-426A-4723-A107-F25BD3C59E9F}" srcOrd="0" destOrd="0" presId="urn:microsoft.com/office/officeart/2005/8/layout/list1"/>
    <dgm:cxn modelId="{DE91D3FD-C9DF-4F57-9421-DC5491A53088}" type="presOf" srcId="{C36DF916-94C4-4DA9-8BEA-ABC5DC8CF2F9}" destId="{238F74BF-271C-4AAC-8E99-7E1246347DBE}" srcOrd="0" destOrd="1" presId="urn:microsoft.com/office/officeart/2005/8/layout/list1"/>
    <dgm:cxn modelId="{31BCDA9F-92E4-47FF-AB03-96D6696D9DAC}" type="presParOf" srcId="{03AC5652-79FE-4705-9CB2-28A0BD4E8340}" destId="{A9D5CC0F-E95C-43C3-B8CE-0112937E4448}" srcOrd="0" destOrd="0" presId="urn:microsoft.com/office/officeart/2005/8/layout/list1"/>
    <dgm:cxn modelId="{8659CBBF-254A-475A-9DBD-06CC3F593846}" type="presParOf" srcId="{A9D5CC0F-E95C-43C3-B8CE-0112937E4448}" destId="{A9F0514A-9E9A-4D6E-93CE-6962B3F83243}" srcOrd="0" destOrd="0" presId="urn:microsoft.com/office/officeart/2005/8/layout/list1"/>
    <dgm:cxn modelId="{62D8653B-7B1C-46A3-994D-056ED56F9B33}" type="presParOf" srcId="{A9D5CC0F-E95C-43C3-B8CE-0112937E4448}" destId="{26520CCE-16C0-449F-A078-4359D9F6DE3E}" srcOrd="1" destOrd="0" presId="urn:microsoft.com/office/officeart/2005/8/layout/list1"/>
    <dgm:cxn modelId="{6DD4888A-3EF2-4443-994E-CDA11A8CA9CC}" type="presParOf" srcId="{03AC5652-79FE-4705-9CB2-28A0BD4E8340}" destId="{BBDF0C20-D3AB-4CC2-A211-A9C060705ABC}" srcOrd="1" destOrd="0" presId="urn:microsoft.com/office/officeart/2005/8/layout/list1"/>
    <dgm:cxn modelId="{18681FB5-37D1-4700-B6CE-DF4D5099E90D}" type="presParOf" srcId="{03AC5652-79FE-4705-9CB2-28A0BD4E8340}" destId="{238F74BF-271C-4AAC-8E99-7E1246347DBE}" srcOrd="2" destOrd="0" presId="urn:microsoft.com/office/officeart/2005/8/layout/list1"/>
    <dgm:cxn modelId="{5B3692C1-99AB-4FA8-84B5-6255D3525911}" type="presParOf" srcId="{03AC5652-79FE-4705-9CB2-28A0BD4E8340}" destId="{0EF33F86-0317-4A0C-9363-D353085DFD63}" srcOrd="3" destOrd="0" presId="urn:microsoft.com/office/officeart/2005/8/layout/list1"/>
    <dgm:cxn modelId="{49DB5ACE-4559-4203-92CC-48D44C45621A}" type="presParOf" srcId="{03AC5652-79FE-4705-9CB2-28A0BD4E8340}" destId="{D53FF961-4FA5-4D98-8C90-F959B351B311}" srcOrd="4" destOrd="0" presId="urn:microsoft.com/office/officeart/2005/8/layout/list1"/>
    <dgm:cxn modelId="{724DE0A1-03FA-49B4-830D-D598A725EA70}" type="presParOf" srcId="{D53FF961-4FA5-4D98-8C90-F959B351B311}" destId="{7841C02A-EF10-4A43-B2DC-3699BCC9FEA4}" srcOrd="0" destOrd="0" presId="urn:microsoft.com/office/officeart/2005/8/layout/list1"/>
    <dgm:cxn modelId="{727E3BA6-CE7B-4F64-9B99-9E8473505D7E}" type="presParOf" srcId="{D53FF961-4FA5-4D98-8C90-F959B351B311}" destId="{F943E6E3-7809-44FD-A1C4-FD3ABCB9411A}" srcOrd="1" destOrd="0" presId="urn:microsoft.com/office/officeart/2005/8/layout/list1"/>
    <dgm:cxn modelId="{A63F0FE4-5F91-4DBF-888F-71D36FF46396}" type="presParOf" srcId="{03AC5652-79FE-4705-9CB2-28A0BD4E8340}" destId="{5A92ED4E-F20F-41DF-A6ED-B8BBADF3A6DA}" srcOrd="5" destOrd="0" presId="urn:microsoft.com/office/officeart/2005/8/layout/list1"/>
    <dgm:cxn modelId="{A94D7629-8A14-48AE-975F-6FDFBE2BDD90}" type="presParOf" srcId="{03AC5652-79FE-4705-9CB2-28A0BD4E8340}" destId="{BDACA7DB-426A-4723-A107-F25BD3C59E9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85A20CC-CC28-4847-A7DB-B4704455BED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15D63105-3F42-4817-A945-2C8A2A373F1D}">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说明</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DC0491F-7E98-42E5-8393-7512C21A1D31}" type="parTrans" cxnId="{1833FE1D-996E-4D69-9ADF-25384DDE1A5F}">
      <dgm:prSet/>
      <dgm:spPr/>
      <dgm:t>
        <a:bodyPr/>
        <a:lstStyle/>
        <a:p>
          <a:endParaRPr lang="zh-CN" altLang="en-US" b="0">
            <a:latin typeface="微软雅黑" panose="020B0503020204020204" pitchFamily="34" charset="-122"/>
            <a:ea typeface="微软雅黑" panose="020B0503020204020204" pitchFamily="34" charset="-122"/>
          </a:endParaRPr>
        </a:p>
      </dgm:t>
    </dgm:pt>
    <dgm:pt modelId="{DCB7796C-E4EA-42F4-8756-5249DFC548EF}" type="sibTrans" cxnId="{1833FE1D-996E-4D69-9ADF-25384DDE1A5F}">
      <dgm:prSet/>
      <dgm:spPr/>
      <dgm:t>
        <a:bodyPr/>
        <a:lstStyle/>
        <a:p>
          <a:endParaRPr lang="zh-CN" altLang="en-US" b="0">
            <a:latin typeface="微软雅黑" panose="020B0503020204020204" pitchFamily="34" charset="-122"/>
            <a:ea typeface="微软雅黑" panose="020B0503020204020204" pitchFamily="34" charset="-122"/>
          </a:endParaRPr>
        </a:p>
      </dgm:t>
    </dgm:pt>
    <dgm:pt modelId="{2A0B3E8B-BC5D-4C97-A1EB-08A13DD0BB76}">
      <dgm:prSet custT="1"/>
      <dgm:spPr/>
      <dgm:t>
        <a:bodyPr lIns="180000" rIns="180000" bIns="288000"/>
        <a:lstStyle/>
        <a:p>
          <a:r>
            <a:rPr lang="zh-CN" altLang="en-US" sz="1800" b="0" dirty="0">
              <a:latin typeface="微软雅黑" panose="020B0503020204020204" pitchFamily="34" charset="-122"/>
              <a:ea typeface="微软雅黑" panose="020B0503020204020204" pitchFamily="34" charset="-122"/>
              <a:sym typeface="+mn-lt"/>
            </a:rPr>
            <a:t>按顺序来传送一个数码（一个字节）的所有二进制位</a:t>
          </a:r>
          <a:r>
            <a:rPr lang="en-US" altLang="zh-CN" sz="1800" b="0" dirty="0">
              <a:latin typeface="微软雅黑" panose="020B0503020204020204" pitchFamily="34" charset="-122"/>
              <a:ea typeface="微软雅黑" panose="020B0503020204020204" pitchFamily="34" charset="-122"/>
              <a:sym typeface="+mn-lt"/>
            </a:rPr>
            <a:t>(bit)</a:t>
          </a:r>
          <a:r>
            <a:rPr lang="zh-CN" altLang="en-US" sz="1800" b="0" dirty="0">
              <a:latin typeface="微软雅黑" panose="020B0503020204020204" pitchFamily="34" charset="-122"/>
              <a:ea typeface="微软雅黑" panose="020B0503020204020204" pitchFamily="34" charset="-122"/>
              <a:sym typeface="+mn-lt"/>
            </a:rPr>
            <a:t>，每次</a:t>
          </a:r>
          <a:r>
            <a:rPr lang="en-US" altLang="zh-CN" sz="1800" b="0" dirty="0">
              <a:latin typeface="微软雅黑" panose="020B0503020204020204" pitchFamily="34" charset="-122"/>
              <a:ea typeface="微软雅黑" panose="020B0503020204020204" pitchFamily="34" charset="-122"/>
              <a:sym typeface="+mn-lt"/>
            </a:rPr>
            <a:t>1</a:t>
          </a:r>
          <a:r>
            <a:rPr lang="zh-CN" altLang="en-US" sz="1800" b="0" dirty="0">
              <a:latin typeface="微软雅黑" panose="020B0503020204020204" pitchFamily="34" charset="-122"/>
              <a:ea typeface="微软雅黑" panose="020B0503020204020204" pitchFamily="34" charset="-122"/>
              <a:sym typeface="+mn-lt"/>
            </a:rPr>
            <a:t>位，先传低位，后传高位</a:t>
          </a:r>
          <a:endParaRPr lang="en-US" altLang="zh-CN" sz="1800" b="0" dirty="0">
            <a:latin typeface="微软雅黑" panose="020B0503020204020204" pitchFamily="34" charset="-122"/>
            <a:ea typeface="微软雅黑" panose="020B0503020204020204" pitchFamily="34" charset="-122"/>
            <a:sym typeface="+mn-lt"/>
          </a:endParaRPr>
        </a:p>
      </dgm:t>
    </dgm:pt>
    <dgm:pt modelId="{48647800-C217-409C-A732-1B25CACB3A15}" type="parTrans" cxnId="{92095155-8D7F-4C56-B87B-4DB7BC125ED3}">
      <dgm:prSet/>
      <dgm:spPr/>
      <dgm:t>
        <a:bodyPr/>
        <a:lstStyle/>
        <a:p>
          <a:endParaRPr lang="zh-CN" altLang="en-US" b="0">
            <a:latin typeface="微软雅黑" panose="020B0503020204020204" pitchFamily="34" charset="-122"/>
            <a:ea typeface="微软雅黑" panose="020B0503020204020204" pitchFamily="34" charset="-122"/>
          </a:endParaRPr>
        </a:p>
      </dgm:t>
    </dgm:pt>
    <dgm:pt modelId="{0189AA25-040C-427C-B235-920AC3890C18}" type="sibTrans" cxnId="{92095155-8D7F-4C56-B87B-4DB7BC125ED3}">
      <dgm:prSet/>
      <dgm:spPr/>
      <dgm:t>
        <a:bodyPr/>
        <a:lstStyle/>
        <a:p>
          <a:endParaRPr lang="zh-CN" altLang="en-US" b="0">
            <a:latin typeface="微软雅黑" panose="020B0503020204020204" pitchFamily="34" charset="-122"/>
            <a:ea typeface="微软雅黑" panose="020B0503020204020204" pitchFamily="34" charset="-122"/>
          </a:endParaRPr>
        </a:p>
      </dgm:t>
    </dgm:pt>
    <dgm:pt modelId="{2F358A37-ED3A-42AC-9BDD-E62E4A2D1AC7}">
      <dgm:prSet custT="1"/>
      <dgm:spPr/>
      <dgm:t>
        <a:bodyPr/>
        <a:lstStyle/>
        <a:p>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传输线</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42BD780F-B41B-4A63-AF84-292A287B5CFD}" type="parTrans" cxnId="{25E23015-565E-400D-BD88-3C36DBDABA38}">
      <dgm:prSet/>
      <dgm:spPr/>
      <dgm:t>
        <a:bodyPr/>
        <a:lstStyle/>
        <a:p>
          <a:endParaRPr lang="zh-CN" altLang="en-US" b="0">
            <a:latin typeface="微软雅黑" panose="020B0503020204020204" pitchFamily="34" charset="-122"/>
            <a:ea typeface="微软雅黑" panose="020B0503020204020204" pitchFamily="34" charset="-122"/>
          </a:endParaRPr>
        </a:p>
      </dgm:t>
    </dgm:pt>
    <dgm:pt modelId="{670F27F3-5976-44C7-995D-5A42282B8155}" type="sibTrans" cxnId="{25E23015-565E-400D-BD88-3C36DBDABA38}">
      <dgm:prSet/>
      <dgm:spPr/>
      <dgm:t>
        <a:bodyPr/>
        <a:lstStyle/>
        <a:p>
          <a:endParaRPr lang="zh-CN" altLang="en-US" b="0">
            <a:latin typeface="微软雅黑" panose="020B0503020204020204" pitchFamily="34" charset="-122"/>
            <a:ea typeface="微软雅黑" panose="020B0503020204020204" pitchFamily="34" charset="-122"/>
          </a:endParaRPr>
        </a:p>
      </dgm:t>
    </dgm:pt>
    <dgm:pt modelId="{9BF9743A-8CC5-425B-A473-C1DA5284FC9D}">
      <dgm:prSet custT="1"/>
      <dgm:spPr/>
      <dgm:t>
        <a:bodyPr lIns="180000" rIns="180000" bIns="288000"/>
        <a:lstStyle/>
        <a:p>
          <a:r>
            <a:rPr lang="en-US" altLang="zh-CN" sz="1800" b="0" dirty="0">
              <a:latin typeface="微软雅黑" panose="020B0503020204020204" pitchFamily="34" charset="-122"/>
              <a:ea typeface="微软雅黑" panose="020B0503020204020204" pitchFamily="34" charset="-122"/>
              <a:sym typeface="+mn-lt"/>
            </a:rPr>
            <a:t>1</a:t>
          </a:r>
          <a:r>
            <a:rPr lang="zh-CN" altLang="en-US" sz="1800" b="0" dirty="0">
              <a:latin typeface="微软雅黑" panose="020B0503020204020204" pitchFamily="34" charset="-122"/>
              <a:ea typeface="微软雅黑" panose="020B0503020204020204" pitchFamily="34" charset="-122"/>
              <a:sym typeface="+mn-lt"/>
            </a:rPr>
            <a:t>条物理传输线：单端传输</a:t>
          </a:r>
          <a:endParaRPr lang="en-US" altLang="zh-CN" sz="1800" b="0" dirty="0">
            <a:latin typeface="微软雅黑" panose="020B0503020204020204" pitchFamily="34" charset="-122"/>
            <a:ea typeface="微软雅黑" panose="020B0503020204020204" pitchFamily="34" charset="-122"/>
            <a:sym typeface="+mn-lt"/>
          </a:endParaRPr>
        </a:p>
      </dgm:t>
    </dgm:pt>
    <dgm:pt modelId="{E49E757C-36C5-4C8B-9189-DDF8B98EB7B8}" type="parTrans" cxnId="{1243E635-5420-4135-888F-80E24B6A3A18}">
      <dgm:prSet/>
      <dgm:spPr/>
      <dgm:t>
        <a:bodyPr/>
        <a:lstStyle/>
        <a:p>
          <a:endParaRPr lang="zh-CN" altLang="en-US" b="0">
            <a:latin typeface="微软雅黑" panose="020B0503020204020204" pitchFamily="34" charset="-122"/>
            <a:ea typeface="微软雅黑" panose="020B0503020204020204" pitchFamily="34" charset="-122"/>
          </a:endParaRPr>
        </a:p>
      </dgm:t>
    </dgm:pt>
    <dgm:pt modelId="{6F980536-080B-4B63-933D-38A174A39852}" type="sibTrans" cxnId="{1243E635-5420-4135-888F-80E24B6A3A18}">
      <dgm:prSet/>
      <dgm:spPr/>
      <dgm:t>
        <a:bodyPr/>
        <a:lstStyle/>
        <a:p>
          <a:endParaRPr lang="zh-CN" altLang="en-US" b="0">
            <a:latin typeface="微软雅黑" panose="020B0503020204020204" pitchFamily="34" charset="-122"/>
            <a:ea typeface="微软雅黑" panose="020B0503020204020204" pitchFamily="34" charset="-122"/>
          </a:endParaRPr>
        </a:p>
      </dgm:t>
    </dgm:pt>
    <dgm:pt modelId="{8A91F601-FBA9-4FB9-ACF8-9275CEADDA85}">
      <dgm:prSet custT="1"/>
      <dgm:spPr/>
      <dgm:t>
        <a:bodyPr lIns="180000" rIns="180000" bIns="288000"/>
        <a:lstStyle/>
        <a:p>
          <a:r>
            <a:rPr lang="zh-CN" altLang="en-US" sz="1800" b="0" dirty="0">
              <a:latin typeface="微软雅黑" panose="020B0503020204020204" pitchFamily="34" charset="-122"/>
              <a:ea typeface="微软雅黑" panose="020B0503020204020204" pitchFamily="34" charset="-122"/>
              <a:sym typeface="+mn-lt"/>
            </a:rPr>
            <a:t>两条传输线：差分传输</a:t>
          </a:r>
          <a:endParaRPr lang="en-US" altLang="zh-CN" sz="1800" b="0" dirty="0">
            <a:latin typeface="微软雅黑" panose="020B0503020204020204" pitchFamily="34" charset="-122"/>
            <a:ea typeface="微软雅黑" panose="020B0503020204020204" pitchFamily="34" charset="-122"/>
            <a:sym typeface="+mn-lt"/>
          </a:endParaRPr>
        </a:p>
      </dgm:t>
    </dgm:pt>
    <dgm:pt modelId="{0F9F4B8F-E554-4510-9F69-35C0E83BA776}" type="parTrans" cxnId="{B4AD7C63-8A4C-4B64-B748-646AEF414C51}">
      <dgm:prSet/>
      <dgm:spPr/>
      <dgm:t>
        <a:bodyPr/>
        <a:lstStyle/>
        <a:p>
          <a:endParaRPr lang="zh-CN" altLang="en-US" b="0">
            <a:latin typeface="微软雅黑" panose="020B0503020204020204" pitchFamily="34" charset="-122"/>
            <a:ea typeface="微软雅黑" panose="020B0503020204020204" pitchFamily="34" charset="-122"/>
          </a:endParaRPr>
        </a:p>
      </dgm:t>
    </dgm:pt>
    <dgm:pt modelId="{BA542F6E-F3AB-49B5-A5C3-289D67F01F36}" type="sibTrans" cxnId="{B4AD7C63-8A4C-4B64-B748-646AEF414C51}">
      <dgm:prSet/>
      <dgm:spPr/>
      <dgm:t>
        <a:bodyPr/>
        <a:lstStyle/>
        <a:p>
          <a:endParaRPr lang="zh-CN" altLang="en-US" b="0">
            <a:latin typeface="微软雅黑" panose="020B0503020204020204" pitchFamily="34" charset="-122"/>
            <a:ea typeface="微软雅黑" panose="020B0503020204020204" pitchFamily="34" charset="-122"/>
          </a:endParaRPr>
        </a:p>
      </dgm:t>
    </dgm:pt>
    <dgm:pt modelId="{8F2EDA2E-F547-489D-AAF9-F83876F787AB}" type="pres">
      <dgm:prSet presAssocID="{385A20CC-CC28-4847-A7DB-B4704455BEDE}" presName="linear" presStyleCnt="0">
        <dgm:presLayoutVars>
          <dgm:dir/>
          <dgm:animLvl val="lvl"/>
          <dgm:resizeHandles val="exact"/>
        </dgm:presLayoutVars>
      </dgm:prSet>
      <dgm:spPr/>
    </dgm:pt>
    <dgm:pt modelId="{5BE659CB-ADCB-4182-A238-9FC36536E8A3}" type="pres">
      <dgm:prSet presAssocID="{15D63105-3F42-4817-A945-2C8A2A373F1D}" presName="parentLin" presStyleCnt="0"/>
      <dgm:spPr/>
    </dgm:pt>
    <dgm:pt modelId="{EAB6DEE4-2417-4C84-8933-18C083B09649}" type="pres">
      <dgm:prSet presAssocID="{15D63105-3F42-4817-A945-2C8A2A373F1D}" presName="parentLeftMargin" presStyleLbl="node1" presStyleIdx="0" presStyleCnt="2"/>
      <dgm:spPr/>
    </dgm:pt>
    <dgm:pt modelId="{BDCBDE7D-3136-4306-9098-36DC1EF03726}" type="pres">
      <dgm:prSet presAssocID="{15D63105-3F42-4817-A945-2C8A2A373F1D}" presName="parentText" presStyleLbl="node1" presStyleIdx="0" presStyleCnt="2" custScaleY="88692">
        <dgm:presLayoutVars>
          <dgm:chMax val="0"/>
          <dgm:bulletEnabled val="1"/>
        </dgm:presLayoutVars>
      </dgm:prSet>
      <dgm:spPr/>
    </dgm:pt>
    <dgm:pt modelId="{125FB2EB-917C-4CC1-892B-1A31024B14E1}" type="pres">
      <dgm:prSet presAssocID="{15D63105-3F42-4817-A945-2C8A2A373F1D}" presName="negativeSpace" presStyleCnt="0"/>
      <dgm:spPr/>
    </dgm:pt>
    <dgm:pt modelId="{5398C41F-E6F1-440B-9516-0D34CE15D0E1}" type="pres">
      <dgm:prSet presAssocID="{15D63105-3F42-4817-A945-2C8A2A373F1D}" presName="childText" presStyleLbl="conFgAcc1" presStyleIdx="0" presStyleCnt="2">
        <dgm:presLayoutVars>
          <dgm:bulletEnabled val="1"/>
        </dgm:presLayoutVars>
      </dgm:prSet>
      <dgm:spPr/>
    </dgm:pt>
    <dgm:pt modelId="{2FAE3EFC-9678-444F-B315-BD1CA39D4061}" type="pres">
      <dgm:prSet presAssocID="{DCB7796C-E4EA-42F4-8756-5249DFC548EF}" presName="spaceBetweenRectangles" presStyleCnt="0"/>
      <dgm:spPr/>
    </dgm:pt>
    <dgm:pt modelId="{28037284-04B8-4D18-A1C4-81962B1DFD55}" type="pres">
      <dgm:prSet presAssocID="{2F358A37-ED3A-42AC-9BDD-E62E4A2D1AC7}" presName="parentLin" presStyleCnt="0"/>
      <dgm:spPr/>
    </dgm:pt>
    <dgm:pt modelId="{2D68FC2B-6DE9-481F-AEAC-E4AC42A9D719}" type="pres">
      <dgm:prSet presAssocID="{2F358A37-ED3A-42AC-9BDD-E62E4A2D1AC7}" presName="parentLeftMargin" presStyleLbl="node1" presStyleIdx="0" presStyleCnt="2"/>
      <dgm:spPr/>
    </dgm:pt>
    <dgm:pt modelId="{478D0EDD-8E5A-4CFF-9741-A74416C1FDEA}" type="pres">
      <dgm:prSet presAssocID="{2F358A37-ED3A-42AC-9BDD-E62E4A2D1AC7}" presName="parentText" presStyleLbl="node1" presStyleIdx="1" presStyleCnt="2" custScaleY="88692">
        <dgm:presLayoutVars>
          <dgm:chMax val="0"/>
          <dgm:bulletEnabled val="1"/>
        </dgm:presLayoutVars>
      </dgm:prSet>
      <dgm:spPr/>
    </dgm:pt>
    <dgm:pt modelId="{65F955D2-6660-4E3A-A5C2-A6A4A67989DE}" type="pres">
      <dgm:prSet presAssocID="{2F358A37-ED3A-42AC-9BDD-E62E4A2D1AC7}" presName="negativeSpace" presStyleCnt="0"/>
      <dgm:spPr/>
    </dgm:pt>
    <dgm:pt modelId="{F4F386F6-5E0C-431C-8A26-7091E51498C3}" type="pres">
      <dgm:prSet presAssocID="{2F358A37-ED3A-42AC-9BDD-E62E4A2D1AC7}" presName="childText" presStyleLbl="conFgAcc1" presStyleIdx="1" presStyleCnt="2">
        <dgm:presLayoutVars>
          <dgm:bulletEnabled val="1"/>
        </dgm:presLayoutVars>
      </dgm:prSet>
      <dgm:spPr/>
    </dgm:pt>
  </dgm:ptLst>
  <dgm:cxnLst>
    <dgm:cxn modelId="{88C81200-B35C-417C-8159-41C79262EA6A}" type="presOf" srcId="{2F358A37-ED3A-42AC-9BDD-E62E4A2D1AC7}" destId="{478D0EDD-8E5A-4CFF-9741-A74416C1FDEA}" srcOrd="1" destOrd="0" presId="urn:microsoft.com/office/officeart/2005/8/layout/list1"/>
    <dgm:cxn modelId="{25E23015-565E-400D-BD88-3C36DBDABA38}" srcId="{385A20CC-CC28-4847-A7DB-B4704455BEDE}" destId="{2F358A37-ED3A-42AC-9BDD-E62E4A2D1AC7}" srcOrd="1" destOrd="0" parTransId="{42BD780F-B41B-4A63-AF84-292A287B5CFD}" sibTransId="{670F27F3-5976-44C7-995D-5A42282B8155}"/>
    <dgm:cxn modelId="{1833FE1D-996E-4D69-9ADF-25384DDE1A5F}" srcId="{385A20CC-CC28-4847-A7DB-B4704455BEDE}" destId="{15D63105-3F42-4817-A945-2C8A2A373F1D}" srcOrd="0" destOrd="0" parTransId="{4DC0491F-7E98-42E5-8393-7512C21A1D31}" sibTransId="{DCB7796C-E4EA-42F4-8756-5249DFC548EF}"/>
    <dgm:cxn modelId="{1243E635-5420-4135-888F-80E24B6A3A18}" srcId="{2F358A37-ED3A-42AC-9BDD-E62E4A2D1AC7}" destId="{9BF9743A-8CC5-425B-A473-C1DA5284FC9D}" srcOrd="0" destOrd="0" parTransId="{E49E757C-36C5-4C8B-9189-DDF8B98EB7B8}" sibTransId="{6F980536-080B-4B63-933D-38A174A39852}"/>
    <dgm:cxn modelId="{B4AD7C63-8A4C-4B64-B748-646AEF414C51}" srcId="{2F358A37-ED3A-42AC-9BDD-E62E4A2D1AC7}" destId="{8A91F601-FBA9-4FB9-ACF8-9275CEADDA85}" srcOrd="1" destOrd="0" parTransId="{0F9F4B8F-E554-4510-9F69-35C0E83BA776}" sibTransId="{BA542F6E-F3AB-49B5-A5C3-289D67F01F36}"/>
    <dgm:cxn modelId="{5FB16B75-293C-4A10-86FE-27C0C86D44C0}" type="presOf" srcId="{2F358A37-ED3A-42AC-9BDD-E62E4A2D1AC7}" destId="{2D68FC2B-6DE9-481F-AEAC-E4AC42A9D719}" srcOrd="0" destOrd="0" presId="urn:microsoft.com/office/officeart/2005/8/layout/list1"/>
    <dgm:cxn modelId="{92095155-8D7F-4C56-B87B-4DB7BC125ED3}" srcId="{15D63105-3F42-4817-A945-2C8A2A373F1D}" destId="{2A0B3E8B-BC5D-4C97-A1EB-08A13DD0BB76}" srcOrd="0" destOrd="0" parTransId="{48647800-C217-409C-A732-1B25CACB3A15}" sibTransId="{0189AA25-040C-427C-B235-920AC3890C18}"/>
    <dgm:cxn modelId="{1E08A9A8-616E-485B-BE94-E0F2B3317C0C}" type="presOf" srcId="{385A20CC-CC28-4847-A7DB-B4704455BEDE}" destId="{8F2EDA2E-F547-489D-AAF9-F83876F787AB}" srcOrd="0" destOrd="0" presId="urn:microsoft.com/office/officeart/2005/8/layout/list1"/>
    <dgm:cxn modelId="{94C2EDA9-81B2-4FDE-8BF3-C289FEC95162}" type="presOf" srcId="{15D63105-3F42-4817-A945-2C8A2A373F1D}" destId="{BDCBDE7D-3136-4306-9098-36DC1EF03726}" srcOrd="1" destOrd="0" presId="urn:microsoft.com/office/officeart/2005/8/layout/list1"/>
    <dgm:cxn modelId="{21C2D0B9-A9DF-4B8B-B665-AE54CCD4A66B}" type="presOf" srcId="{2A0B3E8B-BC5D-4C97-A1EB-08A13DD0BB76}" destId="{5398C41F-E6F1-440B-9516-0D34CE15D0E1}" srcOrd="0" destOrd="0" presId="urn:microsoft.com/office/officeart/2005/8/layout/list1"/>
    <dgm:cxn modelId="{FA7055D6-F23E-49E7-B0E1-A92B39701D78}" type="presOf" srcId="{8A91F601-FBA9-4FB9-ACF8-9275CEADDA85}" destId="{F4F386F6-5E0C-431C-8A26-7091E51498C3}" srcOrd="0" destOrd="1" presId="urn:microsoft.com/office/officeart/2005/8/layout/list1"/>
    <dgm:cxn modelId="{236876DB-7E52-4015-BA72-F2113AFE154E}" type="presOf" srcId="{9BF9743A-8CC5-425B-A473-C1DA5284FC9D}" destId="{F4F386F6-5E0C-431C-8A26-7091E51498C3}" srcOrd="0" destOrd="0" presId="urn:microsoft.com/office/officeart/2005/8/layout/list1"/>
    <dgm:cxn modelId="{5EEAB8F5-2CFB-4B48-A524-0BF23A9F91E7}" type="presOf" srcId="{15D63105-3F42-4817-A945-2C8A2A373F1D}" destId="{EAB6DEE4-2417-4C84-8933-18C083B09649}" srcOrd="0" destOrd="0" presId="urn:microsoft.com/office/officeart/2005/8/layout/list1"/>
    <dgm:cxn modelId="{5AF110C5-C6F4-4AF5-A3F2-CE1EC8AD396A}" type="presParOf" srcId="{8F2EDA2E-F547-489D-AAF9-F83876F787AB}" destId="{5BE659CB-ADCB-4182-A238-9FC36536E8A3}" srcOrd="0" destOrd="0" presId="urn:microsoft.com/office/officeart/2005/8/layout/list1"/>
    <dgm:cxn modelId="{7CEE261F-8E9E-4BEC-A63F-655B43B20FD4}" type="presParOf" srcId="{5BE659CB-ADCB-4182-A238-9FC36536E8A3}" destId="{EAB6DEE4-2417-4C84-8933-18C083B09649}" srcOrd="0" destOrd="0" presId="urn:microsoft.com/office/officeart/2005/8/layout/list1"/>
    <dgm:cxn modelId="{A731C765-B0F4-4A24-80B3-3A5DF8592ECE}" type="presParOf" srcId="{5BE659CB-ADCB-4182-A238-9FC36536E8A3}" destId="{BDCBDE7D-3136-4306-9098-36DC1EF03726}" srcOrd="1" destOrd="0" presId="urn:microsoft.com/office/officeart/2005/8/layout/list1"/>
    <dgm:cxn modelId="{8F998D85-99E8-4857-B0FF-CE2360BB61A1}" type="presParOf" srcId="{8F2EDA2E-F547-489D-AAF9-F83876F787AB}" destId="{125FB2EB-917C-4CC1-892B-1A31024B14E1}" srcOrd="1" destOrd="0" presId="urn:microsoft.com/office/officeart/2005/8/layout/list1"/>
    <dgm:cxn modelId="{932F9E80-32E4-4BE4-9761-D3335AB81F66}" type="presParOf" srcId="{8F2EDA2E-F547-489D-AAF9-F83876F787AB}" destId="{5398C41F-E6F1-440B-9516-0D34CE15D0E1}" srcOrd="2" destOrd="0" presId="urn:microsoft.com/office/officeart/2005/8/layout/list1"/>
    <dgm:cxn modelId="{313E6F2D-B151-44D0-8319-4178010A84D2}" type="presParOf" srcId="{8F2EDA2E-F547-489D-AAF9-F83876F787AB}" destId="{2FAE3EFC-9678-444F-B315-BD1CA39D4061}" srcOrd="3" destOrd="0" presId="urn:microsoft.com/office/officeart/2005/8/layout/list1"/>
    <dgm:cxn modelId="{41EB954C-E5BA-4200-8770-8DAE7571408E}" type="presParOf" srcId="{8F2EDA2E-F547-489D-AAF9-F83876F787AB}" destId="{28037284-04B8-4D18-A1C4-81962B1DFD55}" srcOrd="4" destOrd="0" presId="urn:microsoft.com/office/officeart/2005/8/layout/list1"/>
    <dgm:cxn modelId="{631C9EE7-7FC2-4603-B808-C245C0BCCA55}" type="presParOf" srcId="{28037284-04B8-4D18-A1C4-81962B1DFD55}" destId="{2D68FC2B-6DE9-481F-AEAC-E4AC42A9D719}" srcOrd="0" destOrd="0" presId="urn:microsoft.com/office/officeart/2005/8/layout/list1"/>
    <dgm:cxn modelId="{ED24A87F-50A0-478F-B964-0BFCF1AF7179}" type="presParOf" srcId="{28037284-04B8-4D18-A1C4-81962B1DFD55}" destId="{478D0EDD-8E5A-4CFF-9741-A74416C1FDEA}" srcOrd="1" destOrd="0" presId="urn:microsoft.com/office/officeart/2005/8/layout/list1"/>
    <dgm:cxn modelId="{1CF0D900-1C4C-4E39-8541-99F988F8424B}" type="presParOf" srcId="{8F2EDA2E-F547-489D-AAF9-F83876F787AB}" destId="{65F955D2-6660-4E3A-A5C2-A6A4A67989DE}" srcOrd="5" destOrd="0" presId="urn:microsoft.com/office/officeart/2005/8/layout/list1"/>
    <dgm:cxn modelId="{A6F0B20D-03B9-4A92-84B1-55C5AAEE4B84}" type="presParOf" srcId="{8F2EDA2E-F547-489D-AAF9-F83876F787AB}" destId="{F4F386F6-5E0C-431C-8A26-7091E51498C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1630E63-2FD6-40D7-82BF-06DC1FB546DF}"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8D183C77-54B2-48CF-BCC3-F7ED4D1A05C1}">
      <dgm:prSet phldrT="[文本]" custT="1"/>
      <dgm:spPr/>
      <dgm:t>
        <a:bodyPr/>
        <a:lstStyle/>
        <a:p>
          <a:pPr>
            <a:buClr>
              <a:schemeClr val="bg2">
                <a:lumMod val="60000"/>
                <a:lumOff val="40000"/>
              </a:schemeClr>
            </a:buClr>
            <a:buSzPct val="60000"/>
            <a:buFont typeface="Wingdings" panose="05000000000000000000" pitchFamily="2" charset="2"/>
            <a:buChar char="p"/>
          </a:pP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传输</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dgm:t>
    </dgm:pt>
    <dgm:pt modelId="{CEB63EC9-2078-4A49-86EF-FCA6D33DC0B0}" type="parTrans" cxnId="{07692B73-77E7-4C7F-BFE8-7BD0F30FB668}">
      <dgm:prSet/>
      <dgm:spPr/>
      <dgm:t>
        <a:bodyPr/>
        <a:lstStyle/>
        <a:p>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dgm:t>
    </dgm:pt>
    <dgm:pt modelId="{2C4D3801-40E7-4942-8EBC-55E179987558}" type="sibTrans" cxnId="{07692B73-77E7-4C7F-BFE8-7BD0F30FB668}">
      <dgm:prSet/>
      <dgm:spPr/>
      <dgm:t>
        <a:bodyPr/>
        <a:lstStyle/>
        <a:p>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dgm:t>
    </dgm:pt>
    <dgm:pt modelId="{9627B7D9-EDC9-4F8D-A45F-4DAFB4F444F8}">
      <dgm:prSet custT="1"/>
      <dgm:spPr/>
      <dgm:t>
        <a:bodyPr lIns="180000" rIns="180000"/>
        <a:lstStyle/>
        <a:p>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sym typeface="+mn-lt"/>
            </a:rPr>
            <a:t>数据传送前：</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sym typeface="+mn-lt"/>
            </a:rPr>
            <a:t>并</a:t>
          </a:r>
          <a:r>
            <a:rPr lang="en-US" altLang="zh-CN" sz="1800" b="1" dirty="0">
              <a:latin typeface="微软雅黑" panose="020B0503020204020204" pitchFamily="34" charset="-122"/>
              <a:ea typeface="微软雅黑" panose="020B0503020204020204" pitchFamily="34" charset="-122"/>
              <a:cs typeface="Times New Roman" panose="02020603050405020304" pitchFamily="18" charset="0"/>
              <a:sym typeface="+mn-lt"/>
            </a:rPr>
            <a:t>-</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sym typeface="+mn-lt"/>
            </a:rPr>
            <a:t>串变换</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sym typeface="+mn-lt"/>
            </a:rPr>
            <a:t>，拆卸；</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sym typeface="+mn-lt"/>
          </a:endParaRPr>
        </a:p>
      </dgm:t>
    </dgm:pt>
    <dgm:pt modelId="{D7A87D78-96C8-4247-8E37-F0BEF926288B}" type="parTrans" cxnId="{76033F7E-1695-4A7D-BA8A-0C832348F00B}">
      <dgm:prSet/>
      <dgm:spPr/>
      <dgm:t>
        <a:bodyPr/>
        <a:lstStyle/>
        <a:p>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dgm:t>
    </dgm:pt>
    <dgm:pt modelId="{D60F34CF-CC6C-4BBB-BB23-2A14991489B3}" type="sibTrans" cxnId="{76033F7E-1695-4A7D-BA8A-0C832348F00B}">
      <dgm:prSet/>
      <dgm:spPr/>
      <dgm:t>
        <a:bodyPr/>
        <a:lstStyle/>
        <a:p>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dgm:t>
    </dgm:pt>
    <dgm:pt modelId="{3298E872-F88E-4417-9304-CAD76AB72006}">
      <dgm:prSet custT="1"/>
      <dgm:spPr/>
      <dgm:t>
        <a:bodyPr lIns="180000" rIns="180000"/>
        <a:lstStyle/>
        <a:p>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sym typeface="+mn-lt"/>
            </a:rPr>
            <a:t>数据接收后：</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sym typeface="+mn-lt"/>
            </a:rPr>
            <a:t>串</a:t>
          </a:r>
          <a:r>
            <a:rPr lang="en-US" altLang="zh-CN" sz="1800" b="1" dirty="0">
              <a:latin typeface="微软雅黑" panose="020B0503020204020204" pitchFamily="34" charset="-122"/>
              <a:ea typeface="微软雅黑" panose="020B0503020204020204" pitchFamily="34" charset="-122"/>
              <a:cs typeface="Times New Roman" panose="02020603050405020304" pitchFamily="18" charset="0"/>
              <a:sym typeface="+mn-lt"/>
            </a:rPr>
            <a:t>-</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sym typeface="+mn-lt"/>
            </a:rPr>
            <a:t>并变换</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sym typeface="+mn-lt"/>
            </a:rPr>
            <a:t>，装配。</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sym typeface="+mn-lt"/>
          </a:endParaRPr>
        </a:p>
      </dgm:t>
    </dgm:pt>
    <dgm:pt modelId="{8BFD896E-D345-49F0-AF55-8AD0BB94C9BE}" type="parTrans" cxnId="{35AB4199-6BA5-4DD3-9000-444EF3AE0782}">
      <dgm:prSet/>
      <dgm:spPr/>
      <dgm:t>
        <a:bodyPr/>
        <a:lstStyle/>
        <a:p>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dgm:t>
    </dgm:pt>
    <dgm:pt modelId="{7022F585-63C3-4C0A-8391-BD35E3245876}" type="sibTrans" cxnId="{35AB4199-6BA5-4DD3-9000-444EF3AE0782}">
      <dgm:prSet/>
      <dgm:spPr/>
      <dgm:t>
        <a:bodyPr/>
        <a:lstStyle/>
        <a:p>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dgm:t>
    </dgm:pt>
    <dgm:pt modelId="{357391FA-FAE4-45AF-ABF0-9E014A516A10}" type="pres">
      <dgm:prSet presAssocID="{21630E63-2FD6-40D7-82BF-06DC1FB546DF}" presName="linear" presStyleCnt="0">
        <dgm:presLayoutVars>
          <dgm:dir/>
          <dgm:animLvl val="lvl"/>
          <dgm:resizeHandles val="exact"/>
        </dgm:presLayoutVars>
      </dgm:prSet>
      <dgm:spPr/>
    </dgm:pt>
    <dgm:pt modelId="{29E0D87A-C94B-498B-A224-5793E820BE6D}" type="pres">
      <dgm:prSet presAssocID="{8D183C77-54B2-48CF-BCC3-F7ED4D1A05C1}" presName="parentLin" presStyleCnt="0"/>
      <dgm:spPr/>
    </dgm:pt>
    <dgm:pt modelId="{7DB8F334-49B4-45BD-92F1-2E608D519603}" type="pres">
      <dgm:prSet presAssocID="{8D183C77-54B2-48CF-BCC3-F7ED4D1A05C1}" presName="parentLeftMargin" presStyleLbl="node1" presStyleIdx="0" presStyleCnt="1"/>
      <dgm:spPr/>
    </dgm:pt>
    <dgm:pt modelId="{6E2230F8-07D8-49E3-B0C5-C6EEFA0FF49C}" type="pres">
      <dgm:prSet presAssocID="{8D183C77-54B2-48CF-BCC3-F7ED4D1A05C1}" presName="parentText" presStyleLbl="node1" presStyleIdx="0" presStyleCnt="1">
        <dgm:presLayoutVars>
          <dgm:chMax val="0"/>
          <dgm:bulletEnabled val="1"/>
        </dgm:presLayoutVars>
      </dgm:prSet>
      <dgm:spPr/>
    </dgm:pt>
    <dgm:pt modelId="{64C7D17A-2863-4983-A588-0B4C2B642AF2}" type="pres">
      <dgm:prSet presAssocID="{8D183C77-54B2-48CF-BCC3-F7ED4D1A05C1}" presName="negativeSpace" presStyleCnt="0"/>
      <dgm:spPr/>
    </dgm:pt>
    <dgm:pt modelId="{9C273C0E-57C4-4895-8EC8-2A75C325A242}" type="pres">
      <dgm:prSet presAssocID="{8D183C77-54B2-48CF-BCC3-F7ED4D1A05C1}" presName="childText" presStyleLbl="conFgAcc1" presStyleIdx="0" presStyleCnt="1">
        <dgm:presLayoutVars>
          <dgm:bulletEnabled val="1"/>
        </dgm:presLayoutVars>
      </dgm:prSet>
      <dgm:spPr/>
    </dgm:pt>
  </dgm:ptLst>
  <dgm:cxnLst>
    <dgm:cxn modelId="{07692B73-77E7-4C7F-BFE8-7BD0F30FB668}" srcId="{21630E63-2FD6-40D7-82BF-06DC1FB546DF}" destId="{8D183C77-54B2-48CF-BCC3-F7ED4D1A05C1}" srcOrd="0" destOrd="0" parTransId="{CEB63EC9-2078-4A49-86EF-FCA6D33DC0B0}" sibTransId="{2C4D3801-40E7-4942-8EBC-55E179987558}"/>
    <dgm:cxn modelId="{76033F7E-1695-4A7D-BA8A-0C832348F00B}" srcId="{8D183C77-54B2-48CF-BCC3-F7ED4D1A05C1}" destId="{9627B7D9-EDC9-4F8D-A45F-4DAFB4F444F8}" srcOrd="0" destOrd="0" parTransId="{D7A87D78-96C8-4247-8E37-F0BEF926288B}" sibTransId="{D60F34CF-CC6C-4BBB-BB23-2A14991489B3}"/>
    <dgm:cxn modelId="{748B378D-CCCD-4C8D-BB41-76237072C9D1}" type="presOf" srcId="{3298E872-F88E-4417-9304-CAD76AB72006}" destId="{9C273C0E-57C4-4895-8EC8-2A75C325A242}" srcOrd="0" destOrd="1" presId="urn:microsoft.com/office/officeart/2005/8/layout/list1"/>
    <dgm:cxn modelId="{35AB4199-6BA5-4DD3-9000-444EF3AE0782}" srcId="{8D183C77-54B2-48CF-BCC3-F7ED4D1A05C1}" destId="{3298E872-F88E-4417-9304-CAD76AB72006}" srcOrd="1" destOrd="0" parTransId="{8BFD896E-D345-49F0-AF55-8AD0BB94C9BE}" sibTransId="{7022F585-63C3-4C0A-8391-BD35E3245876}"/>
    <dgm:cxn modelId="{AC36AAAA-2A55-45E0-BD9A-FB687C61724E}" type="presOf" srcId="{21630E63-2FD6-40D7-82BF-06DC1FB546DF}" destId="{357391FA-FAE4-45AF-ABF0-9E014A516A10}" srcOrd="0" destOrd="0" presId="urn:microsoft.com/office/officeart/2005/8/layout/list1"/>
    <dgm:cxn modelId="{6F2FD6DA-3631-4253-83FF-3C79765BACF8}" type="presOf" srcId="{9627B7D9-EDC9-4F8D-A45F-4DAFB4F444F8}" destId="{9C273C0E-57C4-4895-8EC8-2A75C325A242}" srcOrd="0" destOrd="0" presId="urn:microsoft.com/office/officeart/2005/8/layout/list1"/>
    <dgm:cxn modelId="{B41D7ADB-06B8-4FA5-9D6B-D60656AAADAA}" type="presOf" srcId="{8D183C77-54B2-48CF-BCC3-F7ED4D1A05C1}" destId="{6E2230F8-07D8-49E3-B0C5-C6EEFA0FF49C}" srcOrd="1" destOrd="0" presId="urn:microsoft.com/office/officeart/2005/8/layout/list1"/>
    <dgm:cxn modelId="{64A4B3E1-8292-4344-831C-7B36ABD11F87}" type="presOf" srcId="{8D183C77-54B2-48CF-BCC3-F7ED4D1A05C1}" destId="{7DB8F334-49B4-45BD-92F1-2E608D519603}" srcOrd="0" destOrd="0" presId="urn:microsoft.com/office/officeart/2005/8/layout/list1"/>
    <dgm:cxn modelId="{632B91A0-F4C4-451A-B182-443DE60D1D68}" type="presParOf" srcId="{357391FA-FAE4-45AF-ABF0-9E014A516A10}" destId="{29E0D87A-C94B-498B-A224-5793E820BE6D}" srcOrd="0" destOrd="0" presId="urn:microsoft.com/office/officeart/2005/8/layout/list1"/>
    <dgm:cxn modelId="{743493E7-D7F2-48CD-BE5B-0849692422D4}" type="presParOf" srcId="{29E0D87A-C94B-498B-A224-5793E820BE6D}" destId="{7DB8F334-49B4-45BD-92F1-2E608D519603}" srcOrd="0" destOrd="0" presId="urn:microsoft.com/office/officeart/2005/8/layout/list1"/>
    <dgm:cxn modelId="{4EE628A2-9436-4DD5-854B-8E4280554957}" type="presParOf" srcId="{29E0D87A-C94B-498B-A224-5793E820BE6D}" destId="{6E2230F8-07D8-49E3-B0C5-C6EEFA0FF49C}" srcOrd="1" destOrd="0" presId="urn:microsoft.com/office/officeart/2005/8/layout/list1"/>
    <dgm:cxn modelId="{6D23BB89-2FB6-47FA-A7CE-BAA3291151E6}" type="presParOf" srcId="{357391FA-FAE4-45AF-ABF0-9E014A516A10}" destId="{64C7D17A-2863-4983-A588-0B4C2B642AF2}" srcOrd="1" destOrd="0" presId="urn:microsoft.com/office/officeart/2005/8/layout/list1"/>
    <dgm:cxn modelId="{6824C172-FE12-4C4B-A30C-464BE130B89A}" type="presParOf" srcId="{357391FA-FAE4-45AF-ABF0-9E014A516A10}" destId="{9C273C0E-57C4-4895-8EC8-2A75C325A242}"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6192DC2-D1EF-4127-BC33-534DF9EB3A22}"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994B109A-405C-4E2D-BC94-A5C292D859F9}">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同步控制</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4321457D-AA74-458B-BC68-15C9FACC6A3B}" type="parTrans" cxnId="{EA29B59D-C76B-4450-AC11-B79F546B3F4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194B297-CE41-49CC-860C-FFCEE8F6A2C5}" type="sibTrans" cxnId="{EA29B59D-C76B-4450-AC11-B79F546B3F4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20D2088-6462-43B7-BC35-A8124113CD70}">
      <dgm:prSet custT="1"/>
      <dgm:spPr/>
      <dgm:t>
        <a:bodyPr lIns="72000" rIns="108000"/>
        <a:lstStyle/>
        <a:p>
          <a:r>
            <a:rPr lang="zh-CN" altLang="en-US" sz="1800" b="1" dirty="0">
              <a:latin typeface="微软雅黑" panose="020B0503020204020204" pitchFamily="34" charset="-122"/>
              <a:ea typeface="微软雅黑" panose="020B0503020204020204" pitchFamily="34" charset="-122"/>
              <a:cs typeface="+mn-ea"/>
              <a:sym typeface="+mn-lt"/>
            </a:rPr>
            <a:t>位时间</a:t>
          </a:r>
          <a:r>
            <a:rPr lang="zh-CN" altLang="en-US" sz="1800" dirty="0">
              <a:latin typeface="微软雅黑" panose="020B0503020204020204" pitchFamily="34" charset="-122"/>
              <a:ea typeface="微软雅黑" panose="020B0503020204020204" pitchFamily="34" charset="-122"/>
              <a:cs typeface="+mn-ea"/>
              <a:sym typeface="+mn-lt"/>
            </a:rPr>
            <a:t>：每个二进制位在传输线上占用的时间长度</a:t>
          </a:r>
          <a:endParaRPr lang="en-US" altLang="zh-CN" sz="1800" dirty="0">
            <a:latin typeface="微软雅黑" panose="020B0503020204020204" pitchFamily="34" charset="-122"/>
            <a:ea typeface="微软雅黑" panose="020B0503020204020204" pitchFamily="34" charset="-122"/>
            <a:cs typeface="+mn-ea"/>
            <a:sym typeface="+mn-lt"/>
          </a:endParaRPr>
        </a:p>
      </dgm:t>
    </dgm:pt>
    <dgm:pt modelId="{A9F3E585-738A-4A37-8B99-E28E41C7E512}" type="parTrans" cxnId="{BF0E2608-CAE6-44C9-B5D8-822227D4C57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AE41967-025C-4156-8533-9B44B415A49C}" type="sibTrans" cxnId="{BF0E2608-CAE6-44C9-B5D8-822227D4C57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F6D2271-2EA2-4F3E-8A40-982C39C0E3E9}">
      <dgm:prSet custT="1"/>
      <dgm:spPr/>
      <dgm:t>
        <a:bodyPr/>
        <a:lstStyle/>
        <a:p>
          <a:r>
            <a:rPr lang="zh-CN" altLang="en-US" sz="1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特点</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gm:t>
    </dgm:pt>
    <dgm:pt modelId="{21600CE0-216A-45A4-9111-D647343D4F7A}" type="parTrans" cxnId="{3E7B184D-852B-4906-A458-F745A17E139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151AE47-1614-4187-9AC3-1E6B9A4B9875}" type="sibTrans" cxnId="{3E7B184D-852B-4906-A458-F745A17E139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352AC77-31EB-4BBC-B91A-A72C00789484}">
      <dgm:prSet custT="1"/>
      <dgm:spPr/>
      <dgm:t>
        <a:bodyPr lIns="72000" rIns="108000"/>
        <a:lstStyle/>
        <a:p>
          <a:r>
            <a:rPr lang="zh-CN" altLang="en-US" sz="1800" dirty="0">
              <a:latin typeface="微软雅黑" panose="020B0503020204020204" pitchFamily="34" charset="-122"/>
              <a:ea typeface="微软雅黑" panose="020B0503020204020204" pitchFamily="34" charset="-122"/>
              <a:cs typeface="+mn-ea"/>
              <a:sym typeface="+mn-lt"/>
            </a:rPr>
            <a:t>成本比较低廉、速度慢</a:t>
          </a:r>
          <a:endParaRPr lang="en-US" altLang="zh-CN" sz="1800" dirty="0">
            <a:latin typeface="微软雅黑" panose="020B0503020204020204" pitchFamily="34" charset="-122"/>
            <a:ea typeface="微软雅黑" panose="020B0503020204020204" pitchFamily="34" charset="-122"/>
            <a:cs typeface="+mn-ea"/>
            <a:sym typeface="+mn-lt"/>
          </a:endParaRPr>
        </a:p>
      </dgm:t>
    </dgm:pt>
    <dgm:pt modelId="{CBE249F9-D833-4E8D-A64A-AB3CC1CFCFAC}" type="parTrans" cxnId="{ADE22E0C-FAE5-465C-AE93-4CBAED89B29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8379E3F-223A-4306-83F8-0D240E4173B9}" type="sibTrans" cxnId="{ADE22E0C-FAE5-465C-AE93-4CBAED89B29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F6175E2-767C-4031-AE68-796171727D83}">
      <dgm:prSet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数据格式编码</a:t>
          </a:r>
          <a:endParaRPr lang="en-US" altLang="zh-CN"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61E5960-6290-41C4-8F6C-9D9C2A8E5308}" type="parTrans" cxnId="{9127A622-21BF-477E-BC9E-67C62CCBCA2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AAD751E-E75F-4831-AF01-603C40D414B9}" type="sibTrans" cxnId="{9127A622-21BF-477E-BC9E-67C62CCBCA2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D4C0D6B-8E3C-4675-989D-1C3C540303FC}">
      <dgm:prSet custT="1"/>
      <dgm:spPr/>
      <dgm:t>
        <a:bodyPr lIns="72000" rIns="108000"/>
        <a:lstStyle/>
        <a:p>
          <a:r>
            <a:rPr lang="zh-CN" altLang="en-US" sz="1800" b="1" dirty="0">
              <a:latin typeface="微软雅黑" panose="020B0503020204020204" pitchFamily="34" charset="-122"/>
              <a:ea typeface="微软雅黑" panose="020B0503020204020204" pitchFamily="34" charset="-122"/>
            </a:rPr>
            <a:t>起始位 </a:t>
          </a:r>
          <a:r>
            <a:rPr lang="en-US" altLang="zh-CN" sz="1800" b="1" dirty="0">
              <a:latin typeface="微软雅黑" panose="020B0503020204020204" pitchFamily="34" charset="-122"/>
              <a:ea typeface="微软雅黑" panose="020B0503020204020204" pitchFamily="34" charset="-122"/>
            </a:rPr>
            <a:t>+</a:t>
          </a:r>
          <a:br>
            <a:rPr lang="en-US" altLang="zh-CN" sz="1800" b="1" dirty="0">
              <a:latin typeface="微软雅黑" panose="020B0503020204020204" pitchFamily="34" charset="-122"/>
              <a:ea typeface="微软雅黑" panose="020B0503020204020204" pitchFamily="34" charset="-122"/>
            </a:rPr>
          </a:br>
          <a:r>
            <a:rPr lang="zh-CN" altLang="en-US" sz="1800" b="1" dirty="0">
              <a:latin typeface="微软雅黑" panose="020B0503020204020204" pitchFamily="34" charset="-122"/>
              <a:ea typeface="微软雅黑" panose="020B0503020204020204" pitchFamily="34" charset="-122"/>
            </a:rPr>
            <a:t>数据位 </a:t>
          </a:r>
          <a:r>
            <a:rPr lang="en-US" altLang="zh-CN" sz="1800" b="1" dirty="0">
              <a:latin typeface="微软雅黑" panose="020B0503020204020204" pitchFamily="34" charset="-122"/>
              <a:ea typeface="微软雅黑" panose="020B0503020204020204" pitchFamily="34" charset="-122"/>
            </a:rPr>
            <a:t>+</a:t>
          </a:r>
          <a:br>
            <a:rPr lang="en-US" altLang="zh-CN" sz="1800" b="1" dirty="0">
              <a:latin typeface="微软雅黑" panose="020B0503020204020204" pitchFamily="34" charset="-122"/>
              <a:ea typeface="微软雅黑" panose="020B0503020204020204" pitchFamily="34" charset="-122"/>
            </a:rPr>
          </a:br>
          <a:r>
            <a:rPr lang="zh-CN" altLang="en-US" sz="1800" b="1" dirty="0">
              <a:latin typeface="微软雅黑" panose="020B0503020204020204" pitchFamily="34" charset="-122"/>
              <a:ea typeface="微软雅黑" panose="020B0503020204020204" pitchFamily="34" charset="-122"/>
            </a:rPr>
            <a:t>校验位 </a:t>
          </a:r>
          <a:r>
            <a:rPr lang="en-US" altLang="zh-CN" sz="1800" b="1" dirty="0">
              <a:latin typeface="微软雅黑" panose="020B0503020204020204" pitchFamily="34" charset="-122"/>
              <a:ea typeface="微软雅黑" panose="020B0503020204020204" pitchFamily="34" charset="-122"/>
            </a:rPr>
            <a:t>+</a:t>
          </a:r>
          <a:br>
            <a:rPr lang="en-US" altLang="zh-CN" sz="1800" b="1" dirty="0">
              <a:latin typeface="微软雅黑" panose="020B0503020204020204" pitchFamily="34" charset="-122"/>
              <a:ea typeface="微软雅黑" panose="020B0503020204020204" pitchFamily="34" charset="-122"/>
            </a:rPr>
          </a:br>
          <a:r>
            <a:rPr lang="zh-CN" altLang="en-US" sz="1800" b="1" dirty="0">
              <a:latin typeface="微软雅黑" panose="020B0503020204020204" pitchFamily="34" charset="-122"/>
              <a:ea typeface="微软雅黑" panose="020B0503020204020204" pitchFamily="34" charset="-122"/>
            </a:rPr>
            <a:t>停止位</a:t>
          </a:r>
        </a:p>
      </dgm:t>
    </dgm:pt>
    <dgm:pt modelId="{3DB24A81-A9E0-43DB-AA2E-2D0630A7E801}" type="parTrans" cxnId="{57ACE0CD-1F38-48B1-9200-B99B497CEE1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1B96801-8BCA-4064-8BB9-DF60208737C6}" type="sibTrans" cxnId="{57ACE0CD-1F38-48B1-9200-B99B497CEE1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D78D44C-B8C9-4C7A-806A-8DDAC90DAA16}">
      <dgm:prSet custT="1"/>
      <dgm:spPr/>
      <dgm:t>
        <a:bodyPr/>
        <a:lstStyle/>
        <a:p>
          <a:r>
            <a:rPr lang="zh-CN" altLang="en-US"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波特率</a:t>
          </a:r>
          <a:r>
            <a:rPr lang="en-US" altLang="zh-CN" sz="18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dgm:t>
    </dgm:pt>
    <dgm:pt modelId="{7F74580A-BD57-4132-94E9-0EBD066E0EC8}" type="parTrans" cxnId="{5D497F43-8063-4C95-8493-FEDDC0812D3F}">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E0241AE-9FC2-4680-A109-F58B54B82734}" type="sibTrans" cxnId="{5D497F43-8063-4C95-8493-FEDDC0812D3F}">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5D56E99-E3CA-46C3-9A1F-4B5BD5705ABD}">
      <dgm:prSet custT="1"/>
      <dgm:spPr/>
      <dgm:t>
        <a:bodyPr lIns="72000" rIns="108000"/>
        <a:lstStyle/>
        <a:p>
          <a:r>
            <a:rPr lang="zh-CN" altLang="en-US" sz="1800" b="1" dirty="0">
              <a:latin typeface="微软雅黑" panose="020B0503020204020204" pitchFamily="34" charset="-122"/>
              <a:ea typeface="微软雅黑" panose="020B0503020204020204" pitchFamily="34" charset="-122"/>
            </a:rPr>
            <a:t>每秒钟传送的二进制位数</a:t>
          </a:r>
        </a:p>
      </dgm:t>
    </dgm:pt>
    <dgm:pt modelId="{86A1C99B-D754-4201-9AFA-60FFEC0D9231}" type="parTrans" cxnId="{7FAEB903-9197-4547-89E6-4C0C9178035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148BDA9-80F1-4CCC-BD22-B1A1C2F69CAF}" type="sibTrans" cxnId="{7FAEB903-9197-4547-89E6-4C0C9178035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745C15C-C4EB-4B96-AC81-C8D61B59724C}" type="pres">
      <dgm:prSet presAssocID="{56192DC2-D1EF-4127-BC33-534DF9EB3A22}" presName="Name0" presStyleCnt="0">
        <dgm:presLayoutVars>
          <dgm:dir/>
          <dgm:animLvl val="lvl"/>
          <dgm:resizeHandles val="exact"/>
        </dgm:presLayoutVars>
      </dgm:prSet>
      <dgm:spPr/>
    </dgm:pt>
    <dgm:pt modelId="{DE819449-E793-4628-ACA6-F344D9E0D740}" type="pres">
      <dgm:prSet presAssocID="{994B109A-405C-4E2D-BC94-A5C292D859F9}" presName="composite" presStyleCnt="0"/>
      <dgm:spPr/>
    </dgm:pt>
    <dgm:pt modelId="{853B20CA-E9C3-46EB-992F-868BB26FBC88}" type="pres">
      <dgm:prSet presAssocID="{994B109A-405C-4E2D-BC94-A5C292D859F9}" presName="parTx" presStyleLbl="alignNode1" presStyleIdx="0" presStyleCnt="4">
        <dgm:presLayoutVars>
          <dgm:chMax val="0"/>
          <dgm:chPref val="0"/>
          <dgm:bulletEnabled val="1"/>
        </dgm:presLayoutVars>
      </dgm:prSet>
      <dgm:spPr/>
    </dgm:pt>
    <dgm:pt modelId="{B223C7E5-FB74-45E7-B4A2-960FE817A9DC}" type="pres">
      <dgm:prSet presAssocID="{994B109A-405C-4E2D-BC94-A5C292D859F9}" presName="desTx" presStyleLbl="alignAccFollowNode1" presStyleIdx="0" presStyleCnt="4">
        <dgm:presLayoutVars>
          <dgm:bulletEnabled val="1"/>
        </dgm:presLayoutVars>
      </dgm:prSet>
      <dgm:spPr/>
    </dgm:pt>
    <dgm:pt modelId="{7A9B2A0F-65F1-44F4-9AB4-1352BCC2862B}" type="pres">
      <dgm:prSet presAssocID="{2194B297-CE41-49CC-860C-FFCEE8F6A2C5}" presName="space" presStyleCnt="0"/>
      <dgm:spPr/>
    </dgm:pt>
    <dgm:pt modelId="{2FD21E65-8248-40CF-A3D6-27D7C24081F4}" type="pres">
      <dgm:prSet presAssocID="{CF6D2271-2EA2-4F3E-8A40-982C39C0E3E9}" presName="composite" presStyleCnt="0"/>
      <dgm:spPr/>
    </dgm:pt>
    <dgm:pt modelId="{BB267617-3B92-42E1-8354-FD427EC45A78}" type="pres">
      <dgm:prSet presAssocID="{CF6D2271-2EA2-4F3E-8A40-982C39C0E3E9}" presName="parTx" presStyleLbl="alignNode1" presStyleIdx="1" presStyleCnt="4">
        <dgm:presLayoutVars>
          <dgm:chMax val="0"/>
          <dgm:chPref val="0"/>
          <dgm:bulletEnabled val="1"/>
        </dgm:presLayoutVars>
      </dgm:prSet>
      <dgm:spPr/>
    </dgm:pt>
    <dgm:pt modelId="{E94FFE7D-2AC3-49C9-B8DD-E3A41CB60044}" type="pres">
      <dgm:prSet presAssocID="{CF6D2271-2EA2-4F3E-8A40-982C39C0E3E9}" presName="desTx" presStyleLbl="alignAccFollowNode1" presStyleIdx="1" presStyleCnt="4">
        <dgm:presLayoutVars>
          <dgm:bulletEnabled val="1"/>
        </dgm:presLayoutVars>
      </dgm:prSet>
      <dgm:spPr/>
    </dgm:pt>
    <dgm:pt modelId="{D0C9B086-C15A-41BB-AB22-25C0960FB854}" type="pres">
      <dgm:prSet presAssocID="{F151AE47-1614-4187-9AC3-1E6B9A4B9875}" presName="space" presStyleCnt="0"/>
      <dgm:spPr/>
    </dgm:pt>
    <dgm:pt modelId="{84E6146F-3A09-4072-AAA8-2DCF49F088DC}" type="pres">
      <dgm:prSet presAssocID="{4F6175E2-767C-4031-AE68-796171727D83}" presName="composite" presStyleCnt="0"/>
      <dgm:spPr/>
    </dgm:pt>
    <dgm:pt modelId="{61DCC3A6-EA7B-45AF-B60E-3A40631F7382}" type="pres">
      <dgm:prSet presAssocID="{4F6175E2-767C-4031-AE68-796171727D83}" presName="parTx" presStyleLbl="alignNode1" presStyleIdx="2" presStyleCnt="4">
        <dgm:presLayoutVars>
          <dgm:chMax val="0"/>
          <dgm:chPref val="0"/>
          <dgm:bulletEnabled val="1"/>
        </dgm:presLayoutVars>
      </dgm:prSet>
      <dgm:spPr/>
    </dgm:pt>
    <dgm:pt modelId="{D1EDBEDC-129B-4DEF-85B8-761033594EF2}" type="pres">
      <dgm:prSet presAssocID="{4F6175E2-767C-4031-AE68-796171727D83}" presName="desTx" presStyleLbl="alignAccFollowNode1" presStyleIdx="2" presStyleCnt="4">
        <dgm:presLayoutVars>
          <dgm:bulletEnabled val="1"/>
        </dgm:presLayoutVars>
      </dgm:prSet>
      <dgm:spPr/>
    </dgm:pt>
    <dgm:pt modelId="{602BE477-A9F2-4CE2-BA3C-476B72CA886F}" type="pres">
      <dgm:prSet presAssocID="{2AAD751E-E75F-4831-AF01-603C40D414B9}" presName="space" presStyleCnt="0"/>
      <dgm:spPr/>
    </dgm:pt>
    <dgm:pt modelId="{4EF95F52-0B5A-49FC-AA1B-CDB114FC5FB0}" type="pres">
      <dgm:prSet presAssocID="{2D78D44C-B8C9-4C7A-806A-8DDAC90DAA16}" presName="composite" presStyleCnt="0"/>
      <dgm:spPr/>
    </dgm:pt>
    <dgm:pt modelId="{5CC50FD1-B8AE-47BD-9C05-A896DA427F78}" type="pres">
      <dgm:prSet presAssocID="{2D78D44C-B8C9-4C7A-806A-8DDAC90DAA16}" presName="parTx" presStyleLbl="alignNode1" presStyleIdx="3" presStyleCnt="4">
        <dgm:presLayoutVars>
          <dgm:chMax val="0"/>
          <dgm:chPref val="0"/>
          <dgm:bulletEnabled val="1"/>
        </dgm:presLayoutVars>
      </dgm:prSet>
      <dgm:spPr/>
    </dgm:pt>
    <dgm:pt modelId="{9EC88472-D576-4289-8341-9F537A837D65}" type="pres">
      <dgm:prSet presAssocID="{2D78D44C-B8C9-4C7A-806A-8DDAC90DAA16}" presName="desTx" presStyleLbl="alignAccFollowNode1" presStyleIdx="3" presStyleCnt="4">
        <dgm:presLayoutVars>
          <dgm:bulletEnabled val="1"/>
        </dgm:presLayoutVars>
      </dgm:prSet>
      <dgm:spPr/>
    </dgm:pt>
  </dgm:ptLst>
  <dgm:cxnLst>
    <dgm:cxn modelId="{7FAEB903-9197-4547-89E6-4C0C91780355}" srcId="{2D78D44C-B8C9-4C7A-806A-8DDAC90DAA16}" destId="{65D56E99-E3CA-46C3-9A1F-4B5BD5705ABD}" srcOrd="0" destOrd="0" parTransId="{86A1C99B-D754-4201-9AFA-60FFEC0D9231}" sibTransId="{8148BDA9-80F1-4CCC-BD22-B1A1C2F69CAF}"/>
    <dgm:cxn modelId="{BF0E2608-CAE6-44C9-B5D8-822227D4C576}" srcId="{994B109A-405C-4E2D-BC94-A5C292D859F9}" destId="{E20D2088-6462-43B7-BC35-A8124113CD70}" srcOrd="0" destOrd="0" parTransId="{A9F3E585-738A-4A37-8B99-E28E41C7E512}" sibTransId="{DAE41967-025C-4156-8533-9B44B415A49C}"/>
    <dgm:cxn modelId="{ADE22E0C-FAE5-465C-AE93-4CBAED89B29B}" srcId="{CF6D2271-2EA2-4F3E-8A40-982C39C0E3E9}" destId="{8352AC77-31EB-4BBC-B91A-A72C00789484}" srcOrd="0" destOrd="0" parTransId="{CBE249F9-D833-4E8D-A64A-AB3CC1CFCFAC}" sibTransId="{58379E3F-223A-4306-83F8-0D240E4173B9}"/>
    <dgm:cxn modelId="{9127A622-21BF-477E-BC9E-67C62CCBCA21}" srcId="{56192DC2-D1EF-4127-BC33-534DF9EB3A22}" destId="{4F6175E2-767C-4031-AE68-796171727D83}" srcOrd="2" destOrd="0" parTransId="{061E5960-6290-41C4-8F6C-9D9C2A8E5308}" sibTransId="{2AAD751E-E75F-4831-AF01-603C40D414B9}"/>
    <dgm:cxn modelId="{AA537B3A-082B-42E9-ACFA-481D629AA58B}" type="presOf" srcId="{4F6175E2-767C-4031-AE68-796171727D83}" destId="{61DCC3A6-EA7B-45AF-B60E-3A40631F7382}" srcOrd="0" destOrd="0" presId="urn:microsoft.com/office/officeart/2005/8/layout/hList1"/>
    <dgm:cxn modelId="{5D497F43-8063-4C95-8493-FEDDC0812D3F}" srcId="{56192DC2-D1EF-4127-BC33-534DF9EB3A22}" destId="{2D78D44C-B8C9-4C7A-806A-8DDAC90DAA16}" srcOrd="3" destOrd="0" parTransId="{7F74580A-BD57-4132-94E9-0EBD066E0EC8}" sibTransId="{CE0241AE-9FC2-4680-A109-F58B54B82734}"/>
    <dgm:cxn modelId="{5698456A-017B-4F6B-A7CD-A40B9A1B70FE}" type="presOf" srcId="{65D56E99-E3CA-46C3-9A1F-4B5BD5705ABD}" destId="{9EC88472-D576-4289-8341-9F537A837D65}" srcOrd="0" destOrd="0" presId="urn:microsoft.com/office/officeart/2005/8/layout/hList1"/>
    <dgm:cxn modelId="{24C8E64C-D6FE-4FBB-8745-B6FFE7282A74}" type="presOf" srcId="{CF6D2271-2EA2-4F3E-8A40-982C39C0E3E9}" destId="{BB267617-3B92-42E1-8354-FD427EC45A78}" srcOrd="0" destOrd="0" presId="urn:microsoft.com/office/officeart/2005/8/layout/hList1"/>
    <dgm:cxn modelId="{3E7B184D-852B-4906-A458-F745A17E1392}" srcId="{56192DC2-D1EF-4127-BC33-534DF9EB3A22}" destId="{CF6D2271-2EA2-4F3E-8A40-982C39C0E3E9}" srcOrd="1" destOrd="0" parTransId="{21600CE0-216A-45A4-9111-D647343D4F7A}" sibTransId="{F151AE47-1614-4187-9AC3-1E6B9A4B9875}"/>
    <dgm:cxn modelId="{987F1B73-FC20-4ADD-9FE7-A8F1D8AFC62E}" type="presOf" srcId="{E20D2088-6462-43B7-BC35-A8124113CD70}" destId="{B223C7E5-FB74-45E7-B4A2-960FE817A9DC}" srcOrd="0" destOrd="0" presId="urn:microsoft.com/office/officeart/2005/8/layout/hList1"/>
    <dgm:cxn modelId="{DABAA289-8327-4297-9003-78711780DF0F}" type="presOf" srcId="{994B109A-405C-4E2D-BC94-A5C292D859F9}" destId="{853B20CA-E9C3-46EB-992F-868BB26FBC88}" srcOrd="0" destOrd="0" presId="urn:microsoft.com/office/officeart/2005/8/layout/hList1"/>
    <dgm:cxn modelId="{8E360294-E313-4D16-91C9-0760A3CDF724}" type="presOf" srcId="{8352AC77-31EB-4BBC-B91A-A72C00789484}" destId="{E94FFE7D-2AC3-49C9-B8DD-E3A41CB60044}" srcOrd="0" destOrd="0" presId="urn:microsoft.com/office/officeart/2005/8/layout/hList1"/>
    <dgm:cxn modelId="{EA29B59D-C76B-4450-AC11-B79F546B3F49}" srcId="{56192DC2-D1EF-4127-BC33-534DF9EB3A22}" destId="{994B109A-405C-4E2D-BC94-A5C292D859F9}" srcOrd="0" destOrd="0" parTransId="{4321457D-AA74-458B-BC68-15C9FACC6A3B}" sibTransId="{2194B297-CE41-49CC-860C-FFCEE8F6A2C5}"/>
    <dgm:cxn modelId="{E19670A2-D18A-4442-92CC-161B0A3643EF}" type="presOf" srcId="{56192DC2-D1EF-4127-BC33-534DF9EB3A22}" destId="{C745C15C-C4EB-4B96-AC81-C8D61B59724C}" srcOrd="0" destOrd="0" presId="urn:microsoft.com/office/officeart/2005/8/layout/hList1"/>
    <dgm:cxn modelId="{26D4FFB3-441F-4BF1-B76C-E78FCD262833}" type="presOf" srcId="{AD4C0D6B-8E3C-4675-989D-1C3C540303FC}" destId="{D1EDBEDC-129B-4DEF-85B8-761033594EF2}" srcOrd="0" destOrd="0" presId="urn:microsoft.com/office/officeart/2005/8/layout/hList1"/>
    <dgm:cxn modelId="{1AD6ECB5-A2E1-4694-A03A-9F87BE0455B3}" type="presOf" srcId="{2D78D44C-B8C9-4C7A-806A-8DDAC90DAA16}" destId="{5CC50FD1-B8AE-47BD-9C05-A896DA427F78}" srcOrd="0" destOrd="0" presId="urn:microsoft.com/office/officeart/2005/8/layout/hList1"/>
    <dgm:cxn modelId="{57ACE0CD-1F38-48B1-9200-B99B497CEE13}" srcId="{4F6175E2-767C-4031-AE68-796171727D83}" destId="{AD4C0D6B-8E3C-4675-989D-1C3C540303FC}" srcOrd="0" destOrd="0" parTransId="{3DB24A81-A9E0-43DB-AA2E-2D0630A7E801}" sibTransId="{C1B96801-8BCA-4064-8BB9-DF60208737C6}"/>
    <dgm:cxn modelId="{F07FE269-9E63-47B6-ADD9-9A232D7A1C5B}" type="presParOf" srcId="{C745C15C-C4EB-4B96-AC81-C8D61B59724C}" destId="{DE819449-E793-4628-ACA6-F344D9E0D740}" srcOrd="0" destOrd="0" presId="urn:microsoft.com/office/officeart/2005/8/layout/hList1"/>
    <dgm:cxn modelId="{FD3F2DA8-006A-4F88-8026-C78EA798267C}" type="presParOf" srcId="{DE819449-E793-4628-ACA6-F344D9E0D740}" destId="{853B20CA-E9C3-46EB-992F-868BB26FBC88}" srcOrd="0" destOrd="0" presId="urn:microsoft.com/office/officeart/2005/8/layout/hList1"/>
    <dgm:cxn modelId="{A0D18E55-4034-4704-AD64-724E817E456D}" type="presParOf" srcId="{DE819449-E793-4628-ACA6-F344D9E0D740}" destId="{B223C7E5-FB74-45E7-B4A2-960FE817A9DC}" srcOrd="1" destOrd="0" presId="urn:microsoft.com/office/officeart/2005/8/layout/hList1"/>
    <dgm:cxn modelId="{00CDC72A-4992-43F7-B8CE-657BD7F7912B}" type="presParOf" srcId="{C745C15C-C4EB-4B96-AC81-C8D61B59724C}" destId="{7A9B2A0F-65F1-44F4-9AB4-1352BCC2862B}" srcOrd="1" destOrd="0" presId="urn:microsoft.com/office/officeart/2005/8/layout/hList1"/>
    <dgm:cxn modelId="{B4A3EB62-E09C-49C0-9989-2EE105BC5A1E}" type="presParOf" srcId="{C745C15C-C4EB-4B96-AC81-C8D61B59724C}" destId="{2FD21E65-8248-40CF-A3D6-27D7C24081F4}" srcOrd="2" destOrd="0" presId="urn:microsoft.com/office/officeart/2005/8/layout/hList1"/>
    <dgm:cxn modelId="{32CE75C7-8672-45E1-9DF6-47FBAAE23E5B}" type="presParOf" srcId="{2FD21E65-8248-40CF-A3D6-27D7C24081F4}" destId="{BB267617-3B92-42E1-8354-FD427EC45A78}" srcOrd="0" destOrd="0" presId="urn:microsoft.com/office/officeart/2005/8/layout/hList1"/>
    <dgm:cxn modelId="{976D9679-B690-43DB-A52E-B110E42824B0}" type="presParOf" srcId="{2FD21E65-8248-40CF-A3D6-27D7C24081F4}" destId="{E94FFE7D-2AC3-49C9-B8DD-E3A41CB60044}" srcOrd="1" destOrd="0" presId="urn:microsoft.com/office/officeart/2005/8/layout/hList1"/>
    <dgm:cxn modelId="{036237F1-8590-4473-9D04-CA26AF791A79}" type="presParOf" srcId="{C745C15C-C4EB-4B96-AC81-C8D61B59724C}" destId="{D0C9B086-C15A-41BB-AB22-25C0960FB854}" srcOrd="3" destOrd="0" presId="urn:microsoft.com/office/officeart/2005/8/layout/hList1"/>
    <dgm:cxn modelId="{5734DD14-DC85-4A95-A495-7364BB8B62B1}" type="presParOf" srcId="{C745C15C-C4EB-4B96-AC81-C8D61B59724C}" destId="{84E6146F-3A09-4072-AAA8-2DCF49F088DC}" srcOrd="4" destOrd="0" presId="urn:microsoft.com/office/officeart/2005/8/layout/hList1"/>
    <dgm:cxn modelId="{DD2605B4-C8DF-4AA3-8A9F-E8274C23EA43}" type="presParOf" srcId="{84E6146F-3A09-4072-AAA8-2DCF49F088DC}" destId="{61DCC3A6-EA7B-45AF-B60E-3A40631F7382}" srcOrd="0" destOrd="0" presId="urn:microsoft.com/office/officeart/2005/8/layout/hList1"/>
    <dgm:cxn modelId="{45632ABF-AAD9-4407-AEAC-E09DC7D093EB}" type="presParOf" srcId="{84E6146F-3A09-4072-AAA8-2DCF49F088DC}" destId="{D1EDBEDC-129B-4DEF-85B8-761033594EF2}" srcOrd="1" destOrd="0" presId="urn:microsoft.com/office/officeart/2005/8/layout/hList1"/>
    <dgm:cxn modelId="{ED2C2AFA-02A9-4733-AE5D-41D077FDFB35}" type="presParOf" srcId="{C745C15C-C4EB-4B96-AC81-C8D61B59724C}" destId="{602BE477-A9F2-4CE2-BA3C-476B72CA886F}" srcOrd="5" destOrd="0" presId="urn:microsoft.com/office/officeart/2005/8/layout/hList1"/>
    <dgm:cxn modelId="{0E3A1029-15E7-45A2-9488-09DCC28A1A46}" type="presParOf" srcId="{C745C15C-C4EB-4B96-AC81-C8D61B59724C}" destId="{4EF95F52-0B5A-49FC-AA1B-CDB114FC5FB0}" srcOrd="6" destOrd="0" presId="urn:microsoft.com/office/officeart/2005/8/layout/hList1"/>
    <dgm:cxn modelId="{9453C86F-8D1E-4CE7-BB75-5EAFD8D18982}" type="presParOf" srcId="{4EF95F52-0B5A-49FC-AA1B-CDB114FC5FB0}" destId="{5CC50FD1-B8AE-47BD-9C05-A896DA427F78}" srcOrd="0" destOrd="0" presId="urn:microsoft.com/office/officeart/2005/8/layout/hList1"/>
    <dgm:cxn modelId="{9E30CC29-C441-4BB7-9616-D87E1ABCA5D1}" type="presParOf" srcId="{4EF95F52-0B5A-49FC-AA1B-CDB114FC5FB0}" destId="{9EC88472-D576-4289-8341-9F537A837D6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7B379A4-8DAB-40B4-8438-3F85A83BE6E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C5323A8F-9B0F-45FB-8D40-8D4D873915AB}">
      <dgm:prSet phldrT="[文本]" custT="1"/>
      <dgm:spPr/>
      <dgm:t>
        <a:bodyPr/>
        <a:lstStyle/>
        <a:p>
          <a:pPr>
            <a:buFont typeface="Wingdings" pitchFamily="2" charset="2"/>
            <a:buNone/>
          </a:pPr>
          <a:r>
            <a:rPr lang="zh-CN" altLang="en-US" sz="20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波特率是多少 </a:t>
          </a:r>
          <a:r>
            <a:rPr lang="en-US" altLang="zh-CN" sz="20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t>
          </a:r>
          <a:endParaRPr lang="zh-CN" altLang="en-US" sz="2000" b="1" dirty="0">
            <a:effectLst>
              <a:outerShdw blurRad="38100" dist="38100" dir="2700000" algn="tl">
                <a:srgbClr val="000000">
                  <a:alpha val="43137"/>
                </a:srgbClr>
              </a:outerShdw>
            </a:effectLst>
          </a:endParaRPr>
        </a:p>
      </dgm:t>
    </dgm:pt>
    <dgm:pt modelId="{4AD140C4-AC90-40A5-93A9-EBEE71C08298}" type="parTrans" cxnId="{FE8416A3-238C-4F71-A8F2-3D5318704609}">
      <dgm:prSet/>
      <dgm:spPr/>
      <dgm:t>
        <a:bodyPr/>
        <a:lstStyle/>
        <a:p>
          <a:endParaRPr lang="zh-CN" altLang="en-US" sz="2000"/>
        </a:p>
      </dgm:t>
    </dgm:pt>
    <dgm:pt modelId="{A336E097-7844-465D-B460-CC3F4407D66F}" type="sibTrans" cxnId="{FE8416A3-238C-4F71-A8F2-3D5318704609}">
      <dgm:prSet/>
      <dgm:spPr/>
      <dgm:t>
        <a:bodyPr/>
        <a:lstStyle/>
        <a:p>
          <a:endParaRPr lang="zh-CN" altLang="en-US" sz="2000"/>
        </a:p>
      </dgm:t>
    </dgm:pt>
    <dgm:pt modelId="{59EA88AA-1327-4115-980B-C512DD47155B}">
      <dgm:prSet custT="1"/>
      <dgm:spPr/>
      <dgm: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lt"/>
            </a:rPr>
            <a:t>波特率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lt"/>
            </a:rPr>
            <a:t>= 10</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lt"/>
            </a:rPr>
            <a:t>位</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lt"/>
            </a:rPr>
            <a:t>×120/</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lt"/>
            </a:rPr>
            <a:t>秒</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lt"/>
            </a:rPr>
            <a:t>=1200</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lt"/>
            </a:rPr>
            <a:t>波特</a:t>
          </a:r>
        </a:p>
      </dgm:t>
    </dgm:pt>
    <dgm:pt modelId="{008C803A-0E89-4749-B4D9-8CC538C12D47}" type="parTrans" cxnId="{0AD09A45-86EA-4246-83EE-FC93420EE54D}">
      <dgm:prSet/>
      <dgm:spPr/>
      <dgm:t>
        <a:bodyPr/>
        <a:lstStyle/>
        <a:p>
          <a:endParaRPr lang="zh-CN" altLang="en-US" sz="2000"/>
        </a:p>
      </dgm:t>
    </dgm:pt>
    <dgm:pt modelId="{206B0C89-4D09-4D8F-B2B4-E21E82A88B2D}" type="sibTrans" cxnId="{0AD09A45-86EA-4246-83EE-FC93420EE54D}">
      <dgm:prSet/>
      <dgm:spPr/>
      <dgm:t>
        <a:bodyPr/>
        <a:lstStyle/>
        <a:p>
          <a:endParaRPr lang="zh-CN" altLang="en-US" sz="2000"/>
        </a:p>
      </dgm:t>
    </dgm:pt>
    <dgm:pt modelId="{A8573576-EC2E-45CF-83BC-593B7D9EBADB}">
      <dgm:prSet custT="1"/>
      <dgm:spPr/>
      <dgm:t>
        <a:bodyPr/>
        <a:lstStyle/>
        <a:p>
          <a:r>
            <a:rPr lang="zh-CN" altLang="en-US" sz="20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位时间是多少 </a:t>
          </a:r>
          <a:r>
            <a:rPr lang="en-US" altLang="zh-CN" sz="20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t>
          </a:r>
        </a:p>
      </dgm:t>
    </dgm:pt>
    <dgm:pt modelId="{95112D2B-AB88-4162-80B7-65384171815E}" type="parTrans" cxnId="{D6990825-1951-42A9-BB06-FDA9D0D3EE3E}">
      <dgm:prSet/>
      <dgm:spPr/>
      <dgm:t>
        <a:bodyPr/>
        <a:lstStyle/>
        <a:p>
          <a:endParaRPr lang="zh-CN" altLang="en-US" sz="2000"/>
        </a:p>
      </dgm:t>
    </dgm:pt>
    <dgm:pt modelId="{7ACB79DE-A363-463C-82AE-AE600A57DF10}" type="sibTrans" cxnId="{D6990825-1951-42A9-BB06-FDA9D0D3EE3E}">
      <dgm:prSet/>
      <dgm:spPr/>
      <dgm:t>
        <a:bodyPr/>
        <a:lstStyle/>
        <a:p>
          <a:endParaRPr lang="zh-CN" altLang="en-US" sz="2000"/>
        </a:p>
      </dgm:t>
    </dgm:pt>
    <dgm:pt modelId="{97774A97-D091-4330-A161-784444A327B4}">
      <dgm:prSet custT="1"/>
      <dgm:spPr/>
      <dgm:t>
        <a:bodyPr/>
        <a:lstStyle/>
        <a:p>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lt"/>
            </a:rPr>
            <a:t>位时间是波特率的倒数：</a:t>
          </a:r>
        </a:p>
      </dgm:t>
    </dgm:pt>
    <dgm:pt modelId="{037D7DAF-F991-4101-83B9-DB5847662624}" type="parTrans" cxnId="{4797938B-EB08-43AE-B924-E4FE7517C310}">
      <dgm:prSet/>
      <dgm:spPr/>
      <dgm:t>
        <a:bodyPr/>
        <a:lstStyle/>
        <a:p>
          <a:endParaRPr lang="zh-CN" altLang="en-US" sz="2000"/>
        </a:p>
      </dgm:t>
    </dgm:pt>
    <dgm:pt modelId="{4440928D-3426-4167-973A-7129AD9E1AB4}" type="sibTrans" cxnId="{4797938B-EB08-43AE-B924-E4FE7517C310}">
      <dgm:prSet/>
      <dgm:spPr/>
      <dgm:t>
        <a:bodyPr/>
        <a:lstStyle/>
        <a:p>
          <a:endParaRPr lang="zh-CN" altLang="en-US" sz="2000"/>
        </a:p>
      </dgm:t>
    </dgm:pt>
    <dgm:pt modelId="{E3524C8C-5959-42B8-91F7-697F1CC76A37}">
      <dgm:prSet custT="1"/>
      <dgm:spPr/>
      <dgm:t>
        <a:bodyPr/>
        <a:lstStyle/>
        <a:p>
          <a:r>
            <a:rPr lang="en-US" altLang="zh-CN" sz="2000" i="1" dirty="0">
              <a:latin typeface="Times New Roman" panose="02020603050405020304" pitchFamily="18" charset="0"/>
              <a:ea typeface="楷体" panose="02010609060101010101" pitchFamily="49" charset="-122"/>
              <a:cs typeface="Times New Roman" panose="02020603050405020304" pitchFamily="18" charset="0"/>
              <a:sym typeface="+mn-lt"/>
            </a:rPr>
            <a:t>T</a:t>
          </a:r>
          <a:r>
            <a:rPr lang="en-US" altLang="zh-CN" sz="2000" i="1" baseline="-25000" dirty="0">
              <a:latin typeface="Times New Roman" panose="02020603050405020304" pitchFamily="18" charset="0"/>
              <a:ea typeface="楷体" panose="02010609060101010101" pitchFamily="49" charset="-122"/>
              <a:cs typeface="Times New Roman" panose="02020603050405020304" pitchFamily="18" charset="0"/>
              <a:sym typeface="+mn-lt"/>
            </a:rPr>
            <a:t>d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lt"/>
            </a:rPr>
            <a:t>= 1/1200 = 0.833 </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lt"/>
            </a:rPr>
            <a:t> 10</a:t>
          </a:r>
          <a:r>
            <a:rPr lang="en-US" altLang="zh-CN" sz="2000" baseline="30000" dirty="0">
              <a:latin typeface="Times New Roman" panose="02020603050405020304" pitchFamily="18" charset="0"/>
              <a:ea typeface="楷体" panose="02010609060101010101" pitchFamily="49" charset="-122"/>
              <a:cs typeface="Times New Roman" panose="02020603050405020304" pitchFamily="18" charset="0"/>
              <a:sym typeface="+mn-lt"/>
            </a:rPr>
            <a:t>-3</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lt"/>
            </a:rPr>
            <a:t>s = 0.833ms</a:t>
          </a:r>
          <a:endParaRPr lang="zh-CN" altLang="en-US" sz="2000" dirty="0"/>
        </a:p>
      </dgm:t>
    </dgm:pt>
    <dgm:pt modelId="{C15F38F4-B8AB-44D3-B0A9-E02EA2975724}" type="parTrans" cxnId="{B1D53657-C761-4A10-B6F3-1553A421FDA0}">
      <dgm:prSet/>
      <dgm:spPr/>
      <dgm:t>
        <a:bodyPr/>
        <a:lstStyle/>
        <a:p>
          <a:endParaRPr lang="zh-CN" altLang="en-US" sz="2000"/>
        </a:p>
      </dgm:t>
    </dgm:pt>
    <dgm:pt modelId="{7EBEC0CC-EBE5-4577-B1FE-94E79C42D886}" type="sibTrans" cxnId="{B1D53657-C761-4A10-B6F3-1553A421FDA0}">
      <dgm:prSet/>
      <dgm:spPr/>
      <dgm:t>
        <a:bodyPr/>
        <a:lstStyle/>
        <a:p>
          <a:endParaRPr lang="zh-CN" altLang="en-US" sz="2000"/>
        </a:p>
      </dgm:t>
    </dgm:pt>
    <dgm:pt modelId="{AEB73DF1-A268-45BB-8880-220F1B06ABEA}" type="pres">
      <dgm:prSet presAssocID="{C7B379A4-8DAB-40B4-8438-3F85A83BE6E9}" presName="linear" presStyleCnt="0">
        <dgm:presLayoutVars>
          <dgm:dir/>
          <dgm:animLvl val="lvl"/>
          <dgm:resizeHandles val="exact"/>
        </dgm:presLayoutVars>
      </dgm:prSet>
      <dgm:spPr/>
    </dgm:pt>
    <dgm:pt modelId="{572CF4D1-41B7-4EE7-A9A6-3F01CF757007}" type="pres">
      <dgm:prSet presAssocID="{C5323A8F-9B0F-45FB-8D40-8D4D873915AB}" presName="parentLin" presStyleCnt="0"/>
      <dgm:spPr/>
    </dgm:pt>
    <dgm:pt modelId="{2BE0070B-29AA-43B2-A230-66D40A6171F3}" type="pres">
      <dgm:prSet presAssocID="{C5323A8F-9B0F-45FB-8D40-8D4D873915AB}" presName="parentLeftMargin" presStyleLbl="node1" presStyleIdx="0" presStyleCnt="2"/>
      <dgm:spPr/>
    </dgm:pt>
    <dgm:pt modelId="{F87A9194-BB27-4484-96FD-CCA675E02875}" type="pres">
      <dgm:prSet presAssocID="{C5323A8F-9B0F-45FB-8D40-8D4D873915AB}" presName="parentText" presStyleLbl="node1" presStyleIdx="0" presStyleCnt="2">
        <dgm:presLayoutVars>
          <dgm:chMax val="0"/>
          <dgm:bulletEnabled val="1"/>
        </dgm:presLayoutVars>
      </dgm:prSet>
      <dgm:spPr/>
    </dgm:pt>
    <dgm:pt modelId="{D8EF6702-9CE1-4955-9D0E-31BF87DEB530}" type="pres">
      <dgm:prSet presAssocID="{C5323A8F-9B0F-45FB-8D40-8D4D873915AB}" presName="negativeSpace" presStyleCnt="0"/>
      <dgm:spPr/>
    </dgm:pt>
    <dgm:pt modelId="{1FC12149-72FE-4A30-BCE0-0D0A4980C059}" type="pres">
      <dgm:prSet presAssocID="{C5323A8F-9B0F-45FB-8D40-8D4D873915AB}" presName="childText" presStyleLbl="conFgAcc1" presStyleIdx="0" presStyleCnt="2">
        <dgm:presLayoutVars>
          <dgm:bulletEnabled val="1"/>
        </dgm:presLayoutVars>
      </dgm:prSet>
      <dgm:spPr/>
    </dgm:pt>
    <dgm:pt modelId="{BCA02B53-99BB-4FFF-B527-1F6551EB7BA1}" type="pres">
      <dgm:prSet presAssocID="{A336E097-7844-465D-B460-CC3F4407D66F}" presName="spaceBetweenRectangles" presStyleCnt="0"/>
      <dgm:spPr/>
    </dgm:pt>
    <dgm:pt modelId="{900D53A1-74C0-48E8-B9F7-FBA6778EC757}" type="pres">
      <dgm:prSet presAssocID="{A8573576-EC2E-45CF-83BC-593B7D9EBADB}" presName="parentLin" presStyleCnt="0"/>
      <dgm:spPr/>
    </dgm:pt>
    <dgm:pt modelId="{71FEA621-1ED6-4844-8397-A07147229351}" type="pres">
      <dgm:prSet presAssocID="{A8573576-EC2E-45CF-83BC-593B7D9EBADB}" presName="parentLeftMargin" presStyleLbl="node1" presStyleIdx="0" presStyleCnt="2"/>
      <dgm:spPr/>
    </dgm:pt>
    <dgm:pt modelId="{4D634D0B-2554-4617-8A1D-FA0ACE1CBFF8}" type="pres">
      <dgm:prSet presAssocID="{A8573576-EC2E-45CF-83BC-593B7D9EBADB}" presName="parentText" presStyleLbl="node1" presStyleIdx="1" presStyleCnt="2">
        <dgm:presLayoutVars>
          <dgm:chMax val="0"/>
          <dgm:bulletEnabled val="1"/>
        </dgm:presLayoutVars>
      </dgm:prSet>
      <dgm:spPr/>
    </dgm:pt>
    <dgm:pt modelId="{2D98D82B-8234-469D-9C0B-4218FF2176C7}" type="pres">
      <dgm:prSet presAssocID="{A8573576-EC2E-45CF-83BC-593B7D9EBADB}" presName="negativeSpace" presStyleCnt="0"/>
      <dgm:spPr/>
    </dgm:pt>
    <dgm:pt modelId="{82D6B198-3C38-433C-9934-A5AB315BBC9A}" type="pres">
      <dgm:prSet presAssocID="{A8573576-EC2E-45CF-83BC-593B7D9EBADB}" presName="childText" presStyleLbl="conFgAcc1" presStyleIdx="1" presStyleCnt="2">
        <dgm:presLayoutVars>
          <dgm:bulletEnabled val="1"/>
        </dgm:presLayoutVars>
      </dgm:prSet>
      <dgm:spPr/>
    </dgm:pt>
  </dgm:ptLst>
  <dgm:cxnLst>
    <dgm:cxn modelId="{D6990825-1951-42A9-BB06-FDA9D0D3EE3E}" srcId="{C7B379A4-8DAB-40B4-8438-3F85A83BE6E9}" destId="{A8573576-EC2E-45CF-83BC-593B7D9EBADB}" srcOrd="1" destOrd="0" parTransId="{95112D2B-AB88-4162-80B7-65384171815E}" sibTransId="{7ACB79DE-A363-463C-82AE-AE600A57DF10}"/>
    <dgm:cxn modelId="{55487135-3F60-4956-B991-604DB8E051FE}" type="presOf" srcId="{E3524C8C-5959-42B8-91F7-697F1CC76A37}" destId="{82D6B198-3C38-433C-9934-A5AB315BBC9A}" srcOrd="0" destOrd="1" presId="urn:microsoft.com/office/officeart/2005/8/layout/list1"/>
    <dgm:cxn modelId="{0AD09A45-86EA-4246-83EE-FC93420EE54D}" srcId="{C5323A8F-9B0F-45FB-8D40-8D4D873915AB}" destId="{59EA88AA-1327-4115-980B-C512DD47155B}" srcOrd="0" destOrd="0" parTransId="{008C803A-0E89-4749-B4D9-8CC538C12D47}" sibTransId="{206B0C89-4D09-4D8F-B2B4-E21E82A88B2D}"/>
    <dgm:cxn modelId="{FCB70C4F-332D-46B1-99E9-3B33F4FB8422}" type="presOf" srcId="{C5323A8F-9B0F-45FB-8D40-8D4D873915AB}" destId="{2BE0070B-29AA-43B2-A230-66D40A6171F3}" srcOrd="0" destOrd="0" presId="urn:microsoft.com/office/officeart/2005/8/layout/list1"/>
    <dgm:cxn modelId="{2AEB784F-3B00-4AC0-A9F7-CCF38C2372DD}" type="presOf" srcId="{59EA88AA-1327-4115-980B-C512DD47155B}" destId="{1FC12149-72FE-4A30-BCE0-0D0A4980C059}" srcOrd="0" destOrd="0" presId="urn:microsoft.com/office/officeart/2005/8/layout/list1"/>
    <dgm:cxn modelId="{B1D53657-C761-4A10-B6F3-1553A421FDA0}" srcId="{A8573576-EC2E-45CF-83BC-593B7D9EBADB}" destId="{E3524C8C-5959-42B8-91F7-697F1CC76A37}" srcOrd="1" destOrd="0" parTransId="{C15F38F4-B8AB-44D3-B0A9-E02EA2975724}" sibTransId="{7EBEC0CC-EBE5-4577-B1FE-94E79C42D886}"/>
    <dgm:cxn modelId="{15F92C86-054B-4DCD-B836-16C5CAB0BADA}" type="presOf" srcId="{C7B379A4-8DAB-40B4-8438-3F85A83BE6E9}" destId="{AEB73DF1-A268-45BB-8880-220F1B06ABEA}" srcOrd="0" destOrd="0" presId="urn:microsoft.com/office/officeart/2005/8/layout/list1"/>
    <dgm:cxn modelId="{4797938B-EB08-43AE-B924-E4FE7517C310}" srcId="{A8573576-EC2E-45CF-83BC-593B7D9EBADB}" destId="{97774A97-D091-4330-A161-784444A327B4}" srcOrd="0" destOrd="0" parTransId="{037D7DAF-F991-4101-83B9-DB5847662624}" sibTransId="{4440928D-3426-4167-973A-7129AD9E1AB4}"/>
    <dgm:cxn modelId="{F5CA629B-D60E-4D64-BCFD-54A43BDBEEB5}" type="presOf" srcId="{C5323A8F-9B0F-45FB-8D40-8D4D873915AB}" destId="{F87A9194-BB27-4484-96FD-CCA675E02875}" srcOrd="1" destOrd="0" presId="urn:microsoft.com/office/officeart/2005/8/layout/list1"/>
    <dgm:cxn modelId="{34FAE29E-4957-4F07-9521-D340F73E1635}" type="presOf" srcId="{A8573576-EC2E-45CF-83BC-593B7D9EBADB}" destId="{4D634D0B-2554-4617-8A1D-FA0ACE1CBFF8}" srcOrd="1" destOrd="0" presId="urn:microsoft.com/office/officeart/2005/8/layout/list1"/>
    <dgm:cxn modelId="{FE8416A3-238C-4F71-A8F2-3D5318704609}" srcId="{C7B379A4-8DAB-40B4-8438-3F85A83BE6E9}" destId="{C5323A8F-9B0F-45FB-8D40-8D4D873915AB}" srcOrd="0" destOrd="0" parTransId="{4AD140C4-AC90-40A5-93A9-EBEE71C08298}" sibTransId="{A336E097-7844-465D-B460-CC3F4407D66F}"/>
    <dgm:cxn modelId="{D2214EE4-7516-43A4-AA2E-E938D4510460}" type="presOf" srcId="{A8573576-EC2E-45CF-83BC-593B7D9EBADB}" destId="{71FEA621-1ED6-4844-8397-A07147229351}" srcOrd="0" destOrd="0" presId="urn:microsoft.com/office/officeart/2005/8/layout/list1"/>
    <dgm:cxn modelId="{B6FBBDE7-C427-4603-BFA4-AAC61C28F603}" type="presOf" srcId="{97774A97-D091-4330-A161-784444A327B4}" destId="{82D6B198-3C38-433C-9934-A5AB315BBC9A}" srcOrd="0" destOrd="0" presId="urn:microsoft.com/office/officeart/2005/8/layout/list1"/>
    <dgm:cxn modelId="{DEB1EA9E-86BF-4B61-97DF-41531DEB531C}" type="presParOf" srcId="{AEB73DF1-A268-45BB-8880-220F1B06ABEA}" destId="{572CF4D1-41B7-4EE7-A9A6-3F01CF757007}" srcOrd="0" destOrd="0" presId="urn:microsoft.com/office/officeart/2005/8/layout/list1"/>
    <dgm:cxn modelId="{BAE530A9-2E4D-4E59-8FD7-2EFDC498124F}" type="presParOf" srcId="{572CF4D1-41B7-4EE7-A9A6-3F01CF757007}" destId="{2BE0070B-29AA-43B2-A230-66D40A6171F3}" srcOrd="0" destOrd="0" presId="urn:microsoft.com/office/officeart/2005/8/layout/list1"/>
    <dgm:cxn modelId="{CAE185BB-80DD-42E7-B43C-DB3A796AF467}" type="presParOf" srcId="{572CF4D1-41B7-4EE7-A9A6-3F01CF757007}" destId="{F87A9194-BB27-4484-96FD-CCA675E02875}" srcOrd="1" destOrd="0" presId="urn:microsoft.com/office/officeart/2005/8/layout/list1"/>
    <dgm:cxn modelId="{8D59BA26-12D3-4391-B075-738F46D70C70}" type="presParOf" srcId="{AEB73DF1-A268-45BB-8880-220F1B06ABEA}" destId="{D8EF6702-9CE1-4955-9D0E-31BF87DEB530}" srcOrd="1" destOrd="0" presId="urn:microsoft.com/office/officeart/2005/8/layout/list1"/>
    <dgm:cxn modelId="{89760A5B-87A4-433C-9BD6-4A51C0E798D2}" type="presParOf" srcId="{AEB73DF1-A268-45BB-8880-220F1B06ABEA}" destId="{1FC12149-72FE-4A30-BCE0-0D0A4980C059}" srcOrd="2" destOrd="0" presId="urn:microsoft.com/office/officeart/2005/8/layout/list1"/>
    <dgm:cxn modelId="{97B03437-C0B2-484E-AF05-D099DD413188}" type="presParOf" srcId="{AEB73DF1-A268-45BB-8880-220F1B06ABEA}" destId="{BCA02B53-99BB-4FFF-B527-1F6551EB7BA1}" srcOrd="3" destOrd="0" presId="urn:microsoft.com/office/officeart/2005/8/layout/list1"/>
    <dgm:cxn modelId="{50936EC2-478C-4872-8973-9943EA786E41}" type="presParOf" srcId="{AEB73DF1-A268-45BB-8880-220F1B06ABEA}" destId="{900D53A1-74C0-48E8-B9F7-FBA6778EC757}" srcOrd="4" destOrd="0" presId="urn:microsoft.com/office/officeart/2005/8/layout/list1"/>
    <dgm:cxn modelId="{54E8C526-93D7-4C1A-AB6D-0E83A9C92616}" type="presParOf" srcId="{900D53A1-74C0-48E8-B9F7-FBA6778EC757}" destId="{71FEA621-1ED6-4844-8397-A07147229351}" srcOrd="0" destOrd="0" presId="urn:microsoft.com/office/officeart/2005/8/layout/list1"/>
    <dgm:cxn modelId="{72731614-9E5B-4D8E-A441-759F7EEDCC24}" type="presParOf" srcId="{900D53A1-74C0-48E8-B9F7-FBA6778EC757}" destId="{4D634D0B-2554-4617-8A1D-FA0ACE1CBFF8}" srcOrd="1" destOrd="0" presId="urn:microsoft.com/office/officeart/2005/8/layout/list1"/>
    <dgm:cxn modelId="{127D46D8-34E9-4CD8-B009-871F4329CB84}" type="presParOf" srcId="{AEB73DF1-A268-45BB-8880-220F1B06ABEA}" destId="{2D98D82B-8234-469D-9C0B-4218FF2176C7}" srcOrd="5" destOrd="0" presId="urn:microsoft.com/office/officeart/2005/8/layout/list1"/>
    <dgm:cxn modelId="{29EF29B8-9D34-4870-8A0C-A45B6CE92824}" type="presParOf" srcId="{AEB73DF1-A268-45BB-8880-220F1B06ABEA}" destId="{82D6B198-3C38-433C-9934-A5AB315BBC9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0678AE9-6019-4832-A29B-713C8DF7515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00F71211-1FAE-4388-B2CB-31CD73E3A726}">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说明</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7080FB71-84B7-4EB0-AE8D-8A7A481864EF}" type="parTrans" cxnId="{95A7CB84-164E-41F8-9C5C-10346C48273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720C42E-05FD-4DBC-A0C4-5E43A3203402}" type="sibTrans" cxnId="{95A7CB84-164E-41F8-9C5C-10346C48273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213F41C-FF55-44FA-BEF0-90E8491EF552}">
      <dgm:prSet custT="1"/>
      <dgm:spPr/>
      <dgm:t>
        <a:bodyPr bIns="720000"/>
        <a:lstStyle/>
        <a:p>
          <a:r>
            <a:rPr lang="zh-CN" altLang="en-US" sz="2400" dirty="0">
              <a:latin typeface="微软雅黑" panose="020B0503020204020204" pitchFamily="34" charset="-122"/>
              <a:ea typeface="微软雅黑" panose="020B0503020204020204" pitchFamily="34" charset="-122"/>
              <a:sym typeface="+mn-lt"/>
            </a:rPr>
            <a:t>对每个数据位都需要单独一条传输线</a:t>
          </a:r>
          <a:endParaRPr lang="en-US" altLang="zh-CN" sz="2400" dirty="0">
            <a:latin typeface="微软雅黑" panose="020B0503020204020204" pitchFamily="34" charset="-122"/>
            <a:ea typeface="微软雅黑" panose="020B0503020204020204" pitchFamily="34" charset="-122"/>
            <a:sym typeface="+mn-lt"/>
          </a:endParaRPr>
        </a:p>
      </dgm:t>
    </dgm:pt>
    <dgm:pt modelId="{2144A2BE-B453-4E2C-8CF3-C293173AA38C}" type="parTrans" cxnId="{998BEFFC-A51C-498A-B745-296EB7A512D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F5BA53E-A573-41E0-A114-C74A151D65C6}" type="sibTrans" cxnId="{998BEFFC-A51C-498A-B745-296EB7A512D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CBB0A40-3AA7-4944-B1B6-7BF8BBDBBADE}">
      <dgm:prSet custT="1"/>
      <dgm:spPr/>
      <dgm:t>
        <a:bodyPr bIns="720000"/>
        <a:lstStyle/>
        <a:p>
          <a:r>
            <a:rPr lang="zh-CN" altLang="en-US" sz="2400" dirty="0">
              <a:latin typeface="微软雅黑" panose="020B0503020204020204" pitchFamily="34" charset="-122"/>
              <a:ea typeface="微软雅黑" panose="020B0503020204020204" pitchFamily="34" charset="-122"/>
              <a:sym typeface="+mn-lt"/>
            </a:rPr>
            <a:t>数据传送比串行数据传送快得多（传输频率较低时）</a:t>
          </a:r>
        </a:p>
      </dgm:t>
    </dgm:pt>
    <dgm:pt modelId="{FAC83F5C-5DB0-4D7B-BF79-2C936F4358A3}" type="parTrans" cxnId="{14114D19-5490-4909-99BB-B381003929D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A93E619-6CBD-4DD9-A768-B9F5AAB8DE6F}" type="sibTrans" cxnId="{14114D19-5490-4909-99BB-B381003929D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24F5A27-FDEF-4CFE-81C5-F62F4C280885}" type="pres">
      <dgm:prSet presAssocID="{B0678AE9-6019-4832-A29B-713C8DF75159}" presName="linear" presStyleCnt="0">
        <dgm:presLayoutVars>
          <dgm:dir/>
          <dgm:animLvl val="lvl"/>
          <dgm:resizeHandles val="exact"/>
        </dgm:presLayoutVars>
      </dgm:prSet>
      <dgm:spPr/>
    </dgm:pt>
    <dgm:pt modelId="{78F01B9A-5173-4D7A-9B6D-D8063D41A237}" type="pres">
      <dgm:prSet presAssocID="{00F71211-1FAE-4388-B2CB-31CD73E3A726}" presName="parentLin" presStyleCnt="0"/>
      <dgm:spPr/>
    </dgm:pt>
    <dgm:pt modelId="{D33936ED-5155-425A-B4F1-311023E2BD25}" type="pres">
      <dgm:prSet presAssocID="{00F71211-1FAE-4388-B2CB-31CD73E3A726}" presName="parentLeftMargin" presStyleLbl="node1" presStyleIdx="0" presStyleCnt="1"/>
      <dgm:spPr/>
    </dgm:pt>
    <dgm:pt modelId="{0CFFF2D0-E042-4B8A-9310-B36BB51F6F02}" type="pres">
      <dgm:prSet presAssocID="{00F71211-1FAE-4388-B2CB-31CD73E3A726}" presName="parentText" presStyleLbl="node1" presStyleIdx="0" presStyleCnt="1">
        <dgm:presLayoutVars>
          <dgm:chMax val="0"/>
          <dgm:bulletEnabled val="1"/>
        </dgm:presLayoutVars>
      </dgm:prSet>
      <dgm:spPr/>
    </dgm:pt>
    <dgm:pt modelId="{7B3F5976-0011-4E94-8B7E-0A885EC797D5}" type="pres">
      <dgm:prSet presAssocID="{00F71211-1FAE-4388-B2CB-31CD73E3A726}" presName="negativeSpace" presStyleCnt="0"/>
      <dgm:spPr/>
    </dgm:pt>
    <dgm:pt modelId="{EE67F703-4D41-4C4A-9071-A14EB8AF1D73}" type="pres">
      <dgm:prSet presAssocID="{00F71211-1FAE-4388-B2CB-31CD73E3A726}" presName="childText" presStyleLbl="conFgAcc1" presStyleIdx="0" presStyleCnt="1">
        <dgm:presLayoutVars>
          <dgm:bulletEnabled val="1"/>
        </dgm:presLayoutVars>
      </dgm:prSet>
      <dgm:spPr/>
    </dgm:pt>
  </dgm:ptLst>
  <dgm:cxnLst>
    <dgm:cxn modelId="{EE484D0A-B220-4F09-BF2E-4A633A73D4D1}" type="presOf" srcId="{00F71211-1FAE-4388-B2CB-31CD73E3A726}" destId="{D33936ED-5155-425A-B4F1-311023E2BD25}" srcOrd="0" destOrd="0" presId="urn:microsoft.com/office/officeart/2005/8/layout/list1"/>
    <dgm:cxn modelId="{14114D19-5490-4909-99BB-B381003929D5}" srcId="{00F71211-1FAE-4388-B2CB-31CD73E3A726}" destId="{2CBB0A40-3AA7-4944-B1B6-7BF8BBDBBADE}" srcOrd="1" destOrd="0" parTransId="{FAC83F5C-5DB0-4D7B-BF79-2C936F4358A3}" sibTransId="{6A93E619-6CBD-4DD9-A768-B9F5AAB8DE6F}"/>
    <dgm:cxn modelId="{1CD8472E-CF06-482C-82D4-0CF07D32BEC4}" type="presOf" srcId="{9213F41C-FF55-44FA-BEF0-90E8491EF552}" destId="{EE67F703-4D41-4C4A-9071-A14EB8AF1D73}" srcOrd="0" destOrd="0" presId="urn:microsoft.com/office/officeart/2005/8/layout/list1"/>
    <dgm:cxn modelId="{95A7CB84-164E-41F8-9C5C-10346C482739}" srcId="{B0678AE9-6019-4832-A29B-713C8DF75159}" destId="{00F71211-1FAE-4388-B2CB-31CD73E3A726}" srcOrd="0" destOrd="0" parTransId="{7080FB71-84B7-4EB0-AE8D-8A7A481864EF}" sibTransId="{5720C42E-05FD-4DBC-A0C4-5E43A3203402}"/>
    <dgm:cxn modelId="{7316D4B0-746A-40F5-B78A-7B8497043B45}" type="presOf" srcId="{2CBB0A40-3AA7-4944-B1B6-7BF8BBDBBADE}" destId="{EE67F703-4D41-4C4A-9071-A14EB8AF1D73}" srcOrd="0" destOrd="1" presId="urn:microsoft.com/office/officeart/2005/8/layout/list1"/>
    <dgm:cxn modelId="{66287EB5-39D1-4DFB-9A98-C1A37109061B}" type="presOf" srcId="{B0678AE9-6019-4832-A29B-713C8DF75159}" destId="{A24F5A27-FDEF-4CFE-81C5-F62F4C280885}" srcOrd="0" destOrd="0" presId="urn:microsoft.com/office/officeart/2005/8/layout/list1"/>
    <dgm:cxn modelId="{824CEEF2-D049-4129-82BE-65E681BA0D1B}" type="presOf" srcId="{00F71211-1FAE-4388-B2CB-31CD73E3A726}" destId="{0CFFF2D0-E042-4B8A-9310-B36BB51F6F02}" srcOrd="1" destOrd="0" presId="urn:microsoft.com/office/officeart/2005/8/layout/list1"/>
    <dgm:cxn modelId="{998BEFFC-A51C-498A-B745-296EB7A512D9}" srcId="{00F71211-1FAE-4388-B2CB-31CD73E3A726}" destId="{9213F41C-FF55-44FA-BEF0-90E8491EF552}" srcOrd="0" destOrd="0" parTransId="{2144A2BE-B453-4E2C-8CF3-C293173AA38C}" sibTransId="{3F5BA53E-A573-41E0-A114-C74A151D65C6}"/>
    <dgm:cxn modelId="{B65C6E56-0177-436A-96A2-7253C3AB9BD2}" type="presParOf" srcId="{A24F5A27-FDEF-4CFE-81C5-F62F4C280885}" destId="{78F01B9A-5173-4D7A-9B6D-D8063D41A237}" srcOrd="0" destOrd="0" presId="urn:microsoft.com/office/officeart/2005/8/layout/list1"/>
    <dgm:cxn modelId="{3F8EE6D6-62D3-4CE2-A896-FBFFE1CB7248}" type="presParOf" srcId="{78F01B9A-5173-4D7A-9B6D-D8063D41A237}" destId="{D33936ED-5155-425A-B4F1-311023E2BD25}" srcOrd="0" destOrd="0" presId="urn:microsoft.com/office/officeart/2005/8/layout/list1"/>
    <dgm:cxn modelId="{065DEA17-D2CE-4FC2-A33A-F9BFBBC98FD0}" type="presParOf" srcId="{78F01B9A-5173-4D7A-9B6D-D8063D41A237}" destId="{0CFFF2D0-E042-4B8A-9310-B36BB51F6F02}" srcOrd="1" destOrd="0" presId="urn:microsoft.com/office/officeart/2005/8/layout/list1"/>
    <dgm:cxn modelId="{749B0D9A-FC63-4281-BC0E-86E22E35B8DC}" type="presParOf" srcId="{A24F5A27-FDEF-4CFE-81C5-F62F4C280885}" destId="{7B3F5976-0011-4E94-8B7E-0A885EC797D5}" srcOrd="1" destOrd="0" presId="urn:microsoft.com/office/officeart/2005/8/layout/list1"/>
    <dgm:cxn modelId="{0FC478F2-92D0-42D2-82E9-5384497B624C}" type="presParOf" srcId="{A24F5A27-FDEF-4CFE-81C5-F62F4C280885}" destId="{EE67F703-4D41-4C4A-9071-A14EB8AF1D7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7EE4389-4840-46F7-8762-45BDADC0CD64}" type="doc">
      <dgm:prSet loTypeId="urn:microsoft.com/office/officeart/2005/8/layout/bList2" loCatId="list" qsTypeId="urn:microsoft.com/office/officeart/2005/8/quickstyle/simple1" qsCatId="simple" csTypeId="urn:microsoft.com/office/officeart/2005/8/colors/colorful4" csCatId="colorful" phldr="1"/>
      <dgm:spPr/>
      <dgm:t>
        <a:bodyPr/>
        <a:lstStyle/>
        <a:p>
          <a:endParaRPr lang="zh-CN" altLang="en-US"/>
        </a:p>
      </dgm:t>
    </dgm:pt>
    <dgm:pt modelId="{BDB1FD1D-6A5F-415F-A51A-57EAEEC7B1B3}">
      <dgm:prSet phldrT="[文本]" custT="1"/>
      <dgm:spPr/>
      <dgm:t>
        <a:bodyPr/>
        <a:lstStyle/>
        <a:p>
          <a:r>
            <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功能复用</a:t>
          </a:r>
          <a:endPar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B803751F-4206-4805-BEEB-BFF2C35F3E44}" type="parTrans" cxnId="{670634F1-814D-4458-B8A1-B0FD19E3EF50}">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87F06D59-69BC-4CF4-8EF9-009C64C5C5DE}" type="sibTrans" cxnId="{670634F1-814D-4458-B8A1-B0FD19E3EF50}">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8B7893B4-8C4D-4E75-B61F-64827AB6D41C}">
      <dgm:prSet custT="1"/>
      <dgm:spPr/>
      <dgm:t>
        <a:bodyPr/>
        <a:lstStyle/>
        <a:p>
          <a:r>
            <a:rPr lang="zh-CN" altLang="en-US" sz="2800" dirty="0">
              <a:latin typeface="微软雅黑" panose="020B0503020204020204" pitchFamily="34" charset="-122"/>
              <a:ea typeface="微软雅黑" panose="020B0503020204020204" pitchFamily="34" charset="-122"/>
              <a:sym typeface="+mn-lt"/>
            </a:rPr>
            <a:t>某个传输线上既传送地址信息，又传送数据信息</a:t>
          </a:r>
          <a:endParaRPr lang="en-US" altLang="zh-CN" sz="2800" dirty="0">
            <a:latin typeface="微软雅黑" panose="020B0503020204020204" pitchFamily="34" charset="-122"/>
            <a:ea typeface="微软雅黑" panose="020B0503020204020204" pitchFamily="34" charset="-122"/>
            <a:sym typeface="+mn-lt"/>
          </a:endParaRPr>
        </a:p>
      </dgm:t>
    </dgm:pt>
    <dgm:pt modelId="{D88DADD5-31F9-4FC6-A23C-0A7531565803}" type="parTrans" cxnId="{D36CC0C4-539A-488C-AA68-A0A209F35B86}">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08C151D-6018-4053-BADB-2D32F6B32BA3}" type="sibTrans" cxnId="{D36CC0C4-539A-488C-AA68-A0A209F35B86}">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75C850-A98A-411A-A33A-41F73C8B6C27}">
      <dgm:prSet custT="1"/>
      <dgm:spPr/>
      <dgm:t>
        <a:bodyPr/>
        <a:lstStyle/>
        <a:p>
          <a:r>
            <a:rPr lang="zh-CN" altLang="en-US" sz="32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分时复用</a:t>
          </a:r>
          <a:endParaRPr lang="en-US" altLang="zh-CN"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AEA13028-D704-47D5-876F-F33FE890240A}" type="parTrans" cxnId="{57C7DC0E-40FD-4CFE-BDF9-37BCC60176A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809FEEA-6674-40D1-ACB4-3402D8449426}" type="sibTrans" cxnId="{57C7DC0E-40FD-4CFE-BDF9-37BCC60176A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392D0DC-7CD4-453A-A511-479A550169FB}">
      <dgm:prSet custT="1"/>
      <dgm:spPr/>
      <dgm:t>
        <a:bodyPr/>
        <a:lstStyle/>
        <a:p>
          <a:r>
            <a:rPr lang="zh-CN" altLang="en-US" sz="2800">
              <a:latin typeface="微软雅黑" panose="020B0503020204020204" pitchFamily="34" charset="-122"/>
              <a:ea typeface="微软雅黑" panose="020B0503020204020204" pitchFamily="34" charset="-122"/>
              <a:sym typeface="+mn-lt"/>
            </a:rPr>
            <a:t>共享总线的部件分时使用总线</a:t>
          </a:r>
          <a:endParaRPr lang="en-US" altLang="zh-CN" sz="2800" dirty="0">
            <a:latin typeface="微软雅黑" panose="020B0503020204020204" pitchFamily="34" charset="-122"/>
            <a:ea typeface="微软雅黑" panose="020B0503020204020204" pitchFamily="34" charset="-122"/>
            <a:sym typeface="+mn-lt"/>
          </a:endParaRPr>
        </a:p>
      </dgm:t>
    </dgm:pt>
    <dgm:pt modelId="{5AD4E3BF-FCE3-45F2-90B0-9F68221053D4}" type="parTrans" cxnId="{6F85F12E-0F45-4E00-BA08-69BA97ADE61D}">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93397FE-DA95-41CE-A56D-50C6F8406AE0}" type="sibTrans" cxnId="{6F85F12E-0F45-4E00-BA08-69BA97ADE61D}">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6875E03-E559-4457-9CE0-771A743FEE78}">
      <dgm:prSet custT="1"/>
      <dgm:spPr/>
      <dgm:t>
        <a:bodyPr/>
        <a:lstStyle/>
        <a:p>
          <a:r>
            <a:rPr lang="zh-CN" altLang="en-US" sz="2800">
              <a:latin typeface="微软雅黑" panose="020B0503020204020204" pitchFamily="34" charset="-122"/>
              <a:ea typeface="微软雅黑" panose="020B0503020204020204" pitchFamily="34" charset="-122"/>
              <a:sym typeface="+mn-lt"/>
            </a:rPr>
            <a:t>必须划分时间片</a:t>
          </a:r>
          <a:endParaRPr lang="zh-CN" altLang="en-US" sz="2800" dirty="0">
            <a:latin typeface="微软雅黑" panose="020B0503020204020204" pitchFamily="34" charset="-122"/>
            <a:ea typeface="微软雅黑" panose="020B0503020204020204" pitchFamily="34" charset="-122"/>
            <a:sym typeface="+mn-lt"/>
          </a:endParaRPr>
        </a:p>
      </dgm:t>
    </dgm:pt>
    <dgm:pt modelId="{07C38D08-5E32-4E8D-AB2F-2635C1DE9828}" type="parTrans" cxnId="{94E3C585-9965-4DF0-91F5-9E73B0BBBE18}">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0FB4271-46CC-4349-92E1-299530CF4FB3}" type="sibTrans" cxnId="{94E3C585-9965-4DF0-91F5-9E73B0BBBE18}">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0A853FF-9F22-4F68-B6DF-87F920BA63AE}" type="pres">
      <dgm:prSet presAssocID="{17EE4389-4840-46F7-8762-45BDADC0CD64}" presName="diagram" presStyleCnt="0">
        <dgm:presLayoutVars>
          <dgm:dir/>
          <dgm:animLvl val="lvl"/>
          <dgm:resizeHandles val="exact"/>
        </dgm:presLayoutVars>
      </dgm:prSet>
      <dgm:spPr/>
    </dgm:pt>
    <dgm:pt modelId="{BB485B1B-424E-4C68-A29C-8F07CCA67732}" type="pres">
      <dgm:prSet presAssocID="{BDB1FD1D-6A5F-415F-A51A-57EAEEC7B1B3}" presName="compNode" presStyleCnt="0"/>
      <dgm:spPr/>
    </dgm:pt>
    <dgm:pt modelId="{E0EACFA1-D499-4B6C-BE09-DD8A66C1F0AF}" type="pres">
      <dgm:prSet presAssocID="{BDB1FD1D-6A5F-415F-A51A-57EAEEC7B1B3}" presName="childRect" presStyleLbl="bgAcc1" presStyleIdx="0" presStyleCnt="2">
        <dgm:presLayoutVars>
          <dgm:bulletEnabled val="1"/>
        </dgm:presLayoutVars>
      </dgm:prSet>
      <dgm:spPr/>
    </dgm:pt>
    <dgm:pt modelId="{7095D164-02C0-44CD-91C7-50575ED96CDB}" type="pres">
      <dgm:prSet presAssocID="{BDB1FD1D-6A5F-415F-A51A-57EAEEC7B1B3}" presName="parentText" presStyleLbl="node1" presStyleIdx="0" presStyleCnt="0">
        <dgm:presLayoutVars>
          <dgm:chMax val="0"/>
          <dgm:bulletEnabled val="1"/>
        </dgm:presLayoutVars>
      </dgm:prSet>
      <dgm:spPr/>
    </dgm:pt>
    <dgm:pt modelId="{62582E68-6FF6-458C-8303-4A36EFEB6E97}" type="pres">
      <dgm:prSet presAssocID="{BDB1FD1D-6A5F-415F-A51A-57EAEEC7B1B3}" presName="parentRect" presStyleLbl="alignNode1" presStyleIdx="0" presStyleCnt="2"/>
      <dgm:spPr/>
    </dgm:pt>
    <dgm:pt modelId="{A3B8B3F3-0EEB-4625-B067-D726A8BD4C20}" type="pres">
      <dgm:prSet presAssocID="{BDB1FD1D-6A5F-415F-A51A-57EAEEC7B1B3}" presName="adorn" presStyleLbl="fgAccFollowNode1" presStyleIdx="0" presStyleCnt="2"/>
      <dgm:spPr/>
    </dgm:pt>
    <dgm:pt modelId="{65577513-C67A-405F-A1A4-81708AFF9600}" type="pres">
      <dgm:prSet presAssocID="{87F06D59-69BC-4CF4-8EF9-009C64C5C5DE}" presName="sibTrans" presStyleLbl="sibTrans2D1" presStyleIdx="0" presStyleCnt="0"/>
      <dgm:spPr/>
    </dgm:pt>
    <dgm:pt modelId="{D95E9DED-C772-4840-A739-E18F35FB68BC}" type="pres">
      <dgm:prSet presAssocID="{3D75C850-A98A-411A-A33A-41F73C8B6C27}" presName="compNode" presStyleCnt="0"/>
      <dgm:spPr/>
    </dgm:pt>
    <dgm:pt modelId="{E60BC129-1F95-42D3-BA55-1FA0DDFB1EDE}" type="pres">
      <dgm:prSet presAssocID="{3D75C850-A98A-411A-A33A-41F73C8B6C27}" presName="childRect" presStyleLbl="bgAcc1" presStyleIdx="1" presStyleCnt="2">
        <dgm:presLayoutVars>
          <dgm:bulletEnabled val="1"/>
        </dgm:presLayoutVars>
      </dgm:prSet>
      <dgm:spPr/>
    </dgm:pt>
    <dgm:pt modelId="{76DB0F0A-4E37-4B6B-ADFC-536A35B80B3C}" type="pres">
      <dgm:prSet presAssocID="{3D75C850-A98A-411A-A33A-41F73C8B6C27}" presName="parentText" presStyleLbl="node1" presStyleIdx="0" presStyleCnt="0">
        <dgm:presLayoutVars>
          <dgm:chMax val="0"/>
          <dgm:bulletEnabled val="1"/>
        </dgm:presLayoutVars>
      </dgm:prSet>
      <dgm:spPr/>
    </dgm:pt>
    <dgm:pt modelId="{1966278B-8C7D-424C-9887-DB1A84215A4A}" type="pres">
      <dgm:prSet presAssocID="{3D75C850-A98A-411A-A33A-41F73C8B6C27}" presName="parentRect" presStyleLbl="alignNode1" presStyleIdx="1" presStyleCnt="2"/>
      <dgm:spPr/>
    </dgm:pt>
    <dgm:pt modelId="{E2ECC631-A0A4-4418-BD3D-6D32C3F34E0E}" type="pres">
      <dgm:prSet presAssocID="{3D75C850-A98A-411A-A33A-41F73C8B6C27}" presName="adorn" presStyleLbl="fgAccFollowNode1" presStyleIdx="1" presStyleCnt="2"/>
      <dgm:spPr/>
    </dgm:pt>
  </dgm:ptLst>
  <dgm:cxnLst>
    <dgm:cxn modelId="{57C7DC0E-40FD-4CFE-BDF9-37BCC60176A9}" srcId="{17EE4389-4840-46F7-8762-45BDADC0CD64}" destId="{3D75C850-A98A-411A-A33A-41F73C8B6C27}" srcOrd="1" destOrd="0" parTransId="{AEA13028-D704-47D5-876F-F33FE890240A}" sibTransId="{9809FEEA-6674-40D1-ACB4-3402D8449426}"/>
    <dgm:cxn modelId="{6F85F12E-0F45-4E00-BA08-69BA97ADE61D}" srcId="{3D75C850-A98A-411A-A33A-41F73C8B6C27}" destId="{7392D0DC-7CD4-453A-A511-479A550169FB}" srcOrd="0" destOrd="0" parTransId="{5AD4E3BF-FCE3-45F2-90B0-9F68221053D4}" sibTransId="{693397FE-DA95-41CE-A56D-50C6F8406AE0}"/>
    <dgm:cxn modelId="{EEE1C832-E0B7-4C41-8793-E1092E6E1D38}" type="presOf" srcId="{8B7893B4-8C4D-4E75-B61F-64827AB6D41C}" destId="{E0EACFA1-D499-4B6C-BE09-DD8A66C1F0AF}" srcOrd="0" destOrd="0" presId="urn:microsoft.com/office/officeart/2005/8/layout/bList2"/>
    <dgm:cxn modelId="{D840805B-2C60-4F98-99CF-8B0287409BA3}" type="presOf" srcId="{46875E03-E559-4457-9CE0-771A743FEE78}" destId="{E60BC129-1F95-42D3-BA55-1FA0DDFB1EDE}" srcOrd="0" destOrd="1" presId="urn:microsoft.com/office/officeart/2005/8/layout/bList2"/>
    <dgm:cxn modelId="{0A2C145F-03EB-4C60-B85A-5C440232E9B4}" type="presOf" srcId="{BDB1FD1D-6A5F-415F-A51A-57EAEEC7B1B3}" destId="{62582E68-6FF6-458C-8303-4A36EFEB6E97}" srcOrd="1" destOrd="0" presId="urn:microsoft.com/office/officeart/2005/8/layout/bList2"/>
    <dgm:cxn modelId="{36F77D60-2998-420A-8138-71523A37A1D0}" type="presOf" srcId="{7392D0DC-7CD4-453A-A511-479A550169FB}" destId="{E60BC129-1F95-42D3-BA55-1FA0DDFB1EDE}" srcOrd="0" destOrd="0" presId="urn:microsoft.com/office/officeart/2005/8/layout/bList2"/>
    <dgm:cxn modelId="{A32E5A62-A5BC-4E07-BD69-D70E8620D752}" type="presOf" srcId="{3D75C850-A98A-411A-A33A-41F73C8B6C27}" destId="{1966278B-8C7D-424C-9887-DB1A84215A4A}" srcOrd="1" destOrd="0" presId="urn:microsoft.com/office/officeart/2005/8/layout/bList2"/>
    <dgm:cxn modelId="{F64A0A83-5CF1-4CBB-94BC-26E2DE10F78B}" type="presOf" srcId="{3D75C850-A98A-411A-A33A-41F73C8B6C27}" destId="{76DB0F0A-4E37-4B6B-ADFC-536A35B80B3C}" srcOrd="0" destOrd="0" presId="urn:microsoft.com/office/officeart/2005/8/layout/bList2"/>
    <dgm:cxn modelId="{94E3C585-9965-4DF0-91F5-9E73B0BBBE18}" srcId="{3D75C850-A98A-411A-A33A-41F73C8B6C27}" destId="{46875E03-E559-4457-9CE0-771A743FEE78}" srcOrd="1" destOrd="0" parTransId="{07C38D08-5E32-4E8D-AB2F-2635C1DE9828}" sibTransId="{00FB4271-46CC-4349-92E1-299530CF4FB3}"/>
    <dgm:cxn modelId="{D70B718C-D90F-4A11-B9CC-1C2DFF0C71D3}" type="presOf" srcId="{87F06D59-69BC-4CF4-8EF9-009C64C5C5DE}" destId="{65577513-C67A-405F-A1A4-81708AFF9600}" srcOrd="0" destOrd="0" presId="urn:microsoft.com/office/officeart/2005/8/layout/bList2"/>
    <dgm:cxn modelId="{4A9D6DC2-D352-4113-BC2B-F91B878AA65D}" type="presOf" srcId="{BDB1FD1D-6A5F-415F-A51A-57EAEEC7B1B3}" destId="{7095D164-02C0-44CD-91C7-50575ED96CDB}" srcOrd="0" destOrd="0" presId="urn:microsoft.com/office/officeart/2005/8/layout/bList2"/>
    <dgm:cxn modelId="{D36CC0C4-539A-488C-AA68-A0A209F35B86}" srcId="{BDB1FD1D-6A5F-415F-A51A-57EAEEC7B1B3}" destId="{8B7893B4-8C4D-4E75-B61F-64827AB6D41C}" srcOrd="0" destOrd="0" parTransId="{D88DADD5-31F9-4FC6-A23C-0A7531565803}" sibTransId="{608C151D-6018-4053-BADB-2D32F6B32BA3}"/>
    <dgm:cxn modelId="{4B23F5C6-CC3C-4F88-95B1-C178C70659A0}" type="presOf" srcId="{17EE4389-4840-46F7-8762-45BDADC0CD64}" destId="{A0A853FF-9F22-4F68-B6DF-87F920BA63AE}" srcOrd="0" destOrd="0" presId="urn:microsoft.com/office/officeart/2005/8/layout/bList2"/>
    <dgm:cxn modelId="{670634F1-814D-4458-B8A1-B0FD19E3EF50}" srcId="{17EE4389-4840-46F7-8762-45BDADC0CD64}" destId="{BDB1FD1D-6A5F-415F-A51A-57EAEEC7B1B3}" srcOrd="0" destOrd="0" parTransId="{B803751F-4206-4805-BEEB-BFF2C35F3E44}" sibTransId="{87F06D59-69BC-4CF4-8EF9-009C64C5C5DE}"/>
    <dgm:cxn modelId="{D77357F6-C4BD-497D-8D8C-980F53D82F33}" type="presParOf" srcId="{A0A853FF-9F22-4F68-B6DF-87F920BA63AE}" destId="{BB485B1B-424E-4C68-A29C-8F07CCA67732}" srcOrd="0" destOrd="0" presId="urn:microsoft.com/office/officeart/2005/8/layout/bList2"/>
    <dgm:cxn modelId="{F33E390E-5CD2-40B9-9795-6342E7DBD599}" type="presParOf" srcId="{BB485B1B-424E-4C68-A29C-8F07CCA67732}" destId="{E0EACFA1-D499-4B6C-BE09-DD8A66C1F0AF}" srcOrd="0" destOrd="0" presId="urn:microsoft.com/office/officeart/2005/8/layout/bList2"/>
    <dgm:cxn modelId="{9855BB83-1D6F-45FB-BF9B-75EFB3BA6155}" type="presParOf" srcId="{BB485B1B-424E-4C68-A29C-8F07CCA67732}" destId="{7095D164-02C0-44CD-91C7-50575ED96CDB}" srcOrd="1" destOrd="0" presId="urn:microsoft.com/office/officeart/2005/8/layout/bList2"/>
    <dgm:cxn modelId="{92CDCE50-01D2-4141-B8D1-E960546F5729}" type="presParOf" srcId="{BB485B1B-424E-4C68-A29C-8F07CCA67732}" destId="{62582E68-6FF6-458C-8303-4A36EFEB6E97}" srcOrd="2" destOrd="0" presId="urn:microsoft.com/office/officeart/2005/8/layout/bList2"/>
    <dgm:cxn modelId="{D98BAC2F-C38C-48C6-B6FB-3C4244A4284B}" type="presParOf" srcId="{BB485B1B-424E-4C68-A29C-8F07CCA67732}" destId="{A3B8B3F3-0EEB-4625-B067-D726A8BD4C20}" srcOrd="3" destOrd="0" presId="urn:microsoft.com/office/officeart/2005/8/layout/bList2"/>
    <dgm:cxn modelId="{CF8C8C06-F334-43B0-A51A-4C88DB205366}" type="presParOf" srcId="{A0A853FF-9F22-4F68-B6DF-87F920BA63AE}" destId="{65577513-C67A-405F-A1A4-81708AFF9600}" srcOrd="1" destOrd="0" presId="urn:microsoft.com/office/officeart/2005/8/layout/bList2"/>
    <dgm:cxn modelId="{4E0353B7-0DAB-4EAF-8508-6B8280D194BE}" type="presParOf" srcId="{A0A853FF-9F22-4F68-B6DF-87F920BA63AE}" destId="{D95E9DED-C772-4840-A739-E18F35FB68BC}" srcOrd="2" destOrd="0" presId="urn:microsoft.com/office/officeart/2005/8/layout/bList2"/>
    <dgm:cxn modelId="{A2E78BA6-481F-4DE5-A7D0-64EFD03999DA}" type="presParOf" srcId="{D95E9DED-C772-4840-A739-E18F35FB68BC}" destId="{E60BC129-1F95-42D3-BA55-1FA0DDFB1EDE}" srcOrd="0" destOrd="0" presId="urn:microsoft.com/office/officeart/2005/8/layout/bList2"/>
    <dgm:cxn modelId="{29A66C9A-943E-4860-AC5F-6B516AFAED97}" type="presParOf" srcId="{D95E9DED-C772-4840-A739-E18F35FB68BC}" destId="{76DB0F0A-4E37-4B6B-ADFC-536A35B80B3C}" srcOrd="1" destOrd="0" presId="urn:microsoft.com/office/officeart/2005/8/layout/bList2"/>
    <dgm:cxn modelId="{963653DF-A99E-4313-BFE8-2508D55C5670}" type="presParOf" srcId="{D95E9DED-C772-4840-A739-E18F35FB68BC}" destId="{1966278B-8C7D-424C-9887-DB1A84215A4A}" srcOrd="2" destOrd="0" presId="urn:microsoft.com/office/officeart/2005/8/layout/bList2"/>
    <dgm:cxn modelId="{85477538-6E3D-4A2F-ADA7-93D7C324D1E7}" type="presParOf" srcId="{D95E9DED-C772-4840-A739-E18F35FB68BC}" destId="{E2ECC631-A0A4-4418-BD3D-6D32C3F34E0E}"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ECCFE1D-042E-42BF-A8E5-2D13A2CCA45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279F811A-30C4-49A0-9F92-6779B2E40DB0}">
      <dgm:prSet phldrT="[文本]" custT="1"/>
      <dgm:spPr/>
      <dgm:t>
        <a:bodyPr/>
        <a:lstStyle/>
        <a:p>
          <a:pPr>
            <a:lnSpc>
              <a:spcPct val="100000"/>
            </a:lnSpc>
            <a:buNone/>
          </a:pPr>
          <a:r>
            <a:rPr lang="en-US" altLang="zh-CN" sz="1800" b="1" kern="12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1 </a:t>
          </a:r>
          <a:r>
            <a:rPr lang="zh-CN" altLang="en-US" sz="1800" b="1" kern="12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个 </a:t>
          </a: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中央仲裁器</a:t>
          </a:r>
          <a:endPar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80DEDC69-606D-44DD-B314-AB0F6D9727CE}" type="parTrans" cxnId="{73AA9146-DAF5-4C16-8EF8-BB409E3788EB}">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9AAB1783-5B06-4CEB-AD74-5B4C68ADEB0F}" type="sibTrans" cxnId="{73AA9146-DAF5-4C16-8EF8-BB409E3788EB}">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36B5194A-9153-4D8C-9570-3118F4B77D8A}">
      <dgm:prSet custT="1"/>
      <dgm:spPr/>
      <dgm:t>
        <a:bodyPr/>
        <a:lstStyle/>
        <a:p>
          <a:pPr>
            <a:lnSpc>
              <a:spcPct val="100000"/>
            </a:lnSpc>
            <a:buNone/>
          </a:pPr>
          <a:r>
            <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3 </a:t>
          </a: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个 连接线</a:t>
          </a:r>
          <a:endPar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AF602CDD-F4F1-447F-B519-0866AB005FC0}" type="parTrans" cxnId="{51DA5FA1-DA46-4781-86A5-15388598AFDE}">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C7CB0C45-03FA-4967-B1BE-68B62D408244}" type="sibTrans" cxnId="{51DA5FA1-DA46-4781-86A5-15388598AFDE}">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05586447-A937-44D7-99B0-18E4CF906BF6}">
      <dgm:prSet custT="1"/>
      <dgm:spPr/>
      <dgm:t>
        <a:bodyPr/>
        <a:lstStyle/>
        <a:p>
          <a:pPr>
            <a:lnSpc>
              <a:spcPct val="100000"/>
            </a:lnSpc>
          </a:pPr>
          <a:r>
            <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BR</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800" b="1" kern="1200" dirty="0">
              <a:solidFill>
                <a:schemeClr val="accent2">
                  <a:lumMod val="75000"/>
                </a:schemeClr>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B</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us </a:t>
          </a:r>
          <a:r>
            <a:rPr lang="en-US" altLang="zh-CN" sz="1800" b="1" kern="1200" dirty="0">
              <a:solidFill>
                <a:srgbClr val="FAA93A">
                  <a:lumMod val="75000"/>
                </a:srgbClr>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R</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equest)</a:t>
          </a:r>
          <a:r>
            <a:rPr lang="zh-CN" altLang="en-US"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：送往仲裁器的</a:t>
          </a: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总线请求信号线</a:t>
          </a:r>
          <a:r>
            <a:rPr lang="zh-CN" altLang="en-US"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C8BC1A20-4B11-42D6-930E-774F9AD37ED7}" type="parTrans" cxnId="{9969FA36-541F-4F47-BB0B-40278B4232CD}">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15049E29-1717-4F01-862E-95A831645351}" type="sibTrans" cxnId="{9969FA36-541F-4F47-BB0B-40278B4232CD}">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6BED84E5-1F74-498E-8511-1BE38234478B}">
      <dgm:prSet custT="1"/>
      <dgm:spPr/>
      <dgm:t>
        <a:bodyPr/>
        <a:lstStyle/>
        <a:p>
          <a:pPr>
            <a:lnSpc>
              <a:spcPct val="100000"/>
            </a:lnSpc>
          </a:pPr>
          <a:r>
            <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BG</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800" b="1" kern="1200" dirty="0">
              <a:solidFill>
                <a:srgbClr val="FAA93A">
                  <a:lumMod val="75000"/>
                </a:srgbClr>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B</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us </a:t>
          </a:r>
          <a:r>
            <a:rPr lang="en-US" altLang="zh-CN" sz="1800" b="1" kern="1200" dirty="0">
              <a:solidFill>
                <a:srgbClr val="FAA93A">
                  <a:lumMod val="75000"/>
                </a:srgbClr>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G</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rant)</a:t>
          </a:r>
          <a:r>
            <a:rPr lang="zh-CN" altLang="en-US"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：仲裁器送出的</a:t>
          </a: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总线授权信号线 </a:t>
          </a:r>
          <a:endPar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E9D578FD-9F46-4939-A0FD-FC44943E503D}" type="parTrans" cxnId="{73F173EA-50D6-4995-8DB2-63011E75CBBB}">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A745BA67-B496-45AA-9236-2D18154CA7C5}" type="sibTrans" cxnId="{73F173EA-50D6-4995-8DB2-63011E75CBBB}">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2839833E-65D6-4799-A18C-0CF71CA97D88}">
      <dgm:prSet custT="1"/>
      <dgm:spPr/>
      <dgm:t>
        <a:bodyPr/>
        <a:lstStyle/>
        <a:p>
          <a:pPr>
            <a:lnSpc>
              <a:spcPct val="100000"/>
            </a:lnSpc>
          </a:pPr>
          <a:r>
            <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BS</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800" b="1" kern="1200" dirty="0">
              <a:solidFill>
                <a:srgbClr val="FAA93A">
                  <a:lumMod val="75000"/>
                </a:srgbClr>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B</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us </a:t>
          </a:r>
          <a:r>
            <a:rPr lang="en-US" altLang="zh-CN" sz="1800" kern="1200" dirty="0" err="1">
              <a:effectLst/>
              <a:latin typeface="Times New Roman" panose="02020603050405020304" pitchFamily="18" charset="0"/>
              <a:ea typeface="微软雅黑" panose="020B0503020204020204" pitchFamily="34" charset="-122"/>
              <a:cs typeface="Times New Roman" panose="02020603050405020304" pitchFamily="18" charset="0"/>
              <a:sym typeface="+mn-lt"/>
            </a:rPr>
            <a:t>bu</a:t>
          </a:r>
          <a:r>
            <a:rPr lang="en-US" altLang="zh-CN" sz="1800" b="1" kern="1200" dirty="0" err="1">
              <a:solidFill>
                <a:srgbClr val="FAA93A">
                  <a:lumMod val="75000"/>
                </a:srgbClr>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S</a:t>
          </a:r>
          <a:r>
            <a:rPr lang="en-US" altLang="zh-CN" sz="1800" kern="1200" dirty="0" err="1">
              <a:effectLst/>
              <a:latin typeface="Times New Roman" panose="02020603050405020304" pitchFamily="18" charset="0"/>
              <a:ea typeface="微软雅黑" panose="020B0503020204020204" pitchFamily="34" charset="-122"/>
              <a:cs typeface="Times New Roman" panose="02020603050405020304" pitchFamily="18" charset="0"/>
              <a:sym typeface="+mn-lt"/>
            </a:rPr>
            <a:t>y</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：表征</a:t>
          </a: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总线是否空闲</a:t>
          </a:r>
          <a:r>
            <a:rPr lang="zh-CN" altLang="en-US"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的信号 </a:t>
          </a:r>
        </a:p>
      </dgm:t>
    </dgm:pt>
    <dgm:pt modelId="{7FF4E448-47C9-49F5-91F2-09B155C488B9}" type="parTrans" cxnId="{8A611D33-9B4B-4032-A4A4-3EE1D877C1A0}">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190E4EE9-5E64-4843-9FE7-AB94C990C5E2}" type="sibTrans" cxnId="{8A611D33-9B4B-4032-A4A4-3EE1D877C1A0}">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2928BFAF-E443-47C1-8BDB-32ED39BD6927}">
      <dgm:prSet custT="1"/>
      <dgm:spPr/>
      <dgm:t>
        <a:bodyPr/>
        <a:lstStyle/>
        <a:p>
          <a:pPr marL="0">
            <a:lnSpc>
              <a:spcPct val="100000"/>
            </a:lnSpc>
            <a:spcAft>
              <a:spcPct val="35000"/>
            </a:spcAft>
            <a:buFont typeface="Arial" panose="020B0604020202020204" pitchFamily="34" charset="0"/>
            <a:buNone/>
          </a:pP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集中式仲裁采用的三种方式</a:t>
          </a:r>
        </a:p>
      </dgm:t>
    </dgm:pt>
    <dgm:pt modelId="{436E24E7-099E-45C2-8E80-F117A081537B}" type="parTrans" cxnId="{E39F75A3-E0C3-4C92-BD38-FBDA7088E07E}">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44FF9BC0-8FF0-4D38-B8D3-0B83984CD921}" type="sibTrans" cxnId="{E39F75A3-E0C3-4C92-BD38-FBDA7088E07E}">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0D9A027F-0F13-4A5F-8CAD-858DAEC6BBE1}">
      <dgm:prSet phldrT="[文本]" custT="1"/>
      <dgm:spPr/>
      <dgm:t>
        <a:bodyPr/>
        <a:lstStyle/>
        <a:p>
          <a:pPr>
            <a:lnSpc>
              <a:spcPct val="100000"/>
            </a:lnSpc>
          </a:pP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特点</a:t>
          </a:r>
        </a:p>
      </dgm:t>
    </dgm:pt>
    <dgm:pt modelId="{B6783F7D-D414-40E8-893D-4120D49D7631}" type="parTrans" cxnId="{69FFB13F-364D-4B03-BA30-D95C67F555DF}">
      <dgm:prSet/>
      <dgm:spPr/>
      <dgm:t>
        <a:bodyPr/>
        <a:lstStyle/>
        <a:p>
          <a:endParaRPr lang="zh-CN" altLang="en-US"/>
        </a:p>
      </dgm:t>
    </dgm:pt>
    <dgm:pt modelId="{47E21127-8B03-45DF-AC74-5E574114229C}" type="sibTrans" cxnId="{69FFB13F-364D-4B03-BA30-D95C67F555DF}">
      <dgm:prSet/>
      <dgm:spPr/>
      <dgm:t>
        <a:bodyPr/>
        <a:lstStyle/>
        <a:p>
          <a:endParaRPr lang="zh-CN" altLang="en-US"/>
        </a:p>
      </dgm:t>
    </dgm:pt>
    <dgm:pt modelId="{FEBA0943-87B7-4B09-8082-512C1D1DA472}">
      <dgm:prSet custT="1"/>
      <dgm:spPr/>
      <dgm:t>
        <a:bodyPr/>
        <a:lstStyle/>
        <a:p>
          <a:pPr marL="0">
            <a:lnSpc>
              <a:spcPct val="100000"/>
            </a:lnSpc>
            <a:spcAft>
              <a:spcPct val="35000"/>
            </a:spcAft>
            <a:buFont typeface="Arial" panose="020B0604020202020204" pitchFamily="34" charset="0"/>
            <a:buNone/>
          </a:pPr>
          <a:endPar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58AB959C-1833-4835-8BB8-E2CB863BABB7}" type="parTrans" cxnId="{51899D49-1076-405D-AB17-43BE110BF80F}">
      <dgm:prSet/>
      <dgm:spPr/>
      <dgm:t>
        <a:bodyPr/>
        <a:lstStyle/>
        <a:p>
          <a:endParaRPr lang="zh-CN" altLang="en-US"/>
        </a:p>
      </dgm:t>
    </dgm:pt>
    <dgm:pt modelId="{FB7B1DC7-BF61-44AD-84D0-0BCD73FDE5D0}" type="sibTrans" cxnId="{51899D49-1076-405D-AB17-43BE110BF80F}">
      <dgm:prSet/>
      <dgm:spPr/>
      <dgm:t>
        <a:bodyPr/>
        <a:lstStyle/>
        <a:p>
          <a:endParaRPr lang="zh-CN" altLang="en-US"/>
        </a:p>
      </dgm:t>
    </dgm:pt>
    <dgm:pt modelId="{C6A3C3F8-C513-46F6-BA3F-120BD964AB44}">
      <dgm:prSet custT="1"/>
      <dgm:spPr/>
      <dgm:t>
        <a:bodyPr/>
        <a:lstStyle/>
        <a:p>
          <a:pPr marL="0">
            <a:lnSpc>
              <a:spcPct val="100000"/>
            </a:lnSpc>
            <a:spcAft>
              <a:spcPct val="35000"/>
            </a:spcAft>
            <a:buFont typeface="Arial" panose="020B0604020202020204" pitchFamily="34" charset="0"/>
            <a:buNone/>
          </a:pPr>
          <a:endPar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934AC1D5-BF79-4C1A-AD42-92B2775C48DB}" type="parTrans" cxnId="{8F613825-B1A8-4E4F-89B7-D5099E367E7C}">
      <dgm:prSet/>
      <dgm:spPr/>
      <dgm:t>
        <a:bodyPr/>
        <a:lstStyle/>
        <a:p>
          <a:endParaRPr lang="zh-CN" altLang="en-US"/>
        </a:p>
      </dgm:t>
    </dgm:pt>
    <dgm:pt modelId="{5148DE7A-D6D2-4A34-ABCB-4E2339D22E7E}" type="sibTrans" cxnId="{8F613825-B1A8-4E4F-89B7-D5099E367E7C}">
      <dgm:prSet/>
      <dgm:spPr/>
      <dgm:t>
        <a:bodyPr/>
        <a:lstStyle/>
        <a:p>
          <a:endParaRPr lang="zh-CN" altLang="en-US"/>
        </a:p>
      </dgm:t>
    </dgm:pt>
    <dgm:pt modelId="{2DECB8F1-4372-4259-83BB-6C4787CB5D8D}" type="pres">
      <dgm:prSet presAssocID="{FECCFE1D-042E-42BF-A8E5-2D13A2CCA451}" presName="linear" presStyleCnt="0">
        <dgm:presLayoutVars>
          <dgm:dir/>
          <dgm:animLvl val="lvl"/>
          <dgm:resizeHandles val="exact"/>
        </dgm:presLayoutVars>
      </dgm:prSet>
      <dgm:spPr/>
    </dgm:pt>
    <dgm:pt modelId="{6D7DBEBB-F942-4506-A99A-E627C7F1D20D}" type="pres">
      <dgm:prSet presAssocID="{0D9A027F-0F13-4A5F-8CAD-858DAEC6BBE1}" presName="parentLin" presStyleCnt="0"/>
      <dgm:spPr/>
    </dgm:pt>
    <dgm:pt modelId="{329B369E-166F-4F77-AC43-7C609E1C0818}" type="pres">
      <dgm:prSet presAssocID="{0D9A027F-0F13-4A5F-8CAD-858DAEC6BBE1}" presName="parentLeftMargin" presStyleLbl="node1" presStyleIdx="0" presStyleCnt="1"/>
      <dgm:spPr/>
    </dgm:pt>
    <dgm:pt modelId="{F5931678-E5C6-48BD-A19D-F68C2F4445A8}" type="pres">
      <dgm:prSet presAssocID="{0D9A027F-0F13-4A5F-8CAD-858DAEC6BBE1}" presName="parentText" presStyleLbl="node1" presStyleIdx="0" presStyleCnt="1">
        <dgm:presLayoutVars>
          <dgm:chMax val="0"/>
          <dgm:bulletEnabled val="1"/>
        </dgm:presLayoutVars>
      </dgm:prSet>
      <dgm:spPr/>
    </dgm:pt>
    <dgm:pt modelId="{35C312C1-D375-4AF2-9837-60E5D6DB9EF6}" type="pres">
      <dgm:prSet presAssocID="{0D9A027F-0F13-4A5F-8CAD-858DAEC6BBE1}" presName="negativeSpace" presStyleCnt="0"/>
      <dgm:spPr/>
    </dgm:pt>
    <dgm:pt modelId="{A33C418C-3E9E-4F2C-B65C-F678A6C12474}" type="pres">
      <dgm:prSet presAssocID="{0D9A027F-0F13-4A5F-8CAD-858DAEC6BBE1}" presName="childText" presStyleLbl="conFgAcc1" presStyleIdx="0" presStyleCnt="1">
        <dgm:presLayoutVars>
          <dgm:bulletEnabled val="1"/>
        </dgm:presLayoutVars>
      </dgm:prSet>
      <dgm:spPr/>
    </dgm:pt>
  </dgm:ptLst>
  <dgm:cxnLst>
    <dgm:cxn modelId="{AF40F100-5904-40CD-B4ED-FDD8A0E7C08E}" type="presOf" srcId="{05586447-A937-44D7-99B0-18E4CF906BF6}" destId="{A33C418C-3E9E-4F2C-B65C-F678A6C12474}" srcOrd="0" destOrd="2" presId="urn:microsoft.com/office/officeart/2005/8/layout/list1"/>
    <dgm:cxn modelId="{8F613825-B1A8-4E4F-89B7-D5099E367E7C}" srcId="{0D9A027F-0F13-4A5F-8CAD-858DAEC6BBE1}" destId="{C6A3C3F8-C513-46F6-BA3F-120BD964AB44}" srcOrd="3" destOrd="0" parTransId="{934AC1D5-BF79-4C1A-AD42-92B2775C48DB}" sibTransId="{5148DE7A-D6D2-4A34-ABCB-4E2339D22E7E}"/>
    <dgm:cxn modelId="{4C0C442E-349A-423A-84FA-3CDE7D1E4CA7}" type="presOf" srcId="{0D9A027F-0F13-4A5F-8CAD-858DAEC6BBE1}" destId="{F5931678-E5C6-48BD-A19D-F68C2F4445A8}" srcOrd="1" destOrd="0" presId="urn:microsoft.com/office/officeart/2005/8/layout/list1"/>
    <dgm:cxn modelId="{8A611D33-9B4B-4032-A4A4-3EE1D877C1A0}" srcId="{36B5194A-9153-4D8C-9570-3118F4B77D8A}" destId="{2839833E-65D6-4799-A18C-0CF71CA97D88}" srcOrd="2" destOrd="0" parTransId="{7FF4E448-47C9-49F5-91F2-09B155C488B9}" sibTransId="{190E4EE9-5E64-4843-9FE7-AB94C990C5E2}"/>
    <dgm:cxn modelId="{9969FA36-541F-4F47-BB0B-40278B4232CD}" srcId="{36B5194A-9153-4D8C-9570-3118F4B77D8A}" destId="{05586447-A937-44D7-99B0-18E4CF906BF6}" srcOrd="0" destOrd="0" parTransId="{C8BC1A20-4B11-42D6-930E-774F9AD37ED7}" sibTransId="{15049E29-1717-4F01-862E-95A831645351}"/>
    <dgm:cxn modelId="{69FFB13F-364D-4B03-BA30-D95C67F555DF}" srcId="{FECCFE1D-042E-42BF-A8E5-2D13A2CCA451}" destId="{0D9A027F-0F13-4A5F-8CAD-858DAEC6BBE1}" srcOrd="0" destOrd="0" parTransId="{B6783F7D-D414-40E8-893D-4120D49D7631}" sibTransId="{47E21127-8B03-45DF-AC74-5E574114229C}"/>
    <dgm:cxn modelId="{D5044044-2945-400E-B0FA-7F28D7BEAFD8}" type="presOf" srcId="{C6A3C3F8-C513-46F6-BA3F-120BD964AB44}" destId="{A33C418C-3E9E-4F2C-B65C-F678A6C12474}" srcOrd="0" destOrd="6" presId="urn:microsoft.com/office/officeart/2005/8/layout/list1"/>
    <dgm:cxn modelId="{73AA9146-DAF5-4C16-8EF8-BB409E3788EB}" srcId="{0D9A027F-0F13-4A5F-8CAD-858DAEC6BBE1}" destId="{279F811A-30C4-49A0-9F92-6779B2E40DB0}" srcOrd="0" destOrd="0" parTransId="{80DEDC69-606D-44DD-B314-AB0F6D9727CE}" sibTransId="{9AAB1783-5B06-4CEB-AD74-5B4C68ADEB0F}"/>
    <dgm:cxn modelId="{51899D49-1076-405D-AB17-43BE110BF80F}" srcId="{0D9A027F-0F13-4A5F-8CAD-858DAEC6BBE1}" destId="{FEBA0943-87B7-4B09-8082-512C1D1DA472}" srcOrd="4" destOrd="0" parTransId="{58AB959C-1833-4835-8BB8-E2CB863BABB7}" sibTransId="{FB7B1DC7-BF61-44AD-84D0-0BCD73FDE5D0}"/>
    <dgm:cxn modelId="{315D9B7A-FDAA-4512-822B-5E2E2CA3DA9F}" type="presOf" srcId="{0D9A027F-0F13-4A5F-8CAD-858DAEC6BBE1}" destId="{329B369E-166F-4F77-AC43-7C609E1C0818}" srcOrd="0" destOrd="0" presId="urn:microsoft.com/office/officeart/2005/8/layout/list1"/>
    <dgm:cxn modelId="{51DA5FA1-DA46-4781-86A5-15388598AFDE}" srcId="{0D9A027F-0F13-4A5F-8CAD-858DAEC6BBE1}" destId="{36B5194A-9153-4D8C-9570-3118F4B77D8A}" srcOrd="1" destOrd="0" parTransId="{AF602CDD-F4F1-447F-B519-0866AB005FC0}" sibTransId="{C7CB0C45-03FA-4967-B1BE-68B62D408244}"/>
    <dgm:cxn modelId="{E39F75A3-E0C3-4C92-BD38-FBDA7088E07E}" srcId="{0D9A027F-0F13-4A5F-8CAD-858DAEC6BBE1}" destId="{2928BFAF-E443-47C1-8BDB-32ED39BD6927}" srcOrd="2" destOrd="0" parTransId="{436E24E7-099E-45C2-8E80-F117A081537B}" sibTransId="{44FF9BC0-8FF0-4D38-B8D3-0B83984CD921}"/>
    <dgm:cxn modelId="{64BFC2AE-1A2D-4F3E-A2F2-18E8173C6237}" type="presOf" srcId="{279F811A-30C4-49A0-9F92-6779B2E40DB0}" destId="{A33C418C-3E9E-4F2C-B65C-F678A6C12474}" srcOrd="0" destOrd="0" presId="urn:microsoft.com/office/officeart/2005/8/layout/list1"/>
    <dgm:cxn modelId="{9C15E5B1-EB42-46A9-AE10-5C0CF3B6827B}" type="presOf" srcId="{FEBA0943-87B7-4B09-8082-512C1D1DA472}" destId="{A33C418C-3E9E-4F2C-B65C-F678A6C12474}" srcOrd="0" destOrd="7" presId="urn:microsoft.com/office/officeart/2005/8/layout/list1"/>
    <dgm:cxn modelId="{A30968B7-E4EF-4241-93BA-E2AC57B6C4C2}" type="presOf" srcId="{2928BFAF-E443-47C1-8BDB-32ED39BD6927}" destId="{A33C418C-3E9E-4F2C-B65C-F678A6C12474}" srcOrd="0" destOrd="5" presId="urn:microsoft.com/office/officeart/2005/8/layout/list1"/>
    <dgm:cxn modelId="{AE0F43BC-361E-49FC-BD58-EFBD60E52C83}" type="presOf" srcId="{6BED84E5-1F74-498E-8511-1BE38234478B}" destId="{A33C418C-3E9E-4F2C-B65C-F678A6C12474}" srcOrd="0" destOrd="3" presId="urn:microsoft.com/office/officeart/2005/8/layout/list1"/>
    <dgm:cxn modelId="{AC8220C0-B0E6-474E-9D50-73A722256605}" type="presOf" srcId="{2839833E-65D6-4799-A18C-0CF71CA97D88}" destId="{A33C418C-3E9E-4F2C-B65C-F678A6C12474}" srcOrd="0" destOrd="4" presId="urn:microsoft.com/office/officeart/2005/8/layout/list1"/>
    <dgm:cxn modelId="{EDD38CD8-6F3E-49AF-9055-FE3CE91B0D30}" type="presOf" srcId="{36B5194A-9153-4D8C-9570-3118F4B77D8A}" destId="{A33C418C-3E9E-4F2C-B65C-F678A6C12474}" srcOrd="0" destOrd="1" presId="urn:microsoft.com/office/officeart/2005/8/layout/list1"/>
    <dgm:cxn modelId="{73F173EA-50D6-4995-8DB2-63011E75CBBB}" srcId="{36B5194A-9153-4D8C-9570-3118F4B77D8A}" destId="{6BED84E5-1F74-498E-8511-1BE38234478B}" srcOrd="1" destOrd="0" parTransId="{E9D578FD-9F46-4939-A0FD-FC44943E503D}" sibTransId="{A745BA67-B496-45AA-9236-2D18154CA7C5}"/>
    <dgm:cxn modelId="{265470FB-B6C0-43DA-B2D0-BD5327EC42DE}" type="presOf" srcId="{FECCFE1D-042E-42BF-A8E5-2D13A2CCA451}" destId="{2DECB8F1-4372-4259-83BB-6C4787CB5D8D}" srcOrd="0" destOrd="0" presId="urn:microsoft.com/office/officeart/2005/8/layout/list1"/>
    <dgm:cxn modelId="{44764165-2037-47D8-BB66-5EEA48AD1EF8}" type="presParOf" srcId="{2DECB8F1-4372-4259-83BB-6C4787CB5D8D}" destId="{6D7DBEBB-F942-4506-A99A-E627C7F1D20D}" srcOrd="0" destOrd="0" presId="urn:microsoft.com/office/officeart/2005/8/layout/list1"/>
    <dgm:cxn modelId="{BB43D7C0-7F40-418B-991E-6E2E8CF11C6C}" type="presParOf" srcId="{6D7DBEBB-F942-4506-A99A-E627C7F1D20D}" destId="{329B369E-166F-4F77-AC43-7C609E1C0818}" srcOrd="0" destOrd="0" presId="urn:microsoft.com/office/officeart/2005/8/layout/list1"/>
    <dgm:cxn modelId="{14EDE6EE-20A2-48A2-96A3-1785E36D40D6}" type="presParOf" srcId="{6D7DBEBB-F942-4506-A99A-E627C7F1D20D}" destId="{F5931678-E5C6-48BD-A19D-F68C2F4445A8}" srcOrd="1" destOrd="0" presId="urn:microsoft.com/office/officeart/2005/8/layout/list1"/>
    <dgm:cxn modelId="{6D4B4186-4321-401B-8209-D519EF011918}" type="presParOf" srcId="{2DECB8F1-4372-4259-83BB-6C4787CB5D8D}" destId="{35C312C1-D375-4AF2-9837-60E5D6DB9EF6}" srcOrd="1" destOrd="0" presId="urn:microsoft.com/office/officeart/2005/8/layout/list1"/>
    <dgm:cxn modelId="{7352971D-997A-420E-8C11-09CDDA78370A}" type="presParOf" srcId="{2DECB8F1-4372-4259-83BB-6C4787CB5D8D}" destId="{A33C418C-3E9E-4F2C-B65C-F678A6C1247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CC5D40F-4B31-4FF8-B237-4AC7FF09602A}" type="doc">
      <dgm:prSet loTypeId="urn:microsoft.com/office/officeart/2005/8/layout/chevron1" loCatId="process" qsTypeId="urn:microsoft.com/office/officeart/2005/8/quickstyle/simple1" qsCatId="simple" csTypeId="urn:microsoft.com/office/officeart/2005/8/colors/colorful4" csCatId="colorful" phldr="1"/>
      <dgm:spPr/>
    </dgm:pt>
    <dgm:pt modelId="{BBA9233A-FF76-44B0-9992-BF4366ADEC26}">
      <dgm:prSet phldrT="[文本]"/>
      <dgm:spPr/>
      <dgm:t>
        <a:bodyPr/>
        <a:lstStyle/>
        <a:p>
          <a:pPr>
            <a:buFont typeface="+mj-ea"/>
            <a:buAutoNum type="circleNumDbPlain"/>
          </a:pP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链式查询方式</a:t>
          </a:r>
          <a:r>
            <a:rPr lang="zh-CN" altLang="en-US"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（菊花链查询</a:t>
          </a:r>
          <a:r>
            <a:rPr lang="en-US" altLang="zh-CN"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GB" altLang="zh-CN"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Daisy chain</a:t>
          </a:r>
          <a:r>
            <a:rPr lang="zh-CN" altLang="en-US"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lang="zh-CN" alt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EE144ED-0B40-4DA5-879C-FC1883ADB883}" type="parTrans" cxnId="{D2FD2EC8-0162-4B29-8A6B-08D9EC6258F9}">
      <dgm:prSet/>
      <dgm:spPr/>
      <dgm:t>
        <a:bodyPr/>
        <a:lstStyle/>
        <a:p>
          <a:endParaRPr lang="zh-CN" altLang="en-US"/>
        </a:p>
      </dgm:t>
    </dgm:pt>
    <dgm:pt modelId="{77E36836-07A5-4C8E-8DF0-C7FB9BA83019}" type="sibTrans" cxnId="{D2FD2EC8-0162-4B29-8A6B-08D9EC6258F9}">
      <dgm:prSet/>
      <dgm:spPr/>
      <dgm:t>
        <a:bodyPr/>
        <a:lstStyle/>
        <a:p>
          <a:endParaRPr lang="zh-CN" altLang="en-US"/>
        </a:p>
      </dgm:t>
    </dgm:pt>
    <dgm:pt modelId="{AEBE3CC5-EC94-4735-835C-D88B95276D71}">
      <dgm:prSet/>
      <dgm:spPr/>
      <dgm:t>
        <a:bodyPr/>
        <a:lstStyle/>
        <a:p>
          <a:r>
            <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计数器定时查询方式</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50F6FAF5-5132-4422-A540-159C72B2DC00}" type="parTrans" cxnId="{88239751-8FA7-4621-8CA4-AB35B11BCF8D}">
      <dgm:prSet/>
      <dgm:spPr/>
      <dgm:t>
        <a:bodyPr/>
        <a:lstStyle/>
        <a:p>
          <a:endParaRPr lang="zh-CN" altLang="en-US"/>
        </a:p>
      </dgm:t>
    </dgm:pt>
    <dgm:pt modelId="{CDD6ADB6-F382-4B2E-8C17-3C2D707223F4}" type="sibTrans" cxnId="{88239751-8FA7-4621-8CA4-AB35B11BCF8D}">
      <dgm:prSet/>
      <dgm:spPr/>
      <dgm:t>
        <a:bodyPr/>
        <a:lstStyle/>
        <a:p>
          <a:endParaRPr lang="zh-CN" altLang="en-US"/>
        </a:p>
      </dgm:t>
    </dgm:pt>
    <dgm:pt modelId="{DE5E489E-F0DC-45CB-8767-425DC4FF8D96}">
      <dgm:prSet/>
      <dgm:spPr>
        <a:solidFill>
          <a:schemeClr val="accent6">
            <a:lumMod val="75000"/>
          </a:schemeClr>
        </a:solidFill>
      </dgm:spPr>
      <dgm:t>
        <a:bodyPr/>
        <a:lstStyle/>
        <a:p>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独立请求方式</a:t>
          </a:r>
        </a:p>
      </dgm:t>
    </dgm:pt>
    <dgm:pt modelId="{4A6C36CE-1BB6-4C4E-99F1-6A0FBD93DC01}" type="parTrans" cxnId="{1297D445-F55E-4B80-BAD8-6F0238EA5F37}">
      <dgm:prSet/>
      <dgm:spPr/>
      <dgm:t>
        <a:bodyPr/>
        <a:lstStyle/>
        <a:p>
          <a:endParaRPr lang="zh-CN" altLang="en-US"/>
        </a:p>
      </dgm:t>
    </dgm:pt>
    <dgm:pt modelId="{5E1F2D59-5845-4FBF-A9AC-BAA2BCF8EF5C}" type="sibTrans" cxnId="{1297D445-F55E-4B80-BAD8-6F0238EA5F37}">
      <dgm:prSet/>
      <dgm:spPr/>
      <dgm:t>
        <a:bodyPr/>
        <a:lstStyle/>
        <a:p>
          <a:endParaRPr lang="zh-CN" altLang="en-US"/>
        </a:p>
      </dgm:t>
    </dgm:pt>
    <dgm:pt modelId="{79770020-C367-44AF-84C1-769AFED65104}" type="pres">
      <dgm:prSet presAssocID="{5CC5D40F-4B31-4FF8-B237-4AC7FF09602A}" presName="Name0" presStyleCnt="0">
        <dgm:presLayoutVars>
          <dgm:dir/>
          <dgm:animLvl val="lvl"/>
          <dgm:resizeHandles val="exact"/>
        </dgm:presLayoutVars>
      </dgm:prSet>
      <dgm:spPr/>
    </dgm:pt>
    <dgm:pt modelId="{5172B4D4-3956-41CA-A47F-E1B9D173D058}" type="pres">
      <dgm:prSet presAssocID="{BBA9233A-FF76-44B0-9992-BF4366ADEC26}" presName="parTxOnly" presStyleLbl="node1" presStyleIdx="0" presStyleCnt="3">
        <dgm:presLayoutVars>
          <dgm:chMax val="0"/>
          <dgm:chPref val="0"/>
          <dgm:bulletEnabled val="1"/>
        </dgm:presLayoutVars>
      </dgm:prSet>
      <dgm:spPr/>
    </dgm:pt>
    <dgm:pt modelId="{EA9F8362-20F4-4FC3-9602-C5F499B6E356}" type="pres">
      <dgm:prSet presAssocID="{77E36836-07A5-4C8E-8DF0-C7FB9BA83019}" presName="parTxOnlySpace" presStyleCnt="0"/>
      <dgm:spPr/>
    </dgm:pt>
    <dgm:pt modelId="{F759AC64-4CA1-4C24-8181-5DB45550988C}" type="pres">
      <dgm:prSet presAssocID="{AEBE3CC5-EC94-4735-835C-D88B95276D71}" presName="parTxOnly" presStyleLbl="node1" presStyleIdx="1" presStyleCnt="3">
        <dgm:presLayoutVars>
          <dgm:chMax val="0"/>
          <dgm:chPref val="0"/>
          <dgm:bulletEnabled val="1"/>
        </dgm:presLayoutVars>
      </dgm:prSet>
      <dgm:spPr/>
    </dgm:pt>
    <dgm:pt modelId="{3A1D29CD-DEA6-454C-8B45-D1D7A0437363}" type="pres">
      <dgm:prSet presAssocID="{CDD6ADB6-F382-4B2E-8C17-3C2D707223F4}" presName="parTxOnlySpace" presStyleCnt="0"/>
      <dgm:spPr/>
    </dgm:pt>
    <dgm:pt modelId="{D3AC53CB-7250-4785-B3BF-83ED9C6F1E3E}" type="pres">
      <dgm:prSet presAssocID="{DE5E489E-F0DC-45CB-8767-425DC4FF8D96}" presName="parTxOnly" presStyleLbl="node1" presStyleIdx="2" presStyleCnt="3">
        <dgm:presLayoutVars>
          <dgm:chMax val="0"/>
          <dgm:chPref val="0"/>
          <dgm:bulletEnabled val="1"/>
        </dgm:presLayoutVars>
      </dgm:prSet>
      <dgm:spPr/>
    </dgm:pt>
  </dgm:ptLst>
  <dgm:cxnLst>
    <dgm:cxn modelId="{B414F203-248B-483C-929E-E726ABAE92BD}" type="presOf" srcId="{DE5E489E-F0DC-45CB-8767-425DC4FF8D96}" destId="{D3AC53CB-7250-4785-B3BF-83ED9C6F1E3E}" srcOrd="0" destOrd="0" presId="urn:microsoft.com/office/officeart/2005/8/layout/chevron1"/>
    <dgm:cxn modelId="{1297D445-F55E-4B80-BAD8-6F0238EA5F37}" srcId="{5CC5D40F-4B31-4FF8-B237-4AC7FF09602A}" destId="{DE5E489E-F0DC-45CB-8767-425DC4FF8D96}" srcOrd="2" destOrd="0" parTransId="{4A6C36CE-1BB6-4C4E-99F1-6A0FBD93DC01}" sibTransId="{5E1F2D59-5845-4FBF-A9AC-BAA2BCF8EF5C}"/>
    <dgm:cxn modelId="{B0E9A44E-0941-4CD5-B00D-01AB8749D969}" type="presOf" srcId="{AEBE3CC5-EC94-4735-835C-D88B95276D71}" destId="{F759AC64-4CA1-4C24-8181-5DB45550988C}" srcOrd="0" destOrd="0" presId="urn:microsoft.com/office/officeart/2005/8/layout/chevron1"/>
    <dgm:cxn modelId="{39DC2E50-8468-4D84-9983-A007899C0AE1}" type="presOf" srcId="{BBA9233A-FF76-44B0-9992-BF4366ADEC26}" destId="{5172B4D4-3956-41CA-A47F-E1B9D173D058}" srcOrd="0" destOrd="0" presId="urn:microsoft.com/office/officeart/2005/8/layout/chevron1"/>
    <dgm:cxn modelId="{88239751-8FA7-4621-8CA4-AB35B11BCF8D}" srcId="{5CC5D40F-4B31-4FF8-B237-4AC7FF09602A}" destId="{AEBE3CC5-EC94-4735-835C-D88B95276D71}" srcOrd="1" destOrd="0" parTransId="{50F6FAF5-5132-4422-A540-159C72B2DC00}" sibTransId="{CDD6ADB6-F382-4B2E-8C17-3C2D707223F4}"/>
    <dgm:cxn modelId="{0BA4BE93-672D-4291-9273-A9A1B7107A8C}" type="presOf" srcId="{5CC5D40F-4B31-4FF8-B237-4AC7FF09602A}" destId="{79770020-C367-44AF-84C1-769AFED65104}" srcOrd="0" destOrd="0" presId="urn:microsoft.com/office/officeart/2005/8/layout/chevron1"/>
    <dgm:cxn modelId="{D2FD2EC8-0162-4B29-8A6B-08D9EC6258F9}" srcId="{5CC5D40F-4B31-4FF8-B237-4AC7FF09602A}" destId="{BBA9233A-FF76-44B0-9992-BF4366ADEC26}" srcOrd="0" destOrd="0" parTransId="{BEE144ED-0B40-4DA5-879C-FC1883ADB883}" sibTransId="{77E36836-07A5-4C8E-8DF0-C7FB9BA83019}"/>
    <dgm:cxn modelId="{5F31EA7A-B462-443A-A4B2-B0C93B711ADC}" type="presParOf" srcId="{79770020-C367-44AF-84C1-769AFED65104}" destId="{5172B4D4-3956-41CA-A47F-E1B9D173D058}" srcOrd="0" destOrd="0" presId="urn:microsoft.com/office/officeart/2005/8/layout/chevron1"/>
    <dgm:cxn modelId="{FF2DACB9-39C6-4180-A3A1-CB0844E1D732}" type="presParOf" srcId="{79770020-C367-44AF-84C1-769AFED65104}" destId="{EA9F8362-20F4-4FC3-9602-C5F499B6E356}" srcOrd="1" destOrd="0" presId="urn:microsoft.com/office/officeart/2005/8/layout/chevron1"/>
    <dgm:cxn modelId="{ABE2F55A-95DA-4D5C-B0DC-D0527CC31B33}" type="presParOf" srcId="{79770020-C367-44AF-84C1-769AFED65104}" destId="{F759AC64-4CA1-4C24-8181-5DB45550988C}" srcOrd="2" destOrd="0" presId="urn:microsoft.com/office/officeart/2005/8/layout/chevron1"/>
    <dgm:cxn modelId="{86695A4F-FCFB-4575-BAF3-30CD0ECF726B}" type="presParOf" srcId="{79770020-C367-44AF-84C1-769AFED65104}" destId="{3A1D29CD-DEA6-454C-8B45-D1D7A0437363}" srcOrd="3" destOrd="0" presId="urn:microsoft.com/office/officeart/2005/8/layout/chevron1"/>
    <dgm:cxn modelId="{AB43A759-6F1E-4FCB-BD9B-5AEA3BA62BBE}" type="presParOf" srcId="{79770020-C367-44AF-84C1-769AFED65104}" destId="{D3AC53CB-7250-4785-B3BF-83ED9C6F1E3E}"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3C53C7-5947-4912-95D4-EF7D4A053E1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A01E3A94-6B1F-49EB-943E-530E3D4195CD}">
      <dgm:prSet phldrT="[文本]" custT="1"/>
      <dgm:spPr/>
      <dgm:t>
        <a:bodyPr/>
        <a:lstStyle/>
        <a:p>
          <a:pPr>
            <a:buClr>
              <a:schemeClr val="tx2"/>
            </a:buClr>
          </a:pPr>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查询过程</a:t>
          </a:r>
        </a:p>
      </dgm:t>
    </dgm:pt>
    <dgm:pt modelId="{5DD6A816-EB6A-4BF4-B924-BB484F583A2E}" type="parTrans" cxnId="{F270248B-9CC2-4467-8D01-08A9AB58252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D0C5B39-2EF2-4F1C-9789-D9781B98F0DB}" type="sibTrans" cxnId="{F270248B-9CC2-4467-8D01-08A9AB58252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237823F-B41D-454D-A873-A9B42B6685E2}">
      <dgm:prSet phldrT="[文本]" custT="1"/>
      <dgm:spPr/>
      <dgm:t>
        <a:bodyPr lIns="72000" tIns="288000" rIns="72000" bIns="72000"/>
        <a:lstStyle/>
        <a:p>
          <a:pPr marL="216000" indent="-216000" algn="just">
            <a:lnSpc>
              <a:spcPct val="100000"/>
            </a:lnSpc>
            <a:spcAft>
              <a:spcPts val="0"/>
            </a:spcAft>
            <a:buClr>
              <a:schemeClr val="bg1"/>
            </a:buClr>
            <a:buSzPct val="80000"/>
            <a:buFont typeface="+mj-ea"/>
            <a:buAutoNum type="circleNumDbPlain"/>
          </a:pPr>
          <a:r>
            <a:rPr kumimoji="1" lang="zh-CN" altLang="en-US"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接口发出总线请求信号</a:t>
          </a:r>
          <a:r>
            <a:rPr kumimoji="1" lang="en-US" altLang="zh-CN"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BR(</a:t>
          </a:r>
          <a:r>
            <a:rPr kumimoji="1"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置</a:t>
          </a:r>
          <a:r>
            <a:rPr kumimoji="1" lang="en-US" altLang="zh-CN"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BR</a:t>
          </a:r>
          <a:r>
            <a:rPr kumimoji="1"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为高</a:t>
          </a:r>
          <a:r>
            <a:rPr kumimoji="1" lang="en-US" altLang="zh-CN"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lang="zh-CN" altLang="en-US" sz="17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C479A9D7-A4EB-4DE2-88F3-1F097DDEA5CD}" type="parTrans" cxnId="{D8E9C9AD-11D3-4989-9CE3-7DBAEE270C32}">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C207ADB4-17F1-4B39-B5E1-09D781DBD32B}" type="sibTrans" cxnId="{D8E9C9AD-11D3-4989-9CE3-7DBAEE270C32}">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052453F-2D91-4BD0-ADE6-30867776D490}">
      <dgm:prSet custT="1"/>
      <dgm:spPr/>
      <dgm:t>
        <a:bodyPr lIns="72000" tIns="288000" bIns="72000"/>
        <a:lstStyle/>
        <a:p>
          <a:pPr marL="216000" indent="-216000" algn="just">
            <a:lnSpc>
              <a:spcPct val="100000"/>
            </a:lnSpc>
            <a:spcAft>
              <a:spcPts val="0"/>
            </a:spcAft>
            <a:buClr>
              <a:schemeClr val="bg1"/>
            </a:buClr>
            <a:buSzPct val="80000"/>
            <a:buFont typeface="+mj-ea"/>
            <a:buAutoNum type="circleNumDbPlain"/>
          </a:pPr>
          <a:r>
            <a:rPr kumimoji="1" lang="zh-CN" altLang="en-US"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仲裁器在</a:t>
          </a:r>
          <a:r>
            <a:rPr kumimoji="1" lang="zh-CN" altLang="en-US" sz="17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总线空闲</a:t>
          </a:r>
          <a:r>
            <a:rPr kumimoji="1" lang="zh-CN" altLang="en-US"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的时候</a:t>
          </a:r>
          <a:r>
            <a:rPr kumimoji="1" lang="en-US" altLang="zh-CN"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en-US" altLang="zh-CN"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BS</a:t>
          </a:r>
          <a:r>
            <a:rPr kumimoji="1"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为低</a:t>
          </a:r>
          <a:r>
            <a:rPr kumimoji="1" lang="en-US" altLang="zh-CN"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开始仲裁</a:t>
          </a:r>
          <a:endParaRPr kumimoji="1" lang="en-US" altLang="zh-CN"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D10482DC-52B5-469C-9141-4918A8B27C29}" type="sibTrans" cxnId="{E114C947-E23A-44DF-85B2-7147F1FD938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3FAA33E-1254-460D-BEBC-B029B1D780FF}" type="parTrans" cxnId="{E114C947-E23A-44DF-85B2-7147F1FD938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3EE0C0D-65FC-4003-800C-5978491E6D80}">
      <dgm:prSet custT="1"/>
      <dgm:spPr/>
      <dgm:t>
        <a:bodyPr lIns="72000" tIns="288000" bIns="72000"/>
        <a:lstStyle/>
        <a:p>
          <a:pPr marL="216000" indent="-216000" algn="just">
            <a:lnSpc>
              <a:spcPct val="100000"/>
            </a:lnSpc>
            <a:spcAft>
              <a:spcPts val="0"/>
            </a:spcAft>
            <a:buClr>
              <a:schemeClr val="bg1"/>
            </a:buClr>
            <a:buSzPct val="80000"/>
            <a:buFont typeface="+mj-ea"/>
            <a:buAutoNum type="circleNumDbPlain"/>
          </a:pPr>
          <a:r>
            <a:rPr kumimoji="1" lang="zh-CN" altLang="en-US"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总线授权信号</a:t>
          </a:r>
          <a:r>
            <a:rPr kumimoji="1" lang="en-US" altLang="zh-CN"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BG</a:t>
          </a:r>
          <a:r>
            <a:rPr kumimoji="1" lang="zh-CN" altLang="en-US" sz="17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串行</a:t>
          </a:r>
          <a:r>
            <a:rPr kumimoji="1" lang="zh-CN" altLang="en-US"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地从一个</a:t>
          </a:r>
          <a:r>
            <a:rPr kumimoji="1" lang="en-US" altLang="zh-CN"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I/O</a:t>
          </a:r>
          <a:r>
            <a:rPr kumimoji="1" lang="zh-CN" altLang="en-US"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接口传送到下一个</a:t>
          </a:r>
          <a:r>
            <a:rPr kumimoji="1" lang="en-US" altLang="zh-CN"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I/O</a:t>
          </a:r>
          <a:r>
            <a:rPr kumimoji="1" lang="zh-CN" altLang="en-US"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接口</a:t>
          </a:r>
          <a:endParaRPr kumimoji="1" lang="en-US" altLang="zh-CN" sz="17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D06CA6B0-8520-45F1-939C-332C7C07900E}" type="sibTrans" cxnId="{9BC34C5A-93AC-4319-9E51-F9DC58098A9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3A31A8E-C872-4EF1-9B1D-378411D43D29}" type="parTrans" cxnId="{9BC34C5A-93AC-4319-9E51-F9DC58098A9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B565369-4166-449F-AE59-FF8F2F179CE6}" type="pres">
      <dgm:prSet presAssocID="{323C53C7-5947-4912-95D4-EF7D4A053E12}" presName="linear" presStyleCnt="0">
        <dgm:presLayoutVars>
          <dgm:dir/>
          <dgm:animLvl val="lvl"/>
          <dgm:resizeHandles val="exact"/>
        </dgm:presLayoutVars>
      </dgm:prSet>
      <dgm:spPr/>
    </dgm:pt>
    <dgm:pt modelId="{09B2BE2C-464D-46F6-8307-B3789573A427}" type="pres">
      <dgm:prSet presAssocID="{A01E3A94-6B1F-49EB-943E-530E3D4195CD}" presName="parentLin" presStyleCnt="0"/>
      <dgm:spPr/>
    </dgm:pt>
    <dgm:pt modelId="{D025D0C4-FEDE-49BA-9B36-CE4B860C5375}" type="pres">
      <dgm:prSet presAssocID="{A01E3A94-6B1F-49EB-943E-530E3D4195CD}" presName="parentLeftMargin" presStyleLbl="node1" presStyleIdx="0" presStyleCnt="1"/>
      <dgm:spPr/>
    </dgm:pt>
    <dgm:pt modelId="{E0C82C4C-DD22-49C7-A41C-0E188446CB55}" type="pres">
      <dgm:prSet presAssocID="{A01E3A94-6B1F-49EB-943E-530E3D4195CD}" presName="parentText" presStyleLbl="node1" presStyleIdx="0" presStyleCnt="1" custScaleY="92915">
        <dgm:presLayoutVars>
          <dgm:chMax val="0"/>
          <dgm:bulletEnabled val="1"/>
        </dgm:presLayoutVars>
      </dgm:prSet>
      <dgm:spPr/>
    </dgm:pt>
    <dgm:pt modelId="{6696E5DD-0AD2-4514-93D3-F6487CA328A9}" type="pres">
      <dgm:prSet presAssocID="{A01E3A94-6B1F-49EB-943E-530E3D4195CD}" presName="negativeSpace" presStyleCnt="0"/>
      <dgm:spPr/>
    </dgm:pt>
    <dgm:pt modelId="{DC1809E3-A078-4CA9-9505-7A191E5A6920}" type="pres">
      <dgm:prSet presAssocID="{A01E3A94-6B1F-49EB-943E-530E3D4195CD}" presName="childText" presStyleLbl="conFgAcc1" presStyleIdx="0" presStyleCnt="1">
        <dgm:presLayoutVars>
          <dgm:bulletEnabled val="1"/>
        </dgm:presLayoutVars>
      </dgm:prSet>
      <dgm:spPr/>
    </dgm:pt>
  </dgm:ptLst>
  <dgm:cxnLst>
    <dgm:cxn modelId="{6B891526-4DAB-4929-860B-0954F025CF96}" type="presOf" srcId="{A01E3A94-6B1F-49EB-943E-530E3D4195CD}" destId="{E0C82C4C-DD22-49C7-A41C-0E188446CB55}" srcOrd="1" destOrd="0" presId="urn:microsoft.com/office/officeart/2005/8/layout/list1"/>
    <dgm:cxn modelId="{E114C947-E23A-44DF-85B2-7147F1FD938A}" srcId="{A01E3A94-6B1F-49EB-943E-530E3D4195CD}" destId="{4052453F-2D91-4BD0-ADE6-30867776D490}" srcOrd="1" destOrd="0" parTransId="{83FAA33E-1254-460D-BEBC-B029B1D780FF}" sibTransId="{D10482DC-52B5-469C-9141-4918A8B27C29}"/>
    <dgm:cxn modelId="{9BC34C5A-93AC-4319-9E51-F9DC58098A9D}" srcId="{A01E3A94-6B1F-49EB-943E-530E3D4195CD}" destId="{C3EE0C0D-65FC-4003-800C-5978491E6D80}" srcOrd="2" destOrd="0" parTransId="{E3A31A8E-C872-4EF1-9B1D-378411D43D29}" sibTransId="{D06CA6B0-8520-45F1-939C-332C7C07900E}"/>
    <dgm:cxn modelId="{785A3082-28A2-47A3-9A05-4EA3D091E33D}" type="presOf" srcId="{323C53C7-5947-4912-95D4-EF7D4A053E12}" destId="{3B565369-4166-449F-AE59-FF8F2F179CE6}" srcOrd="0" destOrd="0" presId="urn:microsoft.com/office/officeart/2005/8/layout/list1"/>
    <dgm:cxn modelId="{F270248B-9CC2-4467-8D01-08A9AB58252E}" srcId="{323C53C7-5947-4912-95D4-EF7D4A053E12}" destId="{A01E3A94-6B1F-49EB-943E-530E3D4195CD}" srcOrd="0" destOrd="0" parTransId="{5DD6A816-EB6A-4BF4-B924-BB484F583A2E}" sibTransId="{6D0C5B39-2EF2-4F1C-9789-D9781B98F0DB}"/>
    <dgm:cxn modelId="{C2602C8B-4F45-4B6C-A72D-6FC7F0E8AA1E}" type="presOf" srcId="{C237823F-B41D-454D-A873-A9B42B6685E2}" destId="{DC1809E3-A078-4CA9-9505-7A191E5A6920}" srcOrd="0" destOrd="0" presId="urn:microsoft.com/office/officeart/2005/8/layout/list1"/>
    <dgm:cxn modelId="{9DC0BE9F-B94F-4D0B-A2A4-83D8AB577671}" type="presOf" srcId="{A01E3A94-6B1F-49EB-943E-530E3D4195CD}" destId="{D025D0C4-FEDE-49BA-9B36-CE4B860C5375}" srcOrd="0" destOrd="0" presId="urn:microsoft.com/office/officeart/2005/8/layout/list1"/>
    <dgm:cxn modelId="{B0F878A7-95BC-4B97-BBF3-D7222F306969}" type="presOf" srcId="{4052453F-2D91-4BD0-ADE6-30867776D490}" destId="{DC1809E3-A078-4CA9-9505-7A191E5A6920}" srcOrd="0" destOrd="1" presId="urn:microsoft.com/office/officeart/2005/8/layout/list1"/>
    <dgm:cxn modelId="{D8E9C9AD-11D3-4989-9CE3-7DBAEE270C32}" srcId="{A01E3A94-6B1F-49EB-943E-530E3D4195CD}" destId="{C237823F-B41D-454D-A873-A9B42B6685E2}" srcOrd="0" destOrd="0" parTransId="{C479A9D7-A4EB-4DE2-88F3-1F097DDEA5CD}" sibTransId="{C207ADB4-17F1-4B39-B5E1-09D781DBD32B}"/>
    <dgm:cxn modelId="{C40519AF-D7E7-47C8-B217-71D0A138FDEE}" type="presOf" srcId="{C3EE0C0D-65FC-4003-800C-5978491E6D80}" destId="{DC1809E3-A078-4CA9-9505-7A191E5A6920}" srcOrd="0" destOrd="2" presId="urn:microsoft.com/office/officeart/2005/8/layout/list1"/>
    <dgm:cxn modelId="{37E097E0-6989-4382-BC61-D66236D527D6}" type="presParOf" srcId="{3B565369-4166-449F-AE59-FF8F2F179CE6}" destId="{09B2BE2C-464D-46F6-8307-B3789573A427}" srcOrd="0" destOrd="0" presId="urn:microsoft.com/office/officeart/2005/8/layout/list1"/>
    <dgm:cxn modelId="{946852A1-E5AA-452D-80FC-DAC4D52C7F86}" type="presParOf" srcId="{09B2BE2C-464D-46F6-8307-B3789573A427}" destId="{D025D0C4-FEDE-49BA-9B36-CE4B860C5375}" srcOrd="0" destOrd="0" presId="urn:microsoft.com/office/officeart/2005/8/layout/list1"/>
    <dgm:cxn modelId="{F7C6604F-2199-45D5-A2D7-B241DDE1CCD7}" type="presParOf" srcId="{09B2BE2C-464D-46F6-8307-B3789573A427}" destId="{E0C82C4C-DD22-49C7-A41C-0E188446CB55}" srcOrd="1" destOrd="0" presId="urn:microsoft.com/office/officeart/2005/8/layout/list1"/>
    <dgm:cxn modelId="{2AEDE904-9C90-4706-AC4C-4CAC41361C3E}" type="presParOf" srcId="{3B565369-4166-449F-AE59-FF8F2F179CE6}" destId="{6696E5DD-0AD2-4514-93D3-F6487CA328A9}" srcOrd="1" destOrd="0" presId="urn:microsoft.com/office/officeart/2005/8/layout/list1"/>
    <dgm:cxn modelId="{3AD4DED7-CAEA-4155-8A00-08DF2CF800FA}" type="presParOf" srcId="{3B565369-4166-449F-AE59-FF8F2F179CE6}" destId="{DC1809E3-A078-4CA9-9505-7A191E5A692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23C53C7-5947-4912-95D4-EF7D4A053E12}"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A01E3A94-6B1F-49EB-943E-530E3D4195CD}">
      <dgm:prSet phldrT="[文本]" custT="1"/>
      <dgm:spPr/>
      <dgm:t>
        <a:bodyPr/>
        <a:lstStyle/>
        <a:p>
          <a:pPr>
            <a:buClr>
              <a:schemeClr val="tx2"/>
            </a:buClr>
          </a:pPr>
          <a:r>
            <a:rPr lang="zh-CN" altLang="en-US" sz="18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特点</a:t>
          </a:r>
          <a:endParaRPr lang="zh-CN" altLang="en-US" sz="1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5DD6A816-EB6A-4BF4-B924-BB484F583A2E}" type="parTrans" cxnId="{F270248B-9CC2-4467-8D01-08A9AB58252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D0C5B39-2EF2-4F1C-9789-D9781B98F0DB}" type="sibTrans" cxnId="{F270248B-9CC2-4467-8D01-08A9AB58252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352D1FB-2D6B-4638-A196-033B40D3360A}">
      <dgm:prSet custT="1"/>
      <dgm:spPr/>
      <dgm:t>
        <a:bodyPr lIns="72000" rIns="72000" bIns="180000"/>
        <a:lstStyle/>
        <a:p>
          <a:pPr>
            <a:lnSpc>
              <a:spcPct val="100000"/>
            </a:lnSpc>
            <a:spcAft>
              <a:spcPts val="0"/>
            </a:spcAft>
          </a:pPr>
          <a:r>
            <a:rPr lang="zh-CN" altLang="en-US" sz="1800" dirty="0">
              <a:latin typeface="微软雅黑" panose="020B0503020204020204" pitchFamily="34" charset="-122"/>
              <a:ea typeface="微软雅黑" panose="020B0503020204020204" pitchFamily="34" charset="-122"/>
              <a:cs typeface="+mn-ea"/>
              <a:sym typeface="+mn-lt"/>
            </a:rPr>
            <a:t>用线少，易扩充</a:t>
          </a:r>
          <a:endParaRPr lang="en-US" altLang="zh-CN" sz="1800" dirty="0">
            <a:latin typeface="微软雅黑" panose="020B0503020204020204" pitchFamily="34" charset="-122"/>
            <a:ea typeface="微软雅黑" panose="020B0503020204020204" pitchFamily="34" charset="-122"/>
            <a:cs typeface="+mn-ea"/>
            <a:sym typeface="+mn-lt"/>
          </a:endParaRPr>
        </a:p>
      </dgm:t>
    </dgm:pt>
    <dgm:pt modelId="{AFB0016D-9188-48BE-861D-EB5D769D7158}" type="parTrans" cxnId="{F1977204-0B29-403B-9265-F9573815FD4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C663FF0-16AD-460C-A9F0-CD97D752B408}" type="sibTrans" cxnId="{F1977204-0B29-403B-9265-F9573815FD4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594DB21-E33F-4F16-83BD-C784F459473C}">
      <dgm:prSet custT="1"/>
      <dgm:spPr/>
      <dgm:t>
        <a:bodyPr lIns="72000" rIns="72000" bIns="180000"/>
        <a:lstStyle/>
        <a:p>
          <a:pPr>
            <a:lnSpc>
              <a:spcPct val="100000"/>
            </a:lnSpc>
            <a:spcAft>
              <a:spcPts val="0"/>
            </a:spcAft>
          </a:pPr>
          <a:r>
            <a:rPr lang="zh-CN" altLang="en-US" sz="1800" dirty="0">
              <a:latin typeface="微软雅黑" panose="020B0503020204020204" pitchFamily="34" charset="-122"/>
              <a:ea typeface="微软雅黑" panose="020B0503020204020204" pitchFamily="34" charset="-122"/>
              <a:cs typeface="+mn-ea"/>
              <a:sym typeface="+mn-lt"/>
            </a:rPr>
            <a:t>对查询链的</a:t>
          </a:r>
          <a:r>
            <a:rPr lang="zh-CN" altLang="en-US" sz="1800" b="1" dirty="0">
              <a:latin typeface="微软雅黑" panose="020B0503020204020204" pitchFamily="34" charset="-122"/>
              <a:ea typeface="微软雅黑" panose="020B0503020204020204" pitchFamily="34" charset="-122"/>
              <a:cs typeface="+mn-ea"/>
              <a:sym typeface="+mn-lt"/>
            </a:rPr>
            <a:t>电路故障很敏感</a:t>
          </a:r>
          <a:r>
            <a:rPr lang="zh-CN" altLang="en-US" sz="1800" dirty="0">
              <a:latin typeface="微软雅黑" panose="020B0503020204020204" pitchFamily="34" charset="-122"/>
              <a:ea typeface="微软雅黑" panose="020B0503020204020204" pitchFamily="34" charset="-122"/>
              <a:cs typeface="+mn-ea"/>
              <a:sym typeface="+mn-lt"/>
            </a:rPr>
            <a:t>，单点故障。</a:t>
          </a:r>
          <a:endParaRPr lang="zh-CN" altLang="en-US" sz="1800" dirty="0">
            <a:latin typeface="微软雅黑" panose="020B0503020204020204" pitchFamily="34" charset="-122"/>
            <a:ea typeface="微软雅黑" panose="020B0503020204020204" pitchFamily="34" charset="-122"/>
          </a:endParaRPr>
        </a:p>
      </dgm:t>
    </dgm:pt>
    <dgm:pt modelId="{888A8C68-6FDF-4288-A7C4-F8EA0BB1BE7B}" type="parTrans" cxnId="{FC99253D-6701-4373-A295-A0F6A9030A9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4B0CBBE-A6FA-4CF4-969C-4A0F1E40DF1A}" type="sibTrans" cxnId="{FC99253D-6701-4373-A295-A0F6A9030A9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237823F-B41D-454D-A873-A9B42B6685E2}">
      <dgm:prSet phldrT="[文本]" custT="1"/>
      <dgm:spPr/>
      <dgm:t>
        <a:bodyPr lIns="72000" rIns="72000" bIns="180000"/>
        <a:lstStyle/>
        <a:p>
          <a:pPr>
            <a:lnSpc>
              <a:spcPct val="100000"/>
            </a:lnSpc>
            <a:spcAft>
              <a:spcPts val="0"/>
            </a:spcAft>
            <a:buClr>
              <a:schemeClr val="bg1"/>
            </a:buClr>
          </a:pPr>
          <a:r>
            <a:rPr lang="zh-CN" altLang="en-US" sz="1800" b="1" dirty="0">
              <a:solidFill>
                <a:srgbClr val="C00000"/>
              </a:solidFill>
              <a:latin typeface="微软雅黑" panose="020B0503020204020204" pitchFamily="34" charset="-122"/>
              <a:ea typeface="微软雅黑" panose="020B0503020204020204" pitchFamily="34" charset="-122"/>
              <a:cs typeface="+mn-ea"/>
              <a:sym typeface="+mn-lt"/>
            </a:rPr>
            <a:t>优先级固定</a:t>
          </a:r>
          <a:endParaRPr lang="zh-CN" altLang="en-US" sz="1800" dirty="0">
            <a:latin typeface="微软雅黑" panose="020B0503020204020204" pitchFamily="34" charset="-122"/>
            <a:ea typeface="微软雅黑" panose="020B0503020204020204" pitchFamily="34" charset="-122"/>
          </a:endParaRPr>
        </a:p>
      </dgm:t>
    </dgm:pt>
    <dgm:pt modelId="{C479A9D7-A4EB-4DE2-88F3-1F097DDEA5CD}" type="parTrans" cxnId="{D8E9C9AD-11D3-4989-9CE3-7DBAEE270C3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207ADB4-17F1-4B39-B5E1-09D781DBD32B}" type="sibTrans" cxnId="{D8E9C9AD-11D3-4989-9CE3-7DBAEE270C3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BB153E7-B08C-456A-96A1-3B43E9390CF7}">
      <dgm:prSet phldrT="[文本]" custT="1"/>
      <dgm:spPr/>
      <dgm:t>
        <a:bodyPr lIns="72000" rIns="72000" bIns="180000"/>
        <a:lstStyle/>
        <a:p>
          <a:pPr>
            <a:lnSpc>
              <a:spcPct val="100000"/>
            </a:lnSpc>
            <a:spcAft>
              <a:spcPts val="0"/>
            </a:spcAft>
            <a:buClr>
              <a:schemeClr val="bg1"/>
            </a:buClr>
          </a:pPr>
          <a:r>
            <a:rPr lang="zh-CN" altLang="en-US" sz="1800" dirty="0">
              <a:latin typeface="微软雅黑" panose="020B0503020204020204" pitchFamily="34" charset="-122"/>
              <a:ea typeface="微软雅黑" panose="020B0503020204020204" pitchFamily="34" charset="-122"/>
              <a:cs typeface="+mn-ea"/>
              <a:sym typeface="+mn-lt"/>
            </a:rPr>
            <a:t>离仲裁器最近的设备具有</a:t>
          </a:r>
          <a:r>
            <a:rPr lang="zh-CN" altLang="en-US" sz="1800" b="1" dirty="0">
              <a:latin typeface="微软雅黑" panose="020B0503020204020204" pitchFamily="34" charset="-122"/>
              <a:ea typeface="微软雅黑" panose="020B0503020204020204" pitchFamily="34" charset="-122"/>
              <a:cs typeface="+mn-ea"/>
              <a:sym typeface="+mn-lt"/>
            </a:rPr>
            <a:t>最高</a:t>
          </a:r>
          <a:r>
            <a:rPr lang="zh-CN" altLang="en-US" sz="1800" dirty="0">
              <a:latin typeface="微软雅黑" panose="020B0503020204020204" pitchFamily="34" charset="-122"/>
              <a:ea typeface="微软雅黑" panose="020B0503020204020204" pitchFamily="34" charset="-122"/>
              <a:cs typeface="+mn-ea"/>
              <a:sym typeface="+mn-lt"/>
            </a:rPr>
            <a:t>优先级</a:t>
          </a:r>
          <a:endParaRPr lang="zh-CN" altLang="en-US" sz="1800" dirty="0">
            <a:latin typeface="微软雅黑" panose="020B0503020204020204" pitchFamily="34" charset="-122"/>
            <a:ea typeface="微软雅黑" panose="020B0503020204020204" pitchFamily="34" charset="-122"/>
          </a:endParaRPr>
        </a:p>
      </dgm:t>
    </dgm:pt>
    <dgm:pt modelId="{4935DEAE-55F0-42CE-B9F1-455512188AD8}" type="parTrans" cxnId="{F8F95A5D-688A-4C23-841C-A222DEA4A464}">
      <dgm:prSet/>
      <dgm:spPr/>
      <dgm:t>
        <a:bodyPr/>
        <a:lstStyle/>
        <a:p>
          <a:endParaRPr lang="zh-CN" altLang="en-US"/>
        </a:p>
      </dgm:t>
    </dgm:pt>
    <dgm:pt modelId="{576F3825-416D-45BE-9537-3CF149765711}" type="sibTrans" cxnId="{F8F95A5D-688A-4C23-841C-A222DEA4A464}">
      <dgm:prSet/>
      <dgm:spPr/>
      <dgm:t>
        <a:bodyPr/>
        <a:lstStyle/>
        <a:p>
          <a:endParaRPr lang="zh-CN" altLang="en-US"/>
        </a:p>
      </dgm:t>
    </dgm:pt>
    <dgm:pt modelId="{1393530D-7FF9-4D8F-ACBA-92AFEF5E91B2}">
      <dgm:prSet phldrT="[文本]" custT="1"/>
      <dgm:spPr/>
      <dgm:t>
        <a:bodyPr lIns="72000" rIns="72000" bIns="180000"/>
        <a:lstStyle/>
        <a:p>
          <a:pPr>
            <a:lnSpc>
              <a:spcPct val="100000"/>
            </a:lnSpc>
            <a:spcAft>
              <a:spcPts val="0"/>
            </a:spcAft>
            <a:buClr>
              <a:schemeClr val="bg1"/>
            </a:buClr>
          </a:pPr>
          <a:r>
            <a:rPr lang="zh-CN" altLang="en-US" sz="1800" dirty="0">
              <a:latin typeface="微软雅黑" panose="020B0503020204020204" pitchFamily="34" charset="-122"/>
              <a:ea typeface="微软雅黑" panose="020B0503020204020204" pitchFamily="34" charset="-122"/>
              <a:cs typeface="+mn-ea"/>
              <a:sym typeface="+mn-lt"/>
            </a:rPr>
            <a:t>离仲裁器越远，优先级越低。</a:t>
          </a:r>
          <a:endParaRPr lang="zh-CN" altLang="en-US" sz="1800" dirty="0">
            <a:latin typeface="微软雅黑" panose="020B0503020204020204" pitchFamily="34" charset="-122"/>
            <a:ea typeface="微软雅黑" panose="020B0503020204020204" pitchFamily="34" charset="-122"/>
          </a:endParaRPr>
        </a:p>
      </dgm:t>
    </dgm:pt>
    <dgm:pt modelId="{5A6F3533-EA5B-4EBA-AD30-2DF24A5A564D}" type="parTrans" cxnId="{7FE399BF-9706-4F76-9483-4CB2699E8B92}">
      <dgm:prSet/>
      <dgm:spPr/>
      <dgm:t>
        <a:bodyPr/>
        <a:lstStyle/>
        <a:p>
          <a:endParaRPr lang="zh-CN" altLang="en-US"/>
        </a:p>
      </dgm:t>
    </dgm:pt>
    <dgm:pt modelId="{0D854C99-790A-4759-A8A9-04E6C54E5150}" type="sibTrans" cxnId="{7FE399BF-9706-4F76-9483-4CB2699E8B92}">
      <dgm:prSet/>
      <dgm:spPr/>
      <dgm:t>
        <a:bodyPr/>
        <a:lstStyle/>
        <a:p>
          <a:endParaRPr lang="zh-CN" altLang="en-US"/>
        </a:p>
      </dgm:t>
    </dgm:pt>
    <dgm:pt modelId="{3B565369-4166-449F-AE59-FF8F2F179CE6}" type="pres">
      <dgm:prSet presAssocID="{323C53C7-5947-4912-95D4-EF7D4A053E12}" presName="linear" presStyleCnt="0">
        <dgm:presLayoutVars>
          <dgm:dir/>
          <dgm:animLvl val="lvl"/>
          <dgm:resizeHandles val="exact"/>
        </dgm:presLayoutVars>
      </dgm:prSet>
      <dgm:spPr/>
    </dgm:pt>
    <dgm:pt modelId="{09B2BE2C-464D-46F6-8307-B3789573A427}" type="pres">
      <dgm:prSet presAssocID="{A01E3A94-6B1F-49EB-943E-530E3D4195CD}" presName="parentLin" presStyleCnt="0"/>
      <dgm:spPr/>
    </dgm:pt>
    <dgm:pt modelId="{D025D0C4-FEDE-49BA-9B36-CE4B860C5375}" type="pres">
      <dgm:prSet presAssocID="{A01E3A94-6B1F-49EB-943E-530E3D4195CD}" presName="parentLeftMargin" presStyleLbl="node1" presStyleIdx="0" presStyleCnt="1"/>
      <dgm:spPr/>
    </dgm:pt>
    <dgm:pt modelId="{E0C82C4C-DD22-49C7-A41C-0E188446CB55}" type="pres">
      <dgm:prSet presAssocID="{A01E3A94-6B1F-49EB-943E-530E3D4195CD}" presName="parentText" presStyleLbl="node1" presStyleIdx="0" presStyleCnt="1" custScaleY="107604">
        <dgm:presLayoutVars>
          <dgm:chMax val="0"/>
          <dgm:bulletEnabled val="1"/>
        </dgm:presLayoutVars>
      </dgm:prSet>
      <dgm:spPr/>
    </dgm:pt>
    <dgm:pt modelId="{6696E5DD-0AD2-4514-93D3-F6487CA328A9}" type="pres">
      <dgm:prSet presAssocID="{A01E3A94-6B1F-49EB-943E-530E3D4195CD}" presName="negativeSpace" presStyleCnt="0"/>
      <dgm:spPr/>
    </dgm:pt>
    <dgm:pt modelId="{DC1809E3-A078-4CA9-9505-7A191E5A6920}" type="pres">
      <dgm:prSet presAssocID="{A01E3A94-6B1F-49EB-943E-530E3D4195CD}" presName="childText" presStyleLbl="conFgAcc1" presStyleIdx="0" presStyleCnt="1">
        <dgm:presLayoutVars>
          <dgm:bulletEnabled val="1"/>
        </dgm:presLayoutVars>
      </dgm:prSet>
      <dgm:spPr/>
    </dgm:pt>
  </dgm:ptLst>
  <dgm:cxnLst>
    <dgm:cxn modelId="{F1977204-0B29-403B-9265-F9573815FD41}" srcId="{A01E3A94-6B1F-49EB-943E-530E3D4195CD}" destId="{D352D1FB-2D6B-4638-A196-033B40D3360A}" srcOrd="1" destOrd="0" parTransId="{AFB0016D-9188-48BE-861D-EB5D769D7158}" sibTransId="{2C663FF0-16AD-460C-A9F0-CD97D752B408}"/>
    <dgm:cxn modelId="{F7DC660F-8CD6-4EA0-90EF-E6F7B481D185}" type="presOf" srcId="{1393530D-7FF9-4D8F-ACBA-92AFEF5E91B2}" destId="{DC1809E3-A078-4CA9-9505-7A191E5A6920}" srcOrd="0" destOrd="2" presId="urn:microsoft.com/office/officeart/2005/8/layout/list1"/>
    <dgm:cxn modelId="{6B891526-4DAB-4929-860B-0954F025CF96}" type="presOf" srcId="{A01E3A94-6B1F-49EB-943E-530E3D4195CD}" destId="{E0C82C4C-DD22-49C7-A41C-0E188446CB55}" srcOrd="1" destOrd="0" presId="urn:microsoft.com/office/officeart/2005/8/layout/list1"/>
    <dgm:cxn modelId="{FC99253D-6701-4373-A295-A0F6A9030A90}" srcId="{A01E3A94-6B1F-49EB-943E-530E3D4195CD}" destId="{D594DB21-E33F-4F16-83BD-C784F459473C}" srcOrd="2" destOrd="0" parTransId="{888A8C68-6FDF-4288-A7C4-F8EA0BB1BE7B}" sibTransId="{D4B0CBBE-A6FA-4CF4-969C-4A0F1E40DF1A}"/>
    <dgm:cxn modelId="{F8F95A5D-688A-4C23-841C-A222DEA4A464}" srcId="{C237823F-B41D-454D-A873-A9B42B6685E2}" destId="{6BB153E7-B08C-456A-96A1-3B43E9390CF7}" srcOrd="0" destOrd="0" parTransId="{4935DEAE-55F0-42CE-B9F1-455512188AD8}" sibTransId="{576F3825-416D-45BE-9537-3CF149765711}"/>
    <dgm:cxn modelId="{785A3082-28A2-47A3-9A05-4EA3D091E33D}" type="presOf" srcId="{323C53C7-5947-4912-95D4-EF7D4A053E12}" destId="{3B565369-4166-449F-AE59-FF8F2F179CE6}" srcOrd="0" destOrd="0" presId="urn:microsoft.com/office/officeart/2005/8/layout/list1"/>
    <dgm:cxn modelId="{F270248B-9CC2-4467-8D01-08A9AB58252E}" srcId="{323C53C7-5947-4912-95D4-EF7D4A053E12}" destId="{A01E3A94-6B1F-49EB-943E-530E3D4195CD}" srcOrd="0" destOrd="0" parTransId="{5DD6A816-EB6A-4BF4-B924-BB484F583A2E}" sibTransId="{6D0C5B39-2EF2-4F1C-9789-D9781B98F0DB}"/>
    <dgm:cxn modelId="{C2602C8B-4F45-4B6C-A72D-6FC7F0E8AA1E}" type="presOf" srcId="{C237823F-B41D-454D-A873-A9B42B6685E2}" destId="{DC1809E3-A078-4CA9-9505-7A191E5A6920}" srcOrd="0" destOrd="0" presId="urn:microsoft.com/office/officeart/2005/8/layout/list1"/>
    <dgm:cxn modelId="{9DC0BE9F-B94F-4D0B-A2A4-83D8AB577671}" type="presOf" srcId="{A01E3A94-6B1F-49EB-943E-530E3D4195CD}" destId="{D025D0C4-FEDE-49BA-9B36-CE4B860C5375}" srcOrd="0" destOrd="0" presId="urn:microsoft.com/office/officeart/2005/8/layout/list1"/>
    <dgm:cxn modelId="{D8E9C9AD-11D3-4989-9CE3-7DBAEE270C32}" srcId="{A01E3A94-6B1F-49EB-943E-530E3D4195CD}" destId="{C237823F-B41D-454D-A873-A9B42B6685E2}" srcOrd="0" destOrd="0" parTransId="{C479A9D7-A4EB-4DE2-88F3-1F097DDEA5CD}" sibTransId="{C207ADB4-17F1-4B39-B5E1-09D781DBD32B}"/>
    <dgm:cxn modelId="{7FE399BF-9706-4F76-9483-4CB2699E8B92}" srcId="{C237823F-B41D-454D-A873-A9B42B6685E2}" destId="{1393530D-7FF9-4D8F-ACBA-92AFEF5E91B2}" srcOrd="1" destOrd="0" parTransId="{5A6F3533-EA5B-4EBA-AD30-2DF24A5A564D}" sibTransId="{0D854C99-790A-4759-A8A9-04E6C54E5150}"/>
    <dgm:cxn modelId="{5EF345D0-23C0-4FFD-BEC9-DED4C3F704C8}" type="presOf" srcId="{D352D1FB-2D6B-4638-A196-033B40D3360A}" destId="{DC1809E3-A078-4CA9-9505-7A191E5A6920}" srcOrd="0" destOrd="3" presId="urn:microsoft.com/office/officeart/2005/8/layout/list1"/>
    <dgm:cxn modelId="{B2594ED3-2B4D-4AE9-8D28-1ECA5015AADB}" type="presOf" srcId="{6BB153E7-B08C-456A-96A1-3B43E9390CF7}" destId="{DC1809E3-A078-4CA9-9505-7A191E5A6920}" srcOrd="0" destOrd="1" presId="urn:microsoft.com/office/officeart/2005/8/layout/list1"/>
    <dgm:cxn modelId="{D6D78BF6-073A-4D95-B0B3-7E89AE6EBA88}" type="presOf" srcId="{D594DB21-E33F-4F16-83BD-C784F459473C}" destId="{DC1809E3-A078-4CA9-9505-7A191E5A6920}" srcOrd="0" destOrd="4" presId="urn:microsoft.com/office/officeart/2005/8/layout/list1"/>
    <dgm:cxn modelId="{37E097E0-6989-4382-BC61-D66236D527D6}" type="presParOf" srcId="{3B565369-4166-449F-AE59-FF8F2F179CE6}" destId="{09B2BE2C-464D-46F6-8307-B3789573A427}" srcOrd="0" destOrd="0" presId="urn:microsoft.com/office/officeart/2005/8/layout/list1"/>
    <dgm:cxn modelId="{946852A1-E5AA-452D-80FC-DAC4D52C7F86}" type="presParOf" srcId="{09B2BE2C-464D-46F6-8307-B3789573A427}" destId="{D025D0C4-FEDE-49BA-9B36-CE4B860C5375}" srcOrd="0" destOrd="0" presId="urn:microsoft.com/office/officeart/2005/8/layout/list1"/>
    <dgm:cxn modelId="{F7C6604F-2199-45D5-A2D7-B241DDE1CCD7}" type="presParOf" srcId="{09B2BE2C-464D-46F6-8307-B3789573A427}" destId="{E0C82C4C-DD22-49C7-A41C-0E188446CB55}" srcOrd="1" destOrd="0" presId="urn:microsoft.com/office/officeart/2005/8/layout/list1"/>
    <dgm:cxn modelId="{2AEDE904-9C90-4706-AC4C-4CAC41361C3E}" type="presParOf" srcId="{3B565369-4166-449F-AE59-FF8F2F179CE6}" destId="{6696E5DD-0AD2-4514-93D3-F6487CA328A9}" srcOrd="1" destOrd="0" presId="urn:microsoft.com/office/officeart/2005/8/layout/list1"/>
    <dgm:cxn modelId="{3AD4DED7-CAEA-4155-8A00-08DF2CF800FA}" type="presParOf" srcId="{3B565369-4166-449F-AE59-FF8F2F179CE6}" destId="{DC1809E3-A078-4CA9-9505-7A191E5A692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23261F-A2E5-4720-8C0E-6CBF2404F3A9}" type="doc">
      <dgm:prSet loTypeId="urn:microsoft.com/office/officeart/2005/8/layout/bList2" loCatId="list" qsTypeId="urn:microsoft.com/office/officeart/2005/8/quickstyle/simple1" qsCatId="simple" csTypeId="urn:microsoft.com/office/officeart/2005/8/colors/colorful4" csCatId="colorful" phldr="1"/>
      <dgm:spPr/>
      <dgm:t>
        <a:bodyPr/>
        <a:lstStyle/>
        <a:p>
          <a:endParaRPr lang="zh-CN" altLang="en-US"/>
        </a:p>
      </dgm:t>
    </dgm:pt>
    <dgm:pt modelId="{A8C128BB-9391-42ED-AD3A-0C21031A6DD5}">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内部总线</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D706E8B2-C242-45E4-BD4B-86C98FE94B52}" type="parTrans" cxnId="{9D0BA5EC-0CC2-4083-BCCE-F5C02BEDE104}">
      <dgm:prSet/>
      <dgm:spPr/>
      <dgm:t>
        <a:bodyPr/>
        <a:lstStyle/>
        <a:p>
          <a:endParaRPr lang="zh-CN" altLang="en-US">
            <a:latin typeface="微软雅黑" panose="020B0503020204020204" pitchFamily="34" charset="-122"/>
            <a:ea typeface="微软雅黑" panose="020B0503020204020204" pitchFamily="34" charset="-122"/>
          </a:endParaRPr>
        </a:p>
      </dgm:t>
    </dgm:pt>
    <dgm:pt modelId="{A2E23DB2-E161-44B9-AFE5-3F5ACBD6DA02}" type="sibTrans" cxnId="{9D0BA5EC-0CC2-4083-BCCE-F5C02BEDE104}">
      <dgm:prSet/>
      <dgm:spPr/>
      <dgm:t>
        <a:bodyPr/>
        <a:lstStyle/>
        <a:p>
          <a:endParaRPr lang="zh-CN" altLang="en-US">
            <a:latin typeface="微软雅黑" panose="020B0503020204020204" pitchFamily="34" charset="-122"/>
            <a:ea typeface="微软雅黑" panose="020B0503020204020204" pitchFamily="34" charset="-122"/>
          </a:endParaRPr>
        </a:p>
      </dgm:t>
    </dgm:pt>
    <dgm:pt modelId="{24A2B3E9-05B2-490D-B765-4610E954C04A}">
      <dgm:prSet/>
      <dgm:spPr/>
      <dgm:t>
        <a:bodyPr/>
        <a:lstStyle/>
        <a:p>
          <a:pPr>
            <a:lnSpc>
              <a:spcPct val="120000"/>
            </a:lnSpc>
            <a:spcAft>
              <a:spcPts val="0"/>
            </a:spcAft>
          </a:pPr>
          <a:r>
            <a:rPr lang="en-US" altLang="zh-CN" b="1" dirty="0">
              <a:latin typeface="微软雅黑" panose="020B0503020204020204" pitchFamily="34" charset="-122"/>
              <a:ea typeface="微软雅黑" panose="020B0503020204020204" pitchFamily="34" charset="-122"/>
              <a:sym typeface="+mn-lt"/>
            </a:rPr>
            <a:t>CPU</a:t>
          </a:r>
          <a:r>
            <a:rPr lang="zh-CN" altLang="en-US" b="1" dirty="0">
              <a:latin typeface="微软雅黑" panose="020B0503020204020204" pitchFamily="34" charset="-122"/>
              <a:ea typeface="微软雅黑" panose="020B0503020204020204" pitchFamily="34" charset="-122"/>
              <a:sym typeface="+mn-lt"/>
            </a:rPr>
            <a:t>内</a:t>
          </a:r>
          <a:r>
            <a:rPr lang="zh-CN" altLang="en-US" dirty="0">
              <a:latin typeface="微软雅黑" panose="020B0503020204020204" pitchFamily="34" charset="-122"/>
              <a:ea typeface="微软雅黑" panose="020B0503020204020204" pitchFamily="34" charset="-122"/>
              <a:sym typeface="+mn-lt"/>
            </a:rPr>
            <a:t>连接各</a:t>
          </a:r>
          <a:r>
            <a:rPr lang="zh-CN" altLang="en-US" b="1" dirty="0">
              <a:latin typeface="微软雅黑" panose="020B0503020204020204" pitchFamily="34" charset="-122"/>
              <a:ea typeface="微软雅黑" panose="020B0503020204020204" pitchFamily="34" charset="-122"/>
              <a:sym typeface="+mn-lt"/>
            </a:rPr>
            <a:t>寄存器</a:t>
          </a:r>
          <a:r>
            <a:rPr lang="zh-CN" altLang="en-US" dirty="0">
              <a:latin typeface="微软雅黑" panose="020B0503020204020204" pitchFamily="34" charset="-122"/>
              <a:ea typeface="微软雅黑" panose="020B0503020204020204" pitchFamily="34" charset="-122"/>
              <a:sym typeface="+mn-lt"/>
            </a:rPr>
            <a:t>及</a:t>
          </a:r>
          <a:r>
            <a:rPr lang="zh-CN" altLang="en-US" b="1" dirty="0">
              <a:latin typeface="微软雅黑" panose="020B0503020204020204" pitchFamily="34" charset="-122"/>
              <a:ea typeface="微软雅黑" panose="020B0503020204020204" pitchFamily="34" charset="-122"/>
              <a:sym typeface="+mn-lt"/>
            </a:rPr>
            <a:t>运算器部件</a:t>
          </a:r>
          <a:r>
            <a:rPr lang="zh-CN" altLang="en-US" dirty="0">
              <a:latin typeface="微软雅黑" panose="020B0503020204020204" pitchFamily="34" charset="-122"/>
              <a:ea typeface="微软雅黑" panose="020B0503020204020204" pitchFamily="34" charset="-122"/>
              <a:sym typeface="+mn-lt"/>
            </a:rPr>
            <a:t>之间的总线 </a:t>
          </a:r>
        </a:p>
      </dgm:t>
    </dgm:pt>
    <dgm:pt modelId="{F6F8AE86-FE16-4DD4-BEE7-3F340F2B1E82}" type="parTrans" cxnId="{BBB618B3-D286-418F-8134-A364B37E2801}">
      <dgm:prSet/>
      <dgm:spPr/>
      <dgm:t>
        <a:bodyPr/>
        <a:lstStyle/>
        <a:p>
          <a:endParaRPr lang="zh-CN" altLang="en-US">
            <a:latin typeface="微软雅黑" panose="020B0503020204020204" pitchFamily="34" charset="-122"/>
            <a:ea typeface="微软雅黑" panose="020B0503020204020204" pitchFamily="34" charset="-122"/>
          </a:endParaRPr>
        </a:p>
      </dgm:t>
    </dgm:pt>
    <dgm:pt modelId="{08C4E6AD-1179-49E9-81B8-4E3B581D0E57}" type="sibTrans" cxnId="{BBB618B3-D286-418F-8134-A364B37E2801}">
      <dgm:prSet/>
      <dgm:spPr/>
      <dgm:t>
        <a:bodyPr/>
        <a:lstStyle/>
        <a:p>
          <a:endParaRPr lang="zh-CN" altLang="en-US">
            <a:latin typeface="微软雅黑" panose="020B0503020204020204" pitchFamily="34" charset="-122"/>
            <a:ea typeface="微软雅黑" panose="020B0503020204020204" pitchFamily="34" charset="-122"/>
          </a:endParaRPr>
        </a:p>
      </dgm:t>
    </dgm:pt>
    <dgm:pt modelId="{5D9C892F-7890-4ECF-B2A8-A2BAEC064572}">
      <dgm:prSet custT="1"/>
      <dgm:spPr/>
      <dgm:t>
        <a:bodyPr/>
        <a:lstStyle/>
        <a:p>
          <a:r>
            <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系统总线</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61CB68DA-9946-419C-A03B-CF2E4FA9CD30}" type="parTrans" cxnId="{5291FA12-2064-493C-874D-48F9745E31C8}">
      <dgm:prSet/>
      <dgm:spPr/>
      <dgm:t>
        <a:bodyPr/>
        <a:lstStyle/>
        <a:p>
          <a:endParaRPr lang="zh-CN" altLang="en-US">
            <a:latin typeface="微软雅黑" panose="020B0503020204020204" pitchFamily="34" charset="-122"/>
            <a:ea typeface="微软雅黑" panose="020B0503020204020204" pitchFamily="34" charset="-122"/>
          </a:endParaRPr>
        </a:p>
      </dgm:t>
    </dgm:pt>
    <dgm:pt modelId="{23FB66FB-25AB-4A1F-BA14-D05B2B2BEF17}" type="sibTrans" cxnId="{5291FA12-2064-493C-874D-48F9745E31C8}">
      <dgm:prSet/>
      <dgm:spPr/>
      <dgm:t>
        <a:bodyPr/>
        <a:lstStyle/>
        <a:p>
          <a:endParaRPr lang="zh-CN" altLang="en-US">
            <a:latin typeface="微软雅黑" panose="020B0503020204020204" pitchFamily="34" charset="-122"/>
            <a:ea typeface="微软雅黑" panose="020B0503020204020204" pitchFamily="34" charset="-122"/>
          </a:endParaRPr>
        </a:p>
      </dgm:t>
    </dgm:pt>
    <dgm:pt modelId="{DDD48DE3-AC7D-4B5D-ACE0-843B948BBF37}">
      <dgm:prSet/>
      <dgm:spPr/>
      <dgm:t>
        <a:bodyPr/>
        <a:lstStyle/>
        <a:p>
          <a:pPr>
            <a:lnSpc>
              <a:spcPct val="120000"/>
            </a:lnSpc>
          </a:pPr>
          <a:r>
            <a:rPr lang="zh-CN" altLang="en-US" dirty="0">
              <a:latin typeface="微软雅黑" panose="020B0503020204020204" pitchFamily="34" charset="-122"/>
              <a:ea typeface="微软雅黑" panose="020B0503020204020204" pitchFamily="34" charset="-122"/>
              <a:sym typeface="+mn-lt"/>
            </a:rPr>
            <a:t>计算机系统中</a:t>
          </a:r>
          <a:r>
            <a:rPr lang="en-US" altLang="zh-CN" b="1" dirty="0">
              <a:latin typeface="微软雅黑" panose="020B0503020204020204" pitchFamily="34" charset="-122"/>
              <a:ea typeface="微软雅黑" panose="020B0503020204020204" pitchFamily="34" charset="-122"/>
              <a:sym typeface="+mn-lt"/>
            </a:rPr>
            <a:t>CPU</a:t>
          </a:r>
          <a:r>
            <a:rPr lang="zh-CN" altLang="en-US" dirty="0">
              <a:latin typeface="微软雅黑" panose="020B0503020204020204" pitchFamily="34" charset="-122"/>
              <a:ea typeface="微软雅黑" panose="020B0503020204020204" pitchFamily="34" charset="-122"/>
              <a:sym typeface="+mn-lt"/>
            </a:rPr>
            <a:t>和</a:t>
          </a:r>
          <a:r>
            <a:rPr lang="zh-CN" altLang="en-US" b="1" dirty="0">
              <a:latin typeface="微软雅黑" panose="020B0503020204020204" pitchFamily="34" charset="-122"/>
              <a:ea typeface="微软雅黑" panose="020B0503020204020204" pitchFamily="34" charset="-122"/>
              <a:sym typeface="+mn-lt"/>
            </a:rPr>
            <a:t>其他高速功能部件</a:t>
          </a:r>
          <a:r>
            <a:rPr lang="en-US" altLang="zh-CN" dirty="0">
              <a:latin typeface="微软雅黑" panose="020B0503020204020204" pitchFamily="34" charset="-122"/>
              <a:ea typeface="微软雅黑" panose="020B0503020204020204" pitchFamily="34" charset="-122"/>
              <a:sym typeface="+mn-lt"/>
            </a:rPr>
            <a:t>(</a:t>
          </a:r>
          <a:r>
            <a:rPr lang="zh-CN" altLang="en-US" dirty="0">
              <a:latin typeface="微软雅黑" panose="020B0503020204020204" pitchFamily="34" charset="-122"/>
              <a:ea typeface="微软雅黑" panose="020B0503020204020204" pitchFamily="34" charset="-122"/>
              <a:sym typeface="+mn-lt"/>
            </a:rPr>
            <a:t>如存储器、通道等</a:t>
          </a:r>
          <a:r>
            <a:rPr lang="en-US" altLang="zh-CN" dirty="0">
              <a:latin typeface="微软雅黑" panose="020B0503020204020204" pitchFamily="34" charset="-122"/>
              <a:ea typeface="微软雅黑" panose="020B0503020204020204" pitchFamily="34" charset="-122"/>
              <a:sym typeface="+mn-lt"/>
            </a:rPr>
            <a:t>)</a:t>
          </a:r>
          <a:r>
            <a:rPr lang="zh-CN" altLang="en-US" dirty="0">
              <a:latin typeface="微软雅黑" panose="020B0503020204020204" pitchFamily="34" charset="-122"/>
              <a:ea typeface="微软雅黑" panose="020B0503020204020204" pitchFamily="34" charset="-122"/>
              <a:sym typeface="+mn-lt"/>
            </a:rPr>
            <a:t>相互连接的总线 </a:t>
          </a:r>
        </a:p>
      </dgm:t>
    </dgm:pt>
    <dgm:pt modelId="{D621CE9A-EDCF-4805-8C46-F84C6985EF69}" type="parTrans" cxnId="{6E000EF2-5799-4C5E-82B0-0DD269195C97}">
      <dgm:prSet/>
      <dgm:spPr/>
      <dgm:t>
        <a:bodyPr/>
        <a:lstStyle/>
        <a:p>
          <a:endParaRPr lang="zh-CN" altLang="en-US">
            <a:latin typeface="微软雅黑" panose="020B0503020204020204" pitchFamily="34" charset="-122"/>
            <a:ea typeface="微软雅黑" panose="020B0503020204020204" pitchFamily="34" charset="-122"/>
          </a:endParaRPr>
        </a:p>
      </dgm:t>
    </dgm:pt>
    <dgm:pt modelId="{E921485C-FBD1-456D-ADCB-FA46CFDBAB10}" type="sibTrans" cxnId="{6E000EF2-5799-4C5E-82B0-0DD269195C97}">
      <dgm:prSet/>
      <dgm:spPr/>
      <dgm:t>
        <a:bodyPr/>
        <a:lstStyle/>
        <a:p>
          <a:endParaRPr lang="zh-CN" altLang="en-US">
            <a:latin typeface="微软雅黑" panose="020B0503020204020204" pitchFamily="34" charset="-122"/>
            <a:ea typeface="微软雅黑" panose="020B0503020204020204" pitchFamily="34" charset="-122"/>
          </a:endParaRPr>
        </a:p>
      </dgm:t>
    </dgm:pt>
    <dgm:pt modelId="{DD11D2FC-6FB9-45AF-9A40-A9CD63BC2582}">
      <dgm:prSet custT="1"/>
      <dgm:spPr/>
      <dgm:t>
        <a:bodyPr/>
        <a:lstStyle/>
        <a:p>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I/O</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总线</a:t>
          </a:r>
          <a:endPar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FA16B19A-B22D-425D-99AA-A72D2BD299F1}" type="parTrans" cxnId="{B9A3D5F9-4389-470C-9C11-C88E4F27761A}">
      <dgm:prSet/>
      <dgm:spPr/>
      <dgm:t>
        <a:bodyPr/>
        <a:lstStyle/>
        <a:p>
          <a:endParaRPr lang="zh-CN" altLang="en-US">
            <a:latin typeface="微软雅黑" panose="020B0503020204020204" pitchFamily="34" charset="-122"/>
            <a:ea typeface="微软雅黑" panose="020B0503020204020204" pitchFamily="34" charset="-122"/>
          </a:endParaRPr>
        </a:p>
      </dgm:t>
    </dgm:pt>
    <dgm:pt modelId="{AE11CAD2-0BB9-4F9B-A065-BBD337A8EA12}" type="sibTrans" cxnId="{B9A3D5F9-4389-470C-9C11-C88E4F27761A}">
      <dgm:prSet/>
      <dgm:spPr/>
      <dgm:t>
        <a:bodyPr/>
        <a:lstStyle/>
        <a:p>
          <a:endParaRPr lang="zh-CN" altLang="en-US">
            <a:latin typeface="微软雅黑" panose="020B0503020204020204" pitchFamily="34" charset="-122"/>
            <a:ea typeface="微软雅黑" panose="020B0503020204020204" pitchFamily="34" charset="-122"/>
          </a:endParaRPr>
        </a:p>
      </dgm:t>
    </dgm:pt>
    <dgm:pt modelId="{2B9F7EAB-F38E-49A2-A54B-E632D89D4F3C}">
      <dgm:prSet/>
      <dgm:spPr/>
      <dgm:t>
        <a:bodyPr/>
        <a:lstStyle/>
        <a:p>
          <a:pPr>
            <a:lnSpc>
              <a:spcPct val="120000"/>
            </a:lnSpc>
            <a:spcAft>
              <a:spcPts val="0"/>
            </a:spcAft>
          </a:pPr>
          <a:r>
            <a:rPr lang="zh-CN" altLang="en-US" dirty="0">
              <a:latin typeface="微软雅黑" panose="020B0503020204020204" pitchFamily="34" charset="-122"/>
              <a:ea typeface="微软雅黑" panose="020B0503020204020204" pitchFamily="34" charset="-122"/>
              <a:sym typeface="+mn-lt"/>
            </a:rPr>
            <a:t>中低速</a:t>
          </a:r>
          <a:r>
            <a:rPr lang="en-US" altLang="zh-CN" dirty="0">
              <a:latin typeface="微软雅黑" panose="020B0503020204020204" pitchFamily="34" charset="-122"/>
              <a:ea typeface="微软雅黑" panose="020B0503020204020204" pitchFamily="34" charset="-122"/>
              <a:sym typeface="+mn-lt"/>
            </a:rPr>
            <a:t>I/O</a:t>
          </a:r>
          <a:r>
            <a:rPr lang="zh-CN" altLang="en-US" dirty="0">
              <a:latin typeface="微软雅黑" panose="020B0503020204020204" pitchFamily="34" charset="-122"/>
              <a:ea typeface="微软雅黑" panose="020B0503020204020204" pitchFamily="34" charset="-122"/>
              <a:sym typeface="+mn-lt"/>
            </a:rPr>
            <a:t>设备相互连接的总线</a:t>
          </a:r>
          <a:endParaRPr lang="zh-CN" altLang="en-US" dirty="0">
            <a:latin typeface="微软雅黑" panose="020B0503020204020204" pitchFamily="34" charset="-122"/>
            <a:ea typeface="微软雅黑" panose="020B0503020204020204" pitchFamily="34" charset="-122"/>
          </a:endParaRPr>
        </a:p>
      </dgm:t>
    </dgm:pt>
    <dgm:pt modelId="{51270597-1B59-4D90-9D13-74CE7092E973}" type="parTrans" cxnId="{C15B883D-982B-4992-AA54-D72C81654D95}">
      <dgm:prSet/>
      <dgm:spPr/>
      <dgm:t>
        <a:bodyPr/>
        <a:lstStyle/>
        <a:p>
          <a:endParaRPr lang="zh-CN" altLang="en-US">
            <a:latin typeface="微软雅黑" panose="020B0503020204020204" pitchFamily="34" charset="-122"/>
            <a:ea typeface="微软雅黑" panose="020B0503020204020204" pitchFamily="34" charset="-122"/>
          </a:endParaRPr>
        </a:p>
      </dgm:t>
    </dgm:pt>
    <dgm:pt modelId="{0AF65BF5-0E7B-4796-82C0-228FA907AEE2}" type="sibTrans" cxnId="{C15B883D-982B-4992-AA54-D72C81654D95}">
      <dgm:prSet/>
      <dgm:spPr/>
      <dgm:t>
        <a:bodyPr/>
        <a:lstStyle/>
        <a:p>
          <a:endParaRPr lang="zh-CN" altLang="en-US">
            <a:latin typeface="微软雅黑" panose="020B0503020204020204" pitchFamily="34" charset="-122"/>
            <a:ea typeface="微软雅黑" panose="020B0503020204020204" pitchFamily="34" charset="-122"/>
          </a:endParaRPr>
        </a:p>
      </dgm:t>
    </dgm:pt>
    <dgm:pt modelId="{5BD130FE-B9A4-4CA5-98DC-5B682BEB8C75}" type="pres">
      <dgm:prSet presAssocID="{0223261F-A2E5-4720-8C0E-6CBF2404F3A9}" presName="diagram" presStyleCnt="0">
        <dgm:presLayoutVars>
          <dgm:dir/>
          <dgm:animLvl val="lvl"/>
          <dgm:resizeHandles val="exact"/>
        </dgm:presLayoutVars>
      </dgm:prSet>
      <dgm:spPr/>
    </dgm:pt>
    <dgm:pt modelId="{6300E454-092E-424B-9722-EDB665AA1951}" type="pres">
      <dgm:prSet presAssocID="{A8C128BB-9391-42ED-AD3A-0C21031A6DD5}" presName="compNode" presStyleCnt="0"/>
      <dgm:spPr/>
    </dgm:pt>
    <dgm:pt modelId="{2866CB0B-6972-49BD-AB6A-174650E4F469}" type="pres">
      <dgm:prSet presAssocID="{A8C128BB-9391-42ED-AD3A-0C21031A6DD5}" presName="childRect" presStyleLbl="bgAcc1" presStyleIdx="0" presStyleCnt="3" custScaleY="131376" custLinFactNeighborY="-9956">
        <dgm:presLayoutVars>
          <dgm:bulletEnabled val="1"/>
        </dgm:presLayoutVars>
      </dgm:prSet>
      <dgm:spPr/>
    </dgm:pt>
    <dgm:pt modelId="{0D8F88B2-C50F-44C4-9EA3-2C8628BE600A}" type="pres">
      <dgm:prSet presAssocID="{A8C128BB-9391-42ED-AD3A-0C21031A6DD5}" presName="parentText" presStyleLbl="node1" presStyleIdx="0" presStyleCnt="0">
        <dgm:presLayoutVars>
          <dgm:chMax val="0"/>
          <dgm:bulletEnabled val="1"/>
        </dgm:presLayoutVars>
      </dgm:prSet>
      <dgm:spPr/>
    </dgm:pt>
    <dgm:pt modelId="{47C7CF67-4A9E-4C71-BC8C-93FF7CCAFBE7}" type="pres">
      <dgm:prSet presAssocID="{A8C128BB-9391-42ED-AD3A-0C21031A6DD5}" presName="parentRect" presStyleLbl="alignNode1" presStyleIdx="0" presStyleCnt="3"/>
      <dgm:spPr/>
    </dgm:pt>
    <dgm:pt modelId="{EA3AB29D-AA95-4B7E-A27F-902D7759D149}" type="pres">
      <dgm:prSet presAssocID="{A8C128BB-9391-42ED-AD3A-0C21031A6DD5}" presName="adorn" presStyleLbl="fgAccFollowNode1" presStyleIdx="0" presStyleCnt="3"/>
      <dgm:spPr/>
    </dgm:pt>
    <dgm:pt modelId="{B956F678-C756-49ED-B2BA-E2A123291898}" type="pres">
      <dgm:prSet presAssocID="{A2E23DB2-E161-44B9-AFE5-3F5ACBD6DA02}" presName="sibTrans" presStyleLbl="sibTrans2D1" presStyleIdx="0" presStyleCnt="0"/>
      <dgm:spPr/>
    </dgm:pt>
    <dgm:pt modelId="{332670BA-CA48-4044-A14B-84F919DAC8D3}" type="pres">
      <dgm:prSet presAssocID="{5D9C892F-7890-4ECF-B2A8-A2BAEC064572}" presName="compNode" presStyleCnt="0"/>
      <dgm:spPr/>
    </dgm:pt>
    <dgm:pt modelId="{CAE4D6FD-72DB-49D5-952A-DE99F39CAF1A}" type="pres">
      <dgm:prSet presAssocID="{5D9C892F-7890-4ECF-B2A8-A2BAEC064572}" presName="childRect" presStyleLbl="bgAcc1" presStyleIdx="1" presStyleCnt="3" custScaleY="131376" custLinFactNeighborY="-9956">
        <dgm:presLayoutVars>
          <dgm:bulletEnabled val="1"/>
        </dgm:presLayoutVars>
      </dgm:prSet>
      <dgm:spPr/>
    </dgm:pt>
    <dgm:pt modelId="{3C49B0C8-98BD-4F6C-938E-83BA16677763}" type="pres">
      <dgm:prSet presAssocID="{5D9C892F-7890-4ECF-B2A8-A2BAEC064572}" presName="parentText" presStyleLbl="node1" presStyleIdx="0" presStyleCnt="0">
        <dgm:presLayoutVars>
          <dgm:chMax val="0"/>
          <dgm:bulletEnabled val="1"/>
        </dgm:presLayoutVars>
      </dgm:prSet>
      <dgm:spPr/>
    </dgm:pt>
    <dgm:pt modelId="{69378365-BF62-473A-BD49-11DBC7547D7B}" type="pres">
      <dgm:prSet presAssocID="{5D9C892F-7890-4ECF-B2A8-A2BAEC064572}" presName="parentRect" presStyleLbl="alignNode1" presStyleIdx="1" presStyleCnt="3"/>
      <dgm:spPr/>
    </dgm:pt>
    <dgm:pt modelId="{F51F98D4-7A54-428B-81F3-7FA79FEB006B}" type="pres">
      <dgm:prSet presAssocID="{5D9C892F-7890-4ECF-B2A8-A2BAEC064572}" presName="adorn" presStyleLbl="fgAccFollowNode1" presStyleIdx="1" presStyleCnt="3"/>
      <dgm:spPr/>
    </dgm:pt>
    <dgm:pt modelId="{6F7EBE79-EE07-47A7-B7DD-DC8410AD4153}" type="pres">
      <dgm:prSet presAssocID="{23FB66FB-25AB-4A1F-BA14-D05B2B2BEF17}" presName="sibTrans" presStyleLbl="sibTrans2D1" presStyleIdx="0" presStyleCnt="0"/>
      <dgm:spPr/>
    </dgm:pt>
    <dgm:pt modelId="{E225BD52-E25F-47A2-83A0-A8EB50A566E1}" type="pres">
      <dgm:prSet presAssocID="{DD11D2FC-6FB9-45AF-9A40-A9CD63BC2582}" presName="compNode" presStyleCnt="0"/>
      <dgm:spPr/>
    </dgm:pt>
    <dgm:pt modelId="{EBEC1A8E-5D5E-4C51-9404-160E43C11188}" type="pres">
      <dgm:prSet presAssocID="{DD11D2FC-6FB9-45AF-9A40-A9CD63BC2582}" presName="childRect" presStyleLbl="bgAcc1" presStyleIdx="2" presStyleCnt="3" custScaleY="131376" custLinFactNeighborY="-9956">
        <dgm:presLayoutVars>
          <dgm:bulletEnabled val="1"/>
        </dgm:presLayoutVars>
      </dgm:prSet>
      <dgm:spPr/>
    </dgm:pt>
    <dgm:pt modelId="{4F28F67A-DB56-4C3E-8651-0383B13E6C1D}" type="pres">
      <dgm:prSet presAssocID="{DD11D2FC-6FB9-45AF-9A40-A9CD63BC2582}" presName="parentText" presStyleLbl="node1" presStyleIdx="0" presStyleCnt="0">
        <dgm:presLayoutVars>
          <dgm:chMax val="0"/>
          <dgm:bulletEnabled val="1"/>
        </dgm:presLayoutVars>
      </dgm:prSet>
      <dgm:spPr/>
    </dgm:pt>
    <dgm:pt modelId="{DF3F9345-38DD-48AE-8275-F09182C44EE0}" type="pres">
      <dgm:prSet presAssocID="{DD11D2FC-6FB9-45AF-9A40-A9CD63BC2582}" presName="parentRect" presStyleLbl="alignNode1" presStyleIdx="2" presStyleCnt="3"/>
      <dgm:spPr/>
    </dgm:pt>
    <dgm:pt modelId="{0E87AD88-7341-48A6-A33D-D8E5A56B0474}" type="pres">
      <dgm:prSet presAssocID="{DD11D2FC-6FB9-45AF-9A40-A9CD63BC2582}" presName="adorn" presStyleLbl="fgAccFollowNode1" presStyleIdx="2" presStyleCnt="3"/>
      <dgm:spPr/>
    </dgm:pt>
  </dgm:ptLst>
  <dgm:cxnLst>
    <dgm:cxn modelId="{89D85311-79C8-45A5-9FD5-4A0792518BE6}" type="presOf" srcId="{DDD48DE3-AC7D-4B5D-ACE0-843B948BBF37}" destId="{CAE4D6FD-72DB-49D5-952A-DE99F39CAF1A}" srcOrd="0" destOrd="0" presId="urn:microsoft.com/office/officeart/2005/8/layout/bList2"/>
    <dgm:cxn modelId="{5291FA12-2064-493C-874D-48F9745E31C8}" srcId="{0223261F-A2E5-4720-8C0E-6CBF2404F3A9}" destId="{5D9C892F-7890-4ECF-B2A8-A2BAEC064572}" srcOrd="1" destOrd="0" parTransId="{61CB68DA-9946-419C-A03B-CF2E4FA9CD30}" sibTransId="{23FB66FB-25AB-4A1F-BA14-D05B2B2BEF17}"/>
    <dgm:cxn modelId="{BE3A0024-D5E3-465E-BFBB-6B860A2C2A23}" type="presOf" srcId="{5D9C892F-7890-4ECF-B2A8-A2BAEC064572}" destId="{69378365-BF62-473A-BD49-11DBC7547D7B}" srcOrd="1" destOrd="0" presId="urn:microsoft.com/office/officeart/2005/8/layout/bList2"/>
    <dgm:cxn modelId="{C15B883D-982B-4992-AA54-D72C81654D95}" srcId="{DD11D2FC-6FB9-45AF-9A40-A9CD63BC2582}" destId="{2B9F7EAB-F38E-49A2-A54B-E632D89D4F3C}" srcOrd="0" destOrd="0" parTransId="{51270597-1B59-4D90-9D13-74CE7092E973}" sibTransId="{0AF65BF5-0E7B-4796-82C0-228FA907AEE2}"/>
    <dgm:cxn modelId="{0452893F-7059-404D-A4F1-B5C6123DCD2A}" type="presOf" srcId="{24A2B3E9-05B2-490D-B765-4610E954C04A}" destId="{2866CB0B-6972-49BD-AB6A-174650E4F469}" srcOrd="0" destOrd="0" presId="urn:microsoft.com/office/officeart/2005/8/layout/bList2"/>
    <dgm:cxn modelId="{260CD46B-738C-4531-9BE5-62E714DF9193}" type="presOf" srcId="{A8C128BB-9391-42ED-AD3A-0C21031A6DD5}" destId="{47C7CF67-4A9E-4C71-BC8C-93FF7CCAFBE7}" srcOrd="1" destOrd="0" presId="urn:microsoft.com/office/officeart/2005/8/layout/bList2"/>
    <dgm:cxn modelId="{A27D1070-F03F-4B97-AA69-DF9F0D5BB3D2}" type="presOf" srcId="{23FB66FB-25AB-4A1F-BA14-D05B2B2BEF17}" destId="{6F7EBE79-EE07-47A7-B7DD-DC8410AD4153}" srcOrd="0" destOrd="0" presId="urn:microsoft.com/office/officeart/2005/8/layout/bList2"/>
    <dgm:cxn modelId="{DD8F4D86-6E76-4067-B8A7-5D5BF554EB25}" type="presOf" srcId="{A2E23DB2-E161-44B9-AFE5-3F5ACBD6DA02}" destId="{B956F678-C756-49ED-B2BA-E2A123291898}" srcOrd="0" destOrd="0" presId="urn:microsoft.com/office/officeart/2005/8/layout/bList2"/>
    <dgm:cxn modelId="{8199CF8F-140E-484F-8F00-F05BF8B2FAA3}" type="presOf" srcId="{DD11D2FC-6FB9-45AF-9A40-A9CD63BC2582}" destId="{DF3F9345-38DD-48AE-8275-F09182C44EE0}" srcOrd="1" destOrd="0" presId="urn:microsoft.com/office/officeart/2005/8/layout/bList2"/>
    <dgm:cxn modelId="{D5C9C991-3E9F-4F70-98C0-976020E22127}" type="presOf" srcId="{2B9F7EAB-F38E-49A2-A54B-E632D89D4F3C}" destId="{EBEC1A8E-5D5E-4C51-9404-160E43C11188}" srcOrd="0" destOrd="0" presId="urn:microsoft.com/office/officeart/2005/8/layout/bList2"/>
    <dgm:cxn modelId="{B4E97D98-4F8B-496A-A3B8-469D511C496A}" type="presOf" srcId="{0223261F-A2E5-4720-8C0E-6CBF2404F3A9}" destId="{5BD130FE-B9A4-4CA5-98DC-5B682BEB8C75}" srcOrd="0" destOrd="0" presId="urn:microsoft.com/office/officeart/2005/8/layout/bList2"/>
    <dgm:cxn modelId="{BBB618B3-D286-418F-8134-A364B37E2801}" srcId="{A8C128BB-9391-42ED-AD3A-0C21031A6DD5}" destId="{24A2B3E9-05B2-490D-B765-4610E954C04A}" srcOrd="0" destOrd="0" parTransId="{F6F8AE86-FE16-4DD4-BEE7-3F340F2B1E82}" sibTransId="{08C4E6AD-1179-49E9-81B8-4E3B581D0E57}"/>
    <dgm:cxn modelId="{D524BFBF-A012-4659-9CB5-01602B1F4CBA}" type="presOf" srcId="{A8C128BB-9391-42ED-AD3A-0C21031A6DD5}" destId="{0D8F88B2-C50F-44C4-9EA3-2C8628BE600A}" srcOrd="0" destOrd="0" presId="urn:microsoft.com/office/officeart/2005/8/layout/bList2"/>
    <dgm:cxn modelId="{669A3EEC-6F27-49EF-B0C9-B1075D4DC13A}" type="presOf" srcId="{5D9C892F-7890-4ECF-B2A8-A2BAEC064572}" destId="{3C49B0C8-98BD-4F6C-938E-83BA16677763}" srcOrd="0" destOrd="0" presId="urn:microsoft.com/office/officeart/2005/8/layout/bList2"/>
    <dgm:cxn modelId="{9D0BA5EC-0CC2-4083-BCCE-F5C02BEDE104}" srcId="{0223261F-A2E5-4720-8C0E-6CBF2404F3A9}" destId="{A8C128BB-9391-42ED-AD3A-0C21031A6DD5}" srcOrd="0" destOrd="0" parTransId="{D706E8B2-C242-45E4-BD4B-86C98FE94B52}" sibTransId="{A2E23DB2-E161-44B9-AFE5-3F5ACBD6DA02}"/>
    <dgm:cxn modelId="{6E000EF2-5799-4C5E-82B0-0DD269195C97}" srcId="{5D9C892F-7890-4ECF-B2A8-A2BAEC064572}" destId="{DDD48DE3-AC7D-4B5D-ACE0-843B948BBF37}" srcOrd="0" destOrd="0" parTransId="{D621CE9A-EDCF-4805-8C46-F84C6985EF69}" sibTransId="{E921485C-FBD1-456D-ADCB-FA46CFDBAB10}"/>
    <dgm:cxn modelId="{B9A3D5F9-4389-470C-9C11-C88E4F27761A}" srcId="{0223261F-A2E5-4720-8C0E-6CBF2404F3A9}" destId="{DD11D2FC-6FB9-45AF-9A40-A9CD63BC2582}" srcOrd="2" destOrd="0" parTransId="{FA16B19A-B22D-425D-99AA-A72D2BD299F1}" sibTransId="{AE11CAD2-0BB9-4F9B-A065-BBD337A8EA12}"/>
    <dgm:cxn modelId="{BA3660FF-AC97-4CCC-8C36-A9D7D11BF6A6}" type="presOf" srcId="{DD11D2FC-6FB9-45AF-9A40-A9CD63BC2582}" destId="{4F28F67A-DB56-4C3E-8651-0383B13E6C1D}" srcOrd="0" destOrd="0" presId="urn:microsoft.com/office/officeart/2005/8/layout/bList2"/>
    <dgm:cxn modelId="{5A624EF2-D320-4B20-B20D-A4E7963A6BD9}" type="presParOf" srcId="{5BD130FE-B9A4-4CA5-98DC-5B682BEB8C75}" destId="{6300E454-092E-424B-9722-EDB665AA1951}" srcOrd="0" destOrd="0" presId="urn:microsoft.com/office/officeart/2005/8/layout/bList2"/>
    <dgm:cxn modelId="{C8D8D5CC-4934-4A10-B1D5-BCE66476906B}" type="presParOf" srcId="{6300E454-092E-424B-9722-EDB665AA1951}" destId="{2866CB0B-6972-49BD-AB6A-174650E4F469}" srcOrd="0" destOrd="0" presId="urn:microsoft.com/office/officeart/2005/8/layout/bList2"/>
    <dgm:cxn modelId="{6D5E4C30-BB35-4955-98C5-EE67C7664646}" type="presParOf" srcId="{6300E454-092E-424B-9722-EDB665AA1951}" destId="{0D8F88B2-C50F-44C4-9EA3-2C8628BE600A}" srcOrd="1" destOrd="0" presId="urn:microsoft.com/office/officeart/2005/8/layout/bList2"/>
    <dgm:cxn modelId="{23922569-9523-40E5-81C0-A7D9F581F9B8}" type="presParOf" srcId="{6300E454-092E-424B-9722-EDB665AA1951}" destId="{47C7CF67-4A9E-4C71-BC8C-93FF7CCAFBE7}" srcOrd="2" destOrd="0" presId="urn:microsoft.com/office/officeart/2005/8/layout/bList2"/>
    <dgm:cxn modelId="{290A056F-D319-4F19-BA82-8DC42C4F9752}" type="presParOf" srcId="{6300E454-092E-424B-9722-EDB665AA1951}" destId="{EA3AB29D-AA95-4B7E-A27F-902D7759D149}" srcOrd="3" destOrd="0" presId="urn:microsoft.com/office/officeart/2005/8/layout/bList2"/>
    <dgm:cxn modelId="{25F95C40-30D2-4DE4-BB4F-6218DDA30FB1}" type="presParOf" srcId="{5BD130FE-B9A4-4CA5-98DC-5B682BEB8C75}" destId="{B956F678-C756-49ED-B2BA-E2A123291898}" srcOrd="1" destOrd="0" presId="urn:microsoft.com/office/officeart/2005/8/layout/bList2"/>
    <dgm:cxn modelId="{833CC03A-C6AB-46AA-A007-B59A98164F12}" type="presParOf" srcId="{5BD130FE-B9A4-4CA5-98DC-5B682BEB8C75}" destId="{332670BA-CA48-4044-A14B-84F919DAC8D3}" srcOrd="2" destOrd="0" presId="urn:microsoft.com/office/officeart/2005/8/layout/bList2"/>
    <dgm:cxn modelId="{7324B412-4BB7-40A5-AA02-6ACC4895C2D6}" type="presParOf" srcId="{332670BA-CA48-4044-A14B-84F919DAC8D3}" destId="{CAE4D6FD-72DB-49D5-952A-DE99F39CAF1A}" srcOrd="0" destOrd="0" presId="urn:microsoft.com/office/officeart/2005/8/layout/bList2"/>
    <dgm:cxn modelId="{11A7742E-FA65-4967-A808-97B2CEFC3EF5}" type="presParOf" srcId="{332670BA-CA48-4044-A14B-84F919DAC8D3}" destId="{3C49B0C8-98BD-4F6C-938E-83BA16677763}" srcOrd="1" destOrd="0" presId="urn:microsoft.com/office/officeart/2005/8/layout/bList2"/>
    <dgm:cxn modelId="{DFF35C4F-5F57-45DE-90AB-761B49D4729B}" type="presParOf" srcId="{332670BA-CA48-4044-A14B-84F919DAC8D3}" destId="{69378365-BF62-473A-BD49-11DBC7547D7B}" srcOrd="2" destOrd="0" presId="urn:microsoft.com/office/officeart/2005/8/layout/bList2"/>
    <dgm:cxn modelId="{DE519EB8-DD17-4702-ADCE-0D205C882F5C}" type="presParOf" srcId="{332670BA-CA48-4044-A14B-84F919DAC8D3}" destId="{F51F98D4-7A54-428B-81F3-7FA79FEB006B}" srcOrd="3" destOrd="0" presId="urn:microsoft.com/office/officeart/2005/8/layout/bList2"/>
    <dgm:cxn modelId="{4A5EC572-DBD1-42B6-95A8-2C0B69E0DE03}" type="presParOf" srcId="{5BD130FE-B9A4-4CA5-98DC-5B682BEB8C75}" destId="{6F7EBE79-EE07-47A7-B7DD-DC8410AD4153}" srcOrd="3" destOrd="0" presId="urn:microsoft.com/office/officeart/2005/8/layout/bList2"/>
    <dgm:cxn modelId="{F5C9F10C-E80A-4710-B4CE-3B260A278965}" type="presParOf" srcId="{5BD130FE-B9A4-4CA5-98DC-5B682BEB8C75}" destId="{E225BD52-E25F-47A2-83A0-A8EB50A566E1}" srcOrd="4" destOrd="0" presId="urn:microsoft.com/office/officeart/2005/8/layout/bList2"/>
    <dgm:cxn modelId="{07C55C2F-EE74-46F6-BF42-4025909DEC5E}" type="presParOf" srcId="{E225BD52-E25F-47A2-83A0-A8EB50A566E1}" destId="{EBEC1A8E-5D5E-4C51-9404-160E43C11188}" srcOrd="0" destOrd="0" presId="urn:microsoft.com/office/officeart/2005/8/layout/bList2"/>
    <dgm:cxn modelId="{3213B9E8-0911-4051-9F16-46793AAE7F66}" type="presParOf" srcId="{E225BD52-E25F-47A2-83A0-A8EB50A566E1}" destId="{4F28F67A-DB56-4C3E-8651-0383B13E6C1D}" srcOrd="1" destOrd="0" presId="urn:microsoft.com/office/officeart/2005/8/layout/bList2"/>
    <dgm:cxn modelId="{11FE2D38-FEAE-4B83-9785-6CB5AB60D224}" type="presParOf" srcId="{E225BD52-E25F-47A2-83A0-A8EB50A566E1}" destId="{DF3F9345-38DD-48AE-8275-F09182C44EE0}" srcOrd="2" destOrd="0" presId="urn:microsoft.com/office/officeart/2005/8/layout/bList2"/>
    <dgm:cxn modelId="{BB192FA1-6753-4C11-9C07-E0ED0AF10782}" type="presParOf" srcId="{E225BD52-E25F-47A2-83A0-A8EB50A566E1}" destId="{0E87AD88-7341-48A6-A33D-D8E5A56B0474}"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2625E3C-FDB0-4687-8078-DCC2CC7D529D}"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88237EFB-8279-4B2F-9106-3679E174455F}">
      <dgm:prSet phldrT="[文本]" custT="1"/>
      <dgm:spPr/>
      <dgm:t>
        <a:bodyPr/>
        <a:lstStyle/>
        <a:p>
          <a:r>
            <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说明</a:t>
          </a:r>
          <a:endParaRPr lang="zh-CN" altLang="en-US" sz="1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2DAB618-1C88-4428-A715-813848B93DEA}" type="parTrans" cxnId="{3B04D6A4-D829-40EB-989C-C41B525D038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AB513BA8-F9C5-4CDE-BEB3-79D592A83936}" type="sibTrans" cxnId="{3B04D6A4-D829-40EB-989C-C41B525D0382}">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DD94004-5A31-4BA8-87D2-06F57540086E}">
      <dgm:prSet custT="1"/>
      <dgm:spPr/>
      <dgm:t>
        <a:bodyPr bIns="252000"/>
        <a:lstStyle/>
        <a:p>
          <a:r>
            <a:rPr lang="zh-CN" altLang="en-US" sz="1800" dirty="0">
              <a:latin typeface="微软雅黑" panose="020B0503020204020204" pitchFamily="34" charset="-122"/>
              <a:ea typeface="微软雅黑" panose="020B0503020204020204" pitchFamily="34" charset="-122"/>
              <a:sym typeface="+mn-lt"/>
            </a:rPr>
            <a:t>每个设备分配一个地址编号，设备内部有地址判别电路</a:t>
          </a:r>
          <a:endParaRPr lang="en-US" altLang="zh-CN" sz="1800" dirty="0">
            <a:latin typeface="微软雅黑" panose="020B0503020204020204" pitchFamily="34" charset="-122"/>
            <a:ea typeface="微软雅黑" panose="020B0503020204020204" pitchFamily="34" charset="-122"/>
            <a:sym typeface="+mn-lt"/>
          </a:endParaRPr>
        </a:p>
      </dgm:t>
    </dgm:pt>
    <dgm:pt modelId="{51A9CAF5-6E23-4896-A378-ABF862B5CBF7}" type="parTrans" cxnId="{F642DF03-1AD4-4361-B098-001C09992C3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F1E1B596-3DEE-4AF3-9AC2-806BD39D8CCC}" type="sibTrans" cxnId="{F642DF03-1AD4-4361-B098-001C09992C3E}">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281351D8-013E-4E98-AA8B-25B961829935}">
      <dgm:prSet custT="1"/>
      <dgm:spPr/>
      <dgm:t>
        <a:bodyPr bIns="252000"/>
        <a:lstStyle/>
        <a:p>
          <a:r>
            <a:rPr lang="zh-CN" altLang="en-US" sz="1800" dirty="0">
              <a:latin typeface="微软雅黑" panose="020B0503020204020204" pitchFamily="34" charset="-122"/>
              <a:ea typeface="微软雅黑" panose="020B0503020204020204" pitchFamily="34" charset="-122"/>
              <a:sym typeface="+mn-lt"/>
            </a:rPr>
            <a:t>仲裁器内部有个</a:t>
          </a:r>
          <a:r>
            <a:rPr lang="zh-CN" altLang="en-US" sz="1800" b="1" dirty="0">
              <a:latin typeface="微软雅黑" panose="020B0503020204020204" pitchFamily="34" charset="-122"/>
              <a:ea typeface="微软雅黑" panose="020B0503020204020204" pitchFamily="34" charset="-122"/>
              <a:sym typeface="+mn-lt"/>
            </a:rPr>
            <a:t>计数器</a:t>
          </a:r>
          <a:r>
            <a:rPr lang="zh-CN" altLang="en-US" sz="1800" dirty="0">
              <a:latin typeface="微软雅黑" panose="020B0503020204020204" pitchFamily="34" charset="-122"/>
              <a:ea typeface="微软雅黑" panose="020B0503020204020204" pitchFamily="34" charset="-122"/>
              <a:sym typeface="+mn-lt"/>
            </a:rPr>
            <a:t>，其输出和设备地址线连接</a:t>
          </a:r>
          <a:endParaRPr lang="en-US" altLang="zh-CN" sz="1800" dirty="0">
            <a:latin typeface="微软雅黑" panose="020B0503020204020204" pitchFamily="34" charset="-122"/>
            <a:ea typeface="微软雅黑" panose="020B0503020204020204" pitchFamily="34" charset="-122"/>
            <a:sym typeface="+mn-lt"/>
          </a:endParaRPr>
        </a:p>
      </dgm:t>
    </dgm:pt>
    <dgm:pt modelId="{B7643953-0F16-4FF3-BBFD-6E2D9F0B62A7}" type="parTrans" cxnId="{C4DE33EE-5113-4662-9259-FAAC75EAEBCC}">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ED68BA6A-9AB0-4C1C-A3E3-DD855248E1CC}" type="sibTrans" cxnId="{C4DE33EE-5113-4662-9259-FAAC75EAEBCC}">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53228A8-5A4F-4E7C-A6C5-B056C6316223}" type="pres">
      <dgm:prSet presAssocID="{02625E3C-FDB0-4687-8078-DCC2CC7D529D}" presName="linear" presStyleCnt="0">
        <dgm:presLayoutVars>
          <dgm:dir/>
          <dgm:animLvl val="lvl"/>
          <dgm:resizeHandles val="exact"/>
        </dgm:presLayoutVars>
      </dgm:prSet>
      <dgm:spPr/>
    </dgm:pt>
    <dgm:pt modelId="{A7D1B8DA-22E6-4038-8F17-A3C3069FA8EE}" type="pres">
      <dgm:prSet presAssocID="{88237EFB-8279-4B2F-9106-3679E174455F}" presName="parentLin" presStyleCnt="0"/>
      <dgm:spPr/>
    </dgm:pt>
    <dgm:pt modelId="{0E140A38-7CA2-4BF0-B8F0-B99832884DE1}" type="pres">
      <dgm:prSet presAssocID="{88237EFB-8279-4B2F-9106-3679E174455F}" presName="parentLeftMargin" presStyleLbl="node1" presStyleIdx="0" presStyleCnt="1"/>
      <dgm:spPr/>
    </dgm:pt>
    <dgm:pt modelId="{5CB688C7-D4C2-4F4E-A861-40F2DB0B6146}" type="pres">
      <dgm:prSet presAssocID="{88237EFB-8279-4B2F-9106-3679E174455F}" presName="parentText" presStyleLbl="node1" presStyleIdx="0" presStyleCnt="1" custScaleY="86382">
        <dgm:presLayoutVars>
          <dgm:chMax val="0"/>
          <dgm:bulletEnabled val="1"/>
        </dgm:presLayoutVars>
      </dgm:prSet>
      <dgm:spPr/>
    </dgm:pt>
    <dgm:pt modelId="{F7933A89-6D1B-4F46-8901-80C237C9AF59}" type="pres">
      <dgm:prSet presAssocID="{88237EFB-8279-4B2F-9106-3679E174455F}" presName="negativeSpace" presStyleCnt="0"/>
      <dgm:spPr/>
    </dgm:pt>
    <dgm:pt modelId="{37FA07FD-0548-412D-895E-044BBD202FCB}" type="pres">
      <dgm:prSet presAssocID="{88237EFB-8279-4B2F-9106-3679E174455F}" presName="childText" presStyleLbl="conFgAcc1" presStyleIdx="0" presStyleCnt="1">
        <dgm:presLayoutVars>
          <dgm:bulletEnabled val="1"/>
        </dgm:presLayoutVars>
      </dgm:prSet>
      <dgm:spPr/>
    </dgm:pt>
  </dgm:ptLst>
  <dgm:cxnLst>
    <dgm:cxn modelId="{F642DF03-1AD4-4361-B098-001C09992C3E}" srcId="{88237EFB-8279-4B2F-9106-3679E174455F}" destId="{8DD94004-5A31-4BA8-87D2-06F57540086E}" srcOrd="0" destOrd="0" parTransId="{51A9CAF5-6E23-4896-A378-ABF862B5CBF7}" sibTransId="{F1E1B596-3DEE-4AF3-9AC2-806BD39D8CCC}"/>
    <dgm:cxn modelId="{7A523322-9E9A-4B9D-ACA4-681BD18AED1E}" type="presOf" srcId="{88237EFB-8279-4B2F-9106-3679E174455F}" destId="{5CB688C7-D4C2-4F4E-A861-40F2DB0B6146}" srcOrd="1" destOrd="0" presId="urn:microsoft.com/office/officeart/2005/8/layout/list1"/>
    <dgm:cxn modelId="{CAC04D66-0F61-4CAE-8C40-E570F5D79F07}" type="presOf" srcId="{8DD94004-5A31-4BA8-87D2-06F57540086E}" destId="{37FA07FD-0548-412D-895E-044BBD202FCB}" srcOrd="0" destOrd="0" presId="urn:microsoft.com/office/officeart/2005/8/layout/list1"/>
    <dgm:cxn modelId="{EED5E37C-E3B0-4BA8-854D-CF4F4F9037C1}" type="presOf" srcId="{88237EFB-8279-4B2F-9106-3679E174455F}" destId="{0E140A38-7CA2-4BF0-B8F0-B99832884DE1}" srcOrd="0" destOrd="0" presId="urn:microsoft.com/office/officeart/2005/8/layout/list1"/>
    <dgm:cxn modelId="{3B04D6A4-D829-40EB-989C-C41B525D0382}" srcId="{02625E3C-FDB0-4687-8078-DCC2CC7D529D}" destId="{88237EFB-8279-4B2F-9106-3679E174455F}" srcOrd="0" destOrd="0" parTransId="{C2DAB618-1C88-4428-A715-813848B93DEA}" sibTransId="{AB513BA8-F9C5-4CDE-BEB3-79D592A83936}"/>
    <dgm:cxn modelId="{86BAE0AC-37C3-482E-9922-E28EF4E86D54}" type="presOf" srcId="{281351D8-013E-4E98-AA8B-25B961829935}" destId="{37FA07FD-0548-412D-895E-044BBD202FCB}" srcOrd="0" destOrd="1" presId="urn:microsoft.com/office/officeart/2005/8/layout/list1"/>
    <dgm:cxn modelId="{C4DE33EE-5113-4662-9259-FAAC75EAEBCC}" srcId="{88237EFB-8279-4B2F-9106-3679E174455F}" destId="{281351D8-013E-4E98-AA8B-25B961829935}" srcOrd="1" destOrd="0" parTransId="{B7643953-0F16-4FF3-BBFD-6E2D9F0B62A7}" sibTransId="{ED68BA6A-9AB0-4C1C-A3E3-DD855248E1CC}"/>
    <dgm:cxn modelId="{6913ECF7-AB5E-49DA-93D6-E5E31474A948}" type="presOf" srcId="{02625E3C-FDB0-4687-8078-DCC2CC7D529D}" destId="{D53228A8-5A4F-4E7C-A6C5-B056C6316223}" srcOrd="0" destOrd="0" presId="urn:microsoft.com/office/officeart/2005/8/layout/list1"/>
    <dgm:cxn modelId="{4CE88530-17FC-428A-81F7-D76D64206D2A}" type="presParOf" srcId="{D53228A8-5A4F-4E7C-A6C5-B056C6316223}" destId="{A7D1B8DA-22E6-4038-8F17-A3C3069FA8EE}" srcOrd="0" destOrd="0" presId="urn:microsoft.com/office/officeart/2005/8/layout/list1"/>
    <dgm:cxn modelId="{1E764808-B373-42B3-850E-52A1B877302E}" type="presParOf" srcId="{A7D1B8DA-22E6-4038-8F17-A3C3069FA8EE}" destId="{0E140A38-7CA2-4BF0-B8F0-B99832884DE1}" srcOrd="0" destOrd="0" presId="urn:microsoft.com/office/officeart/2005/8/layout/list1"/>
    <dgm:cxn modelId="{A86D6D8B-60E1-462D-A6E8-7A5CCFECB98A}" type="presParOf" srcId="{A7D1B8DA-22E6-4038-8F17-A3C3069FA8EE}" destId="{5CB688C7-D4C2-4F4E-A861-40F2DB0B6146}" srcOrd="1" destOrd="0" presId="urn:microsoft.com/office/officeart/2005/8/layout/list1"/>
    <dgm:cxn modelId="{257B4518-4F72-47CC-9405-C0191F5CD9F6}" type="presParOf" srcId="{D53228A8-5A4F-4E7C-A6C5-B056C6316223}" destId="{F7933A89-6D1B-4F46-8901-80C237C9AF59}" srcOrd="1" destOrd="0" presId="urn:microsoft.com/office/officeart/2005/8/layout/list1"/>
    <dgm:cxn modelId="{F6F99D0F-DD75-41B0-8FF3-34EFF60444D6}" type="presParOf" srcId="{D53228A8-5A4F-4E7C-A6C5-B056C6316223}" destId="{37FA07FD-0548-412D-895E-044BBD202FC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23C53C7-5947-4912-95D4-EF7D4A053E1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A01E3A94-6B1F-49EB-943E-530E3D4195CD}">
      <dgm:prSet phldrT="[文本]" custT="1"/>
      <dgm:spPr/>
      <dgm:t>
        <a:bodyPr/>
        <a:lstStyle/>
        <a:p>
          <a:pPr>
            <a:buClr>
              <a:schemeClr val="tx2"/>
            </a:buClr>
          </a:pPr>
          <a:r>
            <a:rPr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查询过程</a:t>
          </a:r>
        </a:p>
      </dgm:t>
    </dgm:pt>
    <dgm:pt modelId="{5DD6A816-EB6A-4BF4-B924-BB484F583A2E}" type="parTrans" cxnId="{F270248B-9CC2-4467-8D01-08A9AB58252E}">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6D0C5B39-2EF2-4F1C-9789-D9781B98F0DB}" type="sibTrans" cxnId="{F270248B-9CC2-4467-8D01-08A9AB58252E}">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C237823F-B41D-454D-A873-A9B42B6685E2}">
      <dgm:prSet phldrT="[文本]" custT="1"/>
      <dgm:spPr/>
      <dgm:t>
        <a:bodyPr lIns="72000" rIns="72000" bIns="72000"/>
        <a:lstStyle/>
        <a:p>
          <a:pPr marL="216000" indent="-216000" algn="just">
            <a:lnSpc>
              <a:spcPct val="90000"/>
            </a:lnSpc>
            <a:spcAft>
              <a:spcPts val="0"/>
            </a:spcAft>
            <a:buClr>
              <a:schemeClr val="bg1"/>
            </a:buClr>
            <a:buSzPct val="80000"/>
            <a:buFont typeface="+mj-ea"/>
            <a:buAutoNum type="circleNumDbPlain"/>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设备</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通过</a:t>
          </a:r>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BR</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线发出总线请求</a:t>
          </a:r>
          <a:endParaRPr lang="zh-CN" altLang="en-US" sz="16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C479A9D7-A4EB-4DE2-88F3-1F097DDEA5CD}" type="parTrans" cxnId="{D8E9C9AD-11D3-4989-9CE3-7DBAEE270C32}">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C207ADB4-17F1-4B39-B5E1-09D781DBD32B}" type="sibTrans" cxnId="{D8E9C9AD-11D3-4989-9CE3-7DBAEE270C32}">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D96FD800-6046-4FD3-959D-1F29FE2480FC}">
      <dgm:prSet custT="1"/>
      <dgm:spPr/>
      <dgm:t>
        <a:bodyPr/>
        <a:lstStyle/>
        <a:p>
          <a:pPr marL="216000" indent="-216000" algn="just">
            <a:lnSpc>
              <a:spcPct val="90000"/>
            </a:lnSpc>
            <a:spcAft>
              <a:spcPts val="0"/>
            </a:spcAft>
            <a:buClr>
              <a:schemeClr val="bg1"/>
            </a:buClr>
            <a:buSzPct val="80000"/>
            <a:buFont typeface="+mj-ea"/>
            <a:buAutoNum type="circleNumDbPlain"/>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sym typeface="+mn-lt"/>
            </a:rPr>
            <a:t>仲裁器</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在</a:t>
          </a:r>
          <a:r>
            <a:rPr lang="en-US" altLang="zh-CN"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BS="0"</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时让计数器开始计数，计数值通过设备地址线向各设备</a:t>
          </a:r>
          <a:r>
            <a:rPr lang="zh-CN" altLang="en-US" sz="1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广播</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F75CD5E3-2143-4AB3-9407-18D6F668C4CC}" type="parTrans" cxnId="{E911D521-C824-4FEF-AE96-E28B509C39F3}">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C8E68CFC-D7AE-419C-95C5-FDDB30841857}" type="sibTrans" cxnId="{E911D521-C824-4FEF-AE96-E28B509C39F3}">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D23991C4-56F6-4422-879C-2CF59D1AC65F}">
      <dgm:prSet custT="1"/>
      <dgm:spPr/>
      <dgm:t>
        <a:bodyPr/>
        <a:lstStyle/>
        <a:p>
          <a:pPr marL="216000" indent="-216000" algn="just">
            <a:lnSpc>
              <a:spcPct val="90000"/>
            </a:lnSpc>
            <a:spcAft>
              <a:spcPts val="0"/>
            </a:spcAft>
            <a:buClr>
              <a:schemeClr val="bg1"/>
            </a:buClr>
            <a:buSzPct val="80000"/>
            <a:buFont typeface="+mj-ea"/>
            <a:buAutoNum type="circleNumDbPlain"/>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每个设备内部的地址判别电路，判断地址线上的计数值与自身设备地址是否</a:t>
          </a:r>
          <a:r>
            <a:rPr lang="zh-CN" altLang="en-US" sz="16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一致</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C605793C-50CD-4BB4-880D-9FB3A4FC367C}" type="parTrans" cxnId="{94AF57B2-DBFB-4E6F-A2C5-8B0A29B8F1B1}">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96B54C43-3A09-4B30-B2D4-EE7EABB1B973}" type="sibTrans" cxnId="{94AF57B2-DBFB-4E6F-A2C5-8B0A29B8F1B1}">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E35FD6EB-3677-4B9C-9191-BAF5FD3E8BC1}">
      <dgm:prSet custT="1"/>
      <dgm:spPr/>
      <dgm:t>
        <a:bodyPr/>
        <a:lstStyle/>
        <a:p>
          <a:pPr marL="216000" indent="-216000" algn="just">
            <a:lnSpc>
              <a:spcPct val="90000"/>
            </a:lnSpc>
            <a:spcAft>
              <a:spcPts val="0"/>
            </a:spcAft>
            <a:buSzPct val="80000"/>
            <a:buFont typeface="+mj-ea"/>
            <a:buAutoNum type="circleNumDbPlain"/>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仲裁器判断</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rPr>
            <a:t>BS</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sym typeface="+mn-lt"/>
            </a:rPr>
            <a:t>为高，中止计数查询。</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4A36D0FD-9672-4767-A862-5953E3EA9792}" type="parTrans" cxnId="{03E2186B-06E4-416B-B2E9-2A419659F540}">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50C2F347-D1FF-4FF1-8B7C-28583FCE0921}" type="sibTrans" cxnId="{03E2186B-06E4-416B-B2E9-2A419659F540}">
      <dgm:prSet/>
      <dgm:spPr/>
      <dgm:t>
        <a:bodyPr/>
        <a:lstStyle/>
        <a:p>
          <a:endParaRPr lang="zh-CN" altLang="en-US" sz="1600">
            <a:latin typeface="Times New Roman" panose="02020603050405020304" pitchFamily="18" charset="0"/>
            <a:ea typeface="微软雅黑" panose="020B0503020204020204" pitchFamily="34" charset="-122"/>
            <a:cs typeface="Times New Roman" panose="02020603050405020304" pitchFamily="18" charset="0"/>
          </a:endParaRPr>
        </a:p>
      </dgm:t>
    </dgm:pt>
    <dgm:pt modelId="{3B565369-4166-449F-AE59-FF8F2F179CE6}" type="pres">
      <dgm:prSet presAssocID="{323C53C7-5947-4912-95D4-EF7D4A053E12}" presName="linear" presStyleCnt="0">
        <dgm:presLayoutVars>
          <dgm:dir/>
          <dgm:animLvl val="lvl"/>
          <dgm:resizeHandles val="exact"/>
        </dgm:presLayoutVars>
      </dgm:prSet>
      <dgm:spPr/>
    </dgm:pt>
    <dgm:pt modelId="{09B2BE2C-464D-46F6-8307-B3789573A427}" type="pres">
      <dgm:prSet presAssocID="{A01E3A94-6B1F-49EB-943E-530E3D4195CD}" presName="parentLin" presStyleCnt="0"/>
      <dgm:spPr/>
    </dgm:pt>
    <dgm:pt modelId="{D025D0C4-FEDE-49BA-9B36-CE4B860C5375}" type="pres">
      <dgm:prSet presAssocID="{A01E3A94-6B1F-49EB-943E-530E3D4195CD}" presName="parentLeftMargin" presStyleLbl="node1" presStyleIdx="0" presStyleCnt="1"/>
      <dgm:spPr/>
    </dgm:pt>
    <dgm:pt modelId="{E0C82C4C-DD22-49C7-A41C-0E188446CB55}" type="pres">
      <dgm:prSet presAssocID="{A01E3A94-6B1F-49EB-943E-530E3D4195CD}" presName="parentText" presStyleLbl="node1" presStyleIdx="0" presStyleCnt="1" custScaleY="81301">
        <dgm:presLayoutVars>
          <dgm:chMax val="0"/>
          <dgm:bulletEnabled val="1"/>
        </dgm:presLayoutVars>
      </dgm:prSet>
      <dgm:spPr/>
    </dgm:pt>
    <dgm:pt modelId="{6696E5DD-0AD2-4514-93D3-F6487CA328A9}" type="pres">
      <dgm:prSet presAssocID="{A01E3A94-6B1F-49EB-943E-530E3D4195CD}" presName="negativeSpace" presStyleCnt="0"/>
      <dgm:spPr/>
    </dgm:pt>
    <dgm:pt modelId="{DC1809E3-A078-4CA9-9505-7A191E5A6920}" type="pres">
      <dgm:prSet presAssocID="{A01E3A94-6B1F-49EB-943E-530E3D4195CD}" presName="childText" presStyleLbl="conFgAcc1" presStyleIdx="0" presStyleCnt="1">
        <dgm:presLayoutVars>
          <dgm:bulletEnabled val="1"/>
        </dgm:presLayoutVars>
      </dgm:prSet>
      <dgm:spPr/>
    </dgm:pt>
  </dgm:ptLst>
  <dgm:cxnLst>
    <dgm:cxn modelId="{E911D521-C824-4FEF-AE96-E28B509C39F3}" srcId="{A01E3A94-6B1F-49EB-943E-530E3D4195CD}" destId="{D96FD800-6046-4FD3-959D-1F29FE2480FC}" srcOrd="1" destOrd="0" parTransId="{F75CD5E3-2143-4AB3-9407-18D6F668C4CC}" sibTransId="{C8E68CFC-D7AE-419C-95C5-FDDB30841857}"/>
    <dgm:cxn modelId="{6B891526-4DAB-4929-860B-0954F025CF96}" type="presOf" srcId="{A01E3A94-6B1F-49EB-943E-530E3D4195CD}" destId="{E0C82C4C-DD22-49C7-A41C-0E188446CB55}" srcOrd="1" destOrd="0" presId="urn:microsoft.com/office/officeart/2005/8/layout/list1"/>
    <dgm:cxn modelId="{E429C33B-E306-4AF1-8EF7-5A92211CDB14}" type="presOf" srcId="{E35FD6EB-3677-4B9C-9191-BAF5FD3E8BC1}" destId="{DC1809E3-A078-4CA9-9505-7A191E5A6920}" srcOrd="0" destOrd="3" presId="urn:microsoft.com/office/officeart/2005/8/layout/list1"/>
    <dgm:cxn modelId="{03E2186B-06E4-416B-B2E9-2A419659F540}" srcId="{A01E3A94-6B1F-49EB-943E-530E3D4195CD}" destId="{E35FD6EB-3677-4B9C-9191-BAF5FD3E8BC1}" srcOrd="3" destOrd="0" parTransId="{4A36D0FD-9672-4767-A862-5953E3EA9792}" sibTransId="{50C2F347-D1FF-4FF1-8B7C-28583FCE0921}"/>
    <dgm:cxn modelId="{33DD1779-A339-4639-BC01-C495999E8857}" type="presOf" srcId="{D96FD800-6046-4FD3-959D-1F29FE2480FC}" destId="{DC1809E3-A078-4CA9-9505-7A191E5A6920}" srcOrd="0" destOrd="1" presId="urn:microsoft.com/office/officeart/2005/8/layout/list1"/>
    <dgm:cxn modelId="{785A3082-28A2-47A3-9A05-4EA3D091E33D}" type="presOf" srcId="{323C53C7-5947-4912-95D4-EF7D4A053E12}" destId="{3B565369-4166-449F-AE59-FF8F2F179CE6}" srcOrd="0" destOrd="0" presId="urn:microsoft.com/office/officeart/2005/8/layout/list1"/>
    <dgm:cxn modelId="{F270248B-9CC2-4467-8D01-08A9AB58252E}" srcId="{323C53C7-5947-4912-95D4-EF7D4A053E12}" destId="{A01E3A94-6B1F-49EB-943E-530E3D4195CD}" srcOrd="0" destOrd="0" parTransId="{5DD6A816-EB6A-4BF4-B924-BB484F583A2E}" sibTransId="{6D0C5B39-2EF2-4F1C-9789-D9781B98F0DB}"/>
    <dgm:cxn modelId="{C2602C8B-4F45-4B6C-A72D-6FC7F0E8AA1E}" type="presOf" srcId="{C237823F-B41D-454D-A873-A9B42B6685E2}" destId="{DC1809E3-A078-4CA9-9505-7A191E5A6920}" srcOrd="0" destOrd="0" presId="urn:microsoft.com/office/officeart/2005/8/layout/list1"/>
    <dgm:cxn modelId="{9DC0BE9F-B94F-4D0B-A2A4-83D8AB577671}" type="presOf" srcId="{A01E3A94-6B1F-49EB-943E-530E3D4195CD}" destId="{D025D0C4-FEDE-49BA-9B36-CE4B860C5375}" srcOrd="0" destOrd="0" presId="urn:microsoft.com/office/officeart/2005/8/layout/list1"/>
    <dgm:cxn modelId="{D8E9C9AD-11D3-4989-9CE3-7DBAEE270C32}" srcId="{A01E3A94-6B1F-49EB-943E-530E3D4195CD}" destId="{C237823F-B41D-454D-A873-A9B42B6685E2}" srcOrd="0" destOrd="0" parTransId="{C479A9D7-A4EB-4DE2-88F3-1F097DDEA5CD}" sibTransId="{C207ADB4-17F1-4B39-B5E1-09D781DBD32B}"/>
    <dgm:cxn modelId="{94AF57B2-DBFB-4E6F-A2C5-8B0A29B8F1B1}" srcId="{A01E3A94-6B1F-49EB-943E-530E3D4195CD}" destId="{D23991C4-56F6-4422-879C-2CF59D1AC65F}" srcOrd="2" destOrd="0" parTransId="{C605793C-50CD-4BB4-880D-9FB3A4FC367C}" sibTransId="{96B54C43-3A09-4B30-B2D4-EE7EABB1B973}"/>
    <dgm:cxn modelId="{6CEAFEE6-2A54-4086-B23C-43490E83DC4D}" type="presOf" srcId="{D23991C4-56F6-4422-879C-2CF59D1AC65F}" destId="{DC1809E3-A078-4CA9-9505-7A191E5A6920}" srcOrd="0" destOrd="2" presId="urn:microsoft.com/office/officeart/2005/8/layout/list1"/>
    <dgm:cxn modelId="{37E097E0-6989-4382-BC61-D66236D527D6}" type="presParOf" srcId="{3B565369-4166-449F-AE59-FF8F2F179CE6}" destId="{09B2BE2C-464D-46F6-8307-B3789573A427}" srcOrd="0" destOrd="0" presId="urn:microsoft.com/office/officeart/2005/8/layout/list1"/>
    <dgm:cxn modelId="{946852A1-E5AA-452D-80FC-DAC4D52C7F86}" type="presParOf" srcId="{09B2BE2C-464D-46F6-8307-B3789573A427}" destId="{D025D0C4-FEDE-49BA-9B36-CE4B860C5375}" srcOrd="0" destOrd="0" presId="urn:microsoft.com/office/officeart/2005/8/layout/list1"/>
    <dgm:cxn modelId="{F7C6604F-2199-45D5-A2D7-B241DDE1CCD7}" type="presParOf" srcId="{09B2BE2C-464D-46F6-8307-B3789573A427}" destId="{E0C82C4C-DD22-49C7-A41C-0E188446CB55}" srcOrd="1" destOrd="0" presId="urn:microsoft.com/office/officeart/2005/8/layout/list1"/>
    <dgm:cxn modelId="{2AEDE904-9C90-4706-AC4C-4CAC41361C3E}" type="presParOf" srcId="{3B565369-4166-449F-AE59-FF8F2F179CE6}" destId="{6696E5DD-0AD2-4514-93D3-F6487CA328A9}" srcOrd="1" destOrd="0" presId="urn:microsoft.com/office/officeart/2005/8/layout/list1"/>
    <dgm:cxn modelId="{3AD4DED7-CAEA-4155-8A00-08DF2CF800FA}" type="presParOf" srcId="{3B565369-4166-449F-AE59-FF8F2F179CE6}" destId="{DC1809E3-A078-4CA9-9505-7A191E5A692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A874AC4-DF2B-4D33-ACEA-DF04AFB52053}"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449825E2-E2C8-4107-864F-A6EB90675C59}">
      <dgm:prSet phldrT="[文本]" custT="1"/>
      <dgm:spPr/>
      <dgm:t>
        <a:bodyPr lIns="360000" rIns="252000"/>
        <a:lstStyle/>
        <a:p>
          <a:pPr>
            <a:buNone/>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每次计数可以从</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开始，也可以从中止点开发始</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dgm:t>
    </dgm:pt>
    <dgm:pt modelId="{7031046D-DBD4-47C9-A1C0-817D642129EF}" type="parTrans" cxnId="{306FDBD9-D2D0-48CB-8215-60A853046E9F}">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AB20C164-3089-44F1-824B-AF1D08D91FD4}" type="sibTrans" cxnId="{306FDBD9-D2D0-48CB-8215-60A853046E9F}">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8414373E-1C5C-4A84-A853-2342C3F69ACF}">
      <dgm:prSet custT="1"/>
      <dgm:spPr/>
      <dgm:t>
        <a:bodyPr lIns="360000" rIns="252000"/>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固定优先级</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：每次从</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开始计数，优先级的顺序是固定的</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488E147E-58C1-42DE-9F0E-6D4282EB19DF}" type="parTrans" cxnId="{B26C8F7D-3169-48D2-B1DD-569C7230306D}">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1A7026E4-CC13-4888-A994-A08A6E77743E}" type="sibTrans" cxnId="{B26C8F7D-3169-48D2-B1DD-569C7230306D}">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8876339C-6E69-4B97-8736-38F5DA28889C}">
      <dgm:prSet custT="1"/>
      <dgm:spPr/>
      <dgm:t>
        <a:bodyPr lIns="360000" rIns="252000"/>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公平优先级</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：从中止点开始计数，每个设备都有可能成为最高优先级</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A2278C68-B4CE-4263-BF9D-A78D43FBDFD2}" type="parTrans" cxnId="{133297C6-D612-4F7C-8B33-240045583576}">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3D9825EC-DD88-4D56-8C89-61189DC060FB}" type="sibTrans" cxnId="{133297C6-D612-4F7C-8B33-240045583576}">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1DBDAE2D-9246-4960-AAF5-BBC8DAAF1241}">
      <dgm:prSet custT="1"/>
      <dgm:spPr/>
      <dgm:t>
        <a:bodyPr lIns="360000" rIns="252000"/>
        <a:lstStyle/>
        <a:p>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可变优先级</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：软件修改计数器初值</a:t>
          </a:r>
        </a:p>
      </dgm:t>
    </dgm:pt>
    <dgm:pt modelId="{CFC9957F-743C-477E-AAB9-F2AC69BA3A32}" type="parTrans" cxnId="{E1186711-E251-4A9D-96E1-2C71F8390087}">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2785FE6A-725E-4762-9124-05DF3EB33FBC}" type="sibTrans" cxnId="{E1186711-E251-4A9D-96E1-2C71F8390087}">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AB4B4306-7D88-458C-8739-800D4F08CF51}">
      <dgm:prSet custT="1"/>
      <dgm:spPr>
        <a:solidFill>
          <a:srgbClr val="FAA93A"/>
        </a:solidFill>
      </dgm:spPr>
      <dgm:t>
        <a:bodyPr/>
        <a:lstStyle/>
        <a:p>
          <a:r>
            <a:rPr lang="zh-CN" altLang="en-US" sz="2000"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缺点</a:t>
          </a: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C55749B1-9989-4198-B0FE-70C22273E195}" type="parTrans" cxnId="{8CAD36D0-419D-44F3-950A-61EFA83460E2}">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2E149009-C7B9-461D-A365-9E54C5123630}" type="sibTrans" cxnId="{8CAD36D0-419D-44F3-950A-61EFA83460E2}">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260F0C57-A40D-4EE0-8D21-62CEE3A1ECE1}">
      <dgm:prSet custT="1"/>
      <dgm:spPr>
        <a:ln>
          <a:solidFill>
            <a:srgbClr val="FAA93A"/>
          </a:solidFill>
        </a:ln>
      </dgm:spPr>
      <dgm:t>
        <a:bodyPr lIns="360000" rIns="360000"/>
        <a:lstStyle/>
        <a:p>
          <a:r>
            <a:rPr lang="zh-CN" altLang="en-US" sz="1800">
              <a:latin typeface="Times New Roman" panose="02020603050405020304" pitchFamily="18" charset="0"/>
              <a:ea typeface="微软雅黑" panose="020B0503020204020204" pitchFamily="34" charset="-122"/>
              <a:cs typeface="Times New Roman" panose="02020603050405020304" pitchFamily="18" charset="0"/>
              <a:sym typeface="+mn-lt"/>
            </a:rPr>
            <a:t>控制线较多、扩展性较差（与计数器的位数有关）</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2164EB10-C813-48C7-A51F-12923422ED0C}" type="parTrans" cxnId="{E1B9C8D6-6BC3-40C2-B440-A5739C128482}">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B4A7847B-3331-45C2-8906-76D06E540844}" type="sibTrans" cxnId="{E1B9C8D6-6BC3-40C2-B440-A5739C128482}">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A082746C-0A3D-43F7-AF84-267D8F289984}">
      <dgm:prSet phldrT="[文本]" custT="1"/>
      <dgm:spPr/>
      <dgm:t>
        <a:bodyPr/>
        <a:lstStyle/>
        <a:p>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优先级设置</a:t>
          </a:r>
        </a:p>
      </dgm:t>
    </dgm:pt>
    <dgm:pt modelId="{F0687262-D5CA-424F-962C-C0B870CDB7A0}" type="parTrans" cxnId="{B2479C10-ED5A-47A9-8E67-98B609C45153}">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C247CC0F-31F8-4AE8-8063-366E881D485F}" type="sibTrans" cxnId="{B2479C10-ED5A-47A9-8E67-98B609C45153}">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C5F71D3D-F32B-40C9-8771-96D18DD42C30}" type="pres">
      <dgm:prSet presAssocID="{0A874AC4-DF2B-4D33-ACEA-DF04AFB52053}" presName="linear" presStyleCnt="0">
        <dgm:presLayoutVars>
          <dgm:dir/>
          <dgm:animLvl val="lvl"/>
          <dgm:resizeHandles val="exact"/>
        </dgm:presLayoutVars>
      </dgm:prSet>
      <dgm:spPr/>
    </dgm:pt>
    <dgm:pt modelId="{723A0A02-C6C7-4EB7-9FEF-D0E84B64EF50}" type="pres">
      <dgm:prSet presAssocID="{A082746C-0A3D-43F7-AF84-267D8F289984}" presName="parentLin" presStyleCnt="0"/>
      <dgm:spPr/>
    </dgm:pt>
    <dgm:pt modelId="{3F363E0E-1854-4C1A-9089-64FAC682DB48}" type="pres">
      <dgm:prSet presAssocID="{A082746C-0A3D-43F7-AF84-267D8F289984}" presName="parentLeftMargin" presStyleLbl="node1" presStyleIdx="0" presStyleCnt="2"/>
      <dgm:spPr/>
    </dgm:pt>
    <dgm:pt modelId="{C01E2AA1-66AF-4F80-AC94-41F0791FA2A8}" type="pres">
      <dgm:prSet presAssocID="{A082746C-0A3D-43F7-AF84-267D8F289984}" presName="parentText" presStyleLbl="node1" presStyleIdx="0" presStyleCnt="2">
        <dgm:presLayoutVars>
          <dgm:chMax val="0"/>
          <dgm:bulletEnabled val="1"/>
        </dgm:presLayoutVars>
      </dgm:prSet>
      <dgm:spPr/>
    </dgm:pt>
    <dgm:pt modelId="{8D1F3207-C008-40C8-BC55-42E79A190A5D}" type="pres">
      <dgm:prSet presAssocID="{A082746C-0A3D-43F7-AF84-267D8F289984}" presName="negativeSpace" presStyleCnt="0"/>
      <dgm:spPr/>
    </dgm:pt>
    <dgm:pt modelId="{5594BE30-84B9-4808-BFBA-ADF0384AC183}" type="pres">
      <dgm:prSet presAssocID="{A082746C-0A3D-43F7-AF84-267D8F289984}" presName="childText" presStyleLbl="conFgAcc1" presStyleIdx="0" presStyleCnt="2">
        <dgm:presLayoutVars>
          <dgm:bulletEnabled val="1"/>
        </dgm:presLayoutVars>
      </dgm:prSet>
      <dgm:spPr/>
    </dgm:pt>
    <dgm:pt modelId="{238E6801-5237-47E0-9C02-CFD144A45F21}" type="pres">
      <dgm:prSet presAssocID="{C247CC0F-31F8-4AE8-8063-366E881D485F}" presName="spaceBetweenRectangles" presStyleCnt="0"/>
      <dgm:spPr/>
    </dgm:pt>
    <dgm:pt modelId="{6ADB836D-054E-41C2-8A59-1DFE837E970C}" type="pres">
      <dgm:prSet presAssocID="{AB4B4306-7D88-458C-8739-800D4F08CF51}" presName="parentLin" presStyleCnt="0"/>
      <dgm:spPr/>
    </dgm:pt>
    <dgm:pt modelId="{6361500B-4AFD-4934-8F2E-6EEC9BF1DDC1}" type="pres">
      <dgm:prSet presAssocID="{AB4B4306-7D88-458C-8739-800D4F08CF51}" presName="parentLeftMargin" presStyleLbl="node1" presStyleIdx="0" presStyleCnt="2"/>
      <dgm:spPr/>
    </dgm:pt>
    <dgm:pt modelId="{3210B384-6A85-4E11-86C9-93BE433B9596}" type="pres">
      <dgm:prSet presAssocID="{AB4B4306-7D88-458C-8739-800D4F08CF51}" presName="parentText" presStyleLbl="node1" presStyleIdx="1" presStyleCnt="2">
        <dgm:presLayoutVars>
          <dgm:chMax val="0"/>
          <dgm:bulletEnabled val="1"/>
        </dgm:presLayoutVars>
      </dgm:prSet>
      <dgm:spPr/>
    </dgm:pt>
    <dgm:pt modelId="{42DC4C0F-161A-4885-A8B9-85F56D25E9BD}" type="pres">
      <dgm:prSet presAssocID="{AB4B4306-7D88-458C-8739-800D4F08CF51}" presName="negativeSpace" presStyleCnt="0"/>
      <dgm:spPr/>
    </dgm:pt>
    <dgm:pt modelId="{63E092E9-5296-47D3-98DA-D12574D0C328}" type="pres">
      <dgm:prSet presAssocID="{AB4B4306-7D88-458C-8739-800D4F08CF51}" presName="childText" presStyleLbl="conFgAcc1" presStyleIdx="1" presStyleCnt="2">
        <dgm:presLayoutVars>
          <dgm:bulletEnabled val="1"/>
        </dgm:presLayoutVars>
      </dgm:prSet>
      <dgm:spPr/>
    </dgm:pt>
  </dgm:ptLst>
  <dgm:cxnLst>
    <dgm:cxn modelId="{F4DA700C-DF7B-416F-9CA2-E6E8B02A1C2A}" type="presOf" srcId="{1DBDAE2D-9246-4960-AAF5-BBC8DAAF1241}" destId="{5594BE30-84B9-4808-BFBA-ADF0384AC183}" srcOrd="0" destOrd="3" presId="urn:microsoft.com/office/officeart/2005/8/layout/list1"/>
    <dgm:cxn modelId="{E8274A0D-9F2A-4959-A4D6-9D21B6267AAB}" type="presOf" srcId="{260F0C57-A40D-4EE0-8D21-62CEE3A1ECE1}" destId="{63E092E9-5296-47D3-98DA-D12574D0C328}" srcOrd="0" destOrd="0" presId="urn:microsoft.com/office/officeart/2005/8/layout/list1"/>
    <dgm:cxn modelId="{B2479C10-ED5A-47A9-8E67-98B609C45153}" srcId="{0A874AC4-DF2B-4D33-ACEA-DF04AFB52053}" destId="{A082746C-0A3D-43F7-AF84-267D8F289984}" srcOrd="0" destOrd="0" parTransId="{F0687262-D5CA-424F-962C-C0B870CDB7A0}" sibTransId="{C247CC0F-31F8-4AE8-8063-366E881D485F}"/>
    <dgm:cxn modelId="{E1186711-E251-4A9D-96E1-2C71F8390087}" srcId="{A082746C-0A3D-43F7-AF84-267D8F289984}" destId="{1DBDAE2D-9246-4960-AAF5-BBC8DAAF1241}" srcOrd="3" destOrd="0" parTransId="{CFC9957F-743C-477E-AAB9-F2AC69BA3A32}" sibTransId="{2785FE6A-725E-4762-9124-05DF3EB33FBC}"/>
    <dgm:cxn modelId="{B25D2113-AFC5-4D88-9B86-5BC6F1EF2292}" type="presOf" srcId="{A082746C-0A3D-43F7-AF84-267D8F289984}" destId="{C01E2AA1-66AF-4F80-AC94-41F0791FA2A8}" srcOrd="1" destOrd="0" presId="urn:microsoft.com/office/officeart/2005/8/layout/list1"/>
    <dgm:cxn modelId="{C5ECCE2B-116C-42C6-927E-7408C52F1EA6}" type="presOf" srcId="{0A874AC4-DF2B-4D33-ACEA-DF04AFB52053}" destId="{C5F71D3D-F32B-40C9-8771-96D18DD42C30}" srcOrd="0" destOrd="0" presId="urn:microsoft.com/office/officeart/2005/8/layout/list1"/>
    <dgm:cxn modelId="{19630D2D-B3E9-4603-8692-BE3CFFC24904}" type="presOf" srcId="{AB4B4306-7D88-458C-8739-800D4F08CF51}" destId="{3210B384-6A85-4E11-86C9-93BE433B9596}" srcOrd="1" destOrd="0" presId="urn:microsoft.com/office/officeart/2005/8/layout/list1"/>
    <dgm:cxn modelId="{6EC5A132-AB1E-451A-BFA2-7147406F87F4}" type="presOf" srcId="{449825E2-E2C8-4107-864F-A6EB90675C59}" destId="{5594BE30-84B9-4808-BFBA-ADF0384AC183}" srcOrd="0" destOrd="0" presId="urn:microsoft.com/office/officeart/2005/8/layout/list1"/>
    <dgm:cxn modelId="{5C0F716D-8399-4252-AE8F-5F53A740856E}" type="presOf" srcId="{8414373E-1C5C-4A84-A853-2342C3F69ACF}" destId="{5594BE30-84B9-4808-BFBA-ADF0384AC183}" srcOrd="0" destOrd="1" presId="urn:microsoft.com/office/officeart/2005/8/layout/list1"/>
    <dgm:cxn modelId="{B26C8F7D-3169-48D2-B1DD-569C7230306D}" srcId="{A082746C-0A3D-43F7-AF84-267D8F289984}" destId="{8414373E-1C5C-4A84-A853-2342C3F69ACF}" srcOrd="1" destOrd="0" parTransId="{488E147E-58C1-42DE-9F0E-6D4282EB19DF}" sibTransId="{1A7026E4-CC13-4888-A994-A08A6E77743E}"/>
    <dgm:cxn modelId="{8DB5448B-3C3A-405A-AFC1-70BFE2879117}" type="presOf" srcId="{8876339C-6E69-4B97-8736-38F5DA28889C}" destId="{5594BE30-84B9-4808-BFBA-ADF0384AC183}" srcOrd="0" destOrd="2" presId="urn:microsoft.com/office/officeart/2005/8/layout/list1"/>
    <dgm:cxn modelId="{133297C6-D612-4F7C-8B33-240045583576}" srcId="{A082746C-0A3D-43F7-AF84-267D8F289984}" destId="{8876339C-6E69-4B97-8736-38F5DA28889C}" srcOrd="2" destOrd="0" parTransId="{A2278C68-B4CE-4263-BF9D-A78D43FBDFD2}" sibTransId="{3D9825EC-DD88-4D56-8C89-61189DC060FB}"/>
    <dgm:cxn modelId="{8CAD36D0-419D-44F3-950A-61EFA83460E2}" srcId="{0A874AC4-DF2B-4D33-ACEA-DF04AFB52053}" destId="{AB4B4306-7D88-458C-8739-800D4F08CF51}" srcOrd="1" destOrd="0" parTransId="{C55749B1-9989-4198-B0FE-70C22273E195}" sibTransId="{2E149009-C7B9-461D-A365-9E54C5123630}"/>
    <dgm:cxn modelId="{B807F7D2-CD77-4B90-86BF-3C80EF025F1A}" type="presOf" srcId="{A082746C-0A3D-43F7-AF84-267D8F289984}" destId="{3F363E0E-1854-4C1A-9089-64FAC682DB48}" srcOrd="0" destOrd="0" presId="urn:microsoft.com/office/officeart/2005/8/layout/list1"/>
    <dgm:cxn modelId="{E1B9C8D6-6BC3-40C2-B440-A5739C128482}" srcId="{AB4B4306-7D88-458C-8739-800D4F08CF51}" destId="{260F0C57-A40D-4EE0-8D21-62CEE3A1ECE1}" srcOrd="0" destOrd="0" parTransId="{2164EB10-C813-48C7-A51F-12923422ED0C}" sibTransId="{B4A7847B-3331-45C2-8906-76D06E540844}"/>
    <dgm:cxn modelId="{03E475D9-B739-433F-A998-C8DB80F3FC70}" type="presOf" srcId="{AB4B4306-7D88-458C-8739-800D4F08CF51}" destId="{6361500B-4AFD-4934-8F2E-6EEC9BF1DDC1}" srcOrd="0" destOrd="0" presId="urn:microsoft.com/office/officeart/2005/8/layout/list1"/>
    <dgm:cxn modelId="{306FDBD9-D2D0-48CB-8215-60A853046E9F}" srcId="{A082746C-0A3D-43F7-AF84-267D8F289984}" destId="{449825E2-E2C8-4107-864F-A6EB90675C59}" srcOrd="0" destOrd="0" parTransId="{7031046D-DBD4-47C9-A1C0-817D642129EF}" sibTransId="{AB20C164-3089-44F1-824B-AF1D08D91FD4}"/>
    <dgm:cxn modelId="{0F05DC09-9904-4E08-A595-548F7BB8E233}" type="presParOf" srcId="{C5F71D3D-F32B-40C9-8771-96D18DD42C30}" destId="{723A0A02-C6C7-4EB7-9FEF-D0E84B64EF50}" srcOrd="0" destOrd="0" presId="urn:microsoft.com/office/officeart/2005/8/layout/list1"/>
    <dgm:cxn modelId="{FAC383AA-F1CE-4826-9D83-A18EAAA5F3FE}" type="presParOf" srcId="{723A0A02-C6C7-4EB7-9FEF-D0E84B64EF50}" destId="{3F363E0E-1854-4C1A-9089-64FAC682DB48}" srcOrd="0" destOrd="0" presId="urn:microsoft.com/office/officeart/2005/8/layout/list1"/>
    <dgm:cxn modelId="{71B099F3-28CD-4CFA-9A55-2F421EA00C92}" type="presParOf" srcId="{723A0A02-C6C7-4EB7-9FEF-D0E84B64EF50}" destId="{C01E2AA1-66AF-4F80-AC94-41F0791FA2A8}" srcOrd="1" destOrd="0" presId="urn:microsoft.com/office/officeart/2005/8/layout/list1"/>
    <dgm:cxn modelId="{833E307E-1A39-4AAB-8613-F88206FB870B}" type="presParOf" srcId="{C5F71D3D-F32B-40C9-8771-96D18DD42C30}" destId="{8D1F3207-C008-40C8-BC55-42E79A190A5D}" srcOrd="1" destOrd="0" presId="urn:microsoft.com/office/officeart/2005/8/layout/list1"/>
    <dgm:cxn modelId="{32FF97DE-78B8-4A23-9388-B14F7B728B6E}" type="presParOf" srcId="{C5F71D3D-F32B-40C9-8771-96D18DD42C30}" destId="{5594BE30-84B9-4808-BFBA-ADF0384AC183}" srcOrd="2" destOrd="0" presId="urn:microsoft.com/office/officeart/2005/8/layout/list1"/>
    <dgm:cxn modelId="{DF4D33BF-6E40-4B1B-AA36-82353683A613}" type="presParOf" srcId="{C5F71D3D-F32B-40C9-8771-96D18DD42C30}" destId="{238E6801-5237-47E0-9C02-CFD144A45F21}" srcOrd="3" destOrd="0" presId="urn:microsoft.com/office/officeart/2005/8/layout/list1"/>
    <dgm:cxn modelId="{77034FE1-A408-42AC-ACF3-6FB2633958A2}" type="presParOf" srcId="{C5F71D3D-F32B-40C9-8771-96D18DD42C30}" destId="{6ADB836D-054E-41C2-8A59-1DFE837E970C}" srcOrd="4" destOrd="0" presId="urn:microsoft.com/office/officeart/2005/8/layout/list1"/>
    <dgm:cxn modelId="{C451F925-F9D7-4415-B908-AE735C587366}" type="presParOf" srcId="{6ADB836D-054E-41C2-8A59-1DFE837E970C}" destId="{6361500B-4AFD-4934-8F2E-6EEC9BF1DDC1}" srcOrd="0" destOrd="0" presId="urn:microsoft.com/office/officeart/2005/8/layout/list1"/>
    <dgm:cxn modelId="{E815324C-3FC8-40EA-B846-F2B8B289090A}" type="presParOf" srcId="{6ADB836D-054E-41C2-8A59-1DFE837E970C}" destId="{3210B384-6A85-4E11-86C9-93BE433B9596}" srcOrd="1" destOrd="0" presId="urn:microsoft.com/office/officeart/2005/8/layout/list1"/>
    <dgm:cxn modelId="{207A6267-164F-4623-AD44-5C66DCB65D8F}" type="presParOf" srcId="{C5F71D3D-F32B-40C9-8771-96D18DD42C30}" destId="{42DC4C0F-161A-4885-A8B9-85F56D25E9BD}" srcOrd="5" destOrd="0" presId="urn:microsoft.com/office/officeart/2005/8/layout/list1"/>
    <dgm:cxn modelId="{CB0C9725-2CF7-4D4F-AE64-9737D8C98FA6}" type="presParOf" srcId="{C5F71D3D-F32B-40C9-8771-96D18DD42C30}" destId="{63E092E9-5296-47D3-98DA-D12574D0C32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2625E3C-FDB0-4687-8078-DCC2CC7D529D}"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88237EFB-8279-4B2F-9106-3679E174455F}">
      <dgm:prSet phldrT="[文本]" custT="1"/>
      <dgm:spPr>
        <a:solidFill>
          <a:schemeClr val="accent6">
            <a:lumMod val="75000"/>
          </a:schemeClr>
        </a:solidFill>
      </dgm:spPr>
      <dgm:t>
        <a:bodyPr/>
        <a:lstStyle/>
        <a:p>
          <a:r>
            <a:rPr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说明</a:t>
          </a:r>
          <a:endParaRPr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C2DAB618-1C88-4428-A715-813848B93DEA}" type="parTrans" cxnId="{3B04D6A4-D829-40EB-989C-C41B525D0382}">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AB513BA8-F9C5-4CDE-BEB3-79D592A83936}" type="sibTrans" cxnId="{3B04D6A4-D829-40EB-989C-C41B525D0382}">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8DD94004-5A31-4BA8-87D2-06F57540086E}">
      <dgm:prSet custT="1"/>
      <dgm:spPr>
        <a:ln>
          <a:solidFill>
            <a:srgbClr val="54A77D"/>
          </a:solidFill>
        </a:ln>
      </dgm:spPr>
      <dgm:t>
        <a:bodyPr bIns="252000"/>
        <a:lstStyle/>
        <a:p>
          <a:pPr algn="just"/>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每个设备均有</a:t>
          </a:r>
          <a:r>
            <a:rPr lang="zh-CN" altLang="en-US"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独立</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的总线请求线</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BR</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和总线授权线</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sym typeface="+mn-lt"/>
            </a:rPr>
            <a:t>BG</a:t>
          </a:r>
        </a:p>
      </dgm:t>
    </dgm:pt>
    <dgm:pt modelId="{51A9CAF5-6E23-4896-A378-ABF862B5CBF7}" type="parTrans" cxnId="{F642DF03-1AD4-4361-B098-001C09992C3E}">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F1E1B596-3DEE-4AF3-9AC2-806BD39D8CCC}" type="sibTrans" cxnId="{F642DF03-1AD4-4361-B098-001C09992C3E}">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C517A914-D6E5-4AFE-AD0A-B39410EAD265}">
      <dgm:prSet custT="1"/>
      <dgm:spPr/>
      <dgm:t>
        <a:bodyPr/>
        <a:lstStyle/>
        <a:p>
          <a:pPr algn="just"/>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总线仲裁器中的</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rPr>
            <a:t>排队电路</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决定首先响应哪个设备的请求，给设备以授权信号</a:t>
          </a:r>
          <a:r>
            <a:rPr lang="en-US" altLang="zh-CN" sz="1800" b="1" dirty="0" err="1">
              <a:latin typeface="Times New Roman" panose="02020603050405020304" pitchFamily="18" charset="0"/>
              <a:ea typeface="微软雅黑" panose="020B0503020204020204" pitchFamily="34" charset="-122"/>
              <a:cs typeface="Times New Roman" panose="02020603050405020304" pitchFamily="18" charset="0"/>
              <a:sym typeface="+mn-lt"/>
            </a:rPr>
            <a:t>BG</a:t>
          </a:r>
          <a:r>
            <a:rPr lang="en-US" altLang="zh-CN" sz="1800" b="1" baseline="-25000" dirty="0" err="1">
              <a:latin typeface="Times New Roman" panose="02020603050405020304" pitchFamily="18" charset="0"/>
              <a:ea typeface="微软雅黑" panose="020B0503020204020204" pitchFamily="34" charset="-122"/>
              <a:cs typeface="Times New Roman" panose="02020603050405020304" pitchFamily="18" charset="0"/>
              <a:sym typeface="+mn-lt"/>
            </a:rPr>
            <a:t>i</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C396AD5C-5C85-4C9A-B851-AB7744F52930}" type="parTrans" cxnId="{B8E78BCF-F07B-4C2F-B62F-F1E23D40B90B}">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F8C9FDD0-957B-44F8-9A1B-F7D719A79580}" type="sibTrans" cxnId="{B8E78BCF-F07B-4C2F-B62F-F1E23D40B90B}">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D53228A8-5A4F-4E7C-A6C5-B056C6316223}" type="pres">
      <dgm:prSet presAssocID="{02625E3C-FDB0-4687-8078-DCC2CC7D529D}" presName="linear" presStyleCnt="0">
        <dgm:presLayoutVars>
          <dgm:dir/>
          <dgm:animLvl val="lvl"/>
          <dgm:resizeHandles val="exact"/>
        </dgm:presLayoutVars>
      </dgm:prSet>
      <dgm:spPr/>
    </dgm:pt>
    <dgm:pt modelId="{A7D1B8DA-22E6-4038-8F17-A3C3069FA8EE}" type="pres">
      <dgm:prSet presAssocID="{88237EFB-8279-4B2F-9106-3679E174455F}" presName="parentLin" presStyleCnt="0"/>
      <dgm:spPr/>
    </dgm:pt>
    <dgm:pt modelId="{0E140A38-7CA2-4BF0-B8F0-B99832884DE1}" type="pres">
      <dgm:prSet presAssocID="{88237EFB-8279-4B2F-9106-3679E174455F}" presName="parentLeftMargin" presStyleLbl="node1" presStyleIdx="0" presStyleCnt="1"/>
      <dgm:spPr/>
    </dgm:pt>
    <dgm:pt modelId="{5CB688C7-D4C2-4F4E-A861-40F2DB0B6146}" type="pres">
      <dgm:prSet presAssocID="{88237EFB-8279-4B2F-9106-3679E174455F}" presName="parentText" presStyleLbl="node1" presStyleIdx="0" presStyleCnt="1" custScaleY="82753">
        <dgm:presLayoutVars>
          <dgm:chMax val="0"/>
          <dgm:bulletEnabled val="1"/>
        </dgm:presLayoutVars>
      </dgm:prSet>
      <dgm:spPr/>
    </dgm:pt>
    <dgm:pt modelId="{F7933A89-6D1B-4F46-8901-80C237C9AF59}" type="pres">
      <dgm:prSet presAssocID="{88237EFB-8279-4B2F-9106-3679E174455F}" presName="negativeSpace" presStyleCnt="0"/>
      <dgm:spPr/>
    </dgm:pt>
    <dgm:pt modelId="{37FA07FD-0548-412D-895E-044BBD202FCB}" type="pres">
      <dgm:prSet presAssocID="{88237EFB-8279-4B2F-9106-3679E174455F}" presName="childText" presStyleLbl="conFgAcc1" presStyleIdx="0" presStyleCnt="1" custScaleY="101155">
        <dgm:presLayoutVars>
          <dgm:bulletEnabled val="1"/>
        </dgm:presLayoutVars>
      </dgm:prSet>
      <dgm:spPr/>
    </dgm:pt>
  </dgm:ptLst>
  <dgm:cxnLst>
    <dgm:cxn modelId="{F642DF03-1AD4-4361-B098-001C09992C3E}" srcId="{88237EFB-8279-4B2F-9106-3679E174455F}" destId="{8DD94004-5A31-4BA8-87D2-06F57540086E}" srcOrd="0" destOrd="0" parTransId="{51A9CAF5-6E23-4896-A378-ABF862B5CBF7}" sibTransId="{F1E1B596-3DEE-4AF3-9AC2-806BD39D8CCC}"/>
    <dgm:cxn modelId="{7A523322-9E9A-4B9D-ACA4-681BD18AED1E}" type="presOf" srcId="{88237EFB-8279-4B2F-9106-3679E174455F}" destId="{5CB688C7-D4C2-4F4E-A861-40F2DB0B6146}" srcOrd="1" destOrd="0" presId="urn:microsoft.com/office/officeart/2005/8/layout/list1"/>
    <dgm:cxn modelId="{CAC04D66-0F61-4CAE-8C40-E570F5D79F07}" type="presOf" srcId="{8DD94004-5A31-4BA8-87D2-06F57540086E}" destId="{37FA07FD-0548-412D-895E-044BBD202FCB}" srcOrd="0" destOrd="0" presId="urn:microsoft.com/office/officeart/2005/8/layout/list1"/>
    <dgm:cxn modelId="{EED5E37C-E3B0-4BA8-854D-CF4F4F9037C1}" type="presOf" srcId="{88237EFB-8279-4B2F-9106-3679E174455F}" destId="{0E140A38-7CA2-4BF0-B8F0-B99832884DE1}" srcOrd="0" destOrd="0" presId="urn:microsoft.com/office/officeart/2005/8/layout/list1"/>
    <dgm:cxn modelId="{3B04D6A4-D829-40EB-989C-C41B525D0382}" srcId="{02625E3C-FDB0-4687-8078-DCC2CC7D529D}" destId="{88237EFB-8279-4B2F-9106-3679E174455F}" srcOrd="0" destOrd="0" parTransId="{C2DAB618-1C88-4428-A715-813848B93DEA}" sibTransId="{AB513BA8-F9C5-4CDE-BEB3-79D592A83936}"/>
    <dgm:cxn modelId="{B8E78BCF-F07B-4C2F-B62F-F1E23D40B90B}" srcId="{88237EFB-8279-4B2F-9106-3679E174455F}" destId="{C517A914-D6E5-4AFE-AD0A-B39410EAD265}" srcOrd="1" destOrd="0" parTransId="{C396AD5C-5C85-4C9A-B851-AB7744F52930}" sibTransId="{F8C9FDD0-957B-44F8-9A1B-F7D719A79580}"/>
    <dgm:cxn modelId="{8A53BFE3-8A02-4DA3-BE50-7CF4A70DFED4}" type="presOf" srcId="{C517A914-D6E5-4AFE-AD0A-B39410EAD265}" destId="{37FA07FD-0548-412D-895E-044BBD202FCB}" srcOrd="0" destOrd="1" presId="urn:microsoft.com/office/officeart/2005/8/layout/list1"/>
    <dgm:cxn modelId="{6913ECF7-AB5E-49DA-93D6-E5E31474A948}" type="presOf" srcId="{02625E3C-FDB0-4687-8078-DCC2CC7D529D}" destId="{D53228A8-5A4F-4E7C-A6C5-B056C6316223}" srcOrd="0" destOrd="0" presId="urn:microsoft.com/office/officeart/2005/8/layout/list1"/>
    <dgm:cxn modelId="{4CE88530-17FC-428A-81F7-D76D64206D2A}" type="presParOf" srcId="{D53228A8-5A4F-4E7C-A6C5-B056C6316223}" destId="{A7D1B8DA-22E6-4038-8F17-A3C3069FA8EE}" srcOrd="0" destOrd="0" presId="urn:microsoft.com/office/officeart/2005/8/layout/list1"/>
    <dgm:cxn modelId="{1E764808-B373-42B3-850E-52A1B877302E}" type="presParOf" srcId="{A7D1B8DA-22E6-4038-8F17-A3C3069FA8EE}" destId="{0E140A38-7CA2-4BF0-B8F0-B99832884DE1}" srcOrd="0" destOrd="0" presId="urn:microsoft.com/office/officeart/2005/8/layout/list1"/>
    <dgm:cxn modelId="{A86D6D8B-60E1-462D-A6E8-7A5CCFECB98A}" type="presParOf" srcId="{A7D1B8DA-22E6-4038-8F17-A3C3069FA8EE}" destId="{5CB688C7-D4C2-4F4E-A861-40F2DB0B6146}" srcOrd="1" destOrd="0" presId="urn:microsoft.com/office/officeart/2005/8/layout/list1"/>
    <dgm:cxn modelId="{257B4518-4F72-47CC-9405-C0191F5CD9F6}" type="presParOf" srcId="{D53228A8-5A4F-4E7C-A6C5-B056C6316223}" destId="{F7933A89-6D1B-4F46-8901-80C237C9AF59}" srcOrd="1" destOrd="0" presId="urn:microsoft.com/office/officeart/2005/8/layout/list1"/>
    <dgm:cxn modelId="{F6F99D0F-DD75-41B0-8FF3-34EFF60444D6}" type="presParOf" srcId="{D53228A8-5A4F-4E7C-A6C5-B056C6316223}" destId="{37FA07FD-0548-412D-895E-044BBD202FC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2625E3C-FDB0-4687-8078-DCC2CC7D529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88237EFB-8279-4B2F-9106-3679E174455F}">
      <dgm:prSet phldrT="[文本]" custT="1"/>
      <dgm:spPr/>
      <dgm:t>
        <a:bodyPr/>
        <a:lstStyle/>
        <a:p>
          <a:r>
            <a:rPr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特点</a:t>
          </a:r>
          <a:endParaRPr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C2DAB618-1C88-4428-A715-813848B93DEA}" type="parTrans" cxnId="{3B04D6A4-D829-40EB-989C-C41B525D0382}">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AB513BA8-F9C5-4CDE-BEB3-79D592A83936}" type="sibTrans" cxnId="{3B04D6A4-D829-40EB-989C-C41B525D0382}">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8DD94004-5A31-4BA8-87D2-06F57540086E}">
      <dgm:prSet custT="1"/>
      <dgm:spPr/>
      <dgm:t>
        <a:bodyPr lIns="180000" rIns="180000" bIns="252000"/>
        <a:lstStyle/>
        <a:p>
          <a:r>
            <a:rPr lang="zh-CN" altLang="en-US" sz="2000" dirty="0">
              <a:latin typeface="微软雅黑" panose="020B0503020204020204" pitchFamily="34" charset="-122"/>
              <a:ea typeface="微软雅黑" panose="020B0503020204020204" pitchFamily="34" charset="-122"/>
              <a:cs typeface="+mn-ea"/>
              <a:sym typeface="+mn-lt"/>
            </a:rPr>
            <a:t>响应速度快</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sym typeface="+mn-lt"/>
          </a:endParaRPr>
        </a:p>
      </dgm:t>
    </dgm:pt>
    <dgm:pt modelId="{51A9CAF5-6E23-4896-A378-ABF862B5CBF7}" type="parTrans" cxnId="{F642DF03-1AD4-4361-B098-001C09992C3E}">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F1E1B596-3DEE-4AF3-9AC2-806BD39D8CCC}" type="sibTrans" cxnId="{F642DF03-1AD4-4361-B098-001C09992C3E}">
      <dgm:prSet/>
      <dgm:spPr/>
      <dgm:t>
        <a:bodyPr/>
        <a:lstStyle/>
        <a:p>
          <a:endParaRPr lang="zh-CN" altLang="en-US" sz="1800">
            <a:latin typeface="Times New Roman" panose="02020603050405020304" pitchFamily="18" charset="0"/>
            <a:ea typeface="微软雅黑" panose="020B0503020204020204" pitchFamily="34" charset="-122"/>
            <a:cs typeface="Times New Roman" panose="02020603050405020304" pitchFamily="18" charset="0"/>
          </a:endParaRPr>
        </a:p>
      </dgm:t>
    </dgm:pt>
    <dgm:pt modelId="{9675F17E-B86C-498A-908D-2258C937E925}">
      <dgm:prSet custT="1"/>
      <dgm:spPr/>
      <dgm:t>
        <a:bodyPr lIns="180000" rIns="180000"/>
        <a:lstStyle/>
        <a:p>
          <a:r>
            <a:rPr lang="zh-CN" altLang="en-US" sz="2000" dirty="0">
              <a:latin typeface="微软雅黑" panose="020B0503020204020204" pitchFamily="34" charset="-122"/>
              <a:ea typeface="微软雅黑" panose="020B0503020204020204" pitchFamily="34" charset="-122"/>
              <a:cs typeface="+mn-ea"/>
              <a:sym typeface="+mn-lt"/>
            </a:rPr>
            <a:t>控制灵活</a:t>
          </a:r>
          <a:r>
            <a:rPr lang="en-US" altLang="zh-CN" sz="2000" dirty="0">
              <a:latin typeface="微软雅黑" panose="020B0503020204020204" pitchFamily="34" charset="-122"/>
              <a:ea typeface="微软雅黑" panose="020B0503020204020204" pitchFamily="34" charset="-122"/>
              <a:cs typeface="+mn-ea"/>
              <a:sym typeface="+mn-lt"/>
            </a:rPr>
            <a:t>,</a:t>
          </a:r>
          <a:r>
            <a:rPr lang="zh-CN" altLang="en-US" sz="2000" dirty="0">
              <a:latin typeface="微软雅黑" panose="020B0503020204020204" pitchFamily="34" charset="-122"/>
              <a:ea typeface="微软雅黑" panose="020B0503020204020204" pitchFamily="34" charset="-122"/>
              <a:cs typeface="+mn-ea"/>
              <a:sym typeface="+mn-lt"/>
            </a:rPr>
            <a:t>优先级可通过程序改变</a:t>
          </a:r>
          <a:endParaRPr lang="en-US" altLang="zh-CN" sz="2000" dirty="0">
            <a:latin typeface="微软雅黑" panose="020B0503020204020204" pitchFamily="34" charset="-122"/>
            <a:ea typeface="微软雅黑" panose="020B0503020204020204" pitchFamily="34" charset="-122"/>
            <a:cs typeface="+mn-ea"/>
            <a:sym typeface="+mn-lt"/>
          </a:endParaRPr>
        </a:p>
      </dgm:t>
    </dgm:pt>
    <dgm:pt modelId="{41F7585D-3B68-433F-8664-6529E987CAD9}" type="parTrans" cxnId="{28FF291C-ADD8-4CC4-9533-3EF8545590D6}">
      <dgm:prSet/>
      <dgm:spPr/>
      <dgm:t>
        <a:bodyPr/>
        <a:lstStyle/>
        <a:p>
          <a:endParaRPr lang="zh-CN" altLang="en-US"/>
        </a:p>
      </dgm:t>
    </dgm:pt>
    <dgm:pt modelId="{6D48A6FE-D259-43F1-833B-750AD03DC80F}" type="sibTrans" cxnId="{28FF291C-ADD8-4CC4-9533-3EF8545590D6}">
      <dgm:prSet/>
      <dgm:spPr/>
      <dgm:t>
        <a:bodyPr/>
        <a:lstStyle/>
        <a:p>
          <a:endParaRPr lang="zh-CN" altLang="en-US"/>
        </a:p>
      </dgm:t>
    </dgm:pt>
    <dgm:pt modelId="{62DA0E5B-A6DC-4749-A445-F2EB8DE8675E}">
      <dgm:prSet custT="1"/>
      <dgm:spPr/>
      <dgm:t>
        <a:bodyPr lIns="180000" rIns="180000"/>
        <a:lstStyle/>
        <a:p>
          <a:r>
            <a:rPr lang="zh-CN" altLang="en-US" sz="2000" dirty="0">
              <a:latin typeface="微软雅黑" panose="020B0503020204020204" pitchFamily="34" charset="-122"/>
              <a:ea typeface="微软雅黑" panose="020B0503020204020204" pitchFamily="34" charset="-122"/>
              <a:cs typeface="+mn-ea"/>
              <a:sym typeface="+mn-lt"/>
            </a:rPr>
            <a:t>控制线数多、总线裁决机构较复杂</a:t>
          </a:r>
          <a:endParaRPr lang="en-US" altLang="zh-CN" sz="2000" dirty="0">
            <a:latin typeface="微软雅黑" panose="020B0503020204020204" pitchFamily="34" charset="-122"/>
            <a:ea typeface="微软雅黑" panose="020B0503020204020204" pitchFamily="34" charset="-122"/>
            <a:cs typeface="+mn-ea"/>
            <a:sym typeface="+mn-lt"/>
          </a:endParaRPr>
        </a:p>
      </dgm:t>
    </dgm:pt>
    <dgm:pt modelId="{F52FC2FF-A173-4EE8-A61C-F042C3DC0263}" type="parTrans" cxnId="{9EB2A1AA-13C6-4A41-A397-81D515A666FB}">
      <dgm:prSet/>
      <dgm:spPr/>
      <dgm:t>
        <a:bodyPr/>
        <a:lstStyle/>
        <a:p>
          <a:endParaRPr lang="zh-CN" altLang="en-US"/>
        </a:p>
      </dgm:t>
    </dgm:pt>
    <dgm:pt modelId="{8B8510B0-0D27-4785-878F-83F5F8F68924}" type="sibTrans" cxnId="{9EB2A1AA-13C6-4A41-A397-81D515A666FB}">
      <dgm:prSet/>
      <dgm:spPr/>
      <dgm:t>
        <a:bodyPr/>
        <a:lstStyle/>
        <a:p>
          <a:endParaRPr lang="zh-CN" altLang="en-US"/>
        </a:p>
      </dgm:t>
    </dgm:pt>
    <dgm:pt modelId="{D53228A8-5A4F-4E7C-A6C5-B056C6316223}" type="pres">
      <dgm:prSet presAssocID="{02625E3C-FDB0-4687-8078-DCC2CC7D529D}" presName="linear" presStyleCnt="0">
        <dgm:presLayoutVars>
          <dgm:dir/>
          <dgm:animLvl val="lvl"/>
          <dgm:resizeHandles val="exact"/>
        </dgm:presLayoutVars>
      </dgm:prSet>
      <dgm:spPr/>
    </dgm:pt>
    <dgm:pt modelId="{A7D1B8DA-22E6-4038-8F17-A3C3069FA8EE}" type="pres">
      <dgm:prSet presAssocID="{88237EFB-8279-4B2F-9106-3679E174455F}" presName="parentLin" presStyleCnt="0"/>
      <dgm:spPr/>
    </dgm:pt>
    <dgm:pt modelId="{0E140A38-7CA2-4BF0-B8F0-B99832884DE1}" type="pres">
      <dgm:prSet presAssocID="{88237EFB-8279-4B2F-9106-3679E174455F}" presName="parentLeftMargin" presStyleLbl="node1" presStyleIdx="0" presStyleCnt="1"/>
      <dgm:spPr/>
    </dgm:pt>
    <dgm:pt modelId="{5CB688C7-D4C2-4F4E-A861-40F2DB0B6146}" type="pres">
      <dgm:prSet presAssocID="{88237EFB-8279-4B2F-9106-3679E174455F}" presName="parentText" presStyleLbl="node1" presStyleIdx="0" presStyleCnt="1">
        <dgm:presLayoutVars>
          <dgm:chMax val="0"/>
          <dgm:bulletEnabled val="1"/>
        </dgm:presLayoutVars>
      </dgm:prSet>
      <dgm:spPr/>
    </dgm:pt>
    <dgm:pt modelId="{F7933A89-6D1B-4F46-8901-80C237C9AF59}" type="pres">
      <dgm:prSet presAssocID="{88237EFB-8279-4B2F-9106-3679E174455F}" presName="negativeSpace" presStyleCnt="0"/>
      <dgm:spPr/>
    </dgm:pt>
    <dgm:pt modelId="{37FA07FD-0548-412D-895E-044BBD202FCB}" type="pres">
      <dgm:prSet presAssocID="{88237EFB-8279-4B2F-9106-3679E174455F}" presName="childText" presStyleLbl="conFgAcc1" presStyleIdx="0" presStyleCnt="1">
        <dgm:presLayoutVars>
          <dgm:bulletEnabled val="1"/>
        </dgm:presLayoutVars>
      </dgm:prSet>
      <dgm:spPr/>
    </dgm:pt>
  </dgm:ptLst>
  <dgm:cxnLst>
    <dgm:cxn modelId="{F642DF03-1AD4-4361-B098-001C09992C3E}" srcId="{88237EFB-8279-4B2F-9106-3679E174455F}" destId="{8DD94004-5A31-4BA8-87D2-06F57540086E}" srcOrd="0" destOrd="0" parTransId="{51A9CAF5-6E23-4896-A378-ABF862B5CBF7}" sibTransId="{F1E1B596-3DEE-4AF3-9AC2-806BD39D8CCC}"/>
    <dgm:cxn modelId="{28FF291C-ADD8-4CC4-9533-3EF8545590D6}" srcId="{88237EFB-8279-4B2F-9106-3679E174455F}" destId="{9675F17E-B86C-498A-908D-2258C937E925}" srcOrd="1" destOrd="0" parTransId="{41F7585D-3B68-433F-8664-6529E987CAD9}" sibTransId="{6D48A6FE-D259-43F1-833B-750AD03DC80F}"/>
    <dgm:cxn modelId="{7A523322-9E9A-4B9D-ACA4-681BD18AED1E}" type="presOf" srcId="{88237EFB-8279-4B2F-9106-3679E174455F}" destId="{5CB688C7-D4C2-4F4E-A861-40F2DB0B6146}" srcOrd="1" destOrd="0" presId="urn:microsoft.com/office/officeart/2005/8/layout/list1"/>
    <dgm:cxn modelId="{CAC04D66-0F61-4CAE-8C40-E570F5D79F07}" type="presOf" srcId="{8DD94004-5A31-4BA8-87D2-06F57540086E}" destId="{37FA07FD-0548-412D-895E-044BBD202FCB}" srcOrd="0" destOrd="0" presId="urn:microsoft.com/office/officeart/2005/8/layout/list1"/>
    <dgm:cxn modelId="{EED5E37C-E3B0-4BA8-854D-CF4F4F9037C1}" type="presOf" srcId="{88237EFB-8279-4B2F-9106-3679E174455F}" destId="{0E140A38-7CA2-4BF0-B8F0-B99832884DE1}" srcOrd="0" destOrd="0" presId="urn:microsoft.com/office/officeart/2005/8/layout/list1"/>
    <dgm:cxn modelId="{EEDA3D92-3349-4464-84E9-DA430D36BD0F}" type="presOf" srcId="{62DA0E5B-A6DC-4749-A445-F2EB8DE8675E}" destId="{37FA07FD-0548-412D-895E-044BBD202FCB}" srcOrd="0" destOrd="2" presId="urn:microsoft.com/office/officeart/2005/8/layout/list1"/>
    <dgm:cxn modelId="{3B04D6A4-D829-40EB-989C-C41B525D0382}" srcId="{02625E3C-FDB0-4687-8078-DCC2CC7D529D}" destId="{88237EFB-8279-4B2F-9106-3679E174455F}" srcOrd="0" destOrd="0" parTransId="{C2DAB618-1C88-4428-A715-813848B93DEA}" sibTransId="{AB513BA8-F9C5-4CDE-BEB3-79D592A83936}"/>
    <dgm:cxn modelId="{9EB2A1AA-13C6-4A41-A397-81D515A666FB}" srcId="{88237EFB-8279-4B2F-9106-3679E174455F}" destId="{62DA0E5B-A6DC-4749-A445-F2EB8DE8675E}" srcOrd="2" destOrd="0" parTransId="{F52FC2FF-A173-4EE8-A61C-F042C3DC0263}" sibTransId="{8B8510B0-0D27-4785-878F-83F5F8F68924}"/>
    <dgm:cxn modelId="{634778B4-3016-4636-8D02-3B4ADDEE58CA}" type="presOf" srcId="{9675F17E-B86C-498A-908D-2258C937E925}" destId="{37FA07FD-0548-412D-895E-044BBD202FCB}" srcOrd="0" destOrd="1" presId="urn:microsoft.com/office/officeart/2005/8/layout/list1"/>
    <dgm:cxn modelId="{6913ECF7-AB5E-49DA-93D6-E5E31474A948}" type="presOf" srcId="{02625E3C-FDB0-4687-8078-DCC2CC7D529D}" destId="{D53228A8-5A4F-4E7C-A6C5-B056C6316223}" srcOrd="0" destOrd="0" presId="urn:microsoft.com/office/officeart/2005/8/layout/list1"/>
    <dgm:cxn modelId="{4CE88530-17FC-428A-81F7-D76D64206D2A}" type="presParOf" srcId="{D53228A8-5A4F-4E7C-A6C5-B056C6316223}" destId="{A7D1B8DA-22E6-4038-8F17-A3C3069FA8EE}" srcOrd="0" destOrd="0" presId="urn:microsoft.com/office/officeart/2005/8/layout/list1"/>
    <dgm:cxn modelId="{1E764808-B373-42B3-850E-52A1B877302E}" type="presParOf" srcId="{A7D1B8DA-22E6-4038-8F17-A3C3069FA8EE}" destId="{0E140A38-7CA2-4BF0-B8F0-B99832884DE1}" srcOrd="0" destOrd="0" presId="urn:microsoft.com/office/officeart/2005/8/layout/list1"/>
    <dgm:cxn modelId="{A86D6D8B-60E1-462D-A6E8-7A5CCFECB98A}" type="presParOf" srcId="{A7D1B8DA-22E6-4038-8F17-A3C3069FA8EE}" destId="{5CB688C7-D4C2-4F4E-A861-40F2DB0B6146}" srcOrd="1" destOrd="0" presId="urn:microsoft.com/office/officeart/2005/8/layout/list1"/>
    <dgm:cxn modelId="{257B4518-4F72-47CC-9405-C0191F5CD9F6}" type="presParOf" srcId="{D53228A8-5A4F-4E7C-A6C5-B056C6316223}" destId="{F7933A89-6D1B-4F46-8901-80C237C9AF59}" srcOrd="1" destOrd="0" presId="urn:microsoft.com/office/officeart/2005/8/layout/list1"/>
    <dgm:cxn modelId="{F6F99D0F-DD75-41B0-8FF3-34EFF60444D6}" type="presParOf" srcId="{D53228A8-5A4F-4E7C-A6C5-B056C6316223}" destId="{37FA07FD-0548-412D-895E-044BBD202FC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342D935-E740-4889-BAAA-CEB06CF294D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C1E7440D-28AA-44EE-AA9B-3CBB050A15D2}">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每个功能设备都有自己的仲裁号以及仲裁器</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C1BA681-7608-477D-B74D-597D0B9473E8}" type="parTrans" cxnId="{AC0C6F77-C7BE-4B2B-981B-E41A6A546B40}">
      <dgm:prSet/>
      <dgm:spPr/>
      <dgm:t>
        <a:bodyPr/>
        <a:lstStyle/>
        <a:p>
          <a:endParaRPr lang="zh-CN" altLang="en-US">
            <a:latin typeface="微软雅黑" panose="020B0503020204020204" pitchFamily="34" charset="-122"/>
            <a:ea typeface="微软雅黑" panose="020B0503020204020204" pitchFamily="34" charset="-122"/>
          </a:endParaRPr>
        </a:p>
      </dgm:t>
    </dgm:pt>
    <dgm:pt modelId="{8C78D1D8-82A2-4DF8-93F2-C56221C1E0C9}" type="sibTrans" cxnId="{AC0C6F77-C7BE-4B2B-981B-E41A6A546B40}">
      <dgm:prSet/>
      <dgm:spPr/>
      <dgm:t>
        <a:bodyPr/>
        <a:lstStyle/>
        <a:p>
          <a:endParaRPr lang="zh-CN" altLang="en-US">
            <a:latin typeface="微软雅黑" panose="020B0503020204020204" pitchFamily="34" charset="-122"/>
            <a:ea typeface="微软雅黑" panose="020B0503020204020204" pitchFamily="34" charset="-122"/>
          </a:endParaRPr>
        </a:p>
      </dgm:t>
    </dgm:pt>
    <dgm:pt modelId="{A4D85EB4-033D-4FD7-BB80-8159D668467C}">
      <dgm:prSet custT="1"/>
      <dgm:spPr/>
      <dgm:t>
        <a:bodyPr/>
        <a:lstStyle/>
        <a:p>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仲裁过程通过协商完成</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80AA2E31-962D-494D-B0C3-2774E9959AD8}" type="parTrans" cxnId="{B646DA0F-B0C2-4743-8C55-EF111354C412}">
      <dgm:prSet/>
      <dgm:spPr/>
      <dgm:t>
        <a:bodyPr/>
        <a:lstStyle/>
        <a:p>
          <a:endParaRPr lang="zh-CN" altLang="en-US">
            <a:latin typeface="微软雅黑" panose="020B0503020204020204" pitchFamily="34" charset="-122"/>
            <a:ea typeface="微软雅黑" panose="020B0503020204020204" pitchFamily="34" charset="-122"/>
          </a:endParaRPr>
        </a:p>
      </dgm:t>
    </dgm:pt>
    <dgm:pt modelId="{903A4230-A509-478D-8645-442D00A334B3}" type="sibTrans" cxnId="{B646DA0F-B0C2-4743-8C55-EF111354C412}">
      <dgm:prSet/>
      <dgm:spPr/>
      <dgm:t>
        <a:bodyPr/>
        <a:lstStyle/>
        <a:p>
          <a:endParaRPr lang="zh-CN" altLang="en-US">
            <a:latin typeface="微软雅黑" panose="020B0503020204020204" pitchFamily="34" charset="-122"/>
            <a:ea typeface="微软雅黑" panose="020B0503020204020204" pitchFamily="34" charset="-122"/>
          </a:endParaRPr>
        </a:p>
      </dgm:t>
    </dgm:pt>
    <dgm:pt modelId="{D768941B-61AC-4B2A-87F5-CCAD9E8E6120}">
      <dgm:prSet custT="1"/>
      <dgm:spPr/>
      <dgm:t>
        <a:bodyPr/>
        <a:lstStyle/>
        <a:p>
          <a:r>
            <a:rPr lang="zh-CN" altLang="en-US" sz="1800" dirty="0">
              <a:solidFill>
                <a:schemeClr val="bg1"/>
              </a:solidFill>
              <a:latin typeface="微软雅黑" panose="020B0503020204020204" pitchFamily="34" charset="-122"/>
              <a:ea typeface="微软雅黑" panose="020B0503020204020204" pitchFamily="34" charset="-122"/>
              <a:sym typeface="+mn-lt"/>
            </a:rPr>
            <a:t>当它们有总线请求时，把它们唯一的仲裁号发送到共享的仲裁总线上</a:t>
          </a:r>
          <a:endParaRPr lang="en-US" altLang="zh-CN" sz="1800" dirty="0">
            <a:solidFill>
              <a:schemeClr val="bg1"/>
            </a:solidFill>
            <a:latin typeface="微软雅黑" panose="020B0503020204020204" pitchFamily="34" charset="-122"/>
            <a:ea typeface="微软雅黑" panose="020B0503020204020204" pitchFamily="34" charset="-122"/>
            <a:sym typeface="+mn-lt"/>
          </a:endParaRPr>
        </a:p>
      </dgm:t>
    </dgm:pt>
    <dgm:pt modelId="{A9B841B5-C4CF-43AD-AC3B-335B6C004D34}" type="parTrans" cxnId="{2BFDDEDD-E8F1-4FB2-B0B3-FB09962B167E}">
      <dgm:prSet/>
      <dgm:spPr/>
      <dgm:t>
        <a:bodyPr/>
        <a:lstStyle/>
        <a:p>
          <a:endParaRPr lang="zh-CN" altLang="en-US">
            <a:latin typeface="微软雅黑" panose="020B0503020204020204" pitchFamily="34" charset="-122"/>
            <a:ea typeface="微软雅黑" panose="020B0503020204020204" pitchFamily="34" charset="-122"/>
          </a:endParaRPr>
        </a:p>
      </dgm:t>
    </dgm:pt>
    <dgm:pt modelId="{E5EC4240-B9A7-402C-BF78-CE8764245735}" type="sibTrans" cxnId="{2BFDDEDD-E8F1-4FB2-B0B3-FB09962B167E}">
      <dgm:prSet/>
      <dgm:spPr/>
      <dgm:t>
        <a:bodyPr/>
        <a:lstStyle/>
        <a:p>
          <a:endParaRPr lang="zh-CN" altLang="en-US">
            <a:latin typeface="微软雅黑" panose="020B0503020204020204" pitchFamily="34" charset="-122"/>
            <a:ea typeface="微软雅黑" panose="020B0503020204020204" pitchFamily="34" charset="-122"/>
          </a:endParaRPr>
        </a:p>
      </dgm:t>
    </dgm:pt>
    <dgm:pt modelId="{664BF7A0-484A-4C52-ABF9-C9A0E664050C}">
      <dgm:prSet custT="1"/>
      <dgm:spPr/>
      <dgm:t>
        <a:bodyPr/>
        <a:lstStyle/>
        <a:p>
          <a:r>
            <a:rPr lang="zh-CN" altLang="en-US" sz="1800" dirty="0">
              <a:solidFill>
                <a:schemeClr val="bg1"/>
              </a:solidFill>
              <a:latin typeface="微软雅黑" panose="020B0503020204020204" pitchFamily="34" charset="-122"/>
              <a:ea typeface="微软雅黑" panose="020B0503020204020204" pitchFamily="34" charset="-122"/>
              <a:sym typeface="+mn-lt"/>
            </a:rPr>
            <a:t>每个仲裁器将仲裁总线上得到的号与自己的号进行比较，如果仲裁总线上的号大，则它的总线请求不予响应，并撤消它的仲裁号</a:t>
          </a:r>
          <a:endParaRPr lang="en-US" altLang="zh-CN" sz="1800" dirty="0">
            <a:solidFill>
              <a:schemeClr val="bg1"/>
            </a:solidFill>
            <a:latin typeface="微软雅黑" panose="020B0503020204020204" pitchFamily="34" charset="-122"/>
            <a:ea typeface="微软雅黑" panose="020B0503020204020204" pitchFamily="34" charset="-122"/>
            <a:sym typeface="+mn-lt"/>
          </a:endParaRPr>
        </a:p>
      </dgm:t>
    </dgm:pt>
    <dgm:pt modelId="{FE21F27E-64BC-43D1-AFE7-D0AD7E0933A0}" type="parTrans" cxnId="{43C411D4-D696-4B2F-A77E-57E0C3D4D5ED}">
      <dgm:prSet/>
      <dgm:spPr/>
      <dgm:t>
        <a:bodyPr/>
        <a:lstStyle/>
        <a:p>
          <a:endParaRPr lang="zh-CN" altLang="en-US">
            <a:latin typeface="微软雅黑" panose="020B0503020204020204" pitchFamily="34" charset="-122"/>
            <a:ea typeface="微软雅黑" panose="020B0503020204020204" pitchFamily="34" charset="-122"/>
          </a:endParaRPr>
        </a:p>
      </dgm:t>
    </dgm:pt>
    <dgm:pt modelId="{8A04DECB-4A02-481B-8428-47953B796AC8}" type="sibTrans" cxnId="{43C411D4-D696-4B2F-A77E-57E0C3D4D5ED}">
      <dgm:prSet/>
      <dgm:spPr/>
      <dgm:t>
        <a:bodyPr/>
        <a:lstStyle/>
        <a:p>
          <a:endParaRPr lang="zh-CN" altLang="en-US">
            <a:latin typeface="微软雅黑" panose="020B0503020204020204" pitchFamily="34" charset="-122"/>
            <a:ea typeface="微软雅黑" panose="020B0503020204020204" pitchFamily="34" charset="-122"/>
          </a:endParaRPr>
        </a:p>
      </dgm:t>
    </dgm:pt>
    <dgm:pt modelId="{75AA46B0-4600-415F-B6FC-675DA5B8FDDE}">
      <dgm:prSet custT="1"/>
      <dgm:spPr/>
      <dgm:t>
        <a:bodyPr/>
        <a:lstStyle/>
        <a:p>
          <a:r>
            <a:rPr lang="zh-CN" altLang="en-US" sz="1800" dirty="0">
              <a:solidFill>
                <a:schemeClr val="bg1"/>
              </a:solidFill>
              <a:latin typeface="微软雅黑" panose="020B0503020204020204" pitchFamily="34" charset="-122"/>
              <a:ea typeface="微软雅黑" panose="020B0503020204020204" pitchFamily="34" charset="-122"/>
              <a:sym typeface="+mn-lt"/>
            </a:rPr>
            <a:t>最后，获胜者的仲裁号保留在仲裁总线上</a:t>
          </a:r>
          <a:endParaRPr lang="en-US" altLang="zh-CN" sz="1800" dirty="0">
            <a:solidFill>
              <a:schemeClr val="bg1"/>
            </a:solidFill>
            <a:latin typeface="微软雅黑" panose="020B0503020204020204" pitchFamily="34" charset="-122"/>
            <a:ea typeface="微软雅黑" panose="020B0503020204020204" pitchFamily="34" charset="-122"/>
            <a:sym typeface="+mn-lt"/>
          </a:endParaRPr>
        </a:p>
      </dgm:t>
    </dgm:pt>
    <dgm:pt modelId="{8F8EBE03-C8EA-48A6-9331-E0B085959696}" type="parTrans" cxnId="{AFCDD112-0A7E-456C-BF3D-545D3315C35D}">
      <dgm:prSet/>
      <dgm:spPr/>
      <dgm:t>
        <a:bodyPr/>
        <a:lstStyle/>
        <a:p>
          <a:endParaRPr lang="zh-CN" altLang="en-US">
            <a:latin typeface="微软雅黑" panose="020B0503020204020204" pitchFamily="34" charset="-122"/>
            <a:ea typeface="微软雅黑" panose="020B0503020204020204" pitchFamily="34" charset="-122"/>
          </a:endParaRPr>
        </a:p>
      </dgm:t>
    </dgm:pt>
    <dgm:pt modelId="{1C19C2FF-A591-4384-B952-B90FFC62E24C}" type="sibTrans" cxnId="{AFCDD112-0A7E-456C-BF3D-545D3315C35D}">
      <dgm:prSet/>
      <dgm:spPr/>
      <dgm:t>
        <a:bodyPr/>
        <a:lstStyle/>
        <a:p>
          <a:endParaRPr lang="zh-CN" altLang="en-US">
            <a:latin typeface="微软雅黑" panose="020B0503020204020204" pitchFamily="34" charset="-122"/>
            <a:ea typeface="微软雅黑" panose="020B0503020204020204" pitchFamily="34" charset="-122"/>
          </a:endParaRPr>
        </a:p>
      </dgm:t>
    </dgm:pt>
    <dgm:pt modelId="{999C77C1-9F2B-4E92-B8D8-28B6276D5054}">
      <dgm:prSet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分布式仲裁是以</a:t>
          </a:r>
          <a:r>
            <a:rPr lang="zh-CN" altLang="en-US"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优先级仲裁</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策略为基础</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F6FBDCC5-ED4D-4D46-BA7D-09368A7F5E0C}" type="parTrans" cxnId="{44DAA97F-3307-489A-88A7-2F48CC22C45D}">
      <dgm:prSet/>
      <dgm:spPr/>
      <dgm:t>
        <a:bodyPr/>
        <a:lstStyle/>
        <a:p>
          <a:endParaRPr lang="zh-CN" altLang="en-US">
            <a:latin typeface="微软雅黑" panose="020B0503020204020204" pitchFamily="34" charset="-122"/>
            <a:ea typeface="微软雅黑" panose="020B0503020204020204" pitchFamily="34" charset="-122"/>
          </a:endParaRPr>
        </a:p>
      </dgm:t>
    </dgm:pt>
    <dgm:pt modelId="{8CF935EF-21F7-4CE2-987F-96732D24E034}" type="sibTrans" cxnId="{44DAA97F-3307-489A-88A7-2F48CC22C45D}">
      <dgm:prSet/>
      <dgm:spPr/>
      <dgm:t>
        <a:bodyPr/>
        <a:lstStyle/>
        <a:p>
          <a:endParaRPr lang="zh-CN" altLang="en-US">
            <a:latin typeface="微软雅黑" panose="020B0503020204020204" pitchFamily="34" charset="-122"/>
            <a:ea typeface="微软雅黑" panose="020B0503020204020204" pitchFamily="34" charset="-122"/>
          </a:endParaRPr>
        </a:p>
      </dgm:t>
    </dgm:pt>
    <dgm:pt modelId="{AE15C91C-E70C-4299-BA7B-F01AEEA68EAC}" type="pres">
      <dgm:prSet presAssocID="{2342D935-E740-4889-BAAA-CEB06CF294D5}" presName="linear" presStyleCnt="0">
        <dgm:presLayoutVars>
          <dgm:animLvl val="lvl"/>
          <dgm:resizeHandles val="exact"/>
        </dgm:presLayoutVars>
      </dgm:prSet>
      <dgm:spPr/>
    </dgm:pt>
    <dgm:pt modelId="{0575FA37-B532-44E7-A79C-CC8A249E82F8}" type="pres">
      <dgm:prSet presAssocID="{C1E7440D-28AA-44EE-AA9B-3CBB050A15D2}" presName="parentText" presStyleLbl="node1" presStyleIdx="0" presStyleCnt="3">
        <dgm:presLayoutVars>
          <dgm:chMax val="0"/>
          <dgm:bulletEnabled val="1"/>
        </dgm:presLayoutVars>
      </dgm:prSet>
      <dgm:spPr/>
    </dgm:pt>
    <dgm:pt modelId="{B1D3ED0E-7BF9-48E9-94DD-1C552B46E4C6}" type="pres">
      <dgm:prSet presAssocID="{8C78D1D8-82A2-4DF8-93F2-C56221C1E0C9}" presName="spacer" presStyleCnt="0"/>
      <dgm:spPr/>
    </dgm:pt>
    <dgm:pt modelId="{B310E0FF-2232-454D-9EF7-363812EA3910}" type="pres">
      <dgm:prSet presAssocID="{A4D85EB4-033D-4FD7-BB80-8159D668467C}" presName="parentText" presStyleLbl="node1" presStyleIdx="1" presStyleCnt="3">
        <dgm:presLayoutVars>
          <dgm:chMax val="0"/>
          <dgm:bulletEnabled val="1"/>
        </dgm:presLayoutVars>
      </dgm:prSet>
      <dgm:spPr/>
    </dgm:pt>
    <dgm:pt modelId="{11C8A02C-E4CF-46B0-97B1-9174114483B5}" type="pres">
      <dgm:prSet presAssocID="{A4D85EB4-033D-4FD7-BB80-8159D668467C}" presName="childText" presStyleLbl="revTx" presStyleIdx="0" presStyleCnt="1">
        <dgm:presLayoutVars>
          <dgm:bulletEnabled val="1"/>
        </dgm:presLayoutVars>
      </dgm:prSet>
      <dgm:spPr/>
    </dgm:pt>
    <dgm:pt modelId="{3E54CCF7-4583-4769-9D73-69C832A45EA4}" type="pres">
      <dgm:prSet presAssocID="{999C77C1-9F2B-4E92-B8D8-28B6276D5054}" presName="parentText" presStyleLbl="node1" presStyleIdx="2" presStyleCnt="3">
        <dgm:presLayoutVars>
          <dgm:chMax val="0"/>
          <dgm:bulletEnabled val="1"/>
        </dgm:presLayoutVars>
      </dgm:prSet>
      <dgm:spPr/>
    </dgm:pt>
  </dgm:ptLst>
  <dgm:cxnLst>
    <dgm:cxn modelId="{A844C803-B0FB-4509-86BC-34CD64F41822}" type="presOf" srcId="{2342D935-E740-4889-BAAA-CEB06CF294D5}" destId="{AE15C91C-E70C-4299-BA7B-F01AEEA68EAC}" srcOrd="0" destOrd="0" presId="urn:microsoft.com/office/officeart/2005/8/layout/vList2"/>
    <dgm:cxn modelId="{B646DA0F-B0C2-4743-8C55-EF111354C412}" srcId="{2342D935-E740-4889-BAAA-CEB06CF294D5}" destId="{A4D85EB4-033D-4FD7-BB80-8159D668467C}" srcOrd="1" destOrd="0" parTransId="{80AA2E31-962D-494D-B0C3-2774E9959AD8}" sibTransId="{903A4230-A509-478D-8645-442D00A334B3}"/>
    <dgm:cxn modelId="{AFCDD112-0A7E-456C-BF3D-545D3315C35D}" srcId="{A4D85EB4-033D-4FD7-BB80-8159D668467C}" destId="{75AA46B0-4600-415F-B6FC-675DA5B8FDDE}" srcOrd="2" destOrd="0" parTransId="{8F8EBE03-C8EA-48A6-9331-E0B085959696}" sibTransId="{1C19C2FF-A591-4384-B952-B90FFC62E24C}"/>
    <dgm:cxn modelId="{1A94A316-9ED7-482C-ABB6-C1B15C4950C2}" type="presOf" srcId="{75AA46B0-4600-415F-B6FC-675DA5B8FDDE}" destId="{11C8A02C-E4CF-46B0-97B1-9174114483B5}" srcOrd="0" destOrd="2" presId="urn:microsoft.com/office/officeart/2005/8/layout/vList2"/>
    <dgm:cxn modelId="{8520543A-D4D8-40BF-B364-CB0CE9C24ADD}" type="presOf" srcId="{D768941B-61AC-4B2A-87F5-CCAD9E8E6120}" destId="{11C8A02C-E4CF-46B0-97B1-9174114483B5}" srcOrd="0" destOrd="0" presId="urn:microsoft.com/office/officeart/2005/8/layout/vList2"/>
    <dgm:cxn modelId="{9E2C6940-7E69-4AA1-B251-77A47BA438CC}" type="presOf" srcId="{A4D85EB4-033D-4FD7-BB80-8159D668467C}" destId="{B310E0FF-2232-454D-9EF7-363812EA3910}" srcOrd="0" destOrd="0" presId="urn:microsoft.com/office/officeart/2005/8/layout/vList2"/>
    <dgm:cxn modelId="{AAC50E4A-F125-44B7-8212-C5A51CC4B607}" type="presOf" srcId="{999C77C1-9F2B-4E92-B8D8-28B6276D5054}" destId="{3E54CCF7-4583-4769-9D73-69C832A45EA4}" srcOrd="0" destOrd="0" presId="urn:microsoft.com/office/officeart/2005/8/layout/vList2"/>
    <dgm:cxn modelId="{AC0C6F77-C7BE-4B2B-981B-E41A6A546B40}" srcId="{2342D935-E740-4889-BAAA-CEB06CF294D5}" destId="{C1E7440D-28AA-44EE-AA9B-3CBB050A15D2}" srcOrd="0" destOrd="0" parTransId="{6C1BA681-7608-477D-B74D-597D0B9473E8}" sibTransId="{8C78D1D8-82A2-4DF8-93F2-C56221C1E0C9}"/>
    <dgm:cxn modelId="{F6817B77-8C5E-4049-9A9C-75F00880F98C}" type="presOf" srcId="{C1E7440D-28AA-44EE-AA9B-3CBB050A15D2}" destId="{0575FA37-B532-44E7-A79C-CC8A249E82F8}" srcOrd="0" destOrd="0" presId="urn:microsoft.com/office/officeart/2005/8/layout/vList2"/>
    <dgm:cxn modelId="{44DAA97F-3307-489A-88A7-2F48CC22C45D}" srcId="{2342D935-E740-4889-BAAA-CEB06CF294D5}" destId="{999C77C1-9F2B-4E92-B8D8-28B6276D5054}" srcOrd="2" destOrd="0" parTransId="{F6FBDCC5-ED4D-4D46-BA7D-09368A7F5E0C}" sibTransId="{8CF935EF-21F7-4CE2-987F-96732D24E034}"/>
    <dgm:cxn modelId="{E942D6B8-16C1-4A67-9B45-19261670B96B}" type="presOf" srcId="{664BF7A0-484A-4C52-ABF9-C9A0E664050C}" destId="{11C8A02C-E4CF-46B0-97B1-9174114483B5}" srcOrd="0" destOrd="1" presId="urn:microsoft.com/office/officeart/2005/8/layout/vList2"/>
    <dgm:cxn modelId="{43C411D4-D696-4B2F-A77E-57E0C3D4D5ED}" srcId="{A4D85EB4-033D-4FD7-BB80-8159D668467C}" destId="{664BF7A0-484A-4C52-ABF9-C9A0E664050C}" srcOrd="1" destOrd="0" parTransId="{FE21F27E-64BC-43D1-AFE7-D0AD7E0933A0}" sibTransId="{8A04DECB-4A02-481B-8428-47953B796AC8}"/>
    <dgm:cxn modelId="{2BFDDEDD-E8F1-4FB2-B0B3-FB09962B167E}" srcId="{A4D85EB4-033D-4FD7-BB80-8159D668467C}" destId="{D768941B-61AC-4B2A-87F5-CCAD9E8E6120}" srcOrd="0" destOrd="0" parTransId="{A9B841B5-C4CF-43AD-AC3B-335B6C004D34}" sibTransId="{E5EC4240-B9A7-402C-BF78-CE8764245735}"/>
    <dgm:cxn modelId="{D01E3139-A4C7-40C4-8D8F-68B4DE176FC1}" type="presParOf" srcId="{AE15C91C-E70C-4299-BA7B-F01AEEA68EAC}" destId="{0575FA37-B532-44E7-A79C-CC8A249E82F8}" srcOrd="0" destOrd="0" presId="urn:microsoft.com/office/officeart/2005/8/layout/vList2"/>
    <dgm:cxn modelId="{637AB1B2-DF4F-4526-99A7-DFBB1423921F}" type="presParOf" srcId="{AE15C91C-E70C-4299-BA7B-F01AEEA68EAC}" destId="{B1D3ED0E-7BF9-48E9-94DD-1C552B46E4C6}" srcOrd="1" destOrd="0" presId="urn:microsoft.com/office/officeart/2005/8/layout/vList2"/>
    <dgm:cxn modelId="{7C176BE4-F26E-4220-ACC1-48679513BF1A}" type="presParOf" srcId="{AE15C91C-E70C-4299-BA7B-F01AEEA68EAC}" destId="{B310E0FF-2232-454D-9EF7-363812EA3910}" srcOrd="2" destOrd="0" presId="urn:microsoft.com/office/officeart/2005/8/layout/vList2"/>
    <dgm:cxn modelId="{44D2C641-3A5B-4C46-8AD4-48EB7AD03D55}" type="presParOf" srcId="{AE15C91C-E70C-4299-BA7B-F01AEEA68EAC}" destId="{11C8A02C-E4CF-46B0-97B1-9174114483B5}" srcOrd="3" destOrd="0" presId="urn:microsoft.com/office/officeart/2005/8/layout/vList2"/>
    <dgm:cxn modelId="{5265E671-3D7B-4C12-B35A-74C3DF3BC5E1}" type="presParOf" srcId="{AE15C91C-E70C-4299-BA7B-F01AEEA68EAC}" destId="{3E54CCF7-4583-4769-9D73-69C832A45EA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97AECA4-9994-4DE8-8C0C-C3130230F08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ACDBD8AF-4552-4953-A6F3-C1F5D23098F0}">
      <dgm:prSet phldrT="[文本]"/>
      <dgm:spPr/>
      <dgm:t>
        <a:bodyPr/>
        <a:lstStyle/>
        <a:p>
          <a:r>
            <a:rPr lang="zh-CN" altLang="en-US"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初始条件</a:t>
          </a:r>
        </a:p>
      </dgm:t>
    </dgm:pt>
    <dgm:pt modelId="{F513E5E2-4113-43CE-8E06-6141A10EC7A0}" type="parTrans" cxnId="{2334EDAB-7B08-4768-BD90-7EF9A84452BD}">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571C7543-3CE4-4644-B0E5-E6775CB4C087}" type="sibTrans" cxnId="{2334EDAB-7B08-4768-BD90-7EF9A84452BD}">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EC236A0C-1250-4E6D-8C6A-016AB05139DA}">
      <dgm:prSet phldrT="[文本]"/>
      <dgm:spPr/>
      <dgm:t>
        <a:bodyPr lIns="180000" rIns="180000" anchor="ctr" anchorCtr="0"/>
        <a:lstStyle/>
        <a:p>
          <a:pP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7</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dgm:t>
    </dgm:pt>
    <dgm:pt modelId="{6898AD95-F575-457D-80F3-3647427C38B0}" type="parTrans" cxnId="{DD23156D-07EB-497F-A8EE-E939B11114C2}">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4D1F37AB-A405-416E-987A-57D3DCD11E4B}" type="sibTrans" cxnId="{DD23156D-07EB-497F-A8EE-E939B11114C2}">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8CB1FEBE-D94B-45D3-8BDA-B828F3FF936B}">
      <dgm:prSet phldrT="[文本]"/>
      <dgm:spPr/>
      <dgm:t>
        <a:bodyPr lIns="180000" rIns="180000" anchor="ctr" anchorCtr="0"/>
        <a:lstStyle/>
        <a:p>
          <a:pP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6</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dgm:t>
    </dgm:pt>
    <dgm:pt modelId="{BA73E2B0-53C2-44B7-8CF1-D8984208F778}" type="parTrans" cxnId="{9F0F3DB1-1EEC-4ADF-A94B-54B71A09411D}">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AE972CEB-D52E-43A4-8843-B81C45429C6D}" type="sibTrans" cxnId="{9F0F3DB1-1EEC-4ADF-A94B-54B71A09411D}">
      <dgm:prSet/>
      <dgm:spPr/>
      <dgm:t>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dgm:t>
    </dgm:pt>
    <dgm:pt modelId="{36A55C81-0D71-4F34-BEE3-DBF40EDBD939}" type="pres">
      <dgm:prSet presAssocID="{597AECA4-9994-4DE8-8C0C-C3130230F086}" presName="linear" presStyleCnt="0">
        <dgm:presLayoutVars>
          <dgm:dir/>
          <dgm:animLvl val="lvl"/>
          <dgm:resizeHandles val="exact"/>
        </dgm:presLayoutVars>
      </dgm:prSet>
      <dgm:spPr/>
    </dgm:pt>
    <dgm:pt modelId="{76B56AF4-F27B-4056-8F23-91F29E2C5117}" type="pres">
      <dgm:prSet presAssocID="{ACDBD8AF-4552-4953-A6F3-C1F5D23098F0}" presName="parentLin" presStyleCnt="0"/>
      <dgm:spPr/>
    </dgm:pt>
    <dgm:pt modelId="{6E8B139D-E4DA-4C72-AF6F-D77CA3B11400}" type="pres">
      <dgm:prSet presAssocID="{ACDBD8AF-4552-4953-A6F3-C1F5D23098F0}" presName="parentLeftMargin" presStyleLbl="node1" presStyleIdx="0" presStyleCnt="1"/>
      <dgm:spPr/>
    </dgm:pt>
    <dgm:pt modelId="{345BC791-7439-4DA7-9B1C-191E31C0D4AF}" type="pres">
      <dgm:prSet presAssocID="{ACDBD8AF-4552-4953-A6F3-C1F5D23098F0}" presName="parentText" presStyleLbl="node1" presStyleIdx="0" presStyleCnt="1">
        <dgm:presLayoutVars>
          <dgm:chMax val="0"/>
          <dgm:bulletEnabled val="1"/>
        </dgm:presLayoutVars>
      </dgm:prSet>
      <dgm:spPr/>
    </dgm:pt>
    <dgm:pt modelId="{03EC604D-CF90-4977-ADCC-C2AC5FD51A75}" type="pres">
      <dgm:prSet presAssocID="{ACDBD8AF-4552-4953-A6F3-C1F5D23098F0}" presName="negativeSpace" presStyleCnt="0"/>
      <dgm:spPr/>
    </dgm:pt>
    <dgm:pt modelId="{60D1253C-F4A0-45A9-93F0-50614D957B68}" type="pres">
      <dgm:prSet presAssocID="{ACDBD8AF-4552-4953-A6F3-C1F5D23098F0}" presName="childText" presStyleLbl="conFgAcc1" presStyleIdx="0" presStyleCnt="1">
        <dgm:presLayoutVars>
          <dgm:bulletEnabled val="1"/>
        </dgm:presLayoutVars>
      </dgm:prSet>
      <dgm:spPr/>
    </dgm:pt>
  </dgm:ptLst>
  <dgm:cxnLst>
    <dgm:cxn modelId="{77A5A937-945D-4B61-858A-49311E7387F7}" type="presOf" srcId="{ACDBD8AF-4552-4953-A6F3-C1F5D23098F0}" destId="{345BC791-7439-4DA7-9B1C-191E31C0D4AF}" srcOrd="1" destOrd="0" presId="urn:microsoft.com/office/officeart/2005/8/layout/list1"/>
    <dgm:cxn modelId="{195D7E45-4A8D-4FCB-91C4-75DE55755D34}" type="presOf" srcId="{ACDBD8AF-4552-4953-A6F3-C1F5D23098F0}" destId="{6E8B139D-E4DA-4C72-AF6F-D77CA3B11400}" srcOrd="0" destOrd="0" presId="urn:microsoft.com/office/officeart/2005/8/layout/list1"/>
    <dgm:cxn modelId="{1967054B-33A3-4A76-A864-3E43822E47F9}" type="presOf" srcId="{597AECA4-9994-4DE8-8C0C-C3130230F086}" destId="{36A55C81-0D71-4F34-BEE3-DBF40EDBD939}" srcOrd="0" destOrd="0" presId="urn:microsoft.com/office/officeart/2005/8/layout/list1"/>
    <dgm:cxn modelId="{DD23156D-07EB-497F-A8EE-E939B11114C2}" srcId="{ACDBD8AF-4552-4953-A6F3-C1F5D23098F0}" destId="{EC236A0C-1250-4E6D-8C6A-016AB05139DA}" srcOrd="0" destOrd="0" parTransId="{6898AD95-F575-457D-80F3-3647427C38B0}" sibTransId="{4D1F37AB-A405-416E-987A-57D3DCD11E4B}"/>
    <dgm:cxn modelId="{2334EDAB-7B08-4768-BD90-7EF9A84452BD}" srcId="{597AECA4-9994-4DE8-8C0C-C3130230F086}" destId="{ACDBD8AF-4552-4953-A6F3-C1F5D23098F0}" srcOrd="0" destOrd="0" parTransId="{F513E5E2-4113-43CE-8E06-6141A10EC7A0}" sibTransId="{571C7543-3CE4-4644-B0E5-E6775CB4C087}"/>
    <dgm:cxn modelId="{9F0F3DB1-1EEC-4ADF-A94B-54B71A09411D}" srcId="{ACDBD8AF-4552-4953-A6F3-C1F5D23098F0}" destId="{8CB1FEBE-D94B-45D3-8BDA-B828F3FF936B}" srcOrd="1" destOrd="0" parTransId="{BA73E2B0-53C2-44B7-8CF1-D8984208F778}" sibTransId="{AE972CEB-D52E-43A4-8843-B81C45429C6D}"/>
    <dgm:cxn modelId="{E6EB5CD8-914B-420B-9320-DA046E5AF401}" type="presOf" srcId="{8CB1FEBE-D94B-45D3-8BDA-B828F3FF936B}" destId="{60D1253C-F4A0-45A9-93F0-50614D957B68}" srcOrd="0" destOrd="1" presId="urn:microsoft.com/office/officeart/2005/8/layout/list1"/>
    <dgm:cxn modelId="{9C8A82DB-42D5-4EB1-B7A8-FBA6301CA3C4}" type="presOf" srcId="{EC236A0C-1250-4E6D-8C6A-016AB05139DA}" destId="{60D1253C-F4A0-45A9-93F0-50614D957B68}" srcOrd="0" destOrd="0" presId="urn:microsoft.com/office/officeart/2005/8/layout/list1"/>
    <dgm:cxn modelId="{406030EE-CB60-40B9-80D6-E3BD842927FE}" type="presParOf" srcId="{36A55C81-0D71-4F34-BEE3-DBF40EDBD939}" destId="{76B56AF4-F27B-4056-8F23-91F29E2C5117}" srcOrd="0" destOrd="0" presId="urn:microsoft.com/office/officeart/2005/8/layout/list1"/>
    <dgm:cxn modelId="{7AD45988-E004-4395-A48E-64B6807BFFE0}" type="presParOf" srcId="{76B56AF4-F27B-4056-8F23-91F29E2C5117}" destId="{6E8B139D-E4DA-4C72-AF6F-D77CA3B11400}" srcOrd="0" destOrd="0" presId="urn:microsoft.com/office/officeart/2005/8/layout/list1"/>
    <dgm:cxn modelId="{18200475-4A89-40E1-BDFE-EF035EA0AD13}" type="presParOf" srcId="{76B56AF4-F27B-4056-8F23-91F29E2C5117}" destId="{345BC791-7439-4DA7-9B1C-191E31C0D4AF}" srcOrd="1" destOrd="0" presId="urn:microsoft.com/office/officeart/2005/8/layout/list1"/>
    <dgm:cxn modelId="{72F88A54-7EB6-42B6-9678-6BC82B368595}" type="presParOf" srcId="{36A55C81-0D71-4F34-BEE3-DBF40EDBD939}" destId="{03EC604D-CF90-4977-ADCC-C2AC5FD51A75}" srcOrd="1" destOrd="0" presId="urn:microsoft.com/office/officeart/2005/8/layout/list1"/>
    <dgm:cxn modelId="{C75840B5-3BA8-49A8-A85E-5B87C3D8E260}" type="presParOf" srcId="{36A55C81-0D71-4F34-BEE3-DBF40EDBD939}" destId="{60D1253C-F4A0-45A9-93F0-50614D957B68}"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8CB1D93-F9BA-4508-B89C-7A71192847C8}"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B087795E-9C6F-466E-9487-1B60DF5D8BCB}">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总线信息传送过程</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34B5BAE5-59CD-46A5-819C-80783EDBB9A3}" type="parTrans" cxnId="{5D7C9487-8246-41DB-8D02-4D16C8DE3FE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1B8634D-B677-4D33-A923-D04901965FA7}" type="sibTrans" cxnId="{5D7C9487-8246-41DB-8D02-4D16C8DE3FE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3485AD8-1EA5-453F-B21A-30915F3920E4}">
      <dgm:prSet custT="1"/>
      <dgm:spPr/>
      <dgm:t>
        <a:bodyPr bIns="0"/>
        <a:lstStyle/>
        <a:p>
          <a:pPr marL="360000" indent="-360000">
            <a:lnSpc>
              <a:spcPct val="120000"/>
            </a:lnSpc>
            <a:spcAft>
              <a:spcPts val="0"/>
            </a:spcAft>
            <a:buFont typeface="+mj-ea"/>
            <a:buAutoNum type="circleNumDbPlain"/>
          </a:pPr>
          <a:r>
            <a:rPr lang="zh-CN" altLang="en-US" sz="2000" dirty="0">
              <a:latin typeface="微软雅黑" panose="020B0503020204020204" pitchFamily="34" charset="-122"/>
              <a:ea typeface="微软雅黑" panose="020B0503020204020204" pitchFamily="34" charset="-122"/>
              <a:sym typeface="+mn-lt"/>
            </a:rPr>
            <a:t>请求总线</a:t>
          </a:r>
          <a:endParaRPr lang="en-US" altLang="zh-CN" sz="2000" dirty="0">
            <a:latin typeface="微软雅黑" panose="020B0503020204020204" pitchFamily="34" charset="-122"/>
            <a:ea typeface="微软雅黑" panose="020B0503020204020204" pitchFamily="34" charset="-122"/>
            <a:sym typeface="+mn-lt"/>
          </a:endParaRPr>
        </a:p>
      </dgm:t>
    </dgm:pt>
    <dgm:pt modelId="{8CF2D6D3-530D-4EA3-9841-3326ADCFF637}" type="parTrans" cxnId="{779B732F-5CB5-4832-8C24-C26737A72EA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89E160C-011C-4AD4-9B7B-AA26DD78B2FD}" type="sibTrans" cxnId="{779B732F-5CB5-4832-8C24-C26737A72EA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FF946DF-44F0-4B45-A938-333974286EB4}">
      <dgm:prSet custT="1"/>
      <dgm:spPr/>
      <dgm:t>
        <a:bodyPr bIns="0"/>
        <a:lstStyle/>
        <a:p>
          <a:pPr marL="360000" indent="-360000">
            <a:lnSpc>
              <a:spcPct val="120000"/>
            </a:lnSpc>
            <a:spcAft>
              <a:spcPts val="0"/>
            </a:spcAft>
            <a:buFont typeface="+mj-ea"/>
            <a:buAutoNum type="circleNumDbPlain"/>
          </a:pPr>
          <a:r>
            <a:rPr lang="zh-CN" altLang="en-US" sz="2000" dirty="0">
              <a:latin typeface="微软雅黑" panose="020B0503020204020204" pitchFamily="34" charset="-122"/>
              <a:ea typeface="微软雅黑" panose="020B0503020204020204" pitchFamily="34" charset="-122"/>
              <a:sym typeface="+mn-lt"/>
            </a:rPr>
            <a:t>总线仲裁</a:t>
          </a:r>
          <a:endParaRPr lang="en-US" altLang="zh-CN" sz="2000" dirty="0">
            <a:latin typeface="微软雅黑" panose="020B0503020204020204" pitchFamily="34" charset="-122"/>
            <a:ea typeface="微软雅黑" panose="020B0503020204020204" pitchFamily="34" charset="-122"/>
            <a:sym typeface="+mn-lt"/>
          </a:endParaRPr>
        </a:p>
      </dgm:t>
    </dgm:pt>
    <dgm:pt modelId="{111DB97A-44BA-4AD9-AB7F-5C502D9D6F40}" type="parTrans" cxnId="{67D7EBE3-D3AC-403D-B657-41048E21393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ADB99A1-2D46-4BC9-8C85-11BDF62DA5D3}" type="sibTrans" cxnId="{67D7EBE3-D3AC-403D-B657-41048E21393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3E41CB5-A04D-4A8C-BC0F-93CE5DBD113D}">
      <dgm:prSet custT="1"/>
      <dgm:spPr/>
      <dgm:t>
        <a:bodyPr bIns="0"/>
        <a:lstStyle/>
        <a:p>
          <a:pPr marL="360000" indent="-360000">
            <a:lnSpc>
              <a:spcPct val="120000"/>
            </a:lnSpc>
            <a:spcAft>
              <a:spcPts val="0"/>
            </a:spcAft>
            <a:buFont typeface="+mj-ea"/>
            <a:buAutoNum type="circleNumDbPlain"/>
          </a:pPr>
          <a:r>
            <a:rPr lang="zh-CN" altLang="en-US" sz="2000" dirty="0">
              <a:latin typeface="微软雅黑" panose="020B0503020204020204" pitchFamily="34" charset="-122"/>
              <a:ea typeface="微软雅黑" panose="020B0503020204020204" pitchFamily="34" charset="-122"/>
              <a:sym typeface="+mn-lt"/>
            </a:rPr>
            <a:t>寻址</a:t>
          </a:r>
          <a:r>
            <a:rPr lang="en-US" altLang="zh-CN" sz="2000" dirty="0">
              <a:latin typeface="微软雅黑" panose="020B0503020204020204" pitchFamily="34" charset="-122"/>
              <a:ea typeface="微软雅黑" panose="020B0503020204020204" pitchFamily="34" charset="-122"/>
              <a:sym typeface="+mn-lt"/>
            </a:rPr>
            <a:t>(</a:t>
          </a:r>
          <a:r>
            <a:rPr lang="zh-CN" altLang="en-US" sz="2000" dirty="0">
              <a:latin typeface="微软雅黑" panose="020B0503020204020204" pitchFamily="34" charset="-122"/>
              <a:ea typeface="微软雅黑" panose="020B0503020204020204" pitchFamily="34" charset="-122"/>
              <a:sym typeface="+mn-lt"/>
            </a:rPr>
            <a:t>目的地址</a:t>
          </a:r>
          <a:r>
            <a:rPr lang="en-US" altLang="zh-CN" sz="2000" dirty="0">
              <a:latin typeface="微软雅黑" panose="020B0503020204020204" pitchFamily="34" charset="-122"/>
              <a:ea typeface="微软雅黑" panose="020B0503020204020204" pitchFamily="34" charset="-122"/>
              <a:sym typeface="+mn-lt"/>
            </a:rPr>
            <a:t>)</a:t>
          </a:r>
        </a:p>
      </dgm:t>
    </dgm:pt>
    <dgm:pt modelId="{AC417FCD-1D9D-4F59-84A5-F0781A998EDC}" type="parTrans" cxnId="{3C5F8112-10F8-4256-A131-9E6474AEEB7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087F9F0-3D4D-4115-83F0-5D74BF72EC43}" type="sibTrans" cxnId="{3C5F8112-10F8-4256-A131-9E6474AEEB7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A837273-EA67-4ACE-9995-81A928F4C8F5}">
      <dgm:prSet custT="1"/>
      <dgm:spPr/>
      <dgm:t>
        <a:bodyPr bIns="0"/>
        <a:lstStyle/>
        <a:p>
          <a:pPr marL="360000" indent="-360000">
            <a:lnSpc>
              <a:spcPct val="120000"/>
            </a:lnSpc>
            <a:spcAft>
              <a:spcPts val="0"/>
            </a:spcAft>
            <a:buFont typeface="+mj-ea"/>
            <a:buAutoNum type="circleNumDbPlain"/>
          </a:pPr>
          <a:r>
            <a:rPr lang="zh-CN" altLang="en-US" sz="2000" dirty="0">
              <a:latin typeface="微软雅黑" panose="020B0503020204020204" pitchFamily="34" charset="-122"/>
              <a:ea typeface="微软雅黑" panose="020B0503020204020204" pitchFamily="34" charset="-122"/>
              <a:sym typeface="+mn-lt"/>
            </a:rPr>
            <a:t>信息传送</a:t>
          </a:r>
          <a:endParaRPr lang="en-US" altLang="zh-CN" sz="2000" dirty="0">
            <a:latin typeface="微软雅黑" panose="020B0503020204020204" pitchFamily="34" charset="-122"/>
            <a:ea typeface="微软雅黑" panose="020B0503020204020204" pitchFamily="34" charset="-122"/>
            <a:sym typeface="+mn-lt"/>
          </a:endParaRPr>
        </a:p>
      </dgm:t>
    </dgm:pt>
    <dgm:pt modelId="{32DD645A-7B27-46A8-907C-1565C35F481E}" type="parTrans" cxnId="{B521AAB9-93FF-4165-81D4-17B6B0514EC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36A6A16-A846-485C-B145-BFF0A1D7C698}" type="sibTrans" cxnId="{B521AAB9-93FF-4165-81D4-17B6B0514EC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CD8B2CD-56A4-4EAB-9AF0-F2343911C308}">
      <dgm:prSet custT="1"/>
      <dgm:spPr/>
      <dgm:t>
        <a:bodyPr bIns="0"/>
        <a:lstStyle/>
        <a:p>
          <a:pPr marL="360000" indent="-360000">
            <a:lnSpc>
              <a:spcPct val="120000"/>
            </a:lnSpc>
            <a:spcAft>
              <a:spcPts val="0"/>
            </a:spcAft>
            <a:buFont typeface="+mj-ea"/>
            <a:buAutoNum type="circleNumDbPlain"/>
          </a:pPr>
          <a:r>
            <a:rPr lang="zh-CN" altLang="en-US" sz="2000" dirty="0">
              <a:latin typeface="微软雅黑" panose="020B0503020204020204" pitchFamily="34" charset="-122"/>
              <a:ea typeface="微软雅黑" panose="020B0503020204020204" pitchFamily="34" charset="-122"/>
              <a:sym typeface="+mn-lt"/>
            </a:rPr>
            <a:t>状态返回</a:t>
          </a:r>
          <a:r>
            <a:rPr lang="en-US" altLang="zh-CN" sz="2000" dirty="0">
              <a:latin typeface="微软雅黑" panose="020B0503020204020204" pitchFamily="34" charset="-122"/>
              <a:ea typeface="微软雅黑" panose="020B0503020204020204" pitchFamily="34" charset="-122"/>
              <a:sym typeface="+mn-lt"/>
            </a:rPr>
            <a:t>(</a:t>
          </a:r>
          <a:r>
            <a:rPr lang="zh-CN" altLang="en-US" sz="2000" dirty="0">
              <a:latin typeface="微软雅黑" panose="020B0503020204020204" pitchFamily="34" charset="-122"/>
              <a:ea typeface="微软雅黑" panose="020B0503020204020204" pitchFamily="34" charset="-122"/>
              <a:sym typeface="+mn-lt"/>
            </a:rPr>
            <a:t>或错误报告</a:t>
          </a:r>
          <a:r>
            <a:rPr lang="en-US" altLang="zh-CN" sz="2000" dirty="0">
              <a:latin typeface="微软雅黑" panose="020B0503020204020204" pitchFamily="34" charset="-122"/>
              <a:ea typeface="微软雅黑" panose="020B0503020204020204" pitchFamily="34" charset="-122"/>
              <a:sym typeface="+mn-lt"/>
            </a:rPr>
            <a:t>)</a:t>
          </a:r>
        </a:p>
      </dgm:t>
    </dgm:pt>
    <dgm:pt modelId="{55B5338C-F731-4561-8700-91DAFDA58B6C}" type="parTrans" cxnId="{2BFF9381-00DE-46D1-9A7F-CC6D91F931C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07271A2-D370-43B5-BEC3-397B9954770E}" type="sibTrans" cxnId="{2BFF9381-00DE-46D1-9A7F-CC6D91F931C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72A77AE-986C-4141-BF30-5CA180DE7A15}">
      <dgm:prSet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定时协定</a:t>
          </a:r>
        </a:p>
      </dgm:t>
    </dgm:pt>
    <dgm:pt modelId="{D8B2C719-6801-4D51-92A9-86176D0CB9A8}" type="parTrans" cxnId="{2D4DCCB6-CCEC-4390-8ED0-8073A6E201F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433773B-6753-48BC-872D-7E10BB2C8388}" type="sibTrans" cxnId="{2D4DCCB6-CCEC-4390-8ED0-8073A6E201F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8C5FB56-6C87-49E8-8D47-020E48ACDAAD}">
      <dgm:prSet custT="1"/>
      <dgm:spPr/>
      <dgm:t>
        <a:bodyPr bIns="0"/>
        <a:lstStyle/>
        <a:p>
          <a:pPr marL="432000">
            <a:buFont typeface="+mj-ea"/>
            <a:buAutoNum type="circleNumDbPlain"/>
          </a:pPr>
          <a:r>
            <a:rPr lang="zh-CN" altLang="en-US" sz="1800" dirty="0">
              <a:latin typeface="微软雅黑" panose="020B0503020204020204" pitchFamily="34" charset="-122"/>
              <a:ea typeface="微软雅黑" panose="020B0503020204020204" pitchFamily="34" charset="-122"/>
              <a:sym typeface="+mn-lt"/>
            </a:rPr>
            <a:t> 同步定时协定</a:t>
          </a:r>
          <a:endParaRPr lang="en-US" altLang="zh-CN" sz="1800" dirty="0">
            <a:latin typeface="微软雅黑" panose="020B0503020204020204" pitchFamily="34" charset="-122"/>
            <a:ea typeface="微软雅黑" panose="020B0503020204020204" pitchFamily="34" charset="-122"/>
            <a:sym typeface="+mn-lt"/>
          </a:endParaRPr>
        </a:p>
      </dgm:t>
    </dgm:pt>
    <dgm:pt modelId="{F57E99E9-5A24-4398-BAF7-354DCCC4DDC1}" type="parTrans" cxnId="{073BD205-6A03-45B9-B22D-F34ED381FB7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E50DDEB-1C8C-47D0-BCBD-3FAE4D243D81}" type="sibTrans" cxnId="{073BD205-6A03-45B9-B22D-F34ED381FB7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C27B8EB-2CBF-49D5-B488-48C5883B1565}">
      <dgm:prSet custT="1"/>
      <dgm:spPr/>
      <dgm:t>
        <a:bodyPr bIns="0"/>
        <a:lstStyle/>
        <a:p>
          <a:pPr marL="432000">
            <a:buFont typeface="+mj-ea"/>
            <a:buAutoNum type="circleNumDbPlain"/>
          </a:pPr>
          <a:r>
            <a:rPr lang="zh-CN" altLang="en-US" sz="1800" dirty="0">
              <a:latin typeface="微软雅黑" panose="020B0503020204020204" pitchFamily="34" charset="-122"/>
              <a:ea typeface="微软雅黑" panose="020B0503020204020204" pitchFamily="34" charset="-122"/>
              <a:sym typeface="+mn-lt"/>
            </a:rPr>
            <a:t> 异步定时协定</a:t>
          </a:r>
        </a:p>
      </dgm:t>
    </dgm:pt>
    <dgm:pt modelId="{8C1B31CE-D166-43ED-8B75-B5DDF9AEE357}" type="parTrans" cxnId="{CA98A147-9B47-4C0B-99C8-FDD1378E75F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1BDB368-5E3B-472D-9179-02A1A748416D}" type="sibTrans" cxnId="{CA98A147-9B47-4C0B-99C8-FDD1378E75F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3DAE1AB-CDB3-4F18-AAA6-38E2E2B91832}">
      <dgm:prSet custT="1"/>
      <dgm:spPr/>
      <dgm:t>
        <a:bodyPr bIns="0"/>
        <a:lstStyle/>
        <a:p>
          <a:pPr marL="2286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lt"/>
            </a:rPr>
            <a:t>定时</a:t>
          </a:r>
          <a:r>
            <a:rPr lang="zh-CN" altLang="en-US" sz="2000" dirty="0">
              <a:latin typeface="微软雅黑" panose="020B0503020204020204" pitchFamily="34" charset="-122"/>
              <a:ea typeface="微软雅黑" panose="020B0503020204020204" pitchFamily="34" charset="-122"/>
              <a:sym typeface="+mn-lt"/>
            </a:rPr>
            <a:t>：事件出现在总线上的时序关系</a:t>
          </a:r>
        </a:p>
      </dgm:t>
    </dgm:pt>
    <dgm:pt modelId="{FFCE4C57-4DF4-456A-947B-862CA5D7398D}" type="parTrans" cxnId="{5980D74F-C55F-4145-A324-FB133D1ED8B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6F20F48-4026-494F-966E-D023309DE019}" type="sibTrans" cxnId="{5980D74F-C55F-4145-A324-FB133D1ED8B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C80A9AF-0181-429E-B8B4-92BA7F3FABB7}">
      <dgm:prSet custT="1"/>
      <dgm:spPr/>
      <dgm:t>
        <a:bodyPr bIns="0"/>
        <a:lstStyle/>
        <a:p>
          <a:pPr marL="2286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lt"/>
            </a:rPr>
            <a:t>同步主方、从方的操作</a:t>
          </a:r>
        </a:p>
      </dgm:t>
    </dgm:pt>
    <dgm:pt modelId="{539A8906-34FE-4C7D-AC08-A648EB6C7A59}" type="parTrans" cxnId="{5ADDC96D-BF2A-4EDB-AD88-20DECB5398E9}">
      <dgm:prSet/>
      <dgm:spPr/>
      <dgm:t>
        <a:bodyPr/>
        <a:lstStyle/>
        <a:p>
          <a:endParaRPr lang="zh-CN" altLang="en-US" sz="1600"/>
        </a:p>
      </dgm:t>
    </dgm:pt>
    <dgm:pt modelId="{04677749-811C-4D4B-B7E8-9C6B44844208}" type="sibTrans" cxnId="{5ADDC96D-BF2A-4EDB-AD88-20DECB5398E9}">
      <dgm:prSet/>
      <dgm:spPr/>
      <dgm:t>
        <a:bodyPr/>
        <a:lstStyle/>
        <a:p>
          <a:endParaRPr lang="zh-CN" altLang="en-US" sz="1600"/>
        </a:p>
      </dgm:t>
    </dgm:pt>
    <dgm:pt modelId="{CF46A7D1-402E-4A5F-A7BF-9C4B3EFA6FD3}">
      <dgm:prSet custT="1"/>
      <dgm:spPr/>
      <dgm:t>
        <a:bodyPr bIns="0"/>
        <a:lstStyle/>
        <a:p>
          <a:pPr marL="432000">
            <a:buFont typeface="+mj-ea"/>
            <a:buAutoNum type="circleNumDbPlain"/>
          </a:pPr>
          <a:r>
            <a:rPr lang="zh-CN" altLang="en-US" sz="1800" dirty="0">
              <a:solidFill>
                <a:schemeClr val="tx1">
                  <a:lumMod val="65000"/>
                </a:schemeClr>
              </a:solidFill>
              <a:latin typeface="微软雅黑" panose="020B0503020204020204" pitchFamily="34" charset="-122"/>
              <a:ea typeface="微软雅黑" panose="020B0503020204020204" pitchFamily="34" charset="-122"/>
              <a:sym typeface="+mn-lt"/>
            </a:rPr>
            <a:t> 半同步定时协定</a:t>
          </a:r>
        </a:p>
      </dgm:t>
    </dgm:pt>
    <dgm:pt modelId="{53B2048D-4E19-4660-A175-1840C7FF83E4}" type="parTrans" cxnId="{BF80FF80-6A42-4F04-9320-4AF59C218CA4}">
      <dgm:prSet/>
      <dgm:spPr/>
      <dgm:t>
        <a:bodyPr/>
        <a:lstStyle/>
        <a:p>
          <a:endParaRPr lang="zh-CN" altLang="en-US" sz="1600"/>
        </a:p>
      </dgm:t>
    </dgm:pt>
    <dgm:pt modelId="{0072EA3A-FE1B-47D6-8B04-B1638C27B827}" type="sibTrans" cxnId="{BF80FF80-6A42-4F04-9320-4AF59C218CA4}">
      <dgm:prSet/>
      <dgm:spPr/>
      <dgm:t>
        <a:bodyPr/>
        <a:lstStyle/>
        <a:p>
          <a:endParaRPr lang="zh-CN" altLang="en-US" sz="1600"/>
        </a:p>
      </dgm:t>
    </dgm:pt>
    <dgm:pt modelId="{9D9A97DD-0AC9-4D69-A6F1-818B52BF3EBD}">
      <dgm:prSet custT="1"/>
      <dgm:spPr/>
      <dgm:t>
        <a:bodyPr bIns="0"/>
        <a:lstStyle/>
        <a:p>
          <a:pPr marL="432000">
            <a:buFont typeface="+mj-ea"/>
            <a:buAutoNum type="circleNumDbPlain"/>
          </a:pPr>
          <a:r>
            <a:rPr lang="zh-CN" altLang="en-US" sz="1800" dirty="0">
              <a:solidFill>
                <a:schemeClr val="tx1">
                  <a:lumMod val="65000"/>
                </a:schemeClr>
              </a:solidFill>
              <a:latin typeface="微软雅黑" panose="020B0503020204020204" pitchFamily="34" charset="-122"/>
              <a:ea typeface="微软雅黑" panose="020B0503020204020204" pitchFamily="34" charset="-122"/>
              <a:sym typeface="+mn-lt"/>
            </a:rPr>
            <a:t> 周期分裂式总线协定</a:t>
          </a:r>
        </a:p>
      </dgm:t>
    </dgm:pt>
    <dgm:pt modelId="{F8E230AB-5302-43AC-8601-B0638B3E6E33}" type="parTrans" cxnId="{572984BB-7AAD-4B91-B94A-118DFADF2868}">
      <dgm:prSet/>
      <dgm:spPr/>
      <dgm:t>
        <a:bodyPr/>
        <a:lstStyle/>
        <a:p>
          <a:endParaRPr lang="zh-CN" altLang="en-US" sz="1600"/>
        </a:p>
      </dgm:t>
    </dgm:pt>
    <dgm:pt modelId="{31E4EB02-A72A-4CC9-ACFB-05864A6DD7E2}" type="sibTrans" cxnId="{572984BB-7AAD-4B91-B94A-118DFADF2868}">
      <dgm:prSet/>
      <dgm:spPr/>
      <dgm:t>
        <a:bodyPr/>
        <a:lstStyle/>
        <a:p>
          <a:endParaRPr lang="zh-CN" altLang="en-US" sz="1600"/>
        </a:p>
      </dgm:t>
    </dgm:pt>
    <dgm:pt modelId="{A3037BAB-BA1E-4425-90F7-E856ADD9C052}" type="pres">
      <dgm:prSet presAssocID="{58CB1D93-F9BA-4508-B89C-7A71192847C8}" presName="Name0" presStyleCnt="0">
        <dgm:presLayoutVars>
          <dgm:dir/>
          <dgm:animLvl val="lvl"/>
          <dgm:resizeHandles val="exact"/>
        </dgm:presLayoutVars>
      </dgm:prSet>
      <dgm:spPr/>
    </dgm:pt>
    <dgm:pt modelId="{C39B18CC-907E-4D75-B048-4ACB24B24B5C}" type="pres">
      <dgm:prSet presAssocID="{B087795E-9C6F-466E-9487-1B60DF5D8BCB}" presName="composite" presStyleCnt="0"/>
      <dgm:spPr/>
    </dgm:pt>
    <dgm:pt modelId="{3F1D6892-F171-4DC3-88D3-9C3148FA01AF}" type="pres">
      <dgm:prSet presAssocID="{B087795E-9C6F-466E-9487-1B60DF5D8BCB}" presName="parTx" presStyleLbl="alignNode1" presStyleIdx="0" presStyleCnt="2">
        <dgm:presLayoutVars>
          <dgm:chMax val="0"/>
          <dgm:chPref val="0"/>
          <dgm:bulletEnabled val="1"/>
        </dgm:presLayoutVars>
      </dgm:prSet>
      <dgm:spPr/>
    </dgm:pt>
    <dgm:pt modelId="{2FA9CFBA-0ADE-4E37-8FA2-4DB26E43F4B6}" type="pres">
      <dgm:prSet presAssocID="{B087795E-9C6F-466E-9487-1B60DF5D8BCB}" presName="desTx" presStyleLbl="alignAccFollowNode1" presStyleIdx="0" presStyleCnt="2">
        <dgm:presLayoutVars>
          <dgm:bulletEnabled val="1"/>
        </dgm:presLayoutVars>
      </dgm:prSet>
      <dgm:spPr/>
    </dgm:pt>
    <dgm:pt modelId="{8E398830-0DEE-4BDC-9118-2935033F8643}" type="pres">
      <dgm:prSet presAssocID="{11B8634D-B677-4D33-A923-D04901965FA7}" presName="space" presStyleCnt="0"/>
      <dgm:spPr/>
    </dgm:pt>
    <dgm:pt modelId="{05601D85-6516-46D8-A4A3-7ED7194298E0}" type="pres">
      <dgm:prSet presAssocID="{972A77AE-986C-4141-BF30-5CA180DE7A15}" presName="composite" presStyleCnt="0"/>
      <dgm:spPr/>
    </dgm:pt>
    <dgm:pt modelId="{A11036D9-632C-483F-BCAA-44EB9F570853}" type="pres">
      <dgm:prSet presAssocID="{972A77AE-986C-4141-BF30-5CA180DE7A15}" presName="parTx" presStyleLbl="alignNode1" presStyleIdx="1" presStyleCnt="2">
        <dgm:presLayoutVars>
          <dgm:chMax val="0"/>
          <dgm:chPref val="0"/>
          <dgm:bulletEnabled val="1"/>
        </dgm:presLayoutVars>
      </dgm:prSet>
      <dgm:spPr/>
    </dgm:pt>
    <dgm:pt modelId="{A986F944-F531-4F93-B4C0-AAA2F822A9FB}" type="pres">
      <dgm:prSet presAssocID="{972A77AE-986C-4141-BF30-5CA180DE7A15}" presName="desTx" presStyleLbl="alignAccFollowNode1" presStyleIdx="1" presStyleCnt="2">
        <dgm:presLayoutVars>
          <dgm:bulletEnabled val="1"/>
        </dgm:presLayoutVars>
      </dgm:prSet>
      <dgm:spPr/>
    </dgm:pt>
  </dgm:ptLst>
  <dgm:cxnLst>
    <dgm:cxn modelId="{073BD205-6A03-45B9-B22D-F34ED381FB7E}" srcId="{13DAE1AB-CDB3-4F18-AAA6-38E2E2B91832}" destId="{48C5FB56-6C87-49E8-8D47-020E48ACDAAD}" srcOrd="0" destOrd="0" parTransId="{F57E99E9-5A24-4398-BAF7-354DCCC4DDC1}" sibTransId="{6E50DDEB-1C8C-47D0-BCBD-3FAE4D243D81}"/>
    <dgm:cxn modelId="{B459890D-1C24-4BE5-B4AF-A9DA1446A382}" type="presOf" srcId="{CF46A7D1-402E-4A5F-A7BF-9C4B3EFA6FD3}" destId="{A986F944-F531-4F93-B4C0-AAA2F822A9FB}" srcOrd="0" destOrd="4" presId="urn:microsoft.com/office/officeart/2005/8/layout/hList1"/>
    <dgm:cxn modelId="{9CAB4B12-2074-4164-A7AF-5680C01ACF41}" type="presOf" srcId="{972A77AE-986C-4141-BF30-5CA180DE7A15}" destId="{A11036D9-632C-483F-BCAA-44EB9F570853}" srcOrd="0" destOrd="0" presId="urn:microsoft.com/office/officeart/2005/8/layout/hList1"/>
    <dgm:cxn modelId="{3C5F8112-10F8-4256-A131-9E6474AEEB77}" srcId="{B087795E-9C6F-466E-9487-1B60DF5D8BCB}" destId="{B3E41CB5-A04D-4A8C-BC0F-93CE5DBD113D}" srcOrd="2" destOrd="0" parTransId="{AC417FCD-1D9D-4F59-84A5-F0781A998EDC}" sibTransId="{E087F9F0-3D4D-4115-83F0-5D74BF72EC43}"/>
    <dgm:cxn modelId="{E5B30A28-69C3-4634-BE0C-FA919494E976}" type="presOf" srcId="{BFF946DF-44F0-4B45-A938-333974286EB4}" destId="{2FA9CFBA-0ADE-4E37-8FA2-4DB26E43F4B6}" srcOrd="0" destOrd="1" presId="urn:microsoft.com/office/officeart/2005/8/layout/hList1"/>
    <dgm:cxn modelId="{779B732F-5CB5-4832-8C24-C26737A72EA7}" srcId="{B087795E-9C6F-466E-9487-1B60DF5D8BCB}" destId="{03485AD8-1EA5-453F-B21A-30915F3920E4}" srcOrd="0" destOrd="0" parTransId="{8CF2D6D3-530D-4EA3-9841-3326ADCFF637}" sibTransId="{F89E160C-011C-4AD4-9B7B-AA26DD78B2FD}"/>
    <dgm:cxn modelId="{923E933E-467F-424B-9A13-B6E91D384DC5}" type="presOf" srcId="{48C5FB56-6C87-49E8-8D47-020E48ACDAAD}" destId="{A986F944-F531-4F93-B4C0-AAA2F822A9FB}" srcOrd="0" destOrd="2" presId="urn:microsoft.com/office/officeart/2005/8/layout/hList1"/>
    <dgm:cxn modelId="{62484560-BC86-45D4-9DA7-3E1135382BB7}" type="presOf" srcId="{B3E41CB5-A04D-4A8C-BC0F-93CE5DBD113D}" destId="{2FA9CFBA-0ADE-4E37-8FA2-4DB26E43F4B6}" srcOrd="0" destOrd="2" presId="urn:microsoft.com/office/officeart/2005/8/layout/hList1"/>
    <dgm:cxn modelId="{96A4F542-5FD6-444F-AC2F-EAFE8E65C528}" type="presOf" srcId="{1A837273-EA67-4ACE-9995-81A928F4C8F5}" destId="{2FA9CFBA-0ADE-4E37-8FA2-4DB26E43F4B6}" srcOrd="0" destOrd="3" presId="urn:microsoft.com/office/officeart/2005/8/layout/hList1"/>
    <dgm:cxn modelId="{CA98A147-9B47-4C0B-99C8-FDD1378E75F8}" srcId="{13DAE1AB-CDB3-4F18-AAA6-38E2E2B91832}" destId="{6C27B8EB-2CBF-49D5-B488-48C5883B1565}" srcOrd="1" destOrd="0" parTransId="{8C1B31CE-D166-43ED-8B75-B5DDF9AEE357}" sibTransId="{31BDB368-5E3B-472D-9179-02A1A748416D}"/>
    <dgm:cxn modelId="{A124096D-700D-4878-A26D-17BA318412A3}" type="presOf" srcId="{58CB1D93-F9BA-4508-B89C-7A71192847C8}" destId="{A3037BAB-BA1E-4425-90F7-E856ADD9C052}" srcOrd="0" destOrd="0" presId="urn:microsoft.com/office/officeart/2005/8/layout/hList1"/>
    <dgm:cxn modelId="{5ADDC96D-BF2A-4EDB-AD88-20DECB5398E9}" srcId="{972A77AE-986C-4141-BF30-5CA180DE7A15}" destId="{AC80A9AF-0181-429E-B8B4-92BA7F3FABB7}" srcOrd="0" destOrd="0" parTransId="{539A8906-34FE-4C7D-AC08-A648EB6C7A59}" sibTransId="{04677749-811C-4D4B-B7E8-9C6B44844208}"/>
    <dgm:cxn modelId="{5980D74F-C55F-4145-A324-FB133D1ED8BF}" srcId="{972A77AE-986C-4141-BF30-5CA180DE7A15}" destId="{13DAE1AB-CDB3-4F18-AAA6-38E2E2B91832}" srcOrd="1" destOrd="0" parTransId="{FFCE4C57-4DF4-456A-947B-862CA5D7398D}" sibTransId="{96F20F48-4026-494F-966E-D023309DE019}"/>
    <dgm:cxn modelId="{61E87D50-BB92-4F0B-823A-82756DD0AC32}" type="presOf" srcId="{6C27B8EB-2CBF-49D5-B488-48C5883B1565}" destId="{A986F944-F531-4F93-B4C0-AAA2F822A9FB}" srcOrd="0" destOrd="3" presId="urn:microsoft.com/office/officeart/2005/8/layout/hList1"/>
    <dgm:cxn modelId="{3D5B0180-2972-4E50-9164-6C9846A9CCFA}" type="presOf" srcId="{AC80A9AF-0181-429E-B8B4-92BA7F3FABB7}" destId="{A986F944-F531-4F93-B4C0-AAA2F822A9FB}" srcOrd="0" destOrd="0" presId="urn:microsoft.com/office/officeart/2005/8/layout/hList1"/>
    <dgm:cxn modelId="{BF80FF80-6A42-4F04-9320-4AF59C218CA4}" srcId="{13DAE1AB-CDB3-4F18-AAA6-38E2E2B91832}" destId="{CF46A7D1-402E-4A5F-A7BF-9C4B3EFA6FD3}" srcOrd="2" destOrd="0" parTransId="{53B2048D-4E19-4660-A175-1840C7FF83E4}" sibTransId="{0072EA3A-FE1B-47D6-8B04-B1638C27B827}"/>
    <dgm:cxn modelId="{2BFF9381-00DE-46D1-9A7F-CC6D91F931C7}" srcId="{B087795E-9C6F-466E-9487-1B60DF5D8BCB}" destId="{7CD8B2CD-56A4-4EAB-9AF0-F2343911C308}" srcOrd="4" destOrd="0" parTransId="{55B5338C-F731-4561-8700-91DAFDA58B6C}" sibTransId="{707271A2-D370-43B5-BEC3-397B9954770E}"/>
    <dgm:cxn modelId="{12CB3E82-48CA-4418-B171-7A3B1DD0E067}" type="presOf" srcId="{03485AD8-1EA5-453F-B21A-30915F3920E4}" destId="{2FA9CFBA-0ADE-4E37-8FA2-4DB26E43F4B6}" srcOrd="0" destOrd="0" presId="urn:microsoft.com/office/officeart/2005/8/layout/hList1"/>
    <dgm:cxn modelId="{5D7C9487-8246-41DB-8D02-4D16C8DE3FEF}" srcId="{58CB1D93-F9BA-4508-B89C-7A71192847C8}" destId="{B087795E-9C6F-466E-9487-1B60DF5D8BCB}" srcOrd="0" destOrd="0" parTransId="{34B5BAE5-59CD-46A5-819C-80783EDBB9A3}" sibTransId="{11B8634D-B677-4D33-A923-D04901965FA7}"/>
    <dgm:cxn modelId="{2D4DCCB6-CCEC-4390-8ED0-8073A6E201F5}" srcId="{58CB1D93-F9BA-4508-B89C-7A71192847C8}" destId="{972A77AE-986C-4141-BF30-5CA180DE7A15}" srcOrd="1" destOrd="0" parTransId="{D8B2C719-6801-4D51-92A9-86176D0CB9A8}" sibTransId="{3433773B-6753-48BC-872D-7E10BB2C8388}"/>
    <dgm:cxn modelId="{B521AAB9-93FF-4165-81D4-17B6B0514EC3}" srcId="{B087795E-9C6F-466E-9487-1B60DF5D8BCB}" destId="{1A837273-EA67-4ACE-9995-81A928F4C8F5}" srcOrd="3" destOrd="0" parTransId="{32DD645A-7B27-46A8-907C-1565C35F481E}" sibTransId="{636A6A16-A846-485C-B145-BFF0A1D7C698}"/>
    <dgm:cxn modelId="{572984BB-7AAD-4B91-B94A-118DFADF2868}" srcId="{13DAE1AB-CDB3-4F18-AAA6-38E2E2B91832}" destId="{9D9A97DD-0AC9-4D69-A6F1-818B52BF3EBD}" srcOrd="3" destOrd="0" parTransId="{F8E230AB-5302-43AC-8601-B0638B3E6E33}" sibTransId="{31E4EB02-A72A-4CC9-ACFB-05864A6DD7E2}"/>
    <dgm:cxn modelId="{C8232AC0-02FE-47C6-A18A-B268D930099E}" type="presOf" srcId="{13DAE1AB-CDB3-4F18-AAA6-38E2E2B91832}" destId="{A986F944-F531-4F93-B4C0-AAA2F822A9FB}" srcOrd="0" destOrd="1" presId="urn:microsoft.com/office/officeart/2005/8/layout/hList1"/>
    <dgm:cxn modelId="{D55C6EC1-2FE9-48A8-BA2E-2B34FDE403C8}" type="presOf" srcId="{7CD8B2CD-56A4-4EAB-9AF0-F2343911C308}" destId="{2FA9CFBA-0ADE-4E37-8FA2-4DB26E43F4B6}" srcOrd="0" destOrd="4" presId="urn:microsoft.com/office/officeart/2005/8/layout/hList1"/>
    <dgm:cxn modelId="{D71630C5-29A2-4D64-97A0-61578ED52237}" type="presOf" srcId="{B087795E-9C6F-466E-9487-1B60DF5D8BCB}" destId="{3F1D6892-F171-4DC3-88D3-9C3148FA01AF}" srcOrd="0" destOrd="0" presId="urn:microsoft.com/office/officeart/2005/8/layout/hList1"/>
    <dgm:cxn modelId="{67D7EBE3-D3AC-403D-B657-41048E213934}" srcId="{B087795E-9C6F-466E-9487-1B60DF5D8BCB}" destId="{BFF946DF-44F0-4B45-A938-333974286EB4}" srcOrd="1" destOrd="0" parTransId="{111DB97A-44BA-4AD9-AB7F-5C502D9D6F40}" sibTransId="{3ADB99A1-2D46-4BC9-8C85-11BDF62DA5D3}"/>
    <dgm:cxn modelId="{F0ADB0F0-03BE-4D25-A860-481CC15E4050}" type="presOf" srcId="{9D9A97DD-0AC9-4D69-A6F1-818B52BF3EBD}" destId="{A986F944-F531-4F93-B4C0-AAA2F822A9FB}" srcOrd="0" destOrd="5" presId="urn:microsoft.com/office/officeart/2005/8/layout/hList1"/>
    <dgm:cxn modelId="{8FA5635D-2C11-4CB9-A51C-AA2AEC5DE176}" type="presParOf" srcId="{A3037BAB-BA1E-4425-90F7-E856ADD9C052}" destId="{C39B18CC-907E-4D75-B048-4ACB24B24B5C}" srcOrd="0" destOrd="0" presId="urn:microsoft.com/office/officeart/2005/8/layout/hList1"/>
    <dgm:cxn modelId="{0CDF952B-287A-4EDF-A76A-0D80739841C7}" type="presParOf" srcId="{C39B18CC-907E-4D75-B048-4ACB24B24B5C}" destId="{3F1D6892-F171-4DC3-88D3-9C3148FA01AF}" srcOrd="0" destOrd="0" presId="urn:microsoft.com/office/officeart/2005/8/layout/hList1"/>
    <dgm:cxn modelId="{A8D32598-58B6-4C3F-9A83-A066D3D27FAC}" type="presParOf" srcId="{C39B18CC-907E-4D75-B048-4ACB24B24B5C}" destId="{2FA9CFBA-0ADE-4E37-8FA2-4DB26E43F4B6}" srcOrd="1" destOrd="0" presId="urn:microsoft.com/office/officeart/2005/8/layout/hList1"/>
    <dgm:cxn modelId="{7168864A-DDB0-48CD-A8FC-1DDB15BC3056}" type="presParOf" srcId="{A3037BAB-BA1E-4425-90F7-E856ADD9C052}" destId="{8E398830-0DEE-4BDC-9118-2935033F8643}" srcOrd="1" destOrd="0" presId="urn:microsoft.com/office/officeart/2005/8/layout/hList1"/>
    <dgm:cxn modelId="{FFD459F7-1C0B-4901-B2E0-811D54DF04DF}" type="presParOf" srcId="{A3037BAB-BA1E-4425-90F7-E856ADD9C052}" destId="{05601D85-6516-46D8-A4A3-7ED7194298E0}" srcOrd="2" destOrd="0" presId="urn:microsoft.com/office/officeart/2005/8/layout/hList1"/>
    <dgm:cxn modelId="{A6310AF4-B54B-40A5-A988-90F9BA4AA298}" type="presParOf" srcId="{05601D85-6516-46D8-A4A3-7ED7194298E0}" destId="{A11036D9-632C-483F-BCAA-44EB9F570853}" srcOrd="0" destOrd="0" presId="urn:microsoft.com/office/officeart/2005/8/layout/hList1"/>
    <dgm:cxn modelId="{BA2154D5-D03F-4130-AF6F-DBB58CA06B85}" type="presParOf" srcId="{05601D85-6516-46D8-A4A3-7ED7194298E0}" destId="{A986F944-F531-4F93-B4C0-AAA2F822A9F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7B58588-71AF-47B9-9B46-BAB63CDD236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DE3931D-198F-4CDC-B757-E07737E613E9}">
      <dgm:prSet phldrT="[文本]" custT="1"/>
      <dgm:spPr>
        <a:solidFill>
          <a:srgbClr val="54A77D"/>
        </a:solidFill>
      </dgm:spPr>
      <dgm:t>
        <a:bodyPr/>
        <a:lstStyle/>
        <a:p>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PCI</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a:t>
          </a:r>
          <a:endPar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8883CAF9-0E6C-4E43-BE9A-66E8895C5F35}" type="parTrans" cxnId="{83193046-0AA7-4554-A441-F5113EEBE94D}">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A3E6C573-8B67-4D6D-97F1-7B2CACCBDB95}" type="sibTrans" cxnId="{83193046-0AA7-4554-A441-F5113EEBE94D}">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ABB6D9F2-F9A2-4D7F-B1F0-7316603BA102}">
      <dgm:prSet custT="1"/>
      <dgm:spPr>
        <a:ln>
          <a:solidFill>
            <a:srgbClr val="54A77D"/>
          </a:solidFill>
        </a:ln>
      </dgm:spPr>
      <dgm:t>
        <a:bodyPr lIns="108000" rIns="108000"/>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美国</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SIG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推出的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32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64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位总线</a:t>
          </a:r>
        </a:p>
      </dgm:t>
    </dgm:pt>
    <dgm:pt modelId="{5C7F3F10-410E-4121-9842-C8643F6A41F9}" type="parTrans" cxnId="{FA68CDAE-6F6F-4004-B24C-6DF8B2AFB1D2}">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3203FF9C-20FE-4D07-B482-1F11691633A3}" type="sibTrans" cxnId="{FA68CDAE-6F6F-4004-B24C-6DF8B2AFB1D2}">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6790C681-6848-4223-AA27-0EE165EB313D}">
      <dgm:prSet custT="1"/>
      <dgm:spPr>
        <a:ln>
          <a:solidFill>
            <a:srgbClr val="54A77D"/>
          </a:solidFill>
        </a:ln>
      </dgm:spPr>
      <dgm:t>
        <a:bodyPr lIns="108000" rIns="108000"/>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频率：</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33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66MHz</a:t>
          </a:r>
        </a:p>
      </dgm:t>
    </dgm:pt>
    <dgm:pt modelId="{2AB84756-F0CB-4C76-8EDA-9B1AA19D61F0}" type="parTrans" cxnId="{DD0FFBAF-51D5-4C34-B02F-8B254DE16814}">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1670A448-C9C7-4B24-88C3-C72BF3D5A44D}" type="sibTrans" cxnId="{DD0FFBAF-51D5-4C34-B02F-8B254DE16814}">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048561E2-D265-4259-98D5-C03D17FEA692}">
      <dgm:prSet custT="1"/>
      <dgm:spPr>
        <a:ln>
          <a:solidFill>
            <a:srgbClr val="54A77D"/>
          </a:solidFill>
        </a:ln>
      </dgm:spPr>
      <dgm:t>
        <a:bodyPr lIns="108000" rIns="108000"/>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数据传输率：</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132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528MB/s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 </a:t>
          </a:r>
        </a:p>
      </dgm:t>
    </dgm:pt>
    <dgm:pt modelId="{8068FE11-9C91-48BF-96F9-464D8E65D91E}" type="parTrans" cxnId="{ADA097EE-2280-4A99-96C4-B702015F77DE}">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4CC34FCE-A566-4D9A-9497-6C291A90FB19}" type="sibTrans" cxnId="{ADA097EE-2280-4A99-96C4-B702015F77DE}">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C0D6374E-1231-4EAC-A69A-5A409AC6DB8E}">
      <dgm:prSet custT="1"/>
      <dgm:spPr>
        <a:ln>
          <a:solidFill>
            <a:srgbClr val="54A77D"/>
          </a:solidFill>
        </a:ln>
      </dgm:spPr>
      <dgm:t>
        <a:bodyPr lIns="108000" rIns="108000"/>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与处理器无关的</a:t>
          </a:r>
          <a:r>
            <a:rPr lang="zh-CN" altLang="en-US" sz="20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高速外围总线</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，可主</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rPr>
            <a:t>从设备</a:t>
          </a:r>
        </a:p>
      </dgm:t>
    </dgm:pt>
    <dgm:pt modelId="{D08CCE81-E2EE-47C4-B450-B982B8DC82FA}" type="parTrans" cxnId="{63E4DA13-DD72-41C8-AAA9-5321FDA08E7E}">
      <dgm:prSet/>
      <dgm:spPr/>
      <dgm:t>
        <a:bodyPr/>
        <a:lstStyle/>
        <a:p>
          <a:endParaRPr lang="zh-CN" altLang="en-US"/>
        </a:p>
      </dgm:t>
    </dgm:pt>
    <dgm:pt modelId="{FE8181B5-147E-451B-8E85-5C839E43AE9D}" type="sibTrans" cxnId="{63E4DA13-DD72-41C8-AAA9-5321FDA08E7E}">
      <dgm:prSet/>
      <dgm:spPr/>
      <dgm:t>
        <a:bodyPr/>
        <a:lstStyle/>
        <a:p>
          <a:endParaRPr lang="zh-CN" altLang="en-US"/>
        </a:p>
      </dgm:t>
    </dgm:pt>
    <dgm:pt modelId="{AD7398AA-7C66-48E5-BB7A-A40EA715059C}">
      <dgm:prSet custT="1"/>
      <dgm:spPr>
        <a:ln>
          <a:solidFill>
            <a:srgbClr val="54A77D"/>
          </a:solidFill>
        </a:ln>
      </dgm:spPr>
      <dgm:t>
        <a:bodyPr lIns="108000" rIns="108000"/>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同步时序协议</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rPr>
            <a:t>集中式总线仲裁策略</a:t>
          </a:r>
        </a:p>
      </dgm:t>
    </dgm:pt>
    <dgm:pt modelId="{8494409D-38AB-421E-8F71-AB90DB8CB9F4}" type="parTrans" cxnId="{BA9959CC-4DDE-492C-9954-A447056108D5}">
      <dgm:prSet/>
      <dgm:spPr/>
      <dgm:t>
        <a:bodyPr/>
        <a:lstStyle/>
        <a:p>
          <a:endParaRPr lang="zh-CN" altLang="en-US"/>
        </a:p>
      </dgm:t>
    </dgm:pt>
    <dgm:pt modelId="{A6EC5C65-4881-4B00-8540-74D12C51B872}" type="sibTrans" cxnId="{BA9959CC-4DDE-492C-9954-A447056108D5}">
      <dgm:prSet/>
      <dgm:spPr/>
      <dgm:t>
        <a:bodyPr/>
        <a:lstStyle/>
        <a:p>
          <a:endParaRPr lang="zh-CN" altLang="en-US"/>
        </a:p>
      </dgm:t>
    </dgm:pt>
    <dgm:pt modelId="{C43AD109-74BA-4D96-AF79-7A9F857E5532}" type="pres">
      <dgm:prSet presAssocID="{A7B58588-71AF-47B9-9B46-BAB63CDD236B}" presName="linear" presStyleCnt="0">
        <dgm:presLayoutVars>
          <dgm:dir/>
          <dgm:animLvl val="lvl"/>
          <dgm:resizeHandles val="exact"/>
        </dgm:presLayoutVars>
      </dgm:prSet>
      <dgm:spPr/>
    </dgm:pt>
    <dgm:pt modelId="{3CADC834-E578-4C2C-9DFB-C61406765946}" type="pres">
      <dgm:prSet presAssocID="{FDE3931D-198F-4CDC-B757-E07737E613E9}" presName="parentLin" presStyleCnt="0"/>
      <dgm:spPr/>
    </dgm:pt>
    <dgm:pt modelId="{92AC0F63-ADCE-4663-AD82-2215E95FCAB5}" type="pres">
      <dgm:prSet presAssocID="{FDE3931D-198F-4CDC-B757-E07737E613E9}" presName="parentLeftMargin" presStyleLbl="node1" presStyleIdx="0" presStyleCnt="1"/>
      <dgm:spPr/>
    </dgm:pt>
    <dgm:pt modelId="{3ECAE2EA-B376-400F-8B6E-6579024414DA}" type="pres">
      <dgm:prSet presAssocID="{FDE3931D-198F-4CDC-B757-E07737E613E9}" presName="parentText" presStyleLbl="node1" presStyleIdx="0" presStyleCnt="1">
        <dgm:presLayoutVars>
          <dgm:chMax val="0"/>
          <dgm:bulletEnabled val="1"/>
        </dgm:presLayoutVars>
      </dgm:prSet>
      <dgm:spPr/>
    </dgm:pt>
    <dgm:pt modelId="{9B9255E0-0C09-43CB-8F09-D72D50048B55}" type="pres">
      <dgm:prSet presAssocID="{FDE3931D-198F-4CDC-B757-E07737E613E9}" presName="negativeSpace" presStyleCnt="0"/>
      <dgm:spPr/>
    </dgm:pt>
    <dgm:pt modelId="{09F77B49-B93A-4B64-B218-7E571D0FBB67}" type="pres">
      <dgm:prSet presAssocID="{FDE3931D-198F-4CDC-B757-E07737E613E9}" presName="childText" presStyleLbl="conFgAcc1" presStyleIdx="0" presStyleCnt="1">
        <dgm:presLayoutVars>
          <dgm:bulletEnabled val="1"/>
        </dgm:presLayoutVars>
      </dgm:prSet>
      <dgm:spPr/>
    </dgm:pt>
  </dgm:ptLst>
  <dgm:cxnLst>
    <dgm:cxn modelId="{63E4DA13-DD72-41C8-AAA9-5321FDA08E7E}" srcId="{FDE3931D-198F-4CDC-B757-E07737E613E9}" destId="{C0D6374E-1231-4EAC-A69A-5A409AC6DB8E}" srcOrd="0" destOrd="0" parTransId="{D08CCE81-E2EE-47C4-B450-B982B8DC82FA}" sibTransId="{FE8181B5-147E-451B-8E85-5C839E43AE9D}"/>
    <dgm:cxn modelId="{83193046-0AA7-4554-A441-F5113EEBE94D}" srcId="{A7B58588-71AF-47B9-9B46-BAB63CDD236B}" destId="{FDE3931D-198F-4CDC-B757-E07737E613E9}" srcOrd="0" destOrd="0" parTransId="{8883CAF9-0E6C-4E43-BE9A-66E8895C5F35}" sibTransId="{A3E6C573-8B67-4D6D-97F1-7B2CACCBDB95}"/>
    <dgm:cxn modelId="{7F2BF749-ACD7-4FE3-B881-3EB932535546}" type="presOf" srcId="{ABB6D9F2-F9A2-4D7F-B1F0-7316603BA102}" destId="{09F77B49-B93A-4B64-B218-7E571D0FBB67}" srcOrd="0" destOrd="2" presId="urn:microsoft.com/office/officeart/2005/8/layout/list1"/>
    <dgm:cxn modelId="{8BD38A4B-A4F2-48F0-B8E5-286CBE680E3A}" type="presOf" srcId="{6790C681-6848-4223-AA27-0EE165EB313D}" destId="{09F77B49-B93A-4B64-B218-7E571D0FBB67}" srcOrd="0" destOrd="3" presId="urn:microsoft.com/office/officeart/2005/8/layout/list1"/>
    <dgm:cxn modelId="{AADF3470-6E15-425F-869F-33A15EC3F678}" type="presOf" srcId="{C0D6374E-1231-4EAC-A69A-5A409AC6DB8E}" destId="{09F77B49-B93A-4B64-B218-7E571D0FBB67}" srcOrd="0" destOrd="0" presId="urn:microsoft.com/office/officeart/2005/8/layout/list1"/>
    <dgm:cxn modelId="{C8DB4C55-B100-48F5-8698-A734BB2BDD79}" type="presOf" srcId="{FDE3931D-198F-4CDC-B757-E07737E613E9}" destId="{3ECAE2EA-B376-400F-8B6E-6579024414DA}" srcOrd="1" destOrd="0" presId="urn:microsoft.com/office/officeart/2005/8/layout/list1"/>
    <dgm:cxn modelId="{F2006A87-5D37-4E47-88D6-6A9C772C18CF}" type="presOf" srcId="{A7B58588-71AF-47B9-9B46-BAB63CDD236B}" destId="{C43AD109-74BA-4D96-AF79-7A9F857E5532}" srcOrd="0" destOrd="0" presId="urn:microsoft.com/office/officeart/2005/8/layout/list1"/>
    <dgm:cxn modelId="{EC30C18B-5560-41A2-A842-B252837A67F1}" type="presOf" srcId="{AD7398AA-7C66-48E5-BB7A-A40EA715059C}" destId="{09F77B49-B93A-4B64-B218-7E571D0FBB67}" srcOrd="0" destOrd="1" presId="urn:microsoft.com/office/officeart/2005/8/layout/list1"/>
    <dgm:cxn modelId="{37C83EA3-8B69-4F24-920A-21DEED7699A3}" type="presOf" srcId="{048561E2-D265-4259-98D5-C03D17FEA692}" destId="{09F77B49-B93A-4B64-B218-7E571D0FBB67}" srcOrd="0" destOrd="4" presId="urn:microsoft.com/office/officeart/2005/8/layout/list1"/>
    <dgm:cxn modelId="{FA68CDAE-6F6F-4004-B24C-6DF8B2AFB1D2}" srcId="{FDE3931D-198F-4CDC-B757-E07737E613E9}" destId="{ABB6D9F2-F9A2-4D7F-B1F0-7316603BA102}" srcOrd="2" destOrd="0" parTransId="{5C7F3F10-410E-4121-9842-C8643F6A41F9}" sibTransId="{3203FF9C-20FE-4D07-B482-1F11691633A3}"/>
    <dgm:cxn modelId="{DD0FFBAF-51D5-4C34-B02F-8B254DE16814}" srcId="{FDE3931D-198F-4CDC-B757-E07737E613E9}" destId="{6790C681-6848-4223-AA27-0EE165EB313D}" srcOrd="3" destOrd="0" parTransId="{2AB84756-F0CB-4C76-8EDA-9B1AA19D61F0}" sibTransId="{1670A448-C9C7-4B24-88C3-C72BF3D5A44D}"/>
    <dgm:cxn modelId="{BA9959CC-4DDE-492C-9954-A447056108D5}" srcId="{FDE3931D-198F-4CDC-B757-E07737E613E9}" destId="{AD7398AA-7C66-48E5-BB7A-A40EA715059C}" srcOrd="1" destOrd="0" parTransId="{8494409D-38AB-421E-8F71-AB90DB8CB9F4}" sibTransId="{A6EC5C65-4881-4B00-8540-74D12C51B872}"/>
    <dgm:cxn modelId="{276DACD3-9DBF-402C-B35B-D364039965B9}" type="presOf" srcId="{FDE3931D-198F-4CDC-B757-E07737E613E9}" destId="{92AC0F63-ADCE-4663-AD82-2215E95FCAB5}" srcOrd="0" destOrd="0" presId="urn:microsoft.com/office/officeart/2005/8/layout/list1"/>
    <dgm:cxn modelId="{ADA097EE-2280-4A99-96C4-B702015F77DE}" srcId="{FDE3931D-198F-4CDC-B757-E07737E613E9}" destId="{048561E2-D265-4259-98D5-C03D17FEA692}" srcOrd="4" destOrd="0" parTransId="{8068FE11-9C91-48BF-96F9-464D8E65D91E}" sibTransId="{4CC34FCE-A566-4D9A-9497-6C291A90FB19}"/>
    <dgm:cxn modelId="{B672E834-E954-4234-A2C3-3BD8F0D1BC9C}" type="presParOf" srcId="{C43AD109-74BA-4D96-AF79-7A9F857E5532}" destId="{3CADC834-E578-4C2C-9DFB-C61406765946}" srcOrd="0" destOrd="0" presId="urn:microsoft.com/office/officeart/2005/8/layout/list1"/>
    <dgm:cxn modelId="{0FBCA002-30FE-48C7-B843-233D70A1C449}" type="presParOf" srcId="{3CADC834-E578-4C2C-9DFB-C61406765946}" destId="{92AC0F63-ADCE-4663-AD82-2215E95FCAB5}" srcOrd="0" destOrd="0" presId="urn:microsoft.com/office/officeart/2005/8/layout/list1"/>
    <dgm:cxn modelId="{CB4E1002-0DCB-4EC3-B527-D50698CE1B52}" type="presParOf" srcId="{3CADC834-E578-4C2C-9DFB-C61406765946}" destId="{3ECAE2EA-B376-400F-8B6E-6579024414DA}" srcOrd="1" destOrd="0" presId="urn:microsoft.com/office/officeart/2005/8/layout/list1"/>
    <dgm:cxn modelId="{D85BA561-5F94-4990-9BA5-514FDCF208D5}" type="presParOf" srcId="{C43AD109-74BA-4D96-AF79-7A9F857E5532}" destId="{9B9255E0-0C09-43CB-8F09-D72D50048B55}" srcOrd="1" destOrd="0" presId="urn:microsoft.com/office/officeart/2005/8/layout/list1"/>
    <dgm:cxn modelId="{9F943EE2-A9D7-4C1D-B01E-C0E7FFE946D9}" type="presParOf" srcId="{C43AD109-74BA-4D96-AF79-7A9F857E5532}" destId="{09F77B49-B93A-4B64-B218-7E571D0FBB6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7B58588-71AF-47B9-9B46-BAB63CDD236B}"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FDE3931D-198F-4CDC-B757-E07737E613E9}">
      <dgm:prSet phldrT="[文本]" custT="1"/>
      <dgm:spPr/>
      <dgm:t>
        <a:bodyPr/>
        <a:lstStyle/>
        <a:p>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HOST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a:t>
          </a:r>
          <a:endPar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8883CAF9-0E6C-4E43-BE9A-66E8895C5F35}" type="parTrans" cxnId="{83193046-0AA7-4554-A441-F5113EEBE94D}">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A3E6C573-8B67-4D6D-97F1-7B2CACCBDB95}" type="sibTrans" cxnId="{83193046-0AA7-4554-A441-F5113EEBE94D}">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048561E2-D265-4259-98D5-C03D17FEA692}">
      <dgm:prSet custT="1"/>
      <dgm:spPr/>
      <dgm:t>
        <a:bodyPr lIns="108000" rIns="108000"/>
        <a:lstStyle/>
        <a:p>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“宿主”总线，不仅连接主存，还可连接多个</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8068FE11-9C91-48BF-96F9-464D8E65D91E}" type="parTrans" cxnId="{ADA097EE-2280-4A99-96C4-B702015F77DE}">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4CC34FCE-A566-4D9A-9497-6C291A90FB19}" type="sibTrans" cxnId="{ADA097EE-2280-4A99-96C4-B702015F77DE}">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C0D6374E-1231-4EAC-A69A-5A409AC6DB8E}">
      <dgm:prSet custT="1"/>
      <dgm:spPr/>
      <dgm:t>
        <a:bodyPr lIns="108000" rIns="108000"/>
        <a:lstStyle/>
        <a:p>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mn-lt"/>
            </a:rPr>
            <a:t>也称，</a:t>
          </a:r>
          <a:r>
            <a:rPr lang="en-US" altLang="zh-CN"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总线</a:t>
          </a:r>
          <a:r>
            <a:rPr lang="en-US" altLang="zh-CN"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系统总线</a:t>
          </a:r>
          <a:r>
            <a:rPr lang="en-US" altLang="zh-CN"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主存总线</a:t>
          </a:r>
          <a:r>
            <a:rPr lang="en-US" altLang="zh-CN"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前端总线</a:t>
          </a:r>
        </a:p>
      </dgm:t>
    </dgm:pt>
    <dgm:pt modelId="{D08CCE81-E2EE-47C4-B450-B982B8DC82FA}" type="parTrans" cxnId="{63E4DA13-DD72-41C8-AAA9-5321FDA08E7E}">
      <dgm:prSet/>
      <dgm:spPr/>
      <dgm:t>
        <a:bodyPr/>
        <a:lstStyle/>
        <a:p>
          <a:endParaRPr lang="zh-CN" altLang="en-US"/>
        </a:p>
      </dgm:t>
    </dgm:pt>
    <dgm:pt modelId="{FE8181B5-147E-451B-8E85-5C839E43AE9D}" type="sibTrans" cxnId="{63E4DA13-DD72-41C8-AAA9-5321FDA08E7E}">
      <dgm:prSet/>
      <dgm:spPr/>
      <dgm:t>
        <a:bodyPr/>
        <a:lstStyle/>
        <a:p>
          <a:endParaRPr lang="zh-CN" altLang="en-US"/>
        </a:p>
      </dgm:t>
    </dgm:pt>
    <dgm:pt modelId="{3864BC02-0E3A-4F3C-AA90-B3D9954586A5}">
      <dgm:prSet custT="1"/>
      <dgm:spPr/>
      <dgm:t>
        <a:bodyPr lIns="108000" rIns="108000"/>
        <a:lstStyle/>
        <a:p>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64</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位数据线</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mn-lt"/>
            </a:rPr>
            <a:t>+32</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位地址线的同步总线</a:t>
          </a:r>
        </a:p>
      </dgm:t>
    </dgm:pt>
    <dgm:pt modelId="{A70D7B49-08C6-4A5B-941E-72407186847C}" type="parTrans" cxnId="{984BC712-91A6-4172-8846-C2CAC0FF9934}">
      <dgm:prSet/>
      <dgm:spPr/>
      <dgm:t>
        <a:bodyPr/>
        <a:lstStyle/>
        <a:p>
          <a:endParaRPr lang="zh-CN" altLang="en-US"/>
        </a:p>
      </dgm:t>
    </dgm:pt>
    <dgm:pt modelId="{030C6C9A-1104-43ED-9E09-FAD6E873121E}" type="sibTrans" cxnId="{984BC712-91A6-4172-8846-C2CAC0FF9934}">
      <dgm:prSet/>
      <dgm:spPr/>
      <dgm:t>
        <a:bodyPr/>
        <a:lstStyle/>
        <a:p>
          <a:endParaRPr lang="zh-CN" altLang="en-US"/>
        </a:p>
      </dgm:t>
    </dgm:pt>
    <dgm:pt modelId="{BAF65EB7-B14A-42CD-BCCE-5AFF80210607}">
      <dgm:prSet custT="1"/>
      <dgm:spPr/>
      <dgm:t>
        <a:bodyPr lIns="108000" rIns="108000"/>
        <a:lstStyle/>
        <a:p>
          <a:r>
            <a:rPr lang="en-US" altLang="zh-CN" sz="1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拥有</a:t>
          </a:r>
          <a:r>
            <a:rPr lang="en-US" altLang="zh-CN" sz="1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HOST</a:t>
          </a:r>
          <a:r>
            <a:rPr lang="zh-CN" altLang="en-US" sz="1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总线的控制权</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sym typeface="+mn-lt"/>
            </a:rPr>
            <a:t>，但必要情况下可以放弃总线控制权</a:t>
          </a:r>
        </a:p>
      </dgm:t>
    </dgm:pt>
    <dgm:pt modelId="{9E9C9BE2-EF22-4D06-AAB8-A02639E0DD5B}" type="parTrans" cxnId="{B75672C8-12AB-43CA-8056-414D9E354970}">
      <dgm:prSet/>
      <dgm:spPr/>
      <dgm:t>
        <a:bodyPr/>
        <a:lstStyle/>
        <a:p>
          <a:endParaRPr lang="zh-CN" altLang="en-US"/>
        </a:p>
      </dgm:t>
    </dgm:pt>
    <dgm:pt modelId="{EACCCDA9-20EC-45E4-A159-7F7B0ECC0B95}" type="sibTrans" cxnId="{B75672C8-12AB-43CA-8056-414D9E354970}">
      <dgm:prSet/>
      <dgm:spPr/>
      <dgm:t>
        <a:bodyPr/>
        <a:lstStyle/>
        <a:p>
          <a:endParaRPr lang="zh-CN" altLang="en-US"/>
        </a:p>
      </dgm:t>
    </dgm:pt>
    <dgm:pt modelId="{C43AD109-74BA-4D96-AF79-7A9F857E5532}" type="pres">
      <dgm:prSet presAssocID="{A7B58588-71AF-47B9-9B46-BAB63CDD236B}" presName="linear" presStyleCnt="0">
        <dgm:presLayoutVars>
          <dgm:dir/>
          <dgm:animLvl val="lvl"/>
          <dgm:resizeHandles val="exact"/>
        </dgm:presLayoutVars>
      </dgm:prSet>
      <dgm:spPr/>
    </dgm:pt>
    <dgm:pt modelId="{3CADC834-E578-4C2C-9DFB-C61406765946}" type="pres">
      <dgm:prSet presAssocID="{FDE3931D-198F-4CDC-B757-E07737E613E9}" presName="parentLin" presStyleCnt="0"/>
      <dgm:spPr/>
    </dgm:pt>
    <dgm:pt modelId="{92AC0F63-ADCE-4663-AD82-2215E95FCAB5}" type="pres">
      <dgm:prSet presAssocID="{FDE3931D-198F-4CDC-B757-E07737E613E9}" presName="parentLeftMargin" presStyleLbl="node1" presStyleIdx="0" presStyleCnt="1"/>
      <dgm:spPr/>
    </dgm:pt>
    <dgm:pt modelId="{3ECAE2EA-B376-400F-8B6E-6579024414DA}" type="pres">
      <dgm:prSet presAssocID="{FDE3931D-198F-4CDC-B757-E07737E613E9}" presName="parentText" presStyleLbl="node1" presStyleIdx="0" presStyleCnt="1">
        <dgm:presLayoutVars>
          <dgm:chMax val="0"/>
          <dgm:bulletEnabled val="1"/>
        </dgm:presLayoutVars>
      </dgm:prSet>
      <dgm:spPr/>
    </dgm:pt>
    <dgm:pt modelId="{9B9255E0-0C09-43CB-8F09-D72D50048B55}" type="pres">
      <dgm:prSet presAssocID="{FDE3931D-198F-4CDC-B757-E07737E613E9}" presName="negativeSpace" presStyleCnt="0"/>
      <dgm:spPr/>
    </dgm:pt>
    <dgm:pt modelId="{09F77B49-B93A-4B64-B218-7E571D0FBB67}" type="pres">
      <dgm:prSet presAssocID="{FDE3931D-198F-4CDC-B757-E07737E613E9}" presName="childText" presStyleLbl="conFgAcc1" presStyleIdx="0" presStyleCnt="1">
        <dgm:presLayoutVars>
          <dgm:bulletEnabled val="1"/>
        </dgm:presLayoutVars>
      </dgm:prSet>
      <dgm:spPr/>
    </dgm:pt>
  </dgm:ptLst>
  <dgm:cxnLst>
    <dgm:cxn modelId="{984BC712-91A6-4172-8846-C2CAC0FF9934}" srcId="{FDE3931D-198F-4CDC-B757-E07737E613E9}" destId="{3864BC02-0E3A-4F3C-AA90-B3D9954586A5}" srcOrd="2" destOrd="0" parTransId="{A70D7B49-08C6-4A5B-941E-72407186847C}" sibTransId="{030C6C9A-1104-43ED-9E09-FAD6E873121E}"/>
    <dgm:cxn modelId="{63E4DA13-DD72-41C8-AAA9-5321FDA08E7E}" srcId="{FDE3931D-198F-4CDC-B757-E07737E613E9}" destId="{C0D6374E-1231-4EAC-A69A-5A409AC6DB8E}" srcOrd="0" destOrd="0" parTransId="{D08CCE81-E2EE-47C4-B450-B982B8DC82FA}" sibTransId="{FE8181B5-147E-451B-8E85-5C839E43AE9D}"/>
    <dgm:cxn modelId="{F4C8E841-2700-494B-A723-CFE9DEEFEAEB}" type="presOf" srcId="{BAF65EB7-B14A-42CD-BCCE-5AFF80210607}" destId="{09F77B49-B93A-4B64-B218-7E571D0FBB67}" srcOrd="0" destOrd="3" presId="urn:microsoft.com/office/officeart/2005/8/layout/list1"/>
    <dgm:cxn modelId="{83193046-0AA7-4554-A441-F5113EEBE94D}" srcId="{A7B58588-71AF-47B9-9B46-BAB63CDD236B}" destId="{FDE3931D-198F-4CDC-B757-E07737E613E9}" srcOrd="0" destOrd="0" parTransId="{8883CAF9-0E6C-4E43-BE9A-66E8895C5F35}" sibTransId="{A3E6C573-8B67-4D6D-97F1-7B2CACCBDB95}"/>
    <dgm:cxn modelId="{AADF3470-6E15-425F-869F-33A15EC3F678}" type="presOf" srcId="{C0D6374E-1231-4EAC-A69A-5A409AC6DB8E}" destId="{09F77B49-B93A-4B64-B218-7E571D0FBB67}" srcOrd="0" destOrd="0" presId="urn:microsoft.com/office/officeart/2005/8/layout/list1"/>
    <dgm:cxn modelId="{C8DB4C55-B100-48F5-8698-A734BB2BDD79}" type="presOf" srcId="{FDE3931D-198F-4CDC-B757-E07737E613E9}" destId="{3ECAE2EA-B376-400F-8B6E-6579024414DA}" srcOrd="1" destOrd="0" presId="urn:microsoft.com/office/officeart/2005/8/layout/list1"/>
    <dgm:cxn modelId="{F2006A87-5D37-4E47-88D6-6A9C772C18CF}" type="presOf" srcId="{A7B58588-71AF-47B9-9B46-BAB63CDD236B}" destId="{C43AD109-74BA-4D96-AF79-7A9F857E5532}" srcOrd="0" destOrd="0" presId="urn:microsoft.com/office/officeart/2005/8/layout/list1"/>
    <dgm:cxn modelId="{37C83EA3-8B69-4F24-920A-21DEED7699A3}" type="presOf" srcId="{048561E2-D265-4259-98D5-C03D17FEA692}" destId="{09F77B49-B93A-4B64-B218-7E571D0FBB67}" srcOrd="0" destOrd="1" presId="urn:microsoft.com/office/officeart/2005/8/layout/list1"/>
    <dgm:cxn modelId="{0A74F1BD-DCF7-42A2-9897-AEC3CF61E28D}" type="presOf" srcId="{3864BC02-0E3A-4F3C-AA90-B3D9954586A5}" destId="{09F77B49-B93A-4B64-B218-7E571D0FBB67}" srcOrd="0" destOrd="2" presId="urn:microsoft.com/office/officeart/2005/8/layout/list1"/>
    <dgm:cxn modelId="{B75672C8-12AB-43CA-8056-414D9E354970}" srcId="{FDE3931D-198F-4CDC-B757-E07737E613E9}" destId="{BAF65EB7-B14A-42CD-BCCE-5AFF80210607}" srcOrd="3" destOrd="0" parTransId="{9E9C9BE2-EF22-4D06-AAB8-A02639E0DD5B}" sibTransId="{EACCCDA9-20EC-45E4-A159-7F7B0ECC0B95}"/>
    <dgm:cxn modelId="{276DACD3-9DBF-402C-B35B-D364039965B9}" type="presOf" srcId="{FDE3931D-198F-4CDC-B757-E07737E613E9}" destId="{92AC0F63-ADCE-4663-AD82-2215E95FCAB5}" srcOrd="0" destOrd="0" presId="urn:microsoft.com/office/officeart/2005/8/layout/list1"/>
    <dgm:cxn modelId="{ADA097EE-2280-4A99-96C4-B702015F77DE}" srcId="{FDE3931D-198F-4CDC-B757-E07737E613E9}" destId="{048561E2-D265-4259-98D5-C03D17FEA692}" srcOrd="1" destOrd="0" parTransId="{8068FE11-9C91-48BF-96F9-464D8E65D91E}" sibTransId="{4CC34FCE-A566-4D9A-9497-6C291A90FB19}"/>
    <dgm:cxn modelId="{B672E834-E954-4234-A2C3-3BD8F0D1BC9C}" type="presParOf" srcId="{C43AD109-74BA-4D96-AF79-7A9F857E5532}" destId="{3CADC834-E578-4C2C-9DFB-C61406765946}" srcOrd="0" destOrd="0" presId="urn:microsoft.com/office/officeart/2005/8/layout/list1"/>
    <dgm:cxn modelId="{0FBCA002-30FE-48C7-B843-233D70A1C449}" type="presParOf" srcId="{3CADC834-E578-4C2C-9DFB-C61406765946}" destId="{92AC0F63-ADCE-4663-AD82-2215E95FCAB5}" srcOrd="0" destOrd="0" presId="urn:microsoft.com/office/officeart/2005/8/layout/list1"/>
    <dgm:cxn modelId="{CB4E1002-0DCB-4EC3-B527-D50698CE1B52}" type="presParOf" srcId="{3CADC834-E578-4C2C-9DFB-C61406765946}" destId="{3ECAE2EA-B376-400F-8B6E-6579024414DA}" srcOrd="1" destOrd="0" presId="urn:microsoft.com/office/officeart/2005/8/layout/list1"/>
    <dgm:cxn modelId="{D85BA561-5F94-4990-9BA5-514FDCF208D5}" type="presParOf" srcId="{C43AD109-74BA-4D96-AF79-7A9F857E5532}" destId="{9B9255E0-0C09-43CB-8F09-D72D50048B55}" srcOrd="1" destOrd="0" presId="urn:microsoft.com/office/officeart/2005/8/layout/list1"/>
    <dgm:cxn modelId="{9F943EE2-A9D7-4C1D-B01E-C0E7FFE946D9}" type="presParOf" srcId="{C43AD109-74BA-4D96-AF79-7A9F857E5532}" destId="{09F77B49-B93A-4B64-B218-7E571D0FBB6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C6F028-DDA3-4132-A379-E8FDEB8B0610}"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D66EF33A-D0A1-4F97-812F-B5D2020AD1FC}">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物理特性</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7A868B2E-F49A-4502-9F17-C752AF4B518A}" type="parTrans" cxnId="{1AB563EA-1E35-4E7D-A84C-8FE6CD2F50B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9295954-27C4-4E2D-803A-59350FA73625}" type="sibTrans" cxnId="{1AB563EA-1E35-4E7D-A84C-8FE6CD2F50B7}">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2B936DB-4E01-47BC-970F-625018065B10}">
      <dgm:prSet custT="1"/>
      <dgm:spPr/>
      <dgm:t>
        <a:bodyPr lIns="72000" rIns="108000"/>
        <a:lstStyle/>
        <a:p>
          <a:pPr algn="just">
            <a:lnSpc>
              <a:spcPct val="100000"/>
            </a:lnSpc>
            <a:spcAft>
              <a:spcPts val="0"/>
            </a:spcAft>
          </a:pPr>
          <a:r>
            <a:rPr lang="zh-CN" altLang="en-US" sz="1800" b="0" dirty="0">
              <a:latin typeface="微软雅黑" panose="020B0503020204020204" pitchFamily="34" charset="-122"/>
              <a:ea typeface="微软雅黑" panose="020B0503020204020204" pitchFamily="34" charset="-122"/>
              <a:sym typeface="+mn-lt"/>
            </a:rPr>
            <a:t>总线的</a:t>
          </a:r>
          <a:r>
            <a:rPr lang="zh-CN" altLang="en-US" sz="1800" b="1" dirty="0">
              <a:latin typeface="微软雅黑" panose="020B0503020204020204" pitchFamily="34" charset="-122"/>
              <a:ea typeface="微软雅黑" panose="020B0503020204020204" pitchFamily="34" charset="-122"/>
              <a:sym typeface="+mn-lt"/>
            </a:rPr>
            <a:t>物理连接方式</a:t>
          </a:r>
          <a:endParaRPr lang="en-US" altLang="zh-CN" sz="1800" b="1" dirty="0">
            <a:latin typeface="微软雅黑" panose="020B0503020204020204" pitchFamily="34" charset="-122"/>
            <a:ea typeface="微软雅黑" panose="020B0503020204020204" pitchFamily="34" charset="-122"/>
            <a:sym typeface="+mn-lt"/>
          </a:endParaRPr>
        </a:p>
      </dgm:t>
    </dgm:pt>
    <dgm:pt modelId="{41DE2053-6382-4FD1-A95F-0610309BCC4F}" type="parTrans" cxnId="{863106D0-9534-4019-A146-0C6DC446181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1E4FA56-0641-4C7E-A3CF-ADFF9DC1DC40}" type="sibTrans" cxnId="{863106D0-9534-4019-A146-0C6DC446181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975BB04-F389-40AC-ABB5-BAE7289760BC}">
      <dgm:prSet custT="1"/>
      <dgm:spPr/>
      <dgm:t>
        <a:bodyPr lIns="72000" rIns="108000"/>
        <a:lstStyle/>
        <a:p>
          <a:pPr algn="just">
            <a:lnSpc>
              <a:spcPct val="100000"/>
            </a:lnSpc>
            <a:spcAft>
              <a:spcPts val="0"/>
            </a:spcAft>
          </a:pPr>
          <a:r>
            <a:rPr lang="zh-CN" altLang="en-US" sz="1800" dirty="0">
              <a:latin typeface="微软雅黑" panose="020B0503020204020204" pitchFamily="34" charset="-122"/>
              <a:ea typeface="微软雅黑" panose="020B0503020204020204" pitchFamily="34" charset="-122"/>
              <a:sym typeface="+mn-lt"/>
            </a:rPr>
            <a:t>如：根数、插头、插座形状，引脚线的排列方式</a:t>
          </a:r>
        </a:p>
      </dgm:t>
    </dgm:pt>
    <dgm:pt modelId="{D9A5AD09-B224-4CDA-BDF7-CC5DA71E92D4}" type="parTrans" cxnId="{19C88BA1-0A48-45C6-87ED-F143557EC94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669DB4C-122E-4152-B19D-71FBAF00F22B}" type="sibTrans" cxnId="{19C88BA1-0A48-45C6-87ED-F143557EC94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8A51BB1-9F6C-4E50-A42C-FE01300470CB}">
      <dgm:prSet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功能特性</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E7565C6A-18F2-4A88-A673-2F0D12794229}" type="parTrans" cxnId="{AEF9861E-8E9F-447C-9DED-3D782C49B2E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9C131DB-B079-4940-8458-E5042BB5D9C3}" type="sibTrans" cxnId="{AEF9861E-8E9F-447C-9DED-3D782C49B2E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471FD13-914B-4337-80A7-3CC47F78463E}">
      <dgm:prSet custT="1"/>
      <dgm:spPr/>
      <dgm:t>
        <a:bodyPr lIns="72000" rIns="108000"/>
        <a:lstStyle/>
        <a:p>
          <a:pPr marL="171450" indent="-172800" algn="just">
            <a:lnSpc>
              <a:spcPct val="100000"/>
            </a:lnSpc>
            <a:spcAft>
              <a:spcPts val="0"/>
            </a:spcAft>
          </a:pPr>
          <a:r>
            <a:rPr lang="zh-CN" altLang="en-US" sz="1800" b="0" dirty="0">
              <a:latin typeface="微软雅黑" panose="020B0503020204020204" pitchFamily="34" charset="-122"/>
              <a:ea typeface="微软雅黑" panose="020B0503020204020204" pitchFamily="34" charset="-122"/>
              <a:sym typeface="+mn-lt"/>
            </a:rPr>
            <a:t>描述总线中</a:t>
          </a:r>
          <a:r>
            <a:rPr lang="zh-CN" altLang="en-US" sz="1800" b="1" dirty="0">
              <a:latin typeface="微软雅黑" panose="020B0503020204020204" pitchFamily="34" charset="-122"/>
              <a:ea typeface="微软雅黑" panose="020B0503020204020204" pitchFamily="34" charset="-122"/>
              <a:sym typeface="+mn-lt"/>
            </a:rPr>
            <a:t>每一根线的功能</a:t>
          </a:r>
          <a:endParaRPr lang="en-US" altLang="zh-CN" sz="1800" b="1" dirty="0">
            <a:latin typeface="微软雅黑" panose="020B0503020204020204" pitchFamily="34" charset="-122"/>
            <a:ea typeface="微软雅黑" panose="020B0503020204020204" pitchFamily="34" charset="-122"/>
            <a:sym typeface="+mn-lt"/>
          </a:endParaRPr>
        </a:p>
      </dgm:t>
    </dgm:pt>
    <dgm:pt modelId="{C5131BFD-F7F1-439C-A45D-1831E559A65B}" type="parTrans" cxnId="{75D4AA69-72E9-44AF-92BA-F645F28D036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4BEEF58-E9D7-4948-9170-4B18B5060017}" type="sibTrans" cxnId="{75D4AA69-72E9-44AF-92BA-F645F28D036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AA3E64E-65FC-499F-A063-AE5AC191817A}">
      <dgm:prSet custT="1"/>
      <dgm:spPr/>
      <dgm:t>
        <a:bodyPr lIns="72000" rIns="108000"/>
        <a:lstStyle/>
        <a:p>
          <a:pPr marL="171450" indent="-172800" algn="just">
            <a:lnSpc>
              <a:spcPct val="100000"/>
            </a:lnSpc>
            <a:spcAft>
              <a:spcPts val="0"/>
            </a:spcAft>
          </a:pPr>
          <a:r>
            <a:rPr lang="zh-CN" altLang="en-US" sz="1800" dirty="0">
              <a:latin typeface="微软雅黑" panose="020B0503020204020204" pitchFamily="34" charset="-122"/>
              <a:ea typeface="微软雅黑" panose="020B0503020204020204" pitchFamily="34" charset="-122"/>
              <a:sym typeface="+mn-lt"/>
            </a:rPr>
            <a:t>三类：</a:t>
          </a:r>
          <a:endParaRPr lang="zh-CN" altLang="en-US" sz="1800" b="0" dirty="0">
            <a:latin typeface="微软雅黑" panose="020B0503020204020204" pitchFamily="34" charset="-122"/>
            <a:ea typeface="微软雅黑" panose="020B0503020204020204" pitchFamily="34" charset="-122"/>
            <a:sym typeface="+mn-lt"/>
          </a:endParaRPr>
        </a:p>
      </dgm:t>
    </dgm:pt>
    <dgm:pt modelId="{5AA4D008-5F61-4E35-8593-EB19E1A983E0}" type="parTrans" cxnId="{6488D3D1-99FE-4AFA-B9A6-35C2922E2E4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A1B229E-A1C2-49F3-A6F2-9C2DA8559251}" type="sibTrans" cxnId="{6488D3D1-99FE-4AFA-B9A6-35C2922E2E4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2210116-B437-41EF-AD94-FBD47D694DC5}">
      <dgm:prSet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电气特性</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36EE59F6-D655-4BDC-81B0-F929A4870ACA}" type="parTrans" cxnId="{AA291558-0736-421D-955E-E272659C0BC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6C1E9C0-7B7B-4223-9D8D-3309F4CDB4AD}" type="sibTrans" cxnId="{AA291558-0736-421D-955E-E272659C0BC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D132CA1-62DC-4EFF-BC08-6C978158A528}">
      <dgm:prSet custT="1"/>
      <dgm:spPr/>
      <dgm:t>
        <a:bodyPr lIns="72000" rIns="108000"/>
        <a:lstStyle/>
        <a:p>
          <a:pPr algn="just">
            <a:lnSpc>
              <a:spcPct val="100000"/>
            </a:lnSpc>
            <a:spcAft>
              <a:spcPts val="0"/>
            </a:spcAft>
          </a:pPr>
          <a:r>
            <a:rPr lang="zh-CN" altLang="en-US" sz="1800" dirty="0">
              <a:latin typeface="微软雅黑" panose="020B0503020204020204" pitchFamily="34" charset="-122"/>
              <a:ea typeface="微软雅黑" panose="020B0503020204020204" pitchFamily="34" charset="-122"/>
              <a:sym typeface="+mn-lt"/>
            </a:rPr>
            <a:t>定义</a:t>
          </a:r>
          <a:r>
            <a:rPr lang="zh-CN" altLang="en-US" sz="1800" b="0" dirty="0">
              <a:latin typeface="微软雅黑" panose="020B0503020204020204" pitchFamily="34" charset="-122"/>
              <a:ea typeface="微软雅黑" panose="020B0503020204020204" pitchFamily="34" charset="-122"/>
              <a:sym typeface="+mn-lt"/>
            </a:rPr>
            <a:t>每一根线上信号的</a:t>
          </a:r>
          <a:r>
            <a:rPr lang="zh-CN" altLang="en-US" sz="1800" b="1" dirty="0">
              <a:latin typeface="微软雅黑" panose="020B0503020204020204" pitchFamily="34" charset="-122"/>
              <a:ea typeface="微软雅黑" panose="020B0503020204020204" pitchFamily="34" charset="-122"/>
              <a:sym typeface="+mn-lt"/>
            </a:rPr>
            <a:t>传递方向及有效电平范围</a:t>
          </a:r>
          <a:endParaRPr lang="en-US" altLang="zh-CN" sz="1800" b="1" dirty="0">
            <a:latin typeface="微软雅黑" panose="020B0503020204020204" pitchFamily="34" charset="-122"/>
            <a:ea typeface="微软雅黑" panose="020B0503020204020204" pitchFamily="34" charset="-122"/>
            <a:sym typeface="+mn-lt"/>
          </a:endParaRPr>
        </a:p>
      </dgm:t>
    </dgm:pt>
    <dgm:pt modelId="{3D7252C2-2F4E-4759-AD87-E21A56D2EB14}" type="parTrans" cxnId="{0AF8A0A6-9EF4-44A6-9CAC-ECD78846069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D5E1199-4561-47EB-A785-6831677F8725}" type="sibTrans" cxnId="{0AF8A0A6-9EF4-44A6-9CAC-ECD78846069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74C02FE-5563-432D-84E7-1C6AF5F897C4}">
      <dgm:prSet custT="1"/>
      <dgm:spPr/>
      <dgm:t>
        <a:bodyPr lIns="72000" rIns="108000"/>
        <a:lstStyle/>
        <a:p>
          <a:pPr algn="just">
            <a:lnSpc>
              <a:spcPct val="100000"/>
            </a:lnSpc>
            <a:spcAft>
              <a:spcPts val="0"/>
            </a:spcAft>
          </a:pPr>
          <a:r>
            <a:rPr lang="zh-CN" altLang="en-US" sz="1800" dirty="0">
              <a:latin typeface="微软雅黑" panose="020B0503020204020204" pitchFamily="34" charset="-122"/>
              <a:ea typeface="微软雅黑" panose="020B0503020204020204" pitchFamily="34" charset="-122"/>
              <a:sym typeface="+mn-lt"/>
            </a:rPr>
            <a:t>如：单</a:t>
          </a:r>
          <a:r>
            <a:rPr lang="en-US" altLang="zh-CN" sz="1800" dirty="0">
              <a:latin typeface="微软雅黑" panose="020B0503020204020204" pitchFamily="34" charset="-122"/>
              <a:ea typeface="微软雅黑" panose="020B0503020204020204" pitchFamily="34" charset="-122"/>
              <a:sym typeface="+mn-lt"/>
            </a:rPr>
            <a:t>/</a:t>
          </a:r>
          <a:r>
            <a:rPr lang="zh-CN" altLang="en-US" sz="1800" dirty="0">
              <a:latin typeface="微软雅黑" panose="020B0503020204020204" pitchFamily="34" charset="-122"/>
              <a:ea typeface="微软雅黑" panose="020B0503020204020204" pitchFamily="34" charset="-122"/>
              <a:sym typeface="+mn-lt"/>
            </a:rPr>
            <a:t>双向，电平高有效</a:t>
          </a:r>
          <a:r>
            <a:rPr lang="en-US" altLang="zh-CN" sz="1800" dirty="0">
              <a:latin typeface="微软雅黑" panose="020B0503020204020204" pitchFamily="34" charset="-122"/>
              <a:ea typeface="微软雅黑" panose="020B0503020204020204" pitchFamily="34" charset="-122"/>
              <a:sym typeface="+mn-lt"/>
            </a:rPr>
            <a:t>/</a:t>
          </a:r>
          <a:r>
            <a:rPr lang="zh-CN" altLang="en-US" sz="1800" dirty="0">
              <a:latin typeface="微软雅黑" panose="020B0503020204020204" pitchFamily="34" charset="-122"/>
              <a:ea typeface="微软雅黑" panose="020B0503020204020204" pitchFamily="34" charset="-122"/>
              <a:sym typeface="+mn-lt"/>
            </a:rPr>
            <a:t>低有效及范围</a:t>
          </a:r>
        </a:p>
      </dgm:t>
    </dgm:pt>
    <dgm:pt modelId="{2A4FBD93-0C68-447F-BC8A-46A0C0CED174}" type="parTrans" cxnId="{4CE76E79-54FF-43F1-9B57-F12B06E9137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2755D05-DC0A-4EB5-9823-039EEAE28A12}" type="sibTrans" cxnId="{4CE76E79-54FF-43F1-9B57-F12B06E9137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6F85CA5-C657-4964-9F9D-140A69135D8E}">
      <dgm:prSet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时间特性</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76F7A972-B316-41C5-9964-850D7B4E7AD9}" type="parTrans" cxnId="{BFD2B032-7F56-4D57-9651-B97EBCCFE9E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34F5747-73E0-483A-BA67-89C5C3E42851}" type="sibTrans" cxnId="{BFD2B032-7F56-4D57-9651-B97EBCCFE9E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D9E42BF-05C2-4C10-A72E-6330C2BE4453}">
      <dgm:prSet custT="1"/>
      <dgm:spPr/>
      <dgm:t>
        <a:bodyPr lIns="72000" rIns="108000"/>
        <a:lstStyle/>
        <a:p>
          <a:pPr algn="just">
            <a:lnSpc>
              <a:spcPct val="100000"/>
            </a:lnSpc>
            <a:spcAft>
              <a:spcPts val="0"/>
            </a:spcAft>
          </a:pPr>
          <a:r>
            <a:rPr lang="zh-CN" altLang="en-US" sz="1800" dirty="0">
              <a:latin typeface="微软雅黑" panose="020B0503020204020204" pitchFamily="34" charset="-122"/>
              <a:ea typeface="微软雅黑" panose="020B0503020204020204" pitchFamily="34" charset="-122"/>
              <a:sym typeface="+mn-lt"/>
            </a:rPr>
            <a:t>规定了</a:t>
          </a:r>
          <a:r>
            <a:rPr lang="zh-CN" altLang="en-US" sz="1800" b="0" dirty="0">
              <a:latin typeface="微软雅黑" panose="020B0503020204020204" pitchFamily="34" charset="-122"/>
              <a:ea typeface="微软雅黑" panose="020B0503020204020204" pitchFamily="34" charset="-122"/>
              <a:sym typeface="+mn-lt"/>
            </a:rPr>
            <a:t>总线上各信号有效的</a:t>
          </a:r>
          <a:r>
            <a:rPr lang="zh-CN" altLang="en-US" sz="1800" b="1" dirty="0">
              <a:latin typeface="微软雅黑" panose="020B0503020204020204" pitchFamily="34" charset="-122"/>
              <a:ea typeface="微软雅黑" panose="020B0503020204020204" pitchFamily="34" charset="-122"/>
              <a:sym typeface="+mn-lt"/>
            </a:rPr>
            <a:t>时序关系</a:t>
          </a:r>
          <a:r>
            <a:rPr lang="zh-CN" altLang="en-US" sz="1800" dirty="0">
              <a:latin typeface="微软雅黑" panose="020B0503020204020204" pitchFamily="34" charset="-122"/>
              <a:ea typeface="微软雅黑" panose="020B0503020204020204" pitchFamily="34" charset="-122"/>
              <a:sym typeface="+mn-lt"/>
            </a:rPr>
            <a:t>，每根总线在什么时间有效</a:t>
          </a:r>
        </a:p>
      </dgm:t>
    </dgm:pt>
    <dgm:pt modelId="{DE64F70C-100F-43E2-805C-36C53408B5E9}" type="parTrans" cxnId="{28EB6A47-5BA1-48E1-B048-27BD9BB64E7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EC8CA2E-9C52-41FA-9767-F965BCE944BB}" type="sibTrans" cxnId="{28EB6A47-5BA1-48E1-B048-27BD9BB64E7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E759465-1938-4305-BDCA-1829E5DCACE8}">
      <dgm:prSet custT="1"/>
      <dgm:spPr/>
      <dgm:t>
        <a:bodyPr lIns="72000" rIns="108000"/>
        <a:lstStyle/>
        <a:p>
          <a:pPr marL="432000" indent="-288000" algn="just">
            <a:lnSpc>
              <a:spcPct val="100000"/>
            </a:lnSpc>
            <a:spcAft>
              <a:spcPts val="0"/>
            </a:spcAft>
            <a:buFont typeface="+mj-ea"/>
            <a:buAutoNum type="circleNumDbPlain"/>
          </a:pPr>
          <a:r>
            <a:rPr lang="zh-CN" altLang="en-US" sz="1800" b="0" dirty="0">
              <a:latin typeface="微软雅黑" panose="020B0503020204020204" pitchFamily="34" charset="-122"/>
              <a:ea typeface="微软雅黑" panose="020B0503020204020204" pitchFamily="34" charset="-122"/>
              <a:sym typeface="+mn-lt"/>
            </a:rPr>
            <a:t>地址</a:t>
          </a:r>
        </a:p>
      </dgm:t>
    </dgm:pt>
    <dgm:pt modelId="{B8F6925F-B1A8-4754-862C-2AEADA878513}" type="parTrans" cxnId="{8B10D827-6FE9-44C8-9A2E-B79016D94EE4}">
      <dgm:prSet/>
      <dgm:spPr/>
      <dgm:t>
        <a:bodyPr/>
        <a:lstStyle/>
        <a:p>
          <a:endParaRPr lang="zh-CN" altLang="en-US" sz="2000"/>
        </a:p>
      </dgm:t>
    </dgm:pt>
    <dgm:pt modelId="{2C2A023F-3F36-4778-BD33-5BC47D04AF79}" type="sibTrans" cxnId="{8B10D827-6FE9-44C8-9A2E-B79016D94EE4}">
      <dgm:prSet/>
      <dgm:spPr/>
      <dgm:t>
        <a:bodyPr/>
        <a:lstStyle/>
        <a:p>
          <a:endParaRPr lang="zh-CN" altLang="en-US" sz="2000"/>
        </a:p>
      </dgm:t>
    </dgm:pt>
    <dgm:pt modelId="{BA509F59-F0AE-493F-B3D6-05EFAF8A1052}">
      <dgm:prSet custT="1"/>
      <dgm:spPr/>
      <dgm:t>
        <a:bodyPr lIns="72000" rIns="108000"/>
        <a:lstStyle/>
        <a:p>
          <a:pPr marL="432000" indent="-288000" algn="just">
            <a:lnSpc>
              <a:spcPct val="100000"/>
            </a:lnSpc>
            <a:spcAft>
              <a:spcPts val="0"/>
            </a:spcAft>
            <a:buFont typeface="+mj-ea"/>
            <a:buAutoNum type="circleNumDbPlain"/>
          </a:pPr>
          <a:r>
            <a:rPr lang="zh-CN" altLang="en-US" sz="1800" b="0" dirty="0">
              <a:latin typeface="微软雅黑" panose="020B0503020204020204" pitchFamily="34" charset="-122"/>
              <a:ea typeface="微软雅黑" panose="020B0503020204020204" pitchFamily="34" charset="-122"/>
              <a:sym typeface="+mn-lt"/>
            </a:rPr>
            <a:t>数据</a:t>
          </a:r>
        </a:p>
      </dgm:t>
    </dgm:pt>
    <dgm:pt modelId="{FBFFE371-BDA3-4403-9868-7623AD9FE545}" type="parTrans" cxnId="{6DE76A20-16DD-4BFD-8949-B3327FD3DE75}">
      <dgm:prSet/>
      <dgm:spPr/>
      <dgm:t>
        <a:bodyPr/>
        <a:lstStyle/>
        <a:p>
          <a:endParaRPr lang="zh-CN" altLang="en-US" sz="2000"/>
        </a:p>
      </dgm:t>
    </dgm:pt>
    <dgm:pt modelId="{2AC7549A-5057-416F-BB32-40FD2CD4CD0C}" type="sibTrans" cxnId="{6DE76A20-16DD-4BFD-8949-B3327FD3DE75}">
      <dgm:prSet/>
      <dgm:spPr/>
      <dgm:t>
        <a:bodyPr/>
        <a:lstStyle/>
        <a:p>
          <a:endParaRPr lang="zh-CN" altLang="en-US" sz="2000"/>
        </a:p>
      </dgm:t>
    </dgm:pt>
    <dgm:pt modelId="{8A0A3739-E534-410B-97BD-8A32C085C58C}">
      <dgm:prSet custT="1"/>
      <dgm:spPr/>
      <dgm:t>
        <a:bodyPr lIns="72000" rIns="108000"/>
        <a:lstStyle/>
        <a:p>
          <a:pPr marL="432000" indent="-288000" algn="just">
            <a:lnSpc>
              <a:spcPct val="100000"/>
            </a:lnSpc>
            <a:spcAft>
              <a:spcPts val="0"/>
            </a:spcAft>
            <a:buFont typeface="+mj-ea"/>
            <a:buAutoNum type="circleNumDbPlain"/>
          </a:pPr>
          <a:r>
            <a:rPr lang="zh-CN" altLang="en-US" sz="1800" b="0" dirty="0">
              <a:latin typeface="微软雅黑" panose="020B0503020204020204" pitchFamily="34" charset="-122"/>
              <a:ea typeface="微软雅黑" panose="020B0503020204020204" pitchFamily="34" charset="-122"/>
              <a:sym typeface="+mn-lt"/>
            </a:rPr>
            <a:t>控制</a:t>
          </a:r>
        </a:p>
      </dgm:t>
    </dgm:pt>
    <dgm:pt modelId="{72BF4FE4-70EB-48DF-8020-BDBBE7DBF092}" type="parTrans" cxnId="{3D529BEC-4725-45FD-B5E0-6B5DF90A8BCF}">
      <dgm:prSet/>
      <dgm:spPr/>
      <dgm:t>
        <a:bodyPr/>
        <a:lstStyle/>
        <a:p>
          <a:endParaRPr lang="zh-CN" altLang="en-US" sz="2000"/>
        </a:p>
      </dgm:t>
    </dgm:pt>
    <dgm:pt modelId="{E72DF2BD-49A2-498A-B57C-C494CAB99469}" type="sibTrans" cxnId="{3D529BEC-4725-45FD-B5E0-6B5DF90A8BCF}">
      <dgm:prSet/>
      <dgm:spPr/>
      <dgm:t>
        <a:bodyPr/>
        <a:lstStyle/>
        <a:p>
          <a:endParaRPr lang="zh-CN" altLang="en-US" sz="2000"/>
        </a:p>
      </dgm:t>
    </dgm:pt>
    <dgm:pt modelId="{018AD272-787D-4281-893F-950283BA6014}" type="pres">
      <dgm:prSet presAssocID="{E5C6F028-DDA3-4132-A379-E8FDEB8B0610}" presName="Name0" presStyleCnt="0">
        <dgm:presLayoutVars>
          <dgm:dir/>
          <dgm:animLvl val="lvl"/>
          <dgm:resizeHandles val="exact"/>
        </dgm:presLayoutVars>
      </dgm:prSet>
      <dgm:spPr/>
    </dgm:pt>
    <dgm:pt modelId="{EC6599CB-F8E0-4AA0-A349-4DD819EA0B8E}" type="pres">
      <dgm:prSet presAssocID="{D66EF33A-D0A1-4F97-812F-B5D2020AD1FC}" presName="composite" presStyleCnt="0"/>
      <dgm:spPr/>
    </dgm:pt>
    <dgm:pt modelId="{EAE6FE3B-2892-4C1D-8AB5-B83B0C549F8B}" type="pres">
      <dgm:prSet presAssocID="{D66EF33A-D0A1-4F97-812F-B5D2020AD1FC}" presName="parTx" presStyleLbl="alignNode1" presStyleIdx="0" presStyleCnt="4">
        <dgm:presLayoutVars>
          <dgm:chMax val="0"/>
          <dgm:chPref val="0"/>
          <dgm:bulletEnabled val="1"/>
        </dgm:presLayoutVars>
      </dgm:prSet>
      <dgm:spPr/>
    </dgm:pt>
    <dgm:pt modelId="{D2401A90-3687-4F4F-8063-D435F6802B7C}" type="pres">
      <dgm:prSet presAssocID="{D66EF33A-D0A1-4F97-812F-B5D2020AD1FC}" presName="desTx" presStyleLbl="alignAccFollowNode1" presStyleIdx="0" presStyleCnt="4">
        <dgm:presLayoutVars>
          <dgm:bulletEnabled val="1"/>
        </dgm:presLayoutVars>
      </dgm:prSet>
      <dgm:spPr/>
    </dgm:pt>
    <dgm:pt modelId="{F5574555-564A-4B9C-9194-8F2C9E0C911A}" type="pres">
      <dgm:prSet presAssocID="{89295954-27C4-4E2D-803A-59350FA73625}" presName="space" presStyleCnt="0"/>
      <dgm:spPr/>
    </dgm:pt>
    <dgm:pt modelId="{4B8CBE12-937A-40AC-A595-B52C4ABB3369}" type="pres">
      <dgm:prSet presAssocID="{38A51BB1-9F6C-4E50-A42C-FE01300470CB}" presName="composite" presStyleCnt="0"/>
      <dgm:spPr/>
    </dgm:pt>
    <dgm:pt modelId="{32F2C66A-5798-4B58-BC40-9057153CF079}" type="pres">
      <dgm:prSet presAssocID="{38A51BB1-9F6C-4E50-A42C-FE01300470CB}" presName="parTx" presStyleLbl="alignNode1" presStyleIdx="1" presStyleCnt="4">
        <dgm:presLayoutVars>
          <dgm:chMax val="0"/>
          <dgm:chPref val="0"/>
          <dgm:bulletEnabled val="1"/>
        </dgm:presLayoutVars>
      </dgm:prSet>
      <dgm:spPr/>
    </dgm:pt>
    <dgm:pt modelId="{AA479EEF-798C-4AA9-AE3D-75A4D80CCE29}" type="pres">
      <dgm:prSet presAssocID="{38A51BB1-9F6C-4E50-A42C-FE01300470CB}" presName="desTx" presStyleLbl="alignAccFollowNode1" presStyleIdx="1" presStyleCnt="4">
        <dgm:presLayoutVars>
          <dgm:bulletEnabled val="1"/>
        </dgm:presLayoutVars>
      </dgm:prSet>
      <dgm:spPr/>
    </dgm:pt>
    <dgm:pt modelId="{BBC59320-DE05-4D09-95C3-1E0022D10CFE}" type="pres">
      <dgm:prSet presAssocID="{39C131DB-B079-4940-8458-E5042BB5D9C3}" presName="space" presStyleCnt="0"/>
      <dgm:spPr/>
    </dgm:pt>
    <dgm:pt modelId="{C1E27D9B-748A-4744-B894-DFE7D61674DC}" type="pres">
      <dgm:prSet presAssocID="{22210116-B437-41EF-AD94-FBD47D694DC5}" presName="composite" presStyleCnt="0"/>
      <dgm:spPr/>
    </dgm:pt>
    <dgm:pt modelId="{C404F0FC-8ABC-467F-90E2-494EDBFA5AFA}" type="pres">
      <dgm:prSet presAssocID="{22210116-B437-41EF-AD94-FBD47D694DC5}" presName="parTx" presStyleLbl="alignNode1" presStyleIdx="2" presStyleCnt="4">
        <dgm:presLayoutVars>
          <dgm:chMax val="0"/>
          <dgm:chPref val="0"/>
          <dgm:bulletEnabled val="1"/>
        </dgm:presLayoutVars>
      </dgm:prSet>
      <dgm:spPr/>
    </dgm:pt>
    <dgm:pt modelId="{D4435E9D-2F75-4A4B-A0B4-EA9D3D5D2352}" type="pres">
      <dgm:prSet presAssocID="{22210116-B437-41EF-AD94-FBD47D694DC5}" presName="desTx" presStyleLbl="alignAccFollowNode1" presStyleIdx="2" presStyleCnt="4">
        <dgm:presLayoutVars>
          <dgm:bulletEnabled val="1"/>
        </dgm:presLayoutVars>
      </dgm:prSet>
      <dgm:spPr/>
    </dgm:pt>
    <dgm:pt modelId="{2558A249-7BA7-4508-AD68-6187E1D5272C}" type="pres">
      <dgm:prSet presAssocID="{86C1E9C0-7B7B-4223-9D8D-3309F4CDB4AD}" presName="space" presStyleCnt="0"/>
      <dgm:spPr/>
    </dgm:pt>
    <dgm:pt modelId="{F720DC54-2BB1-4F2B-A1FF-2F708E3BA39B}" type="pres">
      <dgm:prSet presAssocID="{D6F85CA5-C657-4964-9F9D-140A69135D8E}" presName="composite" presStyleCnt="0"/>
      <dgm:spPr/>
    </dgm:pt>
    <dgm:pt modelId="{165785B1-FCA1-471C-87E8-282733412A64}" type="pres">
      <dgm:prSet presAssocID="{D6F85CA5-C657-4964-9F9D-140A69135D8E}" presName="parTx" presStyleLbl="alignNode1" presStyleIdx="3" presStyleCnt="4">
        <dgm:presLayoutVars>
          <dgm:chMax val="0"/>
          <dgm:chPref val="0"/>
          <dgm:bulletEnabled val="1"/>
        </dgm:presLayoutVars>
      </dgm:prSet>
      <dgm:spPr/>
    </dgm:pt>
    <dgm:pt modelId="{54FD39E1-A104-473E-BC1E-AA322C9BA3D0}" type="pres">
      <dgm:prSet presAssocID="{D6F85CA5-C657-4964-9F9D-140A69135D8E}" presName="desTx" presStyleLbl="alignAccFollowNode1" presStyleIdx="3" presStyleCnt="4">
        <dgm:presLayoutVars>
          <dgm:bulletEnabled val="1"/>
        </dgm:presLayoutVars>
      </dgm:prSet>
      <dgm:spPr/>
    </dgm:pt>
  </dgm:ptLst>
  <dgm:cxnLst>
    <dgm:cxn modelId="{AEF9861E-8E9F-447C-9DED-3D782C49B2E1}" srcId="{E5C6F028-DDA3-4132-A379-E8FDEB8B0610}" destId="{38A51BB1-9F6C-4E50-A42C-FE01300470CB}" srcOrd="1" destOrd="0" parTransId="{E7565C6A-18F2-4A88-A673-2F0D12794229}" sibTransId="{39C131DB-B079-4940-8458-E5042BB5D9C3}"/>
    <dgm:cxn modelId="{6DE76A20-16DD-4BFD-8949-B3327FD3DE75}" srcId="{FAA3E64E-65FC-499F-A063-AE5AC191817A}" destId="{BA509F59-F0AE-493F-B3D6-05EFAF8A1052}" srcOrd="1" destOrd="0" parTransId="{FBFFE371-BDA3-4403-9868-7623AD9FE545}" sibTransId="{2AC7549A-5057-416F-BB32-40FD2CD4CD0C}"/>
    <dgm:cxn modelId="{8B10D827-6FE9-44C8-9A2E-B79016D94EE4}" srcId="{FAA3E64E-65FC-499F-A063-AE5AC191817A}" destId="{7E759465-1938-4305-BDCA-1829E5DCACE8}" srcOrd="0" destOrd="0" parTransId="{B8F6925F-B1A8-4754-862C-2AEADA878513}" sibTransId="{2C2A023F-3F36-4778-BD33-5BC47D04AF79}"/>
    <dgm:cxn modelId="{E74B6F30-B41E-474B-A0AD-7ABC5CDDE234}" type="presOf" srcId="{82B936DB-4E01-47BC-970F-625018065B10}" destId="{D2401A90-3687-4F4F-8063-D435F6802B7C}" srcOrd="0" destOrd="0" presId="urn:microsoft.com/office/officeart/2005/8/layout/hList1"/>
    <dgm:cxn modelId="{BFD2B032-7F56-4D57-9651-B97EBCCFE9E5}" srcId="{E5C6F028-DDA3-4132-A379-E8FDEB8B0610}" destId="{D6F85CA5-C657-4964-9F9D-140A69135D8E}" srcOrd="3" destOrd="0" parTransId="{76F7A972-B316-41C5-9964-850D7B4E7AD9}" sibTransId="{634F5747-73E0-483A-BA67-89C5C3E42851}"/>
    <dgm:cxn modelId="{E8DC6F41-94DC-49D4-A9B3-6E747653005F}" type="presOf" srcId="{8A0A3739-E534-410B-97BD-8A32C085C58C}" destId="{AA479EEF-798C-4AA9-AE3D-75A4D80CCE29}" srcOrd="0" destOrd="4" presId="urn:microsoft.com/office/officeart/2005/8/layout/hList1"/>
    <dgm:cxn modelId="{11B0A565-95AA-416A-A69B-E5FDF22C7EEE}" type="presOf" srcId="{2D9E42BF-05C2-4C10-A72E-6330C2BE4453}" destId="{54FD39E1-A104-473E-BC1E-AA322C9BA3D0}" srcOrd="0" destOrd="0" presId="urn:microsoft.com/office/officeart/2005/8/layout/hList1"/>
    <dgm:cxn modelId="{28EB6A47-5BA1-48E1-B048-27BD9BB64E7D}" srcId="{D6F85CA5-C657-4964-9F9D-140A69135D8E}" destId="{2D9E42BF-05C2-4C10-A72E-6330C2BE4453}" srcOrd="0" destOrd="0" parTransId="{DE64F70C-100F-43E2-805C-36C53408B5E9}" sibTransId="{7EC8CA2E-9C52-41FA-9767-F965BCE944BB}"/>
    <dgm:cxn modelId="{75D4AA69-72E9-44AF-92BA-F645F28D036B}" srcId="{38A51BB1-9F6C-4E50-A42C-FE01300470CB}" destId="{0471FD13-914B-4337-80A7-3CC47F78463E}" srcOrd="0" destOrd="0" parTransId="{C5131BFD-F7F1-439C-A45D-1831E559A65B}" sibTransId="{44BEEF58-E9D7-4948-9170-4B18B5060017}"/>
    <dgm:cxn modelId="{2F6E7951-DFDB-47C3-B55A-15D13EEBFED9}" type="presOf" srcId="{D6F85CA5-C657-4964-9F9D-140A69135D8E}" destId="{165785B1-FCA1-471C-87E8-282733412A64}" srcOrd="0" destOrd="0" presId="urn:microsoft.com/office/officeart/2005/8/layout/hList1"/>
    <dgm:cxn modelId="{AA291558-0736-421D-955E-E272659C0BC8}" srcId="{E5C6F028-DDA3-4132-A379-E8FDEB8B0610}" destId="{22210116-B437-41EF-AD94-FBD47D694DC5}" srcOrd="2" destOrd="0" parTransId="{36EE59F6-D655-4BDC-81B0-F929A4870ACA}" sibTransId="{86C1E9C0-7B7B-4223-9D8D-3309F4CDB4AD}"/>
    <dgm:cxn modelId="{4CE76E79-54FF-43F1-9B57-F12B06E9137E}" srcId="{22210116-B437-41EF-AD94-FBD47D694DC5}" destId="{674C02FE-5563-432D-84E7-1C6AF5F897C4}" srcOrd="1" destOrd="0" parTransId="{2A4FBD93-0C68-447F-BC8A-46A0C0CED174}" sibTransId="{F2755D05-DC0A-4EB5-9823-039EEAE28A12}"/>
    <dgm:cxn modelId="{23867A8A-04F2-4C2C-ABF8-AF2C60BFD0CB}" type="presOf" srcId="{E5C6F028-DDA3-4132-A379-E8FDEB8B0610}" destId="{018AD272-787D-4281-893F-950283BA6014}" srcOrd="0" destOrd="0" presId="urn:microsoft.com/office/officeart/2005/8/layout/hList1"/>
    <dgm:cxn modelId="{697F5E9D-D855-4863-9E0D-84A68546DAEC}" type="presOf" srcId="{FAA3E64E-65FC-499F-A063-AE5AC191817A}" destId="{AA479EEF-798C-4AA9-AE3D-75A4D80CCE29}" srcOrd="0" destOrd="1" presId="urn:microsoft.com/office/officeart/2005/8/layout/hList1"/>
    <dgm:cxn modelId="{34910AA1-CCF1-4891-A9C0-B67B41A8B541}" type="presOf" srcId="{3D132CA1-62DC-4EFF-BC08-6C978158A528}" destId="{D4435E9D-2F75-4A4B-A0B4-EA9D3D5D2352}" srcOrd="0" destOrd="0" presId="urn:microsoft.com/office/officeart/2005/8/layout/hList1"/>
    <dgm:cxn modelId="{19C88BA1-0A48-45C6-87ED-F143557EC941}" srcId="{D66EF33A-D0A1-4F97-812F-B5D2020AD1FC}" destId="{6975BB04-F389-40AC-ABB5-BAE7289760BC}" srcOrd="1" destOrd="0" parTransId="{D9A5AD09-B224-4CDA-BDF7-CC5DA71E92D4}" sibTransId="{5669DB4C-122E-4152-B19D-71FBAF00F22B}"/>
    <dgm:cxn modelId="{6B3F4DA3-2323-4BFF-ACCB-9E441F8F1A35}" type="presOf" srcId="{6975BB04-F389-40AC-ABB5-BAE7289760BC}" destId="{D2401A90-3687-4F4F-8063-D435F6802B7C}" srcOrd="0" destOrd="1" presId="urn:microsoft.com/office/officeart/2005/8/layout/hList1"/>
    <dgm:cxn modelId="{91AD36A5-31CC-455B-90DF-F387374FB986}" type="presOf" srcId="{674C02FE-5563-432D-84E7-1C6AF5F897C4}" destId="{D4435E9D-2F75-4A4B-A0B4-EA9D3D5D2352}" srcOrd="0" destOrd="1" presId="urn:microsoft.com/office/officeart/2005/8/layout/hList1"/>
    <dgm:cxn modelId="{CEE181A6-0F77-41A7-8054-746DFB3B6EA7}" type="presOf" srcId="{38A51BB1-9F6C-4E50-A42C-FE01300470CB}" destId="{32F2C66A-5798-4B58-BC40-9057153CF079}" srcOrd="0" destOrd="0" presId="urn:microsoft.com/office/officeart/2005/8/layout/hList1"/>
    <dgm:cxn modelId="{0AF8A0A6-9EF4-44A6-9CAC-ECD788460690}" srcId="{22210116-B437-41EF-AD94-FBD47D694DC5}" destId="{3D132CA1-62DC-4EFF-BC08-6C978158A528}" srcOrd="0" destOrd="0" parTransId="{3D7252C2-2F4E-4759-AD87-E21A56D2EB14}" sibTransId="{5D5E1199-4561-47EB-A785-6831677F8725}"/>
    <dgm:cxn modelId="{6F5576B2-A9AF-4288-BF16-733495419B69}" type="presOf" srcId="{7E759465-1938-4305-BDCA-1829E5DCACE8}" destId="{AA479EEF-798C-4AA9-AE3D-75A4D80CCE29}" srcOrd="0" destOrd="2" presId="urn:microsoft.com/office/officeart/2005/8/layout/hList1"/>
    <dgm:cxn modelId="{943751CC-18E4-4961-93BD-38AC8305FCE7}" type="presOf" srcId="{0471FD13-914B-4337-80A7-3CC47F78463E}" destId="{AA479EEF-798C-4AA9-AE3D-75A4D80CCE29}" srcOrd="0" destOrd="0" presId="urn:microsoft.com/office/officeart/2005/8/layout/hList1"/>
    <dgm:cxn modelId="{863106D0-9534-4019-A146-0C6DC4461810}" srcId="{D66EF33A-D0A1-4F97-812F-B5D2020AD1FC}" destId="{82B936DB-4E01-47BC-970F-625018065B10}" srcOrd="0" destOrd="0" parTransId="{41DE2053-6382-4FD1-A95F-0610309BCC4F}" sibTransId="{F1E4FA56-0641-4C7E-A3CF-ADFF9DC1DC40}"/>
    <dgm:cxn modelId="{6488D3D1-99FE-4AFA-B9A6-35C2922E2E44}" srcId="{38A51BB1-9F6C-4E50-A42C-FE01300470CB}" destId="{FAA3E64E-65FC-499F-A063-AE5AC191817A}" srcOrd="1" destOrd="0" parTransId="{5AA4D008-5F61-4E35-8593-EB19E1A983E0}" sibTransId="{FA1B229E-A1C2-49F3-A6F2-9C2DA8559251}"/>
    <dgm:cxn modelId="{1292AFD9-41CC-4B17-821B-23D9C3670AAF}" type="presOf" srcId="{BA509F59-F0AE-493F-B3D6-05EFAF8A1052}" destId="{AA479EEF-798C-4AA9-AE3D-75A4D80CCE29}" srcOrd="0" destOrd="3" presId="urn:microsoft.com/office/officeart/2005/8/layout/hList1"/>
    <dgm:cxn modelId="{A8C2B3E9-A3A7-4F19-A5B5-0B506260132D}" type="presOf" srcId="{22210116-B437-41EF-AD94-FBD47D694DC5}" destId="{C404F0FC-8ABC-467F-90E2-494EDBFA5AFA}" srcOrd="0" destOrd="0" presId="urn:microsoft.com/office/officeart/2005/8/layout/hList1"/>
    <dgm:cxn modelId="{1AB563EA-1E35-4E7D-A84C-8FE6CD2F50B7}" srcId="{E5C6F028-DDA3-4132-A379-E8FDEB8B0610}" destId="{D66EF33A-D0A1-4F97-812F-B5D2020AD1FC}" srcOrd="0" destOrd="0" parTransId="{7A868B2E-F49A-4502-9F17-C752AF4B518A}" sibTransId="{89295954-27C4-4E2D-803A-59350FA73625}"/>
    <dgm:cxn modelId="{3D529BEC-4725-45FD-B5E0-6B5DF90A8BCF}" srcId="{FAA3E64E-65FC-499F-A063-AE5AC191817A}" destId="{8A0A3739-E534-410B-97BD-8A32C085C58C}" srcOrd="2" destOrd="0" parTransId="{72BF4FE4-70EB-48DF-8020-BDBBE7DBF092}" sibTransId="{E72DF2BD-49A2-498A-B57C-C494CAB99469}"/>
    <dgm:cxn modelId="{6CB139F0-472E-417A-B73C-8A976FE0A5CD}" type="presOf" srcId="{D66EF33A-D0A1-4F97-812F-B5D2020AD1FC}" destId="{EAE6FE3B-2892-4C1D-8AB5-B83B0C549F8B}" srcOrd="0" destOrd="0" presId="urn:microsoft.com/office/officeart/2005/8/layout/hList1"/>
    <dgm:cxn modelId="{28542067-FF3E-408B-941E-3C24EDECA830}" type="presParOf" srcId="{018AD272-787D-4281-893F-950283BA6014}" destId="{EC6599CB-F8E0-4AA0-A349-4DD819EA0B8E}" srcOrd="0" destOrd="0" presId="urn:microsoft.com/office/officeart/2005/8/layout/hList1"/>
    <dgm:cxn modelId="{CEEFC66C-7D67-4082-825A-5F0EFFD733C3}" type="presParOf" srcId="{EC6599CB-F8E0-4AA0-A349-4DD819EA0B8E}" destId="{EAE6FE3B-2892-4C1D-8AB5-B83B0C549F8B}" srcOrd="0" destOrd="0" presId="urn:microsoft.com/office/officeart/2005/8/layout/hList1"/>
    <dgm:cxn modelId="{AB99D5A7-A946-4DED-B271-E0BAF1AD6ABF}" type="presParOf" srcId="{EC6599CB-F8E0-4AA0-A349-4DD819EA0B8E}" destId="{D2401A90-3687-4F4F-8063-D435F6802B7C}" srcOrd="1" destOrd="0" presId="urn:microsoft.com/office/officeart/2005/8/layout/hList1"/>
    <dgm:cxn modelId="{1CAB95A4-82DC-4766-9971-8DA1A20C75C5}" type="presParOf" srcId="{018AD272-787D-4281-893F-950283BA6014}" destId="{F5574555-564A-4B9C-9194-8F2C9E0C911A}" srcOrd="1" destOrd="0" presId="urn:microsoft.com/office/officeart/2005/8/layout/hList1"/>
    <dgm:cxn modelId="{D8A5799B-F468-4595-9A93-F84656C2FD12}" type="presParOf" srcId="{018AD272-787D-4281-893F-950283BA6014}" destId="{4B8CBE12-937A-40AC-A595-B52C4ABB3369}" srcOrd="2" destOrd="0" presId="urn:microsoft.com/office/officeart/2005/8/layout/hList1"/>
    <dgm:cxn modelId="{48611488-73B5-4378-B33B-C6F2CE060C2E}" type="presParOf" srcId="{4B8CBE12-937A-40AC-A595-B52C4ABB3369}" destId="{32F2C66A-5798-4B58-BC40-9057153CF079}" srcOrd="0" destOrd="0" presId="urn:microsoft.com/office/officeart/2005/8/layout/hList1"/>
    <dgm:cxn modelId="{3111821C-DB76-48ED-BE19-4309FAA0C109}" type="presParOf" srcId="{4B8CBE12-937A-40AC-A595-B52C4ABB3369}" destId="{AA479EEF-798C-4AA9-AE3D-75A4D80CCE29}" srcOrd="1" destOrd="0" presId="urn:microsoft.com/office/officeart/2005/8/layout/hList1"/>
    <dgm:cxn modelId="{3D452539-0325-4CBD-8D85-922B5870B0A1}" type="presParOf" srcId="{018AD272-787D-4281-893F-950283BA6014}" destId="{BBC59320-DE05-4D09-95C3-1E0022D10CFE}" srcOrd="3" destOrd="0" presId="urn:microsoft.com/office/officeart/2005/8/layout/hList1"/>
    <dgm:cxn modelId="{288DA606-6557-44D9-88BF-EAD47C928B01}" type="presParOf" srcId="{018AD272-787D-4281-893F-950283BA6014}" destId="{C1E27D9B-748A-4744-B894-DFE7D61674DC}" srcOrd="4" destOrd="0" presId="urn:microsoft.com/office/officeart/2005/8/layout/hList1"/>
    <dgm:cxn modelId="{9DD049A1-6539-4ECC-BDB0-2E2575A2170B}" type="presParOf" srcId="{C1E27D9B-748A-4744-B894-DFE7D61674DC}" destId="{C404F0FC-8ABC-467F-90E2-494EDBFA5AFA}" srcOrd="0" destOrd="0" presId="urn:microsoft.com/office/officeart/2005/8/layout/hList1"/>
    <dgm:cxn modelId="{F07C8E81-C6CC-41B2-ADAD-4AEB918455A4}" type="presParOf" srcId="{C1E27D9B-748A-4744-B894-DFE7D61674DC}" destId="{D4435E9D-2F75-4A4B-A0B4-EA9D3D5D2352}" srcOrd="1" destOrd="0" presId="urn:microsoft.com/office/officeart/2005/8/layout/hList1"/>
    <dgm:cxn modelId="{6AB96208-031D-42E4-B52F-B789732EECAD}" type="presParOf" srcId="{018AD272-787D-4281-893F-950283BA6014}" destId="{2558A249-7BA7-4508-AD68-6187E1D5272C}" srcOrd="5" destOrd="0" presId="urn:microsoft.com/office/officeart/2005/8/layout/hList1"/>
    <dgm:cxn modelId="{26287FCC-3F0A-4505-B2FF-A41434949C09}" type="presParOf" srcId="{018AD272-787D-4281-893F-950283BA6014}" destId="{F720DC54-2BB1-4F2B-A1FF-2F708E3BA39B}" srcOrd="6" destOrd="0" presId="urn:microsoft.com/office/officeart/2005/8/layout/hList1"/>
    <dgm:cxn modelId="{79AC1F91-2B40-48AA-82AC-E5CBB86E8F02}" type="presParOf" srcId="{F720DC54-2BB1-4F2B-A1FF-2F708E3BA39B}" destId="{165785B1-FCA1-471C-87E8-282733412A64}" srcOrd="0" destOrd="0" presId="urn:microsoft.com/office/officeart/2005/8/layout/hList1"/>
    <dgm:cxn modelId="{E9F8B3ED-617D-4018-BFAD-B3B27F57162C}" type="presParOf" srcId="{F720DC54-2BB1-4F2B-A1FF-2F708E3BA39B}" destId="{54FD39E1-A104-473E-BC1E-AA322C9BA3D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7B58588-71AF-47B9-9B46-BAB63CDD236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FDE3931D-198F-4CDC-B757-E07737E613E9}">
      <dgm:prSet phldrT="[文本]" custT="1"/>
      <dgm:spPr/>
      <dgm:t>
        <a:bodyPr/>
        <a:lstStyle/>
        <a:p>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LEGACY</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a:t>
          </a:r>
          <a:endPar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8883CAF9-0E6C-4E43-BE9A-66E8895C5F35}" type="parTrans" cxnId="{83193046-0AA7-4554-A441-F5113EEBE94D}">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A3E6C573-8B67-4D6D-97F1-7B2CACCBDB95}" type="sibTrans" cxnId="{83193046-0AA7-4554-A441-F5113EEBE94D}">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C0D6374E-1231-4EAC-A69A-5A409AC6DB8E}">
      <dgm:prSet custT="1"/>
      <dgm:spPr/>
      <dgm:t>
        <a:bodyPr lIns="108000" rIns="108000"/>
        <a:lstStyle/>
        <a:p>
          <a:r>
            <a:rPr lang="en-US" altLang="en-US" sz="1800" b="0" dirty="0">
              <a:latin typeface="Times New Roman" panose="02020603050405020304" pitchFamily="18" charset="0"/>
              <a:ea typeface="微软雅黑" panose="020B0503020204020204" pitchFamily="34" charset="-122"/>
              <a:cs typeface="Times New Roman" panose="02020603050405020304" pitchFamily="18" charset="0"/>
              <a:sym typeface="+mn-lt"/>
            </a:rPr>
            <a:t>ISA,EISA,MCA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mn-lt"/>
            </a:rPr>
            <a:t>等性能较低的传统总线，便于充分利用适配器卡，支持中、低速</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sym typeface="+mn-lt"/>
            </a:rPr>
            <a:t>I/O</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sym typeface="+mn-lt"/>
            </a:rPr>
            <a:t>设备</a:t>
          </a:r>
          <a:endPar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D08CCE81-E2EE-47C4-B450-B982B8DC82FA}" type="parTrans" cxnId="{63E4DA13-DD72-41C8-AAA9-5321FDA08E7E}">
      <dgm:prSet/>
      <dgm:spPr/>
      <dgm:t>
        <a:bodyPr/>
        <a:lstStyle/>
        <a:p>
          <a:endParaRPr lang="zh-CN" altLang="en-US"/>
        </a:p>
      </dgm:t>
    </dgm:pt>
    <dgm:pt modelId="{FE8181B5-147E-451B-8E85-5C839E43AE9D}" type="sibTrans" cxnId="{63E4DA13-DD72-41C8-AAA9-5321FDA08E7E}">
      <dgm:prSet/>
      <dgm:spPr/>
      <dgm:t>
        <a:bodyPr/>
        <a:lstStyle/>
        <a:p>
          <a:endParaRPr lang="zh-CN" altLang="en-US"/>
        </a:p>
      </dgm:t>
    </dgm:pt>
    <dgm:pt modelId="{C43AD109-74BA-4D96-AF79-7A9F857E5532}" type="pres">
      <dgm:prSet presAssocID="{A7B58588-71AF-47B9-9B46-BAB63CDD236B}" presName="linear" presStyleCnt="0">
        <dgm:presLayoutVars>
          <dgm:dir/>
          <dgm:animLvl val="lvl"/>
          <dgm:resizeHandles val="exact"/>
        </dgm:presLayoutVars>
      </dgm:prSet>
      <dgm:spPr/>
    </dgm:pt>
    <dgm:pt modelId="{3CADC834-E578-4C2C-9DFB-C61406765946}" type="pres">
      <dgm:prSet presAssocID="{FDE3931D-198F-4CDC-B757-E07737E613E9}" presName="parentLin" presStyleCnt="0"/>
      <dgm:spPr/>
    </dgm:pt>
    <dgm:pt modelId="{92AC0F63-ADCE-4663-AD82-2215E95FCAB5}" type="pres">
      <dgm:prSet presAssocID="{FDE3931D-198F-4CDC-B757-E07737E613E9}" presName="parentLeftMargin" presStyleLbl="node1" presStyleIdx="0" presStyleCnt="1"/>
      <dgm:spPr/>
    </dgm:pt>
    <dgm:pt modelId="{3ECAE2EA-B376-400F-8B6E-6579024414DA}" type="pres">
      <dgm:prSet presAssocID="{FDE3931D-198F-4CDC-B757-E07737E613E9}" presName="parentText" presStyleLbl="node1" presStyleIdx="0" presStyleCnt="1">
        <dgm:presLayoutVars>
          <dgm:chMax val="0"/>
          <dgm:bulletEnabled val="1"/>
        </dgm:presLayoutVars>
      </dgm:prSet>
      <dgm:spPr/>
    </dgm:pt>
    <dgm:pt modelId="{9B9255E0-0C09-43CB-8F09-D72D50048B55}" type="pres">
      <dgm:prSet presAssocID="{FDE3931D-198F-4CDC-B757-E07737E613E9}" presName="negativeSpace" presStyleCnt="0"/>
      <dgm:spPr/>
    </dgm:pt>
    <dgm:pt modelId="{09F77B49-B93A-4B64-B218-7E571D0FBB67}" type="pres">
      <dgm:prSet presAssocID="{FDE3931D-198F-4CDC-B757-E07737E613E9}" presName="childText" presStyleLbl="conFgAcc1" presStyleIdx="0" presStyleCnt="1">
        <dgm:presLayoutVars>
          <dgm:bulletEnabled val="1"/>
        </dgm:presLayoutVars>
      </dgm:prSet>
      <dgm:spPr/>
    </dgm:pt>
  </dgm:ptLst>
  <dgm:cxnLst>
    <dgm:cxn modelId="{63E4DA13-DD72-41C8-AAA9-5321FDA08E7E}" srcId="{FDE3931D-198F-4CDC-B757-E07737E613E9}" destId="{C0D6374E-1231-4EAC-A69A-5A409AC6DB8E}" srcOrd="0" destOrd="0" parTransId="{D08CCE81-E2EE-47C4-B450-B982B8DC82FA}" sibTransId="{FE8181B5-147E-451B-8E85-5C839E43AE9D}"/>
    <dgm:cxn modelId="{83193046-0AA7-4554-A441-F5113EEBE94D}" srcId="{A7B58588-71AF-47B9-9B46-BAB63CDD236B}" destId="{FDE3931D-198F-4CDC-B757-E07737E613E9}" srcOrd="0" destOrd="0" parTransId="{8883CAF9-0E6C-4E43-BE9A-66E8895C5F35}" sibTransId="{A3E6C573-8B67-4D6D-97F1-7B2CACCBDB95}"/>
    <dgm:cxn modelId="{AADF3470-6E15-425F-869F-33A15EC3F678}" type="presOf" srcId="{C0D6374E-1231-4EAC-A69A-5A409AC6DB8E}" destId="{09F77B49-B93A-4B64-B218-7E571D0FBB67}" srcOrd="0" destOrd="0" presId="urn:microsoft.com/office/officeart/2005/8/layout/list1"/>
    <dgm:cxn modelId="{C8DB4C55-B100-48F5-8698-A734BB2BDD79}" type="presOf" srcId="{FDE3931D-198F-4CDC-B757-E07737E613E9}" destId="{3ECAE2EA-B376-400F-8B6E-6579024414DA}" srcOrd="1" destOrd="0" presId="urn:microsoft.com/office/officeart/2005/8/layout/list1"/>
    <dgm:cxn modelId="{F2006A87-5D37-4E47-88D6-6A9C772C18CF}" type="presOf" srcId="{A7B58588-71AF-47B9-9B46-BAB63CDD236B}" destId="{C43AD109-74BA-4D96-AF79-7A9F857E5532}" srcOrd="0" destOrd="0" presId="urn:microsoft.com/office/officeart/2005/8/layout/list1"/>
    <dgm:cxn modelId="{276DACD3-9DBF-402C-B35B-D364039965B9}" type="presOf" srcId="{FDE3931D-198F-4CDC-B757-E07737E613E9}" destId="{92AC0F63-ADCE-4663-AD82-2215E95FCAB5}" srcOrd="0" destOrd="0" presId="urn:microsoft.com/office/officeart/2005/8/layout/list1"/>
    <dgm:cxn modelId="{B672E834-E954-4234-A2C3-3BD8F0D1BC9C}" type="presParOf" srcId="{C43AD109-74BA-4D96-AF79-7A9F857E5532}" destId="{3CADC834-E578-4C2C-9DFB-C61406765946}" srcOrd="0" destOrd="0" presId="urn:microsoft.com/office/officeart/2005/8/layout/list1"/>
    <dgm:cxn modelId="{0FBCA002-30FE-48C7-B843-233D70A1C449}" type="presParOf" srcId="{3CADC834-E578-4C2C-9DFB-C61406765946}" destId="{92AC0F63-ADCE-4663-AD82-2215E95FCAB5}" srcOrd="0" destOrd="0" presId="urn:microsoft.com/office/officeart/2005/8/layout/list1"/>
    <dgm:cxn modelId="{CB4E1002-0DCB-4EC3-B527-D50698CE1B52}" type="presParOf" srcId="{3CADC834-E578-4C2C-9DFB-C61406765946}" destId="{3ECAE2EA-B376-400F-8B6E-6579024414DA}" srcOrd="1" destOrd="0" presId="urn:microsoft.com/office/officeart/2005/8/layout/list1"/>
    <dgm:cxn modelId="{D85BA561-5F94-4990-9BA5-514FDCF208D5}" type="presParOf" srcId="{C43AD109-74BA-4D96-AF79-7A9F857E5532}" destId="{9B9255E0-0C09-43CB-8F09-D72D50048B55}" srcOrd="1" destOrd="0" presId="urn:microsoft.com/office/officeart/2005/8/layout/list1"/>
    <dgm:cxn modelId="{9F943EE2-A9D7-4C1D-B01E-C0E7FFE946D9}" type="presParOf" srcId="{C43AD109-74BA-4D96-AF79-7A9F857E5532}" destId="{09F77B49-B93A-4B64-B218-7E571D0FBB67}"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D70C6C3-2669-4328-BD48-5DDF88ED7235}"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zh-CN" altLang="en-US"/>
        </a:p>
      </dgm:t>
    </dgm:pt>
    <dgm:pt modelId="{D2A6F93C-135C-45D3-B0B3-9A1D371ED349}">
      <dgm:prSet phldrT="[文本]"/>
      <dgm:spPr/>
      <dgm:t>
        <a:bodyPr/>
        <a:lstStyle/>
        <a:p>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允许智能设备在适当的时候取得总线控制权以加速数据传输和对高度专门化任务的支持</a:t>
          </a:r>
          <a:endPar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20F961DC-2CD3-44A8-AF14-5B5A064F7F45}" type="parTrans" cxnId="{D319EF8D-BA6C-4B92-9C14-E31CB0F4721A}">
      <dgm:prSet/>
      <dgm:spPr/>
      <dgm:t>
        <a:bodyP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343DEA5A-EA38-4F72-8313-F6AD582EA433}" type="sibTrans" cxnId="{D319EF8D-BA6C-4B92-9C14-E31CB0F4721A}">
      <dgm:prSet/>
      <dgm:spPr/>
      <dgm:t>
        <a:bodyP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69A38FE5-09E4-40CA-88AE-D8B210C32D4A}">
      <dgm:prSet/>
      <dgm:spPr/>
      <dgm:t>
        <a:bodyPr/>
        <a:lstStyle/>
        <a:p>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支持猝发传输模式</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58066612-9A39-4C3E-90C9-76CD032F0B0D}" type="parTrans" cxnId="{78B40F12-8216-463F-BB20-132C85327851}">
      <dgm:prSet/>
      <dgm:spPr/>
      <dgm:t>
        <a:bodyP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083B992B-05F2-400F-8457-DE6CDE0EA271}" type="sibTrans" cxnId="{78B40F12-8216-463F-BB20-132C85327851}">
      <dgm:prSet/>
      <dgm:spPr/>
      <dgm:t>
        <a:bodyP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0968FDAA-4DD2-4438-A2C0-866F43B75734}">
      <dgm:prSet/>
      <dgm:spPr/>
      <dgm:t>
        <a:bodyPr/>
        <a:lstStyle/>
        <a:p>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与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ISA</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EISA</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MCA</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兼容</a:t>
          </a:r>
        </a:p>
      </dgm:t>
    </dgm:pt>
    <dgm:pt modelId="{9DBC2AE1-1BE7-4FD3-98CC-3CA7FBA9E3CA}" type="parTrans" cxnId="{C6AFF1D6-D815-4043-8D30-96E5D5811881}">
      <dgm:prSet/>
      <dgm:spPr/>
      <dgm:t>
        <a:bodyP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1899EE11-3162-4EAF-A080-9DE0A7037316}" type="sibTrans" cxnId="{C6AFF1D6-D815-4043-8D30-96E5D5811881}">
      <dgm:prSet/>
      <dgm:spPr/>
      <dgm:t>
        <a:bodyP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C95B297B-9967-4801-BA22-658DE3DA4D82}">
      <dgm:prSet/>
      <dgm:spPr/>
      <dgm:t>
        <a:bodyPr/>
        <a:lstStyle/>
        <a:p>
          <a:r>
            <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设有特别的缓存，实现外设与</a:t>
          </a:r>
          <a:r>
            <a:rPr lang="en-US" altLang="zh-CN"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隔离，外设或</a:t>
          </a:r>
          <a:r>
            <a:rPr lang="en-US" altLang="zh-CN"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的单独升级都不会带来问题</a:t>
          </a:r>
          <a:endPar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6A34CBC7-A71C-44B8-A800-10EC7966B0BF}" type="parTrans" cxnId="{2FFD0B04-FE6E-46F2-BCF7-BF7C2E67B7C0}">
      <dgm:prSet/>
      <dgm:spPr/>
      <dgm:t>
        <a:bodyP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A6D5E272-6ED3-4BDF-A7A6-5FBCA2A1B0DB}" type="sibTrans" cxnId="{2FFD0B04-FE6E-46F2-BCF7-BF7C2E67B7C0}">
      <dgm:prSet/>
      <dgm:spPr/>
      <dgm:t>
        <a:bodyP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1A730DA7-255F-4AFC-82EC-A5D97887C7B0}">
      <dgm:prSet/>
      <dgm:spPr/>
      <dgm:t>
        <a:bodyPr/>
        <a:lstStyle/>
        <a:p>
          <a:r>
            <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同步时序、集中式仲裁</a:t>
          </a:r>
          <a:endPar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6D184DAE-C6DB-4360-A1D7-F57630FDA9BC}" type="parTrans" cxnId="{F10E9BFD-CDF9-45AF-8CC1-239437B7048A}">
      <dgm:prSet/>
      <dgm:spPr/>
      <dgm:t>
        <a:bodyP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8C936651-9FFE-4516-AD11-3668AEF08A31}" type="sibTrans" cxnId="{F10E9BFD-CDF9-45AF-8CC1-239437B7048A}">
      <dgm:prSet/>
      <dgm:spPr/>
      <dgm:t>
        <a:bodyP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A6F62859-59D1-444E-9921-2174952B7821}" type="pres">
      <dgm:prSet presAssocID="{0D70C6C3-2669-4328-BD48-5DDF88ED7235}" presName="diagram" presStyleCnt="0">
        <dgm:presLayoutVars>
          <dgm:dir/>
          <dgm:resizeHandles val="exact"/>
        </dgm:presLayoutVars>
      </dgm:prSet>
      <dgm:spPr/>
    </dgm:pt>
    <dgm:pt modelId="{F26EB55E-97D9-4A12-88A1-9CCD798C58E3}" type="pres">
      <dgm:prSet presAssocID="{D2A6F93C-135C-45D3-B0B3-9A1D371ED349}" presName="node" presStyleLbl="node1" presStyleIdx="0" presStyleCnt="5">
        <dgm:presLayoutVars>
          <dgm:bulletEnabled val="1"/>
        </dgm:presLayoutVars>
      </dgm:prSet>
      <dgm:spPr/>
    </dgm:pt>
    <dgm:pt modelId="{38A6489A-D254-4DC9-BA57-44F9AC3E3046}" type="pres">
      <dgm:prSet presAssocID="{343DEA5A-EA38-4F72-8313-F6AD582EA433}" presName="sibTrans" presStyleCnt="0"/>
      <dgm:spPr/>
    </dgm:pt>
    <dgm:pt modelId="{D32FA3CB-CC79-4B70-807C-1737F2EF9B71}" type="pres">
      <dgm:prSet presAssocID="{69A38FE5-09E4-40CA-88AE-D8B210C32D4A}" presName="node" presStyleLbl="node1" presStyleIdx="1" presStyleCnt="5">
        <dgm:presLayoutVars>
          <dgm:bulletEnabled val="1"/>
        </dgm:presLayoutVars>
      </dgm:prSet>
      <dgm:spPr/>
    </dgm:pt>
    <dgm:pt modelId="{903F7E2A-844E-4811-BB93-45779985005C}" type="pres">
      <dgm:prSet presAssocID="{083B992B-05F2-400F-8457-DE6CDE0EA271}" presName="sibTrans" presStyleCnt="0"/>
      <dgm:spPr/>
    </dgm:pt>
    <dgm:pt modelId="{38ACE073-A78D-49A5-8D99-7697608CAD67}" type="pres">
      <dgm:prSet presAssocID="{0968FDAA-4DD2-4438-A2C0-866F43B75734}" presName="node" presStyleLbl="node1" presStyleIdx="2" presStyleCnt="5">
        <dgm:presLayoutVars>
          <dgm:bulletEnabled val="1"/>
        </dgm:presLayoutVars>
      </dgm:prSet>
      <dgm:spPr/>
    </dgm:pt>
    <dgm:pt modelId="{5F0DFC37-3232-46F6-B768-D6FB9BF04FDE}" type="pres">
      <dgm:prSet presAssocID="{1899EE11-3162-4EAF-A080-9DE0A7037316}" presName="sibTrans" presStyleCnt="0"/>
      <dgm:spPr/>
    </dgm:pt>
    <dgm:pt modelId="{91C4A59B-5770-4030-80BE-D2D9BBBDCC68}" type="pres">
      <dgm:prSet presAssocID="{C95B297B-9967-4801-BA22-658DE3DA4D82}" presName="node" presStyleLbl="node1" presStyleIdx="3" presStyleCnt="5">
        <dgm:presLayoutVars>
          <dgm:bulletEnabled val="1"/>
        </dgm:presLayoutVars>
      </dgm:prSet>
      <dgm:spPr/>
    </dgm:pt>
    <dgm:pt modelId="{8387226B-6BB5-453F-8869-DE1FB1233E07}" type="pres">
      <dgm:prSet presAssocID="{A6D5E272-6ED3-4BDF-A7A6-5FBCA2A1B0DB}" presName="sibTrans" presStyleCnt="0"/>
      <dgm:spPr/>
    </dgm:pt>
    <dgm:pt modelId="{DD698593-67AF-4B7A-A4D7-96FF1E7B5952}" type="pres">
      <dgm:prSet presAssocID="{1A730DA7-255F-4AFC-82EC-A5D97887C7B0}" presName="node" presStyleLbl="node1" presStyleIdx="4" presStyleCnt="5">
        <dgm:presLayoutVars>
          <dgm:bulletEnabled val="1"/>
        </dgm:presLayoutVars>
      </dgm:prSet>
      <dgm:spPr/>
    </dgm:pt>
  </dgm:ptLst>
  <dgm:cxnLst>
    <dgm:cxn modelId="{0FBC7700-A9F9-4E4F-B32A-9DB0E2C63D21}" type="presOf" srcId="{0D70C6C3-2669-4328-BD48-5DDF88ED7235}" destId="{A6F62859-59D1-444E-9921-2174952B7821}" srcOrd="0" destOrd="0" presId="urn:microsoft.com/office/officeart/2005/8/layout/default"/>
    <dgm:cxn modelId="{2FFD0B04-FE6E-46F2-BCF7-BF7C2E67B7C0}" srcId="{0D70C6C3-2669-4328-BD48-5DDF88ED7235}" destId="{C95B297B-9967-4801-BA22-658DE3DA4D82}" srcOrd="3" destOrd="0" parTransId="{6A34CBC7-A71C-44B8-A800-10EC7966B0BF}" sibTransId="{A6D5E272-6ED3-4BDF-A7A6-5FBCA2A1B0DB}"/>
    <dgm:cxn modelId="{78B40F12-8216-463F-BB20-132C85327851}" srcId="{0D70C6C3-2669-4328-BD48-5DDF88ED7235}" destId="{69A38FE5-09E4-40CA-88AE-D8B210C32D4A}" srcOrd="1" destOrd="0" parTransId="{58066612-9A39-4C3E-90C9-76CD032F0B0D}" sibTransId="{083B992B-05F2-400F-8457-DE6CDE0EA271}"/>
    <dgm:cxn modelId="{8A5FC551-442F-4669-A269-3AE6817826A1}" type="presOf" srcId="{0968FDAA-4DD2-4438-A2C0-866F43B75734}" destId="{38ACE073-A78D-49A5-8D99-7697608CAD67}" srcOrd="0" destOrd="0" presId="urn:microsoft.com/office/officeart/2005/8/layout/default"/>
    <dgm:cxn modelId="{7DFB9D8A-70B8-4B03-BD78-BAB9DD3BAA28}" type="presOf" srcId="{1A730DA7-255F-4AFC-82EC-A5D97887C7B0}" destId="{DD698593-67AF-4B7A-A4D7-96FF1E7B5952}" srcOrd="0" destOrd="0" presId="urn:microsoft.com/office/officeart/2005/8/layout/default"/>
    <dgm:cxn modelId="{D319EF8D-BA6C-4B92-9C14-E31CB0F4721A}" srcId="{0D70C6C3-2669-4328-BD48-5DDF88ED7235}" destId="{D2A6F93C-135C-45D3-B0B3-9A1D371ED349}" srcOrd="0" destOrd="0" parTransId="{20F961DC-2CD3-44A8-AF14-5B5A064F7F45}" sibTransId="{343DEA5A-EA38-4F72-8313-F6AD582EA433}"/>
    <dgm:cxn modelId="{8A26D0BA-6C20-4E88-A240-8DC8B0E2EC23}" type="presOf" srcId="{69A38FE5-09E4-40CA-88AE-D8B210C32D4A}" destId="{D32FA3CB-CC79-4B70-807C-1737F2EF9B71}" srcOrd="0" destOrd="0" presId="urn:microsoft.com/office/officeart/2005/8/layout/default"/>
    <dgm:cxn modelId="{9B6D52C0-D42F-4273-BB4C-37173276869B}" type="presOf" srcId="{C95B297B-9967-4801-BA22-658DE3DA4D82}" destId="{91C4A59B-5770-4030-80BE-D2D9BBBDCC68}" srcOrd="0" destOrd="0" presId="urn:microsoft.com/office/officeart/2005/8/layout/default"/>
    <dgm:cxn modelId="{EC178FC7-627A-4103-9432-7FB108813FC4}" type="presOf" srcId="{D2A6F93C-135C-45D3-B0B3-9A1D371ED349}" destId="{F26EB55E-97D9-4A12-88A1-9CCD798C58E3}" srcOrd="0" destOrd="0" presId="urn:microsoft.com/office/officeart/2005/8/layout/default"/>
    <dgm:cxn modelId="{C6AFF1D6-D815-4043-8D30-96E5D5811881}" srcId="{0D70C6C3-2669-4328-BD48-5DDF88ED7235}" destId="{0968FDAA-4DD2-4438-A2C0-866F43B75734}" srcOrd="2" destOrd="0" parTransId="{9DBC2AE1-1BE7-4FD3-98CC-3CA7FBA9E3CA}" sibTransId="{1899EE11-3162-4EAF-A080-9DE0A7037316}"/>
    <dgm:cxn modelId="{F10E9BFD-CDF9-45AF-8CC1-239437B7048A}" srcId="{0D70C6C3-2669-4328-BD48-5DDF88ED7235}" destId="{1A730DA7-255F-4AFC-82EC-A5D97887C7B0}" srcOrd="4" destOrd="0" parTransId="{6D184DAE-C6DB-4360-A1D7-F57630FDA9BC}" sibTransId="{8C936651-9FFE-4516-AD11-3668AEF08A31}"/>
    <dgm:cxn modelId="{77391E58-E7A7-459E-A6F8-8B91C3CE09CD}" type="presParOf" srcId="{A6F62859-59D1-444E-9921-2174952B7821}" destId="{F26EB55E-97D9-4A12-88A1-9CCD798C58E3}" srcOrd="0" destOrd="0" presId="urn:microsoft.com/office/officeart/2005/8/layout/default"/>
    <dgm:cxn modelId="{4919D5BD-F4C5-4F88-8A03-768EC7717892}" type="presParOf" srcId="{A6F62859-59D1-444E-9921-2174952B7821}" destId="{38A6489A-D254-4DC9-BA57-44F9AC3E3046}" srcOrd="1" destOrd="0" presId="urn:microsoft.com/office/officeart/2005/8/layout/default"/>
    <dgm:cxn modelId="{4F00394A-4A10-481B-8B64-081778BD9ADF}" type="presParOf" srcId="{A6F62859-59D1-444E-9921-2174952B7821}" destId="{D32FA3CB-CC79-4B70-807C-1737F2EF9B71}" srcOrd="2" destOrd="0" presId="urn:microsoft.com/office/officeart/2005/8/layout/default"/>
    <dgm:cxn modelId="{22DE65D3-FFA8-44C1-9316-695CE622DDD4}" type="presParOf" srcId="{A6F62859-59D1-444E-9921-2174952B7821}" destId="{903F7E2A-844E-4811-BB93-45779985005C}" srcOrd="3" destOrd="0" presId="urn:microsoft.com/office/officeart/2005/8/layout/default"/>
    <dgm:cxn modelId="{F877C7BE-8ABE-428B-81DB-F0E806AACBE0}" type="presParOf" srcId="{A6F62859-59D1-444E-9921-2174952B7821}" destId="{38ACE073-A78D-49A5-8D99-7697608CAD67}" srcOrd="4" destOrd="0" presId="urn:microsoft.com/office/officeart/2005/8/layout/default"/>
    <dgm:cxn modelId="{3E9D886E-B351-4469-B827-19EFC6E31165}" type="presParOf" srcId="{A6F62859-59D1-444E-9921-2174952B7821}" destId="{5F0DFC37-3232-46F6-B768-D6FB9BF04FDE}" srcOrd="5" destOrd="0" presId="urn:microsoft.com/office/officeart/2005/8/layout/default"/>
    <dgm:cxn modelId="{23A49F9A-F03E-4D8D-9355-DFA25C6F56C1}" type="presParOf" srcId="{A6F62859-59D1-444E-9921-2174952B7821}" destId="{91C4A59B-5770-4030-80BE-D2D9BBBDCC68}" srcOrd="6" destOrd="0" presId="urn:microsoft.com/office/officeart/2005/8/layout/default"/>
    <dgm:cxn modelId="{C7F22047-4FB2-461D-B268-CBAE3E34737E}" type="presParOf" srcId="{A6F62859-59D1-444E-9921-2174952B7821}" destId="{8387226B-6BB5-453F-8869-DE1FB1233E07}" srcOrd="7" destOrd="0" presId="urn:microsoft.com/office/officeart/2005/8/layout/default"/>
    <dgm:cxn modelId="{A06ACF90-651F-485D-A2FF-CB4549BCE979}" type="presParOf" srcId="{A6F62859-59D1-444E-9921-2174952B7821}" destId="{DD698593-67AF-4B7A-A4D7-96FF1E7B595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96EE93E-7E15-4FBC-BA15-A83DB1EFA352}"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76AF22B0-E42A-4712-BF62-443A94170B5F}">
      <dgm:prSet phldrT="[文本]" custT="1"/>
      <dgm:spPr/>
      <dgm:t>
        <a:bodyPr/>
        <a:lstStyle/>
        <a:p>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USB 3.0</a:t>
          </a:r>
          <a:endPar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9967ACBF-91CD-4930-A659-F3FA940D9445}" type="parTrans" cxnId="{99F1D6F6-47ED-41FF-B577-79104A9C1883}">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D04812A5-7598-479F-8678-868534CFAFEF}" type="sibTrans" cxnId="{99F1D6F6-47ED-41FF-B577-79104A9C1883}">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29EF30B8-B13E-46F6-9BB0-D8E16786F36B}">
      <dgm:prSet custT="1"/>
      <dgm:spPr/>
      <dgm:t>
        <a:bodyPr bIns="2520000"/>
        <a:lstStyle/>
        <a:p>
          <a:r>
            <a:rPr lang="zh-CN" altLang="en-US" sz="2000">
              <a:latin typeface="Times New Roman" panose="02020603050405020304" pitchFamily="18" charset="0"/>
              <a:ea typeface="微软雅黑" panose="020B0503020204020204" pitchFamily="34" charset="-122"/>
              <a:cs typeface="Times New Roman" panose="02020603050405020304" pitchFamily="18" charset="0"/>
              <a:sym typeface="+mn-lt"/>
            </a:rPr>
            <a:t>全双工</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97C40255-661F-4EA0-A05E-29C581DE878C}" type="parTrans" cxnId="{6474B1A9-29E1-4327-A006-17029367090D}">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3D06A919-C0AF-4451-8409-255A3DD85A93}" type="sibTrans" cxnId="{6474B1A9-29E1-4327-A006-17029367090D}">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4A402DCF-0075-4DB9-9736-362237CFF52E}">
      <dgm:prSet custT="1"/>
      <dgm:spPr/>
      <dgm:t>
        <a:bodyPr/>
        <a:lstStyle/>
        <a:p>
          <a:r>
            <a:rPr lang="en-US" altLang="zh-CN" sz="2000"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Type-C</a:t>
          </a: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F617E1FD-C92F-484C-81AA-295024FE8B00}" type="parTrans" cxnId="{DE9533F8-D6AF-41A7-BE96-C92CD5A1B270}">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E014EAD7-1B82-4BC3-8B06-387E99C50CD8}" type="sibTrans" cxnId="{DE9533F8-D6AF-41A7-BE96-C92CD5A1B270}">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BE053B75-24B1-49D2-A4EC-115B3543059B}">
      <dgm:prSet custT="1"/>
      <dgm:spPr/>
      <dgm:t>
        <a:bodyPr bIns="2520000"/>
        <a:lstStyle/>
        <a:p>
          <a:r>
            <a:rPr lang="zh-CN" altLang="en-US" sz="2000">
              <a:latin typeface="Times New Roman" panose="02020603050405020304" pitchFamily="18" charset="0"/>
              <a:ea typeface="微软雅黑" panose="020B0503020204020204" pitchFamily="34" charset="-122"/>
              <a:cs typeface="Times New Roman" panose="02020603050405020304" pitchFamily="18" charset="0"/>
              <a:sym typeface="+mn-lt"/>
            </a:rPr>
            <a:t>物理接口</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8E1818B9-2290-4E13-A710-65AE64AF107B}" type="parTrans" cxnId="{29AE879A-0C01-440E-BBC3-096714C732E8}">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32B4B882-FCAB-4614-B71F-17124ACD8FDF}" type="sibTrans" cxnId="{29AE879A-0C01-440E-BBC3-096714C732E8}">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F19DEC1A-14A0-4CA5-9FAD-7CADCD8A631D}">
      <dgm:prSet custT="1"/>
      <dgm:spPr/>
      <dgm:t>
        <a:bodyPr bIns="2520000"/>
        <a:lstStyle/>
        <a:p>
          <a:r>
            <a:rPr lang="zh-CN" altLang="en-US" sz="2000" b="1">
              <a:latin typeface="Times New Roman" panose="02020603050405020304" pitchFamily="18" charset="0"/>
              <a:ea typeface="微软雅黑" panose="020B0503020204020204" pitchFamily="34" charset="-122"/>
              <a:cs typeface="Times New Roman" panose="02020603050405020304" pitchFamily="18" charset="0"/>
              <a:sym typeface="+mn-lt"/>
            </a:rPr>
            <a:t>不区分正反面</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0E6A2017-1831-4744-B6DF-262531892EA2}" type="parTrans" cxnId="{D012197C-A2FE-4B71-8FF2-ABA6E470F4B1}">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EF7E58B3-24CF-45CD-B4ED-A5CDF8C0B1B7}" type="sibTrans" cxnId="{D012197C-A2FE-4B71-8FF2-ABA6E470F4B1}">
      <dgm:prSet/>
      <dgm:spPr/>
      <dgm:t>
        <a:bodyPr/>
        <a:lstStyle/>
        <a:p>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dgm:t>
    </dgm:pt>
    <dgm:pt modelId="{2426A1FC-678C-4D4C-9652-240B648FE8F4}" type="pres">
      <dgm:prSet presAssocID="{696EE93E-7E15-4FBC-BA15-A83DB1EFA352}" presName="Name0" presStyleCnt="0">
        <dgm:presLayoutVars>
          <dgm:dir/>
          <dgm:animLvl val="lvl"/>
          <dgm:resizeHandles val="exact"/>
        </dgm:presLayoutVars>
      </dgm:prSet>
      <dgm:spPr/>
    </dgm:pt>
    <dgm:pt modelId="{A37631EF-78AB-4A18-A389-41EF2EFCBC61}" type="pres">
      <dgm:prSet presAssocID="{76AF22B0-E42A-4712-BF62-443A94170B5F}" presName="composite" presStyleCnt="0"/>
      <dgm:spPr/>
    </dgm:pt>
    <dgm:pt modelId="{C53ABEEC-F3A8-40A8-AE17-CDB4F931F36B}" type="pres">
      <dgm:prSet presAssocID="{76AF22B0-E42A-4712-BF62-443A94170B5F}" presName="parTx" presStyleLbl="alignNode1" presStyleIdx="0" presStyleCnt="2">
        <dgm:presLayoutVars>
          <dgm:chMax val="0"/>
          <dgm:chPref val="0"/>
          <dgm:bulletEnabled val="1"/>
        </dgm:presLayoutVars>
      </dgm:prSet>
      <dgm:spPr/>
    </dgm:pt>
    <dgm:pt modelId="{872031D8-48B6-465E-9FB6-A566D20CB963}" type="pres">
      <dgm:prSet presAssocID="{76AF22B0-E42A-4712-BF62-443A94170B5F}" presName="desTx" presStyleLbl="alignAccFollowNode1" presStyleIdx="0" presStyleCnt="2">
        <dgm:presLayoutVars>
          <dgm:bulletEnabled val="1"/>
        </dgm:presLayoutVars>
      </dgm:prSet>
      <dgm:spPr/>
    </dgm:pt>
    <dgm:pt modelId="{B38C57B0-8C4A-4594-B27E-BD0FF1B18BC5}" type="pres">
      <dgm:prSet presAssocID="{D04812A5-7598-479F-8678-868534CFAFEF}" presName="space" presStyleCnt="0"/>
      <dgm:spPr/>
    </dgm:pt>
    <dgm:pt modelId="{943310A7-DA95-4303-8E80-37BBD01EFB0C}" type="pres">
      <dgm:prSet presAssocID="{4A402DCF-0075-4DB9-9736-362237CFF52E}" presName="composite" presStyleCnt="0"/>
      <dgm:spPr/>
    </dgm:pt>
    <dgm:pt modelId="{962996FD-4EF5-4B58-B03B-A8840200AF59}" type="pres">
      <dgm:prSet presAssocID="{4A402DCF-0075-4DB9-9736-362237CFF52E}" presName="parTx" presStyleLbl="alignNode1" presStyleIdx="1" presStyleCnt="2">
        <dgm:presLayoutVars>
          <dgm:chMax val="0"/>
          <dgm:chPref val="0"/>
          <dgm:bulletEnabled val="1"/>
        </dgm:presLayoutVars>
      </dgm:prSet>
      <dgm:spPr/>
    </dgm:pt>
    <dgm:pt modelId="{29FA2AA6-14F6-4FD2-9678-196B9DCF80F5}" type="pres">
      <dgm:prSet presAssocID="{4A402DCF-0075-4DB9-9736-362237CFF52E}" presName="desTx" presStyleLbl="alignAccFollowNode1" presStyleIdx="1" presStyleCnt="2">
        <dgm:presLayoutVars>
          <dgm:bulletEnabled val="1"/>
        </dgm:presLayoutVars>
      </dgm:prSet>
      <dgm:spPr/>
    </dgm:pt>
  </dgm:ptLst>
  <dgm:cxnLst>
    <dgm:cxn modelId="{C201B25F-C9EE-49BC-969D-116F697F6625}" type="presOf" srcId="{76AF22B0-E42A-4712-BF62-443A94170B5F}" destId="{C53ABEEC-F3A8-40A8-AE17-CDB4F931F36B}" srcOrd="0" destOrd="0" presId="urn:microsoft.com/office/officeart/2005/8/layout/hList1"/>
    <dgm:cxn modelId="{F0365242-7F03-48D1-8553-53670298DA7F}" type="presOf" srcId="{F19DEC1A-14A0-4CA5-9FAD-7CADCD8A631D}" destId="{29FA2AA6-14F6-4FD2-9678-196B9DCF80F5}" srcOrd="0" destOrd="1" presId="urn:microsoft.com/office/officeart/2005/8/layout/hList1"/>
    <dgm:cxn modelId="{D012197C-A2FE-4B71-8FF2-ABA6E470F4B1}" srcId="{4A402DCF-0075-4DB9-9736-362237CFF52E}" destId="{F19DEC1A-14A0-4CA5-9FAD-7CADCD8A631D}" srcOrd="1" destOrd="0" parTransId="{0E6A2017-1831-4744-B6DF-262531892EA2}" sibTransId="{EF7E58B3-24CF-45CD-B4ED-A5CDF8C0B1B7}"/>
    <dgm:cxn modelId="{29AE879A-0C01-440E-BBC3-096714C732E8}" srcId="{4A402DCF-0075-4DB9-9736-362237CFF52E}" destId="{BE053B75-24B1-49D2-A4EC-115B3543059B}" srcOrd="0" destOrd="0" parTransId="{8E1818B9-2290-4E13-A710-65AE64AF107B}" sibTransId="{32B4B882-FCAB-4614-B71F-17124ACD8FDF}"/>
    <dgm:cxn modelId="{6474B1A9-29E1-4327-A006-17029367090D}" srcId="{76AF22B0-E42A-4712-BF62-443A94170B5F}" destId="{29EF30B8-B13E-46F6-9BB0-D8E16786F36B}" srcOrd="0" destOrd="0" parTransId="{97C40255-661F-4EA0-A05E-29C581DE878C}" sibTransId="{3D06A919-C0AF-4451-8409-255A3DD85A93}"/>
    <dgm:cxn modelId="{E13D1BC1-EB70-42DD-86E1-1B826344F568}" type="presOf" srcId="{4A402DCF-0075-4DB9-9736-362237CFF52E}" destId="{962996FD-4EF5-4B58-B03B-A8840200AF59}" srcOrd="0" destOrd="0" presId="urn:microsoft.com/office/officeart/2005/8/layout/hList1"/>
    <dgm:cxn modelId="{607456CE-5224-4E27-87B5-3EDED34008F8}" type="presOf" srcId="{BE053B75-24B1-49D2-A4EC-115B3543059B}" destId="{29FA2AA6-14F6-4FD2-9678-196B9DCF80F5}" srcOrd="0" destOrd="0" presId="urn:microsoft.com/office/officeart/2005/8/layout/hList1"/>
    <dgm:cxn modelId="{35612DF5-C232-484F-A3B5-11D6C9FAAE00}" type="presOf" srcId="{29EF30B8-B13E-46F6-9BB0-D8E16786F36B}" destId="{872031D8-48B6-465E-9FB6-A566D20CB963}" srcOrd="0" destOrd="0" presId="urn:microsoft.com/office/officeart/2005/8/layout/hList1"/>
    <dgm:cxn modelId="{99F1D6F6-47ED-41FF-B577-79104A9C1883}" srcId="{696EE93E-7E15-4FBC-BA15-A83DB1EFA352}" destId="{76AF22B0-E42A-4712-BF62-443A94170B5F}" srcOrd="0" destOrd="0" parTransId="{9967ACBF-91CD-4930-A659-F3FA940D9445}" sibTransId="{D04812A5-7598-479F-8678-868534CFAFEF}"/>
    <dgm:cxn modelId="{DE9533F8-D6AF-41A7-BE96-C92CD5A1B270}" srcId="{696EE93E-7E15-4FBC-BA15-A83DB1EFA352}" destId="{4A402DCF-0075-4DB9-9736-362237CFF52E}" srcOrd="1" destOrd="0" parTransId="{F617E1FD-C92F-484C-81AA-295024FE8B00}" sibTransId="{E014EAD7-1B82-4BC3-8B06-387E99C50CD8}"/>
    <dgm:cxn modelId="{D258CBF8-6253-4AC8-AE0B-86B348B035CC}" type="presOf" srcId="{696EE93E-7E15-4FBC-BA15-A83DB1EFA352}" destId="{2426A1FC-678C-4D4C-9652-240B648FE8F4}" srcOrd="0" destOrd="0" presId="urn:microsoft.com/office/officeart/2005/8/layout/hList1"/>
    <dgm:cxn modelId="{7A0E0D2E-FEA4-44D1-80ED-CB3D094B5909}" type="presParOf" srcId="{2426A1FC-678C-4D4C-9652-240B648FE8F4}" destId="{A37631EF-78AB-4A18-A389-41EF2EFCBC61}" srcOrd="0" destOrd="0" presId="urn:microsoft.com/office/officeart/2005/8/layout/hList1"/>
    <dgm:cxn modelId="{AEA647E1-53B7-403F-BA1C-8402829F4600}" type="presParOf" srcId="{A37631EF-78AB-4A18-A389-41EF2EFCBC61}" destId="{C53ABEEC-F3A8-40A8-AE17-CDB4F931F36B}" srcOrd="0" destOrd="0" presId="urn:microsoft.com/office/officeart/2005/8/layout/hList1"/>
    <dgm:cxn modelId="{D7745CFA-E40C-43A3-AFEE-F98E56F91480}" type="presParOf" srcId="{A37631EF-78AB-4A18-A389-41EF2EFCBC61}" destId="{872031D8-48B6-465E-9FB6-A566D20CB963}" srcOrd="1" destOrd="0" presId="urn:microsoft.com/office/officeart/2005/8/layout/hList1"/>
    <dgm:cxn modelId="{9AA91A84-B551-452F-8C8F-5DFA20487549}" type="presParOf" srcId="{2426A1FC-678C-4D4C-9652-240B648FE8F4}" destId="{B38C57B0-8C4A-4594-B27E-BD0FF1B18BC5}" srcOrd="1" destOrd="0" presId="urn:microsoft.com/office/officeart/2005/8/layout/hList1"/>
    <dgm:cxn modelId="{73761778-0FEE-43B9-9CD7-82E5D6A456F5}" type="presParOf" srcId="{2426A1FC-678C-4D4C-9652-240B648FE8F4}" destId="{943310A7-DA95-4303-8E80-37BBD01EFB0C}" srcOrd="2" destOrd="0" presId="urn:microsoft.com/office/officeart/2005/8/layout/hList1"/>
    <dgm:cxn modelId="{F0C128B5-3F9E-4284-ABEA-A0C37A4DDB7A}" type="presParOf" srcId="{943310A7-DA95-4303-8E80-37BBD01EFB0C}" destId="{962996FD-4EF5-4B58-B03B-A8840200AF59}" srcOrd="0" destOrd="0" presId="urn:microsoft.com/office/officeart/2005/8/layout/hList1"/>
    <dgm:cxn modelId="{9344890E-B229-40C9-940E-F5F48FAE8C5E}" type="presParOf" srcId="{943310A7-DA95-4303-8E80-37BBD01EFB0C}" destId="{29FA2AA6-14F6-4FD2-9678-196B9DCF80F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BE1FE6-1C9B-47D1-9CCB-0E62146A0F4F}"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zh-CN" altLang="en-US"/>
        </a:p>
      </dgm:t>
    </dgm:pt>
    <dgm:pt modelId="{92ABDE0E-13C7-410E-A037-890E7AB8D16D}">
      <dgm:prSet phldrT="[文本]"/>
      <dgm:spPr/>
      <dgm:t>
        <a:bodyPr/>
        <a:lstStyle/>
        <a:p>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总线带宽：总线所能达到的</a:t>
          </a:r>
          <a:r>
            <a:rPr lang="zh-CN" altLang="en-US" b="1" dirty="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最高</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传输速率</a:t>
          </a:r>
          <a:endPar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gm:t>
    </dgm:pt>
    <dgm:pt modelId="{F6756959-178C-4B0A-8762-58090CABE5C1}" type="parTrans" cxnId="{AF0BFB51-E9EF-40D0-BE2C-FB1F7DA52626}">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2AF40DB9-E5B0-492A-83BA-86D373BD0953}" type="sibTrans" cxnId="{AF0BFB51-E9EF-40D0-BE2C-FB1F7DA52626}">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85C0329C-913B-4CD2-AB11-A0DB3034B293}">
      <dgm:prSet/>
      <dgm:spPr/>
      <dgm:t>
        <a:bodyPr/>
        <a:lstStyle/>
        <a:p>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单位：</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M</a:t>
          </a:r>
          <a:r>
            <a:rPr lang="en-US" altLang="zh-CN" sz="21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B</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/s </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或 </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G</a:t>
          </a:r>
          <a:r>
            <a:rPr lang="en-US" altLang="zh-CN" sz="21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B</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/s</a:t>
          </a:r>
          <a:endParaRPr lang="en-US" altLang="zh-CN" sz="21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CBA1FD47-4C3C-41EC-B6C5-68549C0A16B6}" type="parTrans" cxnId="{7E044632-1621-422E-95E9-B2F253477CA1}">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D711B93C-9F45-466E-BBB4-8329B4D7C289}" type="sibTrans" cxnId="{7E044632-1621-422E-95E9-B2F253477CA1}">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15CD5180-7D36-4C1C-A5D1-8B8352B224AF}">
      <dgm:prSet/>
      <dgm:spPr/>
      <dgm:t>
        <a:bodyPr/>
        <a:lstStyle/>
        <a:p>
          <a:r>
            <a:rPr lang="zh-CN" altLang="en-US" sz="2100" b="1" kern="1200" dirty="0">
              <a:solidFill>
                <a:srgbClr val="FF0000"/>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总线带宽</a:t>
          </a:r>
          <a:r>
            <a:rPr lang="zh-CN" altLang="en-US"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a:t>
          </a:r>
          <a:r>
            <a:rPr lang="en-US" altLang="zh-CN" sz="2100" b="1" i="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r</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 </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 </a:t>
          </a:r>
          <a:r>
            <a:rPr lang="en-US" altLang="zh-CN" sz="2100" b="1"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f</a:t>
          </a:r>
          <a:endParaRPr lang="en-US" altLang="zh-CN" sz="21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A43C195E-6120-4FC7-A143-1B7519A50F89}" type="parTrans" cxnId="{5875862A-9070-4C0C-86D4-45CB7F74BD82}">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303C62E4-9467-498E-B21C-971A70A1283B}" type="sibTrans" cxnId="{5875862A-9070-4C0C-86D4-45CB7F74BD82}">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E7BB276B-F79C-408C-B3F9-6269912C5E6A}">
      <dgm:prSet/>
      <dgm:spPr/>
      <dgm:t>
        <a:bodyPr/>
        <a:lstStyle/>
        <a:p>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并不是所有的总线都有高速数据传输为设计目标</a:t>
          </a:r>
          <a:endParaRPr lang="en-US" altLang="zh-CN" sz="21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9BD46930-FE5B-4DD1-B32E-E42DF659F04F}" type="parTrans" cxnId="{AEC2C83F-18E2-42F3-8A0F-48F85FEC36E9}">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B0550B7A-4FE3-4766-9E48-74C1F7763922}" type="sibTrans" cxnId="{AEC2C83F-18E2-42F3-8A0F-48F85FEC36E9}">
      <dgm:prSet/>
      <dgm:spPr/>
      <dgm:t>
        <a:bodyPr/>
        <a:lstStyle/>
        <a:p>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dgm:t>
    </dgm:pt>
    <dgm:pt modelId="{B8D14114-24F7-4F7C-A8CA-A7B1653D91E8}">
      <dgm:prSet custT="1"/>
      <dgm:spPr/>
      <dgm:t>
        <a:bodyPr/>
        <a:lstStyle/>
        <a:p>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：总线在</a:t>
          </a:r>
          <a:r>
            <a:rPr lang="zh-CN" altLang="en-US"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同一个时钟周期</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内能并行传送的</a:t>
          </a:r>
          <a:r>
            <a:rPr lang="zh-CN" altLang="en-US" sz="21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字节数</a:t>
          </a:r>
          <a:endParaRPr lang="en-US" altLang="zh-CN" sz="21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979354E8-0E4C-4989-B4F0-56E6746160F4}" type="parTrans" cxnId="{452330AB-448A-4D60-A9A7-ED63DE9AEE90}">
      <dgm:prSet/>
      <dgm:spPr/>
      <dgm:t>
        <a:bodyPr/>
        <a:lstStyle/>
        <a:p>
          <a:endParaRPr lang="zh-CN" altLang="en-US"/>
        </a:p>
      </dgm:t>
    </dgm:pt>
    <dgm:pt modelId="{272A3595-6A4F-4163-9433-64408B337A66}" type="sibTrans" cxnId="{452330AB-448A-4D60-A9A7-ED63DE9AEE90}">
      <dgm:prSet/>
      <dgm:spPr/>
      <dgm:t>
        <a:bodyPr/>
        <a:lstStyle/>
        <a:p>
          <a:endParaRPr lang="zh-CN" altLang="en-US"/>
        </a:p>
      </dgm:t>
    </dgm:pt>
    <dgm:pt modelId="{8DDD7439-3DAF-4D97-8D38-48A5E97DC21A}">
      <dgm:prSet/>
      <dgm:spPr/>
      <dgm:t>
        <a:bodyPr/>
        <a:lstStyle/>
        <a:p>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zh-CN" altLang="en-US" sz="2100" b="0" i="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总线时钟周期</a:t>
          </a:r>
          <a:endPar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6ED0AEEE-D301-4B57-8814-82F0C343A42E}" type="parTrans" cxnId="{67F44FA2-3A29-4DCC-897F-0DC036A214B2}">
      <dgm:prSet/>
      <dgm:spPr/>
      <dgm:t>
        <a:bodyPr/>
        <a:lstStyle/>
        <a:p>
          <a:endParaRPr lang="zh-CN" altLang="en-US"/>
        </a:p>
      </dgm:t>
    </dgm:pt>
    <dgm:pt modelId="{12DAC429-99BB-47D1-BB4F-E86EFB78ACFF}" type="sibTrans" cxnId="{67F44FA2-3A29-4DCC-897F-0DC036A214B2}">
      <dgm:prSet/>
      <dgm:spPr/>
      <dgm:t>
        <a:bodyPr/>
        <a:lstStyle/>
        <a:p>
          <a:endParaRPr lang="zh-CN" altLang="en-US"/>
        </a:p>
      </dgm:t>
    </dgm:pt>
    <dgm:pt modelId="{9C6925E4-2AF4-4DE7-896A-776F64D57B60}">
      <dgm:prSet custT="1"/>
      <dgm:spPr/>
      <dgm:t>
        <a:bodyPr/>
        <a:lstStyle/>
        <a:p>
          <a:r>
            <a:rPr lang="zh-CN" altLang="en-US" sz="2100" b="1" kern="1200" dirty="0">
              <a:solidFill>
                <a:srgbClr val="FF0000"/>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总线频率</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f</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1 / </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p>
      </dgm:t>
    </dgm:pt>
    <dgm:pt modelId="{0910F974-024F-455D-8E06-3B8405378A5C}" type="parTrans" cxnId="{23E2F1F0-EB12-45C7-B17D-2EAC3DE007AB}">
      <dgm:prSet/>
      <dgm:spPr/>
      <dgm:t>
        <a:bodyPr/>
        <a:lstStyle/>
        <a:p>
          <a:endParaRPr lang="zh-CN" altLang="en-US"/>
        </a:p>
      </dgm:t>
    </dgm:pt>
    <dgm:pt modelId="{F052F996-0E1B-4816-BFE2-8230E9181B55}" type="sibTrans" cxnId="{23E2F1F0-EB12-45C7-B17D-2EAC3DE007AB}">
      <dgm:prSet/>
      <dgm:spPr/>
      <dgm:t>
        <a:bodyPr/>
        <a:lstStyle/>
        <a:p>
          <a:endParaRPr lang="zh-CN" altLang="en-US"/>
        </a:p>
      </dgm:t>
    </dgm:pt>
    <dgm:pt modelId="{D4FD8DF5-3134-413F-80B5-86CB71BC3D15}" type="pres">
      <dgm:prSet presAssocID="{33BE1FE6-1C9B-47D1-9CCB-0E62146A0F4F}" presName="linear" presStyleCnt="0">
        <dgm:presLayoutVars>
          <dgm:dir/>
          <dgm:animLvl val="lvl"/>
          <dgm:resizeHandles val="exact"/>
        </dgm:presLayoutVars>
      </dgm:prSet>
      <dgm:spPr/>
    </dgm:pt>
    <dgm:pt modelId="{BA9F5A92-2EA4-4A7F-9303-CBAEC3B5F5C9}" type="pres">
      <dgm:prSet presAssocID="{92ABDE0E-13C7-410E-A037-890E7AB8D16D}" presName="parentLin" presStyleCnt="0"/>
      <dgm:spPr/>
    </dgm:pt>
    <dgm:pt modelId="{590D9CA3-DFF4-4E27-B89B-35E83839A3ED}" type="pres">
      <dgm:prSet presAssocID="{92ABDE0E-13C7-410E-A037-890E7AB8D16D}" presName="parentLeftMargin" presStyleLbl="node1" presStyleIdx="0" presStyleCnt="1"/>
      <dgm:spPr/>
    </dgm:pt>
    <dgm:pt modelId="{7A2083A0-500C-4454-A115-E592BB52D164}" type="pres">
      <dgm:prSet presAssocID="{92ABDE0E-13C7-410E-A037-890E7AB8D16D}" presName="parentText" presStyleLbl="node1" presStyleIdx="0" presStyleCnt="1">
        <dgm:presLayoutVars>
          <dgm:chMax val="0"/>
          <dgm:bulletEnabled val="1"/>
        </dgm:presLayoutVars>
      </dgm:prSet>
      <dgm:spPr/>
    </dgm:pt>
    <dgm:pt modelId="{A156237C-3BF5-4AA1-8C5F-FF9A4FA0C3EA}" type="pres">
      <dgm:prSet presAssocID="{92ABDE0E-13C7-410E-A037-890E7AB8D16D}" presName="negativeSpace" presStyleCnt="0"/>
      <dgm:spPr/>
    </dgm:pt>
    <dgm:pt modelId="{556BF30E-F01F-4440-A814-D46A3E926460}" type="pres">
      <dgm:prSet presAssocID="{92ABDE0E-13C7-410E-A037-890E7AB8D16D}" presName="childText" presStyleLbl="conFgAcc1" presStyleIdx="0" presStyleCnt="1">
        <dgm:presLayoutVars>
          <dgm:bulletEnabled val="1"/>
        </dgm:presLayoutVars>
      </dgm:prSet>
      <dgm:spPr/>
    </dgm:pt>
  </dgm:ptLst>
  <dgm:cxnLst>
    <dgm:cxn modelId="{6F375A03-3533-448F-9255-10803265FC4C}" type="presOf" srcId="{9C6925E4-2AF4-4DE7-896A-776F64D57B60}" destId="{556BF30E-F01F-4440-A814-D46A3E926460}" srcOrd="0" destOrd="4" presId="urn:microsoft.com/office/officeart/2005/8/layout/list1"/>
    <dgm:cxn modelId="{9D2ABD05-4F7D-44F8-AF81-6CB8221FE236}" type="presOf" srcId="{8DDD7439-3DAF-4D97-8D38-48A5E97DC21A}" destId="{556BF30E-F01F-4440-A814-D46A3E926460}" srcOrd="0" destOrd="3" presId="urn:microsoft.com/office/officeart/2005/8/layout/list1"/>
    <dgm:cxn modelId="{58962317-C659-4C63-9947-0E44EAA2CDDF}" type="presOf" srcId="{B8D14114-24F7-4F7C-A8CA-A7B1653D91E8}" destId="{556BF30E-F01F-4440-A814-D46A3E926460}" srcOrd="0" destOrd="2" presId="urn:microsoft.com/office/officeart/2005/8/layout/list1"/>
    <dgm:cxn modelId="{5875862A-9070-4C0C-86D4-45CB7F74BD82}" srcId="{92ABDE0E-13C7-410E-A037-890E7AB8D16D}" destId="{15CD5180-7D36-4C1C-A5D1-8B8352B224AF}" srcOrd="1" destOrd="0" parTransId="{A43C195E-6120-4FC7-A143-1B7519A50F89}" sibTransId="{303C62E4-9467-498E-B21C-971A70A1283B}"/>
    <dgm:cxn modelId="{7E044632-1621-422E-95E9-B2F253477CA1}" srcId="{92ABDE0E-13C7-410E-A037-890E7AB8D16D}" destId="{85C0329C-913B-4CD2-AB11-A0DB3034B293}" srcOrd="0" destOrd="0" parTransId="{CBA1FD47-4C3C-41EC-B6C5-68549C0A16B6}" sibTransId="{D711B93C-9F45-466E-BBB4-8329B4D7C289}"/>
    <dgm:cxn modelId="{AEC2C83F-18E2-42F3-8A0F-48F85FEC36E9}" srcId="{92ABDE0E-13C7-410E-A037-890E7AB8D16D}" destId="{E7BB276B-F79C-408C-B3F9-6269912C5E6A}" srcOrd="3" destOrd="0" parTransId="{9BD46930-FE5B-4DD1-B32E-E42DF659F04F}" sibTransId="{B0550B7A-4FE3-4766-9E48-74C1F7763922}"/>
    <dgm:cxn modelId="{E9F1B670-462E-48A3-A94F-0FF93143BFE1}" type="presOf" srcId="{92ABDE0E-13C7-410E-A037-890E7AB8D16D}" destId="{590D9CA3-DFF4-4E27-B89B-35E83839A3ED}" srcOrd="0" destOrd="0" presId="urn:microsoft.com/office/officeart/2005/8/layout/list1"/>
    <dgm:cxn modelId="{AF0BFB51-E9EF-40D0-BE2C-FB1F7DA52626}" srcId="{33BE1FE6-1C9B-47D1-9CCB-0E62146A0F4F}" destId="{92ABDE0E-13C7-410E-A037-890E7AB8D16D}" srcOrd="0" destOrd="0" parTransId="{F6756959-178C-4B0A-8762-58090CABE5C1}" sibTransId="{2AF40DB9-E5B0-492A-83BA-86D373BD0953}"/>
    <dgm:cxn modelId="{67F44FA2-3A29-4DCC-897F-0DC036A214B2}" srcId="{15CD5180-7D36-4C1C-A5D1-8B8352B224AF}" destId="{8DDD7439-3DAF-4D97-8D38-48A5E97DC21A}" srcOrd="1" destOrd="0" parTransId="{6ED0AEEE-D301-4B57-8814-82F0C343A42E}" sibTransId="{12DAC429-99BB-47D1-BB4F-E86EFB78ACFF}"/>
    <dgm:cxn modelId="{C42D6EA9-40B6-4900-9C2B-0A69E263BDF6}" type="presOf" srcId="{E7BB276B-F79C-408C-B3F9-6269912C5E6A}" destId="{556BF30E-F01F-4440-A814-D46A3E926460}" srcOrd="0" destOrd="5" presId="urn:microsoft.com/office/officeart/2005/8/layout/list1"/>
    <dgm:cxn modelId="{452330AB-448A-4D60-A9A7-ED63DE9AEE90}" srcId="{15CD5180-7D36-4C1C-A5D1-8B8352B224AF}" destId="{B8D14114-24F7-4F7C-A8CA-A7B1653D91E8}" srcOrd="0" destOrd="0" parTransId="{979354E8-0E4C-4989-B4F0-56E6746160F4}" sibTransId="{272A3595-6A4F-4163-9433-64408B337A66}"/>
    <dgm:cxn modelId="{371C21C2-3B5C-40F6-8A84-9F07648EEA79}" type="presOf" srcId="{33BE1FE6-1C9B-47D1-9CCB-0E62146A0F4F}" destId="{D4FD8DF5-3134-413F-80B5-86CB71BC3D15}" srcOrd="0" destOrd="0" presId="urn:microsoft.com/office/officeart/2005/8/layout/list1"/>
    <dgm:cxn modelId="{E3F211EE-4231-4032-9502-3C2D6A78E104}" type="presOf" srcId="{92ABDE0E-13C7-410E-A037-890E7AB8D16D}" destId="{7A2083A0-500C-4454-A115-E592BB52D164}" srcOrd="1" destOrd="0" presId="urn:microsoft.com/office/officeart/2005/8/layout/list1"/>
    <dgm:cxn modelId="{FF5D30F0-7CE2-48B0-AB01-EDFFA2614CAB}" type="presOf" srcId="{15CD5180-7D36-4C1C-A5D1-8B8352B224AF}" destId="{556BF30E-F01F-4440-A814-D46A3E926460}" srcOrd="0" destOrd="1" presId="urn:microsoft.com/office/officeart/2005/8/layout/list1"/>
    <dgm:cxn modelId="{23E2F1F0-EB12-45C7-B17D-2EAC3DE007AB}" srcId="{92ABDE0E-13C7-410E-A037-890E7AB8D16D}" destId="{9C6925E4-2AF4-4DE7-896A-776F64D57B60}" srcOrd="2" destOrd="0" parTransId="{0910F974-024F-455D-8E06-3B8405378A5C}" sibTransId="{F052F996-0E1B-4816-BFE2-8230E9181B55}"/>
    <dgm:cxn modelId="{9C7DCFF2-67C7-40E2-8F32-A8D621BF5587}" type="presOf" srcId="{85C0329C-913B-4CD2-AB11-A0DB3034B293}" destId="{556BF30E-F01F-4440-A814-D46A3E926460}" srcOrd="0" destOrd="0" presId="urn:microsoft.com/office/officeart/2005/8/layout/list1"/>
    <dgm:cxn modelId="{EA6F59EF-64D6-4645-B83E-AD0C2BD5B61F}" type="presParOf" srcId="{D4FD8DF5-3134-413F-80B5-86CB71BC3D15}" destId="{BA9F5A92-2EA4-4A7F-9303-CBAEC3B5F5C9}" srcOrd="0" destOrd="0" presId="urn:microsoft.com/office/officeart/2005/8/layout/list1"/>
    <dgm:cxn modelId="{37BF5F32-6C56-405D-88B1-D7A742C9498C}" type="presParOf" srcId="{BA9F5A92-2EA4-4A7F-9303-CBAEC3B5F5C9}" destId="{590D9CA3-DFF4-4E27-B89B-35E83839A3ED}" srcOrd="0" destOrd="0" presId="urn:microsoft.com/office/officeart/2005/8/layout/list1"/>
    <dgm:cxn modelId="{C6156F73-1A39-4CD2-AF4E-45FA9B8F09D9}" type="presParOf" srcId="{BA9F5A92-2EA4-4A7F-9303-CBAEC3B5F5C9}" destId="{7A2083A0-500C-4454-A115-E592BB52D164}" srcOrd="1" destOrd="0" presId="urn:microsoft.com/office/officeart/2005/8/layout/list1"/>
    <dgm:cxn modelId="{A15AAFED-92D8-4856-8A0D-59D33C4FCEE0}" type="presParOf" srcId="{D4FD8DF5-3134-413F-80B5-86CB71BC3D15}" destId="{A156237C-3BF5-4AA1-8C5F-FF9A4FA0C3EA}" srcOrd="1" destOrd="0" presId="urn:microsoft.com/office/officeart/2005/8/layout/list1"/>
    <dgm:cxn modelId="{71FD9853-DAF1-4694-99BF-8BFEEAC881E5}" type="presParOf" srcId="{D4FD8DF5-3134-413F-80B5-86CB71BC3D15}" destId="{556BF30E-F01F-4440-A814-D46A3E92646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4854BE-CE8C-4D1E-BFA3-125AD9DD169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038D5B09-5053-4131-AC1B-03F985A9CFA2}">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定义</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BF3E289-1EC4-4AF3-9170-B26DFD529B55}" type="parTrans" cxnId="{186CBE5C-25BF-4A44-9B6A-3845A6586C2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569D621-D362-4BF3-A8AA-142FD710E899}" type="sibTrans" cxnId="{186CBE5C-25BF-4A44-9B6A-3845A6586C2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CAC5A58-6555-483D-AEA0-078B8434C565}">
      <dgm:prSet custT="1"/>
      <dgm:spPr/>
      <dgm:t>
        <a:bodyPr/>
        <a:lstStyle/>
        <a:p>
          <a:r>
            <a:rPr lang="zh-CN" altLang="en-US" sz="2000" dirty="0">
              <a:latin typeface="微软雅黑" panose="020B0503020204020204" pitchFamily="34" charset="-122"/>
              <a:ea typeface="微软雅黑" panose="020B0503020204020204" pitchFamily="34" charset="-122"/>
              <a:sym typeface="+mn-lt"/>
            </a:rPr>
            <a:t>外围设备和总线的连接部件称为适配器</a:t>
          </a:r>
          <a:endParaRPr lang="en-US" altLang="zh-CN" sz="2000" dirty="0">
            <a:latin typeface="微软雅黑" panose="020B0503020204020204" pitchFamily="34" charset="-122"/>
            <a:ea typeface="微软雅黑" panose="020B0503020204020204" pitchFamily="34" charset="-122"/>
            <a:sym typeface="+mn-lt"/>
          </a:endParaRPr>
        </a:p>
      </dgm:t>
    </dgm:pt>
    <dgm:pt modelId="{6AEB4EDA-EA33-437D-AE0F-47A2C0C4948D}" type="parTrans" cxnId="{66BE24AE-3948-4219-B1D1-7DFDF6F54C3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1F7E041-490E-42E1-97FE-24E498F94927}" type="sibTrans" cxnId="{66BE24AE-3948-4219-B1D1-7DFDF6F54C39}">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C6206A8-8D62-4109-8F0D-A967119BA916}">
      <dgm:prSet custT="1"/>
      <dgm:spPr/>
      <dgm:t>
        <a:bodyPr/>
        <a:lstStyle/>
        <a:p>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功能</a:t>
          </a:r>
          <a:endParaRPr lang="en-US" altLang="zh-CN"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185BE72F-C74A-45A6-9A64-B0BF4030CFAD}" type="parTrans" cxnId="{075A5FC4-8F26-4F11-9331-305340249B3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1D93889-4E16-4681-837B-379940521995}" type="sibTrans" cxnId="{075A5FC4-8F26-4F11-9331-305340249B3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8146245-FC8C-447F-83F2-84D9545920B2}">
      <dgm:prSet custT="1"/>
      <dgm:spPr/>
      <dgm:t>
        <a:bodyPr bIns="720000"/>
        <a:lstStyle/>
        <a:p>
          <a:r>
            <a:rPr lang="zh-CN" altLang="en-US" sz="2000" dirty="0">
              <a:latin typeface="微软雅黑" panose="020B0503020204020204" pitchFamily="34" charset="-122"/>
              <a:ea typeface="微软雅黑" panose="020B0503020204020204" pitchFamily="34" charset="-122"/>
              <a:sym typeface="+mn-lt"/>
            </a:rPr>
            <a:t>完成</a:t>
          </a:r>
          <a:r>
            <a:rPr lang="zh-CN" altLang="en-US" sz="2000" b="1" dirty="0">
              <a:solidFill>
                <a:srgbClr val="0070C0"/>
              </a:solidFill>
              <a:latin typeface="微软雅黑" panose="020B0503020204020204" pitchFamily="34" charset="-122"/>
              <a:ea typeface="微软雅黑" panose="020B0503020204020204" pitchFamily="34" charset="-122"/>
              <a:sym typeface="+mn-lt"/>
            </a:rPr>
            <a:t>高速</a:t>
          </a:r>
          <a:r>
            <a:rPr lang="en-US" altLang="zh-CN" sz="2000" b="1" dirty="0">
              <a:solidFill>
                <a:srgbClr val="0070C0"/>
              </a:solidFill>
              <a:latin typeface="微软雅黑" panose="020B0503020204020204" pitchFamily="34" charset="-122"/>
              <a:ea typeface="微软雅黑" panose="020B0503020204020204" pitchFamily="34" charset="-122"/>
              <a:sym typeface="+mn-lt"/>
            </a:rPr>
            <a:t>CPU</a:t>
          </a:r>
          <a:r>
            <a:rPr lang="zh-CN" altLang="en-US" sz="2000" dirty="0">
              <a:latin typeface="微软雅黑" panose="020B0503020204020204" pitchFamily="34" charset="-122"/>
              <a:ea typeface="微软雅黑" panose="020B0503020204020204" pitchFamily="34" charset="-122"/>
              <a:sym typeface="+mn-lt"/>
            </a:rPr>
            <a:t>和</a:t>
          </a:r>
          <a:r>
            <a:rPr lang="zh-CN" altLang="en-US" sz="2000" b="1" dirty="0">
              <a:solidFill>
                <a:srgbClr val="0070C0"/>
              </a:solidFill>
              <a:latin typeface="微软雅黑" panose="020B0503020204020204" pitchFamily="34" charset="-122"/>
              <a:ea typeface="微软雅黑" panose="020B0503020204020204" pitchFamily="34" charset="-122"/>
              <a:sym typeface="+mn-lt"/>
            </a:rPr>
            <a:t>低速外设</a:t>
          </a:r>
          <a:r>
            <a:rPr lang="zh-CN" altLang="en-US" sz="2000" dirty="0">
              <a:latin typeface="微软雅黑" panose="020B0503020204020204" pitchFamily="34" charset="-122"/>
              <a:ea typeface="微软雅黑" panose="020B0503020204020204" pitchFamily="34" charset="-122"/>
              <a:sym typeface="+mn-lt"/>
            </a:rPr>
            <a:t>之间的数据传送和控制</a:t>
          </a:r>
          <a:endParaRPr lang="en-US" altLang="zh-CN" sz="2000" dirty="0">
            <a:latin typeface="微软雅黑" panose="020B0503020204020204" pitchFamily="34" charset="-122"/>
            <a:ea typeface="微软雅黑" panose="020B0503020204020204" pitchFamily="34" charset="-122"/>
            <a:sym typeface="+mn-lt"/>
          </a:endParaRPr>
        </a:p>
      </dgm:t>
    </dgm:pt>
    <dgm:pt modelId="{7167E545-0516-4257-A049-62AD3CE061A4}" type="parTrans" cxnId="{DC9FC6E9-AE56-4206-9188-4348FADD8FD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5605F11-6F78-4FC7-83A4-15BB5E995020}" type="sibTrans" cxnId="{DC9FC6E9-AE56-4206-9188-4348FADD8FD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3229678-F1F4-4D65-BABD-3E004AB1B057}">
      <dgm:prSet custT="1"/>
      <dgm:spPr/>
      <dgm:t>
        <a:bodyPr bIns="720000"/>
        <a:lstStyle/>
        <a:p>
          <a:r>
            <a:rPr lang="zh-CN" altLang="en-US" sz="2000" dirty="0">
              <a:latin typeface="微软雅黑" panose="020B0503020204020204" pitchFamily="34" charset="-122"/>
              <a:ea typeface="微软雅黑" panose="020B0503020204020204" pitchFamily="34" charset="-122"/>
              <a:sym typeface="+mn-lt"/>
            </a:rPr>
            <a:t>实现传输速率匹配和同步</a:t>
          </a:r>
          <a:endParaRPr lang="en-US" altLang="zh-CN" sz="2000" dirty="0">
            <a:latin typeface="微软雅黑" panose="020B0503020204020204" pitchFamily="34" charset="-122"/>
            <a:ea typeface="微软雅黑" panose="020B0503020204020204" pitchFamily="34" charset="-122"/>
            <a:sym typeface="+mn-lt"/>
          </a:endParaRPr>
        </a:p>
      </dgm:t>
    </dgm:pt>
    <dgm:pt modelId="{BB0299C2-2C79-45CB-BABD-399C3AE6ADEB}" type="parTrans" cxnId="{88A7FDC1-171D-4D7F-912D-5577A0E4259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A716DAD-8B59-4559-BFFE-BE63613ABC4B}" type="sibTrans" cxnId="{88A7FDC1-171D-4D7F-912D-5577A0E4259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47DBEC83-827B-4926-8D34-C9A68452CE08}">
      <dgm:prSet custT="1"/>
      <dgm:spPr/>
      <dgm:t>
        <a:bodyPr bIns="720000"/>
        <a:lstStyle/>
        <a:p>
          <a:r>
            <a:rPr lang="zh-CN" altLang="en-US" sz="2000" b="1" dirty="0">
              <a:solidFill>
                <a:srgbClr val="00B050"/>
              </a:solidFill>
              <a:latin typeface="微软雅黑" panose="020B0503020204020204" pitchFamily="34" charset="-122"/>
              <a:ea typeface="微软雅黑" panose="020B0503020204020204" pitchFamily="34" charset="-122"/>
              <a:sym typeface="+mn-lt"/>
            </a:rPr>
            <a:t>通常简称为接口</a:t>
          </a:r>
          <a:r>
            <a:rPr lang="en-US" altLang="zh-CN" sz="2000" b="1" dirty="0">
              <a:solidFill>
                <a:srgbClr val="00B050"/>
              </a:solidFill>
              <a:latin typeface="微软雅黑" panose="020B0503020204020204" pitchFamily="34" charset="-122"/>
              <a:ea typeface="微软雅黑" panose="020B0503020204020204" pitchFamily="34" charset="-122"/>
              <a:sym typeface="+mn-lt"/>
            </a:rPr>
            <a:t>(interface)</a:t>
          </a:r>
          <a:endParaRPr lang="zh-CN" altLang="en-US" sz="2000" b="1" dirty="0">
            <a:solidFill>
              <a:srgbClr val="00B050"/>
            </a:solidFill>
            <a:latin typeface="微软雅黑" panose="020B0503020204020204" pitchFamily="34" charset="-122"/>
            <a:ea typeface="微软雅黑" panose="020B0503020204020204" pitchFamily="34" charset="-122"/>
            <a:sym typeface="+mn-lt"/>
          </a:endParaRPr>
        </a:p>
      </dgm:t>
    </dgm:pt>
    <dgm:pt modelId="{B8C678EE-83AB-4111-A086-730DBA5FCA4E}" type="parTrans" cxnId="{B2D1F72E-3178-4AA2-97F7-AF048396174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6AFE746-7F04-45D6-A9C2-EC716706AC07}" type="sibTrans" cxnId="{B2D1F72E-3178-4AA2-97F7-AF048396174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1703C0A-7C2E-4959-9F14-13BF0C827320}" type="pres">
      <dgm:prSet presAssocID="{1C4854BE-CE8C-4D1E-BFA3-125AD9DD1691}" presName="linear" presStyleCnt="0">
        <dgm:presLayoutVars>
          <dgm:dir/>
          <dgm:animLvl val="lvl"/>
          <dgm:resizeHandles val="exact"/>
        </dgm:presLayoutVars>
      </dgm:prSet>
      <dgm:spPr/>
    </dgm:pt>
    <dgm:pt modelId="{FF55C3C9-1D2A-456F-B8B2-CF7B529F54A9}" type="pres">
      <dgm:prSet presAssocID="{038D5B09-5053-4131-AC1B-03F985A9CFA2}" presName="parentLin" presStyleCnt="0"/>
      <dgm:spPr/>
    </dgm:pt>
    <dgm:pt modelId="{4D30B68D-AB3E-46FB-B958-69AE9663A867}" type="pres">
      <dgm:prSet presAssocID="{038D5B09-5053-4131-AC1B-03F985A9CFA2}" presName="parentLeftMargin" presStyleLbl="node1" presStyleIdx="0" presStyleCnt="2"/>
      <dgm:spPr/>
    </dgm:pt>
    <dgm:pt modelId="{A287B211-5AC9-44F8-A29D-A337EAAA9C22}" type="pres">
      <dgm:prSet presAssocID="{038D5B09-5053-4131-AC1B-03F985A9CFA2}" presName="parentText" presStyleLbl="node1" presStyleIdx="0" presStyleCnt="2">
        <dgm:presLayoutVars>
          <dgm:chMax val="0"/>
          <dgm:bulletEnabled val="1"/>
        </dgm:presLayoutVars>
      </dgm:prSet>
      <dgm:spPr/>
    </dgm:pt>
    <dgm:pt modelId="{4B15B6B7-3B9D-45A9-B2E4-2639185BCAB0}" type="pres">
      <dgm:prSet presAssocID="{038D5B09-5053-4131-AC1B-03F985A9CFA2}" presName="negativeSpace" presStyleCnt="0"/>
      <dgm:spPr/>
    </dgm:pt>
    <dgm:pt modelId="{3F0A3B61-72A1-4EBE-B9AE-4F30294E6752}" type="pres">
      <dgm:prSet presAssocID="{038D5B09-5053-4131-AC1B-03F985A9CFA2}" presName="childText" presStyleLbl="conFgAcc1" presStyleIdx="0" presStyleCnt="2">
        <dgm:presLayoutVars>
          <dgm:bulletEnabled val="1"/>
        </dgm:presLayoutVars>
      </dgm:prSet>
      <dgm:spPr/>
    </dgm:pt>
    <dgm:pt modelId="{C5DB309E-2735-4C6B-95A6-714E7F1F3CA6}" type="pres">
      <dgm:prSet presAssocID="{6569D621-D362-4BF3-A8AA-142FD710E899}" presName="spaceBetweenRectangles" presStyleCnt="0"/>
      <dgm:spPr/>
    </dgm:pt>
    <dgm:pt modelId="{F30B03FA-F095-4756-965F-C49FEB05BE92}" type="pres">
      <dgm:prSet presAssocID="{DC6206A8-8D62-4109-8F0D-A967119BA916}" presName="parentLin" presStyleCnt="0"/>
      <dgm:spPr/>
    </dgm:pt>
    <dgm:pt modelId="{6CA86B65-2752-4091-80C3-ABDE3F54FB6F}" type="pres">
      <dgm:prSet presAssocID="{DC6206A8-8D62-4109-8F0D-A967119BA916}" presName="parentLeftMargin" presStyleLbl="node1" presStyleIdx="0" presStyleCnt="2"/>
      <dgm:spPr/>
    </dgm:pt>
    <dgm:pt modelId="{546C73F6-F003-41EB-91CD-24C01A1BE507}" type="pres">
      <dgm:prSet presAssocID="{DC6206A8-8D62-4109-8F0D-A967119BA916}" presName="parentText" presStyleLbl="node1" presStyleIdx="1" presStyleCnt="2">
        <dgm:presLayoutVars>
          <dgm:chMax val="0"/>
          <dgm:bulletEnabled val="1"/>
        </dgm:presLayoutVars>
      </dgm:prSet>
      <dgm:spPr/>
    </dgm:pt>
    <dgm:pt modelId="{B2648015-479A-4DBB-9A43-E330D10FFEA0}" type="pres">
      <dgm:prSet presAssocID="{DC6206A8-8D62-4109-8F0D-A967119BA916}" presName="negativeSpace" presStyleCnt="0"/>
      <dgm:spPr/>
    </dgm:pt>
    <dgm:pt modelId="{580AAD52-1F12-43B1-92C2-5FD98734387D}" type="pres">
      <dgm:prSet presAssocID="{DC6206A8-8D62-4109-8F0D-A967119BA916}" presName="childText" presStyleLbl="conFgAcc1" presStyleIdx="1" presStyleCnt="2">
        <dgm:presLayoutVars>
          <dgm:bulletEnabled val="1"/>
        </dgm:presLayoutVars>
      </dgm:prSet>
      <dgm:spPr/>
    </dgm:pt>
  </dgm:ptLst>
  <dgm:cxnLst>
    <dgm:cxn modelId="{FC51271F-7658-435F-B676-69DC97A914FA}" type="presOf" srcId="{DC6206A8-8D62-4109-8F0D-A967119BA916}" destId="{546C73F6-F003-41EB-91CD-24C01A1BE507}" srcOrd="1" destOrd="0" presId="urn:microsoft.com/office/officeart/2005/8/layout/list1"/>
    <dgm:cxn modelId="{B2D1F72E-3178-4AA2-97F7-AF0483961746}" srcId="{DC6206A8-8D62-4109-8F0D-A967119BA916}" destId="{47DBEC83-827B-4926-8D34-C9A68452CE08}" srcOrd="2" destOrd="0" parTransId="{B8C678EE-83AB-4111-A086-730DBA5FCA4E}" sibTransId="{56AFE746-7F04-45D6-A9C2-EC716706AC07}"/>
    <dgm:cxn modelId="{5D452C5C-30C6-4818-BD18-EE11D8A61B9A}" type="presOf" srcId="{47DBEC83-827B-4926-8D34-C9A68452CE08}" destId="{580AAD52-1F12-43B1-92C2-5FD98734387D}" srcOrd="0" destOrd="2" presId="urn:microsoft.com/office/officeart/2005/8/layout/list1"/>
    <dgm:cxn modelId="{186CBE5C-25BF-4A44-9B6A-3845A6586C24}" srcId="{1C4854BE-CE8C-4D1E-BFA3-125AD9DD1691}" destId="{038D5B09-5053-4131-AC1B-03F985A9CFA2}" srcOrd="0" destOrd="0" parTransId="{CBF3E289-1EC4-4AF3-9170-B26DFD529B55}" sibTransId="{6569D621-D362-4BF3-A8AA-142FD710E899}"/>
    <dgm:cxn modelId="{8EA7AE4E-F5E2-42BB-9262-C6ABE44A301B}" type="presOf" srcId="{1C4854BE-CE8C-4D1E-BFA3-125AD9DD1691}" destId="{61703C0A-7C2E-4959-9F14-13BF0C827320}" srcOrd="0" destOrd="0" presId="urn:microsoft.com/office/officeart/2005/8/layout/list1"/>
    <dgm:cxn modelId="{83434C51-B151-44EC-BE65-5504700B722E}" type="presOf" srcId="{9CAC5A58-6555-483D-AEA0-078B8434C565}" destId="{3F0A3B61-72A1-4EBE-B9AE-4F30294E6752}" srcOrd="0" destOrd="0" presId="urn:microsoft.com/office/officeart/2005/8/layout/list1"/>
    <dgm:cxn modelId="{27C82F97-00BC-418D-A751-545D6EC54BA7}" type="presOf" srcId="{A8146245-FC8C-447F-83F2-84D9545920B2}" destId="{580AAD52-1F12-43B1-92C2-5FD98734387D}" srcOrd="0" destOrd="0" presId="urn:microsoft.com/office/officeart/2005/8/layout/list1"/>
    <dgm:cxn modelId="{2256CEAA-C264-49D2-90D9-E4936FB4DB8A}" type="presOf" srcId="{DC6206A8-8D62-4109-8F0D-A967119BA916}" destId="{6CA86B65-2752-4091-80C3-ABDE3F54FB6F}" srcOrd="0" destOrd="0" presId="urn:microsoft.com/office/officeart/2005/8/layout/list1"/>
    <dgm:cxn modelId="{66BE24AE-3948-4219-B1D1-7DFDF6F54C39}" srcId="{038D5B09-5053-4131-AC1B-03F985A9CFA2}" destId="{9CAC5A58-6555-483D-AEA0-078B8434C565}" srcOrd="0" destOrd="0" parTransId="{6AEB4EDA-EA33-437D-AE0F-47A2C0C4948D}" sibTransId="{71F7E041-490E-42E1-97FE-24E498F94927}"/>
    <dgm:cxn modelId="{88A7FDC1-171D-4D7F-912D-5577A0E42591}" srcId="{DC6206A8-8D62-4109-8F0D-A967119BA916}" destId="{23229678-F1F4-4D65-BABD-3E004AB1B057}" srcOrd="1" destOrd="0" parTransId="{BB0299C2-2C79-45CB-BABD-399C3AE6ADEB}" sibTransId="{6A716DAD-8B59-4559-BFFE-BE63613ABC4B}"/>
    <dgm:cxn modelId="{086D28C2-E95F-4882-B305-C1C2C200A8EC}" type="presOf" srcId="{038D5B09-5053-4131-AC1B-03F985A9CFA2}" destId="{A287B211-5AC9-44F8-A29D-A337EAAA9C22}" srcOrd="1" destOrd="0" presId="urn:microsoft.com/office/officeart/2005/8/layout/list1"/>
    <dgm:cxn modelId="{075A5FC4-8F26-4F11-9331-305340249B3E}" srcId="{1C4854BE-CE8C-4D1E-BFA3-125AD9DD1691}" destId="{DC6206A8-8D62-4109-8F0D-A967119BA916}" srcOrd="1" destOrd="0" parTransId="{185BE72F-C74A-45A6-9A64-B0BF4030CFAD}" sibTransId="{21D93889-4E16-4681-837B-379940521995}"/>
    <dgm:cxn modelId="{82133BCF-CF88-49F5-AE7A-3F38116AB692}" type="presOf" srcId="{23229678-F1F4-4D65-BABD-3E004AB1B057}" destId="{580AAD52-1F12-43B1-92C2-5FD98734387D}" srcOrd="0" destOrd="1" presId="urn:microsoft.com/office/officeart/2005/8/layout/list1"/>
    <dgm:cxn modelId="{65BB14DF-42FC-4C18-908B-61D4057737A7}" type="presOf" srcId="{038D5B09-5053-4131-AC1B-03F985A9CFA2}" destId="{4D30B68D-AB3E-46FB-B958-69AE9663A867}" srcOrd="0" destOrd="0" presId="urn:microsoft.com/office/officeart/2005/8/layout/list1"/>
    <dgm:cxn modelId="{DC9FC6E9-AE56-4206-9188-4348FADD8FD4}" srcId="{DC6206A8-8D62-4109-8F0D-A967119BA916}" destId="{A8146245-FC8C-447F-83F2-84D9545920B2}" srcOrd="0" destOrd="0" parTransId="{7167E545-0516-4257-A049-62AD3CE061A4}" sibTransId="{C5605F11-6F78-4FC7-83A4-15BB5E995020}"/>
    <dgm:cxn modelId="{A6B07492-45E8-46AD-A9B5-A2FC84360030}" type="presParOf" srcId="{61703C0A-7C2E-4959-9F14-13BF0C827320}" destId="{FF55C3C9-1D2A-456F-B8B2-CF7B529F54A9}" srcOrd="0" destOrd="0" presId="urn:microsoft.com/office/officeart/2005/8/layout/list1"/>
    <dgm:cxn modelId="{DD135CC2-1FF3-4F74-A5C9-CF7ABB173DC9}" type="presParOf" srcId="{FF55C3C9-1D2A-456F-B8B2-CF7B529F54A9}" destId="{4D30B68D-AB3E-46FB-B958-69AE9663A867}" srcOrd="0" destOrd="0" presId="urn:microsoft.com/office/officeart/2005/8/layout/list1"/>
    <dgm:cxn modelId="{63AED6FF-49F2-4786-846C-07D3ED23F3CB}" type="presParOf" srcId="{FF55C3C9-1D2A-456F-B8B2-CF7B529F54A9}" destId="{A287B211-5AC9-44F8-A29D-A337EAAA9C22}" srcOrd="1" destOrd="0" presId="urn:microsoft.com/office/officeart/2005/8/layout/list1"/>
    <dgm:cxn modelId="{6423F78F-2F89-45E8-BF9B-F46FC63D90E9}" type="presParOf" srcId="{61703C0A-7C2E-4959-9F14-13BF0C827320}" destId="{4B15B6B7-3B9D-45A9-B2E4-2639185BCAB0}" srcOrd="1" destOrd="0" presId="urn:microsoft.com/office/officeart/2005/8/layout/list1"/>
    <dgm:cxn modelId="{BD6A0C32-D8C0-4F90-AAAD-53B148D5D645}" type="presParOf" srcId="{61703C0A-7C2E-4959-9F14-13BF0C827320}" destId="{3F0A3B61-72A1-4EBE-B9AE-4F30294E6752}" srcOrd="2" destOrd="0" presId="urn:microsoft.com/office/officeart/2005/8/layout/list1"/>
    <dgm:cxn modelId="{97A73504-4102-46D5-8AA4-FCE023B69137}" type="presParOf" srcId="{61703C0A-7C2E-4959-9F14-13BF0C827320}" destId="{C5DB309E-2735-4C6B-95A6-714E7F1F3CA6}" srcOrd="3" destOrd="0" presId="urn:microsoft.com/office/officeart/2005/8/layout/list1"/>
    <dgm:cxn modelId="{D6CD011A-AFB1-4D65-9BA8-F392B58F0C37}" type="presParOf" srcId="{61703C0A-7C2E-4959-9F14-13BF0C827320}" destId="{F30B03FA-F095-4756-965F-C49FEB05BE92}" srcOrd="4" destOrd="0" presId="urn:microsoft.com/office/officeart/2005/8/layout/list1"/>
    <dgm:cxn modelId="{A05D4906-6775-46EF-A6DF-69731B04CF9C}" type="presParOf" srcId="{F30B03FA-F095-4756-965F-C49FEB05BE92}" destId="{6CA86B65-2752-4091-80C3-ABDE3F54FB6F}" srcOrd="0" destOrd="0" presId="urn:microsoft.com/office/officeart/2005/8/layout/list1"/>
    <dgm:cxn modelId="{E4643870-F18A-4186-A9C2-73BC0DDF7ABE}" type="presParOf" srcId="{F30B03FA-F095-4756-965F-C49FEB05BE92}" destId="{546C73F6-F003-41EB-91CD-24C01A1BE507}" srcOrd="1" destOrd="0" presId="urn:microsoft.com/office/officeart/2005/8/layout/list1"/>
    <dgm:cxn modelId="{81573F84-458A-4142-809B-927C0EFD1B34}" type="presParOf" srcId="{61703C0A-7C2E-4959-9F14-13BF0C827320}" destId="{B2648015-479A-4DBB-9A43-E330D10FFEA0}" srcOrd="5" destOrd="0" presId="urn:microsoft.com/office/officeart/2005/8/layout/list1"/>
    <dgm:cxn modelId="{338470AF-5911-4666-9507-5542AFF98197}" type="presParOf" srcId="{61703C0A-7C2E-4959-9F14-13BF0C827320}" destId="{580AAD52-1F12-43B1-92C2-5FD98734387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E7556E-D45C-48E6-BFF3-C46116B682D6}"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zh-CN" altLang="en-US"/>
        </a:p>
      </dgm:t>
    </dgm:pt>
    <dgm:pt modelId="{D81382CC-846E-4B91-AA57-253C4B93B95A}">
      <dgm:prSet phldrT="[文本]"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单总线结构</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1F79475-1FEC-4CE7-AFB1-7167CFDC834C}" type="parTrans" cxnId="{9D7C760A-50F2-4BBC-ABD2-052DBB67BAAB}">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CC2AAC3-1958-4134-8504-3C943272010B}" type="sibTrans" cxnId="{9D7C760A-50F2-4BBC-ABD2-052DBB67BAAB}">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D3B7CD2-546C-4FEE-AD46-E6018A580E2E}">
      <dgm:prSet custT="1"/>
      <dgm:spPr/>
      <dgm:t>
        <a:bodyPr/>
        <a:lstStyle/>
        <a:p>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多总线结构</a:t>
          </a:r>
        </a:p>
      </dgm:t>
    </dgm:pt>
    <dgm:pt modelId="{581530D5-48CA-4DFE-9F8F-8D66F619779E}" type="parTrans" cxnId="{B1453463-A629-4870-A029-80EF7831EC6C}">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80D871E8-538F-4F5B-9A1F-CA67893D8AFD}" type="sibTrans" cxnId="{B1453463-A629-4870-A029-80EF7831EC6C}">
      <dgm:prSet/>
      <dgm:spPr/>
      <dgm:t>
        <a:bodyPr/>
        <a:lstStyle/>
        <a:p>
          <a:endParaRPr lang="zh-CN" altLang="en-US" sz="24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281BEF3-8DF5-4E00-BCA4-F009F1149E3A}" type="pres">
      <dgm:prSet presAssocID="{BDE7556E-D45C-48E6-BFF3-C46116B682D6}" presName="Name0" presStyleCnt="0">
        <dgm:presLayoutVars>
          <dgm:dir/>
          <dgm:resizeHandles val="exact"/>
        </dgm:presLayoutVars>
      </dgm:prSet>
      <dgm:spPr/>
    </dgm:pt>
    <dgm:pt modelId="{1EEF7805-96DE-44B6-81FF-5B6A89FA630B}" type="pres">
      <dgm:prSet presAssocID="{D81382CC-846E-4B91-AA57-253C4B93B95A}" presName="Name5" presStyleLbl="vennNode1" presStyleIdx="0" presStyleCnt="2">
        <dgm:presLayoutVars>
          <dgm:bulletEnabled val="1"/>
        </dgm:presLayoutVars>
      </dgm:prSet>
      <dgm:spPr/>
    </dgm:pt>
    <dgm:pt modelId="{D7DFC2B2-40FB-4E99-BEF7-BE08254C1576}" type="pres">
      <dgm:prSet presAssocID="{FCC2AAC3-1958-4134-8504-3C943272010B}" presName="space" presStyleCnt="0"/>
      <dgm:spPr/>
    </dgm:pt>
    <dgm:pt modelId="{E915CB6F-6D4B-42C1-9F9C-4E7DF5BFEE91}" type="pres">
      <dgm:prSet presAssocID="{8D3B7CD2-546C-4FEE-AD46-E6018A580E2E}" presName="Name5" presStyleLbl="vennNode1" presStyleIdx="1" presStyleCnt="2">
        <dgm:presLayoutVars>
          <dgm:bulletEnabled val="1"/>
        </dgm:presLayoutVars>
      </dgm:prSet>
      <dgm:spPr/>
    </dgm:pt>
  </dgm:ptLst>
  <dgm:cxnLst>
    <dgm:cxn modelId="{9D7C760A-50F2-4BBC-ABD2-052DBB67BAAB}" srcId="{BDE7556E-D45C-48E6-BFF3-C46116B682D6}" destId="{D81382CC-846E-4B91-AA57-253C4B93B95A}" srcOrd="0" destOrd="0" parTransId="{61F79475-1FEC-4CE7-AFB1-7167CFDC834C}" sibTransId="{FCC2AAC3-1958-4134-8504-3C943272010B}"/>
    <dgm:cxn modelId="{CA0F793A-4095-4CB8-91F0-088F35479D21}" type="presOf" srcId="{8D3B7CD2-546C-4FEE-AD46-E6018A580E2E}" destId="{E915CB6F-6D4B-42C1-9F9C-4E7DF5BFEE91}" srcOrd="0" destOrd="0" presId="urn:microsoft.com/office/officeart/2005/8/layout/venn3"/>
    <dgm:cxn modelId="{B1453463-A629-4870-A029-80EF7831EC6C}" srcId="{BDE7556E-D45C-48E6-BFF3-C46116B682D6}" destId="{8D3B7CD2-546C-4FEE-AD46-E6018A580E2E}" srcOrd="1" destOrd="0" parTransId="{581530D5-48CA-4DFE-9F8F-8D66F619779E}" sibTransId="{80D871E8-538F-4F5B-9A1F-CA67893D8AFD}"/>
    <dgm:cxn modelId="{25265065-A62D-4CD1-B370-DFB91E8BB941}" type="presOf" srcId="{D81382CC-846E-4B91-AA57-253C4B93B95A}" destId="{1EEF7805-96DE-44B6-81FF-5B6A89FA630B}" srcOrd="0" destOrd="0" presId="urn:microsoft.com/office/officeart/2005/8/layout/venn3"/>
    <dgm:cxn modelId="{D36BA57E-82AB-456E-BC9D-CC67B10C3AEC}" type="presOf" srcId="{BDE7556E-D45C-48E6-BFF3-C46116B682D6}" destId="{A281BEF3-8DF5-4E00-BCA4-F009F1149E3A}" srcOrd="0" destOrd="0" presId="urn:microsoft.com/office/officeart/2005/8/layout/venn3"/>
    <dgm:cxn modelId="{A73E62D2-2ECD-4E28-BE7F-84764EF2384C}" type="presParOf" srcId="{A281BEF3-8DF5-4E00-BCA4-F009F1149E3A}" destId="{1EEF7805-96DE-44B6-81FF-5B6A89FA630B}" srcOrd="0" destOrd="0" presId="urn:microsoft.com/office/officeart/2005/8/layout/venn3"/>
    <dgm:cxn modelId="{1F95A65B-B966-4811-BA55-91AF24385B25}" type="presParOf" srcId="{A281BEF3-8DF5-4E00-BCA4-F009F1149E3A}" destId="{D7DFC2B2-40FB-4E99-BEF7-BE08254C1576}" srcOrd="1" destOrd="0" presId="urn:microsoft.com/office/officeart/2005/8/layout/venn3"/>
    <dgm:cxn modelId="{E4829779-AC6E-405C-8388-7450CA03174D}" type="presParOf" srcId="{A281BEF3-8DF5-4E00-BCA4-F009F1149E3A}" destId="{E915CB6F-6D4B-42C1-9F9C-4E7DF5BFEE91}"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77542C-D3DD-4B62-9997-881F6A4BE79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FE3942C-B6B4-4425-BE18-50AF1E250155}">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A33B5419-759A-4B2B-99F5-4F92055E8410}" type="parTrans" cxnId="{61F2281C-623D-4C2D-8A56-58CD798788AC}">
      <dgm:prSet/>
      <dgm:spPr/>
      <dgm:t>
        <a:bodyPr/>
        <a:lstStyle/>
        <a:p>
          <a:endParaRPr lang="zh-CN" altLang="en-US">
            <a:latin typeface="微软雅黑" panose="020B0503020204020204" pitchFamily="34" charset="-122"/>
            <a:ea typeface="微软雅黑" panose="020B0503020204020204" pitchFamily="34" charset="-122"/>
          </a:endParaRPr>
        </a:p>
      </dgm:t>
    </dgm:pt>
    <dgm:pt modelId="{7884D447-040D-49DA-B318-D6B5AD6E7908}" type="sibTrans" cxnId="{61F2281C-623D-4C2D-8A56-58CD798788AC}">
      <dgm:prSet/>
      <dgm:spPr/>
      <dgm:t>
        <a:bodyPr/>
        <a:lstStyle/>
        <a:p>
          <a:endParaRPr lang="zh-CN" altLang="en-US">
            <a:latin typeface="微软雅黑" panose="020B0503020204020204" pitchFamily="34" charset="-122"/>
            <a:ea typeface="微软雅黑" panose="020B0503020204020204" pitchFamily="34" charset="-122"/>
          </a:endParaRPr>
        </a:p>
      </dgm:t>
    </dgm:pt>
    <dgm:pt modelId="{307716D7-933D-406D-89CB-4FE8F59812EC}">
      <dgm:prSet/>
      <dgm:spPr/>
      <dgm:t>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是主控设备</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（发起通信的设备）</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E9469BC2-3482-4904-A183-B50A72025D0E}" type="parTrans" cxnId="{3373ACDB-C299-4F25-96A5-645733CA84A2}">
      <dgm:prSet/>
      <dgm:spPr/>
      <dgm:t>
        <a:bodyPr/>
        <a:lstStyle/>
        <a:p>
          <a:endParaRPr lang="zh-CN" altLang="en-US">
            <a:latin typeface="微软雅黑" panose="020B0503020204020204" pitchFamily="34" charset="-122"/>
            <a:ea typeface="微软雅黑" panose="020B0503020204020204" pitchFamily="34" charset="-122"/>
          </a:endParaRPr>
        </a:p>
      </dgm:t>
    </dgm:pt>
    <dgm:pt modelId="{E8B8BC2F-B02F-438D-AA6B-33035D912FBD}" type="sibTrans" cxnId="{3373ACDB-C299-4F25-96A5-645733CA84A2}">
      <dgm:prSet/>
      <dgm:spPr/>
      <dgm:t>
        <a:bodyPr/>
        <a:lstStyle/>
        <a:p>
          <a:endParaRPr lang="zh-CN" altLang="en-US">
            <a:latin typeface="微软雅黑" panose="020B0503020204020204" pitchFamily="34" charset="-122"/>
            <a:ea typeface="微软雅黑" panose="020B0503020204020204" pitchFamily="34" charset="-122"/>
          </a:endParaRPr>
        </a:p>
      </dgm:t>
    </dgm:pt>
    <dgm:pt modelId="{36AE7F33-582E-43C8-8582-97A00C76E672}">
      <dgm:prSet/>
      <dgm:spPr/>
      <dgm:t>
        <a:bodyPr/>
        <a:lstStyle/>
        <a:p>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lt"/>
            </a:rPr>
            <a:t>结构简单、容易扩充</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5AFAB91F-A7C3-4649-A793-5DAE9E529953}" type="parTrans" cxnId="{5A4F96B0-B81F-4B2A-98FE-123C5D7FF924}">
      <dgm:prSet/>
      <dgm:spPr/>
      <dgm:t>
        <a:bodyPr/>
        <a:lstStyle/>
        <a:p>
          <a:endParaRPr lang="zh-CN" altLang="en-US">
            <a:latin typeface="微软雅黑" panose="020B0503020204020204" pitchFamily="34" charset="-122"/>
            <a:ea typeface="微软雅黑" panose="020B0503020204020204" pitchFamily="34" charset="-122"/>
          </a:endParaRPr>
        </a:p>
      </dgm:t>
    </dgm:pt>
    <dgm:pt modelId="{46EE137E-A294-4D22-B3E1-10893D76786E}" type="sibTrans" cxnId="{5A4F96B0-B81F-4B2A-98FE-123C5D7FF924}">
      <dgm:prSet/>
      <dgm:spPr/>
      <dgm:t>
        <a:bodyPr/>
        <a:lstStyle/>
        <a:p>
          <a:endParaRPr lang="zh-CN" altLang="en-US">
            <a:latin typeface="微软雅黑" panose="020B0503020204020204" pitchFamily="34" charset="-122"/>
            <a:ea typeface="微软雅黑" panose="020B0503020204020204" pitchFamily="34" charset="-122"/>
          </a:endParaRPr>
        </a:p>
      </dgm:t>
    </dgm:pt>
    <dgm:pt modelId="{2748C41A-A4DA-4DBC-AB2D-F4D5FBFB40E0}">
      <dgm:prSet/>
      <dgm:spPr/>
      <dgm:t>
        <a:bodyPr/>
        <a:lstStyle/>
        <a:p>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多部件共享总线，分时工作，传输效率低</a:t>
          </a:r>
          <a:endParaRPr lang="en-US"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dgm:t>
    </dgm:pt>
    <dgm:pt modelId="{DBBD0431-25A1-452B-89A2-950D7A518761}" type="parTrans" cxnId="{76ADC74A-0C56-4B68-859F-41400D04FEEB}">
      <dgm:prSet/>
      <dgm:spPr/>
      <dgm:t>
        <a:bodyPr/>
        <a:lstStyle/>
        <a:p>
          <a:endParaRPr lang="zh-CN" altLang="en-US">
            <a:latin typeface="微软雅黑" panose="020B0503020204020204" pitchFamily="34" charset="-122"/>
            <a:ea typeface="微软雅黑" panose="020B0503020204020204" pitchFamily="34" charset="-122"/>
          </a:endParaRPr>
        </a:p>
      </dgm:t>
    </dgm:pt>
    <dgm:pt modelId="{51CBD79A-FA3E-4A41-AFB0-EB5712EEC5BC}" type="sibTrans" cxnId="{76ADC74A-0C56-4B68-859F-41400D04FEEB}">
      <dgm:prSet/>
      <dgm:spPr/>
      <dgm:t>
        <a:bodyPr/>
        <a:lstStyle/>
        <a:p>
          <a:endParaRPr lang="zh-CN" altLang="en-US">
            <a:latin typeface="微软雅黑" panose="020B0503020204020204" pitchFamily="34" charset="-122"/>
            <a:ea typeface="微软雅黑" panose="020B0503020204020204" pitchFamily="34" charset="-122"/>
          </a:endParaRPr>
        </a:p>
      </dgm:t>
    </dgm:pt>
    <dgm:pt modelId="{C300F37D-217C-42AE-A0C8-46411DF7018D}">
      <dgm:prSet/>
      <dgm:spPr/>
      <dgm: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lt"/>
            </a:rPr>
            <a:t>处理器结构变化对总线产生影响</a:t>
          </a:r>
        </a:p>
      </dgm:t>
    </dgm:pt>
    <dgm:pt modelId="{B4260A54-A339-427A-939E-68E83E3FDCF4}" type="parTrans" cxnId="{71362EEA-EB25-410C-9AE9-DE3706B9608C}">
      <dgm:prSet/>
      <dgm:spPr/>
      <dgm:t>
        <a:bodyPr/>
        <a:lstStyle/>
        <a:p>
          <a:endParaRPr lang="zh-CN" altLang="en-US">
            <a:latin typeface="微软雅黑" panose="020B0503020204020204" pitchFamily="34" charset="-122"/>
            <a:ea typeface="微软雅黑" panose="020B0503020204020204" pitchFamily="34" charset="-122"/>
          </a:endParaRPr>
        </a:p>
      </dgm:t>
    </dgm:pt>
    <dgm:pt modelId="{55D17877-A7D4-4168-AE56-CA0D15C867C4}" type="sibTrans" cxnId="{71362EEA-EB25-410C-9AE9-DE3706B9608C}">
      <dgm:prSet/>
      <dgm:spPr/>
      <dgm:t>
        <a:bodyPr/>
        <a:lstStyle/>
        <a:p>
          <a:endParaRPr lang="zh-CN" altLang="en-US">
            <a:latin typeface="微软雅黑" panose="020B0503020204020204" pitchFamily="34" charset="-122"/>
            <a:ea typeface="微软雅黑" panose="020B0503020204020204" pitchFamily="34" charset="-122"/>
          </a:endParaRPr>
        </a:p>
      </dgm:t>
    </dgm:pt>
    <dgm:pt modelId="{D7827E08-0682-4D13-A934-261E2D68D680}" type="pres">
      <dgm:prSet presAssocID="{8577542C-D3DD-4B62-9997-881F6A4BE79F}" presName="linear" presStyleCnt="0">
        <dgm:presLayoutVars>
          <dgm:dir/>
          <dgm:animLvl val="lvl"/>
          <dgm:resizeHandles val="exact"/>
        </dgm:presLayoutVars>
      </dgm:prSet>
      <dgm:spPr/>
    </dgm:pt>
    <dgm:pt modelId="{CB02644F-1877-439E-BEB1-41308705F407}" type="pres">
      <dgm:prSet presAssocID="{1FE3942C-B6B4-4425-BE18-50AF1E250155}" presName="parentLin" presStyleCnt="0"/>
      <dgm:spPr/>
    </dgm:pt>
    <dgm:pt modelId="{478B2410-7815-4BAE-A9EF-4E6DA16DC7F9}" type="pres">
      <dgm:prSet presAssocID="{1FE3942C-B6B4-4425-BE18-50AF1E250155}" presName="parentLeftMargin" presStyleLbl="node1" presStyleIdx="0" presStyleCnt="1"/>
      <dgm:spPr/>
    </dgm:pt>
    <dgm:pt modelId="{1F93B35B-5B99-4DA5-AEA5-FB401970A71D}" type="pres">
      <dgm:prSet presAssocID="{1FE3942C-B6B4-4425-BE18-50AF1E250155}" presName="parentText" presStyleLbl="node1" presStyleIdx="0" presStyleCnt="1">
        <dgm:presLayoutVars>
          <dgm:chMax val="0"/>
          <dgm:bulletEnabled val="1"/>
        </dgm:presLayoutVars>
      </dgm:prSet>
      <dgm:spPr/>
    </dgm:pt>
    <dgm:pt modelId="{2C454B3A-B83F-4A27-82CF-AD069EA53CE3}" type="pres">
      <dgm:prSet presAssocID="{1FE3942C-B6B4-4425-BE18-50AF1E250155}" presName="negativeSpace" presStyleCnt="0"/>
      <dgm:spPr/>
    </dgm:pt>
    <dgm:pt modelId="{254CD7E2-A71D-4EC6-B02F-08A6F4B15080}" type="pres">
      <dgm:prSet presAssocID="{1FE3942C-B6B4-4425-BE18-50AF1E250155}" presName="childText" presStyleLbl="conFgAcc1" presStyleIdx="0" presStyleCnt="1">
        <dgm:presLayoutVars>
          <dgm:bulletEnabled val="1"/>
        </dgm:presLayoutVars>
      </dgm:prSet>
      <dgm:spPr/>
    </dgm:pt>
  </dgm:ptLst>
  <dgm:cxnLst>
    <dgm:cxn modelId="{CA705E03-7BC0-405A-A874-A38F6A2779C7}" type="presOf" srcId="{1FE3942C-B6B4-4425-BE18-50AF1E250155}" destId="{478B2410-7815-4BAE-A9EF-4E6DA16DC7F9}" srcOrd="0" destOrd="0" presId="urn:microsoft.com/office/officeart/2005/8/layout/list1"/>
    <dgm:cxn modelId="{E5182717-3B1D-41E8-9C7F-FF49847ADFAB}" type="presOf" srcId="{8577542C-D3DD-4B62-9997-881F6A4BE79F}" destId="{D7827E08-0682-4D13-A934-261E2D68D680}" srcOrd="0" destOrd="0" presId="urn:microsoft.com/office/officeart/2005/8/layout/list1"/>
    <dgm:cxn modelId="{61F2281C-623D-4C2D-8A56-58CD798788AC}" srcId="{8577542C-D3DD-4B62-9997-881F6A4BE79F}" destId="{1FE3942C-B6B4-4425-BE18-50AF1E250155}" srcOrd="0" destOrd="0" parTransId="{A33B5419-759A-4B2B-99F5-4F92055E8410}" sibTransId="{7884D447-040D-49DA-B318-D6B5AD6E7908}"/>
    <dgm:cxn modelId="{76ADC74A-0C56-4B68-859F-41400D04FEEB}" srcId="{1FE3942C-B6B4-4425-BE18-50AF1E250155}" destId="{2748C41A-A4DA-4DBC-AB2D-F4D5FBFB40E0}" srcOrd="2" destOrd="0" parTransId="{DBBD0431-25A1-452B-89A2-950D7A518761}" sibTransId="{51CBD79A-FA3E-4A41-AFB0-EB5712EEC5BC}"/>
    <dgm:cxn modelId="{2AE1574B-AD67-4430-BE12-DD708B2C826F}" type="presOf" srcId="{36AE7F33-582E-43C8-8582-97A00C76E672}" destId="{254CD7E2-A71D-4EC6-B02F-08A6F4B15080}" srcOrd="0" destOrd="1" presId="urn:microsoft.com/office/officeart/2005/8/layout/list1"/>
    <dgm:cxn modelId="{E1ADB77D-030D-41C5-A9DB-814597A2F841}" type="presOf" srcId="{1FE3942C-B6B4-4425-BE18-50AF1E250155}" destId="{1F93B35B-5B99-4DA5-AEA5-FB401970A71D}" srcOrd="1" destOrd="0" presId="urn:microsoft.com/office/officeart/2005/8/layout/list1"/>
    <dgm:cxn modelId="{D36FA78A-CA72-425A-81E3-221CB8F1C31E}" type="presOf" srcId="{C300F37D-217C-42AE-A0C8-46411DF7018D}" destId="{254CD7E2-A71D-4EC6-B02F-08A6F4B15080}" srcOrd="0" destOrd="3" presId="urn:microsoft.com/office/officeart/2005/8/layout/list1"/>
    <dgm:cxn modelId="{5A4F96B0-B81F-4B2A-98FE-123C5D7FF924}" srcId="{1FE3942C-B6B4-4425-BE18-50AF1E250155}" destId="{36AE7F33-582E-43C8-8582-97A00C76E672}" srcOrd="1" destOrd="0" parTransId="{5AFAB91F-A7C3-4649-A793-5DAE9E529953}" sibTransId="{46EE137E-A294-4D22-B3E1-10893D76786E}"/>
    <dgm:cxn modelId="{3373ACDB-C299-4F25-96A5-645733CA84A2}" srcId="{1FE3942C-B6B4-4425-BE18-50AF1E250155}" destId="{307716D7-933D-406D-89CB-4FE8F59812EC}" srcOrd="0" destOrd="0" parTransId="{E9469BC2-3482-4904-A183-B50A72025D0E}" sibTransId="{E8B8BC2F-B02F-438D-AA6B-33035D912FBD}"/>
    <dgm:cxn modelId="{BC770DE7-7C97-44CF-981E-F1F206E2A030}" type="presOf" srcId="{307716D7-933D-406D-89CB-4FE8F59812EC}" destId="{254CD7E2-A71D-4EC6-B02F-08A6F4B15080}" srcOrd="0" destOrd="0" presId="urn:microsoft.com/office/officeart/2005/8/layout/list1"/>
    <dgm:cxn modelId="{71362EEA-EB25-410C-9AE9-DE3706B9608C}" srcId="{1FE3942C-B6B4-4425-BE18-50AF1E250155}" destId="{C300F37D-217C-42AE-A0C8-46411DF7018D}" srcOrd="3" destOrd="0" parTransId="{B4260A54-A339-427A-939E-68E83E3FDCF4}" sibTransId="{55D17877-A7D4-4168-AE56-CA0D15C867C4}"/>
    <dgm:cxn modelId="{48050EFE-902B-45D7-9D98-805FD9436B03}" type="presOf" srcId="{2748C41A-A4DA-4DBC-AB2D-F4D5FBFB40E0}" destId="{254CD7E2-A71D-4EC6-B02F-08A6F4B15080}" srcOrd="0" destOrd="2" presId="urn:microsoft.com/office/officeart/2005/8/layout/list1"/>
    <dgm:cxn modelId="{860EC1D4-9BA9-45E5-BE2D-49D44902CC57}" type="presParOf" srcId="{D7827E08-0682-4D13-A934-261E2D68D680}" destId="{CB02644F-1877-439E-BEB1-41308705F407}" srcOrd="0" destOrd="0" presId="urn:microsoft.com/office/officeart/2005/8/layout/list1"/>
    <dgm:cxn modelId="{76AE68EC-B540-411C-A394-E2DAB47D132D}" type="presParOf" srcId="{CB02644F-1877-439E-BEB1-41308705F407}" destId="{478B2410-7815-4BAE-A9EF-4E6DA16DC7F9}" srcOrd="0" destOrd="0" presId="urn:microsoft.com/office/officeart/2005/8/layout/list1"/>
    <dgm:cxn modelId="{0754829B-7F37-4527-A756-B46305C9D12F}" type="presParOf" srcId="{CB02644F-1877-439E-BEB1-41308705F407}" destId="{1F93B35B-5B99-4DA5-AEA5-FB401970A71D}" srcOrd="1" destOrd="0" presId="urn:microsoft.com/office/officeart/2005/8/layout/list1"/>
    <dgm:cxn modelId="{EB41296E-6747-4576-B512-8BDA8B4C832C}" type="presParOf" srcId="{D7827E08-0682-4D13-A934-261E2D68D680}" destId="{2C454B3A-B83F-4A27-82CF-AD069EA53CE3}" srcOrd="1" destOrd="0" presId="urn:microsoft.com/office/officeart/2005/8/layout/list1"/>
    <dgm:cxn modelId="{B22C6851-B8E0-4F7A-8C54-02347C4F54B3}" type="presParOf" srcId="{D7827E08-0682-4D13-A934-261E2D68D680}" destId="{254CD7E2-A71D-4EC6-B02F-08A6F4B1508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EDFE32-60B7-4F36-9127-ADFBDE9F7CAF}"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572A0958-8773-452C-B0C7-D455C31F3EB8}">
      <dgm:prSet phldrT="[文本]"/>
      <dgm:spPr/>
      <dgm:t>
        <a:bodyPr/>
        <a:lstStyle/>
        <a:p>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09A963C1-972B-49A4-8E5C-28D16EF029BA}" type="parTrans" cxnId="{16B2C06D-A294-4E30-973C-F21B1DC8144F}">
      <dgm:prSet/>
      <dgm:spPr/>
      <dgm:t>
        <a:bodyPr/>
        <a:lstStyle/>
        <a:p>
          <a:endParaRPr lang="zh-CN" altLang="en-US">
            <a:latin typeface="微软雅黑" panose="020B0503020204020204" pitchFamily="34" charset="-122"/>
            <a:ea typeface="微软雅黑" panose="020B0503020204020204" pitchFamily="34" charset="-122"/>
          </a:endParaRPr>
        </a:p>
      </dgm:t>
    </dgm:pt>
    <dgm:pt modelId="{7769F440-9880-4033-A2AE-AA768C95E104}" type="sibTrans" cxnId="{16B2C06D-A294-4E30-973C-F21B1DC8144F}">
      <dgm:prSet/>
      <dgm:spPr/>
      <dgm:t>
        <a:bodyPr/>
        <a:lstStyle/>
        <a:p>
          <a:endParaRPr lang="zh-CN" altLang="en-US">
            <a:latin typeface="微软雅黑" panose="020B0503020204020204" pitchFamily="34" charset="-122"/>
            <a:ea typeface="微软雅黑" panose="020B0503020204020204" pitchFamily="34" charset="-122"/>
          </a:endParaRPr>
        </a:p>
      </dgm:t>
    </dgm:pt>
    <dgm:pt modelId="{1657D9D1-9506-4E0D-A647-C27C2FE47F39}">
      <dgm:prSet/>
      <dgm:spPr/>
      <dgm:t>
        <a:bodyPr/>
        <a:lstStyle/>
        <a:p>
          <a:r>
            <a:rPr lang="zh-CN" altLang="en-US" b="1" dirty="0">
              <a:latin typeface="微软雅黑" panose="020B0503020204020204" pitchFamily="34" charset="-122"/>
              <a:ea typeface="微软雅黑" panose="020B0503020204020204" pitchFamily="34" charset="-122"/>
              <a:sym typeface="+mn-lt"/>
            </a:rPr>
            <a:t>主要解决各种设备速率不匹配的问题</a:t>
          </a:r>
        </a:p>
      </dgm:t>
    </dgm:pt>
    <dgm:pt modelId="{8F50FEE9-D602-44CB-A8C1-FCF62A921EE7}" type="parTrans" cxnId="{F99F4468-6609-43AB-BC3D-9B78FD8E6034}">
      <dgm:prSet/>
      <dgm:spPr/>
      <dgm:t>
        <a:bodyPr/>
        <a:lstStyle/>
        <a:p>
          <a:endParaRPr lang="zh-CN" altLang="en-US">
            <a:latin typeface="微软雅黑" panose="020B0503020204020204" pitchFamily="34" charset="-122"/>
            <a:ea typeface="微软雅黑" panose="020B0503020204020204" pitchFamily="34" charset="-122"/>
          </a:endParaRPr>
        </a:p>
      </dgm:t>
    </dgm:pt>
    <dgm:pt modelId="{C8734AC7-A47A-4C88-B277-2E1243B1F831}" type="sibTrans" cxnId="{F99F4468-6609-43AB-BC3D-9B78FD8E6034}">
      <dgm:prSet/>
      <dgm:spPr/>
      <dgm:t>
        <a:bodyPr/>
        <a:lstStyle/>
        <a:p>
          <a:endParaRPr lang="zh-CN" altLang="en-US">
            <a:latin typeface="微软雅黑" panose="020B0503020204020204" pitchFamily="34" charset="-122"/>
            <a:ea typeface="微软雅黑" panose="020B0503020204020204" pitchFamily="34" charset="-122"/>
          </a:endParaRPr>
        </a:p>
      </dgm:t>
    </dgm:pt>
    <dgm:pt modelId="{819E0065-654A-4F79-9AF6-B8317FF2E536}">
      <dgm:prSet/>
      <dgm:spPr/>
      <dgm:t>
        <a:bodyPr/>
        <a:lstStyle/>
        <a:p>
          <a:r>
            <a:rPr lang="zh-CN" altLang="en-US" dirty="0">
              <a:latin typeface="微软雅黑" panose="020B0503020204020204" pitchFamily="34" charset="-122"/>
              <a:ea typeface="微软雅黑" panose="020B0503020204020204" pitchFamily="34" charset="-122"/>
              <a:sym typeface="+mn-lt"/>
            </a:rPr>
            <a:t>总线的效率和吞吐量得以提高</a:t>
          </a:r>
          <a:endParaRPr lang="en-US" altLang="zh-CN" dirty="0">
            <a:latin typeface="微软雅黑" panose="020B0503020204020204" pitchFamily="34" charset="-122"/>
            <a:ea typeface="微软雅黑" panose="020B0503020204020204" pitchFamily="34" charset="-122"/>
            <a:sym typeface="+mn-lt"/>
          </a:endParaRPr>
        </a:p>
      </dgm:t>
    </dgm:pt>
    <dgm:pt modelId="{DB2A500F-959B-44E3-8B42-3DDCDDE0BA19}" type="parTrans" cxnId="{2564D5FA-697F-4327-B165-0B63770C8E5A}">
      <dgm:prSet/>
      <dgm:spPr/>
      <dgm:t>
        <a:bodyPr/>
        <a:lstStyle/>
        <a:p>
          <a:endParaRPr lang="zh-CN" altLang="en-US">
            <a:latin typeface="微软雅黑" panose="020B0503020204020204" pitchFamily="34" charset="-122"/>
            <a:ea typeface="微软雅黑" panose="020B0503020204020204" pitchFamily="34" charset="-122"/>
          </a:endParaRPr>
        </a:p>
      </dgm:t>
    </dgm:pt>
    <dgm:pt modelId="{C09FC7FA-28A5-41F4-A2D4-96AC4AA5C3C1}" type="sibTrans" cxnId="{2564D5FA-697F-4327-B165-0B63770C8E5A}">
      <dgm:prSet/>
      <dgm:spPr/>
      <dgm:t>
        <a:bodyPr/>
        <a:lstStyle/>
        <a:p>
          <a:endParaRPr lang="zh-CN" altLang="en-US">
            <a:latin typeface="微软雅黑" panose="020B0503020204020204" pitchFamily="34" charset="-122"/>
            <a:ea typeface="微软雅黑" panose="020B0503020204020204" pitchFamily="34" charset="-122"/>
          </a:endParaRPr>
        </a:p>
      </dgm:t>
    </dgm:pt>
    <dgm:pt modelId="{241DDA04-381A-44E3-AA6D-6196DF0BBD21}">
      <dgm:prSet/>
      <dgm:spPr/>
      <dgm:t>
        <a:bodyPr/>
        <a:lstStyle/>
        <a:p>
          <a:r>
            <a:rPr lang="zh-CN" altLang="en-US" dirty="0">
              <a:latin typeface="微软雅黑" panose="020B0503020204020204" pitchFamily="34" charset="-122"/>
              <a:ea typeface="微软雅黑" panose="020B0503020204020204" pitchFamily="34" charset="-122"/>
              <a:sym typeface="+mn-lt"/>
            </a:rPr>
            <a:t>高速、中速、低速设备连接到不同的总线上同时进行工作</a:t>
          </a:r>
          <a:endParaRPr lang="en-US" altLang="zh-CN" dirty="0">
            <a:latin typeface="微软雅黑" panose="020B0503020204020204" pitchFamily="34" charset="-122"/>
            <a:ea typeface="微软雅黑" panose="020B0503020204020204" pitchFamily="34" charset="-122"/>
            <a:sym typeface="+mn-lt"/>
          </a:endParaRPr>
        </a:p>
      </dgm:t>
    </dgm:pt>
    <dgm:pt modelId="{C3370AF6-01DF-4CB7-BCEB-24A5C40595EE}" type="parTrans" cxnId="{76264A16-529F-4047-99BA-92C373671051}">
      <dgm:prSet/>
      <dgm:spPr/>
      <dgm:t>
        <a:bodyPr/>
        <a:lstStyle/>
        <a:p>
          <a:endParaRPr lang="zh-CN" altLang="en-US">
            <a:latin typeface="微软雅黑" panose="020B0503020204020204" pitchFamily="34" charset="-122"/>
            <a:ea typeface="微软雅黑" panose="020B0503020204020204" pitchFamily="34" charset="-122"/>
          </a:endParaRPr>
        </a:p>
      </dgm:t>
    </dgm:pt>
    <dgm:pt modelId="{984BC312-3DD0-486D-92C9-805FC3C49145}" type="sibTrans" cxnId="{76264A16-529F-4047-99BA-92C373671051}">
      <dgm:prSet/>
      <dgm:spPr/>
      <dgm:t>
        <a:bodyPr/>
        <a:lstStyle/>
        <a:p>
          <a:endParaRPr lang="zh-CN" altLang="en-US">
            <a:latin typeface="微软雅黑" panose="020B0503020204020204" pitchFamily="34" charset="-122"/>
            <a:ea typeface="微软雅黑" panose="020B0503020204020204" pitchFamily="34" charset="-122"/>
          </a:endParaRPr>
        </a:p>
      </dgm:t>
    </dgm:pt>
    <dgm:pt modelId="{8E036F5E-570F-4CD5-820F-C489526DF93F}" type="pres">
      <dgm:prSet presAssocID="{1BEDFE32-60B7-4F36-9127-ADFBDE9F7CAF}" presName="linear" presStyleCnt="0">
        <dgm:presLayoutVars>
          <dgm:dir/>
          <dgm:animLvl val="lvl"/>
          <dgm:resizeHandles val="exact"/>
        </dgm:presLayoutVars>
      </dgm:prSet>
      <dgm:spPr/>
    </dgm:pt>
    <dgm:pt modelId="{9021A9E2-0512-44FD-AEE2-9B7F7D46BC09}" type="pres">
      <dgm:prSet presAssocID="{572A0958-8773-452C-B0C7-D455C31F3EB8}" presName="parentLin" presStyleCnt="0"/>
      <dgm:spPr/>
    </dgm:pt>
    <dgm:pt modelId="{3180130C-563F-4FCA-A073-34A1D046F493}" type="pres">
      <dgm:prSet presAssocID="{572A0958-8773-452C-B0C7-D455C31F3EB8}" presName="parentLeftMargin" presStyleLbl="node1" presStyleIdx="0" presStyleCnt="1"/>
      <dgm:spPr/>
    </dgm:pt>
    <dgm:pt modelId="{D6A09439-EDF0-4B10-8448-0B0DFFF45444}" type="pres">
      <dgm:prSet presAssocID="{572A0958-8773-452C-B0C7-D455C31F3EB8}" presName="parentText" presStyleLbl="node1" presStyleIdx="0" presStyleCnt="1">
        <dgm:presLayoutVars>
          <dgm:chMax val="0"/>
          <dgm:bulletEnabled val="1"/>
        </dgm:presLayoutVars>
      </dgm:prSet>
      <dgm:spPr/>
    </dgm:pt>
    <dgm:pt modelId="{B2E840A2-C9EA-4521-9137-BD8EB927EEE8}" type="pres">
      <dgm:prSet presAssocID="{572A0958-8773-452C-B0C7-D455C31F3EB8}" presName="negativeSpace" presStyleCnt="0"/>
      <dgm:spPr/>
    </dgm:pt>
    <dgm:pt modelId="{64BA79EA-11EF-49FD-B1B4-53FDC10BDB7B}" type="pres">
      <dgm:prSet presAssocID="{572A0958-8773-452C-B0C7-D455C31F3EB8}" presName="childText" presStyleLbl="conFgAcc1" presStyleIdx="0" presStyleCnt="1">
        <dgm:presLayoutVars>
          <dgm:bulletEnabled val="1"/>
        </dgm:presLayoutVars>
      </dgm:prSet>
      <dgm:spPr/>
    </dgm:pt>
  </dgm:ptLst>
  <dgm:cxnLst>
    <dgm:cxn modelId="{4CBF940D-5F99-453F-A6B4-C8499ACBD01D}" type="presOf" srcId="{819E0065-654A-4F79-9AF6-B8317FF2E536}" destId="{64BA79EA-11EF-49FD-B1B4-53FDC10BDB7B}" srcOrd="0" destOrd="1" presId="urn:microsoft.com/office/officeart/2005/8/layout/list1"/>
    <dgm:cxn modelId="{76264A16-529F-4047-99BA-92C373671051}" srcId="{572A0958-8773-452C-B0C7-D455C31F3EB8}" destId="{241DDA04-381A-44E3-AA6D-6196DF0BBD21}" srcOrd="2" destOrd="0" parTransId="{C3370AF6-01DF-4CB7-BCEB-24A5C40595EE}" sibTransId="{984BC312-3DD0-486D-92C9-805FC3C49145}"/>
    <dgm:cxn modelId="{BC098B37-5FF5-4EBF-A20C-1B1EA08C8173}" type="presOf" srcId="{572A0958-8773-452C-B0C7-D455C31F3EB8}" destId="{3180130C-563F-4FCA-A073-34A1D046F493}" srcOrd="0" destOrd="0" presId="urn:microsoft.com/office/officeart/2005/8/layout/list1"/>
    <dgm:cxn modelId="{1370E53B-E218-47B5-A0BC-25194F33E6AE}" type="presOf" srcId="{572A0958-8773-452C-B0C7-D455C31F3EB8}" destId="{D6A09439-EDF0-4B10-8448-0B0DFFF45444}" srcOrd="1" destOrd="0" presId="urn:microsoft.com/office/officeart/2005/8/layout/list1"/>
    <dgm:cxn modelId="{70786F3C-3D5E-4F6C-8819-902B7A97AFD6}" type="presOf" srcId="{1BEDFE32-60B7-4F36-9127-ADFBDE9F7CAF}" destId="{8E036F5E-570F-4CD5-820F-C489526DF93F}" srcOrd="0" destOrd="0" presId="urn:microsoft.com/office/officeart/2005/8/layout/list1"/>
    <dgm:cxn modelId="{ED5CEE5F-BCEA-4C0C-9339-49EA97361841}" type="presOf" srcId="{241DDA04-381A-44E3-AA6D-6196DF0BBD21}" destId="{64BA79EA-11EF-49FD-B1B4-53FDC10BDB7B}" srcOrd="0" destOrd="2" presId="urn:microsoft.com/office/officeart/2005/8/layout/list1"/>
    <dgm:cxn modelId="{F99F4468-6609-43AB-BC3D-9B78FD8E6034}" srcId="{572A0958-8773-452C-B0C7-D455C31F3EB8}" destId="{1657D9D1-9506-4E0D-A647-C27C2FE47F39}" srcOrd="0" destOrd="0" parTransId="{8F50FEE9-D602-44CB-A8C1-FCF62A921EE7}" sibTransId="{C8734AC7-A47A-4C88-B277-2E1243B1F831}"/>
    <dgm:cxn modelId="{16B2C06D-A294-4E30-973C-F21B1DC8144F}" srcId="{1BEDFE32-60B7-4F36-9127-ADFBDE9F7CAF}" destId="{572A0958-8773-452C-B0C7-D455C31F3EB8}" srcOrd="0" destOrd="0" parTransId="{09A963C1-972B-49A4-8E5C-28D16EF029BA}" sibTransId="{7769F440-9880-4033-A2AE-AA768C95E104}"/>
    <dgm:cxn modelId="{E76AA4A7-413F-41AF-9642-E9C8C304D517}" type="presOf" srcId="{1657D9D1-9506-4E0D-A647-C27C2FE47F39}" destId="{64BA79EA-11EF-49FD-B1B4-53FDC10BDB7B}" srcOrd="0" destOrd="0" presId="urn:microsoft.com/office/officeart/2005/8/layout/list1"/>
    <dgm:cxn modelId="{2564D5FA-697F-4327-B165-0B63770C8E5A}" srcId="{572A0958-8773-452C-B0C7-D455C31F3EB8}" destId="{819E0065-654A-4F79-9AF6-B8317FF2E536}" srcOrd="1" destOrd="0" parTransId="{DB2A500F-959B-44E3-8B42-3DDCDDE0BA19}" sibTransId="{C09FC7FA-28A5-41F4-A2D4-96AC4AA5C3C1}"/>
    <dgm:cxn modelId="{01189143-3298-42CB-9AC1-300BBD5F5C2A}" type="presParOf" srcId="{8E036F5E-570F-4CD5-820F-C489526DF93F}" destId="{9021A9E2-0512-44FD-AEE2-9B7F7D46BC09}" srcOrd="0" destOrd="0" presId="urn:microsoft.com/office/officeart/2005/8/layout/list1"/>
    <dgm:cxn modelId="{236E01D3-49CB-4200-8BA8-CD3BDBA9193B}" type="presParOf" srcId="{9021A9E2-0512-44FD-AEE2-9B7F7D46BC09}" destId="{3180130C-563F-4FCA-A073-34A1D046F493}" srcOrd="0" destOrd="0" presId="urn:microsoft.com/office/officeart/2005/8/layout/list1"/>
    <dgm:cxn modelId="{EB106FEE-864E-464B-9D78-E2D90FB453E5}" type="presParOf" srcId="{9021A9E2-0512-44FD-AEE2-9B7F7D46BC09}" destId="{D6A09439-EDF0-4B10-8448-0B0DFFF45444}" srcOrd="1" destOrd="0" presId="urn:microsoft.com/office/officeart/2005/8/layout/list1"/>
    <dgm:cxn modelId="{404BC0EC-9BA3-4C12-8D2B-319105EBEC0C}" type="presParOf" srcId="{8E036F5E-570F-4CD5-820F-C489526DF93F}" destId="{B2E840A2-C9EA-4521-9137-BD8EB927EEE8}" srcOrd="1" destOrd="0" presId="urn:microsoft.com/office/officeart/2005/8/layout/list1"/>
    <dgm:cxn modelId="{A2F58B8E-6006-4FBE-89EB-89DD14203112}" type="presParOf" srcId="{8E036F5E-570F-4CD5-820F-C489526DF93F}" destId="{64BA79EA-11EF-49FD-B1B4-53FDC10BDB7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0CD46A5-91DA-4966-AC90-7B59817FE7D2}" type="doc">
      <dgm:prSet loTypeId="urn:microsoft.com/office/officeart/2005/8/layout/venn3" loCatId="relationship" qsTypeId="urn:microsoft.com/office/officeart/2005/8/quickstyle/simple1" qsCatId="simple" csTypeId="urn:microsoft.com/office/officeart/2005/8/colors/colorful5" csCatId="colorful" phldr="1"/>
      <dgm:spPr/>
      <dgm:t>
        <a:bodyPr/>
        <a:lstStyle/>
        <a:p>
          <a:endParaRPr lang="zh-CN" altLang="en-US"/>
        </a:p>
      </dgm:t>
    </dgm:pt>
    <dgm:pt modelId="{E2C3C425-2369-4363-8DCA-1920AF9B089C}">
      <dgm:prSet phldrT="[文本]" custT="1"/>
      <dgm:spPr/>
      <dgm:t>
        <a:bodyPr/>
        <a:lstStyle/>
        <a:p>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串行传送</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C4A8F83E-85C6-4100-A31E-A884A080D824}" type="parTrans" cxnId="{470F71FC-C4A8-4A22-98E2-417B66447D24}">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2A86322-628A-4F67-86C8-E8F55E46485D}" type="sibTrans" cxnId="{470F71FC-C4A8-4A22-98E2-417B66447D24}">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B9A2194-971B-4F53-A828-1AD8808EB209}">
      <dgm:prSet custT="1"/>
      <dgm:spPr/>
      <dgm:t>
        <a:bodyPr/>
        <a:lstStyle/>
        <a:p>
          <a:r>
            <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并行传送</a:t>
          </a:r>
          <a:endPar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gm:t>
    </dgm:pt>
    <dgm:pt modelId="{A204F454-06B7-43FA-8973-F3B636C73E4F}" type="parTrans" cxnId="{EE0AE3AE-0B52-478A-9FF2-E1203AAE19CB}">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F8F3E52F-DB25-4F1B-9D5B-7D557182E0B7}" type="sibTrans" cxnId="{EE0AE3AE-0B52-478A-9FF2-E1203AAE19CB}">
      <dgm:prSet/>
      <dgm:spPr/>
      <dgm:t>
        <a:bodyPr/>
        <a:lstStyle/>
        <a:p>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gm:t>
    </dgm:pt>
    <dgm:pt modelId="{60DC7F8A-3CBB-4846-A0E8-0DB10E2E9B5F}" type="pres">
      <dgm:prSet presAssocID="{70CD46A5-91DA-4966-AC90-7B59817FE7D2}" presName="Name0" presStyleCnt="0">
        <dgm:presLayoutVars>
          <dgm:dir/>
          <dgm:resizeHandles val="exact"/>
        </dgm:presLayoutVars>
      </dgm:prSet>
      <dgm:spPr/>
    </dgm:pt>
    <dgm:pt modelId="{79A4A24C-C112-4A0C-98A2-C163DF50AD98}" type="pres">
      <dgm:prSet presAssocID="{E2C3C425-2369-4363-8DCA-1920AF9B089C}" presName="Name5" presStyleLbl="vennNode1" presStyleIdx="0" presStyleCnt="2">
        <dgm:presLayoutVars>
          <dgm:bulletEnabled val="1"/>
        </dgm:presLayoutVars>
      </dgm:prSet>
      <dgm:spPr/>
    </dgm:pt>
    <dgm:pt modelId="{CF23E3E9-0A24-460F-AF7F-29C13D6E7D1D}" type="pres">
      <dgm:prSet presAssocID="{F2A86322-628A-4F67-86C8-E8F55E46485D}" presName="space" presStyleCnt="0"/>
      <dgm:spPr/>
    </dgm:pt>
    <dgm:pt modelId="{05627110-FCEA-46EB-9E16-C344B95485C7}" type="pres">
      <dgm:prSet presAssocID="{6B9A2194-971B-4F53-A828-1AD8808EB209}" presName="Name5" presStyleLbl="vennNode1" presStyleIdx="1" presStyleCnt="2">
        <dgm:presLayoutVars>
          <dgm:bulletEnabled val="1"/>
        </dgm:presLayoutVars>
      </dgm:prSet>
      <dgm:spPr/>
    </dgm:pt>
  </dgm:ptLst>
  <dgm:cxnLst>
    <dgm:cxn modelId="{4A143A0C-26EA-4203-8242-7308CE44D8B8}" type="presOf" srcId="{E2C3C425-2369-4363-8DCA-1920AF9B089C}" destId="{79A4A24C-C112-4A0C-98A2-C163DF50AD98}" srcOrd="0" destOrd="0" presId="urn:microsoft.com/office/officeart/2005/8/layout/venn3"/>
    <dgm:cxn modelId="{E9D18D37-49FA-4EB9-9545-67D5B12873A9}" type="presOf" srcId="{6B9A2194-971B-4F53-A828-1AD8808EB209}" destId="{05627110-FCEA-46EB-9E16-C344B95485C7}" srcOrd="0" destOrd="0" presId="urn:microsoft.com/office/officeart/2005/8/layout/venn3"/>
    <dgm:cxn modelId="{97E70280-B756-4E80-B28D-657EFDC0B6A4}" type="presOf" srcId="{70CD46A5-91DA-4966-AC90-7B59817FE7D2}" destId="{60DC7F8A-3CBB-4846-A0E8-0DB10E2E9B5F}" srcOrd="0" destOrd="0" presId="urn:microsoft.com/office/officeart/2005/8/layout/venn3"/>
    <dgm:cxn modelId="{EE0AE3AE-0B52-478A-9FF2-E1203AAE19CB}" srcId="{70CD46A5-91DA-4966-AC90-7B59817FE7D2}" destId="{6B9A2194-971B-4F53-A828-1AD8808EB209}" srcOrd="1" destOrd="0" parTransId="{A204F454-06B7-43FA-8973-F3B636C73E4F}" sibTransId="{F8F3E52F-DB25-4F1B-9D5B-7D557182E0B7}"/>
    <dgm:cxn modelId="{470F71FC-C4A8-4A22-98E2-417B66447D24}" srcId="{70CD46A5-91DA-4966-AC90-7B59817FE7D2}" destId="{E2C3C425-2369-4363-8DCA-1920AF9B089C}" srcOrd="0" destOrd="0" parTransId="{C4A8F83E-85C6-4100-A31E-A884A080D824}" sibTransId="{F2A86322-628A-4F67-86C8-E8F55E46485D}"/>
    <dgm:cxn modelId="{ED6F361F-09DA-4710-BE87-F4FFADBCB42E}" type="presParOf" srcId="{60DC7F8A-3CBB-4846-A0E8-0DB10E2E9B5F}" destId="{79A4A24C-C112-4A0C-98A2-C163DF50AD98}" srcOrd="0" destOrd="0" presId="urn:microsoft.com/office/officeart/2005/8/layout/venn3"/>
    <dgm:cxn modelId="{A223DA0E-59FF-405C-98A2-21299E3E31F0}" type="presParOf" srcId="{60DC7F8A-3CBB-4846-A0E8-0DB10E2E9B5F}" destId="{CF23E3E9-0A24-460F-AF7F-29C13D6E7D1D}" srcOrd="1" destOrd="0" presId="urn:microsoft.com/office/officeart/2005/8/layout/venn3"/>
    <dgm:cxn modelId="{FF793688-7914-48A7-991F-579C0BD5339E}" type="presParOf" srcId="{60DC7F8A-3CBB-4846-A0E8-0DB10E2E9B5F}" destId="{05627110-FCEA-46EB-9E16-C344B95485C7}"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8F74BF-271C-4AAC-8E99-7E1246347DBE}">
      <dsp:nvSpPr>
        <dsp:cNvPr id="0" name=""/>
        <dsp:cNvSpPr/>
      </dsp:nvSpPr>
      <dsp:spPr>
        <a:xfrm>
          <a:off x="0" y="311756"/>
          <a:ext cx="7677150" cy="1521449"/>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37388" rIns="595832"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b="1" kern="1200" dirty="0">
              <a:solidFill>
                <a:srgbClr val="0070C0"/>
              </a:solidFill>
              <a:latin typeface="微软雅黑" panose="020B0503020204020204" pitchFamily="34" charset="-122"/>
              <a:ea typeface="微软雅黑" panose="020B0503020204020204" pitchFamily="34" charset="-122"/>
              <a:sym typeface="+mn-lt"/>
            </a:rPr>
            <a:t>是构成计算机系统的互连机构</a:t>
          </a:r>
          <a:endParaRPr lang="en-US" altLang="zh-CN" sz="2100" b="1" kern="1200" dirty="0">
            <a:solidFill>
              <a:srgbClr val="0070C0"/>
            </a:solidFill>
            <a:latin typeface="微软雅黑" panose="020B0503020204020204" pitchFamily="34" charset="-122"/>
            <a:ea typeface="微软雅黑" panose="020B0503020204020204" pitchFamily="34" charset="-122"/>
            <a:sym typeface="+mn-lt"/>
          </a:endParaRPr>
        </a:p>
        <a:p>
          <a:pPr marL="228600" lvl="1" indent="-228600" algn="l" defTabSz="933450">
            <a:lnSpc>
              <a:spcPct val="90000"/>
            </a:lnSpc>
            <a:spcBef>
              <a:spcPct val="0"/>
            </a:spcBef>
            <a:spcAft>
              <a:spcPct val="15000"/>
            </a:spcAft>
            <a:buChar char="•"/>
          </a:pPr>
          <a:r>
            <a:rPr lang="zh-CN" altLang="en-US" sz="2100" b="1" kern="1200" dirty="0">
              <a:solidFill>
                <a:srgbClr val="0070C0"/>
              </a:solidFill>
              <a:latin typeface="微软雅黑" panose="020B0503020204020204" pitchFamily="34" charset="-122"/>
              <a:ea typeface="微软雅黑" panose="020B0503020204020204" pitchFamily="34" charset="-122"/>
              <a:sym typeface="+mn-lt"/>
            </a:rPr>
            <a:t>是多个系统功能部件之间进行数据传送的公共通路</a:t>
          </a:r>
          <a:endParaRPr lang="en-US" altLang="zh-CN" sz="2100" b="1" kern="1200" dirty="0">
            <a:solidFill>
              <a:srgbClr val="0070C0"/>
            </a:solidFill>
            <a:latin typeface="微软雅黑" panose="020B0503020204020204" pitchFamily="34" charset="-122"/>
            <a:ea typeface="微软雅黑" panose="020B0503020204020204" pitchFamily="34" charset="-122"/>
            <a:sym typeface="+mn-lt"/>
          </a:endParaRPr>
        </a:p>
      </dsp:txBody>
      <dsp:txXfrm>
        <a:off x="0" y="311756"/>
        <a:ext cx="7677150" cy="1521449"/>
      </dsp:txXfrm>
    </dsp:sp>
    <dsp:sp modelId="{26520CCE-16C0-449F-A078-4359D9F6DE3E}">
      <dsp:nvSpPr>
        <dsp:cNvPr id="0" name=""/>
        <dsp:cNvSpPr/>
      </dsp:nvSpPr>
      <dsp:spPr>
        <a:xfrm>
          <a:off x="383857" y="1796"/>
          <a:ext cx="5374005" cy="6199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933450">
            <a:lnSpc>
              <a:spcPct val="90000"/>
            </a:lnSpc>
            <a:spcBef>
              <a:spcPct val="0"/>
            </a:spcBef>
            <a:spcAft>
              <a:spcPct val="35000"/>
            </a:spcAft>
            <a:buNone/>
          </a:pPr>
          <a:r>
            <a:rPr lang="zh-CN" altLang="en-US" sz="2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总线</a:t>
          </a:r>
          <a:r>
            <a:rPr lang="en-US" altLang="zh-CN" sz="2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(BUS)</a:t>
          </a:r>
          <a:endParaRPr lang="zh-CN" altLang="en-US" sz="2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14119" y="32058"/>
        <a:ext cx="5313481" cy="559396"/>
      </dsp:txXfrm>
    </dsp:sp>
    <dsp:sp modelId="{BDACA7DB-426A-4723-A107-F25BD3C59E9F}">
      <dsp:nvSpPr>
        <dsp:cNvPr id="0" name=""/>
        <dsp:cNvSpPr/>
      </dsp:nvSpPr>
      <dsp:spPr>
        <a:xfrm>
          <a:off x="0" y="2256566"/>
          <a:ext cx="7677150" cy="191835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37388" rIns="595832"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b="0" kern="1200" dirty="0">
              <a:effectLst/>
              <a:latin typeface="微软雅黑" panose="020B0503020204020204" pitchFamily="34" charset="-122"/>
              <a:ea typeface="微软雅黑" panose="020B0503020204020204" pitchFamily="34" charset="-122"/>
              <a:sym typeface="+mn-lt"/>
            </a:rPr>
            <a:t>借助于总线连接，</a:t>
          </a:r>
          <a:r>
            <a:rPr lang="zh-CN" altLang="en-US" sz="2100" kern="1200" dirty="0">
              <a:latin typeface="微软雅黑" panose="020B0503020204020204" pitchFamily="34" charset="-122"/>
              <a:ea typeface="微软雅黑" panose="020B0503020204020204" pitchFamily="34" charset="-122"/>
              <a:sym typeface="+mn-lt"/>
            </a:rPr>
            <a:t>各系统功能部件之间实现地址、数据和控制信息的交换</a:t>
          </a:r>
          <a:endParaRPr lang="en-US" altLang="zh-CN" sz="2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a:p>
          <a:pPr marL="228600" lvl="1" indent="-228600" algn="l" defTabSz="933450">
            <a:lnSpc>
              <a:spcPct val="90000"/>
            </a:lnSpc>
            <a:spcBef>
              <a:spcPct val="0"/>
            </a:spcBef>
            <a:spcAft>
              <a:spcPct val="15000"/>
            </a:spcAft>
            <a:buChar char="•"/>
          </a:pPr>
          <a:r>
            <a:rPr lang="zh-CN" altLang="en-US" sz="2100" kern="1200">
              <a:latin typeface="微软雅黑" panose="020B0503020204020204" pitchFamily="34" charset="-122"/>
              <a:ea typeface="微软雅黑" panose="020B0503020204020204" pitchFamily="34" charset="-122"/>
              <a:sym typeface="+mn-lt"/>
            </a:rPr>
            <a:t>在争用资源的基础上进行工作。 </a:t>
          </a:r>
          <a:endParaRPr lang="zh-CN" altLang="en-US" sz="2100" kern="1200" dirty="0">
            <a:latin typeface="微软雅黑" panose="020B0503020204020204" pitchFamily="34" charset="-122"/>
            <a:ea typeface="微软雅黑" panose="020B0503020204020204" pitchFamily="34" charset="-122"/>
            <a:sym typeface="+mn-lt"/>
          </a:endParaRPr>
        </a:p>
      </dsp:txBody>
      <dsp:txXfrm>
        <a:off x="0" y="2256566"/>
        <a:ext cx="7677150" cy="1918350"/>
      </dsp:txXfrm>
    </dsp:sp>
    <dsp:sp modelId="{F943E6E3-7809-44FD-A1C4-FD3ABCB9411A}">
      <dsp:nvSpPr>
        <dsp:cNvPr id="0" name=""/>
        <dsp:cNvSpPr/>
      </dsp:nvSpPr>
      <dsp:spPr>
        <a:xfrm>
          <a:off x="383857" y="1946606"/>
          <a:ext cx="5374005" cy="61992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933450">
            <a:lnSpc>
              <a:spcPct val="90000"/>
            </a:lnSpc>
            <a:spcBef>
              <a:spcPct val="0"/>
            </a:spcBef>
            <a:spcAft>
              <a:spcPct val="35000"/>
            </a:spcAft>
            <a:buNone/>
          </a:pPr>
          <a:r>
            <a:rPr lang="zh-CN" altLang="en-US" sz="2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功能</a:t>
          </a:r>
          <a:endParaRPr lang="en-US" altLang="zh-CN" sz="2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14119" y="1976868"/>
        <a:ext cx="5313481" cy="5593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8C41F-E6F1-440B-9516-0D34CE15D0E1}">
      <dsp:nvSpPr>
        <dsp:cNvPr id="0" name=""/>
        <dsp:cNvSpPr/>
      </dsp:nvSpPr>
      <dsp:spPr>
        <a:xfrm>
          <a:off x="0" y="280818"/>
          <a:ext cx="3659187" cy="1847475"/>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479044" rIns="180000" bIns="288000" numCol="1" spcCol="1270" anchor="t" anchorCtr="0">
          <a:noAutofit/>
        </a:bodyPr>
        <a:lstStyle/>
        <a:p>
          <a:pPr marL="171450" lvl="1" indent="-171450" algn="l" defTabSz="800100">
            <a:lnSpc>
              <a:spcPct val="90000"/>
            </a:lnSpc>
            <a:spcBef>
              <a:spcPct val="0"/>
            </a:spcBef>
            <a:spcAft>
              <a:spcPct val="15000"/>
            </a:spcAft>
            <a:buChar char="•"/>
          </a:pPr>
          <a:r>
            <a:rPr lang="zh-CN" altLang="en-US" sz="1800" b="0" kern="1200" dirty="0">
              <a:latin typeface="微软雅黑" panose="020B0503020204020204" pitchFamily="34" charset="-122"/>
              <a:ea typeface="微软雅黑" panose="020B0503020204020204" pitchFamily="34" charset="-122"/>
              <a:sym typeface="+mn-lt"/>
            </a:rPr>
            <a:t>按顺序来传送一个数码（一个字节）的所有二进制位</a:t>
          </a:r>
          <a:r>
            <a:rPr lang="en-US" altLang="zh-CN" sz="1800" b="0" kern="1200" dirty="0">
              <a:latin typeface="微软雅黑" panose="020B0503020204020204" pitchFamily="34" charset="-122"/>
              <a:ea typeface="微软雅黑" panose="020B0503020204020204" pitchFamily="34" charset="-122"/>
              <a:sym typeface="+mn-lt"/>
            </a:rPr>
            <a:t>(bit)</a:t>
          </a:r>
          <a:r>
            <a:rPr lang="zh-CN" altLang="en-US" sz="1800" b="0" kern="1200" dirty="0">
              <a:latin typeface="微软雅黑" panose="020B0503020204020204" pitchFamily="34" charset="-122"/>
              <a:ea typeface="微软雅黑" panose="020B0503020204020204" pitchFamily="34" charset="-122"/>
              <a:sym typeface="+mn-lt"/>
            </a:rPr>
            <a:t>，每次</a:t>
          </a:r>
          <a:r>
            <a:rPr lang="en-US" altLang="zh-CN" sz="1800" b="0" kern="1200" dirty="0">
              <a:latin typeface="微软雅黑" panose="020B0503020204020204" pitchFamily="34" charset="-122"/>
              <a:ea typeface="微软雅黑" panose="020B0503020204020204" pitchFamily="34" charset="-122"/>
              <a:sym typeface="+mn-lt"/>
            </a:rPr>
            <a:t>1</a:t>
          </a:r>
          <a:r>
            <a:rPr lang="zh-CN" altLang="en-US" sz="1800" b="0" kern="1200" dirty="0">
              <a:latin typeface="微软雅黑" panose="020B0503020204020204" pitchFamily="34" charset="-122"/>
              <a:ea typeface="微软雅黑" panose="020B0503020204020204" pitchFamily="34" charset="-122"/>
              <a:sym typeface="+mn-lt"/>
            </a:rPr>
            <a:t>位，先传低位，后传高位</a:t>
          </a:r>
          <a:endParaRPr lang="en-US" altLang="zh-CN" sz="1800" b="0" kern="1200" dirty="0">
            <a:latin typeface="微软雅黑" panose="020B0503020204020204" pitchFamily="34" charset="-122"/>
            <a:ea typeface="微软雅黑" panose="020B0503020204020204" pitchFamily="34" charset="-122"/>
            <a:sym typeface="+mn-lt"/>
          </a:endParaRPr>
        </a:p>
      </dsp:txBody>
      <dsp:txXfrm>
        <a:off x="0" y="280818"/>
        <a:ext cx="3659187" cy="1847475"/>
      </dsp:txXfrm>
    </dsp:sp>
    <dsp:sp modelId="{BDCBDE7D-3136-4306-9098-36DC1EF03726}">
      <dsp:nvSpPr>
        <dsp:cNvPr id="0" name=""/>
        <dsp:cNvSpPr/>
      </dsp:nvSpPr>
      <dsp:spPr>
        <a:xfrm>
          <a:off x="182959" y="18115"/>
          <a:ext cx="2561430" cy="60218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说明</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2355" y="47511"/>
        <a:ext cx="2502638" cy="543391"/>
      </dsp:txXfrm>
    </dsp:sp>
    <dsp:sp modelId="{F4F386F6-5E0C-431C-8A26-7091E51498C3}">
      <dsp:nvSpPr>
        <dsp:cNvPr id="0" name=""/>
        <dsp:cNvSpPr/>
      </dsp:nvSpPr>
      <dsp:spPr>
        <a:xfrm>
          <a:off x="0" y="2515196"/>
          <a:ext cx="3659187" cy="1557674"/>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479044" rIns="180000" bIns="288000" numCol="1" spcCol="1270" anchor="t" anchorCtr="0">
          <a:noAutofit/>
        </a:bodyPr>
        <a:lstStyle/>
        <a:p>
          <a:pPr marL="171450" lvl="1" indent="-171450" algn="l" defTabSz="800100">
            <a:lnSpc>
              <a:spcPct val="90000"/>
            </a:lnSpc>
            <a:spcBef>
              <a:spcPct val="0"/>
            </a:spcBef>
            <a:spcAft>
              <a:spcPct val="15000"/>
            </a:spcAft>
            <a:buChar char="•"/>
          </a:pPr>
          <a:r>
            <a:rPr lang="en-US" altLang="zh-CN" sz="1800" b="0" kern="1200" dirty="0">
              <a:latin typeface="微软雅黑" panose="020B0503020204020204" pitchFamily="34" charset="-122"/>
              <a:ea typeface="微软雅黑" panose="020B0503020204020204" pitchFamily="34" charset="-122"/>
              <a:sym typeface="+mn-lt"/>
            </a:rPr>
            <a:t>1</a:t>
          </a:r>
          <a:r>
            <a:rPr lang="zh-CN" altLang="en-US" sz="1800" b="0" kern="1200" dirty="0">
              <a:latin typeface="微软雅黑" panose="020B0503020204020204" pitchFamily="34" charset="-122"/>
              <a:ea typeface="微软雅黑" panose="020B0503020204020204" pitchFamily="34" charset="-122"/>
              <a:sym typeface="+mn-lt"/>
            </a:rPr>
            <a:t>条物理传输线：单端传输</a:t>
          </a:r>
          <a:endParaRPr lang="en-US" altLang="zh-CN" sz="1800" b="0"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b="0" kern="1200" dirty="0">
              <a:latin typeface="微软雅黑" panose="020B0503020204020204" pitchFamily="34" charset="-122"/>
              <a:ea typeface="微软雅黑" panose="020B0503020204020204" pitchFamily="34" charset="-122"/>
              <a:sym typeface="+mn-lt"/>
            </a:rPr>
            <a:t>两条传输线：差分传输</a:t>
          </a:r>
          <a:endParaRPr lang="en-US" altLang="zh-CN" sz="1800" b="0" kern="1200" dirty="0">
            <a:latin typeface="微软雅黑" panose="020B0503020204020204" pitchFamily="34" charset="-122"/>
            <a:ea typeface="微软雅黑" panose="020B0503020204020204" pitchFamily="34" charset="-122"/>
            <a:sym typeface="+mn-lt"/>
          </a:endParaRPr>
        </a:p>
      </dsp:txBody>
      <dsp:txXfrm>
        <a:off x="0" y="2515196"/>
        <a:ext cx="3659187" cy="1557674"/>
      </dsp:txXfrm>
    </dsp:sp>
    <dsp:sp modelId="{478D0EDD-8E5A-4CFF-9741-A74416C1FDEA}">
      <dsp:nvSpPr>
        <dsp:cNvPr id="0" name=""/>
        <dsp:cNvSpPr/>
      </dsp:nvSpPr>
      <dsp:spPr>
        <a:xfrm>
          <a:off x="182959" y="2252493"/>
          <a:ext cx="2561430" cy="602183"/>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传输线</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12355" y="2281889"/>
        <a:ext cx="2502638" cy="54339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73C0E-57C4-4895-8EC8-2A75C325A242}">
      <dsp:nvSpPr>
        <dsp:cNvPr id="0" name=""/>
        <dsp:cNvSpPr/>
      </dsp:nvSpPr>
      <dsp:spPr>
        <a:xfrm>
          <a:off x="0" y="345352"/>
          <a:ext cx="3656013" cy="1412775"/>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479044" rIns="18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cs typeface="Times New Roman" panose="02020603050405020304" pitchFamily="18" charset="0"/>
              <a:sym typeface="+mn-lt"/>
            </a:rPr>
            <a:t>数据传送前：</a:t>
          </a:r>
          <a:r>
            <a:rPr lang="zh-CN" altLang="en-US" sz="1800" b="1" kern="1200" dirty="0">
              <a:latin typeface="微软雅黑" panose="020B0503020204020204" pitchFamily="34" charset="-122"/>
              <a:ea typeface="微软雅黑" panose="020B0503020204020204" pitchFamily="34" charset="-122"/>
              <a:cs typeface="Times New Roman" panose="02020603050405020304" pitchFamily="18" charset="0"/>
              <a:sym typeface="+mn-lt"/>
            </a:rPr>
            <a:t>并</a:t>
          </a:r>
          <a:r>
            <a:rPr lang="en-US" altLang="zh-CN" sz="1800" b="1" kern="1200" dirty="0">
              <a:latin typeface="微软雅黑" panose="020B0503020204020204" pitchFamily="34" charset="-122"/>
              <a:ea typeface="微软雅黑" panose="020B0503020204020204" pitchFamily="34" charset="-122"/>
              <a:cs typeface="Times New Roman" panose="02020603050405020304" pitchFamily="18" charset="0"/>
              <a:sym typeface="+mn-lt"/>
            </a:rPr>
            <a:t>-</a:t>
          </a:r>
          <a:r>
            <a:rPr lang="zh-CN" altLang="en-US" sz="1800" b="1" kern="1200" dirty="0">
              <a:latin typeface="微软雅黑" panose="020B0503020204020204" pitchFamily="34" charset="-122"/>
              <a:ea typeface="微软雅黑" panose="020B0503020204020204" pitchFamily="34" charset="-122"/>
              <a:cs typeface="Times New Roman" panose="02020603050405020304" pitchFamily="18" charset="0"/>
              <a:sym typeface="+mn-lt"/>
            </a:rPr>
            <a:t>串变换</a:t>
          </a:r>
          <a:r>
            <a:rPr lang="zh-CN" altLang="en-US" sz="1800" kern="1200" dirty="0">
              <a:latin typeface="微软雅黑" panose="020B0503020204020204" pitchFamily="34" charset="-122"/>
              <a:ea typeface="微软雅黑" panose="020B0503020204020204" pitchFamily="34" charset="-122"/>
              <a:cs typeface="Times New Roman" panose="02020603050405020304" pitchFamily="18" charset="0"/>
              <a:sym typeface="+mn-lt"/>
            </a:rPr>
            <a:t>，拆卸；</a:t>
          </a:r>
          <a:endParaRPr lang="en-US" altLang="zh-CN" sz="1800" kern="1200" dirty="0">
            <a:latin typeface="微软雅黑" panose="020B0503020204020204" pitchFamily="34" charset="-122"/>
            <a:ea typeface="微软雅黑" panose="020B0503020204020204" pitchFamily="34" charset="-122"/>
            <a:cs typeface="Times New Roman" panose="02020603050405020304" pitchFamily="18" charset="0"/>
            <a:sym typeface="+mn-lt"/>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cs typeface="Times New Roman" panose="02020603050405020304" pitchFamily="18" charset="0"/>
              <a:sym typeface="+mn-lt"/>
            </a:rPr>
            <a:t>数据接收后：</a:t>
          </a:r>
          <a:r>
            <a:rPr lang="zh-CN" altLang="en-US" sz="1800" b="1" kern="1200" dirty="0">
              <a:latin typeface="微软雅黑" panose="020B0503020204020204" pitchFamily="34" charset="-122"/>
              <a:ea typeface="微软雅黑" panose="020B0503020204020204" pitchFamily="34" charset="-122"/>
              <a:cs typeface="Times New Roman" panose="02020603050405020304" pitchFamily="18" charset="0"/>
              <a:sym typeface="+mn-lt"/>
            </a:rPr>
            <a:t>串</a:t>
          </a:r>
          <a:r>
            <a:rPr lang="en-US" altLang="zh-CN" sz="1800" b="1" kern="1200" dirty="0">
              <a:latin typeface="微软雅黑" panose="020B0503020204020204" pitchFamily="34" charset="-122"/>
              <a:ea typeface="微软雅黑" panose="020B0503020204020204" pitchFamily="34" charset="-122"/>
              <a:cs typeface="Times New Roman" panose="02020603050405020304" pitchFamily="18" charset="0"/>
              <a:sym typeface="+mn-lt"/>
            </a:rPr>
            <a:t>-</a:t>
          </a:r>
          <a:r>
            <a:rPr lang="zh-CN" altLang="en-US" sz="1800" b="1" kern="1200" dirty="0">
              <a:latin typeface="微软雅黑" panose="020B0503020204020204" pitchFamily="34" charset="-122"/>
              <a:ea typeface="微软雅黑" panose="020B0503020204020204" pitchFamily="34" charset="-122"/>
              <a:cs typeface="Times New Roman" panose="02020603050405020304" pitchFamily="18" charset="0"/>
              <a:sym typeface="+mn-lt"/>
            </a:rPr>
            <a:t>并变换</a:t>
          </a:r>
          <a:r>
            <a:rPr lang="zh-CN" altLang="en-US" sz="1800" kern="1200" dirty="0">
              <a:latin typeface="微软雅黑" panose="020B0503020204020204" pitchFamily="34" charset="-122"/>
              <a:ea typeface="微软雅黑" panose="020B0503020204020204" pitchFamily="34" charset="-122"/>
              <a:cs typeface="Times New Roman" panose="02020603050405020304" pitchFamily="18" charset="0"/>
              <a:sym typeface="+mn-lt"/>
            </a:rPr>
            <a:t>，装配。</a:t>
          </a:r>
          <a:endParaRPr lang="en-US" altLang="zh-CN" sz="1800" kern="1200" dirty="0">
            <a:latin typeface="微软雅黑" panose="020B0503020204020204" pitchFamily="34" charset="-122"/>
            <a:ea typeface="微软雅黑" panose="020B0503020204020204" pitchFamily="34" charset="-122"/>
            <a:cs typeface="Times New Roman" panose="02020603050405020304" pitchFamily="18" charset="0"/>
            <a:sym typeface="+mn-lt"/>
          </a:endParaRPr>
        </a:p>
      </dsp:txBody>
      <dsp:txXfrm>
        <a:off x="0" y="345352"/>
        <a:ext cx="3656013" cy="1412775"/>
      </dsp:txXfrm>
    </dsp:sp>
    <dsp:sp modelId="{6E2230F8-07D8-49E3-B0C5-C6EEFA0FF49C}">
      <dsp:nvSpPr>
        <dsp:cNvPr id="0" name=""/>
        <dsp:cNvSpPr/>
      </dsp:nvSpPr>
      <dsp:spPr>
        <a:xfrm>
          <a:off x="182800" y="5872"/>
          <a:ext cx="2559209" cy="67896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89000">
            <a:lnSpc>
              <a:spcPct val="90000"/>
            </a:lnSpc>
            <a:spcBef>
              <a:spcPct val="0"/>
            </a:spcBef>
            <a:spcAft>
              <a:spcPct val="35000"/>
            </a:spcAft>
            <a:buClr>
              <a:schemeClr val="bg2">
                <a:lumMod val="60000"/>
                <a:lumOff val="40000"/>
              </a:schemeClr>
            </a:buClr>
            <a:buSzPct val="60000"/>
            <a:buFont typeface="Wingdings" panose="05000000000000000000" pitchFamily="2" charset="2"/>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lt"/>
            </a:rPr>
            <a:t>传输</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dsp:txBody>
      <dsp:txXfrm>
        <a:off x="215944" y="39016"/>
        <a:ext cx="2492921" cy="6126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B20CA-E9C3-46EB-992F-868BB26FBC88}">
      <dsp:nvSpPr>
        <dsp:cNvPr id="0" name=""/>
        <dsp:cNvSpPr/>
      </dsp:nvSpPr>
      <dsp:spPr>
        <a:xfrm>
          <a:off x="2886" y="313834"/>
          <a:ext cx="1735605" cy="694242"/>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同步控制</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886" y="313834"/>
        <a:ext cx="1735605" cy="694242"/>
      </dsp:txXfrm>
    </dsp:sp>
    <dsp:sp modelId="{B223C7E5-FB74-45E7-B4A2-960FE817A9DC}">
      <dsp:nvSpPr>
        <dsp:cNvPr id="0" name=""/>
        <dsp:cNvSpPr/>
      </dsp:nvSpPr>
      <dsp:spPr>
        <a:xfrm>
          <a:off x="2886" y="1008077"/>
          <a:ext cx="1735605" cy="2854800"/>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96012" rIns="108000"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cs typeface="+mn-ea"/>
              <a:sym typeface="+mn-lt"/>
            </a:rPr>
            <a:t>位时间</a:t>
          </a:r>
          <a:r>
            <a:rPr lang="zh-CN" altLang="en-US" sz="1800" kern="1200" dirty="0">
              <a:latin typeface="微软雅黑" panose="020B0503020204020204" pitchFamily="34" charset="-122"/>
              <a:ea typeface="微软雅黑" panose="020B0503020204020204" pitchFamily="34" charset="-122"/>
              <a:cs typeface="+mn-ea"/>
              <a:sym typeface="+mn-lt"/>
            </a:rPr>
            <a:t>：每个二进制位在传输线上占用的时间长度</a:t>
          </a:r>
          <a:endParaRPr lang="en-US" altLang="zh-CN" sz="1800" kern="1200" dirty="0">
            <a:latin typeface="微软雅黑" panose="020B0503020204020204" pitchFamily="34" charset="-122"/>
            <a:ea typeface="微软雅黑" panose="020B0503020204020204" pitchFamily="34" charset="-122"/>
            <a:cs typeface="+mn-ea"/>
            <a:sym typeface="+mn-lt"/>
          </a:endParaRPr>
        </a:p>
      </dsp:txBody>
      <dsp:txXfrm>
        <a:off x="2886" y="1008077"/>
        <a:ext cx="1735605" cy="2854800"/>
      </dsp:txXfrm>
    </dsp:sp>
    <dsp:sp modelId="{BB267617-3B92-42E1-8354-FD427EC45A78}">
      <dsp:nvSpPr>
        <dsp:cNvPr id="0" name=""/>
        <dsp:cNvSpPr/>
      </dsp:nvSpPr>
      <dsp:spPr>
        <a:xfrm>
          <a:off x="1981476" y="313834"/>
          <a:ext cx="1735605" cy="694242"/>
        </a:xfrm>
        <a:prstGeom prst="rect">
          <a:avLst/>
        </a:prstGeom>
        <a:solidFill>
          <a:schemeClr val="accent4">
            <a:hueOff val="-1575177"/>
            <a:satOff val="-2523"/>
            <a:lumOff val="261"/>
            <a:alphaOff val="0"/>
          </a:schemeClr>
        </a:solidFill>
        <a:ln w="15875" cap="flat" cmpd="sng" algn="ctr">
          <a:solidFill>
            <a:schemeClr val="accent4">
              <a:hueOff val="-1575177"/>
              <a:satOff val="-2523"/>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特点</a:t>
          </a:r>
          <a:endPar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dsp:txBody>
      <dsp:txXfrm>
        <a:off x="1981476" y="313834"/>
        <a:ext cx="1735605" cy="694242"/>
      </dsp:txXfrm>
    </dsp:sp>
    <dsp:sp modelId="{E94FFE7D-2AC3-49C9-B8DD-E3A41CB60044}">
      <dsp:nvSpPr>
        <dsp:cNvPr id="0" name=""/>
        <dsp:cNvSpPr/>
      </dsp:nvSpPr>
      <dsp:spPr>
        <a:xfrm>
          <a:off x="1981476" y="1008077"/>
          <a:ext cx="1735605" cy="2854800"/>
        </a:xfrm>
        <a:prstGeom prst="rect">
          <a:avLst/>
        </a:prstGeom>
        <a:solidFill>
          <a:schemeClr val="accent4">
            <a:tint val="40000"/>
            <a:alpha val="90000"/>
            <a:hueOff val="-1367559"/>
            <a:satOff val="-2271"/>
            <a:lumOff val="-50"/>
            <a:alphaOff val="0"/>
          </a:schemeClr>
        </a:solidFill>
        <a:ln w="15875" cap="flat" cmpd="sng" algn="ctr">
          <a:solidFill>
            <a:schemeClr val="accent4">
              <a:tint val="40000"/>
              <a:alpha val="90000"/>
              <a:hueOff val="-1367559"/>
              <a:satOff val="-2271"/>
              <a:lumOff val="-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96012" rIns="108000"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cs typeface="+mn-ea"/>
              <a:sym typeface="+mn-lt"/>
            </a:rPr>
            <a:t>成本比较低廉、速度慢</a:t>
          </a:r>
          <a:endParaRPr lang="en-US" altLang="zh-CN" sz="1800" kern="1200" dirty="0">
            <a:latin typeface="微软雅黑" panose="020B0503020204020204" pitchFamily="34" charset="-122"/>
            <a:ea typeface="微软雅黑" panose="020B0503020204020204" pitchFamily="34" charset="-122"/>
            <a:cs typeface="+mn-ea"/>
            <a:sym typeface="+mn-lt"/>
          </a:endParaRPr>
        </a:p>
      </dsp:txBody>
      <dsp:txXfrm>
        <a:off x="1981476" y="1008077"/>
        <a:ext cx="1735605" cy="2854800"/>
      </dsp:txXfrm>
    </dsp:sp>
    <dsp:sp modelId="{61DCC3A6-EA7B-45AF-B60E-3A40631F7382}">
      <dsp:nvSpPr>
        <dsp:cNvPr id="0" name=""/>
        <dsp:cNvSpPr/>
      </dsp:nvSpPr>
      <dsp:spPr>
        <a:xfrm>
          <a:off x="3960067" y="313834"/>
          <a:ext cx="1735605" cy="694242"/>
        </a:xfrm>
        <a:prstGeom prst="rect">
          <a:avLst/>
        </a:prstGeom>
        <a:solidFill>
          <a:schemeClr val="accent4">
            <a:hueOff val="-3150354"/>
            <a:satOff val="-5046"/>
            <a:lumOff val="523"/>
            <a:alphaOff val="0"/>
          </a:schemeClr>
        </a:solidFill>
        <a:ln w="15875" cap="flat" cmpd="sng" algn="ctr">
          <a:solidFill>
            <a:schemeClr val="accent4">
              <a:hueOff val="-3150354"/>
              <a:satOff val="-5046"/>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数据格式编码</a:t>
          </a:r>
          <a:endPar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960067" y="313834"/>
        <a:ext cx="1735605" cy="694242"/>
      </dsp:txXfrm>
    </dsp:sp>
    <dsp:sp modelId="{D1EDBEDC-129B-4DEF-85B8-761033594EF2}">
      <dsp:nvSpPr>
        <dsp:cNvPr id="0" name=""/>
        <dsp:cNvSpPr/>
      </dsp:nvSpPr>
      <dsp:spPr>
        <a:xfrm>
          <a:off x="3960067" y="1008077"/>
          <a:ext cx="1735605" cy="2854800"/>
        </a:xfrm>
        <a:prstGeom prst="rect">
          <a:avLst/>
        </a:prstGeom>
        <a:solidFill>
          <a:schemeClr val="accent4">
            <a:tint val="40000"/>
            <a:alpha val="90000"/>
            <a:hueOff val="-2735118"/>
            <a:satOff val="-4541"/>
            <a:lumOff val="-101"/>
            <a:alphaOff val="0"/>
          </a:schemeClr>
        </a:solidFill>
        <a:ln w="15875" cap="flat" cmpd="sng" algn="ctr">
          <a:solidFill>
            <a:schemeClr val="accent4">
              <a:tint val="40000"/>
              <a:alpha val="90000"/>
              <a:hueOff val="-2735118"/>
              <a:satOff val="-4541"/>
              <a:lumOff val="-1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96012" rIns="108000"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起始位 </a:t>
          </a:r>
          <a:r>
            <a:rPr lang="en-US" altLang="zh-CN" sz="1800" b="1" kern="1200" dirty="0">
              <a:latin typeface="微软雅黑" panose="020B0503020204020204" pitchFamily="34" charset="-122"/>
              <a:ea typeface="微软雅黑" panose="020B0503020204020204" pitchFamily="34" charset="-122"/>
            </a:rPr>
            <a:t>+</a:t>
          </a:r>
          <a:br>
            <a:rPr lang="en-US" altLang="zh-CN" sz="1800" b="1" kern="1200" dirty="0">
              <a:latin typeface="微软雅黑" panose="020B0503020204020204" pitchFamily="34" charset="-122"/>
              <a:ea typeface="微软雅黑" panose="020B0503020204020204" pitchFamily="34" charset="-122"/>
            </a:rPr>
          </a:br>
          <a:r>
            <a:rPr lang="zh-CN" altLang="en-US" sz="1800" b="1" kern="1200" dirty="0">
              <a:latin typeface="微软雅黑" panose="020B0503020204020204" pitchFamily="34" charset="-122"/>
              <a:ea typeface="微软雅黑" panose="020B0503020204020204" pitchFamily="34" charset="-122"/>
            </a:rPr>
            <a:t>数据位 </a:t>
          </a:r>
          <a:r>
            <a:rPr lang="en-US" altLang="zh-CN" sz="1800" b="1" kern="1200" dirty="0">
              <a:latin typeface="微软雅黑" panose="020B0503020204020204" pitchFamily="34" charset="-122"/>
              <a:ea typeface="微软雅黑" panose="020B0503020204020204" pitchFamily="34" charset="-122"/>
            </a:rPr>
            <a:t>+</a:t>
          </a:r>
          <a:br>
            <a:rPr lang="en-US" altLang="zh-CN" sz="1800" b="1" kern="1200" dirty="0">
              <a:latin typeface="微软雅黑" panose="020B0503020204020204" pitchFamily="34" charset="-122"/>
              <a:ea typeface="微软雅黑" panose="020B0503020204020204" pitchFamily="34" charset="-122"/>
            </a:rPr>
          </a:br>
          <a:r>
            <a:rPr lang="zh-CN" altLang="en-US" sz="1800" b="1" kern="1200" dirty="0">
              <a:latin typeface="微软雅黑" panose="020B0503020204020204" pitchFamily="34" charset="-122"/>
              <a:ea typeface="微软雅黑" panose="020B0503020204020204" pitchFamily="34" charset="-122"/>
            </a:rPr>
            <a:t>校验位 </a:t>
          </a:r>
          <a:r>
            <a:rPr lang="en-US" altLang="zh-CN" sz="1800" b="1" kern="1200" dirty="0">
              <a:latin typeface="微软雅黑" panose="020B0503020204020204" pitchFamily="34" charset="-122"/>
              <a:ea typeface="微软雅黑" panose="020B0503020204020204" pitchFamily="34" charset="-122"/>
            </a:rPr>
            <a:t>+</a:t>
          </a:r>
          <a:br>
            <a:rPr lang="en-US" altLang="zh-CN" sz="1800" b="1" kern="1200" dirty="0">
              <a:latin typeface="微软雅黑" panose="020B0503020204020204" pitchFamily="34" charset="-122"/>
              <a:ea typeface="微软雅黑" panose="020B0503020204020204" pitchFamily="34" charset="-122"/>
            </a:rPr>
          </a:br>
          <a:r>
            <a:rPr lang="zh-CN" altLang="en-US" sz="1800" b="1" kern="1200" dirty="0">
              <a:latin typeface="微软雅黑" panose="020B0503020204020204" pitchFamily="34" charset="-122"/>
              <a:ea typeface="微软雅黑" panose="020B0503020204020204" pitchFamily="34" charset="-122"/>
            </a:rPr>
            <a:t>停止位</a:t>
          </a:r>
        </a:p>
      </dsp:txBody>
      <dsp:txXfrm>
        <a:off x="3960067" y="1008077"/>
        <a:ext cx="1735605" cy="2854800"/>
      </dsp:txXfrm>
    </dsp:sp>
    <dsp:sp modelId="{5CC50FD1-B8AE-47BD-9C05-A896DA427F78}">
      <dsp:nvSpPr>
        <dsp:cNvPr id="0" name=""/>
        <dsp:cNvSpPr/>
      </dsp:nvSpPr>
      <dsp:spPr>
        <a:xfrm>
          <a:off x="5938657" y="313834"/>
          <a:ext cx="1735605" cy="694242"/>
        </a:xfrm>
        <a:prstGeom prst="rect">
          <a:avLst/>
        </a:prstGeom>
        <a:solidFill>
          <a:schemeClr val="accent4">
            <a:hueOff val="-4725531"/>
            <a:satOff val="-7569"/>
            <a:lumOff val="784"/>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波特率</a:t>
          </a:r>
          <a:r>
            <a:rPr lang="en-US" altLang="zh-CN" sz="18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p>
      </dsp:txBody>
      <dsp:txXfrm>
        <a:off x="5938657" y="313834"/>
        <a:ext cx="1735605" cy="694242"/>
      </dsp:txXfrm>
    </dsp:sp>
    <dsp:sp modelId="{9EC88472-D576-4289-8341-9F537A837D65}">
      <dsp:nvSpPr>
        <dsp:cNvPr id="0" name=""/>
        <dsp:cNvSpPr/>
      </dsp:nvSpPr>
      <dsp:spPr>
        <a:xfrm>
          <a:off x="5938657" y="1008077"/>
          <a:ext cx="1735605" cy="2854800"/>
        </a:xfrm>
        <a:prstGeom prst="rect">
          <a:avLst/>
        </a:prstGeom>
        <a:solidFill>
          <a:schemeClr val="accent4">
            <a:tint val="40000"/>
            <a:alpha val="90000"/>
            <a:hueOff val="-4102677"/>
            <a:satOff val="-6812"/>
            <a:lumOff val="-151"/>
            <a:alphaOff val="0"/>
          </a:schemeClr>
        </a:solidFill>
        <a:ln w="15875" cap="flat" cmpd="sng" algn="ctr">
          <a:solidFill>
            <a:schemeClr val="accent4">
              <a:tint val="40000"/>
              <a:alpha val="90000"/>
              <a:hueOff val="-4102677"/>
              <a:satOff val="-6812"/>
              <a:lumOff val="-1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96012" rIns="108000"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微软雅黑" panose="020B0503020204020204" pitchFamily="34" charset="-122"/>
              <a:ea typeface="微软雅黑" panose="020B0503020204020204" pitchFamily="34" charset="-122"/>
            </a:rPr>
            <a:t>每秒钟传送的二进制位数</a:t>
          </a:r>
        </a:p>
      </dsp:txBody>
      <dsp:txXfrm>
        <a:off x="5938657" y="1008077"/>
        <a:ext cx="1735605" cy="28548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12149-72FE-4A30-BCE0-0D0A4980C059}">
      <dsp:nvSpPr>
        <dsp:cNvPr id="0" name=""/>
        <dsp:cNvSpPr/>
      </dsp:nvSpPr>
      <dsp:spPr>
        <a:xfrm>
          <a:off x="0" y="324824"/>
          <a:ext cx="7677150" cy="893025"/>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37388" rIns="5958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楷体" panose="02010609060101010101" pitchFamily="49" charset="-122"/>
              <a:cs typeface="Times New Roman" panose="02020603050405020304" pitchFamily="18" charset="0"/>
              <a:sym typeface="+mn-lt"/>
            </a:rPr>
            <a:t>波特率 </a:t>
          </a:r>
          <a:r>
            <a:rPr lang="en-US" altLang="zh-CN" sz="2000" kern="1200" dirty="0">
              <a:latin typeface="Times New Roman" panose="02020603050405020304" pitchFamily="18" charset="0"/>
              <a:ea typeface="楷体" panose="02010609060101010101" pitchFamily="49" charset="-122"/>
              <a:cs typeface="Times New Roman" panose="02020603050405020304" pitchFamily="18" charset="0"/>
              <a:sym typeface="+mn-lt"/>
            </a:rPr>
            <a:t>= 10</a:t>
          </a:r>
          <a:r>
            <a:rPr lang="zh-CN" altLang="en-US" sz="2000" kern="1200" dirty="0">
              <a:latin typeface="Times New Roman" panose="02020603050405020304" pitchFamily="18" charset="0"/>
              <a:ea typeface="楷体" panose="02010609060101010101" pitchFamily="49" charset="-122"/>
              <a:cs typeface="Times New Roman" panose="02020603050405020304" pitchFamily="18" charset="0"/>
              <a:sym typeface="+mn-lt"/>
            </a:rPr>
            <a:t>位</a:t>
          </a:r>
          <a:r>
            <a:rPr lang="en-US" altLang="zh-CN" sz="2000" kern="1200" dirty="0">
              <a:latin typeface="Times New Roman" panose="02020603050405020304" pitchFamily="18" charset="0"/>
              <a:ea typeface="楷体" panose="02010609060101010101" pitchFamily="49" charset="-122"/>
              <a:cs typeface="Times New Roman" panose="02020603050405020304" pitchFamily="18" charset="0"/>
              <a:sym typeface="+mn-lt"/>
            </a:rPr>
            <a:t>×120/</a:t>
          </a:r>
          <a:r>
            <a:rPr lang="zh-CN" altLang="en-US" sz="2000" kern="1200" dirty="0">
              <a:latin typeface="Times New Roman" panose="02020603050405020304" pitchFamily="18" charset="0"/>
              <a:ea typeface="楷体" panose="02010609060101010101" pitchFamily="49" charset="-122"/>
              <a:cs typeface="Times New Roman" panose="02020603050405020304" pitchFamily="18" charset="0"/>
              <a:sym typeface="+mn-lt"/>
            </a:rPr>
            <a:t>秒</a:t>
          </a:r>
          <a:r>
            <a:rPr lang="en-US" altLang="zh-CN" sz="2000" kern="1200" dirty="0">
              <a:latin typeface="Times New Roman" panose="02020603050405020304" pitchFamily="18" charset="0"/>
              <a:ea typeface="楷体" panose="02010609060101010101" pitchFamily="49" charset="-122"/>
              <a:cs typeface="Times New Roman" panose="02020603050405020304" pitchFamily="18" charset="0"/>
              <a:sym typeface="+mn-lt"/>
            </a:rPr>
            <a:t>=1200</a:t>
          </a:r>
          <a:r>
            <a:rPr lang="zh-CN" altLang="en-US" sz="2000" kern="1200" dirty="0">
              <a:latin typeface="Times New Roman" panose="02020603050405020304" pitchFamily="18" charset="0"/>
              <a:ea typeface="楷体" panose="02010609060101010101" pitchFamily="49" charset="-122"/>
              <a:cs typeface="Times New Roman" panose="02020603050405020304" pitchFamily="18" charset="0"/>
              <a:sym typeface="+mn-lt"/>
            </a:rPr>
            <a:t>波特</a:t>
          </a:r>
        </a:p>
      </dsp:txBody>
      <dsp:txXfrm>
        <a:off x="0" y="324824"/>
        <a:ext cx="7677150" cy="893025"/>
      </dsp:txXfrm>
    </dsp:sp>
    <dsp:sp modelId="{F87A9194-BB27-4484-96FD-CCA675E02875}">
      <dsp:nvSpPr>
        <dsp:cNvPr id="0" name=""/>
        <dsp:cNvSpPr/>
      </dsp:nvSpPr>
      <dsp:spPr>
        <a:xfrm>
          <a:off x="383857" y="14864"/>
          <a:ext cx="5374005" cy="6199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Font typeface="Wingdings" pitchFamily="2" charset="2"/>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波特率是多少 </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t>
          </a:r>
          <a:endParaRPr lang="zh-CN" altLang="en-US" sz="2000" b="1" kern="1200" dirty="0">
            <a:effectLst>
              <a:outerShdw blurRad="38100" dist="38100" dir="2700000" algn="tl">
                <a:srgbClr val="000000">
                  <a:alpha val="43137"/>
                </a:srgbClr>
              </a:outerShdw>
            </a:effectLst>
          </a:endParaRPr>
        </a:p>
      </dsp:txBody>
      <dsp:txXfrm>
        <a:off x="414119" y="45126"/>
        <a:ext cx="5313481" cy="559396"/>
      </dsp:txXfrm>
    </dsp:sp>
    <dsp:sp modelId="{82D6B198-3C38-433C-9934-A5AB315BBC9A}">
      <dsp:nvSpPr>
        <dsp:cNvPr id="0" name=""/>
        <dsp:cNvSpPr/>
      </dsp:nvSpPr>
      <dsp:spPr>
        <a:xfrm>
          <a:off x="0" y="1641209"/>
          <a:ext cx="7677150" cy="1223775"/>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37388" rIns="5958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楷体" panose="02010609060101010101" pitchFamily="49" charset="-122"/>
              <a:cs typeface="Times New Roman" panose="02020603050405020304" pitchFamily="18" charset="0"/>
              <a:sym typeface="+mn-lt"/>
            </a:rPr>
            <a:t>位时间是波特率的倒数：</a:t>
          </a:r>
        </a:p>
        <a:p>
          <a:pPr marL="228600" lvl="1" indent="-228600" algn="l" defTabSz="889000">
            <a:lnSpc>
              <a:spcPct val="90000"/>
            </a:lnSpc>
            <a:spcBef>
              <a:spcPct val="0"/>
            </a:spcBef>
            <a:spcAft>
              <a:spcPct val="15000"/>
            </a:spcAft>
            <a:buChar char="•"/>
          </a:pPr>
          <a:r>
            <a:rPr lang="en-US" altLang="zh-CN" sz="2000" i="1" kern="1200" dirty="0">
              <a:latin typeface="Times New Roman" panose="02020603050405020304" pitchFamily="18" charset="0"/>
              <a:ea typeface="楷体" panose="02010609060101010101" pitchFamily="49" charset="-122"/>
              <a:cs typeface="Times New Roman" panose="02020603050405020304" pitchFamily="18" charset="0"/>
              <a:sym typeface="+mn-lt"/>
            </a:rPr>
            <a:t>T</a:t>
          </a:r>
          <a:r>
            <a:rPr lang="en-US" altLang="zh-CN" sz="2000" i="1" kern="1200" baseline="-25000" dirty="0">
              <a:latin typeface="Times New Roman" panose="02020603050405020304" pitchFamily="18" charset="0"/>
              <a:ea typeface="楷体" panose="02010609060101010101" pitchFamily="49" charset="-122"/>
              <a:cs typeface="Times New Roman" panose="02020603050405020304" pitchFamily="18" charset="0"/>
              <a:sym typeface="+mn-lt"/>
            </a:rPr>
            <a:t>d </a:t>
          </a:r>
          <a:r>
            <a:rPr lang="en-US" altLang="zh-CN" sz="2000" kern="1200" dirty="0">
              <a:latin typeface="Times New Roman" panose="02020603050405020304" pitchFamily="18" charset="0"/>
              <a:ea typeface="楷体" panose="02010609060101010101" pitchFamily="49" charset="-122"/>
              <a:cs typeface="Times New Roman" panose="02020603050405020304" pitchFamily="18" charset="0"/>
              <a:sym typeface="+mn-lt"/>
            </a:rPr>
            <a:t>= 1/1200 = 0.833 </a:t>
          </a:r>
          <a:r>
            <a:rPr lang="en-US" altLang="zh-CN" sz="2000" kern="12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a:t>
          </a:r>
          <a:r>
            <a:rPr lang="en-US" altLang="zh-CN" sz="2000" kern="1200" dirty="0">
              <a:latin typeface="Times New Roman" panose="02020603050405020304" pitchFamily="18" charset="0"/>
              <a:ea typeface="楷体" panose="02010609060101010101" pitchFamily="49" charset="-122"/>
              <a:cs typeface="Times New Roman" panose="02020603050405020304" pitchFamily="18" charset="0"/>
              <a:sym typeface="+mn-lt"/>
            </a:rPr>
            <a:t> 10</a:t>
          </a:r>
          <a:r>
            <a:rPr lang="en-US" altLang="zh-CN" sz="2000" kern="1200" baseline="30000" dirty="0">
              <a:latin typeface="Times New Roman" panose="02020603050405020304" pitchFamily="18" charset="0"/>
              <a:ea typeface="楷体" panose="02010609060101010101" pitchFamily="49" charset="-122"/>
              <a:cs typeface="Times New Roman" panose="02020603050405020304" pitchFamily="18" charset="0"/>
              <a:sym typeface="+mn-lt"/>
            </a:rPr>
            <a:t>-3</a:t>
          </a:r>
          <a:r>
            <a:rPr lang="en-US" altLang="zh-CN" sz="2000" kern="1200" dirty="0">
              <a:latin typeface="Times New Roman" panose="02020603050405020304" pitchFamily="18" charset="0"/>
              <a:ea typeface="楷体" panose="02010609060101010101" pitchFamily="49" charset="-122"/>
              <a:cs typeface="Times New Roman" panose="02020603050405020304" pitchFamily="18" charset="0"/>
              <a:sym typeface="+mn-lt"/>
            </a:rPr>
            <a:t>s = 0.833ms</a:t>
          </a:r>
          <a:endParaRPr lang="zh-CN" altLang="en-US" sz="2000" kern="1200" dirty="0"/>
        </a:p>
      </dsp:txBody>
      <dsp:txXfrm>
        <a:off x="0" y="1641209"/>
        <a:ext cx="7677150" cy="1223775"/>
      </dsp:txXfrm>
    </dsp:sp>
    <dsp:sp modelId="{4D634D0B-2554-4617-8A1D-FA0ACE1CBFF8}">
      <dsp:nvSpPr>
        <dsp:cNvPr id="0" name=""/>
        <dsp:cNvSpPr/>
      </dsp:nvSpPr>
      <dsp:spPr>
        <a:xfrm>
          <a:off x="383857" y="1331249"/>
          <a:ext cx="5374005" cy="61992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位时间是多少 </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t>
          </a:r>
        </a:p>
      </dsp:txBody>
      <dsp:txXfrm>
        <a:off x="414119" y="1361511"/>
        <a:ext cx="5313481" cy="55939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7F703-4D41-4C4A-9071-A14EB8AF1D73}">
      <dsp:nvSpPr>
        <dsp:cNvPr id="0" name=""/>
        <dsp:cNvSpPr/>
      </dsp:nvSpPr>
      <dsp:spPr>
        <a:xfrm>
          <a:off x="0" y="379368"/>
          <a:ext cx="3659187" cy="37012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994" tIns="520700" rIns="283994" bIns="720000"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sym typeface="+mn-lt"/>
            </a:rPr>
            <a:t>对每个数据位都需要单独一条传输线</a:t>
          </a:r>
          <a:endParaRPr lang="en-US" altLang="zh-CN" sz="2400" kern="1200" dirty="0">
            <a:latin typeface="微软雅黑" panose="020B0503020204020204" pitchFamily="34" charset="-122"/>
            <a:ea typeface="微软雅黑" panose="020B0503020204020204" pitchFamily="34" charset="-122"/>
            <a:sym typeface="+mn-lt"/>
          </a:endParaRPr>
        </a:p>
        <a:p>
          <a:pPr marL="228600" lvl="1" indent="-228600" algn="l" defTabSz="1066800">
            <a:lnSpc>
              <a:spcPct val="90000"/>
            </a:lnSpc>
            <a:spcBef>
              <a:spcPct val="0"/>
            </a:spcBef>
            <a:spcAft>
              <a:spcPct val="15000"/>
            </a:spcAft>
            <a:buChar char="•"/>
          </a:pPr>
          <a:r>
            <a:rPr lang="zh-CN" altLang="en-US" sz="2400" kern="1200" dirty="0">
              <a:latin typeface="微软雅黑" panose="020B0503020204020204" pitchFamily="34" charset="-122"/>
              <a:ea typeface="微软雅黑" panose="020B0503020204020204" pitchFamily="34" charset="-122"/>
              <a:sym typeface="+mn-lt"/>
            </a:rPr>
            <a:t>数据传送比串行数据传送快得多（传输频率较低时）</a:t>
          </a:r>
        </a:p>
      </dsp:txBody>
      <dsp:txXfrm>
        <a:off x="0" y="379368"/>
        <a:ext cx="3659187" cy="3701250"/>
      </dsp:txXfrm>
    </dsp:sp>
    <dsp:sp modelId="{0CFFF2D0-E042-4B8A-9310-B36BB51F6F02}">
      <dsp:nvSpPr>
        <dsp:cNvPr id="0" name=""/>
        <dsp:cNvSpPr/>
      </dsp:nvSpPr>
      <dsp:spPr>
        <a:xfrm>
          <a:off x="182959" y="10368"/>
          <a:ext cx="2561430" cy="7380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说明</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8985" y="46394"/>
        <a:ext cx="2489378" cy="6659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ACFA1-D499-4B6C-BE09-DD8A66C1F0AF}">
      <dsp:nvSpPr>
        <dsp:cNvPr id="0" name=""/>
        <dsp:cNvSpPr/>
      </dsp:nvSpPr>
      <dsp:spPr>
        <a:xfrm>
          <a:off x="3151" y="133859"/>
          <a:ext cx="3406634" cy="254298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106680" rIns="35560" bIns="35560"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dirty="0">
              <a:latin typeface="微软雅黑" panose="020B0503020204020204" pitchFamily="34" charset="-122"/>
              <a:ea typeface="微软雅黑" panose="020B0503020204020204" pitchFamily="34" charset="-122"/>
              <a:sym typeface="+mn-lt"/>
            </a:rPr>
            <a:t>某个传输线上既传送地址信息，又传送数据信息</a:t>
          </a:r>
          <a:endParaRPr lang="en-US" altLang="zh-CN" sz="2800" kern="1200" dirty="0">
            <a:latin typeface="微软雅黑" panose="020B0503020204020204" pitchFamily="34" charset="-122"/>
            <a:ea typeface="微软雅黑" panose="020B0503020204020204" pitchFamily="34" charset="-122"/>
            <a:sym typeface="+mn-lt"/>
          </a:endParaRPr>
        </a:p>
      </dsp:txBody>
      <dsp:txXfrm>
        <a:off x="62736" y="193444"/>
        <a:ext cx="3287464" cy="2483395"/>
      </dsp:txXfrm>
    </dsp:sp>
    <dsp:sp modelId="{62582E68-6FF6-458C-8303-4A36EFEB6E97}">
      <dsp:nvSpPr>
        <dsp:cNvPr id="0" name=""/>
        <dsp:cNvSpPr/>
      </dsp:nvSpPr>
      <dsp:spPr>
        <a:xfrm>
          <a:off x="3151" y="2676840"/>
          <a:ext cx="3406634" cy="1093481"/>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marL="0" lvl="0" indent="0" algn="l" defTabSz="1422400">
            <a:lnSpc>
              <a:spcPct val="90000"/>
            </a:lnSpc>
            <a:spcBef>
              <a:spcPct val="0"/>
            </a:spcBef>
            <a:spcAft>
              <a:spcPct val="35000"/>
            </a:spcAft>
            <a:buNone/>
          </a:pPr>
          <a:r>
            <a:rPr lang="zh-CN" altLang="en-US" sz="3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功能复用</a:t>
          </a:r>
          <a:endParaRPr lang="zh-CN" altLang="en-US" sz="32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151" y="2676840"/>
        <a:ext cx="2399038" cy="1093481"/>
      </dsp:txXfrm>
    </dsp:sp>
    <dsp:sp modelId="{A3B8B3F3-0EEB-4625-B067-D726A8BD4C20}">
      <dsp:nvSpPr>
        <dsp:cNvPr id="0" name=""/>
        <dsp:cNvSpPr/>
      </dsp:nvSpPr>
      <dsp:spPr>
        <a:xfrm>
          <a:off x="2498557" y="2850530"/>
          <a:ext cx="1192322" cy="1192322"/>
        </a:xfrm>
        <a:prstGeom prst="ellipse">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0BC129-1F95-42D3-BA55-1FA0DDFB1EDE}">
      <dsp:nvSpPr>
        <dsp:cNvPr id="0" name=""/>
        <dsp:cNvSpPr/>
      </dsp:nvSpPr>
      <dsp:spPr>
        <a:xfrm>
          <a:off x="3986270" y="133859"/>
          <a:ext cx="3406634" cy="2542980"/>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106680" rIns="35560" bIns="35560" numCol="1" spcCol="1270" anchor="t" anchorCtr="0">
          <a:noAutofit/>
        </a:bodyPr>
        <a:lstStyle/>
        <a:p>
          <a:pPr marL="285750" lvl="1" indent="-285750" algn="l" defTabSz="1244600">
            <a:lnSpc>
              <a:spcPct val="90000"/>
            </a:lnSpc>
            <a:spcBef>
              <a:spcPct val="0"/>
            </a:spcBef>
            <a:spcAft>
              <a:spcPct val="15000"/>
            </a:spcAft>
            <a:buChar char="•"/>
          </a:pPr>
          <a:r>
            <a:rPr lang="zh-CN" altLang="en-US" sz="2800" kern="1200">
              <a:latin typeface="微软雅黑" panose="020B0503020204020204" pitchFamily="34" charset="-122"/>
              <a:ea typeface="微软雅黑" panose="020B0503020204020204" pitchFamily="34" charset="-122"/>
              <a:sym typeface="+mn-lt"/>
            </a:rPr>
            <a:t>共享总线的部件分时使用总线</a:t>
          </a:r>
          <a:endParaRPr lang="en-US" altLang="zh-CN" sz="2800" kern="1200" dirty="0">
            <a:latin typeface="微软雅黑" panose="020B0503020204020204" pitchFamily="34" charset="-122"/>
            <a:ea typeface="微软雅黑" panose="020B0503020204020204" pitchFamily="34" charset="-122"/>
            <a:sym typeface="+mn-lt"/>
          </a:endParaRPr>
        </a:p>
        <a:p>
          <a:pPr marL="285750" lvl="1" indent="-285750" algn="l" defTabSz="1244600">
            <a:lnSpc>
              <a:spcPct val="90000"/>
            </a:lnSpc>
            <a:spcBef>
              <a:spcPct val="0"/>
            </a:spcBef>
            <a:spcAft>
              <a:spcPct val="15000"/>
            </a:spcAft>
            <a:buChar char="•"/>
          </a:pPr>
          <a:r>
            <a:rPr lang="zh-CN" altLang="en-US" sz="2800" kern="1200">
              <a:latin typeface="微软雅黑" panose="020B0503020204020204" pitchFamily="34" charset="-122"/>
              <a:ea typeface="微软雅黑" panose="020B0503020204020204" pitchFamily="34" charset="-122"/>
              <a:sym typeface="+mn-lt"/>
            </a:rPr>
            <a:t>必须划分时间片</a:t>
          </a:r>
          <a:endParaRPr lang="zh-CN" altLang="en-US" sz="2800" kern="1200" dirty="0">
            <a:latin typeface="微软雅黑" panose="020B0503020204020204" pitchFamily="34" charset="-122"/>
            <a:ea typeface="微软雅黑" panose="020B0503020204020204" pitchFamily="34" charset="-122"/>
            <a:sym typeface="+mn-lt"/>
          </a:endParaRPr>
        </a:p>
      </dsp:txBody>
      <dsp:txXfrm>
        <a:off x="4045855" y="193444"/>
        <a:ext cx="3287464" cy="2483395"/>
      </dsp:txXfrm>
    </dsp:sp>
    <dsp:sp modelId="{1966278B-8C7D-424C-9887-DB1A84215A4A}">
      <dsp:nvSpPr>
        <dsp:cNvPr id="0" name=""/>
        <dsp:cNvSpPr/>
      </dsp:nvSpPr>
      <dsp:spPr>
        <a:xfrm>
          <a:off x="3986270" y="2676840"/>
          <a:ext cx="3406634" cy="1093481"/>
        </a:xfrm>
        <a:prstGeom prst="rect">
          <a:avLst/>
        </a:prstGeom>
        <a:solidFill>
          <a:schemeClr val="accent4">
            <a:hueOff val="-4725531"/>
            <a:satOff val="-7569"/>
            <a:lumOff val="784"/>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0" rIns="40640" bIns="0" numCol="1" spcCol="1270" anchor="ctr" anchorCtr="0">
          <a:noAutofit/>
        </a:bodyPr>
        <a:lstStyle/>
        <a:p>
          <a:pPr marL="0" lvl="0" indent="0" algn="l" defTabSz="1422400">
            <a:lnSpc>
              <a:spcPct val="90000"/>
            </a:lnSpc>
            <a:spcBef>
              <a:spcPct val="0"/>
            </a:spcBef>
            <a:spcAft>
              <a:spcPct val="35000"/>
            </a:spcAft>
            <a:buNone/>
          </a:pPr>
          <a:r>
            <a:rPr lang="zh-CN" altLang="en-US" sz="32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分时复用</a:t>
          </a:r>
          <a:endParaRPr lang="en-US" altLang="zh-CN" sz="32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3986270" y="2676840"/>
        <a:ext cx="2399038" cy="1093481"/>
      </dsp:txXfrm>
    </dsp:sp>
    <dsp:sp modelId="{E2ECC631-A0A4-4418-BD3D-6D32C3F34E0E}">
      <dsp:nvSpPr>
        <dsp:cNvPr id="0" name=""/>
        <dsp:cNvSpPr/>
      </dsp:nvSpPr>
      <dsp:spPr>
        <a:xfrm>
          <a:off x="6481676" y="2850530"/>
          <a:ext cx="1192322" cy="1192322"/>
        </a:xfrm>
        <a:prstGeom prst="ellipse">
          <a:avLst/>
        </a:prstGeom>
        <a:solidFill>
          <a:schemeClr val="accent4">
            <a:tint val="40000"/>
            <a:alpha val="90000"/>
            <a:hueOff val="-4102677"/>
            <a:satOff val="-6812"/>
            <a:lumOff val="-151"/>
            <a:alphaOff val="0"/>
          </a:schemeClr>
        </a:solidFill>
        <a:ln w="15875" cap="flat" cmpd="sng" algn="ctr">
          <a:solidFill>
            <a:schemeClr val="accent4">
              <a:tint val="40000"/>
              <a:alpha val="90000"/>
              <a:hueOff val="-4102677"/>
              <a:satOff val="-6812"/>
              <a:lumOff val="-15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C418C-3E9E-4F2C-B65C-F678A6C12474}">
      <dsp:nvSpPr>
        <dsp:cNvPr id="0" name=""/>
        <dsp:cNvSpPr/>
      </dsp:nvSpPr>
      <dsp:spPr>
        <a:xfrm>
          <a:off x="0" y="240836"/>
          <a:ext cx="7677150" cy="3931199"/>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333248" rIns="595832" bIns="128016" numCol="1" spcCol="1270" anchor="t" anchorCtr="0">
          <a:noAutofit/>
        </a:bodyPr>
        <a:lstStyle/>
        <a:p>
          <a:pPr marL="171450" lvl="1" indent="-171450" algn="l" defTabSz="800100">
            <a:lnSpc>
              <a:spcPct val="100000"/>
            </a:lnSpc>
            <a:spcBef>
              <a:spcPct val="0"/>
            </a:spcBef>
            <a:spcAft>
              <a:spcPct val="15000"/>
            </a:spcAft>
            <a:buNone/>
          </a:pPr>
          <a:r>
            <a:rPr lang="en-US" altLang="zh-CN" sz="1800" b="1" kern="12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1 </a:t>
          </a:r>
          <a:r>
            <a:rPr lang="zh-CN" altLang="en-US" sz="1800" b="1" kern="12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sym typeface="+mn-lt"/>
            </a:rPr>
            <a:t>个 </a:t>
          </a: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中央仲裁器</a:t>
          </a:r>
          <a:endPar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algn="l" defTabSz="800100">
            <a:lnSpc>
              <a:spcPct val="100000"/>
            </a:lnSpc>
            <a:spcBef>
              <a:spcPct val="0"/>
            </a:spcBef>
            <a:spcAft>
              <a:spcPct val="15000"/>
            </a:spcAft>
            <a:buNone/>
          </a:pPr>
          <a:r>
            <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3 </a:t>
          </a: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个 连接线</a:t>
          </a:r>
          <a:endPar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lvl="2" indent="-171450" algn="l" defTabSz="800100">
            <a:lnSpc>
              <a:spcPct val="100000"/>
            </a:lnSpc>
            <a:spcBef>
              <a:spcPct val="0"/>
            </a:spcBef>
            <a:spcAft>
              <a:spcPct val="15000"/>
            </a:spcAft>
            <a:buChar char="•"/>
          </a:pPr>
          <a:r>
            <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BR</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800" b="1" kern="1200" dirty="0">
              <a:solidFill>
                <a:schemeClr val="accent2">
                  <a:lumMod val="75000"/>
                </a:schemeClr>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B</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us </a:t>
          </a:r>
          <a:r>
            <a:rPr lang="en-US" altLang="zh-CN" sz="1800" b="1" kern="1200" dirty="0">
              <a:solidFill>
                <a:srgbClr val="FAA93A">
                  <a:lumMod val="75000"/>
                </a:srgbClr>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R</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equest)</a:t>
          </a:r>
          <a:r>
            <a:rPr lang="zh-CN" altLang="en-US"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：送往仲裁器的</a:t>
          </a: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总线请求信号线</a:t>
          </a:r>
          <a:r>
            <a:rPr lang="zh-CN" altLang="en-US"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lvl="2" indent="-171450" algn="l" defTabSz="800100">
            <a:lnSpc>
              <a:spcPct val="100000"/>
            </a:lnSpc>
            <a:spcBef>
              <a:spcPct val="0"/>
            </a:spcBef>
            <a:spcAft>
              <a:spcPct val="15000"/>
            </a:spcAft>
            <a:buChar char="•"/>
          </a:pPr>
          <a:r>
            <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BG</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800" b="1" kern="1200" dirty="0">
              <a:solidFill>
                <a:srgbClr val="FAA93A">
                  <a:lumMod val="75000"/>
                </a:srgbClr>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B</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us </a:t>
          </a:r>
          <a:r>
            <a:rPr lang="en-US" altLang="zh-CN" sz="1800" b="1" kern="1200" dirty="0">
              <a:solidFill>
                <a:srgbClr val="FAA93A">
                  <a:lumMod val="75000"/>
                </a:srgbClr>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G</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rant)</a:t>
          </a:r>
          <a:r>
            <a:rPr lang="zh-CN" altLang="en-US"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：仲裁器送出的</a:t>
          </a: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总线授权信号线 </a:t>
          </a:r>
          <a:endPar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342900" lvl="2" indent="-171450" algn="l" defTabSz="800100">
            <a:lnSpc>
              <a:spcPct val="100000"/>
            </a:lnSpc>
            <a:spcBef>
              <a:spcPct val="0"/>
            </a:spcBef>
            <a:spcAft>
              <a:spcPct val="15000"/>
            </a:spcAft>
            <a:buChar char="•"/>
          </a:pPr>
          <a:r>
            <a:rPr lang="en-US" altLang="zh-CN"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BS</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800" b="1" kern="1200" dirty="0">
              <a:solidFill>
                <a:srgbClr val="FAA93A">
                  <a:lumMod val="75000"/>
                </a:srgbClr>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B</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us </a:t>
          </a:r>
          <a:r>
            <a:rPr lang="en-US" altLang="zh-CN" sz="1800" kern="1200" dirty="0" err="1">
              <a:effectLst/>
              <a:latin typeface="Times New Roman" panose="02020603050405020304" pitchFamily="18" charset="0"/>
              <a:ea typeface="微软雅黑" panose="020B0503020204020204" pitchFamily="34" charset="-122"/>
              <a:cs typeface="Times New Roman" panose="02020603050405020304" pitchFamily="18" charset="0"/>
              <a:sym typeface="+mn-lt"/>
            </a:rPr>
            <a:t>bu</a:t>
          </a:r>
          <a:r>
            <a:rPr lang="en-US" altLang="zh-CN" sz="1800" b="1" kern="1200" dirty="0" err="1">
              <a:solidFill>
                <a:srgbClr val="FAA93A">
                  <a:lumMod val="75000"/>
                </a:srgbClr>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S</a:t>
          </a:r>
          <a:r>
            <a:rPr lang="en-US" altLang="zh-CN" sz="1800" kern="1200" dirty="0" err="1">
              <a:effectLst/>
              <a:latin typeface="Times New Roman" panose="02020603050405020304" pitchFamily="18" charset="0"/>
              <a:ea typeface="微软雅黑" panose="020B0503020204020204" pitchFamily="34" charset="-122"/>
              <a:cs typeface="Times New Roman" panose="02020603050405020304" pitchFamily="18" charset="0"/>
              <a:sym typeface="+mn-lt"/>
            </a:rPr>
            <a:t>y</a:t>
          </a:r>
          <a:r>
            <a:rPr lang="en-US" altLang="zh-CN"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：表征</a:t>
          </a: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总线是否空闲</a:t>
          </a:r>
          <a:r>
            <a:rPr lang="zh-CN" altLang="en-US" sz="1800"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的信号 </a:t>
          </a:r>
        </a:p>
        <a:p>
          <a:pPr marL="0" lvl="1" indent="-171450" algn="l" defTabSz="800100">
            <a:lnSpc>
              <a:spcPct val="100000"/>
            </a:lnSpc>
            <a:spcBef>
              <a:spcPct val="0"/>
            </a:spcBef>
            <a:spcAft>
              <a:spcPct val="35000"/>
            </a:spcAft>
            <a:buFont typeface="Arial" panose="020B0604020202020204" pitchFamily="34" charset="0"/>
            <a:buNone/>
          </a:pPr>
          <a:r>
            <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rPr>
            <a:t>集中式仲裁采用的三种方式</a:t>
          </a:r>
        </a:p>
        <a:p>
          <a:pPr marL="0" lvl="1" indent="-171450" algn="l" defTabSz="800100">
            <a:lnSpc>
              <a:spcPct val="100000"/>
            </a:lnSpc>
            <a:spcBef>
              <a:spcPct val="0"/>
            </a:spcBef>
            <a:spcAft>
              <a:spcPct val="35000"/>
            </a:spcAft>
            <a:buFont typeface="Arial" panose="020B0604020202020204" pitchFamily="34" charset="0"/>
            <a:buNone/>
          </a:pPr>
          <a:endPar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lvl="1" indent="-171450" algn="l" defTabSz="800100">
            <a:lnSpc>
              <a:spcPct val="100000"/>
            </a:lnSpc>
            <a:spcBef>
              <a:spcPct val="0"/>
            </a:spcBef>
            <a:spcAft>
              <a:spcPct val="35000"/>
            </a:spcAft>
            <a:buFont typeface="Arial" panose="020B0604020202020204" pitchFamily="34" charset="0"/>
            <a:buNone/>
          </a:pPr>
          <a:endParaRPr lang="zh-CN" altLang="en-US" sz="1800" b="1" kern="1200" dirty="0">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40836"/>
        <a:ext cx="7677150" cy="3931199"/>
      </dsp:txXfrm>
    </dsp:sp>
    <dsp:sp modelId="{F5931678-E5C6-48BD-A19D-F68C2F4445A8}">
      <dsp:nvSpPr>
        <dsp:cNvPr id="0" name=""/>
        <dsp:cNvSpPr/>
      </dsp:nvSpPr>
      <dsp:spPr>
        <a:xfrm>
          <a:off x="383857" y="4676"/>
          <a:ext cx="5374005" cy="4723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10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特点</a:t>
          </a:r>
        </a:p>
      </dsp:txBody>
      <dsp:txXfrm>
        <a:off x="406914" y="27733"/>
        <a:ext cx="5327891" cy="4262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2B4D4-3956-41CA-A47F-E1B9D173D058}">
      <dsp:nvSpPr>
        <dsp:cNvPr id="0" name=""/>
        <dsp:cNvSpPr/>
      </dsp:nvSpPr>
      <dsp:spPr>
        <a:xfrm>
          <a:off x="1785" y="436810"/>
          <a:ext cx="2175867" cy="870346"/>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Font typeface="+mj-ea"/>
            <a:buNone/>
          </a:pPr>
          <a:r>
            <a:rPr lang="zh-CN" altLang="en-US" sz="14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链式查询方式</a:t>
          </a:r>
          <a:r>
            <a:rPr lang="zh-CN" altLang="en-US" sz="14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（菊花链查询</a:t>
          </a:r>
          <a:r>
            <a:rPr lang="en-US" altLang="zh-CN" sz="14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GB" altLang="zh-CN" sz="14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Daisy chain</a:t>
          </a:r>
          <a:r>
            <a:rPr lang="zh-CN" altLang="en-US" sz="1400"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lang="zh-CN" altLang="en-US" sz="1400" kern="1200" dirty="0"/>
        </a:p>
      </dsp:txBody>
      <dsp:txXfrm>
        <a:off x="436958" y="436810"/>
        <a:ext cx="1305521" cy="870346"/>
      </dsp:txXfrm>
    </dsp:sp>
    <dsp:sp modelId="{F759AC64-4CA1-4C24-8181-5DB45550988C}">
      <dsp:nvSpPr>
        <dsp:cNvPr id="0" name=""/>
        <dsp:cNvSpPr/>
      </dsp:nvSpPr>
      <dsp:spPr>
        <a:xfrm>
          <a:off x="1960066" y="436810"/>
          <a:ext cx="2175867" cy="870346"/>
        </a:xfrm>
        <a:prstGeom prst="chevron">
          <a:avLst/>
        </a:prstGeom>
        <a:solidFill>
          <a:schemeClr val="accent4">
            <a:hueOff val="-2362766"/>
            <a:satOff val="-3784"/>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zh-CN" altLang="en-US" sz="1400" b="1" kern="120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计数器定时查询方式</a:t>
          </a:r>
          <a:endParaRPr lang="en-US" altLang="zh-CN" sz="14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2395239" y="436810"/>
        <a:ext cx="1305521" cy="870346"/>
      </dsp:txXfrm>
    </dsp:sp>
    <dsp:sp modelId="{D3AC53CB-7250-4785-B3BF-83ED9C6F1E3E}">
      <dsp:nvSpPr>
        <dsp:cNvPr id="0" name=""/>
        <dsp:cNvSpPr/>
      </dsp:nvSpPr>
      <dsp:spPr>
        <a:xfrm>
          <a:off x="3918346" y="436810"/>
          <a:ext cx="2175867" cy="870346"/>
        </a:xfrm>
        <a:prstGeom prst="chevron">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zh-CN" altLang="en-US" sz="14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独立请求方式</a:t>
          </a:r>
        </a:p>
      </dsp:txBody>
      <dsp:txXfrm>
        <a:off x="4353519" y="436810"/>
        <a:ext cx="1305521" cy="87034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809E3-A078-4CA9-9505-7A191E5A6920}">
      <dsp:nvSpPr>
        <dsp:cNvPr id="0" name=""/>
        <dsp:cNvSpPr/>
      </dsp:nvSpPr>
      <dsp:spPr>
        <a:xfrm>
          <a:off x="0" y="266185"/>
          <a:ext cx="2520000" cy="29610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288000" rIns="72000" bIns="72000" numCol="1" spcCol="1270" anchor="t" anchorCtr="0">
          <a:noAutofit/>
        </a:bodyPr>
        <a:lstStyle/>
        <a:p>
          <a:pPr marL="216000" lvl="1" indent="-216000" algn="just" defTabSz="755650">
            <a:lnSpc>
              <a:spcPct val="100000"/>
            </a:lnSpc>
            <a:spcBef>
              <a:spcPct val="0"/>
            </a:spcBef>
            <a:spcAft>
              <a:spcPts val="0"/>
            </a:spcAft>
            <a:buClr>
              <a:schemeClr val="bg1"/>
            </a:buClr>
            <a:buSzPct val="80000"/>
            <a:buFont typeface="+mj-ea"/>
            <a:buAutoNum type="circleNumDbPlain"/>
          </a:pPr>
          <a:r>
            <a:rPr kumimoji="1" lang="zh-CN" altLang="en-US"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接口发出总线请求信号</a:t>
          </a:r>
          <a:r>
            <a:rPr kumimoji="1" lang="en-US" altLang="zh-CN"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BR(</a:t>
          </a:r>
          <a:r>
            <a:rPr kumimoji="1" lang="zh-CN" altLang="en-US" sz="1700"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置</a:t>
          </a:r>
          <a:r>
            <a:rPr kumimoji="1" lang="en-US" altLang="zh-CN" sz="1700"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BR</a:t>
          </a:r>
          <a:r>
            <a:rPr kumimoji="1" lang="zh-CN" altLang="en-US" sz="1700"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为高</a:t>
          </a:r>
          <a:r>
            <a:rPr kumimoji="1" lang="en-US" altLang="zh-CN"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lang="zh-CN" altLang="en-US" sz="17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216000" lvl="1" indent="-216000" algn="just" defTabSz="755650">
            <a:lnSpc>
              <a:spcPct val="100000"/>
            </a:lnSpc>
            <a:spcBef>
              <a:spcPct val="0"/>
            </a:spcBef>
            <a:spcAft>
              <a:spcPts val="0"/>
            </a:spcAft>
            <a:buClr>
              <a:schemeClr val="bg1"/>
            </a:buClr>
            <a:buSzPct val="80000"/>
            <a:buFont typeface="+mj-ea"/>
            <a:buAutoNum type="circleNumDbPlain"/>
          </a:pPr>
          <a:r>
            <a:rPr kumimoji="1" lang="zh-CN" altLang="en-US"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仲裁器在</a:t>
          </a:r>
          <a:r>
            <a:rPr kumimoji="1" lang="zh-CN" altLang="en-US" sz="1700" b="1"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总线空闲</a:t>
          </a:r>
          <a:r>
            <a:rPr kumimoji="1" lang="zh-CN" altLang="en-US"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的时候</a:t>
          </a:r>
          <a:r>
            <a:rPr kumimoji="1" lang="en-US" altLang="zh-CN"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en-US" altLang="zh-CN" sz="1700"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BS</a:t>
          </a:r>
          <a:r>
            <a:rPr kumimoji="1" lang="zh-CN" altLang="en-US" sz="1700"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为低</a:t>
          </a:r>
          <a:r>
            <a:rPr kumimoji="1" lang="en-US" altLang="zh-CN"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开始仲裁</a:t>
          </a:r>
          <a:endParaRPr kumimoji="1" lang="en-US" altLang="zh-CN"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16000" lvl="1" indent="-216000" algn="just" defTabSz="755650">
            <a:lnSpc>
              <a:spcPct val="100000"/>
            </a:lnSpc>
            <a:spcBef>
              <a:spcPct val="0"/>
            </a:spcBef>
            <a:spcAft>
              <a:spcPts val="0"/>
            </a:spcAft>
            <a:buClr>
              <a:schemeClr val="bg1"/>
            </a:buClr>
            <a:buSzPct val="80000"/>
            <a:buFont typeface="+mj-ea"/>
            <a:buAutoNum type="circleNumDbPlain"/>
          </a:pPr>
          <a:r>
            <a:rPr kumimoji="1" lang="zh-CN" altLang="en-US"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总线授权信号</a:t>
          </a:r>
          <a:r>
            <a:rPr kumimoji="1" lang="en-US" altLang="zh-CN"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BG</a:t>
          </a:r>
          <a:r>
            <a:rPr kumimoji="1" lang="zh-CN" altLang="en-US" sz="1700"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串行</a:t>
          </a:r>
          <a:r>
            <a:rPr kumimoji="1" lang="zh-CN" altLang="en-US"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地从一个</a:t>
          </a:r>
          <a:r>
            <a:rPr kumimoji="1" lang="en-US" altLang="zh-CN"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I/O</a:t>
          </a:r>
          <a:r>
            <a:rPr kumimoji="1" lang="zh-CN" altLang="en-US"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接口传送到下一个</a:t>
          </a:r>
          <a:r>
            <a:rPr kumimoji="1" lang="en-US" altLang="zh-CN"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I/O</a:t>
          </a:r>
          <a:r>
            <a:rPr kumimoji="1" lang="zh-CN" altLang="en-US"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接口</a:t>
          </a:r>
          <a:endParaRPr kumimoji="1" lang="en-US" altLang="zh-CN" sz="1700" kern="12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66185"/>
        <a:ext cx="2520000" cy="2961000"/>
      </dsp:txXfrm>
    </dsp:sp>
    <dsp:sp modelId="{E0C82C4C-DD22-49C7-A41C-0E188446CB55}">
      <dsp:nvSpPr>
        <dsp:cNvPr id="0" name=""/>
        <dsp:cNvSpPr/>
      </dsp:nvSpPr>
      <dsp:spPr>
        <a:xfrm>
          <a:off x="126000" y="12814"/>
          <a:ext cx="1764000" cy="54857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0" rIns="66675" bIns="0" numCol="1" spcCol="1270" anchor="ctr" anchorCtr="0">
          <a:noAutofit/>
        </a:bodyPr>
        <a:lstStyle/>
        <a:p>
          <a:pPr marL="0" lvl="0" indent="0" algn="l" defTabSz="800100">
            <a:lnSpc>
              <a:spcPct val="90000"/>
            </a:lnSpc>
            <a:spcBef>
              <a:spcPct val="0"/>
            </a:spcBef>
            <a:spcAft>
              <a:spcPct val="35000"/>
            </a:spcAft>
            <a:buClr>
              <a:schemeClr val="tx2"/>
            </a:buClr>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查询过程</a:t>
          </a:r>
        </a:p>
      </dsp:txBody>
      <dsp:txXfrm>
        <a:off x="152779" y="39593"/>
        <a:ext cx="1710442" cy="4950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809E3-A078-4CA9-9505-7A191E5A6920}">
      <dsp:nvSpPr>
        <dsp:cNvPr id="0" name=""/>
        <dsp:cNvSpPr/>
      </dsp:nvSpPr>
      <dsp:spPr>
        <a:xfrm>
          <a:off x="0" y="327435"/>
          <a:ext cx="2520000" cy="37422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374904" rIns="72000" bIns="180000" numCol="1" spcCol="1270" anchor="t" anchorCtr="0">
          <a:noAutofit/>
        </a:bodyPr>
        <a:lstStyle/>
        <a:p>
          <a:pPr marL="171450" lvl="1" indent="-171450" algn="l" defTabSz="800100">
            <a:lnSpc>
              <a:spcPct val="100000"/>
            </a:lnSpc>
            <a:spcBef>
              <a:spcPct val="0"/>
            </a:spcBef>
            <a:spcAft>
              <a:spcPts val="0"/>
            </a:spcAft>
            <a:buClr>
              <a:schemeClr val="bg1"/>
            </a:buClr>
            <a:buChar char="•"/>
          </a:pPr>
          <a:r>
            <a:rPr lang="zh-CN" altLang="en-US" sz="1800" b="1" kern="1200" dirty="0">
              <a:solidFill>
                <a:srgbClr val="C00000"/>
              </a:solidFill>
              <a:latin typeface="微软雅黑" panose="020B0503020204020204" pitchFamily="34" charset="-122"/>
              <a:ea typeface="微软雅黑" panose="020B0503020204020204" pitchFamily="34" charset="-122"/>
              <a:cs typeface="+mn-ea"/>
              <a:sym typeface="+mn-lt"/>
            </a:rPr>
            <a:t>优先级固定</a:t>
          </a:r>
          <a:endParaRPr lang="zh-CN" altLang="en-US" sz="1800" kern="1200" dirty="0">
            <a:latin typeface="微软雅黑" panose="020B0503020204020204" pitchFamily="34" charset="-122"/>
            <a:ea typeface="微软雅黑" panose="020B0503020204020204" pitchFamily="34" charset="-122"/>
          </a:endParaRPr>
        </a:p>
        <a:p>
          <a:pPr marL="342900" lvl="2" indent="-171450" algn="l" defTabSz="800100">
            <a:lnSpc>
              <a:spcPct val="100000"/>
            </a:lnSpc>
            <a:spcBef>
              <a:spcPct val="0"/>
            </a:spcBef>
            <a:spcAft>
              <a:spcPts val="0"/>
            </a:spcAft>
            <a:buClr>
              <a:schemeClr val="bg1"/>
            </a:buClr>
            <a:buChar char="•"/>
          </a:pPr>
          <a:r>
            <a:rPr lang="zh-CN" altLang="en-US" sz="1800" kern="1200" dirty="0">
              <a:latin typeface="微软雅黑" panose="020B0503020204020204" pitchFamily="34" charset="-122"/>
              <a:ea typeface="微软雅黑" panose="020B0503020204020204" pitchFamily="34" charset="-122"/>
              <a:cs typeface="+mn-ea"/>
              <a:sym typeface="+mn-lt"/>
            </a:rPr>
            <a:t>离仲裁器最近的设备具有</a:t>
          </a:r>
          <a:r>
            <a:rPr lang="zh-CN" altLang="en-US" sz="1800" b="1" kern="1200" dirty="0">
              <a:latin typeface="微软雅黑" panose="020B0503020204020204" pitchFamily="34" charset="-122"/>
              <a:ea typeface="微软雅黑" panose="020B0503020204020204" pitchFamily="34" charset="-122"/>
              <a:cs typeface="+mn-ea"/>
              <a:sym typeface="+mn-lt"/>
            </a:rPr>
            <a:t>最高</a:t>
          </a:r>
          <a:r>
            <a:rPr lang="zh-CN" altLang="en-US" sz="1800" kern="1200" dirty="0">
              <a:latin typeface="微软雅黑" panose="020B0503020204020204" pitchFamily="34" charset="-122"/>
              <a:ea typeface="微软雅黑" panose="020B0503020204020204" pitchFamily="34" charset="-122"/>
              <a:cs typeface="+mn-ea"/>
              <a:sym typeface="+mn-lt"/>
            </a:rPr>
            <a:t>优先级</a:t>
          </a:r>
          <a:endParaRPr lang="zh-CN" altLang="en-US" sz="1800" kern="1200" dirty="0">
            <a:latin typeface="微软雅黑" panose="020B0503020204020204" pitchFamily="34" charset="-122"/>
            <a:ea typeface="微软雅黑" panose="020B0503020204020204" pitchFamily="34" charset="-122"/>
          </a:endParaRPr>
        </a:p>
        <a:p>
          <a:pPr marL="342900" lvl="2" indent="-171450" algn="l" defTabSz="800100">
            <a:lnSpc>
              <a:spcPct val="100000"/>
            </a:lnSpc>
            <a:spcBef>
              <a:spcPct val="0"/>
            </a:spcBef>
            <a:spcAft>
              <a:spcPts val="0"/>
            </a:spcAft>
            <a:buClr>
              <a:schemeClr val="bg1"/>
            </a:buClr>
            <a:buChar char="•"/>
          </a:pPr>
          <a:r>
            <a:rPr lang="zh-CN" altLang="en-US" sz="1800" kern="1200" dirty="0">
              <a:latin typeface="微软雅黑" panose="020B0503020204020204" pitchFamily="34" charset="-122"/>
              <a:ea typeface="微软雅黑" panose="020B0503020204020204" pitchFamily="34" charset="-122"/>
              <a:cs typeface="+mn-ea"/>
              <a:sym typeface="+mn-lt"/>
            </a:rPr>
            <a:t>离仲裁器越远，优先级越低。</a:t>
          </a:r>
          <a:endParaRPr lang="zh-CN" altLang="en-US" sz="1800" kern="1200" dirty="0">
            <a:latin typeface="微软雅黑" panose="020B0503020204020204" pitchFamily="34" charset="-122"/>
            <a:ea typeface="微软雅黑" panose="020B0503020204020204" pitchFamily="34" charset="-122"/>
          </a:endParaRPr>
        </a:p>
        <a:p>
          <a:pPr marL="171450" lvl="1" indent="-171450" algn="l" defTabSz="800100">
            <a:lnSpc>
              <a:spcPct val="100000"/>
            </a:lnSpc>
            <a:spcBef>
              <a:spcPct val="0"/>
            </a:spcBef>
            <a:spcAft>
              <a:spcPts val="0"/>
            </a:spcAft>
            <a:buChar char="•"/>
          </a:pPr>
          <a:r>
            <a:rPr lang="zh-CN" altLang="en-US" sz="1800" kern="1200" dirty="0">
              <a:latin typeface="微软雅黑" panose="020B0503020204020204" pitchFamily="34" charset="-122"/>
              <a:ea typeface="微软雅黑" panose="020B0503020204020204" pitchFamily="34" charset="-122"/>
              <a:cs typeface="+mn-ea"/>
              <a:sym typeface="+mn-lt"/>
            </a:rPr>
            <a:t>用线少，易扩充</a:t>
          </a:r>
          <a:endParaRPr lang="en-US" altLang="zh-CN" sz="1800" kern="1200" dirty="0">
            <a:latin typeface="微软雅黑" panose="020B0503020204020204" pitchFamily="34" charset="-122"/>
            <a:ea typeface="微软雅黑" panose="020B0503020204020204" pitchFamily="34" charset="-122"/>
            <a:cs typeface="+mn-ea"/>
            <a:sym typeface="+mn-lt"/>
          </a:endParaRPr>
        </a:p>
        <a:p>
          <a:pPr marL="171450" lvl="1" indent="-171450" algn="l" defTabSz="800100">
            <a:lnSpc>
              <a:spcPct val="100000"/>
            </a:lnSpc>
            <a:spcBef>
              <a:spcPct val="0"/>
            </a:spcBef>
            <a:spcAft>
              <a:spcPts val="0"/>
            </a:spcAft>
            <a:buChar char="•"/>
          </a:pPr>
          <a:r>
            <a:rPr lang="zh-CN" altLang="en-US" sz="1800" kern="1200" dirty="0">
              <a:latin typeface="微软雅黑" panose="020B0503020204020204" pitchFamily="34" charset="-122"/>
              <a:ea typeface="微软雅黑" panose="020B0503020204020204" pitchFamily="34" charset="-122"/>
              <a:cs typeface="+mn-ea"/>
              <a:sym typeface="+mn-lt"/>
            </a:rPr>
            <a:t>对查询链的</a:t>
          </a:r>
          <a:r>
            <a:rPr lang="zh-CN" altLang="en-US" sz="1800" b="1" kern="1200" dirty="0">
              <a:latin typeface="微软雅黑" panose="020B0503020204020204" pitchFamily="34" charset="-122"/>
              <a:ea typeface="微软雅黑" panose="020B0503020204020204" pitchFamily="34" charset="-122"/>
              <a:cs typeface="+mn-ea"/>
              <a:sym typeface="+mn-lt"/>
            </a:rPr>
            <a:t>电路故障很敏感</a:t>
          </a:r>
          <a:r>
            <a:rPr lang="zh-CN" altLang="en-US" sz="1800" kern="1200" dirty="0">
              <a:latin typeface="微软雅黑" panose="020B0503020204020204" pitchFamily="34" charset="-122"/>
              <a:ea typeface="微软雅黑" panose="020B0503020204020204" pitchFamily="34" charset="-122"/>
              <a:cs typeface="+mn-ea"/>
              <a:sym typeface="+mn-lt"/>
            </a:rPr>
            <a:t>，单点故障。</a:t>
          </a:r>
          <a:endParaRPr lang="zh-CN" altLang="en-US" sz="1800" kern="1200" dirty="0">
            <a:latin typeface="微软雅黑" panose="020B0503020204020204" pitchFamily="34" charset="-122"/>
            <a:ea typeface="微软雅黑" panose="020B0503020204020204" pitchFamily="34" charset="-122"/>
          </a:endParaRPr>
        </a:p>
      </dsp:txBody>
      <dsp:txXfrm>
        <a:off x="0" y="327435"/>
        <a:ext cx="2520000" cy="3742200"/>
      </dsp:txXfrm>
    </dsp:sp>
    <dsp:sp modelId="{E0C82C4C-DD22-49C7-A41C-0E188446CB55}">
      <dsp:nvSpPr>
        <dsp:cNvPr id="0" name=""/>
        <dsp:cNvSpPr/>
      </dsp:nvSpPr>
      <dsp:spPr>
        <a:xfrm>
          <a:off x="126000" y="21351"/>
          <a:ext cx="1764000" cy="571764"/>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0" rIns="66675" bIns="0" numCol="1" spcCol="1270" anchor="ctr" anchorCtr="0">
          <a:noAutofit/>
        </a:bodyPr>
        <a:lstStyle/>
        <a:p>
          <a:pPr marL="0" lvl="0" indent="0" algn="l" defTabSz="800100">
            <a:lnSpc>
              <a:spcPct val="90000"/>
            </a:lnSpc>
            <a:spcBef>
              <a:spcPct val="0"/>
            </a:spcBef>
            <a:spcAft>
              <a:spcPct val="35000"/>
            </a:spcAft>
            <a:buClr>
              <a:schemeClr val="tx2"/>
            </a:buClr>
            <a:buNone/>
          </a:pPr>
          <a:r>
            <a:rPr lang="zh-CN" altLang="en-US" sz="18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特点</a:t>
          </a:r>
          <a:endParaRPr lang="zh-CN" altLang="en-US" sz="1800"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153911" y="49262"/>
        <a:ext cx="1708178" cy="515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6CB0B-6972-49BD-AB6A-174650E4F469}">
      <dsp:nvSpPr>
        <dsp:cNvPr id="0" name=""/>
        <dsp:cNvSpPr/>
      </dsp:nvSpPr>
      <dsp:spPr>
        <a:xfrm>
          <a:off x="5188" y="504771"/>
          <a:ext cx="2241116" cy="2197849"/>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120000"/>
            </a:lnSpc>
            <a:spcBef>
              <a:spcPct val="0"/>
            </a:spcBef>
            <a:spcAft>
              <a:spcPts val="0"/>
            </a:spcAft>
            <a:buChar char="•"/>
          </a:pPr>
          <a:r>
            <a:rPr lang="en-US" altLang="zh-CN" sz="1800" b="1" kern="1200" dirty="0">
              <a:latin typeface="微软雅黑" panose="020B0503020204020204" pitchFamily="34" charset="-122"/>
              <a:ea typeface="微软雅黑" panose="020B0503020204020204" pitchFamily="34" charset="-122"/>
              <a:sym typeface="+mn-lt"/>
            </a:rPr>
            <a:t>CPU</a:t>
          </a:r>
          <a:r>
            <a:rPr lang="zh-CN" altLang="en-US" sz="1800" b="1" kern="1200" dirty="0">
              <a:latin typeface="微软雅黑" panose="020B0503020204020204" pitchFamily="34" charset="-122"/>
              <a:ea typeface="微软雅黑" panose="020B0503020204020204" pitchFamily="34" charset="-122"/>
              <a:sym typeface="+mn-lt"/>
            </a:rPr>
            <a:t>内</a:t>
          </a:r>
          <a:r>
            <a:rPr lang="zh-CN" altLang="en-US" sz="1800" kern="1200" dirty="0">
              <a:latin typeface="微软雅黑" panose="020B0503020204020204" pitchFamily="34" charset="-122"/>
              <a:ea typeface="微软雅黑" panose="020B0503020204020204" pitchFamily="34" charset="-122"/>
              <a:sym typeface="+mn-lt"/>
            </a:rPr>
            <a:t>连接各</a:t>
          </a:r>
          <a:r>
            <a:rPr lang="zh-CN" altLang="en-US" sz="1800" b="1" kern="1200" dirty="0">
              <a:latin typeface="微软雅黑" panose="020B0503020204020204" pitchFamily="34" charset="-122"/>
              <a:ea typeface="微软雅黑" panose="020B0503020204020204" pitchFamily="34" charset="-122"/>
              <a:sym typeface="+mn-lt"/>
            </a:rPr>
            <a:t>寄存器</a:t>
          </a:r>
          <a:r>
            <a:rPr lang="zh-CN" altLang="en-US" sz="1800" kern="1200" dirty="0">
              <a:latin typeface="微软雅黑" panose="020B0503020204020204" pitchFamily="34" charset="-122"/>
              <a:ea typeface="微软雅黑" panose="020B0503020204020204" pitchFamily="34" charset="-122"/>
              <a:sym typeface="+mn-lt"/>
            </a:rPr>
            <a:t>及</a:t>
          </a:r>
          <a:r>
            <a:rPr lang="zh-CN" altLang="en-US" sz="1800" b="1" kern="1200" dirty="0">
              <a:latin typeface="微软雅黑" panose="020B0503020204020204" pitchFamily="34" charset="-122"/>
              <a:ea typeface="微软雅黑" panose="020B0503020204020204" pitchFamily="34" charset="-122"/>
              <a:sym typeface="+mn-lt"/>
            </a:rPr>
            <a:t>运算器部件</a:t>
          </a:r>
          <a:r>
            <a:rPr lang="zh-CN" altLang="en-US" sz="1800" kern="1200" dirty="0">
              <a:latin typeface="微软雅黑" panose="020B0503020204020204" pitchFamily="34" charset="-122"/>
              <a:ea typeface="微软雅黑" panose="020B0503020204020204" pitchFamily="34" charset="-122"/>
              <a:sym typeface="+mn-lt"/>
            </a:rPr>
            <a:t>之间的总线 </a:t>
          </a:r>
        </a:p>
      </dsp:txBody>
      <dsp:txXfrm>
        <a:off x="56686" y="556269"/>
        <a:ext cx="2138120" cy="2146351"/>
      </dsp:txXfrm>
    </dsp:sp>
    <dsp:sp modelId="{47C7CF67-4A9E-4C71-BC8C-93FF7CCAFBE7}">
      <dsp:nvSpPr>
        <dsp:cNvPr id="0" name=""/>
        <dsp:cNvSpPr/>
      </dsp:nvSpPr>
      <dsp:spPr>
        <a:xfrm>
          <a:off x="5188" y="2606727"/>
          <a:ext cx="2241116" cy="719366"/>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内部总线</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5188" y="2606727"/>
        <a:ext cx="1578250" cy="719366"/>
      </dsp:txXfrm>
    </dsp:sp>
    <dsp:sp modelId="{EA3AB29D-AA95-4B7E-A27F-902D7759D149}">
      <dsp:nvSpPr>
        <dsp:cNvPr id="0" name=""/>
        <dsp:cNvSpPr/>
      </dsp:nvSpPr>
      <dsp:spPr>
        <a:xfrm>
          <a:off x="1646837" y="2720991"/>
          <a:ext cx="784390" cy="784390"/>
        </a:xfrm>
        <a:prstGeom prst="ellipse">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E4D6FD-72DB-49D5-952A-DE99F39CAF1A}">
      <dsp:nvSpPr>
        <dsp:cNvPr id="0" name=""/>
        <dsp:cNvSpPr/>
      </dsp:nvSpPr>
      <dsp:spPr>
        <a:xfrm>
          <a:off x="2625555" y="504771"/>
          <a:ext cx="2241116" cy="2197849"/>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4">
              <a:hueOff val="-2362766"/>
              <a:satOff val="-3784"/>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12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计算机系统中</a:t>
          </a:r>
          <a:r>
            <a:rPr lang="en-US" altLang="zh-CN" sz="1800" b="1" kern="1200" dirty="0">
              <a:latin typeface="微软雅黑" panose="020B0503020204020204" pitchFamily="34" charset="-122"/>
              <a:ea typeface="微软雅黑" panose="020B0503020204020204" pitchFamily="34" charset="-122"/>
              <a:sym typeface="+mn-lt"/>
            </a:rPr>
            <a:t>CPU</a:t>
          </a:r>
          <a:r>
            <a:rPr lang="zh-CN" altLang="en-US" sz="1800" kern="1200" dirty="0">
              <a:latin typeface="微软雅黑" panose="020B0503020204020204" pitchFamily="34" charset="-122"/>
              <a:ea typeface="微软雅黑" panose="020B0503020204020204" pitchFamily="34" charset="-122"/>
              <a:sym typeface="+mn-lt"/>
            </a:rPr>
            <a:t>和</a:t>
          </a:r>
          <a:r>
            <a:rPr lang="zh-CN" altLang="en-US" sz="1800" b="1" kern="1200" dirty="0">
              <a:latin typeface="微软雅黑" panose="020B0503020204020204" pitchFamily="34" charset="-122"/>
              <a:ea typeface="微软雅黑" panose="020B0503020204020204" pitchFamily="34" charset="-122"/>
              <a:sym typeface="+mn-lt"/>
            </a:rPr>
            <a:t>其他高速功能部件</a:t>
          </a:r>
          <a:r>
            <a:rPr lang="en-US" altLang="zh-CN" sz="1800" kern="1200" dirty="0">
              <a:latin typeface="微软雅黑" panose="020B0503020204020204" pitchFamily="34" charset="-122"/>
              <a:ea typeface="微软雅黑" panose="020B0503020204020204" pitchFamily="34" charset="-122"/>
              <a:sym typeface="+mn-lt"/>
            </a:rPr>
            <a:t>(</a:t>
          </a:r>
          <a:r>
            <a:rPr lang="zh-CN" altLang="en-US" sz="1800" kern="1200" dirty="0">
              <a:latin typeface="微软雅黑" panose="020B0503020204020204" pitchFamily="34" charset="-122"/>
              <a:ea typeface="微软雅黑" panose="020B0503020204020204" pitchFamily="34" charset="-122"/>
              <a:sym typeface="+mn-lt"/>
            </a:rPr>
            <a:t>如存储器、通道等</a:t>
          </a:r>
          <a:r>
            <a:rPr lang="en-US" altLang="zh-CN" sz="1800" kern="1200" dirty="0">
              <a:latin typeface="微软雅黑" panose="020B0503020204020204" pitchFamily="34" charset="-122"/>
              <a:ea typeface="微软雅黑" panose="020B0503020204020204" pitchFamily="34" charset="-122"/>
              <a:sym typeface="+mn-lt"/>
            </a:rPr>
            <a:t>)</a:t>
          </a:r>
          <a:r>
            <a:rPr lang="zh-CN" altLang="en-US" sz="1800" kern="1200" dirty="0">
              <a:latin typeface="微软雅黑" panose="020B0503020204020204" pitchFamily="34" charset="-122"/>
              <a:ea typeface="微软雅黑" panose="020B0503020204020204" pitchFamily="34" charset="-122"/>
              <a:sym typeface="+mn-lt"/>
            </a:rPr>
            <a:t>相互连接的总线 </a:t>
          </a:r>
        </a:p>
      </dsp:txBody>
      <dsp:txXfrm>
        <a:off x="2677053" y="556269"/>
        <a:ext cx="2138120" cy="2146351"/>
      </dsp:txXfrm>
    </dsp:sp>
    <dsp:sp modelId="{69378365-BF62-473A-BD49-11DBC7547D7B}">
      <dsp:nvSpPr>
        <dsp:cNvPr id="0" name=""/>
        <dsp:cNvSpPr/>
      </dsp:nvSpPr>
      <dsp:spPr>
        <a:xfrm>
          <a:off x="2625555" y="2606727"/>
          <a:ext cx="2241116" cy="719366"/>
        </a:xfrm>
        <a:prstGeom prst="rect">
          <a:avLst/>
        </a:prstGeom>
        <a:solidFill>
          <a:schemeClr val="accent4">
            <a:hueOff val="-2362766"/>
            <a:satOff val="-3784"/>
            <a:lumOff val="392"/>
            <a:alphaOff val="0"/>
          </a:schemeClr>
        </a:solidFill>
        <a:ln w="15875" cap="flat" cmpd="sng" algn="ctr">
          <a:solidFill>
            <a:schemeClr val="accent4">
              <a:hueOff val="-2362766"/>
              <a:satOff val="-3784"/>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zh-CN" altLang="en-US" sz="24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系统总线</a:t>
          </a:r>
          <a:endPar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2625555" y="2606727"/>
        <a:ext cx="1578250" cy="719366"/>
      </dsp:txXfrm>
    </dsp:sp>
    <dsp:sp modelId="{F51F98D4-7A54-428B-81F3-7FA79FEB006B}">
      <dsp:nvSpPr>
        <dsp:cNvPr id="0" name=""/>
        <dsp:cNvSpPr/>
      </dsp:nvSpPr>
      <dsp:spPr>
        <a:xfrm>
          <a:off x="4267203" y="2720991"/>
          <a:ext cx="784390" cy="784390"/>
        </a:xfrm>
        <a:prstGeom prst="ellipse">
          <a:avLst/>
        </a:prstGeom>
        <a:solidFill>
          <a:schemeClr val="accent4">
            <a:tint val="40000"/>
            <a:alpha val="90000"/>
            <a:hueOff val="-2051338"/>
            <a:satOff val="-3406"/>
            <a:lumOff val="-76"/>
            <a:alphaOff val="0"/>
          </a:schemeClr>
        </a:solidFill>
        <a:ln w="15875" cap="flat" cmpd="sng" algn="ctr">
          <a:solidFill>
            <a:schemeClr val="accent4">
              <a:tint val="40000"/>
              <a:alpha val="90000"/>
              <a:hueOff val="-2051338"/>
              <a:satOff val="-3406"/>
              <a:lumOff val="-76"/>
              <a:alphaOff val="0"/>
            </a:schemeClr>
          </a:solidFill>
          <a:prstDash val="solid"/>
        </a:ln>
        <a:effectLst/>
      </dsp:spPr>
      <dsp:style>
        <a:lnRef idx="2">
          <a:scrgbClr r="0" g="0" b="0"/>
        </a:lnRef>
        <a:fillRef idx="1">
          <a:scrgbClr r="0" g="0" b="0"/>
        </a:fillRef>
        <a:effectRef idx="0">
          <a:scrgbClr r="0" g="0" b="0"/>
        </a:effectRef>
        <a:fontRef idx="minor"/>
      </dsp:style>
    </dsp:sp>
    <dsp:sp modelId="{EBEC1A8E-5D5E-4C51-9404-160E43C11188}">
      <dsp:nvSpPr>
        <dsp:cNvPr id="0" name=""/>
        <dsp:cNvSpPr/>
      </dsp:nvSpPr>
      <dsp:spPr>
        <a:xfrm>
          <a:off x="5245922" y="504771"/>
          <a:ext cx="2241116" cy="2197849"/>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68580" rIns="22860" bIns="22860" numCol="1" spcCol="1270" anchor="t" anchorCtr="0">
          <a:noAutofit/>
        </a:bodyPr>
        <a:lstStyle/>
        <a:p>
          <a:pPr marL="171450" lvl="1" indent="-171450" algn="l" defTabSz="800100">
            <a:lnSpc>
              <a:spcPct val="120000"/>
            </a:lnSpc>
            <a:spcBef>
              <a:spcPct val="0"/>
            </a:spcBef>
            <a:spcAft>
              <a:spcPts val="0"/>
            </a:spcAft>
            <a:buChar char="•"/>
          </a:pPr>
          <a:r>
            <a:rPr lang="zh-CN" altLang="en-US" sz="1800" kern="1200" dirty="0">
              <a:latin typeface="微软雅黑" panose="020B0503020204020204" pitchFamily="34" charset="-122"/>
              <a:ea typeface="微软雅黑" panose="020B0503020204020204" pitchFamily="34" charset="-122"/>
              <a:sym typeface="+mn-lt"/>
            </a:rPr>
            <a:t>中低速</a:t>
          </a:r>
          <a:r>
            <a:rPr lang="en-US" altLang="zh-CN" sz="1800" kern="1200" dirty="0">
              <a:latin typeface="微软雅黑" panose="020B0503020204020204" pitchFamily="34" charset="-122"/>
              <a:ea typeface="微软雅黑" panose="020B0503020204020204" pitchFamily="34" charset="-122"/>
              <a:sym typeface="+mn-lt"/>
            </a:rPr>
            <a:t>I/O</a:t>
          </a:r>
          <a:r>
            <a:rPr lang="zh-CN" altLang="en-US" sz="1800" kern="1200" dirty="0">
              <a:latin typeface="微软雅黑" panose="020B0503020204020204" pitchFamily="34" charset="-122"/>
              <a:ea typeface="微软雅黑" panose="020B0503020204020204" pitchFamily="34" charset="-122"/>
              <a:sym typeface="+mn-lt"/>
            </a:rPr>
            <a:t>设备相互连接的总线</a:t>
          </a:r>
          <a:endParaRPr lang="zh-CN" altLang="en-US" sz="1800" kern="1200" dirty="0">
            <a:latin typeface="微软雅黑" panose="020B0503020204020204" pitchFamily="34" charset="-122"/>
            <a:ea typeface="微软雅黑" panose="020B0503020204020204" pitchFamily="34" charset="-122"/>
          </a:endParaRPr>
        </a:p>
      </dsp:txBody>
      <dsp:txXfrm>
        <a:off x="5297420" y="556269"/>
        <a:ext cx="2138120" cy="2146351"/>
      </dsp:txXfrm>
    </dsp:sp>
    <dsp:sp modelId="{DF3F9345-38DD-48AE-8275-F09182C44EE0}">
      <dsp:nvSpPr>
        <dsp:cNvPr id="0" name=""/>
        <dsp:cNvSpPr/>
      </dsp:nvSpPr>
      <dsp:spPr>
        <a:xfrm>
          <a:off x="5245922" y="2606727"/>
          <a:ext cx="2241116" cy="719366"/>
        </a:xfrm>
        <a:prstGeom prst="rect">
          <a:avLst/>
        </a:prstGeom>
        <a:solidFill>
          <a:schemeClr val="accent4">
            <a:hueOff val="-4725531"/>
            <a:satOff val="-7569"/>
            <a:lumOff val="784"/>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I/O</a:t>
          </a: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总线</a:t>
          </a:r>
          <a:endParaRPr lang="en-US" altLang="zh-CN"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5245922" y="2606727"/>
        <a:ext cx="1578250" cy="719366"/>
      </dsp:txXfrm>
    </dsp:sp>
    <dsp:sp modelId="{0E87AD88-7341-48A6-A33D-D8E5A56B0474}">
      <dsp:nvSpPr>
        <dsp:cNvPr id="0" name=""/>
        <dsp:cNvSpPr/>
      </dsp:nvSpPr>
      <dsp:spPr>
        <a:xfrm>
          <a:off x="6887570" y="2720991"/>
          <a:ext cx="784390" cy="784390"/>
        </a:xfrm>
        <a:prstGeom prst="ellipse">
          <a:avLst/>
        </a:prstGeom>
        <a:solidFill>
          <a:schemeClr val="accent4">
            <a:tint val="40000"/>
            <a:alpha val="90000"/>
            <a:hueOff val="-4102677"/>
            <a:satOff val="-6812"/>
            <a:lumOff val="-151"/>
            <a:alphaOff val="0"/>
          </a:schemeClr>
        </a:solidFill>
        <a:ln w="15875" cap="flat" cmpd="sng" algn="ctr">
          <a:solidFill>
            <a:schemeClr val="accent4">
              <a:tint val="40000"/>
              <a:alpha val="90000"/>
              <a:hueOff val="-4102677"/>
              <a:satOff val="-6812"/>
              <a:lumOff val="-151"/>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A07FD-0548-412D-895E-044BBD202FCB}">
      <dsp:nvSpPr>
        <dsp:cNvPr id="0" name=""/>
        <dsp:cNvSpPr/>
      </dsp:nvSpPr>
      <dsp:spPr>
        <a:xfrm>
          <a:off x="0" y="264839"/>
          <a:ext cx="2520000" cy="29106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5580" tIns="458216" rIns="195580" bIns="25200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每个设备分配一个地址编号，设备内部有地址判别电路</a:t>
          </a:r>
          <a:endParaRPr lang="en-US" altLang="zh-CN" sz="1800"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15000"/>
            </a:spcAft>
            <a:buChar char="•"/>
          </a:pPr>
          <a:r>
            <a:rPr lang="zh-CN" altLang="en-US" sz="1800" kern="1200" dirty="0">
              <a:latin typeface="微软雅黑" panose="020B0503020204020204" pitchFamily="34" charset="-122"/>
              <a:ea typeface="微软雅黑" panose="020B0503020204020204" pitchFamily="34" charset="-122"/>
              <a:sym typeface="+mn-lt"/>
            </a:rPr>
            <a:t>仲裁器内部有个</a:t>
          </a:r>
          <a:r>
            <a:rPr lang="zh-CN" altLang="en-US" sz="1800" b="1" kern="1200" dirty="0">
              <a:latin typeface="微软雅黑" panose="020B0503020204020204" pitchFamily="34" charset="-122"/>
              <a:ea typeface="微软雅黑" panose="020B0503020204020204" pitchFamily="34" charset="-122"/>
              <a:sym typeface="+mn-lt"/>
            </a:rPr>
            <a:t>计数器</a:t>
          </a:r>
          <a:r>
            <a:rPr lang="zh-CN" altLang="en-US" sz="1800" kern="1200" dirty="0">
              <a:latin typeface="微软雅黑" panose="020B0503020204020204" pitchFamily="34" charset="-122"/>
              <a:ea typeface="微软雅黑" panose="020B0503020204020204" pitchFamily="34" charset="-122"/>
              <a:sym typeface="+mn-lt"/>
            </a:rPr>
            <a:t>，其输出和设备地址线连接</a:t>
          </a:r>
          <a:endParaRPr lang="en-US" altLang="zh-CN" sz="1800" kern="1200" dirty="0">
            <a:latin typeface="微软雅黑" panose="020B0503020204020204" pitchFamily="34" charset="-122"/>
            <a:ea typeface="微软雅黑" panose="020B0503020204020204" pitchFamily="34" charset="-122"/>
            <a:sym typeface="+mn-lt"/>
          </a:endParaRPr>
        </a:p>
      </dsp:txBody>
      <dsp:txXfrm>
        <a:off x="0" y="264839"/>
        <a:ext cx="2520000" cy="2910600"/>
      </dsp:txXfrm>
    </dsp:sp>
    <dsp:sp modelId="{5CB688C7-D4C2-4F4E-A861-40F2DB0B6146}">
      <dsp:nvSpPr>
        <dsp:cNvPr id="0" name=""/>
        <dsp:cNvSpPr/>
      </dsp:nvSpPr>
      <dsp:spPr>
        <a:xfrm>
          <a:off x="126000" y="28560"/>
          <a:ext cx="1764000" cy="56099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0" rIns="66675"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说明</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153386" y="55946"/>
        <a:ext cx="1709228" cy="50622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809E3-A078-4CA9-9505-7A191E5A6920}">
      <dsp:nvSpPr>
        <dsp:cNvPr id="0" name=""/>
        <dsp:cNvSpPr/>
      </dsp:nvSpPr>
      <dsp:spPr>
        <a:xfrm>
          <a:off x="0" y="242049"/>
          <a:ext cx="2520000" cy="44226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541528" rIns="72000" bIns="72000" numCol="1" spcCol="1270" anchor="t" anchorCtr="0">
          <a:noAutofit/>
        </a:bodyPr>
        <a:lstStyle/>
        <a:p>
          <a:pPr marL="216000" lvl="1" indent="-216000" algn="just" defTabSz="711200">
            <a:lnSpc>
              <a:spcPct val="90000"/>
            </a:lnSpc>
            <a:spcBef>
              <a:spcPct val="0"/>
            </a:spcBef>
            <a:spcAft>
              <a:spcPts val="0"/>
            </a:spcAft>
            <a:buClr>
              <a:schemeClr val="bg1"/>
            </a:buClr>
            <a:buSzPct val="80000"/>
            <a:buFont typeface="+mj-ea"/>
            <a:buAutoNum type="circleNumDbPlain"/>
          </a:pP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设备</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通过</a:t>
          </a:r>
          <a:r>
            <a:rPr lang="en-US" altLang="zh-CN" sz="1600"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BR</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线发出总线请求</a:t>
          </a:r>
          <a:endPar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216000" lvl="1" indent="-216000" algn="just" defTabSz="711200">
            <a:lnSpc>
              <a:spcPct val="90000"/>
            </a:lnSpc>
            <a:spcBef>
              <a:spcPct val="0"/>
            </a:spcBef>
            <a:spcAft>
              <a:spcPts val="0"/>
            </a:spcAft>
            <a:buClr>
              <a:schemeClr val="bg1"/>
            </a:buClr>
            <a:buSzPct val="80000"/>
            <a:buFont typeface="+mj-ea"/>
            <a:buAutoNum type="circleNumDbPlain"/>
          </a:pPr>
          <a:r>
            <a:rPr lang="zh-CN" altLang="en-US" sz="16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仲裁器</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在</a:t>
          </a:r>
          <a:r>
            <a:rPr lang="en-US" altLang="zh-CN" sz="1600"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BS="0"</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时让计数器开始计数，计数值通过设备地址线向各设备</a:t>
          </a:r>
          <a:r>
            <a:rPr lang="zh-CN" altLang="en-US" sz="1600" kern="1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广播</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16000" lvl="1" indent="-216000" algn="just" defTabSz="711200">
            <a:lnSpc>
              <a:spcPct val="90000"/>
            </a:lnSpc>
            <a:spcBef>
              <a:spcPct val="0"/>
            </a:spcBef>
            <a:spcAft>
              <a:spcPts val="0"/>
            </a:spcAft>
            <a:buClr>
              <a:schemeClr val="bg1"/>
            </a:buClr>
            <a:buSzPct val="80000"/>
            <a:buFont typeface="+mj-ea"/>
            <a:buAutoNum type="circleNumDbPlain"/>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每个设备内部的地址判别电路，判断地址线上的计数值与自身设备地址是否</a:t>
          </a:r>
          <a:r>
            <a:rPr lang="zh-CN" altLang="en-US" sz="1600"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一致</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16000" lvl="1" indent="-216000" algn="just" defTabSz="711200">
            <a:lnSpc>
              <a:spcPct val="90000"/>
            </a:lnSpc>
            <a:spcBef>
              <a:spcPct val="0"/>
            </a:spcBef>
            <a:spcAft>
              <a:spcPts val="0"/>
            </a:spcAft>
            <a:buSzPct val="80000"/>
            <a:buFont typeface="+mj-ea"/>
            <a:buAutoNum type="circleNumDbPlain"/>
          </a:pP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仲裁器判断</a:t>
          </a:r>
          <a:r>
            <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BS</a:t>
          </a:r>
          <a:r>
            <a:rPr lang="zh-CN" altLang="en-US" sz="16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为高，中止计数查询。</a:t>
          </a:r>
          <a:endParaRPr lang="en-US" altLang="zh-CN" sz="16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42049"/>
        <a:ext cx="2520000" cy="4422600"/>
      </dsp:txXfrm>
    </dsp:sp>
    <dsp:sp modelId="{E0C82C4C-DD22-49C7-A41C-0E188446CB55}">
      <dsp:nvSpPr>
        <dsp:cNvPr id="0" name=""/>
        <dsp:cNvSpPr/>
      </dsp:nvSpPr>
      <dsp:spPr>
        <a:xfrm>
          <a:off x="126000" y="1807"/>
          <a:ext cx="1764000" cy="624001"/>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0" rIns="66675" bIns="0" numCol="1" spcCol="1270" anchor="ctr" anchorCtr="0">
          <a:noAutofit/>
        </a:bodyPr>
        <a:lstStyle/>
        <a:p>
          <a:pPr marL="0" lvl="0" indent="0" algn="l" defTabSz="800100">
            <a:lnSpc>
              <a:spcPct val="90000"/>
            </a:lnSpc>
            <a:spcBef>
              <a:spcPct val="0"/>
            </a:spcBef>
            <a:spcAft>
              <a:spcPct val="35000"/>
            </a:spcAft>
            <a:buClr>
              <a:schemeClr val="tx2"/>
            </a:buClr>
            <a:buNone/>
          </a:pPr>
          <a:r>
            <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查询过程</a:t>
          </a:r>
        </a:p>
      </dsp:txBody>
      <dsp:txXfrm>
        <a:off x="156461" y="32268"/>
        <a:ext cx="1703078" cy="56307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4BE30-84B9-4808-BFBA-ADF0384AC183}">
      <dsp:nvSpPr>
        <dsp:cNvPr id="0" name=""/>
        <dsp:cNvSpPr/>
      </dsp:nvSpPr>
      <dsp:spPr>
        <a:xfrm>
          <a:off x="0" y="407606"/>
          <a:ext cx="7677150" cy="223020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499872" rIns="252000" bIns="128016" numCol="1" spcCol="1270" anchor="t" anchorCtr="0">
          <a:noAutofit/>
        </a:bodyPr>
        <a:lstStyle/>
        <a:p>
          <a:pPr marL="171450" lvl="1" indent="-171450" algn="l" defTabSz="800100">
            <a:lnSpc>
              <a:spcPct val="90000"/>
            </a:lnSpc>
            <a:spcBef>
              <a:spcPct val="0"/>
            </a:spcBef>
            <a:spcAft>
              <a:spcPct val="15000"/>
            </a:spcAft>
            <a:buNone/>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每次计数可以从</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开始，也可以从中止点开发始</a:t>
          </a:r>
          <a:endPar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固定优先级</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：每次从</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"0"</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开始计数，优先级的顺序是固定的</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公平优先级</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：从中止点开始计数，每个设备都有可能成为最高优先级</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00100">
            <a:lnSpc>
              <a:spcPct val="90000"/>
            </a:lnSpc>
            <a:spcBef>
              <a:spcPct val="0"/>
            </a:spcBef>
            <a:spcAft>
              <a:spcPct val="15000"/>
            </a:spcAft>
            <a:buChar char="•"/>
          </a:pP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可变优先级</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：软件修改计数器初值</a:t>
          </a:r>
        </a:p>
      </dsp:txBody>
      <dsp:txXfrm>
        <a:off x="0" y="407606"/>
        <a:ext cx="7677150" cy="2230200"/>
      </dsp:txXfrm>
    </dsp:sp>
    <dsp:sp modelId="{C01E2AA1-66AF-4F80-AC94-41F0791FA2A8}">
      <dsp:nvSpPr>
        <dsp:cNvPr id="0" name=""/>
        <dsp:cNvSpPr/>
      </dsp:nvSpPr>
      <dsp:spPr>
        <a:xfrm>
          <a:off x="383857" y="53366"/>
          <a:ext cx="5374005" cy="70848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优先级设置</a:t>
          </a:r>
        </a:p>
      </dsp:txBody>
      <dsp:txXfrm>
        <a:off x="418442" y="87951"/>
        <a:ext cx="5304835" cy="639310"/>
      </dsp:txXfrm>
    </dsp:sp>
    <dsp:sp modelId="{63E092E9-5296-47D3-98DA-D12574D0C328}">
      <dsp:nvSpPr>
        <dsp:cNvPr id="0" name=""/>
        <dsp:cNvSpPr/>
      </dsp:nvSpPr>
      <dsp:spPr>
        <a:xfrm>
          <a:off x="0" y="3121645"/>
          <a:ext cx="7677150" cy="1001700"/>
        </a:xfrm>
        <a:prstGeom prst="rect">
          <a:avLst/>
        </a:prstGeom>
        <a:solidFill>
          <a:schemeClr val="lt1">
            <a:alpha val="90000"/>
            <a:hueOff val="0"/>
            <a:satOff val="0"/>
            <a:lumOff val="0"/>
            <a:alphaOff val="0"/>
          </a:schemeClr>
        </a:solidFill>
        <a:ln w="15875" cap="flat" cmpd="sng" algn="ctr">
          <a:solidFill>
            <a:srgbClr val="FAA93A"/>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0" tIns="499872" rIns="360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a:latin typeface="Times New Roman" panose="02020603050405020304" pitchFamily="18" charset="0"/>
              <a:ea typeface="微软雅黑" panose="020B0503020204020204" pitchFamily="34" charset="-122"/>
              <a:cs typeface="Times New Roman" panose="02020603050405020304" pitchFamily="18" charset="0"/>
              <a:sym typeface="+mn-lt"/>
            </a:rPr>
            <a:t>控制线较多、扩展性较差（与计数器的位数有关）</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3121645"/>
        <a:ext cx="7677150" cy="1001700"/>
      </dsp:txXfrm>
    </dsp:sp>
    <dsp:sp modelId="{3210B384-6A85-4E11-86C9-93BE433B9596}">
      <dsp:nvSpPr>
        <dsp:cNvPr id="0" name=""/>
        <dsp:cNvSpPr/>
      </dsp:nvSpPr>
      <dsp:spPr>
        <a:xfrm>
          <a:off x="383857" y="2767406"/>
          <a:ext cx="5374005" cy="708480"/>
        </a:xfrm>
        <a:prstGeom prst="roundRect">
          <a:avLst/>
        </a:prstGeom>
        <a:solidFill>
          <a:srgbClr val="FAA93A"/>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缺点</a:t>
          </a:r>
          <a:endParaRPr lang="en-US" altLang="zh-CN"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418442" y="2801991"/>
        <a:ext cx="5304835" cy="63931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A07FD-0548-412D-895E-044BBD202FCB}">
      <dsp:nvSpPr>
        <dsp:cNvPr id="0" name=""/>
        <dsp:cNvSpPr/>
      </dsp:nvSpPr>
      <dsp:spPr>
        <a:xfrm>
          <a:off x="0" y="223663"/>
          <a:ext cx="2520950" cy="3591053"/>
        </a:xfrm>
        <a:prstGeom prst="rect">
          <a:avLst/>
        </a:prstGeom>
        <a:solidFill>
          <a:schemeClr val="lt1">
            <a:alpha val="90000"/>
            <a:hueOff val="0"/>
            <a:satOff val="0"/>
            <a:lumOff val="0"/>
            <a:alphaOff val="0"/>
          </a:schemeClr>
        </a:solidFill>
        <a:ln w="15875" cap="flat" cmpd="sng" algn="ctr">
          <a:solidFill>
            <a:srgbClr val="54A77D"/>
          </a:solidFill>
          <a:prstDash val="solid"/>
        </a:ln>
        <a:effectLst/>
      </dsp:spPr>
      <dsp:style>
        <a:lnRef idx="2">
          <a:scrgbClr r="0" g="0" b="0"/>
        </a:lnRef>
        <a:fillRef idx="1">
          <a:scrgbClr r="0" g="0" b="0"/>
        </a:fillRef>
        <a:effectRef idx="0">
          <a:scrgbClr r="0" g="0" b="0"/>
        </a:effectRef>
        <a:fontRef idx="minor"/>
      </dsp:style>
      <dsp:txBody>
        <a:bodyPr spcFirstLastPara="0" vert="horz" wrap="square" lIns="195654" tIns="479044" rIns="195654" bIns="252000" numCol="1" spcCol="1270" anchor="t" anchorCtr="0">
          <a:noAutofit/>
        </a:bodyPr>
        <a:lstStyle/>
        <a:p>
          <a:pPr marL="171450" lvl="1" indent="-171450" algn="just"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每个设备均有</a:t>
          </a:r>
          <a:r>
            <a:rPr lang="zh-CN" altLang="en-US" sz="18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独立</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的总线请求线</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BR</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和总线授权线</a:t>
          </a:r>
          <a:r>
            <a:rPr lang="en-US" altLang="zh-CN"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BG</a:t>
          </a:r>
        </a:p>
        <a:p>
          <a:pPr marL="171450" lvl="1" indent="-171450" algn="just"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总线仲裁器中的</a:t>
          </a:r>
          <a:r>
            <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排队电路</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决定首先响应哪个设备的请求，给设备以授权信号</a:t>
          </a:r>
          <a:r>
            <a:rPr lang="en-US" altLang="zh-CN" sz="1800" b="1" kern="1200" dirty="0" err="1">
              <a:latin typeface="Times New Roman" panose="02020603050405020304" pitchFamily="18" charset="0"/>
              <a:ea typeface="微软雅黑" panose="020B0503020204020204" pitchFamily="34" charset="-122"/>
              <a:cs typeface="Times New Roman" panose="02020603050405020304" pitchFamily="18" charset="0"/>
              <a:sym typeface="+mn-lt"/>
            </a:rPr>
            <a:t>BG</a:t>
          </a:r>
          <a:r>
            <a:rPr lang="en-US" altLang="zh-CN" sz="1800" b="1" kern="1200" baseline="-25000" dirty="0" err="1">
              <a:latin typeface="Times New Roman" panose="02020603050405020304" pitchFamily="18" charset="0"/>
              <a:ea typeface="微软雅黑" panose="020B0503020204020204" pitchFamily="34" charset="-122"/>
              <a:cs typeface="Times New Roman" panose="02020603050405020304" pitchFamily="18" charset="0"/>
              <a:sym typeface="+mn-lt"/>
            </a:rPr>
            <a:t>i</a:t>
          </a:r>
          <a:endPar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23663"/>
        <a:ext cx="2520950" cy="3591053"/>
      </dsp:txXfrm>
    </dsp:sp>
    <dsp:sp modelId="{5CB688C7-D4C2-4F4E-A861-40F2DB0B6146}">
      <dsp:nvSpPr>
        <dsp:cNvPr id="0" name=""/>
        <dsp:cNvSpPr/>
      </dsp:nvSpPr>
      <dsp:spPr>
        <a:xfrm>
          <a:off x="126047" y="1283"/>
          <a:ext cx="1764665" cy="561859"/>
        </a:xfrm>
        <a:prstGeom prst="roundRect">
          <a:avLst/>
        </a:prstGeom>
        <a:solidFill>
          <a:schemeClr val="accent6">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700" tIns="0" rIns="66700"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说明</a:t>
          </a:r>
          <a:endPar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153475" y="28711"/>
        <a:ext cx="1709809" cy="50700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A07FD-0548-412D-895E-044BBD202FCB}">
      <dsp:nvSpPr>
        <dsp:cNvPr id="0" name=""/>
        <dsp:cNvSpPr/>
      </dsp:nvSpPr>
      <dsp:spPr>
        <a:xfrm>
          <a:off x="0" y="300194"/>
          <a:ext cx="2520950" cy="31720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95732" rIns="180000" bIns="2520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响应速度快</a:t>
          </a:r>
          <a:endParaRPr lang="en-US" altLang="zh-CN" sz="2000" b="1" kern="1200" dirty="0">
            <a:latin typeface="微软雅黑" panose="020B0503020204020204" pitchFamily="34" charset="-122"/>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控制灵活</a:t>
          </a:r>
          <a:r>
            <a:rPr lang="en-US" altLang="zh-CN" sz="2000" kern="1200" dirty="0">
              <a:latin typeface="微软雅黑" panose="020B0503020204020204" pitchFamily="34" charset="-122"/>
              <a:ea typeface="微软雅黑" panose="020B0503020204020204" pitchFamily="34" charset="-122"/>
              <a:cs typeface="+mn-ea"/>
              <a:sym typeface="+mn-lt"/>
            </a:rPr>
            <a:t>,</a:t>
          </a:r>
          <a:r>
            <a:rPr lang="zh-CN" altLang="en-US" sz="2000" kern="1200" dirty="0">
              <a:latin typeface="微软雅黑" panose="020B0503020204020204" pitchFamily="34" charset="-122"/>
              <a:ea typeface="微软雅黑" panose="020B0503020204020204" pitchFamily="34" charset="-122"/>
              <a:cs typeface="+mn-ea"/>
              <a:sym typeface="+mn-lt"/>
            </a:rPr>
            <a:t>优先级可通过程序改变</a:t>
          </a:r>
          <a:endParaRPr lang="en-US" altLang="zh-CN" sz="2000" kern="1200" dirty="0">
            <a:latin typeface="微软雅黑" panose="020B0503020204020204" pitchFamily="34" charset="-122"/>
            <a:ea typeface="微软雅黑" panose="020B0503020204020204" pitchFamily="34" charset="-122"/>
            <a:cs typeface="+mn-ea"/>
            <a:sym typeface="+mn-lt"/>
          </a:endParaRP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cs typeface="+mn-ea"/>
              <a:sym typeface="+mn-lt"/>
            </a:rPr>
            <a:t>控制线数多、总线裁决机构较复杂</a:t>
          </a:r>
          <a:endParaRPr lang="en-US" altLang="zh-CN" sz="2000" kern="1200" dirty="0">
            <a:latin typeface="微软雅黑" panose="020B0503020204020204" pitchFamily="34" charset="-122"/>
            <a:ea typeface="微软雅黑" panose="020B0503020204020204" pitchFamily="34" charset="-122"/>
            <a:cs typeface="+mn-ea"/>
            <a:sym typeface="+mn-lt"/>
          </a:endParaRPr>
        </a:p>
      </dsp:txBody>
      <dsp:txXfrm>
        <a:off x="0" y="300194"/>
        <a:ext cx="2520950" cy="3172050"/>
      </dsp:txXfrm>
    </dsp:sp>
    <dsp:sp modelId="{5CB688C7-D4C2-4F4E-A861-40F2DB0B6146}">
      <dsp:nvSpPr>
        <dsp:cNvPr id="0" name=""/>
        <dsp:cNvSpPr/>
      </dsp:nvSpPr>
      <dsp:spPr>
        <a:xfrm>
          <a:off x="126047" y="19754"/>
          <a:ext cx="1764665" cy="5608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700" tIns="0" rIns="66700" bIns="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特点</a:t>
          </a:r>
          <a:endParaRPr lang="zh-CN" altLang="en-US" sz="18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153427" y="47134"/>
        <a:ext cx="1709905" cy="5061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5FA37-B532-44E7-A79C-CC8A249E82F8}">
      <dsp:nvSpPr>
        <dsp:cNvPr id="0" name=""/>
        <dsp:cNvSpPr/>
      </dsp:nvSpPr>
      <dsp:spPr>
        <a:xfrm>
          <a:off x="0" y="22585"/>
          <a:ext cx="7677150" cy="78624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每个功能设备都有自己的仲裁号以及仲裁器</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8381" y="60966"/>
        <a:ext cx="7600388" cy="709478"/>
      </dsp:txXfrm>
    </dsp:sp>
    <dsp:sp modelId="{B310E0FF-2232-454D-9EF7-363812EA3910}">
      <dsp:nvSpPr>
        <dsp:cNvPr id="0" name=""/>
        <dsp:cNvSpPr/>
      </dsp:nvSpPr>
      <dsp:spPr>
        <a:xfrm>
          <a:off x="0" y="929786"/>
          <a:ext cx="7677150" cy="786240"/>
        </a:xfrm>
        <a:prstGeom prst="round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仲裁过程通过协商完成</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38381" y="968167"/>
        <a:ext cx="7600388" cy="709478"/>
      </dsp:txXfrm>
    </dsp:sp>
    <dsp:sp modelId="{11C8A02C-E4CF-46B0-97B1-9174114483B5}">
      <dsp:nvSpPr>
        <dsp:cNvPr id="0" name=""/>
        <dsp:cNvSpPr/>
      </dsp:nvSpPr>
      <dsp:spPr>
        <a:xfrm>
          <a:off x="0" y="1716026"/>
          <a:ext cx="7677150" cy="16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75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solidFill>
                <a:schemeClr val="bg1"/>
              </a:solidFill>
              <a:latin typeface="微软雅黑" panose="020B0503020204020204" pitchFamily="34" charset="-122"/>
              <a:ea typeface="微软雅黑" panose="020B0503020204020204" pitchFamily="34" charset="-122"/>
              <a:sym typeface="+mn-lt"/>
            </a:rPr>
            <a:t>当它们有总线请求时，把它们唯一的仲裁号发送到共享的仲裁总线上</a:t>
          </a:r>
          <a:endParaRPr lang="en-US" altLang="zh-CN" sz="1800" kern="1200" dirty="0">
            <a:solidFill>
              <a:schemeClr val="bg1"/>
            </a:solidFill>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20000"/>
            </a:spcAft>
            <a:buChar char="•"/>
          </a:pPr>
          <a:r>
            <a:rPr lang="zh-CN" altLang="en-US" sz="1800" kern="1200" dirty="0">
              <a:solidFill>
                <a:schemeClr val="bg1"/>
              </a:solidFill>
              <a:latin typeface="微软雅黑" panose="020B0503020204020204" pitchFamily="34" charset="-122"/>
              <a:ea typeface="微软雅黑" panose="020B0503020204020204" pitchFamily="34" charset="-122"/>
              <a:sym typeface="+mn-lt"/>
            </a:rPr>
            <a:t>每个仲裁器将仲裁总线上得到的号与自己的号进行比较，如果仲裁总线上的号大，则它的总线请求不予响应，并撤消它的仲裁号</a:t>
          </a:r>
          <a:endParaRPr lang="en-US" altLang="zh-CN" sz="1800" kern="1200" dirty="0">
            <a:solidFill>
              <a:schemeClr val="bg1"/>
            </a:solidFill>
            <a:latin typeface="微软雅黑" panose="020B0503020204020204" pitchFamily="34" charset="-122"/>
            <a:ea typeface="微软雅黑" panose="020B0503020204020204" pitchFamily="34" charset="-122"/>
            <a:sym typeface="+mn-lt"/>
          </a:endParaRPr>
        </a:p>
        <a:p>
          <a:pPr marL="171450" lvl="1" indent="-171450" algn="l" defTabSz="800100">
            <a:lnSpc>
              <a:spcPct val="90000"/>
            </a:lnSpc>
            <a:spcBef>
              <a:spcPct val="0"/>
            </a:spcBef>
            <a:spcAft>
              <a:spcPct val="20000"/>
            </a:spcAft>
            <a:buChar char="•"/>
          </a:pPr>
          <a:r>
            <a:rPr lang="zh-CN" altLang="en-US" sz="1800" kern="1200" dirty="0">
              <a:solidFill>
                <a:schemeClr val="bg1"/>
              </a:solidFill>
              <a:latin typeface="微软雅黑" panose="020B0503020204020204" pitchFamily="34" charset="-122"/>
              <a:ea typeface="微软雅黑" panose="020B0503020204020204" pitchFamily="34" charset="-122"/>
              <a:sym typeface="+mn-lt"/>
            </a:rPr>
            <a:t>最后，获胜者的仲裁号保留在仲裁总线上</a:t>
          </a:r>
          <a:endParaRPr lang="en-US" altLang="zh-CN" sz="1800" kern="1200" dirty="0">
            <a:solidFill>
              <a:schemeClr val="bg1"/>
            </a:solidFill>
            <a:latin typeface="微软雅黑" panose="020B0503020204020204" pitchFamily="34" charset="-122"/>
            <a:ea typeface="微软雅黑" panose="020B0503020204020204" pitchFamily="34" charset="-122"/>
            <a:sym typeface="+mn-lt"/>
          </a:endParaRPr>
        </a:p>
      </dsp:txBody>
      <dsp:txXfrm>
        <a:off x="0" y="1716026"/>
        <a:ext cx="7677150" cy="1651860"/>
      </dsp:txXfrm>
    </dsp:sp>
    <dsp:sp modelId="{3E54CCF7-4583-4769-9D73-69C832A45EA4}">
      <dsp:nvSpPr>
        <dsp:cNvPr id="0" name=""/>
        <dsp:cNvSpPr/>
      </dsp:nvSpPr>
      <dsp:spPr>
        <a:xfrm>
          <a:off x="0" y="3367886"/>
          <a:ext cx="7677150" cy="78624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分布式仲裁是以</a:t>
          </a:r>
          <a:r>
            <a:rPr lang="zh-CN" altLang="en-US" sz="2000" b="1" kern="1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优先级仲裁</a:t>
          </a: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策略为基础</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38381" y="3406267"/>
        <a:ext cx="7600388" cy="70947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1253C-F4A0-45A9-93F0-50614D957B68}">
      <dsp:nvSpPr>
        <dsp:cNvPr id="0" name=""/>
        <dsp:cNvSpPr/>
      </dsp:nvSpPr>
      <dsp:spPr>
        <a:xfrm>
          <a:off x="0" y="284436"/>
          <a:ext cx="1391816" cy="9072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0000" tIns="333248" rIns="180000" bIns="113792" numCol="1" spcCol="1270" anchor="ctr" anchorCtr="0">
          <a:noAutofit/>
        </a:bodyPr>
        <a:lstStyle/>
        <a:p>
          <a:pPr marL="171450" lvl="1" indent="-171450" algn="l" defTabSz="711200">
            <a:lnSpc>
              <a:spcPct val="90000"/>
            </a:lnSpc>
            <a:spcBef>
              <a:spcPct val="0"/>
            </a:spcBef>
            <a:spcAft>
              <a:spcPct val="15000"/>
            </a:spcAft>
            <a:buNone/>
          </a:pPr>
          <a:r>
            <a:rPr lang="en-US" altLang="zh-CN" sz="1600" kern="1200"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1600" kern="1200" baseline="-25000" dirty="0">
              <a:latin typeface="Times New Roman" panose="02020603050405020304" pitchFamily="18" charset="0"/>
              <a:ea typeface="楷体" panose="02010609060101010101" pitchFamily="49" charset="-122"/>
              <a:cs typeface="Times New Roman" panose="02020603050405020304" pitchFamily="18" charset="0"/>
            </a:rPr>
            <a:t>7</a:t>
          </a:r>
          <a:r>
            <a:rPr lang="en-US" altLang="zh-CN" sz="1600" kern="1200"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endParaRPr>
        </a:p>
        <a:p>
          <a:pPr marL="171450" lvl="1" indent="-171450" algn="l" defTabSz="711200">
            <a:lnSpc>
              <a:spcPct val="90000"/>
            </a:lnSpc>
            <a:spcBef>
              <a:spcPct val="0"/>
            </a:spcBef>
            <a:spcAft>
              <a:spcPct val="15000"/>
            </a:spcAft>
            <a:buNone/>
          </a:pPr>
          <a:r>
            <a:rPr lang="en-US" altLang="zh-CN" sz="1600" kern="1200"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1600" kern="1200" baseline="-25000" dirty="0">
              <a:latin typeface="Times New Roman" panose="02020603050405020304" pitchFamily="18" charset="0"/>
              <a:ea typeface="楷体" panose="02010609060101010101" pitchFamily="49" charset="-122"/>
              <a:cs typeface="Times New Roman" panose="02020603050405020304" pitchFamily="18" charset="0"/>
            </a:rPr>
            <a:t>6</a:t>
          </a:r>
          <a:r>
            <a:rPr lang="en-US" altLang="zh-CN" sz="1600" kern="1200" dirty="0">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600" kern="1200" dirty="0">
            <a:latin typeface="Times New Roman" panose="02020603050405020304" pitchFamily="18" charset="0"/>
            <a:ea typeface="楷体" panose="02010609060101010101" pitchFamily="49" charset="-122"/>
            <a:cs typeface="Times New Roman" panose="02020603050405020304" pitchFamily="18" charset="0"/>
          </a:endParaRPr>
        </a:p>
      </dsp:txBody>
      <dsp:txXfrm>
        <a:off x="0" y="284436"/>
        <a:ext cx="1391816" cy="907200"/>
      </dsp:txXfrm>
    </dsp:sp>
    <dsp:sp modelId="{345BC791-7439-4DA7-9B1C-191E31C0D4AF}">
      <dsp:nvSpPr>
        <dsp:cNvPr id="0" name=""/>
        <dsp:cNvSpPr/>
      </dsp:nvSpPr>
      <dsp:spPr>
        <a:xfrm>
          <a:off x="69590" y="48276"/>
          <a:ext cx="974271"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25" tIns="0" rIns="36825" bIns="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初始条件</a:t>
          </a:r>
        </a:p>
      </dsp:txBody>
      <dsp:txXfrm>
        <a:off x="92647" y="71333"/>
        <a:ext cx="928157" cy="4262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D6892-F171-4DC3-88D3-9C3148FA01AF}">
      <dsp:nvSpPr>
        <dsp:cNvPr id="0" name=""/>
        <dsp:cNvSpPr/>
      </dsp:nvSpPr>
      <dsp:spPr>
        <a:xfrm>
          <a:off x="37" y="8637"/>
          <a:ext cx="3587418" cy="748800"/>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总线信息传送过程</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37" y="8637"/>
        <a:ext cx="3587418" cy="748800"/>
      </dsp:txXfrm>
    </dsp:sp>
    <dsp:sp modelId="{2FA9CFBA-0ADE-4E37-8FA2-4DB26E43F4B6}">
      <dsp:nvSpPr>
        <dsp:cNvPr id="0" name=""/>
        <dsp:cNvSpPr/>
      </dsp:nvSpPr>
      <dsp:spPr>
        <a:xfrm>
          <a:off x="37" y="757437"/>
          <a:ext cx="3587418" cy="3051067"/>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0" numCol="1" spcCol="1270" anchor="t" anchorCtr="0">
          <a:noAutofit/>
        </a:bodyPr>
        <a:lstStyle/>
        <a:p>
          <a:pPr marL="360000" lvl="1" indent="-360000" algn="l" defTabSz="889000">
            <a:lnSpc>
              <a:spcPct val="120000"/>
            </a:lnSpc>
            <a:spcBef>
              <a:spcPct val="0"/>
            </a:spcBef>
            <a:spcAft>
              <a:spcPts val="0"/>
            </a:spcAft>
            <a:buFont typeface="+mj-ea"/>
            <a:buAutoNum type="circleNumDbPlain"/>
          </a:pPr>
          <a:r>
            <a:rPr lang="zh-CN" altLang="en-US" sz="2000" kern="1200" dirty="0">
              <a:latin typeface="微软雅黑" panose="020B0503020204020204" pitchFamily="34" charset="-122"/>
              <a:ea typeface="微软雅黑" panose="020B0503020204020204" pitchFamily="34" charset="-122"/>
              <a:sym typeface="+mn-lt"/>
            </a:rPr>
            <a:t>请求总线</a:t>
          </a:r>
          <a:endParaRPr lang="en-US" altLang="zh-CN" sz="2000" kern="1200" dirty="0">
            <a:latin typeface="微软雅黑" panose="020B0503020204020204" pitchFamily="34" charset="-122"/>
            <a:ea typeface="微软雅黑" panose="020B0503020204020204" pitchFamily="34" charset="-122"/>
            <a:sym typeface="+mn-lt"/>
          </a:endParaRPr>
        </a:p>
        <a:p>
          <a:pPr marL="360000" lvl="1" indent="-360000" algn="l" defTabSz="889000">
            <a:lnSpc>
              <a:spcPct val="120000"/>
            </a:lnSpc>
            <a:spcBef>
              <a:spcPct val="0"/>
            </a:spcBef>
            <a:spcAft>
              <a:spcPts val="0"/>
            </a:spcAft>
            <a:buFont typeface="+mj-ea"/>
            <a:buAutoNum type="circleNumDbPlain"/>
          </a:pPr>
          <a:r>
            <a:rPr lang="zh-CN" altLang="en-US" sz="2000" kern="1200" dirty="0">
              <a:latin typeface="微软雅黑" panose="020B0503020204020204" pitchFamily="34" charset="-122"/>
              <a:ea typeface="微软雅黑" panose="020B0503020204020204" pitchFamily="34" charset="-122"/>
              <a:sym typeface="+mn-lt"/>
            </a:rPr>
            <a:t>总线仲裁</a:t>
          </a:r>
          <a:endParaRPr lang="en-US" altLang="zh-CN" sz="2000" kern="1200" dirty="0">
            <a:latin typeface="微软雅黑" panose="020B0503020204020204" pitchFamily="34" charset="-122"/>
            <a:ea typeface="微软雅黑" panose="020B0503020204020204" pitchFamily="34" charset="-122"/>
            <a:sym typeface="+mn-lt"/>
          </a:endParaRPr>
        </a:p>
        <a:p>
          <a:pPr marL="360000" lvl="1" indent="-360000" algn="l" defTabSz="889000">
            <a:lnSpc>
              <a:spcPct val="120000"/>
            </a:lnSpc>
            <a:spcBef>
              <a:spcPct val="0"/>
            </a:spcBef>
            <a:spcAft>
              <a:spcPts val="0"/>
            </a:spcAft>
            <a:buFont typeface="+mj-ea"/>
            <a:buAutoNum type="circleNumDbPlain"/>
          </a:pPr>
          <a:r>
            <a:rPr lang="zh-CN" altLang="en-US" sz="2000" kern="1200" dirty="0">
              <a:latin typeface="微软雅黑" panose="020B0503020204020204" pitchFamily="34" charset="-122"/>
              <a:ea typeface="微软雅黑" panose="020B0503020204020204" pitchFamily="34" charset="-122"/>
              <a:sym typeface="+mn-lt"/>
            </a:rPr>
            <a:t>寻址</a:t>
          </a:r>
          <a:r>
            <a:rPr lang="en-US" altLang="zh-CN" sz="2000" kern="1200" dirty="0">
              <a:latin typeface="微软雅黑" panose="020B0503020204020204" pitchFamily="34" charset="-122"/>
              <a:ea typeface="微软雅黑" panose="020B0503020204020204" pitchFamily="34" charset="-122"/>
              <a:sym typeface="+mn-lt"/>
            </a:rPr>
            <a:t>(</a:t>
          </a:r>
          <a:r>
            <a:rPr lang="zh-CN" altLang="en-US" sz="2000" kern="1200" dirty="0">
              <a:latin typeface="微软雅黑" panose="020B0503020204020204" pitchFamily="34" charset="-122"/>
              <a:ea typeface="微软雅黑" panose="020B0503020204020204" pitchFamily="34" charset="-122"/>
              <a:sym typeface="+mn-lt"/>
            </a:rPr>
            <a:t>目的地址</a:t>
          </a:r>
          <a:r>
            <a:rPr lang="en-US" altLang="zh-CN" sz="2000" kern="1200" dirty="0">
              <a:latin typeface="微软雅黑" panose="020B0503020204020204" pitchFamily="34" charset="-122"/>
              <a:ea typeface="微软雅黑" panose="020B0503020204020204" pitchFamily="34" charset="-122"/>
              <a:sym typeface="+mn-lt"/>
            </a:rPr>
            <a:t>)</a:t>
          </a:r>
        </a:p>
        <a:p>
          <a:pPr marL="360000" lvl="1" indent="-360000" algn="l" defTabSz="889000">
            <a:lnSpc>
              <a:spcPct val="120000"/>
            </a:lnSpc>
            <a:spcBef>
              <a:spcPct val="0"/>
            </a:spcBef>
            <a:spcAft>
              <a:spcPts val="0"/>
            </a:spcAft>
            <a:buFont typeface="+mj-ea"/>
            <a:buAutoNum type="circleNumDbPlain"/>
          </a:pPr>
          <a:r>
            <a:rPr lang="zh-CN" altLang="en-US" sz="2000" kern="1200" dirty="0">
              <a:latin typeface="微软雅黑" panose="020B0503020204020204" pitchFamily="34" charset="-122"/>
              <a:ea typeface="微软雅黑" panose="020B0503020204020204" pitchFamily="34" charset="-122"/>
              <a:sym typeface="+mn-lt"/>
            </a:rPr>
            <a:t>信息传送</a:t>
          </a:r>
          <a:endParaRPr lang="en-US" altLang="zh-CN" sz="2000" kern="1200" dirty="0">
            <a:latin typeface="微软雅黑" panose="020B0503020204020204" pitchFamily="34" charset="-122"/>
            <a:ea typeface="微软雅黑" panose="020B0503020204020204" pitchFamily="34" charset="-122"/>
            <a:sym typeface="+mn-lt"/>
          </a:endParaRPr>
        </a:p>
        <a:p>
          <a:pPr marL="360000" lvl="1" indent="-360000" algn="l" defTabSz="889000">
            <a:lnSpc>
              <a:spcPct val="120000"/>
            </a:lnSpc>
            <a:spcBef>
              <a:spcPct val="0"/>
            </a:spcBef>
            <a:spcAft>
              <a:spcPts val="0"/>
            </a:spcAft>
            <a:buFont typeface="+mj-ea"/>
            <a:buAutoNum type="circleNumDbPlain"/>
          </a:pPr>
          <a:r>
            <a:rPr lang="zh-CN" altLang="en-US" sz="2000" kern="1200" dirty="0">
              <a:latin typeface="微软雅黑" panose="020B0503020204020204" pitchFamily="34" charset="-122"/>
              <a:ea typeface="微软雅黑" panose="020B0503020204020204" pitchFamily="34" charset="-122"/>
              <a:sym typeface="+mn-lt"/>
            </a:rPr>
            <a:t>状态返回</a:t>
          </a:r>
          <a:r>
            <a:rPr lang="en-US" altLang="zh-CN" sz="2000" kern="1200" dirty="0">
              <a:latin typeface="微软雅黑" panose="020B0503020204020204" pitchFamily="34" charset="-122"/>
              <a:ea typeface="微软雅黑" panose="020B0503020204020204" pitchFamily="34" charset="-122"/>
              <a:sym typeface="+mn-lt"/>
            </a:rPr>
            <a:t>(</a:t>
          </a:r>
          <a:r>
            <a:rPr lang="zh-CN" altLang="en-US" sz="2000" kern="1200" dirty="0">
              <a:latin typeface="微软雅黑" panose="020B0503020204020204" pitchFamily="34" charset="-122"/>
              <a:ea typeface="微软雅黑" panose="020B0503020204020204" pitchFamily="34" charset="-122"/>
              <a:sym typeface="+mn-lt"/>
            </a:rPr>
            <a:t>或错误报告</a:t>
          </a:r>
          <a:r>
            <a:rPr lang="en-US" altLang="zh-CN" sz="2000" kern="1200" dirty="0">
              <a:latin typeface="微软雅黑" panose="020B0503020204020204" pitchFamily="34" charset="-122"/>
              <a:ea typeface="微软雅黑" panose="020B0503020204020204" pitchFamily="34" charset="-122"/>
              <a:sym typeface="+mn-lt"/>
            </a:rPr>
            <a:t>)</a:t>
          </a:r>
        </a:p>
      </dsp:txBody>
      <dsp:txXfrm>
        <a:off x="37" y="757437"/>
        <a:ext cx="3587418" cy="3051067"/>
      </dsp:txXfrm>
    </dsp:sp>
    <dsp:sp modelId="{A11036D9-632C-483F-BCAA-44EB9F570853}">
      <dsp:nvSpPr>
        <dsp:cNvPr id="0" name=""/>
        <dsp:cNvSpPr/>
      </dsp:nvSpPr>
      <dsp:spPr>
        <a:xfrm>
          <a:off x="4089694" y="8637"/>
          <a:ext cx="3587418" cy="748800"/>
        </a:xfrm>
        <a:prstGeom prst="rect">
          <a:avLst/>
        </a:prstGeom>
        <a:solidFill>
          <a:schemeClr val="accent4">
            <a:hueOff val="-4725531"/>
            <a:satOff val="-7569"/>
            <a:lumOff val="784"/>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定时协定</a:t>
          </a:r>
        </a:p>
      </dsp:txBody>
      <dsp:txXfrm>
        <a:off x="4089694" y="8637"/>
        <a:ext cx="3587418" cy="748800"/>
      </dsp:txXfrm>
    </dsp:sp>
    <dsp:sp modelId="{A986F944-F531-4F93-B4C0-AAA2F822A9FB}">
      <dsp:nvSpPr>
        <dsp:cNvPr id="0" name=""/>
        <dsp:cNvSpPr/>
      </dsp:nvSpPr>
      <dsp:spPr>
        <a:xfrm>
          <a:off x="4089694" y="757437"/>
          <a:ext cx="3587418" cy="3051067"/>
        </a:xfrm>
        <a:prstGeom prst="rect">
          <a:avLst/>
        </a:prstGeom>
        <a:solidFill>
          <a:schemeClr val="accent4">
            <a:tint val="40000"/>
            <a:alpha val="90000"/>
            <a:hueOff val="-4102677"/>
            <a:satOff val="-6812"/>
            <a:lumOff val="-151"/>
            <a:alphaOff val="0"/>
          </a:schemeClr>
        </a:solidFill>
        <a:ln w="15875" cap="flat" cmpd="sng" algn="ctr">
          <a:solidFill>
            <a:schemeClr val="accent4">
              <a:tint val="40000"/>
              <a:alpha val="90000"/>
              <a:hueOff val="-4102677"/>
              <a:satOff val="-6812"/>
              <a:lumOff val="-1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zh-CN" altLang="en-US" sz="2000" b="1" kern="1200" dirty="0">
              <a:latin typeface="微软雅黑" panose="020B0503020204020204" pitchFamily="34" charset="-122"/>
              <a:ea typeface="微软雅黑" panose="020B0503020204020204" pitchFamily="34" charset="-122"/>
              <a:sym typeface="+mn-lt"/>
            </a:rPr>
            <a:t>同步主方、从方的操作</a:t>
          </a:r>
        </a:p>
        <a:p>
          <a:pPr marL="228600" lvl="1" indent="-228600" algn="l" defTabSz="889000">
            <a:lnSpc>
              <a:spcPct val="90000"/>
            </a:lnSpc>
            <a:spcBef>
              <a:spcPct val="0"/>
            </a:spcBef>
            <a:spcAft>
              <a:spcPct val="15000"/>
            </a:spcAft>
            <a:buFont typeface="Arial" panose="020B0604020202020204" pitchFamily="34" charset="0"/>
            <a:buChar char="•"/>
          </a:pPr>
          <a:r>
            <a:rPr lang="zh-CN" altLang="en-US" sz="2000" b="1" kern="1200" dirty="0">
              <a:latin typeface="微软雅黑" panose="020B0503020204020204" pitchFamily="34" charset="-122"/>
              <a:ea typeface="微软雅黑" panose="020B0503020204020204" pitchFamily="34" charset="-122"/>
              <a:sym typeface="+mn-lt"/>
            </a:rPr>
            <a:t>定时</a:t>
          </a:r>
          <a:r>
            <a:rPr lang="zh-CN" altLang="en-US" sz="2000" kern="1200" dirty="0">
              <a:latin typeface="微软雅黑" panose="020B0503020204020204" pitchFamily="34" charset="-122"/>
              <a:ea typeface="微软雅黑" panose="020B0503020204020204" pitchFamily="34" charset="-122"/>
              <a:sym typeface="+mn-lt"/>
            </a:rPr>
            <a:t>：事件出现在总线上的时序关系</a:t>
          </a:r>
        </a:p>
        <a:p>
          <a:pPr marL="432000" lvl="2" indent="-171450" algn="l" defTabSz="800100">
            <a:lnSpc>
              <a:spcPct val="90000"/>
            </a:lnSpc>
            <a:spcBef>
              <a:spcPct val="0"/>
            </a:spcBef>
            <a:spcAft>
              <a:spcPct val="15000"/>
            </a:spcAft>
            <a:buFont typeface="+mj-ea"/>
            <a:buAutoNum type="circleNumDbPlain"/>
          </a:pPr>
          <a:r>
            <a:rPr lang="zh-CN" altLang="en-US" sz="1800" kern="1200" dirty="0">
              <a:latin typeface="微软雅黑" panose="020B0503020204020204" pitchFamily="34" charset="-122"/>
              <a:ea typeface="微软雅黑" panose="020B0503020204020204" pitchFamily="34" charset="-122"/>
              <a:sym typeface="+mn-lt"/>
            </a:rPr>
            <a:t> 同步定时协定</a:t>
          </a:r>
          <a:endParaRPr lang="en-US" altLang="zh-CN" sz="1800" kern="1200" dirty="0">
            <a:latin typeface="微软雅黑" panose="020B0503020204020204" pitchFamily="34" charset="-122"/>
            <a:ea typeface="微软雅黑" panose="020B0503020204020204" pitchFamily="34" charset="-122"/>
            <a:sym typeface="+mn-lt"/>
          </a:endParaRPr>
        </a:p>
        <a:p>
          <a:pPr marL="432000" lvl="2" indent="-171450" algn="l" defTabSz="800100">
            <a:lnSpc>
              <a:spcPct val="90000"/>
            </a:lnSpc>
            <a:spcBef>
              <a:spcPct val="0"/>
            </a:spcBef>
            <a:spcAft>
              <a:spcPct val="15000"/>
            </a:spcAft>
            <a:buFont typeface="+mj-ea"/>
            <a:buAutoNum type="circleNumDbPlain"/>
          </a:pPr>
          <a:r>
            <a:rPr lang="zh-CN" altLang="en-US" sz="1800" kern="1200" dirty="0">
              <a:latin typeface="微软雅黑" panose="020B0503020204020204" pitchFamily="34" charset="-122"/>
              <a:ea typeface="微软雅黑" panose="020B0503020204020204" pitchFamily="34" charset="-122"/>
              <a:sym typeface="+mn-lt"/>
            </a:rPr>
            <a:t> 异步定时协定</a:t>
          </a:r>
        </a:p>
        <a:p>
          <a:pPr marL="432000" lvl="2" indent="-171450" algn="l" defTabSz="800100">
            <a:lnSpc>
              <a:spcPct val="90000"/>
            </a:lnSpc>
            <a:spcBef>
              <a:spcPct val="0"/>
            </a:spcBef>
            <a:spcAft>
              <a:spcPct val="15000"/>
            </a:spcAft>
            <a:buFont typeface="+mj-ea"/>
            <a:buAutoNum type="circleNumDbPlain"/>
          </a:pPr>
          <a:r>
            <a:rPr lang="zh-CN" altLang="en-US" sz="1800" kern="1200" dirty="0">
              <a:solidFill>
                <a:schemeClr val="tx1">
                  <a:lumMod val="65000"/>
                </a:schemeClr>
              </a:solidFill>
              <a:latin typeface="微软雅黑" panose="020B0503020204020204" pitchFamily="34" charset="-122"/>
              <a:ea typeface="微软雅黑" panose="020B0503020204020204" pitchFamily="34" charset="-122"/>
              <a:sym typeface="+mn-lt"/>
            </a:rPr>
            <a:t> 半同步定时协定</a:t>
          </a:r>
        </a:p>
        <a:p>
          <a:pPr marL="432000" lvl="2" indent="-171450" algn="l" defTabSz="800100">
            <a:lnSpc>
              <a:spcPct val="90000"/>
            </a:lnSpc>
            <a:spcBef>
              <a:spcPct val="0"/>
            </a:spcBef>
            <a:spcAft>
              <a:spcPct val="15000"/>
            </a:spcAft>
            <a:buFont typeface="+mj-ea"/>
            <a:buAutoNum type="circleNumDbPlain"/>
          </a:pPr>
          <a:r>
            <a:rPr lang="zh-CN" altLang="en-US" sz="1800" kern="1200" dirty="0">
              <a:solidFill>
                <a:schemeClr val="tx1">
                  <a:lumMod val="65000"/>
                </a:schemeClr>
              </a:solidFill>
              <a:latin typeface="微软雅黑" panose="020B0503020204020204" pitchFamily="34" charset="-122"/>
              <a:ea typeface="微软雅黑" panose="020B0503020204020204" pitchFamily="34" charset="-122"/>
              <a:sym typeface="+mn-lt"/>
            </a:rPr>
            <a:t> 周期分裂式总线协定</a:t>
          </a:r>
        </a:p>
      </dsp:txBody>
      <dsp:txXfrm>
        <a:off x="4089694" y="757437"/>
        <a:ext cx="3587418" cy="305106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77B49-B93A-4B64-B218-7E571D0FBB67}">
      <dsp:nvSpPr>
        <dsp:cNvPr id="0" name=""/>
        <dsp:cNvSpPr/>
      </dsp:nvSpPr>
      <dsp:spPr>
        <a:xfrm>
          <a:off x="0" y="379368"/>
          <a:ext cx="3659187" cy="3701250"/>
        </a:xfrm>
        <a:prstGeom prst="rect">
          <a:avLst/>
        </a:prstGeom>
        <a:solidFill>
          <a:schemeClr val="lt1">
            <a:alpha val="90000"/>
            <a:hueOff val="0"/>
            <a:satOff val="0"/>
            <a:lumOff val="0"/>
            <a:alphaOff val="0"/>
          </a:schemeClr>
        </a:solidFill>
        <a:ln w="15875" cap="flat" cmpd="sng" algn="ctr">
          <a:solidFill>
            <a:srgbClr val="54A77D"/>
          </a:solidFill>
          <a:prstDash val="solid"/>
        </a:ln>
        <a:effectLst/>
      </dsp:spPr>
      <dsp:style>
        <a:lnRef idx="2">
          <a:scrgbClr r="0" g="0" b="0"/>
        </a:lnRef>
        <a:fillRef idx="1">
          <a:scrgbClr r="0" g="0" b="0"/>
        </a:fillRef>
        <a:effectRef idx="0">
          <a:scrgbClr r="0" g="0" b="0"/>
        </a:effectRef>
        <a:fontRef idx="minor"/>
      </dsp:style>
      <dsp:txBody>
        <a:bodyPr spcFirstLastPara="0" vert="horz" wrap="square" lIns="108000" tIns="520700" rIns="108000"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与处理器无关的</a:t>
          </a:r>
          <a:r>
            <a:rPr lang="zh-CN" altLang="en-US" sz="20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高速外围总线</a:t>
          </a: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，可主</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从设备</a:t>
          </a: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同步时序协议</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集中式总线仲裁策略</a:t>
          </a: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美国</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SIG</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推出的</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32</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64</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位总线</a:t>
          </a: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频率：</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33</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66MHz</a:t>
          </a: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数据传输率：</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132</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528MB/s</a:t>
          </a:r>
          <a:r>
            <a:rPr lang="zh-CN" altLang="en-US" sz="20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p>
      </dsp:txBody>
      <dsp:txXfrm>
        <a:off x="0" y="379368"/>
        <a:ext cx="3659187" cy="3701250"/>
      </dsp:txXfrm>
    </dsp:sp>
    <dsp:sp modelId="{3ECAE2EA-B376-400F-8B6E-6579024414DA}">
      <dsp:nvSpPr>
        <dsp:cNvPr id="0" name=""/>
        <dsp:cNvSpPr/>
      </dsp:nvSpPr>
      <dsp:spPr>
        <a:xfrm>
          <a:off x="182959" y="10368"/>
          <a:ext cx="2561430" cy="738000"/>
        </a:xfrm>
        <a:prstGeom prst="roundRect">
          <a:avLst/>
        </a:prstGeom>
        <a:solidFill>
          <a:srgbClr val="54A77D"/>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PCI</a:t>
          </a:r>
          <a:r>
            <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a:t>
          </a:r>
          <a:endPar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218985" y="46394"/>
        <a:ext cx="2489378" cy="66594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77B49-B93A-4B64-B218-7E571D0FBB67}">
      <dsp:nvSpPr>
        <dsp:cNvPr id="0" name=""/>
        <dsp:cNvSpPr/>
      </dsp:nvSpPr>
      <dsp:spPr>
        <a:xfrm>
          <a:off x="0" y="248373"/>
          <a:ext cx="3659187" cy="38304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000" tIns="333248" rIns="10800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也称，</a:t>
          </a:r>
          <a:r>
            <a:rPr lang="en-US" altLang="zh-CN" sz="18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总线</a:t>
          </a:r>
          <a:r>
            <a:rPr lang="en-US" altLang="zh-CN" sz="18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8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系统总线</a:t>
          </a:r>
          <a:r>
            <a:rPr lang="en-US" altLang="zh-CN" sz="18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8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主存总线</a:t>
          </a:r>
          <a:r>
            <a:rPr lang="en-US" altLang="zh-CN" sz="18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800" b="1" kern="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前端总线</a:t>
          </a:r>
        </a:p>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“宿主”总线，不仅连接主存，还可连接多个</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endPar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171450" lvl="1" indent="-171450" algn="l" defTabSz="800100">
            <a:lnSpc>
              <a:spcPct val="90000"/>
            </a:lnSpc>
            <a:spcBef>
              <a:spcPct val="0"/>
            </a:spcBef>
            <a:spcAft>
              <a:spcPct val="15000"/>
            </a:spcAft>
            <a:buChar char="•"/>
          </a:pP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64</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位数据线</a:t>
          </a:r>
          <a:r>
            <a:rPr lang="en-US" altLang="zh-CN"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+32</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位地址线的同步总线</a:t>
          </a:r>
        </a:p>
        <a:p>
          <a:pPr marL="171450" lvl="1" indent="-171450" algn="l" defTabSz="800100">
            <a:lnSpc>
              <a:spcPct val="90000"/>
            </a:lnSpc>
            <a:spcBef>
              <a:spcPct val="0"/>
            </a:spcBef>
            <a:spcAft>
              <a:spcPct val="15000"/>
            </a:spcAft>
            <a:buChar char="•"/>
          </a:pPr>
          <a:r>
            <a:rPr lang="en-US" altLang="zh-CN" sz="18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8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拥有</a:t>
          </a:r>
          <a:r>
            <a:rPr lang="en-US" altLang="zh-CN" sz="18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HOST</a:t>
          </a:r>
          <a:r>
            <a:rPr lang="zh-CN" altLang="en-US" sz="18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总线的控制权</a:t>
          </a:r>
          <a:r>
            <a:rPr lang="zh-CN" altLang="en-US" sz="18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，但必要情况下可以放弃总线控制权</a:t>
          </a:r>
        </a:p>
      </dsp:txBody>
      <dsp:txXfrm>
        <a:off x="0" y="248373"/>
        <a:ext cx="3659187" cy="3830400"/>
      </dsp:txXfrm>
    </dsp:sp>
    <dsp:sp modelId="{3ECAE2EA-B376-400F-8B6E-6579024414DA}">
      <dsp:nvSpPr>
        <dsp:cNvPr id="0" name=""/>
        <dsp:cNvSpPr/>
      </dsp:nvSpPr>
      <dsp:spPr>
        <a:xfrm>
          <a:off x="182959" y="12213"/>
          <a:ext cx="2561430" cy="47232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HOST</a:t>
          </a:r>
          <a:r>
            <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a:t>
          </a:r>
          <a:endPar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206016" y="35270"/>
        <a:ext cx="2515316"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6FE3B-2892-4C1D-8AB5-B83B0C549F8B}">
      <dsp:nvSpPr>
        <dsp:cNvPr id="0" name=""/>
        <dsp:cNvSpPr/>
      </dsp:nvSpPr>
      <dsp:spPr>
        <a:xfrm>
          <a:off x="2886" y="224622"/>
          <a:ext cx="1735605" cy="694242"/>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物理特性</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886" y="224622"/>
        <a:ext cx="1735605" cy="694242"/>
      </dsp:txXfrm>
    </dsp:sp>
    <dsp:sp modelId="{D2401A90-3687-4F4F-8063-D435F6802B7C}">
      <dsp:nvSpPr>
        <dsp:cNvPr id="0" name=""/>
        <dsp:cNvSpPr/>
      </dsp:nvSpPr>
      <dsp:spPr>
        <a:xfrm>
          <a:off x="2886" y="918864"/>
          <a:ext cx="1735605" cy="3033224"/>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96012" rIns="108000" bIns="144018" numCol="1" spcCol="1270" anchor="t" anchorCtr="0">
          <a:noAutofit/>
        </a:bodyPr>
        <a:lstStyle/>
        <a:p>
          <a:pPr marL="171450" lvl="1" indent="-171450" algn="just" defTabSz="800100">
            <a:lnSpc>
              <a:spcPct val="100000"/>
            </a:lnSpc>
            <a:spcBef>
              <a:spcPct val="0"/>
            </a:spcBef>
            <a:spcAft>
              <a:spcPts val="0"/>
            </a:spcAft>
            <a:buChar char="•"/>
          </a:pPr>
          <a:r>
            <a:rPr lang="zh-CN" altLang="en-US" sz="1800" b="0" kern="1200" dirty="0">
              <a:latin typeface="微软雅黑" panose="020B0503020204020204" pitchFamily="34" charset="-122"/>
              <a:ea typeface="微软雅黑" panose="020B0503020204020204" pitchFamily="34" charset="-122"/>
              <a:sym typeface="+mn-lt"/>
            </a:rPr>
            <a:t>总线的</a:t>
          </a:r>
          <a:r>
            <a:rPr lang="zh-CN" altLang="en-US" sz="1800" b="1" kern="1200" dirty="0">
              <a:latin typeface="微软雅黑" panose="020B0503020204020204" pitchFamily="34" charset="-122"/>
              <a:ea typeface="微软雅黑" panose="020B0503020204020204" pitchFamily="34" charset="-122"/>
              <a:sym typeface="+mn-lt"/>
            </a:rPr>
            <a:t>物理连接方式</a:t>
          </a:r>
          <a:endParaRPr lang="en-US" altLang="zh-CN" sz="1800" b="1" kern="1200" dirty="0">
            <a:latin typeface="微软雅黑" panose="020B0503020204020204" pitchFamily="34" charset="-122"/>
            <a:ea typeface="微软雅黑" panose="020B0503020204020204" pitchFamily="34" charset="-122"/>
            <a:sym typeface="+mn-lt"/>
          </a:endParaRPr>
        </a:p>
        <a:p>
          <a:pPr marL="171450" lvl="1" indent="-171450" algn="just" defTabSz="800100">
            <a:lnSpc>
              <a:spcPct val="100000"/>
            </a:lnSpc>
            <a:spcBef>
              <a:spcPct val="0"/>
            </a:spcBef>
            <a:spcAft>
              <a:spcPts val="0"/>
            </a:spcAft>
            <a:buChar char="•"/>
          </a:pPr>
          <a:r>
            <a:rPr lang="zh-CN" altLang="en-US" sz="1800" kern="1200" dirty="0">
              <a:latin typeface="微软雅黑" panose="020B0503020204020204" pitchFamily="34" charset="-122"/>
              <a:ea typeface="微软雅黑" panose="020B0503020204020204" pitchFamily="34" charset="-122"/>
              <a:sym typeface="+mn-lt"/>
            </a:rPr>
            <a:t>如：根数、插头、插座形状，引脚线的排列方式</a:t>
          </a:r>
        </a:p>
      </dsp:txBody>
      <dsp:txXfrm>
        <a:off x="2886" y="918864"/>
        <a:ext cx="1735605" cy="3033224"/>
      </dsp:txXfrm>
    </dsp:sp>
    <dsp:sp modelId="{32F2C66A-5798-4B58-BC40-9057153CF079}">
      <dsp:nvSpPr>
        <dsp:cNvPr id="0" name=""/>
        <dsp:cNvSpPr/>
      </dsp:nvSpPr>
      <dsp:spPr>
        <a:xfrm>
          <a:off x="1981476" y="224622"/>
          <a:ext cx="1735605" cy="694242"/>
        </a:xfrm>
        <a:prstGeom prst="rect">
          <a:avLst/>
        </a:prstGeom>
        <a:solidFill>
          <a:schemeClr val="accent5">
            <a:hueOff val="-1102852"/>
            <a:satOff val="-5923"/>
            <a:lumOff val="2026"/>
            <a:alphaOff val="0"/>
          </a:schemeClr>
        </a:solidFill>
        <a:ln w="15875" cap="flat" cmpd="sng" algn="ctr">
          <a:solidFill>
            <a:schemeClr val="accent5">
              <a:hueOff val="-1102852"/>
              <a:satOff val="-5923"/>
              <a:lumOff val="20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功能特性</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1981476" y="224622"/>
        <a:ext cx="1735605" cy="694242"/>
      </dsp:txXfrm>
    </dsp:sp>
    <dsp:sp modelId="{AA479EEF-798C-4AA9-AE3D-75A4D80CCE29}">
      <dsp:nvSpPr>
        <dsp:cNvPr id="0" name=""/>
        <dsp:cNvSpPr/>
      </dsp:nvSpPr>
      <dsp:spPr>
        <a:xfrm>
          <a:off x="1981476" y="918864"/>
          <a:ext cx="1735605" cy="3033224"/>
        </a:xfrm>
        <a:prstGeom prst="rect">
          <a:avLst/>
        </a:prstGeom>
        <a:solidFill>
          <a:schemeClr val="accent5">
            <a:tint val="40000"/>
            <a:alpha val="90000"/>
            <a:hueOff val="-1262909"/>
            <a:satOff val="-4566"/>
            <a:lumOff val="308"/>
            <a:alphaOff val="0"/>
          </a:schemeClr>
        </a:solidFill>
        <a:ln w="15875" cap="flat" cmpd="sng" algn="ctr">
          <a:solidFill>
            <a:schemeClr val="accent5">
              <a:tint val="40000"/>
              <a:alpha val="90000"/>
              <a:hueOff val="-1262909"/>
              <a:satOff val="-4566"/>
              <a:lumOff val="3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96012" rIns="108000" bIns="144018" numCol="1" spcCol="1270" anchor="t" anchorCtr="0">
          <a:noAutofit/>
        </a:bodyPr>
        <a:lstStyle/>
        <a:p>
          <a:pPr marL="171450" lvl="1" indent="-172800" algn="just" defTabSz="800100">
            <a:lnSpc>
              <a:spcPct val="100000"/>
            </a:lnSpc>
            <a:spcBef>
              <a:spcPct val="0"/>
            </a:spcBef>
            <a:spcAft>
              <a:spcPts val="0"/>
            </a:spcAft>
            <a:buChar char="•"/>
          </a:pPr>
          <a:r>
            <a:rPr lang="zh-CN" altLang="en-US" sz="1800" b="0" kern="1200" dirty="0">
              <a:latin typeface="微软雅黑" panose="020B0503020204020204" pitchFamily="34" charset="-122"/>
              <a:ea typeface="微软雅黑" panose="020B0503020204020204" pitchFamily="34" charset="-122"/>
              <a:sym typeface="+mn-lt"/>
            </a:rPr>
            <a:t>描述总线中</a:t>
          </a:r>
          <a:r>
            <a:rPr lang="zh-CN" altLang="en-US" sz="1800" b="1" kern="1200" dirty="0">
              <a:latin typeface="微软雅黑" panose="020B0503020204020204" pitchFamily="34" charset="-122"/>
              <a:ea typeface="微软雅黑" panose="020B0503020204020204" pitchFamily="34" charset="-122"/>
              <a:sym typeface="+mn-lt"/>
            </a:rPr>
            <a:t>每一根线的功能</a:t>
          </a:r>
          <a:endParaRPr lang="en-US" altLang="zh-CN" sz="1800" b="1" kern="1200" dirty="0">
            <a:latin typeface="微软雅黑" panose="020B0503020204020204" pitchFamily="34" charset="-122"/>
            <a:ea typeface="微软雅黑" panose="020B0503020204020204" pitchFamily="34" charset="-122"/>
            <a:sym typeface="+mn-lt"/>
          </a:endParaRPr>
        </a:p>
        <a:p>
          <a:pPr marL="171450" lvl="1" indent="-172800" algn="just" defTabSz="800100">
            <a:lnSpc>
              <a:spcPct val="100000"/>
            </a:lnSpc>
            <a:spcBef>
              <a:spcPct val="0"/>
            </a:spcBef>
            <a:spcAft>
              <a:spcPts val="0"/>
            </a:spcAft>
            <a:buChar char="•"/>
          </a:pPr>
          <a:r>
            <a:rPr lang="zh-CN" altLang="en-US" sz="1800" kern="1200" dirty="0">
              <a:latin typeface="微软雅黑" panose="020B0503020204020204" pitchFamily="34" charset="-122"/>
              <a:ea typeface="微软雅黑" panose="020B0503020204020204" pitchFamily="34" charset="-122"/>
              <a:sym typeface="+mn-lt"/>
            </a:rPr>
            <a:t>三类：</a:t>
          </a:r>
          <a:endParaRPr lang="zh-CN" altLang="en-US" sz="1800" b="0" kern="1200" dirty="0">
            <a:latin typeface="微软雅黑" panose="020B0503020204020204" pitchFamily="34" charset="-122"/>
            <a:ea typeface="微软雅黑" panose="020B0503020204020204" pitchFamily="34" charset="-122"/>
            <a:sym typeface="+mn-lt"/>
          </a:endParaRPr>
        </a:p>
        <a:p>
          <a:pPr marL="432000" lvl="2" indent="-288000" algn="just" defTabSz="800100">
            <a:lnSpc>
              <a:spcPct val="100000"/>
            </a:lnSpc>
            <a:spcBef>
              <a:spcPct val="0"/>
            </a:spcBef>
            <a:spcAft>
              <a:spcPts val="0"/>
            </a:spcAft>
            <a:buFont typeface="+mj-ea"/>
            <a:buAutoNum type="circleNumDbPlain"/>
          </a:pPr>
          <a:r>
            <a:rPr lang="zh-CN" altLang="en-US" sz="1800" b="0" kern="1200" dirty="0">
              <a:latin typeface="微软雅黑" panose="020B0503020204020204" pitchFamily="34" charset="-122"/>
              <a:ea typeface="微软雅黑" panose="020B0503020204020204" pitchFamily="34" charset="-122"/>
              <a:sym typeface="+mn-lt"/>
            </a:rPr>
            <a:t>地址</a:t>
          </a:r>
        </a:p>
        <a:p>
          <a:pPr marL="432000" lvl="2" indent="-288000" algn="just" defTabSz="800100">
            <a:lnSpc>
              <a:spcPct val="100000"/>
            </a:lnSpc>
            <a:spcBef>
              <a:spcPct val="0"/>
            </a:spcBef>
            <a:spcAft>
              <a:spcPts val="0"/>
            </a:spcAft>
            <a:buFont typeface="+mj-ea"/>
            <a:buAutoNum type="circleNumDbPlain"/>
          </a:pPr>
          <a:r>
            <a:rPr lang="zh-CN" altLang="en-US" sz="1800" b="0" kern="1200" dirty="0">
              <a:latin typeface="微软雅黑" panose="020B0503020204020204" pitchFamily="34" charset="-122"/>
              <a:ea typeface="微软雅黑" panose="020B0503020204020204" pitchFamily="34" charset="-122"/>
              <a:sym typeface="+mn-lt"/>
            </a:rPr>
            <a:t>数据</a:t>
          </a:r>
        </a:p>
        <a:p>
          <a:pPr marL="432000" lvl="2" indent="-288000" algn="just" defTabSz="800100">
            <a:lnSpc>
              <a:spcPct val="100000"/>
            </a:lnSpc>
            <a:spcBef>
              <a:spcPct val="0"/>
            </a:spcBef>
            <a:spcAft>
              <a:spcPts val="0"/>
            </a:spcAft>
            <a:buFont typeface="+mj-ea"/>
            <a:buAutoNum type="circleNumDbPlain"/>
          </a:pPr>
          <a:r>
            <a:rPr lang="zh-CN" altLang="en-US" sz="1800" b="0" kern="1200" dirty="0">
              <a:latin typeface="微软雅黑" panose="020B0503020204020204" pitchFamily="34" charset="-122"/>
              <a:ea typeface="微软雅黑" panose="020B0503020204020204" pitchFamily="34" charset="-122"/>
              <a:sym typeface="+mn-lt"/>
            </a:rPr>
            <a:t>控制</a:t>
          </a:r>
        </a:p>
      </dsp:txBody>
      <dsp:txXfrm>
        <a:off x="1981476" y="918864"/>
        <a:ext cx="1735605" cy="3033224"/>
      </dsp:txXfrm>
    </dsp:sp>
    <dsp:sp modelId="{C404F0FC-8ABC-467F-90E2-494EDBFA5AFA}">
      <dsp:nvSpPr>
        <dsp:cNvPr id="0" name=""/>
        <dsp:cNvSpPr/>
      </dsp:nvSpPr>
      <dsp:spPr>
        <a:xfrm>
          <a:off x="3960067" y="224622"/>
          <a:ext cx="1735605" cy="694242"/>
        </a:xfrm>
        <a:prstGeom prst="rect">
          <a:avLst/>
        </a:prstGeom>
        <a:solidFill>
          <a:schemeClr val="accent5">
            <a:hueOff val="-2205704"/>
            <a:satOff val="-11847"/>
            <a:lumOff val="4052"/>
            <a:alphaOff val="0"/>
          </a:schemeClr>
        </a:solidFill>
        <a:ln w="15875" cap="flat" cmpd="sng" algn="ctr">
          <a:solidFill>
            <a:schemeClr val="accent5">
              <a:hueOff val="-2205704"/>
              <a:satOff val="-11847"/>
              <a:lumOff val="40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电气特性</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3960067" y="224622"/>
        <a:ext cx="1735605" cy="694242"/>
      </dsp:txXfrm>
    </dsp:sp>
    <dsp:sp modelId="{D4435E9D-2F75-4A4B-A0B4-EA9D3D5D2352}">
      <dsp:nvSpPr>
        <dsp:cNvPr id="0" name=""/>
        <dsp:cNvSpPr/>
      </dsp:nvSpPr>
      <dsp:spPr>
        <a:xfrm>
          <a:off x="3960067" y="918864"/>
          <a:ext cx="1735605" cy="3033224"/>
        </a:xfrm>
        <a:prstGeom prst="rect">
          <a:avLst/>
        </a:prstGeom>
        <a:solidFill>
          <a:schemeClr val="accent5">
            <a:tint val="40000"/>
            <a:alpha val="90000"/>
            <a:hueOff val="-2525817"/>
            <a:satOff val="-9133"/>
            <a:lumOff val="615"/>
            <a:alphaOff val="0"/>
          </a:schemeClr>
        </a:solidFill>
        <a:ln w="15875" cap="flat" cmpd="sng" algn="ctr">
          <a:solidFill>
            <a:schemeClr val="accent5">
              <a:tint val="40000"/>
              <a:alpha val="90000"/>
              <a:hueOff val="-2525817"/>
              <a:satOff val="-9133"/>
              <a:lumOff val="6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96012" rIns="108000" bIns="144018" numCol="1" spcCol="1270" anchor="t" anchorCtr="0">
          <a:noAutofit/>
        </a:bodyPr>
        <a:lstStyle/>
        <a:p>
          <a:pPr marL="171450" lvl="1" indent="-171450" algn="just" defTabSz="800100">
            <a:lnSpc>
              <a:spcPct val="100000"/>
            </a:lnSpc>
            <a:spcBef>
              <a:spcPct val="0"/>
            </a:spcBef>
            <a:spcAft>
              <a:spcPts val="0"/>
            </a:spcAft>
            <a:buChar char="•"/>
          </a:pPr>
          <a:r>
            <a:rPr lang="zh-CN" altLang="en-US" sz="1800" kern="1200" dirty="0">
              <a:latin typeface="微软雅黑" panose="020B0503020204020204" pitchFamily="34" charset="-122"/>
              <a:ea typeface="微软雅黑" panose="020B0503020204020204" pitchFamily="34" charset="-122"/>
              <a:sym typeface="+mn-lt"/>
            </a:rPr>
            <a:t>定义</a:t>
          </a:r>
          <a:r>
            <a:rPr lang="zh-CN" altLang="en-US" sz="1800" b="0" kern="1200" dirty="0">
              <a:latin typeface="微软雅黑" panose="020B0503020204020204" pitchFamily="34" charset="-122"/>
              <a:ea typeface="微软雅黑" panose="020B0503020204020204" pitchFamily="34" charset="-122"/>
              <a:sym typeface="+mn-lt"/>
            </a:rPr>
            <a:t>每一根线上信号的</a:t>
          </a:r>
          <a:r>
            <a:rPr lang="zh-CN" altLang="en-US" sz="1800" b="1" kern="1200" dirty="0">
              <a:latin typeface="微软雅黑" panose="020B0503020204020204" pitchFamily="34" charset="-122"/>
              <a:ea typeface="微软雅黑" panose="020B0503020204020204" pitchFamily="34" charset="-122"/>
              <a:sym typeface="+mn-lt"/>
            </a:rPr>
            <a:t>传递方向及有效电平范围</a:t>
          </a:r>
          <a:endParaRPr lang="en-US" altLang="zh-CN" sz="1800" b="1" kern="1200" dirty="0">
            <a:latin typeface="微软雅黑" panose="020B0503020204020204" pitchFamily="34" charset="-122"/>
            <a:ea typeface="微软雅黑" panose="020B0503020204020204" pitchFamily="34" charset="-122"/>
            <a:sym typeface="+mn-lt"/>
          </a:endParaRPr>
        </a:p>
        <a:p>
          <a:pPr marL="171450" lvl="1" indent="-171450" algn="just" defTabSz="800100">
            <a:lnSpc>
              <a:spcPct val="100000"/>
            </a:lnSpc>
            <a:spcBef>
              <a:spcPct val="0"/>
            </a:spcBef>
            <a:spcAft>
              <a:spcPts val="0"/>
            </a:spcAft>
            <a:buChar char="•"/>
          </a:pPr>
          <a:r>
            <a:rPr lang="zh-CN" altLang="en-US" sz="1800" kern="1200" dirty="0">
              <a:latin typeface="微软雅黑" panose="020B0503020204020204" pitchFamily="34" charset="-122"/>
              <a:ea typeface="微软雅黑" panose="020B0503020204020204" pitchFamily="34" charset="-122"/>
              <a:sym typeface="+mn-lt"/>
            </a:rPr>
            <a:t>如：单</a:t>
          </a:r>
          <a:r>
            <a:rPr lang="en-US" altLang="zh-CN" sz="1800" kern="1200" dirty="0">
              <a:latin typeface="微软雅黑" panose="020B0503020204020204" pitchFamily="34" charset="-122"/>
              <a:ea typeface="微软雅黑" panose="020B0503020204020204" pitchFamily="34" charset="-122"/>
              <a:sym typeface="+mn-lt"/>
            </a:rPr>
            <a:t>/</a:t>
          </a:r>
          <a:r>
            <a:rPr lang="zh-CN" altLang="en-US" sz="1800" kern="1200" dirty="0">
              <a:latin typeface="微软雅黑" panose="020B0503020204020204" pitchFamily="34" charset="-122"/>
              <a:ea typeface="微软雅黑" panose="020B0503020204020204" pitchFamily="34" charset="-122"/>
              <a:sym typeface="+mn-lt"/>
            </a:rPr>
            <a:t>双向，电平高有效</a:t>
          </a:r>
          <a:r>
            <a:rPr lang="en-US" altLang="zh-CN" sz="1800" kern="1200" dirty="0">
              <a:latin typeface="微软雅黑" panose="020B0503020204020204" pitchFamily="34" charset="-122"/>
              <a:ea typeface="微软雅黑" panose="020B0503020204020204" pitchFamily="34" charset="-122"/>
              <a:sym typeface="+mn-lt"/>
            </a:rPr>
            <a:t>/</a:t>
          </a:r>
          <a:r>
            <a:rPr lang="zh-CN" altLang="en-US" sz="1800" kern="1200" dirty="0">
              <a:latin typeface="微软雅黑" panose="020B0503020204020204" pitchFamily="34" charset="-122"/>
              <a:ea typeface="微软雅黑" panose="020B0503020204020204" pitchFamily="34" charset="-122"/>
              <a:sym typeface="+mn-lt"/>
            </a:rPr>
            <a:t>低有效及范围</a:t>
          </a:r>
        </a:p>
      </dsp:txBody>
      <dsp:txXfrm>
        <a:off x="3960067" y="918864"/>
        <a:ext cx="1735605" cy="3033224"/>
      </dsp:txXfrm>
    </dsp:sp>
    <dsp:sp modelId="{165785B1-FCA1-471C-87E8-282733412A64}">
      <dsp:nvSpPr>
        <dsp:cNvPr id="0" name=""/>
        <dsp:cNvSpPr/>
      </dsp:nvSpPr>
      <dsp:spPr>
        <a:xfrm>
          <a:off x="5938657" y="224622"/>
          <a:ext cx="1735605" cy="694242"/>
        </a:xfrm>
        <a:prstGeom prst="rect">
          <a:avLst/>
        </a:prstGeom>
        <a:solidFill>
          <a:schemeClr val="accent5">
            <a:hueOff val="-3308557"/>
            <a:satOff val="-17770"/>
            <a:lumOff val="6078"/>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时间特性</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5938657" y="224622"/>
        <a:ext cx="1735605" cy="694242"/>
      </dsp:txXfrm>
    </dsp:sp>
    <dsp:sp modelId="{54FD39E1-A104-473E-BC1E-AA322C9BA3D0}">
      <dsp:nvSpPr>
        <dsp:cNvPr id="0" name=""/>
        <dsp:cNvSpPr/>
      </dsp:nvSpPr>
      <dsp:spPr>
        <a:xfrm>
          <a:off x="5938657" y="918864"/>
          <a:ext cx="1735605" cy="3033224"/>
        </a:xfrm>
        <a:prstGeom prst="rect">
          <a:avLst/>
        </a:prstGeom>
        <a:solidFill>
          <a:schemeClr val="accent5">
            <a:tint val="40000"/>
            <a:alpha val="90000"/>
            <a:hueOff val="-3788726"/>
            <a:satOff val="-13699"/>
            <a:lumOff val="923"/>
            <a:alphaOff val="0"/>
          </a:schemeClr>
        </a:solidFill>
        <a:ln w="15875" cap="flat" cmpd="sng" algn="ctr">
          <a:solidFill>
            <a:schemeClr val="accent5">
              <a:tint val="40000"/>
              <a:alpha val="90000"/>
              <a:hueOff val="-3788726"/>
              <a:satOff val="-13699"/>
              <a:lumOff val="9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96012" rIns="108000" bIns="144018" numCol="1" spcCol="1270" anchor="t" anchorCtr="0">
          <a:noAutofit/>
        </a:bodyPr>
        <a:lstStyle/>
        <a:p>
          <a:pPr marL="171450" lvl="1" indent="-171450" algn="just" defTabSz="800100">
            <a:lnSpc>
              <a:spcPct val="100000"/>
            </a:lnSpc>
            <a:spcBef>
              <a:spcPct val="0"/>
            </a:spcBef>
            <a:spcAft>
              <a:spcPts val="0"/>
            </a:spcAft>
            <a:buChar char="•"/>
          </a:pPr>
          <a:r>
            <a:rPr lang="zh-CN" altLang="en-US" sz="1800" kern="1200" dirty="0">
              <a:latin typeface="微软雅黑" panose="020B0503020204020204" pitchFamily="34" charset="-122"/>
              <a:ea typeface="微软雅黑" panose="020B0503020204020204" pitchFamily="34" charset="-122"/>
              <a:sym typeface="+mn-lt"/>
            </a:rPr>
            <a:t>规定了</a:t>
          </a:r>
          <a:r>
            <a:rPr lang="zh-CN" altLang="en-US" sz="1800" b="0" kern="1200" dirty="0">
              <a:latin typeface="微软雅黑" panose="020B0503020204020204" pitchFamily="34" charset="-122"/>
              <a:ea typeface="微软雅黑" panose="020B0503020204020204" pitchFamily="34" charset="-122"/>
              <a:sym typeface="+mn-lt"/>
            </a:rPr>
            <a:t>总线上各信号有效的</a:t>
          </a:r>
          <a:r>
            <a:rPr lang="zh-CN" altLang="en-US" sz="1800" b="1" kern="1200" dirty="0">
              <a:latin typeface="微软雅黑" panose="020B0503020204020204" pitchFamily="34" charset="-122"/>
              <a:ea typeface="微软雅黑" panose="020B0503020204020204" pitchFamily="34" charset="-122"/>
              <a:sym typeface="+mn-lt"/>
            </a:rPr>
            <a:t>时序关系</a:t>
          </a:r>
          <a:r>
            <a:rPr lang="zh-CN" altLang="en-US" sz="1800" kern="1200" dirty="0">
              <a:latin typeface="微软雅黑" panose="020B0503020204020204" pitchFamily="34" charset="-122"/>
              <a:ea typeface="微软雅黑" panose="020B0503020204020204" pitchFamily="34" charset="-122"/>
              <a:sym typeface="+mn-lt"/>
            </a:rPr>
            <a:t>，每根总线在什么时间有效</a:t>
          </a:r>
        </a:p>
      </dsp:txBody>
      <dsp:txXfrm>
        <a:off x="5938657" y="918864"/>
        <a:ext cx="1735605" cy="303322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77B49-B93A-4B64-B218-7E571D0FBB67}">
      <dsp:nvSpPr>
        <dsp:cNvPr id="0" name=""/>
        <dsp:cNvSpPr/>
      </dsp:nvSpPr>
      <dsp:spPr>
        <a:xfrm>
          <a:off x="0" y="249480"/>
          <a:ext cx="3656013" cy="1537199"/>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000" tIns="333248" rIns="108000" bIns="128016" numCol="1" spcCol="1270" anchor="t" anchorCtr="0">
          <a:noAutofit/>
        </a:bodyPr>
        <a:lstStyle/>
        <a:p>
          <a:pPr marL="171450" lvl="1" indent="-171450" algn="l" defTabSz="800100">
            <a:lnSpc>
              <a:spcPct val="90000"/>
            </a:lnSpc>
            <a:spcBef>
              <a:spcPct val="0"/>
            </a:spcBef>
            <a:spcAft>
              <a:spcPct val="15000"/>
            </a:spcAft>
            <a:buChar char="•"/>
          </a:pPr>
          <a:r>
            <a:rPr lang="en-US" altLang="en-US" sz="18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ISA,EISA,MCA</a:t>
          </a:r>
          <a:r>
            <a:rPr lang="zh-CN" altLang="en-US" sz="18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等性能较低的传统总线，便于充分利用适配器卡，支持中、低速</a:t>
          </a:r>
          <a:r>
            <a:rPr lang="en-US" altLang="zh-CN" sz="18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I/O</a:t>
          </a:r>
          <a:r>
            <a:rPr lang="zh-CN" altLang="en-US" sz="1800" b="0" kern="1200" dirty="0">
              <a:latin typeface="Times New Roman" panose="02020603050405020304" pitchFamily="18" charset="0"/>
              <a:ea typeface="微软雅黑" panose="020B0503020204020204" pitchFamily="34" charset="-122"/>
              <a:cs typeface="Times New Roman" panose="02020603050405020304" pitchFamily="18" charset="0"/>
              <a:sym typeface="+mn-lt"/>
            </a:rPr>
            <a:t>设备</a:t>
          </a:r>
          <a:endParaRPr lang="zh-CN" altLang="en-US" sz="1800" b="1"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249480"/>
        <a:ext cx="3656013" cy="1537199"/>
      </dsp:txXfrm>
    </dsp:sp>
    <dsp:sp modelId="{3ECAE2EA-B376-400F-8B6E-6579024414DA}">
      <dsp:nvSpPr>
        <dsp:cNvPr id="0" name=""/>
        <dsp:cNvSpPr/>
      </dsp:nvSpPr>
      <dsp:spPr>
        <a:xfrm>
          <a:off x="182800" y="13320"/>
          <a:ext cx="2559209" cy="4723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32" tIns="0" rIns="96732"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LEGACY</a:t>
          </a:r>
          <a:r>
            <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a:t>
          </a:r>
          <a:endPar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205857" y="36377"/>
        <a:ext cx="2513095" cy="42620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EB55E-97D9-4A12-88A1-9CCD798C58E3}">
      <dsp:nvSpPr>
        <dsp:cNvPr id="0" name=""/>
        <dsp:cNvSpPr/>
      </dsp:nvSpPr>
      <dsp:spPr>
        <a:xfrm>
          <a:off x="0" y="528934"/>
          <a:ext cx="2399109" cy="1439465"/>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允许智能设备在适当的时候取得总线控制权以加速数据传输和对高度专门化任务的支持</a:t>
          </a:r>
          <a:endPar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0" y="528934"/>
        <a:ext cx="2399109" cy="1439465"/>
      </dsp:txXfrm>
    </dsp:sp>
    <dsp:sp modelId="{D32FA3CB-CC79-4B70-807C-1737F2EF9B71}">
      <dsp:nvSpPr>
        <dsp:cNvPr id="0" name=""/>
        <dsp:cNvSpPr/>
      </dsp:nvSpPr>
      <dsp:spPr>
        <a:xfrm>
          <a:off x="2639020" y="528934"/>
          <a:ext cx="2399109" cy="1439465"/>
        </a:xfrm>
        <a:prstGeom prst="rect">
          <a:avLst/>
        </a:prstGeom>
        <a:solidFill>
          <a:schemeClr val="accent5">
            <a:hueOff val="-827139"/>
            <a:satOff val="-4443"/>
            <a:lumOff val="151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支持猝发传输模式</a:t>
          </a:r>
          <a:endParaRPr lang="en-US" altLang="zh-CN"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2639020" y="528934"/>
        <a:ext cx="2399109" cy="1439465"/>
      </dsp:txXfrm>
    </dsp:sp>
    <dsp:sp modelId="{38ACE073-A78D-49A5-8D99-7697608CAD67}">
      <dsp:nvSpPr>
        <dsp:cNvPr id="0" name=""/>
        <dsp:cNvSpPr/>
      </dsp:nvSpPr>
      <dsp:spPr>
        <a:xfrm>
          <a:off x="5278040" y="528934"/>
          <a:ext cx="2399109" cy="1439465"/>
        </a:xfrm>
        <a:prstGeom prst="rect">
          <a:avLst/>
        </a:prstGeom>
        <a:solidFill>
          <a:schemeClr val="accent5">
            <a:hueOff val="-1654278"/>
            <a:satOff val="-8885"/>
            <a:lumOff val="303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与 </a:t>
          </a:r>
          <a:r>
            <a:rPr lang="en-US" altLang="zh-CN"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ISA</a:t>
          </a:r>
          <a:r>
            <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EISA</a:t>
          </a:r>
          <a:r>
            <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MCA</a:t>
          </a:r>
          <a:r>
            <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兼容</a:t>
          </a:r>
        </a:p>
      </dsp:txBody>
      <dsp:txXfrm>
        <a:off x="5278040" y="528934"/>
        <a:ext cx="2399109" cy="1439465"/>
      </dsp:txXfrm>
    </dsp:sp>
    <dsp:sp modelId="{91C4A59B-5770-4030-80BE-D2D9BBBDCC68}">
      <dsp:nvSpPr>
        <dsp:cNvPr id="0" name=""/>
        <dsp:cNvSpPr/>
      </dsp:nvSpPr>
      <dsp:spPr>
        <a:xfrm>
          <a:off x="1319510" y="2208311"/>
          <a:ext cx="2399109" cy="1439465"/>
        </a:xfrm>
        <a:prstGeom prst="rect">
          <a:avLst/>
        </a:prstGeom>
        <a:solidFill>
          <a:schemeClr val="accent5">
            <a:hueOff val="-2481417"/>
            <a:satOff val="-13328"/>
            <a:lumOff val="45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设有特别的缓存，实现外设与</a:t>
          </a:r>
          <a:r>
            <a:rPr lang="en-US" altLang="zh-CN" sz="1600" b="1" kern="120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600" b="1" kern="120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隔离，外设或</a:t>
          </a:r>
          <a:r>
            <a:rPr lang="en-US" altLang="zh-CN" sz="1600" b="1" kern="120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1600" b="1" kern="120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的单独升级都不会带来问题</a:t>
          </a:r>
          <a:endPar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1319510" y="2208311"/>
        <a:ext cx="2399109" cy="1439465"/>
      </dsp:txXfrm>
    </dsp:sp>
    <dsp:sp modelId="{DD698593-67AF-4B7A-A4D7-96FF1E7B5952}">
      <dsp:nvSpPr>
        <dsp:cNvPr id="0" name=""/>
        <dsp:cNvSpPr/>
      </dsp:nvSpPr>
      <dsp:spPr>
        <a:xfrm>
          <a:off x="3958530" y="2208311"/>
          <a:ext cx="2399109" cy="1439465"/>
        </a:xfrm>
        <a:prstGeom prst="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同步时序、集中式仲裁</a:t>
          </a:r>
          <a:endParaRPr lang="zh-CN" altLang="en-US" sz="16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3958530" y="2208311"/>
        <a:ext cx="2399109" cy="143946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ABEEC-F3A8-40A8-AE17-CDB4F931F36B}">
      <dsp:nvSpPr>
        <dsp:cNvPr id="0" name=""/>
        <dsp:cNvSpPr/>
      </dsp:nvSpPr>
      <dsp:spPr>
        <a:xfrm>
          <a:off x="37" y="19677"/>
          <a:ext cx="3587418" cy="604800"/>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USB 3.0</a:t>
          </a:r>
          <a:endParaRPr lang="zh-CN" altLang="en-US"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37" y="19677"/>
        <a:ext cx="3587418" cy="604800"/>
      </dsp:txXfrm>
    </dsp:sp>
    <dsp:sp modelId="{872031D8-48B6-465E-9FB6-A566D20CB963}">
      <dsp:nvSpPr>
        <dsp:cNvPr id="0" name=""/>
        <dsp:cNvSpPr/>
      </dsp:nvSpPr>
      <dsp:spPr>
        <a:xfrm>
          <a:off x="37" y="624477"/>
          <a:ext cx="3587418" cy="3532557"/>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25200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a:latin typeface="Times New Roman" panose="02020603050405020304" pitchFamily="18" charset="0"/>
              <a:ea typeface="微软雅黑" panose="020B0503020204020204" pitchFamily="34" charset="-122"/>
              <a:cs typeface="Times New Roman" panose="02020603050405020304" pitchFamily="18" charset="0"/>
              <a:sym typeface="+mn-lt"/>
            </a:rPr>
            <a:t>全双工</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37" y="624477"/>
        <a:ext cx="3587418" cy="3532557"/>
      </dsp:txXfrm>
    </dsp:sp>
    <dsp:sp modelId="{962996FD-4EF5-4B58-B03B-A8840200AF59}">
      <dsp:nvSpPr>
        <dsp:cNvPr id="0" name=""/>
        <dsp:cNvSpPr/>
      </dsp:nvSpPr>
      <dsp:spPr>
        <a:xfrm>
          <a:off x="4089694" y="19677"/>
          <a:ext cx="3587418" cy="604800"/>
        </a:xfrm>
        <a:prstGeom prst="rect">
          <a:avLst/>
        </a:prstGeom>
        <a:solidFill>
          <a:schemeClr val="accent4">
            <a:hueOff val="-4725531"/>
            <a:satOff val="-7569"/>
            <a:lumOff val="784"/>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b="1" kern="120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Type-C</a:t>
          </a:r>
          <a:endParaRPr lang="en-US" altLang="zh-CN" sz="20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4089694" y="19677"/>
        <a:ext cx="3587418" cy="604800"/>
      </dsp:txXfrm>
    </dsp:sp>
    <dsp:sp modelId="{29FA2AA6-14F6-4FD2-9678-196B9DCF80F5}">
      <dsp:nvSpPr>
        <dsp:cNvPr id="0" name=""/>
        <dsp:cNvSpPr/>
      </dsp:nvSpPr>
      <dsp:spPr>
        <a:xfrm>
          <a:off x="4089694" y="624477"/>
          <a:ext cx="3587418" cy="3532557"/>
        </a:xfrm>
        <a:prstGeom prst="rect">
          <a:avLst/>
        </a:prstGeom>
        <a:solidFill>
          <a:schemeClr val="accent4">
            <a:tint val="40000"/>
            <a:alpha val="90000"/>
            <a:hueOff val="-4102677"/>
            <a:satOff val="-6812"/>
            <a:lumOff val="-151"/>
            <a:alphaOff val="0"/>
          </a:schemeClr>
        </a:solidFill>
        <a:ln w="15875" cap="flat" cmpd="sng" algn="ctr">
          <a:solidFill>
            <a:schemeClr val="accent4">
              <a:tint val="40000"/>
              <a:alpha val="90000"/>
              <a:hueOff val="-4102677"/>
              <a:satOff val="-6812"/>
              <a:lumOff val="-1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25200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a:latin typeface="Times New Roman" panose="02020603050405020304" pitchFamily="18" charset="0"/>
              <a:ea typeface="微软雅黑" panose="020B0503020204020204" pitchFamily="34" charset="-122"/>
              <a:cs typeface="Times New Roman" panose="02020603050405020304" pitchFamily="18" charset="0"/>
              <a:sym typeface="+mn-lt"/>
            </a:rPr>
            <a:t>物理接口</a:t>
          </a:r>
          <a:endParaRPr lang="en-US" altLang="zh-CN" sz="20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889000">
            <a:lnSpc>
              <a:spcPct val="90000"/>
            </a:lnSpc>
            <a:spcBef>
              <a:spcPct val="0"/>
            </a:spcBef>
            <a:spcAft>
              <a:spcPct val="15000"/>
            </a:spcAft>
            <a:buChar char="•"/>
          </a:pPr>
          <a:r>
            <a:rPr lang="zh-CN" altLang="en-US" sz="2000" b="1" kern="1200">
              <a:latin typeface="Times New Roman" panose="02020603050405020304" pitchFamily="18" charset="0"/>
              <a:ea typeface="微软雅黑" panose="020B0503020204020204" pitchFamily="34" charset="-122"/>
              <a:cs typeface="Times New Roman" panose="02020603050405020304" pitchFamily="18" charset="0"/>
              <a:sym typeface="+mn-lt"/>
            </a:rPr>
            <a:t>不区分正反面</a:t>
          </a:r>
          <a:endPar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4089694" y="624477"/>
        <a:ext cx="3587418" cy="35325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BF30E-F01F-4440-A814-D46A3E926460}">
      <dsp:nvSpPr>
        <dsp:cNvPr id="0" name=""/>
        <dsp:cNvSpPr/>
      </dsp:nvSpPr>
      <dsp:spPr>
        <a:xfrm>
          <a:off x="0" y="523435"/>
          <a:ext cx="7677150" cy="3439800"/>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37388" rIns="595832"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单位：</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M</a:t>
          </a:r>
          <a:r>
            <a:rPr lang="en-US" altLang="zh-CN" sz="21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B</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/s </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或 </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G</a:t>
          </a:r>
          <a:r>
            <a:rPr lang="en-US" altLang="zh-CN" sz="21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B</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/s</a:t>
          </a:r>
          <a:endParaRPr lang="en-US" altLang="zh-CN" sz="21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933450">
            <a:lnSpc>
              <a:spcPct val="90000"/>
            </a:lnSpc>
            <a:spcBef>
              <a:spcPct val="0"/>
            </a:spcBef>
            <a:spcAft>
              <a:spcPct val="15000"/>
            </a:spcAft>
            <a:buChar char="•"/>
          </a:pPr>
          <a:r>
            <a:rPr lang="zh-CN" altLang="en-US" sz="2100" b="1" kern="1200" dirty="0">
              <a:solidFill>
                <a:srgbClr val="FF0000"/>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总线带宽</a:t>
          </a:r>
          <a:r>
            <a:rPr lang="zh-CN" altLang="en-US"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a:t>
          </a:r>
          <a:r>
            <a:rPr lang="en-US" altLang="zh-CN" sz="2100" b="1" i="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r</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 </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 </a:t>
          </a:r>
          <a:r>
            <a:rPr lang="en-US" altLang="zh-CN" sz="2100" b="1"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f</a:t>
          </a:r>
          <a:endParaRPr lang="en-US" altLang="zh-CN" sz="21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457200" lvl="2" indent="-228600" algn="l" defTabSz="933450">
            <a:lnSpc>
              <a:spcPct val="90000"/>
            </a:lnSpc>
            <a:spcBef>
              <a:spcPct val="0"/>
            </a:spcBef>
            <a:spcAft>
              <a:spcPct val="15000"/>
            </a:spcAft>
            <a:buChar char="•"/>
          </a:pP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：总线在</a:t>
          </a:r>
          <a:r>
            <a:rPr lang="zh-CN" altLang="en-US"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同一个时钟周期</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内能并行传送的</a:t>
          </a:r>
          <a:r>
            <a:rPr lang="zh-CN" altLang="en-US" sz="21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rPr>
            <a:t>字节数</a:t>
          </a:r>
          <a:endParaRPr lang="en-US" altLang="zh-CN" sz="2100" b="1" kern="1200" dirty="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457200" lvl="2" indent="-228600" algn="l" defTabSz="933450">
            <a:lnSpc>
              <a:spcPct val="90000"/>
            </a:lnSpc>
            <a:spcBef>
              <a:spcPct val="0"/>
            </a:spcBef>
            <a:spcAft>
              <a:spcPct val="15000"/>
            </a:spcAft>
            <a:buChar char="•"/>
          </a:pP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zh-CN" altLang="en-US" sz="2100" b="0" i="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总线时钟周期</a:t>
          </a:r>
          <a:endPar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933450">
            <a:lnSpc>
              <a:spcPct val="90000"/>
            </a:lnSpc>
            <a:spcBef>
              <a:spcPct val="0"/>
            </a:spcBef>
            <a:spcAft>
              <a:spcPct val="15000"/>
            </a:spcAft>
            <a:buChar char="•"/>
          </a:pPr>
          <a:r>
            <a:rPr lang="zh-CN" altLang="en-US" sz="2100" b="1" kern="1200" dirty="0">
              <a:solidFill>
                <a:srgbClr val="FF0000"/>
              </a:solidFill>
              <a:effectLst>
                <a:outerShdw blurRad="38100" dist="38100" dir="2700000" algn="tl">
                  <a:srgbClr val="000000">
                    <a:alpha val="90000"/>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总线频率</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f</a:t>
          </a: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1 / </a:t>
          </a:r>
          <a:r>
            <a:rPr lang="en-US" altLang="zh-CN" sz="21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p>
        <a:p>
          <a:pPr marL="228600" lvl="1" indent="-228600" algn="l" defTabSz="933450">
            <a:lnSpc>
              <a:spcPct val="90000"/>
            </a:lnSpc>
            <a:spcBef>
              <a:spcPct val="0"/>
            </a:spcBef>
            <a:spcAft>
              <a:spcPct val="15000"/>
            </a:spcAft>
            <a:buChar char="•"/>
          </a:pP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并不是所有的总线都有高速数据传输为设计目标</a:t>
          </a:r>
          <a:endParaRPr lang="en-US" altLang="zh-CN" sz="21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dsp:txBody>
      <dsp:txXfrm>
        <a:off x="0" y="523435"/>
        <a:ext cx="7677150" cy="3439800"/>
      </dsp:txXfrm>
    </dsp:sp>
    <dsp:sp modelId="{7A2083A0-500C-4454-A115-E592BB52D164}">
      <dsp:nvSpPr>
        <dsp:cNvPr id="0" name=""/>
        <dsp:cNvSpPr/>
      </dsp:nvSpPr>
      <dsp:spPr>
        <a:xfrm>
          <a:off x="383857" y="213475"/>
          <a:ext cx="5374005" cy="61992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933450">
            <a:lnSpc>
              <a:spcPct val="90000"/>
            </a:lnSpc>
            <a:spcBef>
              <a:spcPct val="0"/>
            </a:spcBef>
            <a:spcAft>
              <a:spcPct val="35000"/>
            </a:spcAft>
            <a:buNone/>
          </a:pPr>
          <a:r>
            <a:rPr lang="zh-CN" altLang="en-US" sz="21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总线带宽：总线所能达到的</a:t>
          </a:r>
          <a:r>
            <a:rPr lang="zh-CN" altLang="en-US" sz="2100" b="1" kern="1200" dirty="0">
              <a:solidFill>
                <a:srgbClr val="FFFF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最高</a:t>
          </a:r>
          <a:r>
            <a:rPr lang="zh-CN" altLang="en-US" sz="21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传输速率</a:t>
          </a:r>
          <a:endParaRPr lang="zh-CN" altLang="en-US" sz="2100" b="1" kern="12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dsp:txBody>
      <dsp:txXfrm>
        <a:off x="414119" y="243737"/>
        <a:ext cx="5313481"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A3B61-72A1-4EBE-B9AE-4F30294E6752}">
      <dsp:nvSpPr>
        <dsp:cNvPr id="0" name=""/>
        <dsp:cNvSpPr/>
      </dsp:nvSpPr>
      <dsp:spPr>
        <a:xfrm>
          <a:off x="0" y="317605"/>
          <a:ext cx="7677150" cy="9765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16560" rIns="595832"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sym typeface="+mn-lt"/>
            </a:rPr>
            <a:t>外围设备和总线的连接部件称为适配器</a:t>
          </a:r>
          <a:endParaRPr lang="en-US" altLang="zh-CN" sz="2000" kern="1200" dirty="0">
            <a:latin typeface="微软雅黑" panose="020B0503020204020204" pitchFamily="34" charset="-122"/>
            <a:ea typeface="微软雅黑" panose="020B0503020204020204" pitchFamily="34" charset="-122"/>
            <a:sym typeface="+mn-lt"/>
          </a:endParaRPr>
        </a:p>
      </dsp:txBody>
      <dsp:txXfrm>
        <a:off x="0" y="317605"/>
        <a:ext cx="7677150" cy="976500"/>
      </dsp:txXfrm>
    </dsp:sp>
    <dsp:sp modelId="{A287B211-5AC9-44F8-A29D-A337EAAA9C22}">
      <dsp:nvSpPr>
        <dsp:cNvPr id="0" name=""/>
        <dsp:cNvSpPr/>
      </dsp:nvSpPr>
      <dsp:spPr>
        <a:xfrm>
          <a:off x="383857" y="22405"/>
          <a:ext cx="5374005" cy="5904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定义</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412678" y="51226"/>
        <a:ext cx="5316363" cy="532758"/>
      </dsp:txXfrm>
    </dsp:sp>
    <dsp:sp modelId="{580AAD52-1F12-43B1-92C2-5FD98734387D}">
      <dsp:nvSpPr>
        <dsp:cNvPr id="0" name=""/>
        <dsp:cNvSpPr/>
      </dsp:nvSpPr>
      <dsp:spPr>
        <a:xfrm>
          <a:off x="0" y="1697305"/>
          <a:ext cx="7677150" cy="2457000"/>
        </a:xfrm>
        <a:prstGeom prst="rect">
          <a:avLst/>
        </a:prstGeom>
        <a:solidFill>
          <a:schemeClr val="lt1">
            <a:alpha val="90000"/>
            <a:hueOff val="0"/>
            <a:satOff val="0"/>
            <a:lumOff val="0"/>
            <a:alphaOff val="0"/>
          </a:schemeClr>
        </a:solidFill>
        <a:ln w="15875" cap="flat" cmpd="sng" algn="ctr">
          <a:solidFill>
            <a:schemeClr val="accent5">
              <a:hueOff val="-3308557"/>
              <a:satOff val="-17770"/>
              <a:lumOff val="60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832" tIns="416560" rIns="595832" bIns="7200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sym typeface="+mn-lt"/>
            </a:rPr>
            <a:t>完成</a:t>
          </a:r>
          <a:r>
            <a:rPr lang="zh-CN" altLang="en-US" sz="2000" b="1" kern="1200" dirty="0">
              <a:solidFill>
                <a:srgbClr val="0070C0"/>
              </a:solidFill>
              <a:latin typeface="微软雅黑" panose="020B0503020204020204" pitchFamily="34" charset="-122"/>
              <a:ea typeface="微软雅黑" panose="020B0503020204020204" pitchFamily="34" charset="-122"/>
              <a:sym typeface="+mn-lt"/>
            </a:rPr>
            <a:t>高速</a:t>
          </a:r>
          <a:r>
            <a:rPr lang="en-US" altLang="zh-CN" sz="2000" b="1" kern="1200" dirty="0">
              <a:solidFill>
                <a:srgbClr val="0070C0"/>
              </a:solidFill>
              <a:latin typeface="微软雅黑" panose="020B0503020204020204" pitchFamily="34" charset="-122"/>
              <a:ea typeface="微软雅黑" panose="020B0503020204020204" pitchFamily="34" charset="-122"/>
              <a:sym typeface="+mn-lt"/>
            </a:rPr>
            <a:t>CPU</a:t>
          </a:r>
          <a:r>
            <a:rPr lang="zh-CN" altLang="en-US" sz="2000" kern="1200" dirty="0">
              <a:latin typeface="微软雅黑" panose="020B0503020204020204" pitchFamily="34" charset="-122"/>
              <a:ea typeface="微软雅黑" panose="020B0503020204020204" pitchFamily="34" charset="-122"/>
              <a:sym typeface="+mn-lt"/>
            </a:rPr>
            <a:t>和</a:t>
          </a:r>
          <a:r>
            <a:rPr lang="zh-CN" altLang="en-US" sz="2000" b="1" kern="1200" dirty="0">
              <a:solidFill>
                <a:srgbClr val="0070C0"/>
              </a:solidFill>
              <a:latin typeface="微软雅黑" panose="020B0503020204020204" pitchFamily="34" charset="-122"/>
              <a:ea typeface="微软雅黑" panose="020B0503020204020204" pitchFamily="34" charset="-122"/>
              <a:sym typeface="+mn-lt"/>
            </a:rPr>
            <a:t>低速外设</a:t>
          </a:r>
          <a:r>
            <a:rPr lang="zh-CN" altLang="en-US" sz="2000" kern="1200" dirty="0">
              <a:latin typeface="微软雅黑" panose="020B0503020204020204" pitchFamily="34" charset="-122"/>
              <a:ea typeface="微软雅黑" panose="020B0503020204020204" pitchFamily="34" charset="-122"/>
              <a:sym typeface="+mn-lt"/>
            </a:rPr>
            <a:t>之间的数据传送和控制</a:t>
          </a:r>
          <a:endParaRPr lang="en-US" altLang="zh-CN" sz="2000" kern="1200" dirty="0">
            <a:latin typeface="微软雅黑" panose="020B0503020204020204" pitchFamily="34" charset="-122"/>
            <a:ea typeface="微软雅黑" panose="020B0503020204020204" pitchFamily="34" charset="-122"/>
            <a:sym typeface="+mn-lt"/>
          </a:endParaRPr>
        </a:p>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sym typeface="+mn-lt"/>
            </a:rPr>
            <a:t>实现传输速率匹配和同步</a:t>
          </a:r>
          <a:endParaRPr lang="en-US" altLang="zh-CN" sz="2000" kern="1200" dirty="0">
            <a:latin typeface="微软雅黑" panose="020B0503020204020204" pitchFamily="34" charset="-122"/>
            <a:ea typeface="微软雅黑" panose="020B0503020204020204" pitchFamily="34" charset="-122"/>
            <a:sym typeface="+mn-lt"/>
          </a:endParaRPr>
        </a:p>
        <a:p>
          <a:pPr marL="228600" lvl="1" indent="-228600" algn="l" defTabSz="889000">
            <a:lnSpc>
              <a:spcPct val="90000"/>
            </a:lnSpc>
            <a:spcBef>
              <a:spcPct val="0"/>
            </a:spcBef>
            <a:spcAft>
              <a:spcPct val="15000"/>
            </a:spcAft>
            <a:buChar char="•"/>
          </a:pPr>
          <a:r>
            <a:rPr lang="zh-CN" altLang="en-US" sz="2000" b="1" kern="1200" dirty="0">
              <a:solidFill>
                <a:srgbClr val="00B050"/>
              </a:solidFill>
              <a:latin typeface="微软雅黑" panose="020B0503020204020204" pitchFamily="34" charset="-122"/>
              <a:ea typeface="微软雅黑" panose="020B0503020204020204" pitchFamily="34" charset="-122"/>
              <a:sym typeface="+mn-lt"/>
            </a:rPr>
            <a:t>通常简称为接口</a:t>
          </a:r>
          <a:r>
            <a:rPr lang="en-US" altLang="zh-CN" sz="2000" b="1" kern="1200" dirty="0">
              <a:solidFill>
                <a:srgbClr val="00B050"/>
              </a:solidFill>
              <a:latin typeface="微软雅黑" panose="020B0503020204020204" pitchFamily="34" charset="-122"/>
              <a:ea typeface="微软雅黑" panose="020B0503020204020204" pitchFamily="34" charset="-122"/>
              <a:sym typeface="+mn-lt"/>
            </a:rPr>
            <a:t>(interface)</a:t>
          </a:r>
          <a:endParaRPr lang="zh-CN" altLang="en-US" sz="2000" b="1" kern="1200" dirty="0">
            <a:solidFill>
              <a:srgbClr val="00B050"/>
            </a:solidFill>
            <a:latin typeface="微软雅黑" panose="020B0503020204020204" pitchFamily="34" charset="-122"/>
            <a:ea typeface="微软雅黑" panose="020B0503020204020204" pitchFamily="34" charset="-122"/>
            <a:sym typeface="+mn-lt"/>
          </a:endParaRPr>
        </a:p>
      </dsp:txBody>
      <dsp:txXfrm>
        <a:off x="0" y="1697305"/>
        <a:ext cx="7677150" cy="2457000"/>
      </dsp:txXfrm>
    </dsp:sp>
    <dsp:sp modelId="{546C73F6-F003-41EB-91CD-24C01A1BE507}">
      <dsp:nvSpPr>
        <dsp:cNvPr id="0" name=""/>
        <dsp:cNvSpPr/>
      </dsp:nvSpPr>
      <dsp:spPr>
        <a:xfrm>
          <a:off x="383857" y="1402105"/>
          <a:ext cx="5374005" cy="59040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25" tIns="0" rIns="203125" bIns="0" numCol="1" spcCol="1270" anchor="ctr" anchorCtr="0">
          <a:noAutofit/>
        </a:bodyPr>
        <a:lstStyle/>
        <a:p>
          <a:pPr marL="0" lvl="0" indent="0" algn="l"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功能</a:t>
          </a:r>
          <a:endParaRPr lang="en-US" altLang="zh-CN"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412678" y="1430926"/>
        <a:ext cx="5316363" cy="532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F7805-96DE-44B6-81FF-5B6A89FA630B}">
      <dsp:nvSpPr>
        <dsp:cNvPr id="0" name=""/>
        <dsp:cNvSpPr/>
      </dsp:nvSpPr>
      <dsp:spPr>
        <a:xfrm>
          <a:off x="1285279" y="706"/>
          <a:ext cx="1958578" cy="1958578"/>
        </a:xfrm>
        <a:prstGeom prst="ellipse">
          <a:avLst/>
        </a:prstGeom>
        <a:solidFill>
          <a:schemeClr val="accent5">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787" tIns="30480" rIns="107787"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单总线结构</a:t>
          </a:r>
          <a:endPar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1572106" y="287533"/>
        <a:ext cx="1384924" cy="1384924"/>
      </dsp:txXfrm>
    </dsp:sp>
    <dsp:sp modelId="{E915CB6F-6D4B-42C1-9F9C-4E7DF5BFEE91}">
      <dsp:nvSpPr>
        <dsp:cNvPr id="0" name=""/>
        <dsp:cNvSpPr/>
      </dsp:nvSpPr>
      <dsp:spPr>
        <a:xfrm>
          <a:off x="2852142" y="706"/>
          <a:ext cx="1958578" cy="1958578"/>
        </a:xfrm>
        <a:prstGeom prst="ellipse">
          <a:avLst/>
        </a:prstGeom>
        <a:solidFill>
          <a:schemeClr val="accent5">
            <a:alpha val="50000"/>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7787" tIns="30480" rIns="107787"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多总线结构</a:t>
          </a:r>
        </a:p>
      </dsp:txBody>
      <dsp:txXfrm>
        <a:off x="3138969" y="287533"/>
        <a:ext cx="1384924" cy="13849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4CD7E2-A71D-4EC6-B02F-08A6F4B15080}">
      <dsp:nvSpPr>
        <dsp:cNvPr id="0" name=""/>
        <dsp:cNvSpPr/>
      </dsp:nvSpPr>
      <dsp:spPr>
        <a:xfrm>
          <a:off x="0" y="348273"/>
          <a:ext cx="3659187" cy="37044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994" tIns="437388" rIns="283994" bIns="149352" numCol="1" spcCol="1270" anchor="t" anchorCtr="0">
          <a:noAutofit/>
        </a:bodyPr>
        <a:lstStyle/>
        <a:p>
          <a:pPr marL="228600" lvl="1" indent="-228600" algn="l" defTabSz="933450">
            <a:lnSpc>
              <a:spcPct val="90000"/>
            </a:lnSpc>
            <a:spcBef>
              <a:spcPct val="0"/>
            </a:spcBef>
            <a:spcAft>
              <a:spcPct val="15000"/>
            </a:spcAft>
            <a:buChar char="•"/>
          </a:pPr>
          <a:r>
            <a:rPr lang="en-US" altLang="zh-CN"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CPU</a:t>
          </a:r>
          <a:r>
            <a:rPr lang="zh-CN" altLang="en-US" sz="21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是主控设备</a:t>
          </a: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（发起通信的设备）</a:t>
          </a:r>
          <a:endParaRPr lang="en-US" altLang="zh-CN" sz="21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933450">
            <a:lnSpc>
              <a:spcPct val="90000"/>
            </a:lnSpc>
            <a:spcBef>
              <a:spcPct val="0"/>
            </a:spcBef>
            <a:spcAft>
              <a:spcPct val="15000"/>
            </a:spcAft>
            <a:buChar char="•"/>
          </a:pPr>
          <a:r>
            <a:rPr lang="zh-CN" altLang="en-US" sz="2100" kern="1200">
              <a:latin typeface="Times New Roman" panose="02020603050405020304" pitchFamily="18" charset="0"/>
              <a:ea typeface="微软雅黑" panose="020B0503020204020204" pitchFamily="34" charset="-122"/>
              <a:cs typeface="Times New Roman" panose="02020603050405020304" pitchFamily="18" charset="0"/>
              <a:sym typeface="+mn-lt"/>
            </a:rPr>
            <a:t>结构简单、容易扩充</a:t>
          </a:r>
          <a:endParaRPr lang="en-US" altLang="zh-CN" sz="2100" kern="12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933450">
            <a:lnSpc>
              <a:spcPct val="90000"/>
            </a:lnSpc>
            <a:spcBef>
              <a:spcPct val="0"/>
            </a:spcBef>
            <a:spcAft>
              <a:spcPct val="15000"/>
            </a:spcAft>
            <a:buChar char="•"/>
          </a:pPr>
          <a:r>
            <a:rPr lang="zh-CN" altLang="en-US" sz="21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多部件共享总线，分时工作，传输效率低</a:t>
          </a:r>
          <a:endParaRPr lang="en-US" altLang="zh-CN" sz="2100" b="1" kern="12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28600" lvl="1" indent="-228600" algn="l" defTabSz="933450">
            <a:lnSpc>
              <a:spcPct val="90000"/>
            </a:lnSpc>
            <a:spcBef>
              <a:spcPct val="0"/>
            </a:spcBef>
            <a:spcAft>
              <a:spcPct val="15000"/>
            </a:spcAft>
            <a:buChar char="•"/>
          </a:pPr>
          <a:r>
            <a:rPr lang="zh-CN" altLang="en-US" sz="2100" kern="1200" dirty="0">
              <a:latin typeface="Times New Roman" panose="02020603050405020304" pitchFamily="18" charset="0"/>
              <a:ea typeface="微软雅黑" panose="020B0503020204020204" pitchFamily="34" charset="-122"/>
              <a:cs typeface="Times New Roman" panose="02020603050405020304" pitchFamily="18" charset="0"/>
              <a:sym typeface="+mn-lt"/>
            </a:rPr>
            <a:t>处理器结构变化对总线产生影响</a:t>
          </a:r>
        </a:p>
      </dsp:txBody>
      <dsp:txXfrm>
        <a:off x="0" y="348273"/>
        <a:ext cx="3659187" cy="3704400"/>
      </dsp:txXfrm>
    </dsp:sp>
    <dsp:sp modelId="{1F93B35B-5B99-4DA5-AEA5-FB401970A71D}">
      <dsp:nvSpPr>
        <dsp:cNvPr id="0" name=""/>
        <dsp:cNvSpPr/>
      </dsp:nvSpPr>
      <dsp:spPr>
        <a:xfrm>
          <a:off x="182959" y="38313"/>
          <a:ext cx="2561430" cy="6199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933450">
            <a:lnSpc>
              <a:spcPct val="90000"/>
            </a:lnSpc>
            <a:spcBef>
              <a:spcPct val="0"/>
            </a:spcBef>
            <a:spcAft>
              <a:spcPct val="35000"/>
            </a:spcAft>
            <a:buNone/>
          </a:pPr>
          <a:r>
            <a:rPr lang="zh-CN" altLang="en-US" sz="2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endParaRPr lang="zh-CN" altLang="en-US" sz="2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3221" y="68575"/>
        <a:ext cx="2500906" cy="5593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A79EA-11EF-49FD-B1B4-53FDC10BDB7B}">
      <dsp:nvSpPr>
        <dsp:cNvPr id="0" name=""/>
        <dsp:cNvSpPr/>
      </dsp:nvSpPr>
      <dsp:spPr>
        <a:xfrm>
          <a:off x="0" y="381348"/>
          <a:ext cx="3659187" cy="3638250"/>
        </a:xfrm>
        <a:prstGeom prst="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3994" tIns="437388" rIns="283994" bIns="149352" numCol="1" spcCol="1270" anchor="t" anchorCtr="0">
          <a:noAutofit/>
        </a:bodyPr>
        <a:lstStyle/>
        <a:p>
          <a:pPr marL="228600" lvl="1" indent="-228600" algn="l" defTabSz="933450">
            <a:lnSpc>
              <a:spcPct val="90000"/>
            </a:lnSpc>
            <a:spcBef>
              <a:spcPct val="0"/>
            </a:spcBef>
            <a:spcAft>
              <a:spcPct val="15000"/>
            </a:spcAft>
            <a:buChar char="•"/>
          </a:pPr>
          <a:r>
            <a:rPr lang="zh-CN" altLang="en-US" sz="2100" b="1" kern="1200" dirty="0">
              <a:latin typeface="微软雅黑" panose="020B0503020204020204" pitchFamily="34" charset="-122"/>
              <a:ea typeface="微软雅黑" panose="020B0503020204020204" pitchFamily="34" charset="-122"/>
              <a:sym typeface="+mn-lt"/>
            </a:rPr>
            <a:t>主要解决各种设备速率不匹配的问题</a:t>
          </a:r>
        </a:p>
        <a:p>
          <a:pPr marL="228600" lvl="1" indent="-228600" algn="l" defTabSz="933450">
            <a:lnSpc>
              <a:spcPct val="90000"/>
            </a:lnSpc>
            <a:spcBef>
              <a:spcPct val="0"/>
            </a:spcBef>
            <a:spcAft>
              <a:spcPct val="15000"/>
            </a:spcAft>
            <a:buChar char="•"/>
          </a:pPr>
          <a:r>
            <a:rPr lang="zh-CN" altLang="en-US" sz="2100" kern="1200" dirty="0">
              <a:latin typeface="微软雅黑" panose="020B0503020204020204" pitchFamily="34" charset="-122"/>
              <a:ea typeface="微软雅黑" panose="020B0503020204020204" pitchFamily="34" charset="-122"/>
              <a:sym typeface="+mn-lt"/>
            </a:rPr>
            <a:t>总线的效率和吞吐量得以提高</a:t>
          </a:r>
          <a:endParaRPr lang="en-US" altLang="zh-CN" sz="2100" kern="1200" dirty="0">
            <a:latin typeface="微软雅黑" panose="020B0503020204020204" pitchFamily="34" charset="-122"/>
            <a:ea typeface="微软雅黑" panose="020B0503020204020204" pitchFamily="34" charset="-122"/>
            <a:sym typeface="+mn-lt"/>
          </a:endParaRPr>
        </a:p>
        <a:p>
          <a:pPr marL="228600" lvl="1" indent="-228600" algn="l" defTabSz="933450">
            <a:lnSpc>
              <a:spcPct val="90000"/>
            </a:lnSpc>
            <a:spcBef>
              <a:spcPct val="0"/>
            </a:spcBef>
            <a:spcAft>
              <a:spcPct val="15000"/>
            </a:spcAft>
            <a:buChar char="•"/>
          </a:pPr>
          <a:r>
            <a:rPr lang="zh-CN" altLang="en-US" sz="2100" kern="1200" dirty="0">
              <a:latin typeface="微软雅黑" panose="020B0503020204020204" pitchFamily="34" charset="-122"/>
              <a:ea typeface="微软雅黑" panose="020B0503020204020204" pitchFamily="34" charset="-122"/>
              <a:sym typeface="+mn-lt"/>
            </a:rPr>
            <a:t>高速、中速、低速设备连接到不同的总线上同时进行工作</a:t>
          </a:r>
          <a:endParaRPr lang="en-US" altLang="zh-CN" sz="2100" kern="1200" dirty="0">
            <a:latin typeface="微软雅黑" panose="020B0503020204020204" pitchFamily="34" charset="-122"/>
            <a:ea typeface="微软雅黑" panose="020B0503020204020204" pitchFamily="34" charset="-122"/>
            <a:sym typeface="+mn-lt"/>
          </a:endParaRPr>
        </a:p>
      </dsp:txBody>
      <dsp:txXfrm>
        <a:off x="0" y="381348"/>
        <a:ext cx="3659187" cy="3638250"/>
      </dsp:txXfrm>
    </dsp:sp>
    <dsp:sp modelId="{D6A09439-EDF0-4B10-8448-0B0DFFF45444}">
      <dsp:nvSpPr>
        <dsp:cNvPr id="0" name=""/>
        <dsp:cNvSpPr/>
      </dsp:nvSpPr>
      <dsp:spPr>
        <a:xfrm>
          <a:off x="182959" y="71388"/>
          <a:ext cx="2561430" cy="61992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816" tIns="0" rIns="96816" bIns="0" numCol="1" spcCol="1270" anchor="ctr" anchorCtr="0">
          <a:noAutofit/>
        </a:bodyPr>
        <a:lstStyle/>
        <a:p>
          <a:pPr marL="0" lvl="0" indent="0" algn="l" defTabSz="933450">
            <a:lnSpc>
              <a:spcPct val="90000"/>
            </a:lnSpc>
            <a:spcBef>
              <a:spcPct val="0"/>
            </a:spcBef>
            <a:spcAft>
              <a:spcPct val="35000"/>
            </a:spcAft>
            <a:buNone/>
          </a:pPr>
          <a:r>
            <a:rPr lang="zh-CN" altLang="en-US" sz="2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特点</a:t>
          </a:r>
          <a:endParaRPr lang="zh-CN" altLang="en-US" sz="21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213221" y="101650"/>
        <a:ext cx="2500906" cy="5593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4A24C-C112-4A0C-98A2-C163DF50AD98}">
      <dsp:nvSpPr>
        <dsp:cNvPr id="0" name=""/>
        <dsp:cNvSpPr/>
      </dsp:nvSpPr>
      <dsp:spPr>
        <a:xfrm>
          <a:off x="605218" y="82"/>
          <a:ext cx="1167739" cy="1167739"/>
        </a:xfrm>
        <a:prstGeom prst="ellipse">
          <a:avLst/>
        </a:prstGeom>
        <a:solidFill>
          <a:schemeClr val="accent5">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265" tIns="25400" rIns="64265"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串行传送</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dsp:txBody>
      <dsp:txXfrm>
        <a:off x="776229" y="171093"/>
        <a:ext cx="825717" cy="825717"/>
      </dsp:txXfrm>
    </dsp:sp>
    <dsp:sp modelId="{05627110-FCEA-46EB-9E16-C344B95485C7}">
      <dsp:nvSpPr>
        <dsp:cNvPr id="0" name=""/>
        <dsp:cNvSpPr/>
      </dsp:nvSpPr>
      <dsp:spPr>
        <a:xfrm>
          <a:off x="1539410" y="82"/>
          <a:ext cx="1167739" cy="1167739"/>
        </a:xfrm>
        <a:prstGeom prst="ellipse">
          <a:avLst/>
        </a:prstGeom>
        <a:solidFill>
          <a:schemeClr val="accent5">
            <a:alpha val="50000"/>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4265" tIns="25400" rIns="64265"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并行传送</a:t>
          </a:r>
          <a:endParaRPr lang="zh-CN" altLang="en-US" sz="20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endParaRPr>
        </a:p>
      </dsp:txBody>
      <dsp:txXfrm>
        <a:off x="1710421" y="171093"/>
        <a:ext cx="825717" cy="82571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23902-EA41-4BE4-9201-3A84B795B0B9}" type="datetimeFigureOut">
              <a:rPr lang="zh-CN" altLang="en-US" smtClean="0"/>
              <a:t>2023/11/15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D1BB1-8964-43B5-A6A0-61A524041C00}" type="slidenum">
              <a:rPr lang="zh-CN" altLang="en-US" smtClean="0"/>
              <a:t>‹#›</a:t>
            </a:fld>
            <a:endParaRPr lang="zh-CN" altLang="en-US"/>
          </a:p>
        </p:txBody>
      </p:sp>
    </p:spTree>
    <p:extLst>
      <p:ext uri="{BB962C8B-B14F-4D97-AF65-F5344CB8AC3E}">
        <p14:creationId xmlns:p14="http://schemas.microsoft.com/office/powerpoint/2010/main" val="895444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nblogs.com/kingwz/p/16891741.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log.csdn.net/qq_41587740/article/details/109184575"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1</a:t>
            </a:fld>
            <a:endParaRPr lang="zh-CN" altLang="en-US"/>
          </a:p>
        </p:txBody>
      </p:sp>
    </p:spTree>
    <p:extLst>
      <p:ext uri="{BB962C8B-B14F-4D97-AF65-F5344CB8AC3E}">
        <p14:creationId xmlns:p14="http://schemas.microsoft.com/office/powerpoint/2010/main" val="192880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57B6CBA-C7C4-4BDF-814E-0150A93CE7A0}" type="slidenum">
              <a:rPr lang="en-US" altLang="zh-CN" smtClean="0">
                <a:latin typeface="Times New Roman" pitchFamily="18" charset="0"/>
              </a:rPr>
              <a:pPr eaLnBrk="1" hangingPunct="1"/>
              <a:t>50</a:t>
            </a:fld>
            <a:endParaRPr lang="en-US" altLang="zh-CN" dirty="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669137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F428074-7A1B-4C65-ACF8-1DF1FC81C94C}" type="slidenum">
              <a:rPr lang="en-US" altLang="zh-CN" smtClean="0">
                <a:latin typeface="Times New Roman" pitchFamily="18" charset="0"/>
              </a:rPr>
              <a:pPr eaLnBrk="1" hangingPunct="1"/>
              <a:t>52</a:t>
            </a:fld>
            <a:endParaRPr lang="en-US" altLang="zh-CN" dirty="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694698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B4FE11-757F-466B-80A5-6BE4E91B6823}" type="slidenum">
              <a:rPr lang="en-US" altLang="zh-CN" smtClean="0"/>
              <a:pPr>
                <a:defRPr/>
              </a:pPr>
              <a:t>57</a:t>
            </a:fld>
            <a:endParaRPr lang="en-US" altLang="zh-CN" dirty="0"/>
          </a:p>
        </p:txBody>
      </p:sp>
    </p:spTree>
    <p:extLst>
      <p:ext uri="{BB962C8B-B14F-4D97-AF65-F5344CB8AC3E}">
        <p14:creationId xmlns:p14="http://schemas.microsoft.com/office/powerpoint/2010/main" val="1560962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和第二章中讲的运算器的总线结构不同，运算器总线分为三类：单、双、三</a:t>
            </a:r>
          </a:p>
        </p:txBody>
      </p:sp>
      <p:sp>
        <p:nvSpPr>
          <p:cNvPr id="4" name="灯片编号占位符 3"/>
          <p:cNvSpPr>
            <a:spLocks noGrp="1"/>
          </p:cNvSpPr>
          <p:nvPr>
            <p:ph type="sldNum" sz="quarter" idx="5"/>
          </p:nvPr>
        </p:nvSpPr>
        <p:spPr/>
        <p:txBody>
          <a:bodyPr/>
          <a:lstStyle/>
          <a:p>
            <a:pPr>
              <a:defRPr/>
            </a:pPr>
            <a:fld id="{93B4FE11-757F-466B-80A5-6BE4E91B6823}" type="slidenum">
              <a:rPr lang="en-US" altLang="zh-CN" smtClean="0"/>
              <a:pPr>
                <a:defRPr/>
              </a:pPr>
              <a:t>13</a:t>
            </a:fld>
            <a:endParaRPr lang="en-US" altLang="zh-CN" dirty="0"/>
          </a:p>
        </p:txBody>
      </p:sp>
    </p:spTree>
    <p:extLst>
      <p:ext uri="{BB962C8B-B14F-4D97-AF65-F5344CB8AC3E}">
        <p14:creationId xmlns:p14="http://schemas.microsoft.com/office/powerpoint/2010/main" val="3228446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总线桥：具有缓冲、转换、控制功能的逻辑电路。不同类型的桥扩展出不同层次的总线，并分别连接高速、中速、低速设备。</a:t>
            </a:r>
          </a:p>
        </p:txBody>
      </p:sp>
      <p:sp>
        <p:nvSpPr>
          <p:cNvPr id="4" name="灯片编号占位符 3"/>
          <p:cNvSpPr>
            <a:spLocks noGrp="1"/>
          </p:cNvSpPr>
          <p:nvPr>
            <p:ph type="sldNum" sz="quarter" idx="10"/>
          </p:nvPr>
        </p:nvSpPr>
        <p:spPr/>
        <p:txBody>
          <a:bodyPr/>
          <a:lstStyle/>
          <a:p>
            <a:pPr>
              <a:defRPr/>
            </a:pPr>
            <a:fld id="{93B4FE11-757F-466B-80A5-6BE4E91B6823}" type="slidenum">
              <a:rPr lang="en-US" altLang="zh-CN" smtClean="0"/>
              <a:pPr>
                <a:defRPr/>
              </a:pPr>
              <a:t>15</a:t>
            </a:fld>
            <a:endParaRPr lang="en-US" altLang="zh-CN" dirty="0"/>
          </a:p>
        </p:txBody>
      </p:sp>
    </p:spTree>
    <p:extLst>
      <p:ext uri="{BB962C8B-B14F-4D97-AF65-F5344CB8AC3E}">
        <p14:creationId xmlns:p14="http://schemas.microsoft.com/office/powerpoint/2010/main" val="357000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转换：可以完成任何要求的数据转换，如：串</a:t>
            </a:r>
            <a:r>
              <a:rPr lang="en-US" altLang="zh-CN" dirty="0"/>
              <a:t>-</a:t>
            </a:r>
            <a:r>
              <a:rPr lang="zh-CN" altLang="en-US" dirty="0"/>
              <a:t>并转换或者并</a:t>
            </a:r>
            <a:r>
              <a:rPr lang="en-US" altLang="zh-CN" dirty="0"/>
              <a:t>-</a:t>
            </a:r>
            <a:r>
              <a:rPr lang="zh-CN" altLang="en-US" dirty="0"/>
              <a:t>串转换等</a:t>
            </a:r>
            <a:endParaRPr lang="en-US" altLang="zh-CN" dirty="0"/>
          </a:p>
          <a:p>
            <a:r>
              <a:rPr lang="zh-CN" altLang="en-US" dirty="0"/>
              <a:t>整理：如，再需要时可以修改字计数器或者当前内存地址寄存器</a:t>
            </a:r>
            <a:endParaRPr lang="en-US" altLang="zh-CN"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28</a:t>
            </a:fld>
            <a:endParaRPr lang="zh-CN" altLang="en-US"/>
          </a:p>
        </p:txBody>
      </p:sp>
    </p:spTree>
    <p:extLst>
      <p:ext uri="{BB962C8B-B14F-4D97-AF65-F5344CB8AC3E}">
        <p14:creationId xmlns:p14="http://schemas.microsoft.com/office/powerpoint/2010/main" val="205070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计数器类比与点名</a:t>
            </a:r>
          </a:p>
        </p:txBody>
      </p:sp>
      <p:sp>
        <p:nvSpPr>
          <p:cNvPr id="4" name="灯片编号占位符 3"/>
          <p:cNvSpPr>
            <a:spLocks noGrp="1"/>
          </p:cNvSpPr>
          <p:nvPr>
            <p:ph type="sldNum" sz="quarter" idx="10"/>
          </p:nvPr>
        </p:nvSpPr>
        <p:spPr/>
        <p:txBody>
          <a:bodyPr/>
          <a:lstStyle/>
          <a:p>
            <a:pPr>
              <a:defRPr/>
            </a:pPr>
            <a:fld id="{93B4FE11-757F-466B-80A5-6BE4E91B6823}" type="slidenum">
              <a:rPr lang="en-US" altLang="zh-CN" smtClean="0"/>
              <a:pPr>
                <a:defRPr/>
              </a:pPr>
              <a:t>34</a:t>
            </a:fld>
            <a:endParaRPr lang="en-US" altLang="zh-CN" dirty="0"/>
          </a:p>
        </p:txBody>
      </p:sp>
    </p:spTree>
    <p:extLst>
      <p:ext uri="{BB962C8B-B14F-4D97-AF65-F5344CB8AC3E}">
        <p14:creationId xmlns:p14="http://schemas.microsoft.com/office/powerpoint/2010/main" val="211805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六、总线系统 </a:t>
            </a:r>
            <a:r>
              <a:rPr lang="en-US" altLang="zh-CN" dirty="0">
                <a:hlinkClick r:id="rId3"/>
              </a:rPr>
              <a:t>- </a:t>
            </a:r>
            <a:r>
              <a:rPr lang="en-US" altLang="zh-CN" dirty="0" err="1">
                <a:hlinkClick r:id="rId3"/>
              </a:rPr>
              <a:t>kingwzun</a:t>
            </a:r>
            <a:r>
              <a:rPr lang="en-US" altLang="zh-CN" dirty="0">
                <a:hlinkClick r:id="rId3"/>
              </a:rPr>
              <a:t> - </a:t>
            </a:r>
            <a:r>
              <a:rPr lang="zh-CN" altLang="en-US" dirty="0">
                <a:hlinkClick r:id="rId3"/>
              </a:rPr>
              <a:t>博客园 </a:t>
            </a:r>
            <a:r>
              <a:rPr lang="en-US" altLang="zh-CN" dirty="0">
                <a:hlinkClick r:id="rId3"/>
              </a:rPr>
              <a:t>(cnblogs.com)</a:t>
            </a:r>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40</a:t>
            </a:fld>
            <a:endParaRPr lang="zh-CN" altLang="en-US"/>
          </a:p>
        </p:txBody>
      </p:sp>
    </p:spTree>
    <p:extLst>
      <p:ext uri="{BB962C8B-B14F-4D97-AF65-F5344CB8AC3E}">
        <p14:creationId xmlns:p14="http://schemas.microsoft.com/office/powerpoint/2010/main" val="802113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计组之总线：</a:t>
            </a:r>
            <a:r>
              <a:rPr lang="en-US" altLang="zh-CN" dirty="0">
                <a:hlinkClick r:id="rId3"/>
              </a:rPr>
              <a:t>3</a:t>
            </a:r>
            <a:r>
              <a:rPr lang="zh-CN" altLang="en-US" dirty="0">
                <a:hlinkClick r:id="rId3"/>
              </a:rPr>
              <a:t>、总线操作和定时</a:t>
            </a:r>
            <a:r>
              <a:rPr lang="en-US" altLang="zh-CN" dirty="0">
                <a:hlinkClick r:id="rId3"/>
              </a:rPr>
              <a:t>(</a:t>
            </a:r>
            <a:r>
              <a:rPr lang="zh-CN" altLang="en-US" dirty="0">
                <a:hlinkClick r:id="rId3"/>
              </a:rPr>
              <a:t>同步定时、异步定时、半同步通信、分离式通信</a:t>
            </a:r>
            <a:r>
              <a:rPr lang="en-US" altLang="zh-CN" dirty="0">
                <a:hlinkClick r:id="rId3"/>
              </a:rPr>
              <a:t>)-CSDN</a:t>
            </a:r>
            <a:r>
              <a:rPr lang="zh-CN" altLang="en-US" dirty="0">
                <a:hlinkClick r:id="rId3"/>
              </a:rPr>
              <a:t>博客</a:t>
            </a:r>
            <a:endParaRPr lang="zh-CN" altLang="en-US" dirty="0"/>
          </a:p>
        </p:txBody>
      </p:sp>
      <p:sp>
        <p:nvSpPr>
          <p:cNvPr id="4" name="灯片编号占位符 3"/>
          <p:cNvSpPr>
            <a:spLocks noGrp="1"/>
          </p:cNvSpPr>
          <p:nvPr>
            <p:ph type="sldNum" sz="quarter" idx="5"/>
          </p:nvPr>
        </p:nvSpPr>
        <p:spPr/>
        <p:txBody>
          <a:bodyPr/>
          <a:lstStyle/>
          <a:p>
            <a:fld id="{73ED1BB1-8964-43B5-A6A0-61A524041C00}" type="slidenum">
              <a:rPr lang="zh-CN" altLang="en-US" smtClean="0"/>
              <a:t>42</a:t>
            </a:fld>
            <a:endParaRPr lang="zh-CN" altLang="en-US"/>
          </a:p>
        </p:txBody>
      </p:sp>
    </p:spTree>
    <p:extLst>
      <p:ext uri="{BB962C8B-B14F-4D97-AF65-F5344CB8AC3E}">
        <p14:creationId xmlns:p14="http://schemas.microsoft.com/office/powerpoint/2010/main" val="1117572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704DD42-E3D5-4C68-9848-A1C6727A7256}" type="slidenum">
              <a:rPr lang="en-US" altLang="zh-CN" smtClean="0">
                <a:latin typeface="Times New Roman" pitchFamily="18" charset="0"/>
              </a:rPr>
              <a:pPr eaLnBrk="1" hangingPunct="1"/>
              <a:t>48</a:t>
            </a:fld>
            <a:endParaRPr lang="en-US" altLang="zh-CN" dirty="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090106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704DD42-E3D5-4C68-9848-A1C6727A7256}" type="slidenum">
              <a:rPr lang="en-US" altLang="zh-CN" smtClean="0">
                <a:latin typeface="Times New Roman" pitchFamily="18" charset="0"/>
              </a:rPr>
              <a:pPr eaLnBrk="1" hangingPunct="1"/>
              <a:t>49</a:t>
            </a:fld>
            <a:endParaRPr lang="en-US" altLang="zh-CN" dirty="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008278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extLst>
        </p:spPr>
      </p:pic>
      <p:grpSp>
        <p:nvGrpSpPr>
          <p:cNvPr id="5"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 name="Rectangle 5"/>
            <p:cNvSpPr>
              <a:spLocks noChangeArrowheads="1"/>
            </p:cNvSpPr>
            <p:nvPr/>
          </p:nvSpPr>
          <p:spPr bwMode="auto">
            <a:xfrm>
              <a:off x="1209675" y="4763"/>
              <a:ext cx="23813" cy="2181225"/>
            </a:xfrm>
            <a:prstGeom prst="rect">
              <a:avLst/>
            </a:prstGeom>
            <a:grpFill/>
            <a:ln>
              <a:noFill/>
            </a:ln>
            <a:extLst>
              <a:ext uri="{91240B29-F687-4f45-9708-019B960494DF}"/>
            </a:extLst>
          </p:spPr>
        </p:sp>
        <p:sp>
          <p:nvSpPr>
            <p:cNvPr id="7"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8"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9" name="Rectangle 8"/>
            <p:cNvSpPr>
              <a:spLocks noChangeArrowheads="1"/>
            </p:cNvSpPr>
            <p:nvPr/>
          </p:nvSpPr>
          <p:spPr bwMode="auto">
            <a:xfrm>
              <a:off x="414338" y="9525"/>
              <a:ext cx="28575" cy="4481513"/>
            </a:xfrm>
            <a:prstGeom prst="rect">
              <a:avLst/>
            </a:prstGeom>
            <a:grpFill/>
            <a:ln>
              <a:noFill/>
            </a:ln>
            <a:extLst>
              <a:ext uri="{91240B29-F687-4f45-9708-019B960494DF}"/>
            </a:extLst>
          </p:spPr>
        </p:sp>
        <p:sp>
          <p:nvSpPr>
            <p:cNvPr id="10"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1"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extLst>
          </p:spPr>
        </p:sp>
        <p:sp>
          <p:nvSpPr>
            <p:cNvPr id="12"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extLst>
          </p:spPr>
        </p:sp>
        <p:sp>
          <p:nvSpPr>
            <p:cNvPr id="13"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14"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extLst>
          </p:spPr>
        </p:sp>
        <p:sp>
          <p:nvSpPr>
            <p:cNvPr id="15"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16"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7"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extLst>
          </p:spPr>
        </p:sp>
        <p:sp>
          <p:nvSpPr>
            <p:cNvPr id="19"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20"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extLst>
          </p:spPr>
        </p:sp>
        <p:sp>
          <p:nvSpPr>
            <p:cNvPr id="21"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2"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3"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extLst>
          </p:spPr>
        </p:sp>
        <p:sp>
          <p:nvSpPr>
            <p:cNvPr id="24"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extLst>
          </p:spPr>
        </p:sp>
        <p:sp>
          <p:nvSpPr>
            <p:cNvPr id="25"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extLst>
          </p:spPr>
        </p:sp>
        <p:sp>
          <p:nvSpPr>
            <p:cNvPr id="26"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extLst>
          </p:spPr>
        </p:sp>
        <p:sp>
          <p:nvSpPr>
            <p:cNvPr id="27"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28"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extLst>
          </p:spPr>
        </p:sp>
        <p:sp>
          <p:nvSpPr>
            <p:cNvPr id="29"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30"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extLst>
          </p:spPr>
        </p:sp>
        <p:sp>
          <p:nvSpPr>
            <p:cNvPr id="31"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2"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extLst>
          </p:spPr>
        </p:sp>
        <p:sp>
          <p:nvSpPr>
            <p:cNvPr id="33"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4" name="Rectangle 33"/>
            <p:cNvSpPr>
              <a:spLocks noChangeArrowheads="1"/>
            </p:cNvSpPr>
            <p:nvPr/>
          </p:nvSpPr>
          <p:spPr bwMode="auto">
            <a:xfrm>
              <a:off x="642938" y="6610350"/>
              <a:ext cx="23813" cy="242888"/>
            </a:xfrm>
            <a:prstGeom prst="rect">
              <a:avLst/>
            </a:prstGeom>
            <a:grpFill/>
            <a:ln>
              <a:noFill/>
            </a:ln>
            <a:extLst>
              <a:ext uri="{91240B29-F687-4f45-9708-019B960494DF}"/>
            </a:extLst>
          </p:spPr>
        </p:sp>
        <p:sp>
          <p:nvSpPr>
            <p:cNvPr id="35"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6"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extLst>
          </p:spPr>
        </p:sp>
        <p:sp>
          <p:nvSpPr>
            <p:cNvPr id="37"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extLst>
          </p:spPr>
        </p:sp>
        <p:sp>
          <p:nvSpPr>
            <p:cNvPr id="38"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extLst>
          </p:spPr>
        </p:sp>
        <p:sp>
          <p:nvSpPr>
            <p:cNvPr id="39"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extLst>
          </p:spPr>
        </p:sp>
        <p:sp>
          <p:nvSpPr>
            <p:cNvPr id="40"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41"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2"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extLst>
          </p:spPr>
        </p:sp>
        <p:sp>
          <p:nvSpPr>
            <p:cNvPr id="43"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extLst>
          </p:spPr>
        </p:sp>
        <p:sp>
          <p:nvSpPr>
            <p:cNvPr id="44"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extLst>
          </p:spPr>
        </p:sp>
        <p:sp>
          <p:nvSpPr>
            <p:cNvPr id="45"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extLst>
          </p:spPr>
        </p:sp>
        <p:sp>
          <p:nvSpPr>
            <p:cNvPr id="46" name="Rectangle 45"/>
            <p:cNvSpPr>
              <a:spLocks noChangeArrowheads="1"/>
            </p:cNvSpPr>
            <p:nvPr/>
          </p:nvSpPr>
          <p:spPr bwMode="auto">
            <a:xfrm>
              <a:off x="1228725" y="4662488"/>
              <a:ext cx="23813" cy="2181225"/>
            </a:xfrm>
            <a:prstGeom prst="rect">
              <a:avLst/>
            </a:prstGeom>
            <a:grpFill/>
            <a:ln>
              <a:noFill/>
            </a:ln>
            <a:extLst>
              <a:ext uri="{91240B29-F687-4f45-9708-019B960494DF}"/>
            </a:extLst>
          </p:spPr>
        </p:sp>
        <p:sp>
          <p:nvSpPr>
            <p:cNvPr id="47"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extLst>
          </p:spPr>
        </p:sp>
        <p:sp>
          <p:nvSpPr>
            <p:cNvPr id="48"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9"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extLst>
          </p:spPr>
        </p:sp>
        <p:sp>
          <p:nvSpPr>
            <p:cNvPr id="50"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extLst>
          </p:spPr>
        </p:sp>
        <p:sp>
          <p:nvSpPr>
            <p:cNvPr id="51"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52"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extLst>
          </p:spPr>
        </p:sp>
        <p:sp>
          <p:nvSpPr>
            <p:cNvPr id="53"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54"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5"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56"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extLst>
          </p:spPr>
        </p:sp>
        <p:sp>
          <p:nvSpPr>
            <p:cNvPr id="57"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sp>
          <p:nvSpPr>
            <p:cNvPr id="58"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extLst>
          </p:spPr>
        </p:sp>
        <p:sp>
          <p:nvSpPr>
            <p:cNvPr id="59"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extLst>
          </p:spPr>
        </p:sp>
      </p:grpSp>
      <p:sp>
        <p:nvSpPr>
          <p:cNvPr id="2" name="Title 1"/>
          <p:cNvSpPr>
            <a:spLocks noGrp="1"/>
          </p:cNvSpPr>
          <p:nvPr>
            <p:ph type="ctrTitle"/>
          </p:nvPr>
        </p:nvSpPr>
        <p:spPr>
          <a:xfrm>
            <a:off x="1900238" y="1122363"/>
            <a:ext cx="6593681" cy="2387600"/>
          </a:xfrm>
        </p:spPr>
        <p:txBody>
          <a:bodyPr anchor="b"/>
          <a:lstStyle>
            <a:lvl1pPr algn="l">
              <a:defRPr sz="4800">
                <a:solidFill>
                  <a:schemeClr val="tx1">
                    <a:lumMod val="95000"/>
                  </a:schemeClr>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900238" y="3602038"/>
            <a:ext cx="6593681" cy="1655762"/>
          </a:xfrm>
        </p:spPr>
        <p:txBody>
          <a:bodyPr/>
          <a:lstStyle>
            <a:lvl1pPr marL="0" indent="0" algn="l">
              <a:buNone/>
              <a:defRPr sz="2000" cap="all" baseline="0">
                <a:solidFill>
                  <a:schemeClr val="tx1">
                    <a:lumMod val="95000"/>
                  </a:schemeClr>
                </a:solidFill>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Tree>
    <p:extLst>
      <p:ext uri="{BB962C8B-B14F-4D97-AF65-F5344CB8AC3E}">
        <p14:creationId xmlns:p14="http://schemas.microsoft.com/office/powerpoint/2010/main" val="399765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defRPr lang="en-US" sz="3200"/>
            </a:lvl1pPr>
          </a:lstStyle>
          <a:p>
            <a:pPr lvl="0"/>
            <a:r>
              <a:rPr lang="zh-CN" altLang="en-US" noProof="0"/>
              <a:t>单击图标添加图片</a:t>
            </a:r>
            <a:endParaRPr lang="en-US" altLang="en-US" noProof="0"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B794A6DC-AA24-4501-B88A-DEA9A32B5049}" type="slidenum">
              <a:rPr lang="en-US"/>
              <a:pPr>
                <a:defRPr/>
              </a:pPr>
              <a:t>‹#›</a:t>
            </a:fld>
            <a:endParaRPr lang="en-US" dirty="0"/>
          </a:p>
        </p:txBody>
      </p:sp>
    </p:spTree>
    <p:extLst>
      <p:ext uri="{BB962C8B-B14F-4D97-AF65-F5344CB8AC3E}">
        <p14:creationId xmlns:p14="http://schemas.microsoft.com/office/powerpoint/2010/main" val="372793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3200"/>
            </a:lvl1pPr>
          </a:lstStyle>
          <a:p>
            <a:pPr lvl="0"/>
            <a:r>
              <a:rPr lang="zh-CN" altLang="en-US" noProof="0"/>
              <a:t>单击图标添加图片</a:t>
            </a:r>
            <a:endParaRPr lang="en-US" altLang="en-US" noProof="0" dirty="0"/>
          </a:p>
        </p:txBody>
      </p:sp>
      <p:sp>
        <p:nvSpPr>
          <p:cNvPr id="4" name="Text Placeholder 3"/>
          <p:cNvSpPr>
            <a:spLocks noGrp="1"/>
          </p:cNvSpPr>
          <p:nvPr>
            <p:ph type="body" sz="half" idx="2"/>
          </p:nvPr>
        </p:nvSpPr>
        <p:spPr>
          <a:xfrm>
            <a:off x="856024" y="5124020"/>
            <a:ext cx="7433144" cy="6824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03907F69-D83C-49B6-AD71-D237FABFD988}" type="slidenum">
              <a:rPr lang="en-US"/>
              <a:pPr>
                <a:defRPr/>
              </a:pPr>
              <a:t>‹#›</a:t>
            </a:fld>
            <a:endParaRPr lang="en-US" dirty="0"/>
          </a:p>
        </p:txBody>
      </p:sp>
    </p:spTree>
    <p:extLst>
      <p:ext uri="{BB962C8B-B14F-4D97-AF65-F5344CB8AC3E}">
        <p14:creationId xmlns:p14="http://schemas.microsoft.com/office/powerpoint/2010/main" val="2894132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56058" y="4419600"/>
            <a:ext cx="7428344" cy="1371599"/>
          </a:xfrm>
        </p:spPr>
        <p:txBody>
          <a:bodyPr anchor="ct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9131836A-CC6E-4B89-983D-AC20C74310C0}" type="slidenum">
              <a:rPr lang="en-US"/>
              <a:pPr>
                <a:defRPr/>
              </a:pPr>
              <a:t>‹#›</a:t>
            </a:fld>
            <a:endParaRPr lang="en-US" dirty="0"/>
          </a:p>
        </p:txBody>
      </p:sp>
    </p:spTree>
    <p:extLst>
      <p:ext uri="{BB962C8B-B14F-4D97-AF65-F5344CB8AC3E}">
        <p14:creationId xmlns:p14="http://schemas.microsoft.com/office/powerpoint/2010/main" val="4168808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5" name="TextBox 51"/>
          <p:cNvSpPr txBox="1"/>
          <p:nvPr/>
        </p:nvSpPr>
        <p:spPr>
          <a:xfrm>
            <a:off x="696913" y="719138"/>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6" name="TextBox 52"/>
          <p:cNvSpPr txBox="1"/>
          <p:nvPr/>
        </p:nvSpPr>
        <p:spPr>
          <a:xfrm>
            <a:off x="7816850" y="2765425"/>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2" name="Title 1"/>
          <p:cNvSpPr>
            <a:spLocks noGrp="1"/>
          </p:cNvSpPr>
          <p:nvPr>
            <p:ph type="title"/>
          </p:nvPr>
        </p:nvSpPr>
        <p:spPr>
          <a:xfrm>
            <a:off x="1084659" y="609600"/>
            <a:ext cx="6977064" cy="2748429"/>
          </a:xfrm>
        </p:spPr>
        <p:txBody>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856058" y="4309919"/>
            <a:ext cx="7429502" cy="1489496"/>
          </a:xfrm>
        </p:spPr>
        <p:txBody>
          <a:bodyPr anchor="ct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Footer Placeholder 5"/>
          <p:cNvSpPr>
            <a:spLocks noGrp="1"/>
          </p:cNvSpPr>
          <p:nvPr>
            <p:ph type="ftr" sz="quarter" idx="15"/>
          </p:nvPr>
        </p:nvSpPr>
        <p:spPr/>
        <p:txBody>
          <a:bodyPr/>
          <a:lstStyle>
            <a:lvl1pPr>
              <a:defRPr/>
            </a:lvl1pPr>
          </a:lstStyle>
          <a:p>
            <a:pPr>
              <a:defRPr/>
            </a:pPr>
            <a:r>
              <a:rPr lang="zh-CN" altLang="en-US"/>
              <a:t>华北电力大学 控制与计算机工程学院 王红 制作</a:t>
            </a:r>
            <a:endParaRPr lang="en-US"/>
          </a:p>
        </p:txBody>
      </p:sp>
      <p:sp>
        <p:nvSpPr>
          <p:cNvPr id="9" name="Slide Number Placeholder 6"/>
          <p:cNvSpPr>
            <a:spLocks noGrp="1"/>
          </p:cNvSpPr>
          <p:nvPr>
            <p:ph type="sldNum" sz="quarter" idx="16"/>
          </p:nvPr>
        </p:nvSpPr>
        <p:spPr/>
        <p:txBody>
          <a:bodyPr/>
          <a:lstStyle>
            <a:lvl1pPr>
              <a:defRPr/>
            </a:lvl1pPr>
          </a:lstStyle>
          <a:p>
            <a:pPr>
              <a:defRPr/>
            </a:pPr>
            <a:fld id="{357841BF-3E36-4B60-AFF0-9F7307724399}" type="slidenum">
              <a:rPr lang="en-US"/>
              <a:pPr>
                <a:defRPr/>
              </a:pPr>
              <a:t>‹#›</a:t>
            </a:fld>
            <a:endParaRPr lang="en-US" dirty="0"/>
          </a:p>
        </p:txBody>
      </p:sp>
    </p:spTree>
    <p:extLst>
      <p:ext uri="{BB962C8B-B14F-4D97-AF65-F5344CB8AC3E}">
        <p14:creationId xmlns:p14="http://schemas.microsoft.com/office/powerpoint/2010/main" val="858055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56023" y="4657655"/>
            <a:ext cx="7428379" cy="1140644"/>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39197A45-DBE2-4B44-A5A8-67C330FA73B6}" type="slidenum">
              <a:rPr lang="en-US"/>
              <a:pPr>
                <a:defRPr/>
              </a:pPr>
              <a:t>‹#›</a:t>
            </a:fld>
            <a:endParaRPr lang="en-US" dirty="0"/>
          </a:p>
        </p:txBody>
      </p:sp>
    </p:spTree>
    <p:extLst>
      <p:ext uri="{BB962C8B-B14F-4D97-AF65-F5344CB8AC3E}">
        <p14:creationId xmlns:p14="http://schemas.microsoft.com/office/powerpoint/2010/main" val="3176487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856059" y="3360263"/>
            <a:ext cx="2396432" cy="2430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3386075" y="3363435"/>
            <a:ext cx="2388958" cy="2430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5889332" y="3360263"/>
            <a:ext cx="2396226" cy="24309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Footer Placeholder 3"/>
          <p:cNvSpPr>
            <a:spLocks noGrp="1"/>
          </p:cNvSpPr>
          <p:nvPr>
            <p:ph type="ftr" sz="quarter" idx="19"/>
          </p:nvPr>
        </p:nvSpPr>
        <p:spPr/>
        <p:txBody>
          <a:bodyPr/>
          <a:lstStyle>
            <a:lvl1pPr>
              <a:defRPr/>
            </a:lvl1pPr>
          </a:lstStyle>
          <a:p>
            <a:pPr>
              <a:defRPr/>
            </a:pPr>
            <a:r>
              <a:rPr lang="zh-CN" altLang="en-US"/>
              <a:t>华北电力大学 控制与计算机工程学院 王红 制作</a:t>
            </a:r>
            <a:endParaRPr lang="en-US"/>
          </a:p>
        </p:txBody>
      </p:sp>
      <p:sp>
        <p:nvSpPr>
          <p:cNvPr id="16" name="Slide Number Placeholder 4"/>
          <p:cNvSpPr>
            <a:spLocks noGrp="1"/>
          </p:cNvSpPr>
          <p:nvPr>
            <p:ph type="sldNum" sz="quarter" idx="20"/>
          </p:nvPr>
        </p:nvSpPr>
        <p:spPr/>
        <p:txBody>
          <a:bodyPr/>
          <a:lstStyle>
            <a:lvl1pPr>
              <a:defRPr/>
            </a:lvl1pPr>
          </a:lstStyle>
          <a:p>
            <a:pPr>
              <a:defRPr/>
            </a:pPr>
            <a:fld id="{179AD7DF-5259-43D3-B702-364D90B48813}" type="slidenum">
              <a:rPr lang="en-US"/>
              <a:pPr>
                <a:defRPr/>
              </a:pPr>
              <a:t>‹#›</a:t>
            </a:fld>
            <a:endParaRPr lang="en-US" dirty="0"/>
          </a:p>
        </p:txBody>
      </p:sp>
    </p:spTree>
    <p:extLst>
      <p:ext uri="{BB962C8B-B14F-4D97-AF65-F5344CB8AC3E}">
        <p14:creationId xmlns:p14="http://schemas.microsoft.com/office/powerpoint/2010/main" val="3064011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zh-CN" altLang="en-US" noProof="0"/>
              <a:t>单击图标添加图片</a:t>
            </a:r>
            <a:endParaRPr lang="en-US" altLang="en-US" noProof="0" dirty="0"/>
          </a:p>
        </p:txBody>
      </p:sp>
      <p:sp>
        <p:nvSpPr>
          <p:cNvPr id="21" name="Text Placeholder 3"/>
          <p:cNvSpPr>
            <a:spLocks noGrp="1"/>
          </p:cNvSpPr>
          <p:nvPr>
            <p:ph type="body" sz="half" idx="18"/>
          </p:nvPr>
        </p:nvSpPr>
        <p:spPr>
          <a:xfrm>
            <a:off x="856060" y="4980859"/>
            <a:ext cx="2396430" cy="81784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zh-CN" altLang="en-US" noProof="0"/>
              <a:t>单击图标添加图片</a:t>
            </a:r>
            <a:endParaRPr lang="en-US" altLang="en-US" noProof="0" dirty="0"/>
          </a:p>
        </p:txBody>
      </p:sp>
      <p:sp>
        <p:nvSpPr>
          <p:cNvPr id="24" name="Text Placeholder 3"/>
          <p:cNvSpPr>
            <a:spLocks noGrp="1"/>
          </p:cNvSpPr>
          <p:nvPr>
            <p:ph type="body" sz="half" idx="19"/>
          </p:nvPr>
        </p:nvSpPr>
        <p:spPr>
          <a:xfrm>
            <a:off x="3365695" y="4980857"/>
            <a:ext cx="2400300" cy="810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1800" dirty="0"/>
            </a:lvl1pPr>
          </a:lstStyle>
          <a:p>
            <a:pPr lvl="0"/>
            <a:r>
              <a:rPr lang="zh-CN" altLang="en-US" noProof="0"/>
              <a:t>单击图标添加图片</a:t>
            </a:r>
            <a:endParaRPr lang="en-US" altLang="en-US" noProof="0" dirty="0"/>
          </a:p>
        </p:txBody>
      </p:sp>
      <p:sp>
        <p:nvSpPr>
          <p:cNvPr id="27" name="Text Placeholder 3"/>
          <p:cNvSpPr>
            <a:spLocks noGrp="1"/>
          </p:cNvSpPr>
          <p:nvPr>
            <p:ph type="body" sz="half" idx="20"/>
          </p:nvPr>
        </p:nvSpPr>
        <p:spPr>
          <a:xfrm>
            <a:off x="5889332" y="4980855"/>
            <a:ext cx="2396226" cy="81034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3" name="Footer Placeholder 3"/>
          <p:cNvSpPr>
            <a:spLocks noGrp="1"/>
          </p:cNvSpPr>
          <p:nvPr>
            <p:ph type="ftr" sz="quarter" idx="24"/>
          </p:nvPr>
        </p:nvSpPr>
        <p:spPr/>
        <p:txBody>
          <a:bodyPr/>
          <a:lstStyle>
            <a:lvl1pPr>
              <a:defRPr cap="all" baseline="0"/>
            </a:lvl1pPr>
          </a:lstStyle>
          <a:p>
            <a:pPr>
              <a:defRPr/>
            </a:pPr>
            <a:r>
              <a:rPr lang="zh-CN" altLang="en-US"/>
              <a:t>华北电力大学 控制与计算机工程学院 王红 制作</a:t>
            </a:r>
            <a:endParaRPr lang="en-US"/>
          </a:p>
        </p:txBody>
      </p:sp>
      <p:sp>
        <p:nvSpPr>
          <p:cNvPr id="14" name="Slide Number Placeholder 4"/>
          <p:cNvSpPr>
            <a:spLocks noGrp="1"/>
          </p:cNvSpPr>
          <p:nvPr>
            <p:ph type="sldNum" sz="quarter" idx="25"/>
          </p:nvPr>
        </p:nvSpPr>
        <p:spPr/>
        <p:txBody>
          <a:bodyPr/>
          <a:lstStyle>
            <a:lvl1pPr>
              <a:defRPr/>
            </a:lvl1pPr>
          </a:lstStyle>
          <a:p>
            <a:pPr>
              <a:defRPr/>
            </a:pPr>
            <a:fld id="{A8527A37-0ADA-42B0-8626-660AFDC2136D}" type="slidenum">
              <a:rPr lang="en-US"/>
              <a:pPr>
                <a:defRPr/>
              </a:pPr>
              <a:t>‹#›</a:t>
            </a:fld>
            <a:endParaRPr lang="en-US" dirty="0"/>
          </a:p>
        </p:txBody>
      </p:sp>
    </p:spTree>
    <p:extLst>
      <p:ext uri="{BB962C8B-B14F-4D97-AF65-F5344CB8AC3E}">
        <p14:creationId xmlns:p14="http://schemas.microsoft.com/office/powerpoint/2010/main" val="225065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6" name="Slide Number Placeholder 5"/>
          <p:cNvSpPr>
            <a:spLocks noGrp="1"/>
          </p:cNvSpPr>
          <p:nvPr>
            <p:ph type="sldNum" sz="quarter" idx="12"/>
          </p:nvPr>
        </p:nvSpPr>
        <p:spPr/>
        <p:txBody>
          <a:bodyPr/>
          <a:lstStyle>
            <a:lvl1pPr>
              <a:defRPr/>
            </a:lvl1pPr>
          </a:lstStyle>
          <a:p>
            <a:pPr>
              <a:defRPr/>
            </a:pPr>
            <a:fld id="{143EF2DA-E2D1-4A24-90F6-03B625D9946A}" type="slidenum">
              <a:rPr lang="en-US"/>
              <a:pPr>
                <a:defRPr/>
              </a:pPr>
              <a:t>‹#›</a:t>
            </a:fld>
            <a:endParaRPr lang="en-US" dirty="0"/>
          </a:p>
        </p:txBody>
      </p:sp>
    </p:spTree>
    <p:extLst>
      <p:ext uri="{BB962C8B-B14F-4D97-AF65-F5344CB8AC3E}">
        <p14:creationId xmlns:p14="http://schemas.microsoft.com/office/powerpoint/2010/main" val="4131952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6" name="Slide Number Placeholder 5"/>
          <p:cNvSpPr>
            <a:spLocks noGrp="1"/>
          </p:cNvSpPr>
          <p:nvPr>
            <p:ph type="sldNum" sz="quarter" idx="12"/>
          </p:nvPr>
        </p:nvSpPr>
        <p:spPr/>
        <p:txBody>
          <a:bodyPr/>
          <a:lstStyle>
            <a:lvl1pPr>
              <a:defRPr/>
            </a:lvl1pPr>
          </a:lstStyle>
          <a:p>
            <a:pPr>
              <a:defRPr/>
            </a:pPr>
            <a:fld id="{3A1204CC-1F20-49DD-92D1-1038735F8525}" type="slidenum">
              <a:rPr lang="en-US"/>
              <a:pPr>
                <a:defRPr/>
              </a:pPr>
              <a:t>‹#›</a:t>
            </a:fld>
            <a:endParaRPr lang="en-US" dirty="0"/>
          </a:p>
        </p:txBody>
      </p:sp>
    </p:spTree>
    <p:extLst>
      <p:ext uri="{BB962C8B-B14F-4D97-AF65-F5344CB8AC3E}">
        <p14:creationId xmlns:p14="http://schemas.microsoft.com/office/powerpoint/2010/main" val="162877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43000" y="6096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1169988" y="19462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32388" y="19462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69988" y="40798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32388" y="4079875"/>
            <a:ext cx="3810000" cy="1981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374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676380" cy="1080000"/>
          </a:xfrm>
        </p:spPr>
        <p:txBody>
          <a:bodyPr/>
          <a:lstStyle/>
          <a:p>
            <a:r>
              <a:rPr lang="zh-CN" altLang="en-US"/>
              <a:t>单击此处编辑母版标题样式</a:t>
            </a:r>
            <a:endParaRPr lang="en-US" dirty="0"/>
          </a:p>
        </p:txBody>
      </p:sp>
      <p:sp>
        <p:nvSpPr>
          <p:cNvPr id="48" name="Content Placeholder 2"/>
          <p:cNvSpPr>
            <a:spLocks noGrp="1"/>
          </p:cNvSpPr>
          <p:nvPr>
            <p:ph idx="1"/>
          </p:nvPr>
        </p:nvSpPr>
        <p:spPr>
          <a:xfrm>
            <a:off x="856060" y="1916832"/>
            <a:ext cx="7676380" cy="4176464"/>
          </a:xfrm>
        </p:spPr>
        <p:txBody>
          <a:bodyPr/>
          <a:lstStyle>
            <a:lvl1pPr marL="288000" indent="-288000">
              <a:spcBef>
                <a:spcPts val="0"/>
              </a:spcBef>
              <a:buClr>
                <a:schemeClr val="accent5">
                  <a:lumMod val="75000"/>
                </a:schemeClr>
              </a:buClr>
              <a:buSzPct val="80000"/>
              <a:buFont typeface="Courier New" panose="02070309020205020404" pitchFamily="49" charset="0"/>
              <a:buChar char="►"/>
              <a:defRPr baseline="0">
                <a:latin typeface="Courier New" panose="02070309020205020404" pitchFamily="49" charset="0"/>
                <a:cs typeface="Courier New" panose="02070309020205020404" pitchFamily="49" charset="0"/>
              </a:defRPr>
            </a:lvl1pPr>
            <a:lvl2pPr marL="685800" indent="-288000">
              <a:spcBef>
                <a:spcPts val="0"/>
              </a:spcBef>
              <a:buClr>
                <a:schemeClr val="bg2">
                  <a:lumMod val="60000"/>
                  <a:lumOff val="40000"/>
                </a:schemeClr>
              </a:buClr>
              <a:buSzPct val="60000"/>
              <a:buFont typeface="Wingdings" panose="05000000000000000000" pitchFamily="2" charset="2"/>
              <a:buChar char="p"/>
              <a:defRPr baseline="0">
                <a:latin typeface="Courier New" panose="02070309020205020404" pitchFamily="49" charset="0"/>
                <a:cs typeface="Courier New" panose="02070309020205020404" pitchFamily="49" charset="0"/>
              </a:defRPr>
            </a:lvl2pPr>
            <a:lvl3pPr marL="1143000" indent="-288000">
              <a:spcBef>
                <a:spcPts val="0"/>
              </a:spcBef>
              <a:buClr>
                <a:schemeClr val="accent5">
                  <a:lumMod val="75000"/>
                </a:schemeClr>
              </a:buClr>
              <a:buSzPct val="80000"/>
              <a:buFont typeface="Wingdings" panose="05000000000000000000" pitchFamily="2" charset="2"/>
              <a:buChar char="l"/>
              <a:defRPr baseline="0">
                <a:latin typeface="Courier New" panose="02070309020205020404" pitchFamily="49" charset="0"/>
                <a:cs typeface="Courier New" panose="02070309020205020404" pitchFamily="49" charset="0"/>
              </a:defRPr>
            </a:lvl3pPr>
            <a:lvl4pPr indent="-288000">
              <a:spcBef>
                <a:spcPts val="0"/>
              </a:spcBef>
              <a:buClr>
                <a:schemeClr val="accent5">
                  <a:lumMod val="75000"/>
                </a:schemeClr>
              </a:buClr>
              <a:defRPr baseline="0">
                <a:solidFill>
                  <a:srgbClr val="183E5B"/>
                </a:solidFill>
                <a:latin typeface="Courier New" panose="02070309020205020404" pitchFamily="49" charset="0"/>
                <a:cs typeface="Courier New" panose="02070309020205020404" pitchFamily="49" charset="0"/>
              </a:defRPr>
            </a:lvl4pPr>
            <a:lvl5pPr indent="-288000">
              <a:spcBef>
                <a:spcPts val="0"/>
              </a:spcBef>
              <a:buClr>
                <a:schemeClr val="accent5">
                  <a:lumMod val="75000"/>
                </a:schemeClr>
              </a:buClr>
              <a:defRPr baseline="0">
                <a:latin typeface="Courier New" panose="02070309020205020404" pitchFamily="49" charset="0"/>
                <a:cs typeface="Courier New" panose="02070309020205020404" pitchFamily="49"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Slide Number Placeholder 5"/>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
        <p:nvSpPr>
          <p:cNvPr id="6"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3429233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内容占位符 5"/>
          <p:cNvSpPr>
            <a:spLocks noGrp="1"/>
          </p:cNvSpPr>
          <p:nvPr>
            <p:ph sz="quarter" idx="12"/>
          </p:nvPr>
        </p:nvSpPr>
        <p:spPr>
          <a:xfrm>
            <a:off x="855663" y="765175"/>
            <a:ext cx="7677150" cy="5327650"/>
          </a:xfrm>
        </p:spPr>
        <p:txBody>
          <a:bodyPr/>
          <a:lstStyle>
            <a:lvl1pPr marL="396875" indent="-457200">
              <a:buClr>
                <a:srgbClr val="0070C0"/>
              </a:buClr>
              <a:buSzPct val="80000"/>
              <a:buFont typeface="Courier New" panose="02070309020205020404" pitchFamily="49" charset="0"/>
              <a:buChar char="►"/>
              <a:defRPr/>
            </a:lvl1pPr>
            <a:lvl2pPr marL="739775" indent="-342900">
              <a:buClr>
                <a:schemeClr val="bg2">
                  <a:lumMod val="60000"/>
                  <a:lumOff val="40000"/>
                </a:schemeClr>
              </a:buClr>
              <a:buSzPct val="60000"/>
              <a:buFont typeface="Wingdings" panose="05000000000000000000" pitchFamily="2" charset="2"/>
              <a:buChar char="p"/>
              <a:defRPr/>
            </a:lvl2pPr>
            <a:lvl3pPr marL="1196975" indent="-342900">
              <a:buClr>
                <a:schemeClr val="accent5">
                  <a:lumMod val="75000"/>
                </a:schemeClr>
              </a:buClr>
              <a:buSzPct val="80000"/>
              <a:buFont typeface="Wingdings" panose="05000000000000000000" pitchFamily="2" charset="2"/>
              <a:buChar char="l"/>
              <a:defRPr/>
            </a:lvl3pPr>
            <a:lvl4pPr>
              <a:buClr>
                <a:schemeClr val="accent5">
                  <a:lumMod val="75000"/>
                </a:schemeClr>
              </a:buClr>
              <a:defRPr/>
            </a:lvl4pPr>
            <a:lvl5pPr marL="2114550" indent="-285750">
              <a:buClr>
                <a:schemeClr val="accent5">
                  <a:lumMod val="75000"/>
                </a:schemeClr>
              </a:buClr>
              <a:buFont typeface="Arial" panose="020B0604020202020204" pitchFamily="34" charset="0"/>
              <a:buChar char="•"/>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a:t>华北电力大学 控制与计算机工程学院 王红 制作</a:t>
            </a:r>
            <a:endParaRPr lang="en-US" dirty="0"/>
          </a:p>
        </p:txBody>
      </p:sp>
      <p:sp>
        <p:nvSpPr>
          <p:cNvPr id="2" name="Slide Number Placeholder 5">
            <a:extLst>
              <a:ext uri="{FF2B5EF4-FFF2-40B4-BE49-F238E27FC236}">
                <a16:creationId xmlns:a16="http://schemas.microsoft.com/office/drawing/2014/main" id="{F8FC4323-99BF-318C-F5C7-C217CC15C807}"/>
              </a:ext>
            </a:extLst>
          </p:cNvPr>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Tree>
    <p:extLst>
      <p:ext uri="{BB962C8B-B14F-4D97-AF65-F5344CB8AC3E}">
        <p14:creationId xmlns:p14="http://schemas.microsoft.com/office/powerpoint/2010/main" val="250061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856058" y="4424362"/>
            <a:ext cx="7429500" cy="1374776"/>
          </a:xfrm>
        </p:spPr>
        <p:txBody>
          <a:bodyPr/>
          <a:lstStyle>
            <a:lvl1pPr marL="0" indent="0">
              <a:buNone/>
              <a:defRPr sz="1800" cap="all" baseline="0">
                <a:solidFill>
                  <a:schemeClr val="bg1">
                    <a:lumMod val="75000"/>
                    <a:lumOff val="2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Tree>
    <p:extLst>
      <p:ext uri="{BB962C8B-B14F-4D97-AF65-F5344CB8AC3E}">
        <p14:creationId xmlns:p14="http://schemas.microsoft.com/office/powerpoint/2010/main" val="338487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56058" y="1700808"/>
            <a:ext cx="3658792" cy="4090392"/>
          </a:xfrm>
        </p:spPr>
        <p:txBody>
          <a:bodyPr/>
          <a:lstStyle>
            <a:lvl1pPr marL="288000" indent="-288000">
              <a:buClr>
                <a:schemeClr val="bg2">
                  <a:lumMod val="60000"/>
                  <a:lumOff val="40000"/>
                </a:schemeClr>
              </a:buClr>
              <a:buSzPct val="60000"/>
              <a:buFont typeface="Wingdings" panose="05000000000000000000" pitchFamily="2" charset="2"/>
              <a:buChar char="p"/>
              <a:defRPr sz="2400"/>
            </a:lvl1pPr>
            <a:lvl2pPr>
              <a:buClr>
                <a:schemeClr val="accent6">
                  <a:lumMod val="75000"/>
                </a:schemeClr>
              </a:buClr>
              <a:defRPr sz="2000"/>
            </a:lvl2pPr>
            <a:lvl3pPr>
              <a:buClr>
                <a:schemeClr val="accent5">
                  <a:lumMod val="75000"/>
                </a:schemeClr>
              </a:buClr>
              <a:defRPr sz="1800"/>
            </a:lvl3pPr>
            <a:lvl4pPr>
              <a:buClr>
                <a:schemeClr val="accent2">
                  <a:lumMod val="75000"/>
                </a:schemeClr>
              </a:buCl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1" y="1700808"/>
            <a:ext cx="3656408" cy="4090392"/>
          </a:xfrm>
        </p:spPr>
        <p:txBody>
          <a:bodyPr/>
          <a:lstStyle>
            <a:lvl1pPr marL="457200" indent="-457200">
              <a:defRPr lang="zh-CN" altLang="en-US" sz="24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1pPr>
            <a:lvl2pPr marL="739775" indent="-342900">
              <a:defRPr lang="zh-CN" altLang="en-US" sz="20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2pPr>
            <a:lvl3pPr marL="1196975" indent="-342900">
              <a:defRPr lang="zh-CN" altLang="en-US" sz="18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3pPr>
            <a:lvl4pPr marL="1600200" indent="-228600">
              <a:defRPr lang="zh-CN" altLang="en-US" sz="1600" b="0" kern="1200" dirty="0">
                <a:solidFill>
                  <a:schemeClr val="bg1"/>
                </a:solidFill>
                <a:latin typeface="微软雅黑" panose="020B0503020204020204" pitchFamily="34" charset="-122"/>
                <a:ea typeface="微软雅黑" panose="020B0503020204020204" pitchFamily="34" charset="-122"/>
                <a:cs typeface="Courier New" panose="02070309020205020404" pitchFamily="49" charset="0"/>
              </a:defRPr>
            </a:lvl4pPr>
            <a:lvl5pPr marL="2057400" indent="-228600">
              <a:defRPr lang="en-US" altLang="en-US" sz="16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5pPr>
          </a:lstStyle>
          <a:p>
            <a:pPr marL="288000" lvl="0" indent="-288000" algn="l" rtl="0" fontAlgn="base">
              <a:lnSpc>
                <a:spcPct val="120000"/>
              </a:lnSpc>
              <a:spcBef>
                <a:spcPts val="1000"/>
              </a:spcBef>
              <a:spcAft>
                <a:spcPct val="0"/>
              </a:spcAft>
              <a:buClr>
                <a:schemeClr val="bg2">
                  <a:lumMod val="60000"/>
                  <a:lumOff val="40000"/>
                </a:schemeClr>
              </a:buClr>
              <a:buSzPct val="60000"/>
              <a:buFont typeface="Wingdings" panose="05000000000000000000" pitchFamily="2" charset="2"/>
              <a:buChar char="p"/>
            </a:pPr>
            <a:r>
              <a:rPr lang="zh-CN" altLang="en-US" dirty="0"/>
              <a:t>编辑母版文本样式</a:t>
            </a:r>
          </a:p>
          <a:p>
            <a:pPr marL="739775" lvl="1" indent="-342900" algn="l" rtl="0" fontAlgn="base">
              <a:lnSpc>
                <a:spcPct val="120000"/>
              </a:lnSpc>
              <a:spcBef>
                <a:spcPts val="500"/>
              </a:spcBef>
              <a:spcAft>
                <a:spcPct val="0"/>
              </a:spcAft>
              <a:buClr>
                <a:schemeClr val="accent6">
                  <a:lumMod val="75000"/>
                </a:schemeClr>
              </a:buClr>
              <a:buSzPct val="125000"/>
              <a:buFont typeface="Arial" panose="020B0604020202020204" pitchFamily="34" charset="0"/>
              <a:buChar char="•"/>
            </a:pPr>
            <a:r>
              <a:rPr lang="zh-CN" altLang="en-US" dirty="0"/>
              <a:t>第二级</a:t>
            </a:r>
          </a:p>
          <a:p>
            <a:pPr marL="1196975" lvl="2" indent="-342900" algn="l" rtl="0" fontAlgn="base">
              <a:lnSpc>
                <a:spcPct val="120000"/>
              </a:lnSpc>
              <a:spcBef>
                <a:spcPts val="500"/>
              </a:spcBef>
              <a:spcAft>
                <a:spcPct val="0"/>
              </a:spcAft>
              <a:buClr>
                <a:schemeClr val="accent5">
                  <a:lumMod val="75000"/>
                </a:schemeClr>
              </a:buClr>
              <a:buSzPct val="125000"/>
              <a:buFont typeface="Arial" panose="020B0604020202020204" pitchFamily="34" charset="0"/>
              <a:buChar char="•"/>
            </a:pPr>
            <a:r>
              <a:rPr lang="zh-CN" altLang="en-US" dirty="0"/>
              <a:t>第三级</a:t>
            </a:r>
          </a:p>
          <a:p>
            <a:pPr marL="1600200" lvl="3" indent="-228600" algn="l" rtl="0" fontAlgn="base">
              <a:lnSpc>
                <a:spcPct val="120000"/>
              </a:lnSpc>
              <a:spcBef>
                <a:spcPts val="500"/>
              </a:spcBef>
              <a:spcAft>
                <a:spcPct val="0"/>
              </a:spcAft>
              <a:buClr>
                <a:schemeClr val="accent2">
                  <a:lumMod val="75000"/>
                </a:schemeClr>
              </a:buClr>
              <a:buSzPct val="125000"/>
              <a:buFont typeface="Arial" panose="020B0604020202020204" pitchFamily="34" charset="0"/>
              <a:buChar char="•"/>
            </a:pPr>
            <a:r>
              <a:rPr lang="zh-CN" altLang="en-US" dirty="0"/>
              <a:t>第四级</a:t>
            </a:r>
          </a:p>
          <a:p>
            <a:pPr marL="2057400" lvl="4" indent="-228600" algn="l" rtl="0" fontAlgn="base">
              <a:lnSpc>
                <a:spcPct val="120000"/>
              </a:lnSpc>
              <a:spcBef>
                <a:spcPts val="500"/>
              </a:spcBef>
              <a:spcAft>
                <a:spcPct val="0"/>
              </a:spcAft>
              <a:buSzPct val="125000"/>
              <a:buFont typeface="Arial" panose="020B0604020202020204" pitchFamily="34" charset="0"/>
              <a:buChar char="•"/>
            </a:pPr>
            <a:r>
              <a:rPr lang="zh-CN" altLang="en-US" dirty="0"/>
              <a:t>第五级</a:t>
            </a:r>
            <a:endParaRPr lang="en-US" dirty="0"/>
          </a:p>
        </p:txBody>
      </p:sp>
      <p:sp>
        <p:nvSpPr>
          <p:cNvPr id="7"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a:t>华北电力大学 控制与计算机工程学院 王红 制作</a:t>
            </a:r>
            <a:endParaRPr lang="en-US" dirty="0"/>
          </a:p>
        </p:txBody>
      </p:sp>
      <p:sp>
        <p:nvSpPr>
          <p:cNvPr id="5" name="Slide Number Placeholder 5">
            <a:extLst>
              <a:ext uri="{FF2B5EF4-FFF2-40B4-BE49-F238E27FC236}">
                <a16:creationId xmlns:a16="http://schemas.microsoft.com/office/drawing/2014/main" id="{4972CA5E-7185-6F4A-B71D-EACE82D37A7D}"/>
              </a:ext>
            </a:extLst>
          </p:cNvPr>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Tree>
    <p:extLst>
      <p:ext uri="{BB962C8B-B14F-4D97-AF65-F5344CB8AC3E}">
        <p14:creationId xmlns:p14="http://schemas.microsoft.com/office/powerpoint/2010/main" val="47862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56058" y="3073398"/>
            <a:ext cx="3658793"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3073398"/>
            <a:ext cx="3656408" cy="271780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0"/>
          </p:nvPr>
        </p:nvSpPr>
        <p:spPr/>
        <p:txBody>
          <a:bodyPr/>
          <a:lstStyle>
            <a:lvl1pPr>
              <a:defRPr/>
            </a:lvl1pPr>
          </a:lstStyle>
          <a:p>
            <a:pPr>
              <a:defRPr/>
            </a:pPr>
            <a:r>
              <a:rPr lang="zh-CN" altLang="en-US"/>
              <a:t>华北电力大学 控制与计算机工程学院 王红 制作</a:t>
            </a:r>
            <a:endParaRPr lang="en-US"/>
          </a:p>
        </p:txBody>
      </p:sp>
      <p:sp>
        <p:nvSpPr>
          <p:cNvPr id="9" name="Slide Number Placeholder 5">
            <a:extLst>
              <a:ext uri="{FF2B5EF4-FFF2-40B4-BE49-F238E27FC236}">
                <a16:creationId xmlns:a16="http://schemas.microsoft.com/office/drawing/2014/main" id="{38BD44F8-3456-73AB-FD98-DC47EEC3C6D8}"/>
              </a:ext>
            </a:extLst>
          </p:cNvPr>
          <p:cNvSpPr>
            <a:spLocks noGrp="1"/>
          </p:cNvSpPr>
          <p:nvPr>
            <p:ph type="sldNum" sz="quarter" idx="11"/>
          </p:nvPr>
        </p:nvSpPr>
        <p:spPr>
          <a:xfrm>
            <a:off x="7810574" y="6376243"/>
            <a:ext cx="577850" cy="365125"/>
          </a:xfrm>
        </p:spPr>
        <p:txBody>
          <a:bodyPr/>
          <a:lstStyle>
            <a:lvl1pPr>
              <a:defRPr/>
            </a:lvl1pPr>
          </a:lstStyle>
          <a:p>
            <a:pPr>
              <a:defRPr/>
            </a:pPr>
            <a:fld id="{168FAD51-4924-4E26-8EE5-0F0F7972BA28}" type="slidenum">
              <a:rPr lang="en-US"/>
              <a:pPr>
                <a:defRPr/>
              </a:pPr>
              <a:t>‹#›</a:t>
            </a:fld>
            <a:endParaRPr lang="en-US" dirty="0"/>
          </a:p>
        </p:txBody>
      </p:sp>
    </p:spTree>
    <p:extLst>
      <p:ext uri="{BB962C8B-B14F-4D97-AF65-F5344CB8AC3E}">
        <p14:creationId xmlns:p14="http://schemas.microsoft.com/office/powerpoint/2010/main" val="2757550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zh-CN" altLang="en-US"/>
              <a:t>华北电力大学 控制与计算机工程学院 王红 制作</a:t>
            </a:r>
            <a:endParaRPr lang="en-US" dirty="0"/>
          </a:p>
        </p:txBody>
      </p:sp>
      <p:sp>
        <p:nvSpPr>
          <p:cNvPr id="4" name="Slide Number Placeholder 5"/>
          <p:cNvSpPr>
            <a:spLocks noGrp="1"/>
          </p:cNvSpPr>
          <p:nvPr>
            <p:ph type="sldNum" sz="quarter" idx="11"/>
          </p:nvPr>
        </p:nvSpPr>
        <p:spPr/>
        <p:txBody>
          <a:bodyPr/>
          <a:lstStyle>
            <a:lvl1pPr>
              <a:defRPr sz="1050"/>
            </a:lvl1pPr>
          </a:lstStyle>
          <a:p>
            <a:pPr>
              <a:defRPr/>
            </a:pPr>
            <a:fld id="{9D35ACE7-19B2-4F54-9048-4DFFEA3E73D5}" type="slidenum">
              <a:rPr lang="en-US" smtClean="0"/>
              <a:pPr>
                <a:defRPr/>
              </a:pPr>
              <a:t>‹#›</a:t>
            </a:fld>
            <a:endParaRPr lang="en-US" dirty="0"/>
          </a:p>
        </p:txBody>
      </p:sp>
    </p:spTree>
    <p:extLst>
      <p:ext uri="{BB962C8B-B14F-4D97-AF65-F5344CB8AC3E}">
        <p14:creationId xmlns:p14="http://schemas.microsoft.com/office/powerpoint/2010/main" val="13270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zh-CN" altLang="en-US"/>
              <a:t>华北电力大学 控制与计算机工程学院 王红 制作</a:t>
            </a:r>
            <a:endParaRPr lang="en-US"/>
          </a:p>
        </p:txBody>
      </p:sp>
      <p:sp>
        <p:nvSpPr>
          <p:cNvPr id="3" name="Slide Number Placeholder 5"/>
          <p:cNvSpPr>
            <a:spLocks noGrp="1"/>
          </p:cNvSpPr>
          <p:nvPr>
            <p:ph type="sldNum" sz="quarter" idx="11"/>
          </p:nvPr>
        </p:nvSpPr>
        <p:spPr/>
        <p:txBody>
          <a:bodyPr/>
          <a:lstStyle>
            <a:lvl1pPr>
              <a:defRPr/>
            </a:lvl1pPr>
          </a:lstStyle>
          <a:p>
            <a:pPr>
              <a:defRPr/>
            </a:pPr>
            <a:fld id="{01923E59-403E-4A68-A698-9F79F8E1FEED}" type="slidenum">
              <a:rPr lang="en-US"/>
              <a:pPr>
                <a:defRPr/>
              </a:pPr>
              <a:t>‹#›</a:t>
            </a:fld>
            <a:endParaRPr lang="en-US" dirty="0"/>
          </a:p>
        </p:txBody>
      </p:sp>
    </p:spTree>
    <p:extLst>
      <p:ext uri="{BB962C8B-B14F-4D97-AF65-F5344CB8AC3E}">
        <p14:creationId xmlns:p14="http://schemas.microsoft.com/office/powerpoint/2010/main" val="270618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6" name="Footer Placeholder 5"/>
          <p:cNvSpPr>
            <a:spLocks noGrp="1"/>
          </p:cNvSpPr>
          <p:nvPr>
            <p:ph type="ftr" sz="quarter" idx="11"/>
          </p:nvPr>
        </p:nvSpPr>
        <p:spPr/>
        <p:txBody>
          <a:bodyPr/>
          <a:lstStyle>
            <a:lvl1pPr>
              <a:defRPr/>
            </a:lvl1pPr>
          </a:lstStyle>
          <a:p>
            <a:pPr>
              <a:defRPr/>
            </a:pPr>
            <a:r>
              <a:rPr lang="zh-CN" altLang="en-US"/>
              <a:t>华北电力大学 控制与计算机工程学院 王红 制作</a:t>
            </a:r>
            <a:endParaRPr lang="en-US"/>
          </a:p>
        </p:txBody>
      </p:sp>
      <p:sp>
        <p:nvSpPr>
          <p:cNvPr id="7" name="Slide Number Placeholder 6"/>
          <p:cNvSpPr>
            <a:spLocks noGrp="1"/>
          </p:cNvSpPr>
          <p:nvPr>
            <p:ph type="sldNum" sz="quarter" idx="12"/>
          </p:nvPr>
        </p:nvSpPr>
        <p:spPr/>
        <p:txBody>
          <a:bodyPr/>
          <a:lstStyle>
            <a:lvl1pPr>
              <a:defRPr/>
            </a:lvl1pPr>
          </a:lstStyle>
          <a:p>
            <a:pPr>
              <a:defRPr/>
            </a:pPr>
            <a:fld id="{EC3ABD5A-D708-4437-942B-85FA433E28F9}" type="slidenum">
              <a:rPr lang="en-US"/>
              <a:pPr>
                <a:defRPr/>
              </a:pPr>
              <a:t>‹#›</a:t>
            </a:fld>
            <a:endParaRPr lang="en-US" dirty="0"/>
          </a:p>
        </p:txBody>
      </p:sp>
    </p:spTree>
    <p:extLst>
      <p:ext uri="{BB962C8B-B14F-4D97-AF65-F5344CB8AC3E}">
        <p14:creationId xmlns:p14="http://schemas.microsoft.com/office/powerpoint/2010/main" val="311429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3554"/>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extLst>
        </p:spPr>
      </p:pic>
      <p:sp>
        <p:nvSpPr>
          <p:cNvPr id="48" name="圆角矩形 47"/>
          <p:cNvSpPr/>
          <p:nvPr/>
        </p:nvSpPr>
        <p:spPr>
          <a:xfrm>
            <a:off x="476250" y="404813"/>
            <a:ext cx="8332788" cy="5864225"/>
          </a:xfrm>
          <a:prstGeom prst="roundRect">
            <a:avLst>
              <a:gd name="adj" fmla="val 2108"/>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1028" name="Group 7"/>
          <p:cNvGrpSpPr>
            <a:grpSpLocks/>
          </p:cNvGrpSpPr>
          <p:nvPr/>
        </p:nvGrpSpPr>
        <p:grpSpPr bwMode="auto">
          <a:xfrm>
            <a:off x="-14288" y="0"/>
            <a:ext cx="9042401" cy="6858000"/>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extLst>
            </p:spPr>
          </p:sp>
        </p:grpSp>
      </p:grpSp>
      <p:sp>
        <p:nvSpPr>
          <p:cNvPr id="5" name="Footer Placeholder 4"/>
          <p:cNvSpPr>
            <a:spLocks noGrp="1"/>
          </p:cNvSpPr>
          <p:nvPr>
            <p:ph type="ftr" sz="quarter" idx="3"/>
          </p:nvPr>
        </p:nvSpPr>
        <p:spPr>
          <a:xfrm>
            <a:off x="1981200" y="6376988"/>
            <a:ext cx="4678363" cy="365125"/>
          </a:xfrm>
          <a:prstGeom prst="rect">
            <a:avLst/>
          </a:prstGeom>
        </p:spPr>
        <p:txBody>
          <a:bodyPr vert="horz" lIns="91440" tIns="45720" rIns="91440" bIns="45720" rtlCol="0" anchor="ctr"/>
          <a:lstStyle>
            <a:lvl1pPr algn="ctr" eaLnBrk="1" hangingPunct="1">
              <a:defRPr sz="1050">
                <a:solidFill>
                  <a:schemeClr val="tx1">
                    <a:tint val="75000"/>
                  </a:schemeClr>
                </a:solidFill>
              </a:defRPr>
            </a:lvl1pPr>
          </a:lstStyle>
          <a:p>
            <a:pPr>
              <a:defRPr/>
            </a:pPr>
            <a:r>
              <a:rPr lang="zh-CN" altLang="en-US"/>
              <a:t>华北电力大学 控制与计算机工程学院 王红 制作</a:t>
            </a:r>
            <a:endParaRPr lang="en-US" dirty="0"/>
          </a:p>
        </p:txBody>
      </p:sp>
      <p:sp>
        <p:nvSpPr>
          <p:cNvPr id="6" name="Slide Number Placeholder 5"/>
          <p:cNvSpPr>
            <a:spLocks noGrp="1"/>
          </p:cNvSpPr>
          <p:nvPr>
            <p:ph type="sldNum" sz="quarter" idx="4"/>
          </p:nvPr>
        </p:nvSpPr>
        <p:spPr>
          <a:xfrm>
            <a:off x="7823200" y="6376988"/>
            <a:ext cx="577850" cy="365125"/>
          </a:xfrm>
          <a:prstGeom prst="rect">
            <a:avLst/>
          </a:prstGeom>
        </p:spPr>
        <p:txBody>
          <a:bodyPr vert="horz" lIns="91440" tIns="45720" rIns="91440" bIns="45720" rtlCol="0" anchor="ctr"/>
          <a:lstStyle>
            <a:lvl1pPr algn="r" eaLnBrk="1" hangingPunct="1">
              <a:defRPr sz="1050">
                <a:solidFill>
                  <a:schemeClr val="tx1">
                    <a:tint val="75000"/>
                  </a:schemeClr>
                </a:solidFill>
                <a:latin typeface="Times New Roman" panose="02020603050405020304" pitchFamily="18" charset="0"/>
                <a:cs typeface="Times New Roman" panose="02020603050405020304" pitchFamily="18" charset="0"/>
              </a:defRPr>
            </a:lvl1pPr>
          </a:lstStyle>
          <a:p>
            <a:pPr>
              <a:defRPr/>
            </a:pPr>
            <a:fld id="{9EA4C471-EE6B-4FC8-9E61-A341FD7B5815}" type="slidenum">
              <a:rPr lang="en-US" smtClean="0"/>
              <a:pPr>
                <a:defRPr/>
              </a:pPr>
              <a:t>‹#›</a:t>
            </a:fld>
            <a:endParaRPr lang="en-US" dirty="0"/>
          </a:p>
        </p:txBody>
      </p:sp>
      <p:sp>
        <p:nvSpPr>
          <p:cNvPr id="2" name="Title Placeholder 1"/>
          <p:cNvSpPr>
            <a:spLocks noGrp="1"/>
          </p:cNvSpPr>
          <p:nvPr>
            <p:ph type="title"/>
          </p:nvPr>
        </p:nvSpPr>
        <p:spPr>
          <a:xfrm>
            <a:off x="855663" y="619125"/>
            <a:ext cx="7616825" cy="1079500"/>
          </a:xfrm>
          <a:prstGeom prst="rect">
            <a:avLst/>
          </a:prstGeom>
          <a:noFill/>
        </p:spPr>
        <p:txBody>
          <a:bodyPr vert="horz" lIns="91440" tIns="45720" rIns="91440" bIns="45720" rtlCol="0" anchor="ctr">
            <a:normAutofit/>
          </a:bodyPr>
          <a:lstStyle/>
          <a:p>
            <a:endParaRPr lang="en-US" dirty="0"/>
          </a:p>
        </p:txBody>
      </p:sp>
      <p:sp>
        <p:nvSpPr>
          <p:cNvPr id="1032" name="Text Placeholder 2"/>
          <p:cNvSpPr>
            <a:spLocks noGrp="1"/>
          </p:cNvSpPr>
          <p:nvPr>
            <p:ph type="body" idx="1"/>
          </p:nvPr>
        </p:nvSpPr>
        <p:spPr bwMode="auto">
          <a:xfrm>
            <a:off x="855663" y="1912938"/>
            <a:ext cx="761682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Tree>
  </p:cSld>
  <p:clrMap bg1="dk1" tx1="lt1" bg2="dk2" tx2="lt2" accent1="accent1" accent2="accent2" accent3="accent3" accent4="accent4" accent5="accent5" accent6="accent6" hlink="hlink" folHlink="folHlink"/>
  <p:sldLayoutIdLst>
    <p:sldLayoutId id="2147483707" r:id="rId1"/>
    <p:sldLayoutId id="2147483708" r:id="rId2"/>
    <p:sldLayoutId id="2147483700" r:id="rId3"/>
    <p:sldLayoutId id="2147483702" r:id="rId4"/>
    <p:sldLayoutId id="2147483703" r:id="rId5"/>
    <p:sldLayoutId id="2147483704" r:id="rId6"/>
    <p:sldLayoutId id="2147483705" r:id="rId7"/>
    <p:sldLayoutId id="2147483706"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Lst>
  <p:hf hdr="0" dt="0"/>
  <p:txStyles>
    <p:titleStyle>
      <a:lvl1pPr algn="l" rtl="0" fontAlgn="base">
        <a:lnSpc>
          <a:spcPct val="90000"/>
        </a:lnSpc>
        <a:spcBef>
          <a:spcPct val="0"/>
        </a:spcBef>
        <a:spcAft>
          <a:spcPct val="0"/>
        </a:spcAft>
        <a:defRPr sz="3600" b="1" kern="1200" cap="all">
          <a:solidFill>
            <a:srgbClr val="262626"/>
          </a:solidFill>
          <a:latin typeface="黑体" panose="02010609060101010101" pitchFamily="49" charset="-122"/>
          <a:ea typeface="黑体" panose="02010609060101010101" pitchFamily="49" charset="-122"/>
          <a:cs typeface="Courier New" panose="02070309020205020404" pitchFamily="49" charset="0"/>
        </a:defRPr>
      </a:lvl1pPr>
      <a:lvl2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2pPr>
      <a:lvl3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3pPr>
      <a:lvl4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4pPr>
      <a:lvl5pPr algn="l" rtl="0" fontAlgn="base">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5pPr>
      <a:lvl6pPr marL="4572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6pPr>
      <a:lvl7pPr marL="9144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7pPr>
      <a:lvl8pPr marL="13716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8pPr>
      <a:lvl9pPr marL="1828800" algn="l" rtl="0" eaLnBrk="1" fontAlgn="base" hangingPunct="1">
        <a:lnSpc>
          <a:spcPct val="90000"/>
        </a:lnSpc>
        <a:spcBef>
          <a:spcPct val="0"/>
        </a:spcBef>
        <a:spcAft>
          <a:spcPct val="0"/>
        </a:spcAft>
        <a:defRPr sz="3600" b="1">
          <a:solidFill>
            <a:srgbClr val="262626"/>
          </a:solidFill>
          <a:latin typeface="黑体" panose="02010609060101010101" pitchFamily="49" charset="-122"/>
          <a:ea typeface="黑体" panose="02010609060101010101" pitchFamily="49" charset="-122"/>
          <a:cs typeface="Courier New" panose="02070309020205020404" pitchFamily="49" charset="0"/>
        </a:defRPr>
      </a:lvl9pPr>
    </p:titleStyle>
    <p:bodyStyle>
      <a:lvl1pPr marL="396875" indent="-457200" algn="l" rtl="0" fontAlgn="base">
        <a:lnSpc>
          <a:spcPct val="120000"/>
        </a:lnSpc>
        <a:spcBef>
          <a:spcPts val="1000"/>
        </a:spcBef>
        <a:spcAft>
          <a:spcPct val="0"/>
        </a:spcAft>
        <a:buSzPct val="125000"/>
        <a:buFont typeface="Arial" panose="020B0604020202020204" pitchFamily="34" charset="0"/>
        <a:buChar char="•"/>
        <a:defRPr lang="zh-CN" altLang="en-US" sz="28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1pPr>
      <a:lvl2pPr marL="739775" indent="-342900" algn="l" rtl="0" fontAlgn="base">
        <a:lnSpc>
          <a:spcPct val="120000"/>
        </a:lnSpc>
        <a:spcBef>
          <a:spcPts val="500"/>
        </a:spcBef>
        <a:spcAft>
          <a:spcPct val="0"/>
        </a:spcAft>
        <a:buSzPct val="125000"/>
        <a:buFont typeface="Arial" panose="020B0604020202020204" pitchFamily="34" charset="0"/>
        <a:buChar char="•"/>
        <a:defRPr lang="zh-CN" altLang="en-US" sz="24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2pPr>
      <a:lvl3pPr marL="1196975" indent="-342900" algn="l" rtl="0" fontAlgn="base">
        <a:lnSpc>
          <a:spcPct val="120000"/>
        </a:lnSpc>
        <a:spcBef>
          <a:spcPts val="500"/>
        </a:spcBef>
        <a:spcAft>
          <a:spcPct val="0"/>
        </a:spcAft>
        <a:buSzPct val="125000"/>
        <a:buFont typeface="Arial" panose="020B0604020202020204" pitchFamily="34" charset="0"/>
        <a:buChar char="•"/>
        <a:defRPr lang="zh-CN" altLang="en-US" sz="2000"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3pPr>
      <a:lvl4pPr marL="1600200" indent="-228600" algn="l" rtl="0" fontAlgn="base">
        <a:lnSpc>
          <a:spcPct val="120000"/>
        </a:lnSpc>
        <a:spcBef>
          <a:spcPts val="500"/>
        </a:spcBef>
        <a:spcAft>
          <a:spcPct val="0"/>
        </a:spcAft>
        <a:buSzPct val="125000"/>
        <a:buFont typeface="Arial" panose="020B0604020202020204" pitchFamily="34" charset="0"/>
        <a:buChar char="•"/>
        <a:defRPr lang="zh-CN" altLang="en-US" b="0" kern="1200" dirty="0">
          <a:solidFill>
            <a:schemeClr val="bg1"/>
          </a:solidFill>
          <a:latin typeface="微软雅黑" panose="020B0503020204020204" pitchFamily="34" charset="-122"/>
          <a:ea typeface="微软雅黑" panose="020B0503020204020204" pitchFamily="34" charset="-122"/>
          <a:cs typeface="Courier New" panose="02070309020205020404" pitchFamily="49" charset="0"/>
        </a:defRPr>
      </a:lvl4pPr>
      <a:lvl5pPr marL="2057400" indent="-228600" algn="l" rtl="0" fontAlgn="base">
        <a:lnSpc>
          <a:spcPct val="120000"/>
        </a:lnSpc>
        <a:spcBef>
          <a:spcPts val="500"/>
        </a:spcBef>
        <a:spcAft>
          <a:spcPct val="0"/>
        </a:spcAft>
        <a:buSzPct val="125000"/>
        <a:buFont typeface="Arial" panose="020B0604020202020204" pitchFamily="34" charset="0"/>
        <a:buChar char="•"/>
        <a:defRPr lang="en-US" altLang="en-US" b="0" kern="1200" dirty="0">
          <a:solidFill>
            <a:srgbClr val="262626"/>
          </a:solidFill>
          <a:latin typeface="微软雅黑" panose="020B0503020204020204" pitchFamily="34" charset="-122"/>
          <a:ea typeface="微软雅黑" panose="020B0503020204020204" pitchFamily="34" charset="-122"/>
          <a:cs typeface="Courier New" panose="02070309020205020404" pitchFamily="49" charset="0"/>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juejin.cn/post/701239553009752474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5.xml"/><Relationship Id="rId7" Type="http://schemas.openxmlformats.org/officeDocument/2006/relationships/image" Target="../media/image4.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6.png"/><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image" Target="../media/image8.png"/><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0.png"/><Relationship Id="rId2" Type="http://schemas.openxmlformats.org/officeDocument/2006/relationships/diagramData" Target="../diagrams/data14.xml"/><Relationship Id="rId1" Type="http://schemas.openxmlformats.org/officeDocument/2006/relationships/slideLayout" Target="../slideLayouts/slideLayout5.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15.png"/><Relationship Id="rId2" Type="http://schemas.openxmlformats.org/officeDocument/2006/relationships/diagramData" Target="../diagrams/data18.xml"/><Relationship Id="rId1" Type="http://schemas.openxmlformats.org/officeDocument/2006/relationships/slideLayout" Target="../slideLayouts/slideLayout5.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15.png"/><Relationship Id="rId2" Type="http://schemas.openxmlformats.org/officeDocument/2006/relationships/diagramData" Target="../diagrams/data19.xml"/><Relationship Id="rId1" Type="http://schemas.openxmlformats.org/officeDocument/2006/relationships/slideLayout" Target="../slideLayouts/slideLayout5.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16.png"/><Relationship Id="rId2" Type="http://schemas.openxmlformats.org/officeDocument/2006/relationships/diagramData" Target="../diagrams/data21.xml"/><Relationship Id="rId1" Type="http://schemas.openxmlformats.org/officeDocument/2006/relationships/slideLayout" Target="../slideLayouts/slideLayout5.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image" Target="../media/image18.png"/><Relationship Id="rId7" Type="http://schemas.openxmlformats.org/officeDocument/2006/relationships/diagramColors" Target="../diagrams/colors2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5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32.xml"/><Relationship Id="rId7" Type="http://schemas.openxmlformats.org/officeDocument/2006/relationships/image" Target="../media/image25.jpe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5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900238" y="1122363"/>
            <a:ext cx="6593681" cy="2387600"/>
          </a:xfrm>
        </p:spPr>
        <p:txBody>
          <a:bodyPr/>
          <a:lstStyle/>
          <a:p>
            <a:r>
              <a:rPr lang="zh-CN" altLang="en-US">
                <a:sym typeface="+mn-lt"/>
              </a:rPr>
              <a:t>第六章  总线系统</a:t>
            </a:r>
          </a:p>
        </p:txBody>
      </p:sp>
      <p:sp>
        <p:nvSpPr>
          <p:cNvPr id="4100" name="Rectangle 3"/>
          <p:cNvSpPr>
            <a:spLocks noGrp="1" noChangeArrowheads="1"/>
          </p:cNvSpPr>
          <p:nvPr>
            <p:ph type="subTitle" idx="1"/>
          </p:nvPr>
        </p:nvSpPr>
        <p:spPr>
          <a:xfrm>
            <a:off x="1900238" y="3602038"/>
            <a:ext cx="6593681" cy="1655762"/>
          </a:xfrm>
        </p:spPr>
        <p:txBody>
          <a:bodyPr/>
          <a:lstStyle/>
          <a:p>
            <a:r>
              <a:rPr lang="en-US" altLang="zh-CN" dirty="0">
                <a:solidFill>
                  <a:srgbClr val="FF0000"/>
                </a:solidFill>
                <a:sym typeface="+mn-lt"/>
              </a:rPr>
              <a:t>6.1 </a:t>
            </a:r>
            <a:r>
              <a:rPr lang="zh-CN" altLang="en-US" dirty="0">
                <a:solidFill>
                  <a:srgbClr val="FF0000"/>
                </a:solidFill>
                <a:sym typeface="+mn-lt"/>
              </a:rPr>
              <a:t>总线的概念和结构形态</a:t>
            </a:r>
          </a:p>
          <a:p>
            <a:r>
              <a:rPr lang="en-US" altLang="zh-CN" dirty="0">
                <a:sym typeface="+mn-lt"/>
              </a:rPr>
              <a:t>6.2 </a:t>
            </a:r>
            <a:r>
              <a:rPr lang="zh-CN" altLang="en-US" dirty="0">
                <a:sym typeface="+mn-lt"/>
              </a:rPr>
              <a:t>总线接口</a:t>
            </a:r>
          </a:p>
          <a:p>
            <a:r>
              <a:rPr lang="en-US" altLang="zh-CN" dirty="0">
                <a:solidFill>
                  <a:srgbClr val="FF0000"/>
                </a:solidFill>
                <a:sym typeface="+mn-lt"/>
              </a:rPr>
              <a:t>6.3 </a:t>
            </a:r>
            <a:r>
              <a:rPr lang="zh-CN" altLang="en-US" dirty="0">
                <a:solidFill>
                  <a:srgbClr val="FF0000"/>
                </a:solidFill>
                <a:sym typeface="+mn-lt"/>
              </a:rPr>
              <a:t>总线仲裁</a:t>
            </a:r>
          </a:p>
          <a:p>
            <a:r>
              <a:rPr lang="en-US" altLang="zh-CN" dirty="0">
                <a:solidFill>
                  <a:schemeClr val="bg1">
                    <a:lumMod val="50000"/>
                    <a:lumOff val="50000"/>
                  </a:schemeClr>
                </a:solidFill>
                <a:sym typeface="+mn-lt"/>
              </a:rPr>
              <a:t>6.4 </a:t>
            </a:r>
            <a:r>
              <a:rPr lang="zh-CN" altLang="en-US" dirty="0">
                <a:solidFill>
                  <a:schemeClr val="bg1">
                    <a:lumMod val="50000"/>
                    <a:lumOff val="50000"/>
                  </a:schemeClr>
                </a:solidFill>
                <a:sym typeface="+mn-lt"/>
              </a:rPr>
              <a:t>总线的定时和数据传送模式</a:t>
            </a:r>
          </a:p>
          <a:p>
            <a:r>
              <a:rPr lang="en-US" altLang="zh-CN" dirty="0">
                <a:solidFill>
                  <a:schemeClr val="bg1">
                    <a:lumMod val="50000"/>
                    <a:lumOff val="50000"/>
                  </a:schemeClr>
                </a:solidFill>
                <a:sym typeface="+mn-lt"/>
              </a:rPr>
              <a:t>6.5 PCI</a:t>
            </a:r>
            <a:r>
              <a:rPr lang="zh-CN" altLang="en-US" dirty="0">
                <a:solidFill>
                  <a:schemeClr val="bg1">
                    <a:lumMod val="50000"/>
                    <a:lumOff val="50000"/>
                  </a:schemeClr>
                </a:solidFill>
                <a:sym typeface="+mn-lt"/>
              </a:rPr>
              <a:t>总线和</a:t>
            </a:r>
            <a:r>
              <a:rPr lang="en-US" altLang="zh-CN" dirty="0">
                <a:solidFill>
                  <a:schemeClr val="bg1">
                    <a:lumMod val="50000"/>
                    <a:lumOff val="50000"/>
                  </a:schemeClr>
                </a:solidFill>
                <a:sym typeface="+mn-lt"/>
              </a:rPr>
              <a:t>PCIe</a:t>
            </a:r>
            <a:r>
              <a:rPr lang="zh-CN" altLang="en-US" dirty="0">
                <a:solidFill>
                  <a:schemeClr val="bg1">
                    <a:lumMod val="50000"/>
                    <a:lumOff val="50000"/>
                  </a:schemeClr>
                </a:solidFill>
                <a:sym typeface="+mn-lt"/>
              </a:rPr>
              <a:t>总线</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lt"/>
              </a:rPr>
              <a:t>常见总线带宽</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1059845770"/>
              </p:ext>
            </p:extLst>
          </p:nvPr>
        </p:nvGraphicFramePr>
        <p:xfrm>
          <a:off x="855663" y="1916113"/>
          <a:ext cx="7677148" cy="3169920"/>
        </p:xfrm>
        <a:graphic>
          <a:graphicData uri="http://schemas.openxmlformats.org/drawingml/2006/table">
            <a:tbl>
              <a:tblPr firstRow="1" bandRow="1">
                <a:tableStyleId>{7DF18680-E054-41AD-8BC1-D1AEF772440D}</a:tableStyleId>
              </a:tblPr>
              <a:tblGrid>
                <a:gridCol w="1363086">
                  <a:extLst>
                    <a:ext uri="{9D8B030D-6E8A-4147-A177-3AD203B41FA5}">
                      <a16:colId xmlns:a16="http://schemas.microsoft.com/office/drawing/2014/main" val="20000"/>
                    </a:ext>
                  </a:extLst>
                </a:gridCol>
                <a:gridCol w="1124709">
                  <a:extLst>
                    <a:ext uri="{9D8B030D-6E8A-4147-A177-3AD203B41FA5}">
                      <a16:colId xmlns:a16="http://schemas.microsoft.com/office/drawing/2014/main" val="20001"/>
                    </a:ext>
                  </a:extLst>
                </a:gridCol>
                <a:gridCol w="1450241">
                  <a:extLst>
                    <a:ext uri="{9D8B030D-6E8A-4147-A177-3AD203B41FA5}">
                      <a16:colId xmlns:a16="http://schemas.microsoft.com/office/drawing/2014/main" val="20002"/>
                    </a:ext>
                  </a:extLst>
                </a:gridCol>
                <a:gridCol w="1588359">
                  <a:extLst>
                    <a:ext uri="{9D8B030D-6E8A-4147-A177-3AD203B41FA5}">
                      <a16:colId xmlns:a16="http://schemas.microsoft.com/office/drawing/2014/main" val="20003"/>
                    </a:ext>
                  </a:extLst>
                </a:gridCol>
                <a:gridCol w="2150753">
                  <a:extLst>
                    <a:ext uri="{9D8B030D-6E8A-4147-A177-3AD203B41FA5}">
                      <a16:colId xmlns:a16="http://schemas.microsoft.com/office/drawing/2014/main" val="20004"/>
                    </a:ext>
                  </a:extLst>
                </a:gridCol>
              </a:tblGrid>
              <a:tr h="117103">
                <a:tc>
                  <a:txBody>
                    <a:bodyPr/>
                    <a:lstStyle/>
                    <a:p>
                      <a:r>
                        <a:rPr lang="zh-CN" altLang="en-US" sz="20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总线名称</a:t>
                      </a:r>
                    </a:p>
                  </a:txBody>
                  <a:tcPr/>
                </a:tc>
                <a:tc>
                  <a:txBody>
                    <a:bodyPr/>
                    <a:lstStyle/>
                    <a:p>
                      <a:r>
                        <a:rPr lang="zh-CN" altLang="en-US" sz="20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时间</a:t>
                      </a:r>
                    </a:p>
                  </a:txBody>
                  <a:tcPr/>
                </a:tc>
                <a:tc>
                  <a:txBody>
                    <a:bodyPr/>
                    <a:lstStyle/>
                    <a:p>
                      <a:r>
                        <a:rPr lang="zh-CN" altLang="en-US" sz="20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位宽 </a:t>
                      </a:r>
                      <a:r>
                        <a:rPr lang="en-US" altLang="zh-CN" sz="20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(bit)</a:t>
                      </a:r>
                      <a:endParaRPr lang="zh-CN" altLang="en-US" sz="20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zh-CN" altLang="en-US" sz="20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频率 </a:t>
                      </a:r>
                      <a:r>
                        <a:rPr lang="en-US" altLang="zh-CN" sz="20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(MHz)</a:t>
                      </a:r>
                      <a:endParaRPr lang="zh-CN" altLang="en-US" sz="20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zh-CN" altLang="en-US" sz="20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带宽 </a:t>
                      </a:r>
                      <a:r>
                        <a:rPr lang="en-US" altLang="zh-CN" sz="20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(MB/s)</a:t>
                      </a:r>
                      <a:endParaRPr lang="zh-CN" altLang="en-US" sz="2000"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extLst>
                  <a:ext uri="{0D108BD9-81ED-4DB2-BD59-A6C34878D82A}">
                    <a16:rowId xmlns:a16="http://schemas.microsoft.com/office/drawing/2014/main" val="10000"/>
                  </a:ext>
                </a:extLst>
              </a:tr>
              <a:tr h="117103">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ISA</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sym typeface="+mn-lt"/>
                        </a:rPr>
                        <a:t>1984</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16</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8.3</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16</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extLst>
                  <a:ext uri="{0D108BD9-81ED-4DB2-BD59-A6C34878D82A}">
                    <a16:rowId xmlns:a16="http://schemas.microsoft.com/office/drawing/2014/main" val="10001"/>
                  </a:ext>
                </a:extLst>
              </a:tr>
              <a:tr h="117103">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EISA</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1988</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32</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16</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64</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extLst>
                  <a:ext uri="{0D108BD9-81ED-4DB2-BD59-A6C34878D82A}">
                    <a16:rowId xmlns:a16="http://schemas.microsoft.com/office/drawing/2014/main" val="10002"/>
                  </a:ext>
                </a:extLst>
              </a:tr>
              <a:tr h="117103">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PCI</a:t>
                      </a: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1991</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32/64</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33</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133/266</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extLst>
                  <a:ext uri="{0D108BD9-81ED-4DB2-BD59-A6C34878D82A}">
                    <a16:rowId xmlns:a16="http://schemas.microsoft.com/office/drawing/2014/main" val="10003"/>
                  </a:ext>
                </a:extLst>
              </a:tr>
              <a:tr h="117103">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AGP 2x</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1997</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64</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66</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528</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extLst>
                  <a:ext uri="{0D108BD9-81ED-4DB2-BD59-A6C34878D82A}">
                    <a16:rowId xmlns:a16="http://schemas.microsoft.com/office/drawing/2014/main" val="10004"/>
                  </a:ext>
                </a:extLst>
              </a:tr>
              <a:tr h="117103">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AGP 8x</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1997</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64</a:t>
                      </a: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66</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528</a:t>
                      </a:r>
                      <a:r>
                        <a:rPr lang="en-US" altLang="zh-CN" sz="2000" b="1" baseline="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000" b="1" baseline="0" dirty="0">
                          <a:latin typeface="Times New Roman" panose="02020603050405020304" pitchFamily="18" charset="0"/>
                          <a:ea typeface="微软雅黑" panose="020B0503020204020204" pitchFamily="34" charset="-122"/>
                          <a:cs typeface="Times New Roman" panose="02020603050405020304" pitchFamily="18" charset="0"/>
                          <a:sym typeface="+mn-lt"/>
                        </a:rPr>
                        <a:t> 4=2112</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extLst>
                  <a:ext uri="{0D108BD9-81ED-4DB2-BD59-A6C34878D82A}">
                    <a16:rowId xmlns:a16="http://schemas.microsoft.com/office/drawing/2014/main" val="10005"/>
                  </a:ext>
                </a:extLst>
              </a:tr>
              <a:tr h="117103">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PCI-X</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1998</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64</a:t>
                      </a: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133</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lt"/>
                        </a:rPr>
                        <a:t>1056</a:t>
                      </a:r>
                      <a:endPar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extLst>
                  <a:ext uri="{0D108BD9-81ED-4DB2-BD59-A6C34878D82A}">
                    <a16:rowId xmlns:a16="http://schemas.microsoft.com/office/drawing/2014/main" val="10006"/>
                  </a:ext>
                </a:extLst>
              </a:tr>
              <a:tr h="117103">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PCI-E x16</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lt"/>
                        </a:rPr>
                        <a:t>2004</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64</a:t>
                      </a: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2500</a:t>
                      </a:r>
                      <a:endPar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tc>
                  <a:txBody>
                    <a:bodyPr/>
                    <a:lstStyle/>
                    <a:p>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rPr>
                        <a:t>5000</a:t>
                      </a:r>
                      <a:endPar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txBody>
                  <a:tcPr/>
                </a:tc>
                <a:extLst>
                  <a:ext uri="{0D108BD9-81ED-4DB2-BD59-A6C34878D82A}">
                    <a16:rowId xmlns:a16="http://schemas.microsoft.com/office/drawing/2014/main" val="10007"/>
                  </a:ext>
                </a:extLst>
              </a:tr>
            </a:tbl>
          </a:graphicData>
        </a:graphic>
      </p:graphicFrame>
      <p:sp>
        <p:nvSpPr>
          <p:cNvPr id="7" name="灯片编号占位符 6">
            <a:extLst>
              <a:ext uri="{FF2B5EF4-FFF2-40B4-BE49-F238E27FC236}">
                <a16:creationId xmlns:a16="http://schemas.microsoft.com/office/drawing/2014/main" id="{95B1FB6A-4A39-EED7-744D-53879E464A71}"/>
              </a:ext>
            </a:extLst>
          </p:cNvPr>
          <p:cNvSpPr>
            <a:spLocks noGrp="1"/>
          </p:cNvSpPr>
          <p:nvPr>
            <p:ph type="sldNum" sz="quarter" idx="11"/>
          </p:nvPr>
        </p:nvSpPr>
        <p:spPr/>
        <p:txBody>
          <a:bodyPr/>
          <a:lstStyle/>
          <a:p>
            <a:pPr>
              <a:defRPr/>
            </a:pPr>
            <a:fld id="{168FAD51-4924-4E26-8EE5-0F0F7972BA28}" type="slidenum">
              <a:rPr lang="en-US" smtClean="0"/>
              <a:pPr>
                <a:defRPr/>
              </a:pPr>
              <a:t>10</a:t>
            </a:fld>
            <a:endParaRPr lang="en-US" dirty="0"/>
          </a:p>
        </p:txBody>
      </p:sp>
      <p:sp>
        <p:nvSpPr>
          <p:cNvPr id="3" name="页脚占位符 2">
            <a:extLst>
              <a:ext uri="{FF2B5EF4-FFF2-40B4-BE49-F238E27FC236}">
                <a16:creationId xmlns:a16="http://schemas.microsoft.com/office/drawing/2014/main" id="{8C4BB281-4D38-ACB6-9631-6EFA9F0A197A}"/>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10" name="矩形 9">
            <a:extLst>
              <a:ext uri="{FF2B5EF4-FFF2-40B4-BE49-F238E27FC236}">
                <a16:creationId xmlns:a16="http://schemas.microsoft.com/office/drawing/2014/main" id="{E5454F41-0A7A-4233-1A89-0289708B5ACC}"/>
              </a:ext>
            </a:extLst>
          </p:cNvPr>
          <p:cNvSpPr/>
          <p:nvPr/>
        </p:nvSpPr>
        <p:spPr>
          <a:xfrm>
            <a:off x="1260352" y="5301280"/>
            <a:ext cx="6480000" cy="648000"/>
          </a:xfrm>
          <a:prstGeom prst="rect">
            <a:avLst/>
          </a:prstGeom>
          <a:solidFill>
            <a:srgbClr val="FFC000"/>
          </a:solidFill>
          <a:ln w="28575">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0" tIns="36000" rIns="72000" bIns="36000" rtlCol="0" anchor="ctr"/>
          <a:lstStyle/>
          <a:p>
            <a:pPr indent="288000"/>
            <a:r>
              <a:rPr lang="zh-CN" altLang="en-US" sz="1600" b="1" dirty="0">
                <a:solidFill>
                  <a:schemeClr val="bg1"/>
                </a:solidFill>
                <a:latin typeface="微软雅黑" panose="020B0503020204020204" pitchFamily="34" charset="-122"/>
                <a:ea typeface="微软雅黑" panose="020B0503020204020204" pitchFamily="34" charset="-122"/>
              </a:rPr>
              <a:t>扩展阅读：</a:t>
            </a:r>
            <a:r>
              <a:rPr lang="zh-CN" altLang="en-US" sz="1600" dirty="0">
                <a:solidFill>
                  <a:schemeClr val="bg1"/>
                </a:solidFill>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一文读懂计算机系统中常见的带宽</a:t>
            </a:r>
            <a:r>
              <a:rPr lang="en-US" altLang="zh-CN" sz="1600" i="0" dirty="0">
                <a:solidFill>
                  <a:schemeClr val="bg1"/>
                </a:solidFill>
                <a:effectLst/>
                <a:latin typeface="微软雅黑" panose="020B0503020204020204" pitchFamily="34" charset="-122"/>
                <a:ea typeface="微软雅黑" panose="020B0503020204020204" pitchFamily="34" charset="-122"/>
              </a:rPr>
              <a:t> </a:t>
            </a:r>
          </a:p>
        </p:txBody>
      </p:sp>
      <p:pic>
        <p:nvPicPr>
          <p:cNvPr id="11" name="Picture 4">
            <a:extLst>
              <a:ext uri="{FF2B5EF4-FFF2-40B4-BE49-F238E27FC236}">
                <a16:creationId xmlns:a16="http://schemas.microsoft.com/office/drawing/2014/main" id="{1769D86B-FB35-1295-E328-721C17B1BA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88" y="5445336"/>
            <a:ext cx="360000"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94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755EC-0D5A-6B9E-C9AE-5575A16DA9CE}"/>
              </a:ext>
            </a:extLst>
          </p:cNvPr>
          <p:cNvSpPr>
            <a:spLocks noGrp="1"/>
          </p:cNvSpPr>
          <p:nvPr>
            <p:ph type="title"/>
          </p:nvPr>
        </p:nvSpPr>
        <p:spPr>
          <a:xfrm>
            <a:off x="856058" y="1419227"/>
            <a:ext cx="7429500" cy="2852737"/>
          </a:xfrm>
        </p:spPr>
        <p:txBody>
          <a:bodyPr/>
          <a:lstStyle/>
          <a:p>
            <a:r>
              <a:rPr lang="en-US" altLang="zh-CN" dirty="0">
                <a:sym typeface="+mn-lt"/>
              </a:rPr>
              <a:t>6.1.2 </a:t>
            </a:r>
            <a:r>
              <a:rPr lang="zh-CN" altLang="en-US" dirty="0">
                <a:sym typeface="+mn-lt"/>
              </a:rPr>
              <a:t>总线的连接方式 </a:t>
            </a:r>
            <a:endParaRPr lang="zh-CN" altLang="en-US" dirty="0"/>
          </a:p>
        </p:txBody>
      </p:sp>
      <p:sp>
        <p:nvSpPr>
          <p:cNvPr id="5" name="文本占位符 4">
            <a:extLst>
              <a:ext uri="{FF2B5EF4-FFF2-40B4-BE49-F238E27FC236}">
                <a16:creationId xmlns:a16="http://schemas.microsoft.com/office/drawing/2014/main" id="{579CE56F-BACD-A474-AA58-797E51383383}"/>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4618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47A0036-1CBA-3774-21E3-A7B1E0B28D7D}"/>
              </a:ext>
            </a:extLst>
          </p:cNvPr>
          <p:cNvSpPr>
            <a:spLocks noGrp="1"/>
          </p:cNvSpPr>
          <p:nvPr>
            <p:ph type="title"/>
          </p:nvPr>
        </p:nvSpPr>
        <p:spPr>
          <a:xfrm>
            <a:off x="856060" y="618518"/>
            <a:ext cx="7676380" cy="1080000"/>
          </a:xfrm>
        </p:spPr>
        <p:txBody>
          <a:bodyPr/>
          <a:lstStyle/>
          <a:p>
            <a:r>
              <a:rPr lang="zh-CN" altLang="en-US" dirty="0">
                <a:sym typeface="+mn-lt"/>
              </a:rPr>
              <a:t>适配器</a:t>
            </a:r>
            <a:r>
              <a:rPr lang="en-US" altLang="zh-CN" dirty="0">
                <a:sym typeface="+mn-lt"/>
              </a:rPr>
              <a:t>(adapter)</a:t>
            </a:r>
            <a:endParaRPr lang="zh-CN" altLang="en-US" dirty="0"/>
          </a:p>
        </p:txBody>
      </p:sp>
      <p:graphicFrame>
        <p:nvGraphicFramePr>
          <p:cNvPr id="4" name="内容占位符 3">
            <a:extLst>
              <a:ext uri="{FF2B5EF4-FFF2-40B4-BE49-F238E27FC236}">
                <a16:creationId xmlns:a16="http://schemas.microsoft.com/office/drawing/2014/main" id="{11C160A7-CFD3-2E23-8AE9-E2CC3660CBB7}"/>
              </a:ext>
            </a:extLst>
          </p:cNvPr>
          <p:cNvGraphicFramePr>
            <a:graphicFrameLocks noGrp="1"/>
          </p:cNvGraphicFramePr>
          <p:nvPr>
            <p:ph idx="1"/>
            <p:extLst>
              <p:ext uri="{D42A27DB-BD31-4B8C-83A1-F6EECF244321}">
                <p14:modId xmlns:p14="http://schemas.microsoft.com/office/powerpoint/2010/main" val="2830180164"/>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Display adapter dictionary definition | display adapter defined">
            <a:extLst>
              <a:ext uri="{FF2B5EF4-FFF2-40B4-BE49-F238E27FC236}">
                <a16:creationId xmlns:a16="http://schemas.microsoft.com/office/drawing/2014/main" id="{8D21552E-1271-4FFA-BF69-8D0E5EFFC4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0272" y="3861048"/>
            <a:ext cx="1479720" cy="116389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mazon.com: TP-Link 10/100/1000Mbps Gigabit Ethernet PCI Express ...">
            <a:extLst>
              <a:ext uri="{FF2B5EF4-FFF2-40B4-BE49-F238E27FC236}">
                <a16:creationId xmlns:a16="http://schemas.microsoft.com/office/drawing/2014/main" id="{6F781681-2255-4E9D-A284-7E27CAA23C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4797152"/>
            <a:ext cx="2016224" cy="1046886"/>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2C238E9A-4237-56C1-8192-56589F87FFF5}"/>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CEDDFB61-0E75-EE2B-0F14-3B309D7984D3}"/>
              </a:ext>
            </a:extLst>
          </p:cNvPr>
          <p:cNvSpPr>
            <a:spLocks noGrp="1"/>
          </p:cNvSpPr>
          <p:nvPr>
            <p:ph type="sldNum" sz="quarter" idx="11"/>
          </p:nvPr>
        </p:nvSpPr>
        <p:spPr/>
        <p:txBody>
          <a:bodyPr/>
          <a:lstStyle/>
          <a:p>
            <a:pPr>
              <a:defRPr/>
            </a:pPr>
            <a:fld id="{168FAD51-4924-4E26-8EE5-0F0F7972BA28}"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457D838-42B7-D3D3-C363-907DE722041B}"/>
              </a:ext>
            </a:extLst>
          </p:cNvPr>
          <p:cNvSpPr>
            <a:spLocks noGrp="1"/>
          </p:cNvSpPr>
          <p:nvPr>
            <p:ph type="title"/>
          </p:nvPr>
        </p:nvSpPr>
        <p:spPr/>
        <p:txBody>
          <a:bodyPr/>
          <a:lstStyle/>
          <a:p>
            <a:endParaRPr lang="zh-CN" altLang="en-US"/>
          </a:p>
        </p:txBody>
      </p:sp>
      <p:sp>
        <p:nvSpPr>
          <p:cNvPr id="10243" name="Rectangle 3"/>
          <p:cNvSpPr>
            <a:spLocks noGrp="1" noChangeArrowheads="1"/>
          </p:cNvSpPr>
          <p:nvPr>
            <p:ph idx="1"/>
          </p:nvPr>
        </p:nvSpPr>
        <p:spPr>
          <a:xfrm>
            <a:off x="856060" y="1916832"/>
            <a:ext cx="7676380" cy="4176464"/>
          </a:xfrm>
        </p:spPr>
        <p:txBody>
          <a:bodyPr/>
          <a:lstStyle/>
          <a:p>
            <a:r>
              <a:rPr lang="zh-CN" altLang="en-US" dirty="0">
                <a:sym typeface="+mn-lt"/>
              </a:rPr>
              <a:t>总线影响计算机系统性能</a:t>
            </a:r>
            <a:endParaRPr lang="en-US" altLang="zh-CN" dirty="0">
              <a:sym typeface="+mn-lt"/>
            </a:endParaRPr>
          </a:p>
          <a:p>
            <a:r>
              <a:rPr lang="zh-CN" altLang="en-US" b="1" dirty="0">
                <a:sym typeface="+mn-lt"/>
              </a:rPr>
              <a:t>单机系统</a:t>
            </a:r>
            <a:r>
              <a:rPr lang="en-US" altLang="zh-CN" b="1" dirty="0">
                <a:sym typeface="+mn-lt"/>
              </a:rPr>
              <a:t>(</a:t>
            </a:r>
            <a:r>
              <a:rPr lang="zh-CN" altLang="en-US" b="1" dirty="0">
                <a:sym typeface="+mn-lt"/>
              </a:rPr>
              <a:t>单处理器计算机</a:t>
            </a:r>
            <a:r>
              <a:rPr lang="en-US" altLang="zh-CN" b="1" dirty="0">
                <a:sym typeface="+mn-lt"/>
              </a:rPr>
              <a:t>)</a:t>
            </a:r>
            <a:r>
              <a:rPr lang="zh-CN" altLang="en-US" dirty="0">
                <a:sym typeface="+mn-lt"/>
              </a:rPr>
              <a:t>中采用的总线结构有两种基本类型</a:t>
            </a:r>
          </a:p>
        </p:txBody>
      </p:sp>
      <p:graphicFrame>
        <p:nvGraphicFramePr>
          <p:cNvPr id="2" name="图示 1">
            <a:extLst>
              <a:ext uri="{FF2B5EF4-FFF2-40B4-BE49-F238E27FC236}">
                <a16:creationId xmlns:a16="http://schemas.microsoft.com/office/drawing/2014/main" id="{F1D02D43-73C0-6B65-1818-73B365D3E121}"/>
              </a:ext>
            </a:extLst>
          </p:cNvPr>
          <p:cNvGraphicFramePr/>
          <p:nvPr>
            <p:extLst>
              <p:ext uri="{D42A27DB-BD31-4B8C-83A1-F6EECF244321}">
                <p14:modId xmlns:p14="http://schemas.microsoft.com/office/powerpoint/2010/main" val="135230072"/>
              </p:ext>
            </p:extLst>
          </p:nvPr>
        </p:nvGraphicFramePr>
        <p:xfrm>
          <a:off x="1524000" y="3501008"/>
          <a:ext cx="6096000" cy="1959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页脚占位符 3">
            <a:extLst>
              <a:ext uri="{FF2B5EF4-FFF2-40B4-BE49-F238E27FC236}">
                <a16:creationId xmlns:a16="http://schemas.microsoft.com/office/drawing/2014/main" id="{A8512AFF-5D59-D383-DE74-7D5509DADE7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83758F7C-6F8C-12F0-DB51-02C932B468AF}"/>
              </a:ext>
            </a:extLst>
          </p:cNvPr>
          <p:cNvSpPr>
            <a:spLocks noGrp="1"/>
          </p:cNvSpPr>
          <p:nvPr>
            <p:ph type="sldNum" sz="quarter" idx="11"/>
          </p:nvPr>
        </p:nvSpPr>
        <p:spPr/>
        <p:txBody>
          <a:bodyPr/>
          <a:lstStyle/>
          <a:p>
            <a:pPr>
              <a:defRPr/>
            </a:pPr>
            <a:fld id="{168FAD51-4924-4E26-8EE5-0F0F7972BA28}" type="slidenum">
              <a:rPr lang="en-US" smtClean="0"/>
              <a:pPr>
                <a:defRPr/>
              </a:pPr>
              <a:t>13</a:t>
            </a:fld>
            <a:endParaRPr lang="en-US" dirty="0"/>
          </a:p>
        </p:txBody>
      </p:sp>
    </p:spTree>
    <p:extLst>
      <p:ext uri="{BB962C8B-B14F-4D97-AF65-F5344CB8AC3E}">
        <p14:creationId xmlns:p14="http://schemas.microsoft.com/office/powerpoint/2010/main" val="90043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zh-CN" dirty="0">
                <a:sym typeface="+mn-lt"/>
              </a:rPr>
              <a:t>1.</a:t>
            </a:r>
            <a:r>
              <a:rPr lang="zh-CN" altLang="en-US" dirty="0">
                <a:sym typeface="+mn-lt"/>
              </a:rPr>
              <a:t>单总线结构</a:t>
            </a:r>
          </a:p>
        </p:txBody>
      </p:sp>
      <p:graphicFrame>
        <p:nvGraphicFramePr>
          <p:cNvPr id="6" name="内容占位符 5">
            <a:extLst>
              <a:ext uri="{FF2B5EF4-FFF2-40B4-BE49-F238E27FC236}">
                <a16:creationId xmlns:a16="http://schemas.microsoft.com/office/drawing/2014/main" id="{AE596FCC-BD4C-6D36-7329-37FFB6E09CD9}"/>
              </a:ext>
            </a:extLst>
          </p:cNvPr>
          <p:cNvGraphicFramePr>
            <a:graphicFrameLocks noGrp="1"/>
          </p:cNvGraphicFramePr>
          <p:nvPr>
            <p:ph sz="half" idx="1"/>
            <p:extLst>
              <p:ext uri="{D42A27DB-BD31-4B8C-83A1-F6EECF244321}">
                <p14:modId xmlns:p14="http://schemas.microsoft.com/office/powerpoint/2010/main" val="2460373618"/>
              </p:ext>
            </p:extLst>
          </p:nvPr>
        </p:nvGraphicFramePr>
        <p:xfrm>
          <a:off x="855663" y="1700213"/>
          <a:ext cx="3659187" cy="409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4">
            <a:extLst>
              <a:ext uri="{FF2B5EF4-FFF2-40B4-BE49-F238E27FC236}">
                <a16:creationId xmlns:a16="http://schemas.microsoft.com/office/drawing/2014/main" id="{AB0EC99C-AE2A-5069-6BBE-8430CCB5EF12}"/>
              </a:ext>
            </a:extLst>
          </p:cNvPr>
          <p:cNvPicPr>
            <a:picLocks noGrp="1" noChangeAspect="1" noChangeArrowheads="1"/>
          </p:cNvPicPr>
          <p:nvPr>
            <p:ph sz="half" idx="2"/>
          </p:nvPr>
        </p:nvPicPr>
        <p:blipFill rotWithShape="1">
          <a:blip r:embed="rId7">
            <a:extLst>
              <a:ext uri="{28A0092B-C50C-407E-A947-70E740481C1C}">
                <a14:useLocalDpi xmlns:a14="http://schemas.microsoft.com/office/drawing/2010/main" val="0"/>
              </a:ext>
            </a:extLst>
          </a:blip>
          <a:srcRect b="36063"/>
          <a:stretch/>
        </p:blipFill>
        <p:spPr bwMode="auto">
          <a:xfrm>
            <a:off x="4629150" y="2886551"/>
            <a:ext cx="3656013" cy="171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页脚占位符 2">
            <a:extLst>
              <a:ext uri="{FF2B5EF4-FFF2-40B4-BE49-F238E27FC236}">
                <a16:creationId xmlns:a16="http://schemas.microsoft.com/office/drawing/2014/main" id="{AEC8A13B-235C-D606-8968-7FB9520B0F5F}"/>
              </a:ext>
            </a:extLst>
          </p:cNvPr>
          <p:cNvSpPr>
            <a:spLocks noGrp="1"/>
          </p:cNvSpPr>
          <p:nvPr>
            <p:ph type="ftr" sz="quarter" idx="3"/>
          </p:nvPr>
        </p:nvSpPr>
        <p:spPr/>
        <p:txBody>
          <a:bodyPr/>
          <a:lstStyle/>
          <a:p>
            <a:pPr>
              <a:defRPr/>
            </a:pPr>
            <a:r>
              <a:rPr lang="zh-CN" altLang="en-US" dirty="0"/>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F65EE037-9860-5B7C-B1FA-1B512F8C3265}"/>
              </a:ext>
            </a:extLst>
          </p:cNvPr>
          <p:cNvSpPr>
            <a:spLocks noGrp="1"/>
          </p:cNvSpPr>
          <p:nvPr>
            <p:ph type="sldNum" sz="quarter" idx="11"/>
          </p:nvPr>
        </p:nvSpPr>
        <p:spPr/>
        <p:txBody>
          <a:bodyPr/>
          <a:lstStyle/>
          <a:p>
            <a:pPr>
              <a:defRPr/>
            </a:pPr>
            <a:fld id="{168FAD51-4924-4E26-8EE5-0F0F7972BA28}" type="slidenum">
              <a:rPr lang="en-US" smtClean="0"/>
              <a:pPr>
                <a:defRPr/>
              </a:pPr>
              <a:t>14</a:t>
            </a:fld>
            <a:endParaRPr lang="en-US" dirty="0"/>
          </a:p>
        </p:txBody>
      </p:sp>
    </p:spTree>
    <p:extLst>
      <p:ext uri="{BB962C8B-B14F-4D97-AF65-F5344CB8AC3E}">
        <p14:creationId xmlns:p14="http://schemas.microsoft.com/office/powerpoint/2010/main" val="421119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855663" y="619125"/>
            <a:ext cx="7616825" cy="1079500"/>
          </a:xfrm>
        </p:spPr>
        <p:txBody>
          <a:bodyPr/>
          <a:lstStyle/>
          <a:p>
            <a:r>
              <a:rPr lang="en-US" altLang="zh-CN" dirty="0">
                <a:sym typeface="+mn-lt"/>
              </a:rPr>
              <a:t>2.</a:t>
            </a:r>
            <a:r>
              <a:rPr lang="zh-CN" altLang="en-US" dirty="0">
                <a:sym typeface="+mn-lt"/>
              </a:rPr>
              <a:t>多总线结构</a:t>
            </a:r>
            <a:endParaRPr lang="en-US" altLang="zh-CN" dirty="0">
              <a:sym typeface="+mn-lt"/>
            </a:endParaRPr>
          </a:p>
        </p:txBody>
      </p:sp>
      <p:graphicFrame>
        <p:nvGraphicFramePr>
          <p:cNvPr id="6" name="内容占位符 5">
            <a:extLst>
              <a:ext uri="{FF2B5EF4-FFF2-40B4-BE49-F238E27FC236}">
                <a16:creationId xmlns:a16="http://schemas.microsoft.com/office/drawing/2014/main" id="{66548B6D-9ECA-30BF-8345-399944E2ED49}"/>
              </a:ext>
            </a:extLst>
          </p:cNvPr>
          <p:cNvGraphicFramePr>
            <a:graphicFrameLocks noGrp="1"/>
          </p:cNvGraphicFramePr>
          <p:nvPr>
            <p:ph sz="half" idx="1"/>
            <p:extLst>
              <p:ext uri="{D42A27DB-BD31-4B8C-83A1-F6EECF244321}">
                <p14:modId xmlns:p14="http://schemas.microsoft.com/office/powerpoint/2010/main" val="2380825353"/>
              </p:ext>
            </p:extLst>
          </p:nvPr>
        </p:nvGraphicFramePr>
        <p:xfrm>
          <a:off x="855663" y="1700213"/>
          <a:ext cx="3659187" cy="4090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4" descr="6a2">
            <a:extLst>
              <a:ext uri="{FF2B5EF4-FFF2-40B4-BE49-F238E27FC236}">
                <a16:creationId xmlns:a16="http://schemas.microsoft.com/office/drawing/2014/main" id="{CCA5D180-92D4-FC06-8680-469F6341AB70}"/>
              </a:ext>
            </a:extLst>
          </p:cNvPr>
          <p:cNvPicPr>
            <a:picLocks noGrp="1" noChangeAspect="1" noChangeArrowheads="1"/>
          </p:cNvPicPr>
          <p:nvPr>
            <p:ph sz="half" idx="2"/>
          </p:nvPr>
        </p:nvPicPr>
        <p:blipFill>
          <a:blip r:embed="rId8" cstate="print">
            <a:extLst>
              <a:ext uri="{28A0092B-C50C-407E-A947-70E740481C1C}">
                <a14:useLocalDpi xmlns:a14="http://schemas.microsoft.com/office/drawing/2010/main" val="0"/>
              </a:ext>
            </a:extLst>
          </a:blip>
          <a:srcRect/>
          <a:stretch>
            <a:fillRect/>
          </a:stretch>
        </p:blipFill>
        <p:spPr bwMode="auto">
          <a:xfrm>
            <a:off x="4629150" y="2597189"/>
            <a:ext cx="3656013" cy="229703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标注 2"/>
          <p:cNvSpPr/>
          <p:nvPr/>
        </p:nvSpPr>
        <p:spPr>
          <a:xfrm>
            <a:off x="4788024" y="1556792"/>
            <a:ext cx="1728192" cy="576000"/>
          </a:xfrm>
          <a:prstGeom prst="wedgeRectCallout">
            <a:avLst>
              <a:gd name="adj1" fmla="val -19587"/>
              <a:gd name="adj2" fmla="val 206524"/>
            </a:avLst>
          </a:prstGeom>
          <a:ln/>
        </p:spPr>
        <p:style>
          <a:lnRef idx="0">
            <a:schemeClr val="accent5"/>
          </a:lnRef>
          <a:fillRef idx="3">
            <a:schemeClr val="accent5"/>
          </a:fillRef>
          <a:effectRef idx="3">
            <a:schemeClr val="accent5"/>
          </a:effectRef>
          <a:fontRef idx="minor">
            <a:schemeClr val="lt1"/>
          </a:fontRef>
        </p:style>
        <p:txBody>
          <a:bodyPr rtlCol="0" anchor="ctr"/>
          <a:lstStyle/>
          <a:p>
            <a:pPr lvl="0" algn="ctr"/>
            <a:r>
              <a:rPr lang="zh-CN" altLang="en-US" sz="1600" b="1">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位于</a:t>
            </a:r>
            <a:r>
              <a:rPr lang="en-US" altLang="zh-CN" sz="1600" b="1">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CPU</a:t>
            </a:r>
            <a:r>
              <a:rPr lang="zh-CN" altLang="en-US" sz="1600" b="1">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内部，速度最快</a:t>
            </a:r>
            <a:endParaRPr lang="zh-CN" altLang="en-US" sz="1600" b="1" dirty="0">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8" name="矩形标注 7"/>
          <p:cNvSpPr/>
          <p:nvPr/>
        </p:nvSpPr>
        <p:spPr>
          <a:xfrm>
            <a:off x="7452320" y="2636912"/>
            <a:ext cx="1260000" cy="360000"/>
          </a:xfrm>
          <a:prstGeom prst="wedgeRectCallout">
            <a:avLst>
              <a:gd name="adj1" fmla="val -56107"/>
              <a:gd name="adj2" fmla="val 98678"/>
            </a:avLst>
          </a:prstGeom>
          <a:ln/>
        </p:spPr>
        <p:style>
          <a:lnRef idx="0">
            <a:schemeClr val="accent5"/>
          </a:lnRef>
          <a:fillRef idx="3">
            <a:schemeClr val="accent5"/>
          </a:fillRef>
          <a:effectRef idx="3">
            <a:schemeClr val="accent5"/>
          </a:effectRef>
          <a:fontRef idx="minor">
            <a:schemeClr val="lt1"/>
          </a:fontRef>
        </p:style>
        <p:txBody>
          <a:bodyPr lIns="36000" rIns="36000" rtlCol="0" anchor="ctr"/>
          <a:lstStyle/>
          <a:p>
            <a:pPr lvl="0" algn="ctr"/>
            <a:r>
              <a:rPr lang="zh-CN" altLang="en-US" sz="1600" b="1">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连接主存</a:t>
            </a:r>
            <a:endParaRPr lang="zh-CN" altLang="en-US" sz="1600" b="1" dirty="0">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9" name="矩形标注 8"/>
          <p:cNvSpPr/>
          <p:nvPr/>
        </p:nvSpPr>
        <p:spPr>
          <a:xfrm>
            <a:off x="7092280" y="5085184"/>
            <a:ext cx="1260000" cy="360000"/>
          </a:xfrm>
          <a:prstGeom prst="wedgeRectCallout">
            <a:avLst>
              <a:gd name="adj1" fmla="val 26914"/>
              <a:gd name="adj2" fmla="val -339219"/>
            </a:avLst>
          </a:prstGeom>
          <a:ln/>
        </p:spPr>
        <p:style>
          <a:lnRef idx="0">
            <a:schemeClr val="accent5"/>
          </a:lnRef>
          <a:fillRef idx="3">
            <a:schemeClr val="accent5"/>
          </a:fillRef>
          <a:effectRef idx="3">
            <a:schemeClr val="accent5"/>
          </a:effectRef>
          <a:fontRef idx="minor">
            <a:schemeClr val="lt1"/>
          </a:fontRef>
        </p:style>
        <p:txBody>
          <a:bodyPr lIns="36000" rIns="36000" rtlCol="0" anchor="ctr"/>
          <a:lstStyle/>
          <a:p>
            <a:pPr algn="ctr"/>
            <a:r>
              <a:rPr lang="zh-CN" altLang="en-US" sz="1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高速</a:t>
            </a:r>
            <a:r>
              <a:rPr lang="en-US" altLang="zh-CN" sz="1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I/O</a:t>
            </a:r>
            <a:r>
              <a:rPr lang="zh-CN" altLang="en-US" sz="1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设备</a:t>
            </a:r>
          </a:p>
        </p:txBody>
      </p:sp>
      <p:sp>
        <p:nvSpPr>
          <p:cNvPr id="10" name="矩形标注 9"/>
          <p:cNvSpPr/>
          <p:nvPr/>
        </p:nvSpPr>
        <p:spPr>
          <a:xfrm>
            <a:off x="5076056" y="5013176"/>
            <a:ext cx="1260000" cy="360000"/>
          </a:xfrm>
          <a:prstGeom prst="wedgeRectCallout">
            <a:avLst>
              <a:gd name="adj1" fmla="val 40602"/>
              <a:gd name="adj2" fmla="val -103290"/>
            </a:avLst>
          </a:prstGeom>
          <a:ln/>
        </p:spPr>
        <p:style>
          <a:lnRef idx="0">
            <a:schemeClr val="accent5"/>
          </a:lnRef>
          <a:fillRef idx="3">
            <a:schemeClr val="accent5"/>
          </a:fillRef>
          <a:effectRef idx="3">
            <a:schemeClr val="accent5"/>
          </a:effectRef>
          <a:fontRef idx="minor">
            <a:schemeClr val="lt1"/>
          </a:fontRef>
        </p:style>
        <p:txBody>
          <a:bodyPr lIns="36000" rIns="36000" rtlCol="0" anchor="ctr"/>
          <a:lstStyle/>
          <a:p>
            <a:pPr algn="ctr"/>
            <a:r>
              <a:rPr lang="zh-CN" altLang="en-US" sz="1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低速</a:t>
            </a:r>
            <a:r>
              <a:rPr lang="en-US" altLang="zh-CN" sz="1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I/O</a:t>
            </a:r>
            <a:r>
              <a:rPr lang="zh-CN" altLang="en-US" sz="1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设备</a:t>
            </a:r>
          </a:p>
        </p:txBody>
      </p:sp>
      <p:sp>
        <p:nvSpPr>
          <p:cNvPr id="11" name="矩形标注 10"/>
          <p:cNvSpPr/>
          <p:nvPr/>
        </p:nvSpPr>
        <p:spPr>
          <a:xfrm>
            <a:off x="6804248" y="1556792"/>
            <a:ext cx="1372135" cy="576064"/>
          </a:xfrm>
          <a:prstGeom prst="wedgeRectCallout">
            <a:avLst>
              <a:gd name="adj1" fmla="val -88176"/>
              <a:gd name="adj2" fmla="val 199975"/>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1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连接不同速率的总线</a:t>
            </a:r>
          </a:p>
        </p:txBody>
      </p:sp>
      <p:sp>
        <p:nvSpPr>
          <p:cNvPr id="18" name="页脚占位符 17">
            <a:extLst>
              <a:ext uri="{FF2B5EF4-FFF2-40B4-BE49-F238E27FC236}">
                <a16:creationId xmlns:a16="http://schemas.microsoft.com/office/drawing/2014/main" id="{265C5962-FE7B-8698-25AA-927D25E6E9D3}"/>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831D69B9-8916-A4B9-C5D9-91E344A0E2A4}"/>
              </a:ext>
            </a:extLst>
          </p:cNvPr>
          <p:cNvSpPr>
            <a:spLocks noGrp="1"/>
          </p:cNvSpPr>
          <p:nvPr>
            <p:ph type="sldNum" sz="quarter" idx="11"/>
          </p:nvPr>
        </p:nvSpPr>
        <p:spPr/>
        <p:txBody>
          <a:bodyPr/>
          <a:lstStyle/>
          <a:p>
            <a:pPr>
              <a:defRPr/>
            </a:pPr>
            <a:fld id="{168FAD51-4924-4E26-8EE5-0F0F7972BA28}" type="slidenum">
              <a:rPr lang="en-US" smtClean="0"/>
              <a:pPr>
                <a:defRPr/>
              </a:pPr>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P spid="8" grpId="1" animBg="1"/>
      <p:bldP spid="9" grpId="0" animBg="1"/>
      <p:bldP spid="9" grpId="1" animBg="1"/>
      <p:bldP spid="10" grpId="0" animBg="1"/>
      <p:bldP spid="10" grpId="1"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E0B3A-F6FF-A2C9-F476-A5CC42663773}"/>
              </a:ext>
            </a:extLst>
          </p:cNvPr>
          <p:cNvSpPr>
            <a:spLocks noGrp="1"/>
          </p:cNvSpPr>
          <p:nvPr>
            <p:ph type="ctrTitle"/>
          </p:nvPr>
        </p:nvSpPr>
        <p:spPr>
          <a:xfrm>
            <a:off x="1900238" y="1122363"/>
            <a:ext cx="6593681" cy="2387600"/>
          </a:xfrm>
        </p:spPr>
        <p:txBody>
          <a:bodyPr/>
          <a:lstStyle/>
          <a:p>
            <a:r>
              <a:rPr lang="en-US" altLang="zh-CN" dirty="0">
                <a:sym typeface="+mn-lt"/>
              </a:rPr>
              <a:t>6.2  </a:t>
            </a:r>
            <a:r>
              <a:rPr lang="zh-CN" altLang="en-US" dirty="0">
                <a:sym typeface="+mn-lt"/>
              </a:rPr>
              <a:t>总线接口</a:t>
            </a:r>
            <a:endParaRPr lang="zh-CN" altLang="en-US" dirty="0"/>
          </a:p>
        </p:txBody>
      </p:sp>
      <p:sp>
        <p:nvSpPr>
          <p:cNvPr id="5" name="副标题 4">
            <a:extLst>
              <a:ext uri="{FF2B5EF4-FFF2-40B4-BE49-F238E27FC236}">
                <a16:creationId xmlns:a16="http://schemas.microsoft.com/office/drawing/2014/main" id="{C4C49C00-C6D2-6AEB-0A20-5981CECE04E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993762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F2067-DAB5-1DDD-D9C6-D68C45999331}"/>
              </a:ext>
            </a:extLst>
          </p:cNvPr>
          <p:cNvSpPr>
            <a:spLocks noGrp="1"/>
          </p:cNvSpPr>
          <p:nvPr>
            <p:ph type="title"/>
          </p:nvPr>
        </p:nvSpPr>
        <p:spPr>
          <a:xfrm>
            <a:off x="856058" y="1419227"/>
            <a:ext cx="7429500" cy="2852737"/>
          </a:xfrm>
        </p:spPr>
        <p:txBody>
          <a:bodyPr/>
          <a:lstStyle/>
          <a:p>
            <a:r>
              <a:rPr lang="en-US" altLang="zh-CN" dirty="0">
                <a:sym typeface="+mn-lt"/>
              </a:rPr>
              <a:t>6.2.1 </a:t>
            </a:r>
            <a:r>
              <a:rPr lang="zh-CN" altLang="en-US" dirty="0">
                <a:sym typeface="+mn-lt"/>
              </a:rPr>
              <a:t>信息的传送方式 </a:t>
            </a:r>
            <a:endParaRPr lang="zh-CN" altLang="en-US" dirty="0"/>
          </a:p>
        </p:txBody>
      </p:sp>
      <p:sp>
        <p:nvSpPr>
          <p:cNvPr id="27652" name="Rectangle 3"/>
          <p:cNvSpPr>
            <a:spLocks noGrp="1" noChangeArrowheads="1"/>
          </p:cNvSpPr>
          <p:nvPr>
            <p:ph type="body" idx="1"/>
          </p:nvPr>
        </p:nvSpPr>
        <p:spPr>
          <a:xfrm>
            <a:off x="855663" y="4424363"/>
            <a:ext cx="7429500" cy="1374775"/>
          </a:xfrm>
        </p:spPr>
        <p:txBody>
          <a:bodyPr/>
          <a:lstStyle/>
          <a:p>
            <a:r>
              <a:rPr lang="zh-CN" altLang="en-US" dirty="0">
                <a:sym typeface="+mn-lt"/>
              </a:rPr>
              <a:t>计算机系统中，传输信息有两种方式：</a:t>
            </a:r>
          </a:p>
        </p:txBody>
      </p:sp>
      <p:graphicFrame>
        <p:nvGraphicFramePr>
          <p:cNvPr id="5" name="图示 4">
            <a:extLst>
              <a:ext uri="{FF2B5EF4-FFF2-40B4-BE49-F238E27FC236}">
                <a16:creationId xmlns:a16="http://schemas.microsoft.com/office/drawing/2014/main" id="{1FD5166F-433E-704C-5B71-C1B9BA91726B}"/>
              </a:ext>
            </a:extLst>
          </p:cNvPr>
          <p:cNvGraphicFramePr/>
          <p:nvPr>
            <p:extLst>
              <p:ext uri="{D42A27DB-BD31-4B8C-83A1-F6EECF244321}">
                <p14:modId xmlns:p14="http://schemas.microsoft.com/office/powerpoint/2010/main" val="4020745329"/>
              </p:ext>
            </p:extLst>
          </p:nvPr>
        </p:nvGraphicFramePr>
        <p:xfrm>
          <a:off x="4427984" y="4509120"/>
          <a:ext cx="3312368" cy="1167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zh-CN" dirty="0">
                <a:sym typeface="+mn-lt"/>
              </a:rPr>
              <a:t>1.</a:t>
            </a:r>
            <a:r>
              <a:rPr lang="zh-CN" altLang="en-US" dirty="0">
                <a:sym typeface="+mn-lt"/>
              </a:rPr>
              <a:t>串行传送</a:t>
            </a:r>
          </a:p>
        </p:txBody>
      </p:sp>
      <p:graphicFrame>
        <p:nvGraphicFramePr>
          <p:cNvPr id="10" name="内容占位符 9">
            <a:extLst>
              <a:ext uri="{FF2B5EF4-FFF2-40B4-BE49-F238E27FC236}">
                <a16:creationId xmlns:a16="http://schemas.microsoft.com/office/drawing/2014/main" id="{AB968729-3614-4457-B601-6D2688E27C4F}"/>
              </a:ext>
            </a:extLst>
          </p:cNvPr>
          <p:cNvGraphicFramePr>
            <a:graphicFrameLocks noGrp="1"/>
          </p:cNvGraphicFramePr>
          <p:nvPr>
            <p:ph sz="half" idx="1"/>
            <p:extLst>
              <p:ext uri="{D42A27DB-BD31-4B8C-83A1-F6EECF244321}">
                <p14:modId xmlns:p14="http://schemas.microsoft.com/office/powerpoint/2010/main" val="3422918325"/>
              </p:ext>
            </p:extLst>
          </p:nvPr>
        </p:nvGraphicFramePr>
        <p:xfrm>
          <a:off x="855663" y="1700213"/>
          <a:ext cx="3659187" cy="409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页脚占位符 1">
            <a:extLst>
              <a:ext uri="{FF2B5EF4-FFF2-40B4-BE49-F238E27FC236}">
                <a16:creationId xmlns:a16="http://schemas.microsoft.com/office/drawing/2014/main" id="{9A56B89C-B8EC-DE89-ED18-459B0F2ABCFD}"/>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9537524C-2F5A-6F2B-4EAC-F1B0B54B27CF}"/>
              </a:ext>
            </a:extLst>
          </p:cNvPr>
          <p:cNvSpPr>
            <a:spLocks noGrp="1"/>
          </p:cNvSpPr>
          <p:nvPr>
            <p:ph type="sldNum" sz="quarter" idx="11"/>
          </p:nvPr>
        </p:nvSpPr>
        <p:spPr/>
        <p:txBody>
          <a:bodyPr/>
          <a:lstStyle/>
          <a:p>
            <a:pPr>
              <a:defRPr/>
            </a:pPr>
            <a:fld id="{168FAD51-4924-4E26-8EE5-0F0F7972BA28}" type="slidenum">
              <a:rPr lang="en-US" smtClean="0"/>
              <a:pPr>
                <a:defRPr/>
              </a:pPr>
              <a:t>18</a:t>
            </a:fld>
            <a:endParaRPr lang="en-US" dirty="0"/>
          </a:p>
        </p:txBody>
      </p:sp>
      <p:graphicFrame>
        <p:nvGraphicFramePr>
          <p:cNvPr id="11" name="内容占位符 10">
            <a:extLst>
              <a:ext uri="{FF2B5EF4-FFF2-40B4-BE49-F238E27FC236}">
                <a16:creationId xmlns:a16="http://schemas.microsoft.com/office/drawing/2014/main" id="{71A63543-C151-DC9E-2CBE-F3DF4E5C7D46}"/>
              </a:ext>
            </a:extLst>
          </p:cNvPr>
          <p:cNvGraphicFramePr>
            <a:graphicFrameLocks noGrp="1"/>
          </p:cNvGraphicFramePr>
          <p:nvPr>
            <p:ph sz="half" idx="2"/>
            <p:extLst>
              <p:ext uri="{D42A27DB-BD31-4B8C-83A1-F6EECF244321}">
                <p14:modId xmlns:p14="http://schemas.microsoft.com/office/powerpoint/2010/main" val="3192219750"/>
              </p:ext>
            </p:extLst>
          </p:nvPr>
        </p:nvGraphicFramePr>
        <p:xfrm>
          <a:off x="4629150" y="1700213"/>
          <a:ext cx="3656013" cy="17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2">
            <a:extLst>
              <a:ext uri="{FF2B5EF4-FFF2-40B4-BE49-F238E27FC236}">
                <a16:creationId xmlns:a16="http://schemas.microsoft.com/office/drawing/2014/main" id="{B33C4B53-E04C-569C-139A-F6D874336D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5160" y="3561864"/>
            <a:ext cx="360107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583816-C9D3-4716-7C12-20ADA3B39322}"/>
              </a:ext>
            </a:extLst>
          </p:cNvPr>
          <p:cNvSpPr>
            <a:spLocks noGrp="1"/>
          </p:cNvSpPr>
          <p:nvPr>
            <p:ph type="title"/>
          </p:nvPr>
        </p:nvSpPr>
        <p:spPr/>
        <p:txBody>
          <a:bodyPr/>
          <a:lstStyle/>
          <a:p>
            <a:r>
              <a:rPr lang="zh-CN" altLang="en-US" dirty="0">
                <a:sym typeface="+mn-lt"/>
              </a:rPr>
              <a:t>串行传送</a:t>
            </a:r>
            <a:endParaRPr lang="zh-CN" altLang="en-US" dirty="0"/>
          </a:p>
        </p:txBody>
      </p:sp>
      <p:graphicFrame>
        <p:nvGraphicFramePr>
          <p:cNvPr id="7" name="内容占位符 6">
            <a:extLst>
              <a:ext uri="{FF2B5EF4-FFF2-40B4-BE49-F238E27FC236}">
                <a16:creationId xmlns:a16="http://schemas.microsoft.com/office/drawing/2014/main" id="{D918C588-863A-A47E-C90F-75CC22EF61EC}"/>
              </a:ext>
            </a:extLst>
          </p:cNvPr>
          <p:cNvGraphicFramePr>
            <a:graphicFrameLocks noGrp="1"/>
          </p:cNvGraphicFramePr>
          <p:nvPr>
            <p:ph idx="1"/>
            <p:extLst>
              <p:ext uri="{D42A27DB-BD31-4B8C-83A1-F6EECF244321}">
                <p14:modId xmlns:p14="http://schemas.microsoft.com/office/powerpoint/2010/main" val="1039872193"/>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5BCC49E5-C16E-2F62-A911-718B9487C95C}"/>
              </a:ext>
            </a:extLst>
          </p:cNvPr>
          <p:cNvSpPr>
            <a:spLocks noGrp="1"/>
          </p:cNvSpPr>
          <p:nvPr>
            <p:ph type="sldNum" sz="quarter" idx="11"/>
          </p:nvPr>
        </p:nvSpPr>
        <p:spPr/>
        <p:txBody>
          <a:bodyPr/>
          <a:lstStyle/>
          <a:p>
            <a:pPr>
              <a:defRPr/>
            </a:pPr>
            <a:fld id="{168FAD51-4924-4E26-8EE5-0F0F7972BA28}" type="slidenum">
              <a:rPr lang="en-US" smtClean="0"/>
              <a:pPr>
                <a:defRPr/>
              </a:pPr>
              <a:t>19</a:t>
            </a:fld>
            <a:endParaRPr lang="en-US" dirty="0"/>
          </a:p>
        </p:txBody>
      </p:sp>
      <p:sp>
        <p:nvSpPr>
          <p:cNvPr id="5" name="页脚占位符 4">
            <a:extLst>
              <a:ext uri="{FF2B5EF4-FFF2-40B4-BE49-F238E27FC236}">
                <a16:creationId xmlns:a16="http://schemas.microsoft.com/office/drawing/2014/main" id="{7897AC51-5361-7BCB-869B-A58ED8246D65}"/>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242905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25844-004C-4A51-F98E-97CC1C6A4E3C}"/>
              </a:ext>
            </a:extLst>
          </p:cNvPr>
          <p:cNvSpPr>
            <a:spLocks noGrp="1"/>
          </p:cNvSpPr>
          <p:nvPr>
            <p:ph type="ctrTitle"/>
          </p:nvPr>
        </p:nvSpPr>
        <p:spPr>
          <a:xfrm>
            <a:off x="1900238" y="1122363"/>
            <a:ext cx="6593681" cy="2387600"/>
          </a:xfrm>
        </p:spPr>
        <p:txBody>
          <a:bodyPr>
            <a:normAutofit/>
          </a:bodyPr>
          <a:lstStyle/>
          <a:p>
            <a:r>
              <a:rPr lang="en-US" altLang="zh-CN" sz="4000" dirty="0">
                <a:sym typeface="+mn-lt"/>
              </a:rPr>
              <a:t>6.1 </a:t>
            </a:r>
            <a:r>
              <a:rPr lang="zh-CN" altLang="en-US" sz="4000" dirty="0">
                <a:sym typeface="+mn-lt"/>
              </a:rPr>
              <a:t>总线的概念和结构形态</a:t>
            </a:r>
            <a:endParaRPr lang="zh-CN" altLang="en-US" sz="4000" dirty="0"/>
          </a:p>
        </p:txBody>
      </p:sp>
      <p:sp>
        <p:nvSpPr>
          <p:cNvPr id="5" name="副标题 4">
            <a:extLst>
              <a:ext uri="{FF2B5EF4-FFF2-40B4-BE49-F238E27FC236}">
                <a16:creationId xmlns:a16="http://schemas.microsoft.com/office/drawing/2014/main" id="{D8874745-4A4B-DDCC-7D4F-C97348ABAC6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80236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952C6-B36A-DA7B-D15E-2967E1BB1D55}"/>
              </a:ext>
            </a:extLst>
          </p:cNvPr>
          <p:cNvSpPr>
            <a:spLocks noGrp="1"/>
          </p:cNvSpPr>
          <p:nvPr>
            <p:ph type="title"/>
          </p:nvPr>
        </p:nvSpPr>
        <p:spPr>
          <a:xfrm>
            <a:off x="856060" y="618518"/>
            <a:ext cx="7676380" cy="1080000"/>
          </a:xfrm>
        </p:spPr>
        <p:txBody>
          <a:bodyPr/>
          <a:lstStyle/>
          <a:p>
            <a:r>
              <a:rPr lang="zh-CN" altLang="en-US" dirty="0"/>
              <a:t>串行传送数据格式编码示例</a:t>
            </a:r>
            <a:endParaRPr lang="en-US" altLang="zh-CN" dirty="0"/>
          </a:p>
        </p:txBody>
      </p:sp>
      <p:sp>
        <p:nvSpPr>
          <p:cNvPr id="3" name="内容占位符 2">
            <a:extLst>
              <a:ext uri="{FF2B5EF4-FFF2-40B4-BE49-F238E27FC236}">
                <a16:creationId xmlns:a16="http://schemas.microsoft.com/office/drawing/2014/main" id="{FD55A44B-E4E9-C4DE-9CFE-6960F487A004}"/>
              </a:ext>
            </a:extLst>
          </p:cNvPr>
          <p:cNvSpPr>
            <a:spLocks noGrp="1"/>
          </p:cNvSpPr>
          <p:nvPr>
            <p:ph idx="1"/>
          </p:nvPr>
        </p:nvSpPr>
        <p:spPr>
          <a:xfrm>
            <a:off x="856060" y="1916832"/>
            <a:ext cx="7676380" cy="4176464"/>
          </a:xfrm>
        </p:spPr>
        <p:txBody>
          <a:bodyPr/>
          <a:lstStyle/>
          <a:p>
            <a:r>
              <a:rPr lang="zh-CN" altLang="en-US" dirty="0"/>
              <a:t>常见利用串行方式传送字符格式</a:t>
            </a:r>
          </a:p>
        </p:txBody>
      </p:sp>
      <p:sp>
        <p:nvSpPr>
          <p:cNvPr id="4" name="灯片编号占位符 3">
            <a:extLst>
              <a:ext uri="{FF2B5EF4-FFF2-40B4-BE49-F238E27FC236}">
                <a16:creationId xmlns:a16="http://schemas.microsoft.com/office/drawing/2014/main" id="{54728D0C-6B44-43B7-8B17-ACB2E9327AD7}"/>
              </a:ext>
            </a:extLst>
          </p:cNvPr>
          <p:cNvSpPr>
            <a:spLocks noGrp="1"/>
          </p:cNvSpPr>
          <p:nvPr>
            <p:ph type="sldNum" sz="quarter" idx="11"/>
          </p:nvPr>
        </p:nvSpPr>
        <p:spPr>
          <a:xfrm>
            <a:off x="7810574" y="6376243"/>
            <a:ext cx="577850" cy="365125"/>
          </a:xfrm>
        </p:spPr>
        <p:txBody>
          <a:bodyPr/>
          <a:lstStyle/>
          <a:p>
            <a:fld id="{168FAD51-4924-4E26-8EE5-0F0F7972BA28}" type="slidenum">
              <a:rPr lang="en-US" smtClean="0"/>
              <a:pPr/>
              <a:t>20</a:t>
            </a:fld>
            <a:endParaRPr lang="en-US" dirty="0"/>
          </a:p>
        </p:txBody>
      </p:sp>
      <p:sp>
        <p:nvSpPr>
          <p:cNvPr id="5" name="页脚占位符 4">
            <a:extLst>
              <a:ext uri="{FF2B5EF4-FFF2-40B4-BE49-F238E27FC236}">
                <a16:creationId xmlns:a16="http://schemas.microsoft.com/office/drawing/2014/main" id="{DB8F4AAA-BDC3-7DAB-C9FC-9BFB40A834B9}"/>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pic>
        <p:nvPicPr>
          <p:cNvPr id="2050" name="Picture 2" descr="image">
            <a:extLst>
              <a:ext uri="{FF2B5EF4-FFF2-40B4-BE49-F238E27FC236}">
                <a16:creationId xmlns:a16="http://schemas.microsoft.com/office/drawing/2014/main" id="{EE4B7764-8F28-E41C-9007-51D4492B9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708920"/>
            <a:ext cx="6036501"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184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3268E-884E-BB36-3A8B-BEB30BD78ABD}"/>
              </a:ext>
            </a:extLst>
          </p:cNvPr>
          <p:cNvSpPr>
            <a:spLocks noGrp="1"/>
          </p:cNvSpPr>
          <p:nvPr>
            <p:ph type="title"/>
          </p:nvPr>
        </p:nvSpPr>
        <p:spPr>
          <a:xfrm>
            <a:off x="856060" y="618518"/>
            <a:ext cx="7676380" cy="2594458"/>
          </a:xfrm>
        </p:spPr>
        <p:txBody>
          <a:bodyPr>
            <a:noAutofit/>
          </a:bodyPr>
          <a:lstStyle/>
          <a:p>
            <a:pPr>
              <a:lnSpc>
                <a:spcPct val="110000"/>
              </a:lnSpc>
            </a:pPr>
            <a:r>
              <a:rPr kumimoji="1" lang="zh-CN" altLang="en-US" sz="2800" kern="1200" dirty="0">
                <a:solidFill>
                  <a:srgbClr val="FF0000"/>
                </a:solidFill>
                <a:effectLst>
                  <a:outerShdw blurRad="38100" dist="38100" dir="2700000" algn="tl">
                    <a:srgbClr val="000000">
                      <a:alpha val="90000"/>
                    </a:srgbClr>
                  </a:outerShdw>
                </a:effectLst>
                <a:latin typeface="Arial" panose="020B0604020202020204" pitchFamily="34" charset="0"/>
                <a:cs typeface="Arial" panose="020B0604020202020204" pitchFamily="34" charset="0"/>
                <a:sym typeface="+mn-lt"/>
              </a:rPr>
              <a:t>例</a:t>
            </a:r>
            <a:r>
              <a:rPr kumimoji="1" lang="en-US" altLang="zh-CN" sz="2800" kern="1200" dirty="0">
                <a:solidFill>
                  <a:srgbClr val="FF0000"/>
                </a:solidFill>
                <a:effectLst>
                  <a:outerShdw blurRad="38100" dist="38100" dir="2700000" algn="tl">
                    <a:srgbClr val="000000">
                      <a:alpha val="90000"/>
                    </a:srgbClr>
                  </a:outerShdw>
                </a:effectLst>
                <a:latin typeface="Arial" panose="020B0604020202020204" pitchFamily="34" charset="0"/>
                <a:cs typeface="Arial" panose="020B0604020202020204" pitchFamily="34" charset="0"/>
                <a:sym typeface="+mn-lt"/>
              </a:rPr>
              <a:t>6.2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rPr>
              <a:t>利用串行方式传送字符，每秒传送的比特</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2800" cap="none" dirty="0">
                <a:latin typeface="Times New Roman" panose="02020603050405020304" pitchFamily="18" charset="0"/>
                <a:ea typeface="楷体" panose="02010609060101010101" pitchFamily="49" charset="-122"/>
                <a:cs typeface="Times New Roman" panose="02020603050405020304" pitchFamily="18" charset="0"/>
                <a:sym typeface="+mn-lt"/>
              </a:rPr>
              <a:t>Bit)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rPr>
              <a:t>位数称为</a:t>
            </a:r>
            <a:r>
              <a:rPr lang="zh-CN" altLang="en-US" sz="28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lt"/>
              </a:rPr>
              <a:t>波特率</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rPr>
              <a:t>假设数据传送速率是</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120</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rPr>
              <a:t>个</a:t>
            </a:r>
            <a:r>
              <a:rPr lang="zh-CN" altLang="en-US" sz="28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字符</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rPr>
              <a:t>秒，每一个字符格式规定包含</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10</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rPr>
              <a:t>个比特位</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rPr>
              <a:t>起始位、停止位、</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8</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sym typeface="+mn-lt"/>
              </a:rPr>
              <a:t>个数据位</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sym typeface="+mn-lt"/>
              </a:rPr>
              <a:t>)</a:t>
            </a:r>
            <a:endParaRPr lang="zh-CN" alt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6" name="内容占位符 5">
            <a:extLst>
              <a:ext uri="{FF2B5EF4-FFF2-40B4-BE49-F238E27FC236}">
                <a16:creationId xmlns:a16="http://schemas.microsoft.com/office/drawing/2014/main" id="{E1DDEBA9-49BF-E8F0-91C5-C0D9B1D8A2BF}"/>
              </a:ext>
            </a:extLst>
          </p:cNvPr>
          <p:cNvGraphicFramePr>
            <a:graphicFrameLocks noGrp="1"/>
          </p:cNvGraphicFramePr>
          <p:nvPr>
            <p:ph idx="1"/>
            <p:extLst>
              <p:ext uri="{D42A27DB-BD31-4B8C-83A1-F6EECF244321}">
                <p14:modId xmlns:p14="http://schemas.microsoft.com/office/powerpoint/2010/main" val="3031486610"/>
              </p:ext>
            </p:extLst>
          </p:nvPr>
        </p:nvGraphicFramePr>
        <p:xfrm>
          <a:off x="855663" y="3212975"/>
          <a:ext cx="7677150" cy="2879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DD7C87C5-A9F3-ADB4-0FB3-B5F660F6A415}"/>
              </a:ext>
            </a:extLst>
          </p:cNvPr>
          <p:cNvSpPr>
            <a:spLocks noGrp="1"/>
          </p:cNvSpPr>
          <p:nvPr>
            <p:ph type="sldNum" sz="quarter" idx="11"/>
          </p:nvPr>
        </p:nvSpPr>
        <p:spPr/>
        <p:txBody>
          <a:bodyPr/>
          <a:lstStyle/>
          <a:p>
            <a:pPr>
              <a:defRPr/>
            </a:pPr>
            <a:fld id="{168FAD51-4924-4E26-8EE5-0F0F7972BA28}" type="slidenum">
              <a:rPr lang="en-US" smtClean="0"/>
              <a:pPr>
                <a:defRPr/>
              </a:pPr>
              <a:t>21</a:t>
            </a:fld>
            <a:endParaRPr lang="en-US" dirty="0"/>
          </a:p>
        </p:txBody>
      </p:sp>
      <p:sp>
        <p:nvSpPr>
          <p:cNvPr id="5" name="页脚占位符 4">
            <a:extLst>
              <a:ext uri="{FF2B5EF4-FFF2-40B4-BE49-F238E27FC236}">
                <a16:creationId xmlns:a16="http://schemas.microsoft.com/office/drawing/2014/main" id="{C4F55EB0-B128-2CE0-1AED-A02BBBF7C5A0}"/>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Tree>
    <p:extLst>
      <p:ext uri="{BB962C8B-B14F-4D97-AF65-F5344CB8AC3E}">
        <p14:creationId xmlns:p14="http://schemas.microsoft.com/office/powerpoint/2010/main" val="3510396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dirty="0">
                <a:sym typeface="+mn-lt"/>
              </a:rPr>
              <a:t>2.</a:t>
            </a:r>
            <a:r>
              <a:rPr lang="zh-CN" altLang="en-US" dirty="0">
                <a:sym typeface="+mn-lt"/>
              </a:rPr>
              <a:t>并行传送</a:t>
            </a:r>
          </a:p>
        </p:txBody>
      </p:sp>
      <p:graphicFrame>
        <p:nvGraphicFramePr>
          <p:cNvPr id="6" name="内容占位符 5">
            <a:extLst>
              <a:ext uri="{FF2B5EF4-FFF2-40B4-BE49-F238E27FC236}">
                <a16:creationId xmlns:a16="http://schemas.microsoft.com/office/drawing/2014/main" id="{FA415709-A091-E786-7E86-248D5450F1D2}"/>
              </a:ext>
            </a:extLst>
          </p:cNvPr>
          <p:cNvGraphicFramePr>
            <a:graphicFrameLocks noGrp="1"/>
          </p:cNvGraphicFramePr>
          <p:nvPr>
            <p:ph sz="half" idx="1"/>
            <p:extLst>
              <p:ext uri="{D42A27DB-BD31-4B8C-83A1-F6EECF244321}">
                <p14:modId xmlns:p14="http://schemas.microsoft.com/office/powerpoint/2010/main" val="32455792"/>
              </p:ext>
            </p:extLst>
          </p:nvPr>
        </p:nvGraphicFramePr>
        <p:xfrm>
          <a:off x="855663" y="1700213"/>
          <a:ext cx="3659187" cy="409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页脚占位符 1">
            <a:extLst>
              <a:ext uri="{FF2B5EF4-FFF2-40B4-BE49-F238E27FC236}">
                <a16:creationId xmlns:a16="http://schemas.microsoft.com/office/drawing/2014/main" id="{A44FCD94-E9BE-A91F-8CBC-D0021D67479D}"/>
              </a:ext>
            </a:extLst>
          </p:cNvPr>
          <p:cNvSpPr>
            <a:spLocks noGrp="1"/>
          </p:cNvSpPr>
          <p:nvPr>
            <p:ph type="ftr" sz="quarter" idx="3"/>
          </p:nvPr>
        </p:nvSpPr>
        <p:spPr/>
        <p:txBody>
          <a:bodyPr/>
          <a:lstStyle/>
          <a:p>
            <a:r>
              <a:rPr lang="zh-CN" altLang="en-US"/>
              <a:t>华北电力大学 控制与计算机工程学院 王红 制作</a:t>
            </a:r>
            <a:endParaRPr lang="en-US" dirty="0"/>
          </a:p>
        </p:txBody>
      </p:sp>
      <p:sp>
        <p:nvSpPr>
          <p:cNvPr id="3" name="灯片编号占位符 2">
            <a:extLst>
              <a:ext uri="{FF2B5EF4-FFF2-40B4-BE49-F238E27FC236}">
                <a16:creationId xmlns:a16="http://schemas.microsoft.com/office/drawing/2014/main" id="{89413D78-9F01-3B84-5202-6930507998D4}"/>
              </a:ext>
            </a:extLst>
          </p:cNvPr>
          <p:cNvSpPr>
            <a:spLocks noGrp="1"/>
          </p:cNvSpPr>
          <p:nvPr>
            <p:ph type="sldNum" sz="quarter" idx="11"/>
          </p:nvPr>
        </p:nvSpPr>
        <p:spPr/>
        <p:txBody>
          <a:bodyPr/>
          <a:lstStyle/>
          <a:p>
            <a:fld id="{168FAD51-4924-4E26-8EE5-0F0F7972BA28}" type="slidenum">
              <a:rPr lang="en-US" smtClean="0"/>
              <a:pPr/>
              <a:t>22</a:t>
            </a:fld>
            <a:endParaRPr lang="en-US" dirty="0"/>
          </a:p>
        </p:txBody>
      </p:sp>
      <p:pic>
        <p:nvPicPr>
          <p:cNvPr id="5" name="Picture 2">
            <a:extLst>
              <a:ext uri="{FF2B5EF4-FFF2-40B4-BE49-F238E27FC236}">
                <a16:creationId xmlns:a16="http://schemas.microsoft.com/office/drawing/2014/main" id="{92C8D6CF-823D-8C6E-613A-6550C33050C1}"/>
              </a:ext>
            </a:extLst>
          </p:cNvPr>
          <p:cNvPicPr>
            <a:picLocks noGrp="1" noChangeAspect="1" noChangeArrowheads="1"/>
          </p:cNvPicPr>
          <p:nvPr>
            <p:ph sz="half" idx="2"/>
          </p:nvPr>
        </p:nvPicPr>
        <p:blipFill rotWithShape="1">
          <a:blip r:embed="rId7">
            <a:extLst>
              <a:ext uri="{28A0092B-C50C-407E-A947-70E740481C1C}">
                <a14:useLocalDpi xmlns:a14="http://schemas.microsoft.com/office/drawing/2010/main" val="0"/>
              </a:ext>
            </a:extLst>
          </a:blip>
          <a:srcRect t="5398"/>
          <a:stretch/>
        </p:blipFill>
        <p:spPr bwMode="auto">
          <a:xfrm>
            <a:off x="4629150" y="2772958"/>
            <a:ext cx="3656013" cy="1945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zh-CN" altLang="en-US">
                <a:sym typeface="+mn-lt"/>
              </a:rPr>
              <a:t>发展趋势</a:t>
            </a:r>
          </a:p>
        </p:txBody>
      </p:sp>
      <p:sp>
        <p:nvSpPr>
          <p:cNvPr id="3" name="内容占位符 2"/>
          <p:cNvSpPr>
            <a:spLocks noGrp="1"/>
          </p:cNvSpPr>
          <p:nvPr>
            <p:ph idx="1"/>
          </p:nvPr>
        </p:nvSpPr>
        <p:spPr>
          <a:xfrm>
            <a:off x="856060" y="1916832"/>
            <a:ext cx="7676380" cy="4176464"/>
          </a:xfrm>
        </p:spPr>
        <p:txBody>
          <a:bodyPr/>
          <a:lstStyle/>
          <a:p>
            <a:r>
              <a:rPr lang="zh-CN" altLang="en-US" dirty="0">
                <a:sym typeface="+mn-lt"/>
              </a:rPr>
              <a:t>并行传输距离受限</a:t>
            </a:r>
          </a:p>
          <a:p>
            <a:pPr lvl="1"/>
            <a:r>
              <a:rPr lang="zh-CN" altLang="en-US" dirty="0">
                <a:sym typeface="+mn-lt"/>
              </a:rPr>
              <a:t>频率越高，线间串扰越严重，带宽无法继续提高</a:t>
            </a:r>
          </a:p>
          <a:p>
            <a:r>
              <a:rPr lang="zh-CN" altLang="en-US" dirty="0">
                <a:sym typeface="+mn-lt"/>
              </a:rPr>
              <a:t>串行传输距离长</a:t>
            </a:r>
          </a:p>
          <a:p>
            <a:pPr lvl="1"/>
            <a:r>
              <a:rPr lang="zh-CN" altLang="en-US" dirty="0">
                <a:sym typeface="+mn-lt"/>
              </a:rPr>
              <a:t>无串扰现象、提供更高的带宽</a:t>
            </a:r>
          </a:p>
          <a:p>
            <a:r>
              <a:rPr lang="zh-CN" altLang="en-US" b="1" dirty="0">
                <a:sym typeface="+mn-lt"/>
              </a:rPr>
              <a:t>随着总线频率的增加，并行逐渐转向串行</a:t>
            </a:r>
            <a:endParaRPr lang="en-US" altLang="zh-CN" b="1" dirty="0">
              <a:sym typeface="+mn-lt"/>
            </a:endParaRPr>
          </a:p>
          <a:p>
            <a:pPr lvl="1"/>
            <a:r>
              <a:rPr lang="en-US" altLang="zh-CN" b="1" dirty="0"/>
              <a:t>SCSI 	</a:t>
            </a:r>
            <a:r>
              <a:rPr lang="en-US" altLang="zh-CN" b="1" dirty="0">
                <a:sym typeface="Wingdings" panose="05000000000000000000" pitchFamily="2" charset="2"/>
              </a:rPr>
              <a:t> 	SAS</a:t>
            </a:r>
          </a:p>
          <a:p>
            <a:pPr lvl="1"/>
            <a:r>
              <a:rPr lang="en-US" altLang="zh-CN" b="1" dirty="0">
                <a:sym typeface="Wingdings" panose="05000000000000000000" pitchFamily="2" charset="2"/>
              </a:rPr>
              <a:t>PATA 	 	SATA</a:t>
            </a:r>
          </a:p>
          <a:p>
            <a:pPr lvl="1"/>
            <a:r>
              <a:rPr lang="en-US" altLang="zh-CN" b="1" dirty="0">
                <a:sym typeface="Wingdings" panose="05000000000000000000" pitchFamily="2" charset="2"/>
              </a:rPr>
              <a:t>PCI 	 	PCI-E</a:t>
            </a:r>
            <a:endParaRPr lang="zh-CN" altLang="en-US" b="1" dirty="0"/>
          </a:p>
        </p:txBody>
      </p:sp>
      <p:sp>
        <p:nvSpPr>
          <p:cNvPr id="5" name="页脚占位符 4">
            <a:extLst>
              <a:ext uri="{FF2B5EF4-FFF2-40B4-BE49-F238E27FC236}">
                <a16:creationId xmlns:a16="http://schemas.microsoft.com/office/drawing/2014/main" id="{103DFA5D-D1ED-A86B-5889-3B8B9BBD7C31}"/>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sp>
        <p:nvSpPr>
          <p:cNvPr id="7" name="灯片编号占位符 6">
            <a:extLst>
              <a:ext uri="{FF2B5EF4-FFF2-40B4-BE49-F238E27FC236}">
                <a16:creationId xmlns:a16="http://schemas.microsoft.com/office/drawing/2014/main" id="{311D8804-876B-8837-78D8-E1448FB3EC82}"/>
              </a:ext>
            </a:extLst>
          </p:cNvPr>
          <p:cNvSpPr>
            <a:spLocks noGrp="1"/>
          </p:cNvSpPr>
          <p:nvPr>
            <p:ph type="sldNum" sz="quarter" idx="11"/>
          </p:nvPr>
        </p:nvSpPr>
        <p:spPr/>
        <p:txBody>
          <a:bodyPr/>
          <a:lstStyle/>
          <a:p>
            <a:pPr>
              <a:defRPr/>
            </a:pPr>
            <a:fld id="{168FAD51-4924-4E26-8EE5-0F0F7972BA28}" type="slidenum">
              <a:rPr lang="en-US" smtClean="0"/>
              <a:pPr>
                <a:defRPr/>
              </a:pPr>
              <a:t>23</a:t>
            </a:fld>
            <a:endParaRPr lang="en-US" dirty="0"/>
          </a:p>
        </p:txBody>
      </p:sp>
    </p:spTree>
    <p:extLst>
      <p:ext uri="{BB962C8B-B14F-4D97-AF65-F5344CB8AC3E}">
        <p14:creationId xmlns:p14="http://schemas.microsoft.com/office/powerpoint/2010/main" val="1415592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56060" y="618518"/>
            <a:ext cx="7676380" cy="1080000"/>
          </a:xfrm>
        </p:spPr>
        <p:txBody>
          <a:bodyPr/>
          <a:lstStyle/>
          <a:p>
            <a:r>
              <a:rPr lang="en-US" altLang="zh-CN" dirty="0">
                <a:sym typeface="+mn-lt"/>
              </a:rPr>
              <a:t>3.</a:t>
            </a:r>
            <a:r>
              <a:rPr lang="zh-CN" altLang="en-US" dirty="0">
                <a:sym typeface="+mn-lt"/>
              </a:rPr>
              <a:t>分时传送</a:t>
            </a:r>
          </a:p>
        </p:txBody>
      </p:sp>
      <p:graphicFrame>
        <p:nvGraphicFramePr>
          <p:cNvPr id="3" name="内容占位符 2">
            <a:extLst>
              <a:ext uri="{FF2B5EF4-FFF2-40B4-BE49-F238E27FC236}">
                <a16:creationId xmlns:a16="http://schemas.microsoft.com/office/drawing/2014/main" id="{6B03BE98-A4F0-A877-A9DC-33091A0D7799}"/>
              </a:ext>
            </a:extLst>
          </p:cNvPr>
          <p:cNvGraphicFramePr>
            <a:graphicFrameLocks noGrp="1"/>
          </p:cNvGraphicFramePr>
          <p:nvPr>
            <p:ph idx="1"/>
            <p:extLst>
              <p:ext uri="{D42A27DB-BD31-4B8C-83A1-F6EECF244321}">
                <p14:modId xmlns:p14="http://schemas.microsoft.com/office/powerpoint/2010/main" val="2471057378"/>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页脚占位符 1">
            <a:extLst>
              <a:ext uri="{FF2B5EF4-FFF2-40B4-BE49-F238E27FC236}">
                <a16:creationId xmlns:a16="http://schemas.microsoft.com/office/drawing/2014/main" id="{463C18EC-3984-20A2-F3BC-5517C3C8871B}"/>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927E7625-4807-4316-4C74-B34F19EED01E}"/>
              </a:ext>
            </a:extLst>
          </p:cNvPr>
          <p:cNvSpPr>
            <a:spLocks noGrp="1"/>
          </p:cNvSpPr>
          <p:nvPr>
            <p:ph type="sldNum" sz="quarter" idx="11"/>
          </p:nvPr>
        </p:nvSpPr>
        <p:spPr/>
        <p:txBody>
          <a:bodyPr/>
          <a:lstStyle/>
          <a:p>
            <a:pPr>
              <a:defRPr/>
            </a:pPr>
            <a:fld id="{168FAD51-4924-4E26-8EE5-0F0F7972BA28}" type="slidenum">
              <a:rPr lang="en-US" smtClean="0"/>
              <a:pPr>
                <a:defRPr/>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F512B-154E-D4B4-FD04-C209582C5640}"/>
              </a:ext>
            </a:extLst>
          </p:cNvPr>
          <p:cNvSpPr>
            <a:spLocks noGrp="1"/>
          </p:cNvSpPr>
          <p:nvPr>
            <p:ph type="title"/>
          </p:nvPr>
        </p:nvSpPr>
        <p:spPr>
          <a:xfrm>
            <a:off x="856058" y="1419227"/>
            <a:ext cx="7429500" cy="2852737"/>
          </a:xfrm>
        </p:spPr>
        <p:txBody>
          <a:bodyPr/>
          <a:lstStyle/>
          <a:p>
            <a:r>
              <a:rPr lang="en-US" altLang="zh-CN" dirty="0">
                <a:sym typeface="+mn-lt"/>
              </a:rPr>
              <a:t>6.2.2</a:t>
            </a:r>
            <a:r>
              <a:rPr lang="zh-CN" altLang="en-US" dirty="0">
                <a:sym typeface="+mn-lt"/>
              </a:rPr>
              <a:t> 总线接口的基本概念 </a:t>
            </a:r>
            <a:endParaRPr lang="zh-CN" altLang="en-US" dirty="0"/>
          </a:p>
        </p:txBody>
      </p:sp>
      <p:sp>
        <p:nvSpPr>
          <p:cNvPr id="5" name="文本占位符 4">
            <a:extLst>
              <a:ext uri="{FF2B5EF4-FFF2-40B4-BE49-F238E27FC236}">
                <a16:creationId xmlns:a16="http://schemas.microsoft.com/office/drawing/2014/main" id="{76D7ECDA-EE2C-9863-0054-7B0FDC2029C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6154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D080E-290A-C333-4067-65FDBDAB6EDE}"/>
              </a:ext>
            </a:extLst>
          </p:cNvPr>
          <p:cNvSpPr>
            <a:spLocks noGrp="1"/>
          </p:cNvSpPr>
          <p:nvPr>
            <p:ph type="title"/>
          </p:nvPr>
        </p:nvSpPr>
        <p:spPr/>
        <p:txBody>
          <a:bodyPr/>
          <a:lstStyle/>
          <a:p>
            <a:r>
              <a:rPr lang="en-US" altLang="zh-CN" b="0" dirty="0">
                <a:sym typeface="+mn-lt"/>
              </a:rPr>
              <a:t>I/O</a:t>
            </a:r>
            <a:r>
              <a:rPr lang="zh-CN" altLang="en-US" b="0" dirty="0">
                <a:sym typeface="+mn-lt"/>
              </a:rPr>
              <a:t>接口</a:t>
            </a:r>
            <a:r>
              <a:rPr lang="zh-CN" altLang="en-US" sz="3600" b="0" dirty="0">
                <a:latin typeface="微软雅黑" panose="020B0503020204020204" pitchFamily="34" charset="-122"/>
                <a:ea typeface="微软雅黑" panose="020B0503020204020204" pitchFamily="34" charset="-122"/>
                <a:sym typeface="+mn-lt"/>
              </a:rPr>
              <a:t>  </a:t>
            </a:r>
            <a:r>
              <a:rPr lang="en-US" altLang="zh-CN" sz="3600" b="0" dirty="0">
                <a:latin typeface="微软雅黑" panose="020B0503020204020204" pitchFamily="34" charset="-122"/>
                <a:ea typeface="微软雅黑" panose="020B0503020204020204" pitchFamily="34" charset="-122"/>
                <a:sym typeface="+mn-lt"/>
              </a:rPr>
              <a:t>(</a:t>
            </a:r>
            <a:r>
              <a:rPr lang="zh-CN" altLang="en-US" sz="3600" b="0" dirty="0">
                <a:latin typeface="微软雅黑" panose="020B0503020204020204" pitchFamily="34" charset="-122"/>
                <a:ea typeface="微软雅黑" panose="020B0503020204020204" pitchFamily="34" charset="-122"/>
                <a:sym typeface="+mn-lt"/>
              </a:rPr>
              <a:t>适配器</a:t>
            </a:r>
            <a:r>
              <a:rPr lang="en-US" altLang="zh-CN" sz="3600" b="0" dirty="0">
                <a:latin typeface="微软雅黑" panose="020B0503020204020204" pitchFamily="34" charset="-122"/>
                <a:ea typeface="微软雅黑" panose="020B0503020204020204" pitchFamily="34" charset="-122"/>
                <a:sym typeface="+mn-lt"/>
              </a:rPr>
              <a:t>)</a:t>
            </a:r>
            <a:endParaRPr lang="zh-CN" altLang="en-US" b="0" dirty="0"/>
          </a:p>
        </p:txBody>
      </p:sp>
      <p:sp>
        <p:nvSpPr>
          <p:cNvPr id="5" name="页脚占位符 4">
            <a:extLst>
              <a:ext uri="{FF2B5EF4-FFF2-40B4-BE49-F238E27FC236}">
                <a16:creationId xmlns:a16="http://schemas.microsoft.com/office/drawing/2014/main" id="{E67EDE48-DEA9-6A30-A573-CB57C84FD83C}"/>
              </a:ext>
            </a:extLst>
          </p:cNvPr>
          <p:cNvSpPr>
            <a:spLocks noGrp="1"/>
          </p:cNvSpPr>
          <p:nvPr>
            <p:ph type="ftr" sz="quarter" idx="3"/>
          </p:nvPr>
        </p:nvSpPr>
        <p:spPr/>
        <p:txBody>
          <a:bodyPr/>
          <a:lstStyle/>
          <a:p>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68CE4D6F-16D2-14F0-68AA-4E74F5F52255}"/>
              </a:ext>
            </a:extLst>
          </p:cNvPr>
          <p:cNvSpPr>
            <a:spLocks noGrp="1"/>
          </p:cNvSpPr>
          <p:nvPr>
            <p:ph type="sldNum" sz="quarter" idx="11"/>
          </p:nvPr>
        </p:nvSpPr>
        <p:spPr/>
        <p:txBody>
          <a:bodyPr/>
          <a:lstStyle/>
          <a:p>
            <a:fld id="{168FAD51-4924-4E26-8EE5-0F0F7972BA28}" type="slidenum">
              <a:rPr lang="en-US" smtClean="0"/>
              <a:pPr/>
              <a:t>26</a:t>
            </a:fld>
            <a:endParaRPr lang="en-US" dirty="0"/>
          </a:p>
        </p:txBody>
      </p:sp>
      <p:pic>
        <p:nvPicPr>
          <p:cNvPr id="12" name="内容占位符 7">
            <a:extLst>
              <a:ext uri="{FF2B5EF4-FFF2-40B4-BE49-F238E27FC236}">
                <a16:creationId xmlns:a16="http://schemas.microsoft.com/office/drawing/2014/main" id="{ED116586-0531-4D4F-658D-7A0C4DA7E772}"/>
              </a:ext>
            </a:extLst>
          </p:cNvPr>
          <p:cNvPicPr>
            <a:picLocks noChangeAspect="1"/>
          </p:cNvPicPr>
          <p:nvPr/>
        </p:nvPicPr>
        <p:blipFill rotWithShape="1">
          <a:blip r:embed="rId2">
            <a:extLst>
              <a:ext uri="{28A0092B-C50C-407E-A947-70E740481C1C}">
                <a14:useLocalDpi xmlns:a14="http://schemas.microsoft.com/office/drawing/2010/main" val="0"/>
              </a:ext>
            </a:extLst>
          </a:blip>
          <a:srcRect t="5798" b="13243"/>
          <a:stretch/>
        </p:blipFill>
        <p:spPr>
          <a:xfrm>
            <a:off x="4664075" y="3573015"/>
            <a:ext cx="3656013" cy="2218185"/>
          </a:xfrm>
          <a:prstGeom prst="rect">
            <a:avLst/>
          </a:prstGeom>
          <a:ln>
            <a:noFill/>
          </a:ln>
          <a:effectLst>
            <a:softEdge rad="112500"/>
          </a:effectLst>
        </p:spPr>
      </p:pic>
      <p:pic>
        <p:nvPicPr>
          <p:cNvPr id="13" name="图片 12">
            <a:extLst>
              <a:ext uri="{FF2B5EF4-FFF2-40B4-BE49-F238E27FC236}">
                <a16:creationId xmlns:a16="http://schemas.microsoft.com/office/drawing/2014/main" id="{83D33200-AF0E-E46A-BAAB-01559BBE7263}"/>
              </a:ext>
            </a:extLst>
          </p:cNvPr>
          <p:cNvPicPr>
            <a:picLocks noChangeAspect="1"/>
          </p:cNvPicPr>
          <p:nvPr/>
        </p:nvPicPr>
        <p:blipFill>
          <a:blip r:embed="rId3"/>
          <a:stretch>
            <a:fillRect/>
          </a:stretch>
        </p:blipFill>
        <p:spPr>
          <a:xfrm>
            <a:off x="4644008" y="1700808"/>
            <a:ext cx="3656408" cy="1682446"/>
          </a:xfrm>
          <a:prstGeom prst="rect">
            <a:avLst/>
          </a:prstGeom>
          <a:ln>
            <a:noFill/>
          </a:ln>
          <a:effectLst>
            <a:softEdge rad="112500"/>
          </a:effectLst>
        </p:spPr>
      </p:pic>
      <p:sp>
        <p:nvSpPr>
          <p:cNvPr id="16" name="内容占位符 15">
            <a:extLst>
              <a:ext uri="{FF2B5EF4-FFF2-40B4-BE49-F238E27FC236}">
                <a16:creationId xmlns:a16="http://schemas.microsoft.com/office/drawing/2014/main" id="{89917B8A-ADB7-FCD8-3ECC-C09DF024F88A}"/>
              </a:ext>
            </a:extLst>
          </p:cNvPr>
          <p:cNvSpPr>
            <a:spLocks noGrp="1"/>
          </p:cNvSpPr>
          <p:nvPr>
            <p:ph sz="half" idx="1"/>
          </p:nvPr>
        </p:nvSpPr>
        <p:spPr/>
        <p:txBody>
          <a:bodyPr/>
          <a:lstStyle/>
          <a:p>
            <a:pPr lvl="0"/>
            <a:r>
              <a:rPr lang="zh-CN" altLang="en-US" sz="2000" dirty="0">
                <a:latin typeface="微软雅黑" panose="020B0503020204020204" pitchFamily="34" charset="-122"/>
                <a:ea typeface="微软雅黑" panose="020B0503020204020204" pitchFamily="34" charset="-122"/>
                <a:sym typeface="+mn-lt"/>
              </a:rPr>
              <a:t>指</a:t>
            </a:r>
            <a:r>
              <a:rPr lang="en-US" altLang="zh-CN" sz="2000" dirty="0">
                <a:latin typeface="微软雅黑" panose="020B0503020204020204" pitchFamily="34" charset="-122"/>
                <a:ea typeface="微软雅黑" panose="020B0503020204020204" pitchFamily="34" charset="-122"/>
                <a:sym typeface="+mn-lt"/>
              </a:rPr>
              <a:t>CPU</a:t>
            </a:r>
            <a:r>
              <a:rPr lang="zh-CN" altLang="en-US" sz="2000" b="1" dirty="0">
                <a:latin typeface="微软雅黑" panose="020B0503020204020204" pitchFamily="34" charset="-122"/>
                <a:ea typeface="微软雅黑" panose="020B0503020204020204" pitchFamily="34" charset="-122"/>
                <a:sym typeface="+mn-lt"/>
              </a:rPr>
              <a:t>和主存、外围设备之间通过总线进行连接的标准化逻辑部件</a:t>
            </a:r>
            <a:endParaRPr lang="en-US" altLang="zh-CN" sz="2000" b="1" dirty="0">
              <a:latin typeface="微软雅黑" panose="020B0503020204020204" pitchFamily="34" charset="-122"/>
              <a:ea typeface="微软雅黑" panose="020B0503020204020204" pitchFamily="34" charset="-122"/>
              <a:sym typeface="+mn-lt"/>
            </a:endParaRPr>
          </a:p>
          <a:p>
            <a:r>
              <a:rPr lang="en-US" altLang="zh-CN" sz="2000" dirty="0">
                <a:latin typeface="微软雅黑" panose="020B0503020204020204" pitchFamily="34" charset="-122"/>
                <a:ea typeface="微软雅黑" panose="020B0503020204020204" pitchFamily="34" charset="-122"/>
                <a:sym typeface="+mn-lt"/>
              </a:rPr>
              <a:t>I/O</a:t>
            </a:r>
            <a:r>
              <a:rPr lang="zh-CN" altLang="en-US" sz="2000" dirty="0">
                <a:latin typeface="微软雅黑" panose="020B0503020204020204" pitchFamily="34" charset="-122"/>
                <a:ea typeface="微软雅黑" panose="020B0503020204020204" pitchFamily="34" charset="-122"/>
                <a:sym typeface="+mn-lt"/>
              </a:rPr>
              <a:t>接口部件在动态连接的两个部件之间起着“转换器”的作用，</a:t>
            </a:r>
            <a:r>
              <a:rPr lang="zh-CN" altLang="en-US" sz="2000" b="1" dirty="0">
                <a:latin typeface="微软雅黑" panose="020B0503020204020204" pitchFamily="34" charset="-122"/>
                <a:ea typeface="微软雅黑" panose="020B0503020204020204" pitchFamily="34" charset="-122"/>
                <a:sym typeface="+mn-lt"/>
              </a:rPr>
              <a:t>实现彼此之间的信息传送</a:t>
            </a:r>
            <a:endParaRPr lang="zh-CN" altLang="en-US" sz="2000" dirty="0">
              <a:latin typeface="微软雅黑" panose="020B0503020204020204" pitchFamily="34" charset="-122"/>
              <a:ea typeface="微软雅黑" panose="020B0503020204020204" pitchFamily="34" charset="-122"/>
              <a:sym typeface="+mn-lt"/>
            </a:endParaRPr>
          </a:p>
          <a:p>
            <a:r>
              <a:rPr lang="zh-CN" altLang="en-US" sz="2000" b="0" dirty="0">
                <a:sym typeface="+mn-lt"/>
              </a:rPr>
              <a:t>一个标准接口可连接一个设备，也可连接多个设备</a:t>
            </a:r>
            <a:endParaRPr lang="zh-CN" altLang="en-US" sz="2000" dirty="0"/>
          </a:p>
        </p:txBody>
      </p:sp>
    </p:spTree>
    <p:extLst>
      <p:ext uri="{BB962C8B-B14F-4D97-AF65-F5344CB8AC3E}">
        <p14:creationId xmlns:p14="http://schemas.microsoft.com/office/powerpoint/2010/main" val="2509717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6a7"/>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75656" y="3284984"/>
            <a:ext cx="5551314" cy="2088232"/>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6">
            <a:extLst>
              <a:ext uri="{FF2B5EF4-FFF2-40B4-BE49-F238E27FC236}">
                <a16:creationId xmlns:a16="http://schemas.microsoft.com/office/drawing/2014/main" id="{D1FF940F-3883-8505-284F-98234897322D}"/>
              </a:ext>
            </a:extLst>
          </p:cNvPr>
          <p:cNvSpPr>
            <a:spLocks noGrp="1"/>
          </p:cNvSpPr>
          <p:nvPr>
            <p:ph type="title"/>
          </p:nvPr>
        </p:nvSpPr>
        <p:spPr>
          <a:xfrm>
            <a:off x="856060" y="618518"/>
            <a:ext cx="7676380" cy="1080000"/>
          </a:xfrm>
        </p:spPr>
        <p:txBody>
          <a:bodyPr/>
          <a:lstStyle/>
          <a:p>
            <a:r>
              <a:rPr lang="zh-CN" altLang="en-US" dirty="0">
                <a:sym typeface="+mn-lt"/>
              </a:rPr>
              <a:t>外围设备的连接方法</a:t>
            </a:r>
            <a:endParaRPr lang="zh-CN" altLang="en-US" dirty="0"/>
          </a:p>
        </p:txBody>
      </p:sp>
      <p:sp>
        <p:nvSpPr>
          <p:cNvPr id="4" name="内容占位符 3"/>
          <p:cNvSpPr>
            <a:spLocks noGrp="1"/>
          </p:cNvSpPr>
          <p:nvPr>
            <p:ph idx="1"/>
          </p:nvPr>
        </p:nvSpPr>
        <p:spPr>
          <a:xfrm>
            <a:off x="856060" y="1916832"/>
            <a:ext cx="7676380" cy="4176464"/>
          </a:xfrm>
        </p:spPr>
        <p:txBody>
          <a:bodyPr/>
          <a:lstStyle/>
          <a:p>
            <a:r>
              <a:rPr lang="zh-CN" altLang="en-US" dirty="0">
                <a:sym typeface="+mn-lt"/>
              </a:rPr>
              <a:t>外部设备有自己的</a:t>
            </a:r>
            <a:r>
              <a:rPr lang="zh-CN" altLang="en-US" b="1" dirty="0">
                <a:sym typeface="+mn-lt"/>
              </a:rPr>
              <a:t>设备控制器</a:t>
            </a:r>
            <a:r>
              <a:rPr lang="zh-CN" altLang="en-US" dirty="0">
                <a:sym typeface="+mn-lt"/>
              </a:rPr>
              <a:t>。</a:t>
            </a:r>
            <a:endParaRPr lang="en-US" altLang="zh-CN" dirty="0">
              <a:sym typeface="+mn-lt"/>
            </a:endParaRPr>
          </a:p>
          <a:p>
            <a:r>
              <a:rPr lang="zh-CN" altLang="en-US" dirty="0">
                <a:sym typeface="+mn-lt"/>
              </a:rPr>
              <a:t>设备控制器通过</a:t>
            </a:r>
            <a:r>
              <a:rPr lang="en-US" altLang="zh-CN" dirty="0">
                <a:sym typeface="+mn-lt"/>
              </a:rPr>
              <a:t>I/O</a:t>
            </a:r>
            <a:r>
              <a:rPr lang="zh-CN" altLang="en-US" dirty="0">
                <a:sym typeface="+mn-lt"/>
              </a:rPr>
              <a:t>接口和</a:t>
            </a:r>
            <a:r>
              <a:rPr lang="en-US" altLang="zh-CN" dirty="0">
                <a:sym typeface="+mn-lt"/>
              </a:rPr>
              <a:t>CPU</a:t>
            </a:r>
            <a:r>
              <a:rPr lang="zh-CN" altLang="en-US" dirty="0">
                <a:sym typeface="+mn-lt"/>
              </a:rPr>
              <a:t>传输信息。</a:t>
            </a:r>
          </a:p>
        </p:txBody>
      </p:sp>
      <p:sp>
        <p:nvSpPr>
          <p:cNvPr id="6" name="灯片编号占位符 5">
            <a:extLst>
              <a:ext uri="{FF2B5EF4-FFF2-40B4-BE49-F238E27FC236}">
                <a16:creationId xmlns:a16="http://schemas.microsoft.com/office/drawing/2014/main" id="{C9E697A6-2C33-2EAB-4345-89398612452F}"/>
              </a:ext>
            </a:extLst>
          </p:cNvPr>
          <p:cNvSpPr>
            <a:spLocks noGrp="1"/>
          </p:cNvSpPr>
          <p:nvPr>
            <p:ph type="sldNum" sz="quarter" idx="11"/>
          </p:nvPr>
        </p:nvSpPr>
        <p:spPr>
          <a:xfrm>
            <a:off x="7810574" y="6376243"/>
            <a:ext cx="577850" cy="365125"/>
          </a:xfrm>
        </p:spPr>
        <p:txBody>
          <a:bodyPr/>
          <a:lstStyle/>
          <a:p>
            <a:fld id="{168FAD51-4924-4E26-8EE5-0F0F7972BA28}" type="slidenum">
              <a:rPr lang="en-US" smtClean="0"/>
              <a:pPr/>
              <a:t>27</a:t>
            </a:fld>
            <a:endParaRPr lang="en-US" dirty="0"/>
          </a:p>
        </p:txBody>
      </p:sp>
      <p:sp>
        <p:nvSpPr>
          <p:cNvPr id="2" name="页脚占位符 1">
            <a:extLst>
              <a:ext uri="{FF2B5EF4-FFF2-40B4-BE49-F238E27FC236}">
                <a16:creationId xmlns:a16="http://schemas.microsoft.com/office/drawing/2014/main" id="{4D0BC7B8-6858-8C2A-6157-57627C400F9C}"/>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spTree>
  </p:cSld>
  <p:clrMapOvr>
    <a:masterClrMapping/>
  </p:clrMapOvr>
  <p:transition spd="med">
    <p:cover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FA7A1682-16DA-9325-B08F-57230F440F72}"/>
              </a:ext>
            </a:extLst>
          </p:cNvPr>
          <p:cNvSpPr>
            <a:spLocks noGrp="1"/>
          </p:cNvSpPr>
          <p:nvPr>
            <p:ph type="title"/>
          </p:nvPr>
        </p:nvSpPr>
        <p:spPr/>
        <p:txBody>
          <a:bodyPr/>
          <a:lstStyle/>
          <a:p>
            <a:r>
              <a:rPr lang="en-US" altLang="zh-CN" dirty="0"/>
              <a:t>I/O</a:t>
            </a:r>
            <a:r>
              <a:rPr lang="zh-CN" altLang="en-US" dirty="0"/>
              <a:t>接口模块一般结构框图</a:t>
            </a:r>
          </a:p>
        </p:txBody>
      </p:sp>
      <p:sp>
        <p:nvSpPr>
          <p:cNvPr id="10" name="任意多边形: 形状 9">
            <a:extLst>
              <a:ext uri="{FF2B5EF4-FFF2-40B4-BE49-F238E27FC236}">
                <a16:creationId xmlns:a16="http://schemas.microsoft.com/office/drawing/2014/main" id="{02475E5B-DB88-B4C2-C144-D99C97ECE62D}"/>
              </a:ext>
            </a:extLst>
          </p:cNvPr>
          <p:cNvSpPr/>
          <p:nvPr/>
        </p:nvSpPr>
        <p:spPr>
          <a:xfrm>
            <a:off x="855662" y="2098930"/>
            <a:ext cx="2520000" cy="1260000"/>
          </a:xfrm>
          <a:custGeom>
            <a:avLst/>
            <a:gdLst>
              <a:gd name="connsiteX0" fmla="*/ 0 w 2492201"/>
              <a:gd name="connsiteY0" fmla="*/ 0 h 1392300"/>
              <a:gd name="connsiteX1" fmla="*/ 2492201 w 2492201"/>
              <a:gd name="connsiteY1" fmla="*/ 0 h 1392300"/>
              <a:gd name="connsiteX2" fmla="*/ 2492201 w 2492201"/>
              <a:gd name="connsiteY2" fmla="*/ 1392300 h 1392300"/>
              <a:gd name="connsiteX3" fmla="*/ 0 w 2492201"/>
              <a:gd name="connsiteY3" fmla="*/ 1392300 h 1392300"/>
              <a:gd name="connsiteX4" fmla="*/ 0 w 2492201"/>
              <a:gd name="connsiteY4" fmla="*/ 0 h 1392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2201" h="1392300">
                <a:moveTo>
                  <a:pt x="0" y="0"/>
                </a:moveTo>
                <a:lnTo>
                  <a:pt x="2492201" y="0"/>
                </a:lnTo>
                <a:lnTo>
                  <a:pt x="2492201" y="1392300"/>
                </a:lnTo>
                <a:lnTo>
                  <a:pt x="0" y="1392300"/>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3422" tIns="360000" rIns="193422" bIns="128016" numCol="1" spcCol="1270" anchor="t" anchorCtr="0">
            <a:noAutofit/>
          </a:bodyPr>
          <a:lstStyle/>
          <a:p>
            <a:pPr marL="171450" lvl="1" indent="-171450" algn="l" defTabSz="800100">
              <a:lnSpc>
                <a:spcPct val="130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sym typeface="+mn-lt"/>
              </a:rPr>
              <a:t>系统总线的接口</a:t>
            </a:r>
            <a:endParaRPr lang="en-US" altLang="zh-CN" sz="1800" b="1" kern="1200" dirty="0">
              <a:latin typeface="微软雅黑" panose="020B0503020204020204" pitchFamily="34" charset="-122"/>
              <a:ea typeface="微软雅黑" panose="020B0503020204020204" pitchFamily="34" charset="-122"/>
              <a:sym typeface="+mn-lt"/>
            </a:endParaRPr>
          </a:p>
          <a:p>
            <a:pPr marL="171450" lvl="1" indent="-171450" algn="l" defTabSz="800100">
              <a:lnSpc>
                <a:spcPct val="130000"/>
              </a:lnSpc>
              <a:spcBef>
                <a:spcPct val="0"/>
              </a:spcBef>
              <a:spcAft>
                <a:spcPts val="0"/>
              </a:spcAft>
              <a:buChar char="•"/>
            </a:pPr>
            <a:r>
              <a:rPr lang="zh-CN" altLang="en-US" sz="1800" b="1" kern="1200" dirty="0">
                <a:latin typeface="微软雅黑" panose="020B0503020204020204" pitchFamily="34" charset="-122"/>
                <a:ea typeface="微软雅黑" panose="020B0503020204020204" pitchFamily="34" charset="-122"/>
                <a:sym typeface="+mn-lt"/>
              </a:rPr>
              <a:t>外设的接口</a:t>
            </a:r>
            <a:endParaRPr lang="en-US" altLang="zh-CN" sz="1800" b="1" kern="1200" dirty="0">
              <a:latin typeface="微软雅黑" panose="020B0503020204020204" pitchFamily="34" charset="-122"/>
              <a:ea typeface="微软雅黑" panose="020B0503020204020204" pitchFamily="34" charset="-122"/>
              <a:sym typeface="+mn-lt"/>
            </a:endParaRPr>
          </a:p>
        </p:txBody>
      </p:sp>
      <p:sp>
        <p:nvSpPr>
          <p:cNvPr id="11" name="矩形: 圆角 10">
            <a:extLst>
              <a:ext uri="{FF2B5EF4-FFF2-40B4-BE49-F238E27FC236}">
                <a16:creationId xmlns:a16="http://schemas.microsoft.com/office/drawing/2014/main" id="{1CB7E76C-112E-9D08-7344-A8994D512E31}"/>
              </a:ext>
            </a:extLst>
          </p:cNvPr>
          <p:cNvSpPr/>
          <p:nvPr/>
        </p:nvSpPr>
        <p:spPr>
          <a:xfrm>
            <a:off x="980272" y="1715171"/>
            <a:ext cx="1800000" cy="54000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3406" tIns="37467" rIns="103406" bIns="37467"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lt"/>
              </a:rPr>
              <a:t>适配器的接口</a:t>
            </a:r>
            <a:endPar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503CA390-0E13-11A6-A5CC-8E992A3B27FE}"/>
              </a:ext>
            </a:extLst>
          </p:cNvPr>
          <p:cNvSpPr/>
          <p:nvPr/>
        </p:nvSpPr>
        <p:spPr>
          <a:xfrm>
            <a:off x="3635897" y="2084568"/>
            <a:ext cx="4500000" cy="1260000"/>
          </a:xfrm>
          <a:custGeom>
            <a:avLst/>
            <a:gdLst>
              <a:gd name="connsiteX0" fmla="*/ 0 w 2492201"/>
              <a:gd name="connsiteY0" fmla="*/ 0 h 1760850"/>
              <a:gd name="connsiteX1" fmla="*/ 2492201 w 2492201"/>
              <a:gd name="connsiteY1" fmla="*/ 0 h 1760850"/>
              <a:gd name="connsiteX2" fmla="*/ 2492201 w 2492201"/>
              <a:gd name="connsiteY2" fmla="*/ 1760850 h 1760850"/>
              <a:gd name="connsiteX3" fmla="*/ 0 w 2492201"/>
              <a:gd name="connsiteY3" fmla="*/ 1760850 h 1760850"/>
              <a:gd name="connsiteX4" fmla="*/ 0 w 2492201"/>
              <a:gd name="connsiteY4" fmla="*/ 0 h 176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2201" h="1760850">
                <a:moveTo>
                  <a:pt x="0" y="0"/>
                </a:moveTo>
                <a:lnTo>
                  <a:pt x="2492201" y="0"/>
                </a:lnTo>
                <a:lnTo>
                  <a:pt x="2492201" y="1760850"/>
                </a:lnTo>
                <a:lnTo>
                  <a:pt x="0" y="1760850"/>
                </a:lnTo>
                <a:lnTo>
                  <a:pt x="0" y="0"/>
                </a:lnTo>
                <a:close/>
              </a:path>
            </a:pathLst>
          </a:custGeom>
        </p:spPr>
        <p:style>
          <a:lnRef idx="2">
            <a:schemeClr val="accent5">
              <a:hueOff val="-3308557"/>
              <a:satOff val="-17770"/>
              <a:lumOff val="607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4000" tIns="360000" rIns="144000" bIns="128016" numCol="1" spcCol="1270" anchor="t" anchorCtr="0">
            <a:noAutofit/>
          </a:bodyPr>
          <a:lstStyle/>
          <a:p>
            <a:pPr marL="171450" lvl="1" indent="-171450" defTabSz="800100">
              <a:lnSpc>
                <a:spcPct val="130000"/>
              </a:lnSpc>
              <a:spcAft>
                <a:spcPts val="0"/>
              </a:spcAft>
              <a:buChar char="•"/>
            </a:pPr>
            <a:r>
              <a:rPr lang="zh-CN" altLang="en-US" sz="1800" b="1" kern="1200" dirty="0">
                <a:latin typeface="微软雅黑" panose="020B0503020204020204" pitchFamily="34" charset="-122"/>
                <a:ea typeface="微软雅黑" panose="020B0503020204020204" pitchFamily="34" charset="-122"/>
                <a:cs typeface="+mn-ea"/>
              </a:rPr>
              <a:t>控制</a:t>
            </a:r>
            <a:r>
              <a:rPr lang="zh-CN" altLang="en-US" sz="1800" kern="1200" dirty="0">
                <a:latin typeface="微软雅黑" panose="020B0503020204020204" pitchFamily="34" charset="-122"/>
                <a:ea typeface="微软雅黑" panose="020B0503020204020204" pitchFamily="34" charset="-122"/>
                <a:cs typeface="+mn-ea"/>
              </a:rPr>
              <a:t>、</a:t>
            </a:r>
            <a:r>
              <a:rPr lang="zh-CN" altLang="en-US" sz="1800" b="1" kern="1200" dirty="0">
                <a:latin typeface="微软雅黑" panose="020B0503020204020204" pitchFamily="34" charset="-122"/>
                <a:ea typeface="微软雅黑" panose="020B0503020204020204" pitchFamily="34" charset="-122"/>
                <a:cs typeface="+mn-ea"/>
              </a:rPr>
              <a:t>缓冲</a:t>
            </a:r>
            <a:r>
              <a:rPr lang="zh-CN" altLang="en-US" sz="1800" dirty="0">
                <a:latin typeface="微软雅黑" panose="020B0503020204020204" pitchFamily="34" charset="-122"/>
                <a:ea typeface="微软雅黑" panose="020B0503020204020204" pitchFamily="34" charset="-122"/>
                <a:cs typeface="+mn-ea"/>
              </a:rPr>
              <a:t>、</a:t>
            </a:r>
            <a:r>
              <a:rPr lang="zh-CN" altLang="en-US" sz="1800" b="1" kern="1200" dirty="0">
                <a:latin typeface="微软雅黑" panose="020B0503020204020204" pitchFamily="34" charset="-122"/>
                <a:ea typeface="微软雅黑" panose="020B0503020204020204" pitchFamily="34" charset="-122"/>
                <a:cs typeface="+mn-ea"/>
              </a:rPr>
              <a:t>状态</a:t>
            </a:r>
            <a:r>
              <a:rPr lang="zh-CN" altLang="en-US" sz="1800" dirty="0">
                <a:latin typeface="微软雅黑" panose="020B0503020204020204" pitchFamily="34" charset="-122"/>
                <a:ea typeface="微软雅黑" panose="020B0503020204020204" pitchFamily="34" charset="-122"/>
                <a:cs typeface="+mn-ea"/>
              </a:rPr>
              <a:t>、</a:t>
            </a:r>
            <a:r>
              <a:rPr lang="zh-CN" altLang="en-US" sz="1800" b="1" kern="1200" dirty="0">
                <a:latin typeface="微软雅黑" panose="020B0503020204020204" pitchFamily="34" charset="-122"/>
                <a:ea typeface="微软雅黑" panose="020B0503020204020204" pitchFamily="34" charset="-122"/>
                <a:cs typeface="+mn-ea"/>
              </a:rPr>
              <a:t>转换</a:t>
            </a:r>
            <a:r>
              <a:rPr lang="zh-CN" altLang="en-US" sz="1800" dirty="0">
                <a:latin typeface="微软雅黑" panose="020B0503020204020204" pitchFamily="34" charset="-122"/>
                <a:ea typeface="微软雅黑" panose="020B0503020204020204" pitchFamily="34" charset="-122"/>
                <a:cs typeface="+mn-ea"/>
              </a:rPr>
              <a:t>、</a:t>
            </a:r>
            <a:r>
              <a:rPr lang="zh-CN" altLang="en-US" sz="1800" b="1" kern="1200" dirty="0">
                <a:latin typeface="微软雅黑" panose="020B0503020204020204" pitchFamily="34" charset="-122"/>
                <a:ea typeface="微软雅黑" panose="020B0503020204020204" pitchFamily="34" charset="-122"/>
                <a:cs typeface="+mn-ea"/>
              </a:rPr>
              <a:t>整理</a:t>
            </a:r>
            <a:r>
              <a:rPr lang="zh-CN" altLang="en-US" sz="1800" kern="1200" dirty="0">
                <a:latin typeface="微软雅黑" panose="020B0503020204020204" pitchFamily="34" charset="-122"/>
                <a:ea typeface="微软雅黑" panose="020B0503020204020204" pitchFamily="34" charset="-122"/>
                <a:cs typeface="+mn-ea"/>
              </a:rPr>
              <a:t>、</a:t>
            </a:r>
            <a:r>
              <a:rPr lang="zh-CN" altLang="en-US" sz="1800" b="1" kern="1200" dirty="0">
                <a:latin typeface="微软雅黑" panose="020B0503020204020204" pitchFamily="34" charset="-122"/>
                <a:ea typeface="微软雅黑" panose="020B0503020204020204" pitchFamily="34" charset="-122"/>
                <a:cs typeface="+mn-ea"/>
              </a:rPr>
              <a:t>程序中断</a:t>
            </a:r>
            <a:endParaRPr lang="en-US" altLang="zh-CN" sz="1800" kern="1200" dirty="0">
              <a:latin typeface="微软雅黑" panose="020B0503020204020204" pitchFamily="34" charset="-122"/>
              <a:ea typeface="微软雅黑" panose="020B0503020204020204" pitchFamily="34" charset="-122"/>
              <a:sym typeface="+mn-lt"/>
            </a:endParaRPr>
          </a:p>
        </p:txBody>
      </p:sp>
      <p:sp>
        <p:nvSpPr>
          <p:cNvPr id="15" name="矩形: 圆角 14">
            <a:extLst>
              <a:ext uri="{FF2B5EF4-FFF2-40B4-BE49-F238E27FC236}">
                <a16:creationId xmlns:a16="http://schemas.microsoft.com/office/drawing/2014/main" id="{8F5F964E-1982-6B53-3D0C-EB2099187DF2}"/>
              </a:ext>
            </a:extLst>
          </p:cNvPr>
          <p:cNvSpPr/>
          <p:nvPr/>
        </p:nvSpPr>
        <p:spPr>
          <a:xfrm>
            <a:off x="3760508" y="1700808"/>
            <a:ext cx="1800000" cy="540000"/>
          </a:xfrm>
          <a:prstGeom prst="roundRect">
            <a:avLst/>
          </a:prstGeom>
        </p:spPr>
        <p:style>
          <a:lnRef idx="2">
            <a:schemeClr val="lt1">
              <a:hueOff val="0"/>
              <a:satOff val="0"/>
              <a:lumOff val="0"/>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spcFirstLastPara="0" vert="horz" wrap="square" lIns="103406" tIns="37467" rIns="103406" bIns="37467"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rPr>
              <a:t>接口典型功能</a:t>
            </a:r>
            <a:endParaRPr lang="en-US" altLang="zh-CN" sz="1800" b="1" kern="1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endParaRPr>
          </a:p>
        </p:txBody>
      </p:sp>
      <p:sp>
        <p:nvSpPr>
          <p:cNvPr id="2" name="矩形 1">
            <a:extLst>
              <a:ext uri="{FF2B5EF4-FFF2-40B4-BE49-F238E27FC236}">
                <a16:creationId xmlns:a16="http://schemas.microsoft.com/office/drawing/2014/main" id="{512EC113-CFEB-4078-933E-AC123AFDB327}"/>
              </a:ext>
            </a:extLst>
          </p:cNvPr>
          <p:cNvSpPr/>
          <p:nvPr/>
        </p:nvSpPr>
        <p:spPr>
          <a:xfrm>
            <a:off x="431041" y="2780928"/>
            <a:ext cx="399126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spcBef>
                <a:spcPts val="600"/>
              </a:spcBef>
              <a:buClr>
                <a:schemeClr val="tx2"/>
              </a:buClr>
              <a:buSzPct val="70000"/>
              <a:buFont typeface="Wingdings" pitchFamily="2" charset="2"/>
              <a:buChar char="l"/>
            </a:pPr>
            <a:br>
              <a:rPr lang="zh-CN" altLang="en-US" sz="2800" dirty="0">
                <a:solidFill>
                  <a:schemeClr val="bg1"/>
                </a:solidFill>
                <a:latin typeface="+mn-lt"/>
                <a:ea typeface="+mn-ea"/>
                <a:cs typeface="+mn-ea"/>
              </a:rPr>
            </a:br>
            <a:endParaRPr lang="zh-CN" altLang="en-US" sz="2800" dirty="0">
              <a:solidFill>
                <a:schemeClr val="bg1"/>
              </a:solidFill>
              <a:latin typeface="+mn-lt"/>
              <a:ea typeface="+mn-ea"/>
              <a:cs typeface="+mn-ea"/>
            </a:endParaRPr>
          </a:p>
        </p:txBody>
      </p:sp>
      <p:sp>
        <p:nvSpPr>
          <p:cNvPr id="3" name="页脚占位符 2">
            <a:extLst>
              <a:ext uri="{FF2B5EF4-FFF2-40B4-BE49-F238E27FC236}">
                <a16:creationId xmlns:a16="http://schemas.microsoft.com/office/drawing/2014/main" id="{A1AC4E84-3956-88EF-B9E9-B073753FF79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7" name="灯片编号占位符 6">
            <a:extLst>
              <a:ext uri="{FF2B5EF4-FFF2-40B4-BE49-F238E27FC236}">
                <a16:creationId xmlns:a16="http://schemas.microsoft.com/office/drawing/2014/main" id="{BC55AF37-D9B9-6CC4-CB92-2D12FA716EBB}"/>
              </a:ext>
            </a:extLst>
          </p:cNvPr>
          <p:cNvSpPr>
            <a:spLocks noGrp="1"/>
          </p:cNvSpPr>
          <p:nvPr>
            <p:ph type="sldNum" sz="quarter" idx="11"/>
          </p:nvPr>
        </p:nvSpPr>
        <p:spPr/>
        <p:txBody>
          <a:bodyPr/>
          <a:lstStyle/>
          <a:p>
            <a:pPr>
              <a:defRPr/>
            </a:pPr>
            <a:fld id="{168FAD51-4924-4E26-8EE5-0F0F7972BA28}" type="slidenum">
              <a:rPr lang="en-US" smtClean="0"/>
              <a:pPr>
                <a:defRPr/>
              </a:pPr>
              <a:t>28</a:t>
            </a:fld>
            <a:endParaRPr lang="en-US" dirty="0"/>
          </a:p>
        </p:txBody>
      </p:sp>
      <p:pic>
        <p:nvPicPr>
          <p:cNvPr id="8" name="Picture 5">
            <a:extLst>
              <a:ext uri="{FF2B5EF4-FFF2-40B4-BE49-F238E27FC236}">
                <a16:creationId xmlns:a16="http://schemas.microsoft.com/office/drawing/2014/main" id="{F27FC398-001D-29B4-935C-5112C64AEF7E}"/>
              </a:ext>
            </a:extLst>
          </p:cNvPr>
          <p:cNvPicPr>
            <a:picLocks noGrp="1" noChangeAspect="1" noChangeArrowheads="1"/>
          </p:cNvPicPr>
          <p:nvPr>
            <p:ph sz="half" idx="2"/>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12245" y="3573016"/>
            <a:ext cx="4339390"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02061D68-CFFF-3CD9-4BDF-75AC76795070}"/>
              </a:ext>
            </a:extLst>
          </p:cNvPr>
          <p:cNvSpPr/>
          <p:nvPr/>
        </p:nvSpPr>
        <p:spPr>
          <a:xfrm>
            <a:off x="1043608" y="3573016"/>
            <a:ext cx="900000" cy="2160000"/>
          </a:xfrm>
          <a:prstGeom prst="rect">
            <a:avLst/>
          </a:prstGeom>
          <a:solidFill>
            <a:srgbClr val="C00000"/>
          </a:solidFill>
          <a:ln w="127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CPU</a:t>
            </a:r>
            <a:endParaRPr lang="zh-CN" altLang="en-US"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Rectangle 54">
            <a:extLst>
              <a:ext uri="{FF2B5EF4-FFF2-40B4-BE49-F238E27FC236}">
                <a16:creationId xmlns:a16="http://schemas.microsoft.com/office/drawing/2014/main" id="{772D5D1F-1E8C-19DE-0C74-DEBAB10D77E2}"/>
              </a:ext>
            </a:extLst>
          </p:cNvPr>
          <p:cNvSpPr>
            <a:spLocks noChangeArrowheads="1"/>
          </p:cNvSpPr>
          <p:nvPr/>
        </p:nvSpPr>
        <p:spPr bwMode="auto">
          <a:xfrm>
            <a:off x="7020272" y="3573016"/>
            <a:ext cx="900000" cy="2160000"/>
          </a:xfrm>
          <a:prstGeom prst="rect">
            <a:avLst/>
          </a:prstGeom>
          <a:solidFill>
            <a:schemeClr val="accent6">
              <a:lumMod val="75000"/>
            </a:schemeClr>
          </a:solidFill>
          <a:ln w="12700">
            <a:solidFill>
              <a:schemeClr val="bg1">
                <a:lumMod val="95000"/>
                <a:lumOff val="5000"/>
              </a:schemeClr>
            </a:solidFill>
            <a:miter lim="800000"/>
            <a:headEnd/>
            <a:tailEnd/>
          </a:ln>
        </p:spPr>
        <p:txBody>
          <a:bodyPr lIns="8708" tIns="8708" rIns="8708" bIns="8708" anchor="ctr" anchorCtr="0"/>
          <a:lstStyle/>
          <a:p>
            <a:pPr algn="ctr" defTabSz="912813">
              <a:lnSpc>
                <a:spcPct val="112000"/>
              </a:lnSpc>
            </a:pPr>
            <a:r>
              <a:rPr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外设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F05F-7047-DCA0-5E39-EDC8509B438E}"/>
              </a:ext>
            </a:extLst>
          </p:cNvPr>
          <p:cNvSpPr>
            <a:spLocks noGrp="1"/>
          </p:cNvSpPr>
          <p:nvPr>
            <p:ph type="ctrTitle"/>
          </p:nvPr>
        </p:nvSpPr>
        <p:spPr>
          <a:xfrm>
            <a:off x="1900238" y="1122363"/>
            <a:ext cx="6593681" cy="2387600"/>
          </a:xfrm>
        </p:spPr>
        <p:txBody>
          <a:bodyPr/>
          <a:lstStyle/>
          <a:p>
            <a:r>
              <a:rPr lang="en-US" altLang="zh-CN" dirty="0">
                <a:solidFill>
                  <a:srgbClr val="FF0000"/>
                </a:solidFill>
                <a:sym typeface="+mn-lt"/>
              </a:rPr>
              <a:t>6.3  </a:t>
            </a:r>
            <a:r>
              <a:rPr lang="zh-CN" altLang="en-US" dirty="0">
                <a:solidFill>
                  <a:srgbClr val="FF0000"/>
                </a:solidFill>
                <a:sym typeface="+mn-lt"/>
              </a:rPr>
              <a:t>总线仲裁</a:t>
            </a:r>
            <a:endParaRPr lang="zh-CN" altLang="en-US" dirty="0">
              <a:solidFill>
                <a:srgbClr val="FF0000"/>
              </a:solidFill>
            </a:endParaRPr>
          </a:p>
        </p:txBody>
      </p:sp>
      <p:sp>
        <p:nvSpPr>
          <p:cNvPr id="7" name="副标题 6">
            <a:extLst>
              <a:ext uri="{FF2B5EF4-FFF2-40B4-BE49-F238E27FC236}">
                <a16:creationId xmlns:a16="http://schemas.microsoft.com/office/drawing/2014/main" id="{C199FF7E-AC39-10FB-AA3A-6605BEBE799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04049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80BDC-D17C-EBA8-23F7-48007CB09F01}"/>
              </a:ext>
            </a:extLst>
          </p:cNvPr>
          <p:cNvSpPr>
            <a:spLocks noGrp="1"/>
          </p:cNvSpPr>
          <p:nvPr>
            <p:ph type="title"/>
          </p:nvPr>
        </p:nvSpPr>
        <p:spPr>
          <a:xfrm>
            <a:off x="856058" y="1419227"/>
            <a:ext cx="7429500" cy="2852737"/>
          </a:xfrm>
        </p:spPr>
        <p:txBody>
          <a:bodyPr/>
          <a:lstStyle/>
          <a:p>
            <a:r>
              <a:rPr lang="en-US" altLang="zh-CN" dirty="0">
                <a:sym typeface="+mn-lt"/>
              </a:rPr>
              <a:t>6.1.1</a:t>
            </a:r>
            <a:r>
              <a:rPr lang="zh-CN" altLang="en-US" dirty="0">
                <a:sym typeface="+mn-lt"/>
              </a:rPr>
              <a:t>总线的基本概念</a:t>
            </a:r>
            <a:endParaRPr lang="zh-CN" altLang="en-US" dirty="0"/>
          </a:p>
        </p:txBody>
      </p:sp>
      <p:sp>
        <p:nvSpPr>
          <p:cNvPr id="5" name="文本占位符 4">
            <a:extLst>
              <a:ext uri="{FF2B5EF4-FFF2-40B4-BE49-F238E27FC236}">
                <a16:creationId xmlns:a16="http://schemas.microsoft.com/office/drawing/2014/main" id="{77256E95-1C5C-6C57-0C7C-136A9605552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3658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A535C4F3-D59C-6D7D-F009-76691D6D9948}"/>
              </a:ext>
            </a:extLst>
          </p:cNvPr>
          <p:cNvSpPr>
            <a:spLocks noGrp="1"/>
          </p:cNvSpPr>
          <p:nvPr>
            <p:ph type="title"/>
          </p:nvPr>
        </p:nvSpPr>
        <p:spPr/>
        <p:txBody>
          <a:bodyPr/>
          <a:lstStyle/>
          <a:p>
            <a:r>
              <a:rPr lang="zh-CN" altLang="en-US" dirty="0"/>
              <a:t>为什么需要总线仲裁 </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33796" name="Rectangle 3"/>
          <p:cNvSpPr>
            <a:spLocks noGrp="1" noChangeArrowheads="1"/>
          </p:cNvSpPr>
          <p:nvPr>
            <p:ph idx="1"/>
          </p:nvPr>
        </p:nvSpPr>
        <p:spPr>
          <a:xfrm>
            <a:off x="856060" y="1916832"/>
            <a:ext cx="7676380" cy="4176464"/>
          </a:xfrm>
        </p:spPr>
        <p:txBody>
          <a:bodyPr/>
          <a:lstStyle/>
          <a:p>
            <a:r>
              <a:rPr lang="zh-CN" altLang="en-US" sz="2400" dirty="0">
                <a:sym typeface="+mn-lt"/>
              </a:rPr>
              <a:t>总线上的模块有</a:t>
            </a:r>
            <a:r>
              <a:rPr lang="zh-CN" altLang="en-US" sz="2400" b="1" dirty="0">
                <a:sym typeface="+mn-lt"/>
              </a:rPr>
              <a:t>主方</a:t>
            </a:r>
            <a:r>
              <a:rPr lang="zh-CN" altLang="en-US" sz="2400" dirty="0">
                <a:sym typeface="+mn-lt"/>
              </a:rPr>
              <a:t>和</a:t>
            </a:r>
            <a:r>
              <a:rPr lang="zh-CN" altLang="en-US" sz="2400" b="1" dirty="0">
                <a:sym typeface="+mn-lt"/>
              </a:rPr>
              <a:t>从方</a:t>
            </a:r>
            <a:r>
              <a:rPr lang="zh-CN" altLang="en-US" sz="2400" dirty="0">
                <a:sym typeface="+mn-lt"/>
              </a:rPr>
              <a:t>两种形态</a:t>
            </a:r>
            <a:endParaRPr lang="en-US" altLang="zh-CN" sz="2400" dirty="0">
              <a:sym typeface="+mn-lt"/>
            </a:endParaRPr>
          </a:p>
          <a:p>
            <a:pPr lvl="1"/>
            <a:r>
              <a:rPr lang="zh-CN" altLang="en-US" sz="2000" b="1" dirty="0">
                <a:sym typeface="+mn-lt"/>
              </a:rPr>
              <a:t>主方：</a:t>
            </a:r>
            <a:r>
              <a:rPr lang="zh-CN" altLang="en-US" sz="2000" dirty="0">
                <a:sym typeface="+mn-lt"/>
              </a:rPr>
              <a:t>启动</a:t>
            </a:r>
            <a:r>
              <a:rPr lang="zh-CN" altLang="en-US" sz="2000" b="1" dirty="0">
                <a:sym typeface="+mn-lt"/>
              </a:rPr>
              <a:t>一个总线周期</a:t>
            </a:r>
            <a:endParaRPr lang="en-US" altLang="zh-CN" sz="2000" dirty="0">
              <a:sym typeface="+mn-lt"/>
            </a:endParaRPr>
          </a:p>
          <a:p>
            <a:pPr lvl="1"/>
            <a:r>
              <a:rPr lang="zh-CN" altLang="en-US" sz="2000" b="1" dirty="0">
                <a:sym typeface="+mn-lt"/>
              </a:rPr>
              <a:t>从方：响应主方请求</a:t>
            </a:r>
            <a:endParaRPr lang="en-US" altLang="zh-CN" sz="2000" b="1" dirty="0">
              <a:sym typeface="+mn-lt"/>
            </a:endParaRPr>
          </a:p>
          <a:p>
            <a:pPr lvl="1"/>
            <a:r>
              <a:rPr lang="zh-CN" altLang="en-US" sz="2000" dirty="0">
                <a:sym typeface="+mn-lt"/>
              </a:rPr>
              <a:t>每次总线操作，只能有</a:t>
            </a:r>
            <a:r>
              <a:rPr lang="zh-CN" altLang="en-US" sz="2000" b="1" dirty="0">
                <a:sym typeface="+mn-lt"/>
              </a:rPr>
              <a:t>一个主方</a:t>
            </a:r>
            <a:r>
              <a:rPr lang="zh-CN" altLang="en-US" sz="2000" dirty="0">
                <a:sym typeface="+mn-lt"/>
              </a:rPr>
              <a:t>，可以有</a:t>
            </a:r>
            <a:r>
              <a:rPr lang="zh-CN" altLang="en-US" sz="2000" b="1" dirty="0">
                <a:sym typeface="+mn-lt"/>
              </a:rPr>
              <a:t>多个从方</a:t>
            </a:r>
            <a:r>
              <a:rPr lang="zh-CN" altLang="en-US" sz="2000" dirty="0">
                <a:sym typeface="+mn-lt"/>
              </a:rPr>
              <a:t> </a:t>
            </a:r>
          </a:p>
          <a:p>
            <a:r>
              <a:rPr lang="zh-CN" altLang="en-US" sz="2400" dirty="0">
                <a:sym typeface="+mn-lt"/>
              </a:rPr>
              <a:t>为了解决</a:t>
            </a:r>
            <a:r>
              <a:rPr lang="zh-CN" altLang="en-US" sz="2400" b="1" dirty="0">
                <a:sym typeface="+mn-lt"/>
              </a:rPr>
              <a:t>多个主方争用总线的问题</a:t>
            </a:r>
            <a:r>
              <a:rPr lang="zh-CN" altLang="en-US" sz="2400" dirty="0">
                <a:sym typeface="+mn-lt"/>
              </a:rPr>
              <a:t>，</a:t>
            </a:r>
            <a:r>
              <a:rPr lang="zh-CN" altLang="en-US" sz="2400" b="1" dirty="0">
                <a:sym typeface="+mn-lt"/>
              </a:rPr>
              <a:t>设置总线仲裁部件</a:t>
            </a:r>
            <a:r>
              <a:rPr lang="zh-CN" altLang="en-US" sz="2400" dirty="0">
                <a:sym typeface="+mn-lt"/>
              </a:rPr>
              <a:t>（</a:t>
            </a:r>
            <a:r>
              <a:rPr lang="en-US" altLang="zh-CN" sz="2400" b="1" dirty="0">
                <a:sym typeface="+mn-lt"/>
              </a:rPr>
              <a:t>arbitrator</a:t>
            </a:r>
            <a:r>
              <a:rPr lang="zh-CN" altLang="en-US" sz="2400" dirty="0">
                <a:sym typeface="+mn-lt"/>
              </a:rPr>
              <a:t>）</a:t>
            </a:r>
            <a:endParaRPr lang="en-US" altLang="zh-CN" sz="2400" dirty="0">
              <a:sym typeface="+mn-lt"/>
            </a:endParaRPr>
          </a:p>
          <a:p>
            <a:pPr lvl="1"/>
            <a:r>
              <a:rPr lang="zh-CN" altLang="en-US" sz="2000" dirty="0">
                <a:sym typeface="+mn-lt"/>
              </a:rPr>
              <a:t>采用</a:t>
            </a:r>
            <a:r>
              <a:rPr lang="zh-CN" altLang="en-US" sz="2000" b="1" dirty="0">
                <a:sym typeface="+mn-lt"/>
              </a:rPr>
              <a:t>优先级</a:t>
            </a:r>
            <a:r>
              <a:rPr lang="zh-CN" altLang="en-US" sz="2000" dirty="0">
                <a:sym typeface="+mn-lt"/>
              </a:rPr>
              <a:t>或</a:t>
            </a:r>
            <a:r>
              <a:rPr lang="zh-CN" altLang="en-US" sz="2000" b="1" dirty="0">
                <a:sym typeface="+mn-lt"/>
              </a:rPr>
              <a:t>公平策略</a:t>
            </a:r>
            <a:endParaRPr lang="en-US" altLang="zh-CN" sz="2000" b="1" dirty="0">
              <a:sym typeface="+mn-lt"/>
            </a:endParaRPr>
          </a:p>
          <a:p>
            <a:r>
              <a:rPr lang="zh-CN" altLang="en-US" sz="2400" dirty="0">
                <a:sym typeface="+mn-lt"/>
              </a:rPr>
              <a:t>按照总线仲裁电路的位置不同，分为</a:t>
            </a:r>
            <a:endParaRPr lang="en-US" altLang="zh-CN" sz="2400" dirty="0">
              <a:sym typeface="+mn-lt"/>
            </a:endParaRPr>
          </a:p>
          <a:p>
            <a:pPr lvl="1"/>
            <a:r>
              <a:rPr lang="zh-CN" altLang="en-US" sz="2000" b="1" dirty="0">
                <a:sym typeface="+mn-lt"/>
              </a:rPr>
              <a:t>集中式</a:t>
            </a:r>
            <a:r>
              <a:rPr lang="zh-CN" altLang="en-US" sz="2000" dirty="0">
                <a:sym typeface="+mn-lt"/>
              </a:rPr>
              <a:t>和</a:t>
            </a:r>
            <a:r>
              <a:rPr lang="zh-CN" altLang="en-US" sz="2000" b="1" dirty="0">
                <a:sym typeface="+mn-lt"/>
              </a:rPr>
              <a:t>分布式</a:t>
            </a:r>
          </a:p>
        </p:txBody>
      </p:sp>
      <p:sp>
        <p:nvSpPr>
          <p:cNvPr id="2" name="页脚占位符 1">
            <a:extLst>
              <a:ext uri="{FF2B5EF4-FFF2-40B4-BE49-F238E27FC236}">
                <a16:creationId xmlns:a16="http://schemas.microsoft.com/office/drawing/2014/main" id="{6C95A6E8-F3CD-5374-5449-61C6D607AB5D}"/>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0034911B-43A2-FA22-9395-C2D09D40987F}"/>
              </a:ext>
            </a:extLst>
          </p:cNvPr>
          <p:cNvSpPr>
            <a:spLocks noGrp="1"/>
          </p:cNvSpPr>
          <p:nvPr>
            <p:ph type="sldNum" sz="quarter" idx="11"/>
          </p:nvPr>
        </p:nvSpPr>
        <p:spPr/>
        <p:txBody>
          <a:bodyPr/>
          <a:lstStyle/>
          <a:p>
            <a:pPr>
              <a:defRPr/>
            </a:pPr>
            <a:fld id="{168FAD51-4924-4E26-8EE5-0F0F7972BA28}" type="slidenum">
              <a:rPr lang="en-US" smtClean="0"/>
              <a:pPr>
                <a:defRPr/>
              </a:pPr>
              <a:t>30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56060" y="618518"/>
            <a:ext cx="7676380" cy="1080000"/>
          </a:xfrm>
        </p:spPr>
        <p:txBody>
          <a:bodyPr/>
          <a:lstStyle/>
          <a:p>
            <a:r>
              <a:rPr lang="en-US" altLang="zh-CN" dirty="0">
                <a:sym typeface="+mn-lt"/>
              </a:rPr>
              <a:t>1.</a:t>
            </a:r>
            <a:r>
              <a:rPr lang="zh-CN" altLang="en-US" dirty="0">
                <a:sym typeface="+mn-lt"/>
              </a:rPr>
              <a:t>集中式仲裁</a:t>
            </a:r>
          </a:p>
        </p:txBody>
      </p:sp>
      <p:graphicFrame>
        <p:nvGraphicFramePr>
          <p:cNvPr id="3" name="内容占位符 2">
            <a:extLst>
              <a:ext uri="{FF2B5EF4-FFF2-40B4-BE49-F238E27FC236}">
                <a16:creationId xmlns:a16="http://schemas.microsoft.com/office/drawing/2014/main" id="{3670BD0D-C69A-775C-1901-E90A205230AF}"/>
              </a:ext>
            </a:extLst>
          </p:cNvPr>
          <p:cNvGraphicFramePr>
            <a:graphicFrameLocks noGrp="1"/>
          </p:cNvGraphicFramePr>
          <p:nvPr>
            <p:ph idx="1"/>
            <p:extLst>
              <p:ext uri="{D42A27DB-BD31-4B8C-83A1-F6EECF244321}">
                <p14:modId xmlns:p14="http://schemas.microsoft.com/office/powerpoint/2010/main" val="1033089534"/>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页脚占位符 1">
            <a:extLst>
              <a:ext uri="{FF2B5EF4-FFF2-40B4-BE49-F238E27FC236}">
                <a16:creationId xmlns:a16="http://schemas.microsoft.com/office/drawing/2014/main" id="{1BF037BD-7527-2CC9-66AF-A6E1C6DAA9F1}"/>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graphicFrame>
        <p:nvGraphicFramePr>
          <p:cNvPr id="4" name="图示 3">
            <a:extLst>
              <a:ext uri="{FF2B5EF4-FFF2-40B4-BE49-F238E27FC236}">
                <a16:creationId xmlns:a16="http://schemas.microsoft.com/office/drawing/2014/main" id="{4A04A5A0-5250-1364-0FCE-1A06311988E5}"/>
              </a:ext>
            </a:extLst>
          </p:cNvPr>
          <p:cNvGraphicFramePr/>
          <p:nvPr>
            <p:extLst>
              <p:ext uri="{D42A27DB-BD31-4B8C-83A1-F6EECF244321}">
                <p14:modId xmlns:p14="http://schemas.microsoft.com/office/powerpoint/2010/main" val="4264470308"/>
              </p:ext>
            </p:extLst>
          </p:nvPr>
        </p:nvGraphicFramePr>
        <p:xfrm>
          <a:off x="1475656" y="4725144"/>
          <a:ext cx="6096000" cy="17439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灯片编号占位符 4">
            <a:extLst>
              <a:ext uri="{FF2B5EF4-FFF2-40B4-BE49-F238E27FC236}">
                <a16:creationId xmlns:a16="http://schemas.microsoft.com/office/drawing/2014/main" id="{429D4A23-FE30-096C-30CB-06131918E188}"/>
              </a:ext>
            </a:extLst>
          </p:cNvPr>
          <p:cNvSpPr>
            <a:spLocks noGrp="1"/>
          </p:cNvSpPr>
          <p:nvPr>
            <p:ph type="sldNum" sz="quarter" idx="11"/>
          </p:nvPr>
        </p:nvSpPr>
        <p:spPr/>
        <p:txBody>
          <a:bodyPr/>
          <a:lstStyle/>
          <a:p>
            <a:pPr>
              <a:defRPr/>
            </a:pPr>
            <a:fld id="{168FAD51-4924-4E26-8EE5-0F0F7972BA28}" type="slidenum">
              <a:rPr lang="en-US" smtClean="0"/>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sym typeface="+mn-lt"/>
              </a:rPr>
              <a:t>① </a:t>
            </a:r>
            <a:r>
              <a:rPr lang="zh-CN" altLang="en-US" sz="2800" dirty="0">
                <a:sym typeface="+mn-lt"/>
              </a:rPr>
              <a:t>链式查询方式</a:t>
            </a:r>
          </a:p>
        </p:txBody>
      </p:sp>
      <p:graphicFrame>
        <p:nvGraphicFramePr>
          <p:cNvPr id="7" name="内容占位符 6">
            <a:extLst>
              <a:ext uri="{FF2B5EF4-FFF2-40B4-BE49-F238E27FC236}">
                <a16:creationId xmlns:a16="http://schemas.microsoft.com/office/drawing/2014/main" id="{96B67589-322B-B705-5866-CCEE1FC28C3C}"/>
              </a:ext>
            </a:extLst>
          </p:cNvPr>
          <p:cNvGraphicFramePr>
            <a:graphicFrameLocks noGrp="1"/>
          </p:cNvGraphicFramePr>
          <p:nvPr>
            <p:ph sz="half" idx="1"/>
            <p:extLst>
              <p:ext uri="{D42A27DB-BD31-4B8C-83A1-F6EECF244321}">
                <p14:modId xmlns:p14="http://schemas.microsoft.com/office/powerpoint/2010/main" val="2883627456"/>
              </p:ext>
            </p:extLst>
          </p:nvPr>
        </p:nvGraphicFramePr>
        <p:xfrm>
          <a:off x="855662" y="1700213"/>
          <a:ext cx="2520000" cy="32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4">
            <a:extLst>
              <a:ext uri="{FF2B5EF4-FFF2-40B4-BE49-F238E27FC236}">
                <a16:creationId xmlns:a16="http://schemas.microsoft.com/office/drawing/2014/main" id="{7E862E14-8E3D-639C-A0BD-82C4635DE983}"/>
              </a:ext>
            </a:extLst>
          </p:cNvPr>
          <p:cNvPicPr>
            <a:picLocks noGrp="1" noChangeAspect="1" noChangeArrowheads="1"/>
          </p:cNvPicPr>
          <p:nvPr>
            <p:ph sz="half" idx="2"/>
          </p:nvPr>
        </p:nvPicPr>
        <p:blipFill rotWithShape="1">
          <a:blip r:embed="rId7">
            <a:grayscl/>
            <a:extLst>
              <a:ext uri="{28A0092B-C50C-407E-A947-70E740481C1C}">
                <a14:useLocalDpi xmlns:a14="http://schemas.microsoft.com/office/drawing/2010/main" val="0"/>
              </a:ext>
            </a:extLst>
          </a:blip>
          <a:srcRect t="14171"/>
          <a:stretch/>
        </p:blipFill>
        <p:spPr bwMode="auto">
          <a:xfrm>
            <a:off x="3563888" y="2705986"/>
            <a:ext cx="5009335"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页脚占位符 2">
            <a:extLst>
              <a:ext uri="{FF2B5EF4-FFF2-40B4-BE49-F238E27FC236}">
                <a16:creationId xmlns:a16="http://schemas.microsoft.com/office/drawing/2014/main" id="{57B760ED-CFD4-B070-B9AD-35EB79AAF785}"/>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9" name="灯片编号占位符 8">
            <a:extLst>
              <a:ext uri="{FF2B5EF4-FFF2-40B4-BE49-F238E27FC236}">
                <a16:creationId xmlns:a16="http://schemas.microsoft.com/office/drawing/2014/main" id="{2D0F7957-A388-D7AC-AE2D-6AF8F300DEB6}"/>
              </a:ext>
            </a:extLst>
          </p:cNvPr>
          <p:cNvSpPr>
            <a:spLocks noGrp="1"/>
          </p:cNvSpPr>
          <p:nvPr>
            <p:ph type="sldNum" sz="quarter" idx="11"/>
          </p:nvPr>
        </p:nvSpPr>
        <p:spPr/>
        <p:txBody>
          <a:bodyPr/>
          <a:lstStyle/>
          <a:p>
            <a:pPr>
              <a:defRPr/>
            </a:pPr>
            <a:fld id="{168FAD51-4924-4E26-8EE5-0F0F7972BA28}" type="slidenum">
              <a:rPr lang="en-US" smtClean="0"/>
              <a:pPr>
                <a:defRPr/>
              </a:pPr>
              <a:t>32</a:t>
            </a:fld>
            <a:endParaRPr lang="en-US" dirty="0"/>
          </a:p>
        </p:txBody>
      </p:sp>
      <p:sp>
        <p:nvSpPr>
          <p:cNvPr id="10" name="文本框 9">
            <a:extLst>
              <a:ext uri="{FF2B5EF4-FFF2-40B4-BE49-F238E27FC236}">
                <a16:creationId xmlns:a16="http://schemas.microsoft.com/office/drawing/2014/main" id="{2BFA1575-468D-5458-9907-9AF4785B3333}"/>
              </a:ext>
            </a:extLst>
          </p:cNvPr>
          <p:cNvSpPr txBox="1"/>
          <p:nvPr/>
        </p:nvSpPr>
        <p:spPr>
          <a:xfrm>
            <a:off x="971600" y="4991224"/>
            <a:ext cx="7747806" cy="1174080"/>
          </a:xfrm>
          <a:prstGeom prst="wedgeRoundRectCallout">
            <a:avLst>
              <a:gd name="adj1" fmla="val -39520"/>
              <a:gd name="adj2" fmla="val -61246"/>
              <a:gd name="adj3" fmla="val 16667"/>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spAutoFit/>
          </a:bodyPr>
          <a:lstStyle/>
          <a:p>
            <a:pPr marL="285750" indent="-285750">
              <a:lnSpc>
                <a:spcPct val="120000"/>
              </a:lnSpc>
              <a:spcAft>
                <a:spcPts val="0"/>
              </a:spcAft>
              <a:buClr>
                <a:schemeClr val="bg1"/>
              </a:buClr>
              <a:buFont typeface="Arial" panose="020B0604020202020204" pitchFamily="34" charset="0"/>
              <a:buChar char="•"/>
            </a:pPr>
            <a:r>
              <a:rPr kumimoji="1"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假如</a:t>
            </a:r>
            <a:r>
              <a:rPr kumimoji="1"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BG</a:t>
            </a:r>
            <a:r>
              <a:rPr kumimoji="1"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到达的接口无总线请求，则继续往下传递；</a:t>
            </a:r>
            <a:endParaRPr kumimoji="1"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285750" indent="-285750">
              <a:lnSpc>
                <a:spcPct val="120000"/>
              </a:lnSpc>
              <a:spcAft>
                <a:spcPts val="0"/>
              </a:spcAft>
              <a:buClr>
                <a:schemeClr val="bg1"/>
              </a:buClr>
              <a:buFont typeface="Arial" panose="020B0604020202020204" pitchFamily="34" charset="0"/>
              <a:buChar char="•"/>
            </a:pPr>
            <a:r>
              <a:rPr kumimoji="1"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假如</a:t>
            </a:r>
            <a:r>
              <a:rPr kumimoji="1"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BG</a:t>
            </a:r>
            <a:r>
              <a:rPr kumimoji="1"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到达的接口有总线请求，该</a:t>
            </a:r>
            <a:r>
              <a:rPr kumimoji="1"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I/O</a:t>
            </a:r>
            <a:r>
              <a:rPr kumimoji="1"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接口获得了总线控制权</a:t>
            </a:r>
            <a:r>
              <a:rPr kumimoji="1"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sz="1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将</a:t>
            </a:r>
            <a:r>
              <a:rPr kumimoji="1" lang="en-US" altLang="zh-CN" sz="1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BS</a:t>
            </a:r>
            <a:r>
              <a:rPr kumimoji="1" lang="zh-CN" altLang="en-US" sz="1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置为</a:t>
            </a:r>
            <a:r>
              <a:rPr kumimoji="1" lang="en-US" altLang="zh-CN" sz="18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lt"/>
              </a:rPr>
              <a:t>1</a:t>
            </a:r>
            <a:r>
              <a:rPr kumimoji="1"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a:t>
            </a:r>
            <a:r>
              <a:rPr kumimoji="1"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 BG</a:t>
            </a:r>
            <a:r>
              <a:rPr kumimoji="1" lang="zh-CN" altLang="en-US"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rPr>
              <a:t>信号便不再往下传递</a:t>
            </a:r>
            <a:endParaRPr kumimoji="1" lang="en-US" altLang="zh-CN" sz="1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13" name="椭圆 12">
            <a:extLst>
              <a:ext uri="{FF2B5EF4-FFF2-40B4-BE49-F238E27FC236}">
                <a16:creationId xmlns:a16="http://schemas.microsoft.com/office/drawing/2014/main" id="{D5806C40-4C25-5E27-A485-026C9864156E}"/>
              </a:ext>
            </a:extLst>
          </p:cNvPr>
          <p:cNvSpPr/>
          <p:nvPr/>
        </p:nvSpPr>
        <p:spPr>
          <a:xfrm>
            <a:off x="5796136" y="3933056"/>
            <a:ext cx="144000" cy="144000"/>
          </a:xfrm>
          <a:prstGeom prst="ellipse">
            <a:avLst/>
          </a:prstGeom>
          <a:solidFill>
            <a:srgbClr val="FFC000"/>
          </a:solidFill>
          <a:ln w="1270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en-US" altLang="zh-CN" sz="1100" b="1" dirty="0">
                <a:solidFill>
                  <a:schemeClr val="bg1"/>
                </a:solidFill>
                <a:latin typeface="Times New Roman" panose="02020603050405020304" pitchFamily="18" charset="0"/>
                <a:cs typeface="Times New Roman" panose="02020603050405020304" pitchFamily="18" charset="0"/>
              </a:rPr>
              <a:t>1</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C564E609-B655-E6EF-A6A7-53EB8936E08B}"/>
              </a:ext>
            </a:extLst>
          </p:cNvPr>
          <p:cNvCxnSpPr>
            <a:cxnSpLocks/>
            <a:stCxn id="13" idx="0"/>
          </p:cNvCxnSpPr>
          <p:nvPr/>
        </p:nvCxnSpPr>
        <p:spPr>
          <a:xfrm rot="16200000" flipV="1">
            <a:off x="5004044" y="3068964"/>
            <a:ext cx="216024" cy="1512160"/>
          </a:xfrm>
          <a:prstGeom prst="bentConnector2">
            <a:avLst/>
          </a:prstGeom>
          <a:ln w="28575">
            <a:solidFill>
              <a:schemeClr val="accent2">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B2C0F9C-E2C6-D534-7597-6E9D274DBF61}"/>
              </a:ext>
            </a:extLst>
          </p:cNvPr>
          <p:cNvCxnSpPr>
            <a:cxnSpLocks/>
            <a:stCxn id="20" idx="2"/>
          </p:cNvCxnSpPr>
          <p:nvPr/>
        </p:nvCxnSpPr>
        <p:spPr>
          <a:xfrm flipH="1">
            <a:off x="4361292" y="3511632"/>
            <a:ext cx="3608616" cy="0"/>
          </a:xfrm>
          <a:prstGeom prst="straightConnector1">
            <a:avLst/>
          </a:prstGeom>
          <a:ln w="28575">
            <a:solidFill>
              <a:srgbClr val="00B050"/>
            </a:solidFill>
            <a:tailEnd type="stealth" w="med" len="lg"/>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004F7C86-0F02-33C9-7C3D-25677C39F85C}"/>
              </a:ext>
            </a:extLst>
          </p:cNvPr>
          <p:cNvSpPr/>
          <p:nvPr/>
        </p:nvSpPr>
        <p:spPr>
          <a:xfrm>
            <a:off x="7969908" y="3439632"/>
            <a:ext cx="144000" cy="144000"/>
          </a:xfrm>
          <a:prstGeom prst="ellipse">
            <a:avLst/>
          </a:prstGeom>
          <a:solidFill>
            <a:srgbClr val="FFC000"/>
          </a:solidFill>
          <a:ln w="1270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en-US" altLang="zh-CN" sz="1100" b="1" dirty="0">
                <a:solidFill>
                  <a:schemeClr val="bg1"/>
                </a:solidFill>
                <a:latin typeface="Times New Roman" panose="02020603050405020304" pitchFamily="18" charset="0"/>
                <a:cs typeface="Times New Roman" panose="02020603050405020304" pitchFamily="18" charset="0"/>
              </a:rPr>
              <a:t>2</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sp>
        <p:nvSpPr>
          <p:cNvPr id="22" name="椭圆 21">
            <a:extLst>
              <a:ext uri="{FF2B5EF4-FFF2-40B4-BE49-F238E27FC236}">
                <a16:creationId xmlns:a16="http://schemas.microsoft.com/office/drawing/2014/main" id="{24228CEB-466B-BBBD-27AE-F0EB8977408D}"/>
              </a:ext>
            </a:extLst>
          </p:cNvPr>
          <p:cNvSpPr/>
          <p:nvPr/>
        </p:nvSpPr>
        <p:spPr>
          <a:xfrm>
            <a:off x="4222592" y="4463708"/>
            <a:ext cx="144000" cy="144000"/>
          </a:xfrm>
          <a:prstGeom prst="ellipse">
            <a:avLst/>
          </a:prstGeom>
          <a:solidFill>
            <a:srgbClr val="FFC000"/>
          </a:solidFill>
          <a:ln w="1270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en-US" altLang="zh-CN" sz="1100" b="1" dirty="0">
                <a:solidFill>
                  <a:schemeClr val="bg1"/>
                </a:solidFill>
                <a:latin typeface="Times New Roman" panose="02020603050405020304" pitchFamily="18" charset="0"/>
                <a:cs typeface="Times New Roman" panose="02020603050405020304" pitchFamily="18" charset="0"/>
              </a:rPr>
              <a:t>3</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26" name="直接箭头连接符 25">
            <a:extLst>
              <a:ext uri="{FF2B5EF4-FFF2-40B4-BE49-F238E27FC236}">
                <a16:creationId xmlns:a16="http://schemas.microsoft.com/office/drawing/2014/main" id="{9AEBDA2D-3454-C3B2-F21C-78930D8FBDEA}"/>
              </a:ext>
            </a:extLst>
          </p:cNvPr>
          <p:cNvCxnSpPr>
            <a:cxnSpLocks/>
          </p:cNvCxnSpPr>
          <p:nvPr/>
        </p:nvCxnSpPr>
        <p:spPr>
          <a:xfrm>
            <a:off x="4355976" y="4531126"/>
            <a:ext cx="612000" cy="0"/>
          </a:xfrm>
          <a:prstGeom prst="straightConnector1">
            <a:avLst/>
          </a:prstGeom>
          <a:ln w="28575">
            <a:solidFill>
              <a:srgbClr val="0070C0"/>
            </a:solidFill>
            <a:tailEnd type="none" w="med" len="lg"/>
          </a:ln>
        </p:spPr>
        <p:style>
          <a:lnRef idx="1">
            <a:schemeClr val="accent1"/>
          </a:lnRef>
          <a:fillRef idx="0">
            <a:schemeClr val="accent1"/>
          </a:fillRef>
          <a:effectRef idx="0">
            <a:schemeClr val="accent1"/>
          </a:effectRef>
          <a:fontRef idx="minor">
            <a:schemeClr val="tx1"/>
          </a:fontRef>
        </p:style>
      </p:cxnSp>
      <p:sp>
        <p:nvSpPr>
          <p:cNvPr id="28" name="弧形 27">
            <a:extLst>
              <a:ext uri="{FF2B5EF4-FFF2-40B4-BE49-F238E27FC236}">
                <a16:creationId xmlns:a16="http://schemas.microsoft.com/office/drawing/2014/main" id="{B3EC8D15-39D6-19B1-9228-D7E62C135B05}"/>
              </a:ext>
            </a:extLst>
          </p:cNvPr>
          <p:cNvSpPr/>
          <p:nvPr/>
        </p:nvSpPr>
        <p:spPr>
          <a:xfrm>
            <a:off x="4977468" y="4205140"/>
            <a:ext cx="288032" cy="288000"/>
          </a:xfrm>
          <a:prstGeom prst="arc">
            <a:avLst>
              <a:gd name="adj1" fmla="val 10718789"/>
              <a:gd name="adj2" fmla="val 0"/>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73E19AEC-AF81-2D2F-5864-95F9F50B2843}"/>
              </a:ext>
            </a:extLst>
          </p:cNvPr>
          <p:cNvCxnSpPr>
            <a:cxnSpLocks/>
            <a:endCxn id="28" idx="0"/>
          </p:cNvCxnSpPr>
          <p:nvPr/>
        </p:nvCxnSpPr>
        <p:spPr>
          <a:xfrm flipV="1">
            <a:off x="4977508" y="4352542"/>
            <a:ext cx="0" cy="180000"/>
          </a:xfrm>
          <a:prstGeom prst="straightConnector1">
            <a:avLst/>
          </a:prstGeom>
          <a:ln w="28575">
            <a:solidFill>
              <a:srgbClr val="0070C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D1D2763-4FF4-46DA-284E-8B9A6903D34C}"/>
              </a:ext>
            </a:extLst>
          </p:cNvPr>
          <p:cNvCxnSpPr>
            <a:cxnSpLocks/>
            <a:stCxn id="28" idx="2"/>
          </p:cNvCxnSpPr>
          <p:nvPr/>
        </p:nvCxnSpPr>
        <p:spPr>
          <a:xfrm>
            <a:off x="5265500" y="4349140"/>
            <a:ext cx="0" cy="180000"/>
          </a:xfrm>
          <a:prstGeom prst="straightConnector1">
            <a:avLst/>
          </a:prstGeom>
          <a:ln w="28575">
            <a:solidFill>
              <a:srgbClr val="0070C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8C6A0675-FD66-6684-7C01-1042A4AE4D86}"/>
              </a:ext>
            </a:extLst>
          </p:cNvPr>
          <p:cNvCxnSpPr>
            <a:cxnSpLocks/>
          </p:cNvCxnSpPr>
          <p:nvPr/>
        </p:nvCxnSpPr>
        <p:spPr>
          <a:xfrm>
            <a:off x="5251968" y="4531126"/>
            <a:ext cx="648088" cy="0"/>
          </a:xfrm>
          <a:prstGeom prst="straightConnector1">
            <a:avLst/>
          </a:prstGeom>
          <a:ln w="28575">
            <a:solidFill>
              <a:srgbClr val="0070C0"/>
            </a:solidFill>
            <a:tailEnd type="none" w="med" len="lg"/>
          </a:ln>
        </p:spPr>
        <p:style>
          <a:lnRef idx="1">
            <a:schemeClr val="accent1"/>
          </a:lnRef>
          <a:fillRef idx="0">
            <a:schemeClr val="accent1"/>
          </a:fillRef>
          <a:effectRef idx="0">
            <a:schemeClr val="accent1"/>
          </a:effectRef>
          <a:fontRef idx="minor">
            <a:schemeClr val="tx1"/>
          </a:fontRef>
        </p:style>
      </p:cxnSp>
      <p:sp>
        <p:nvSpPr>
          <p:cNvPr id="37" name="弧形 36">
            <a:extLst>
              <a:ext uri="{FF2B5EF4-FFF2-40B4-BE49-F238E27FC236}">
                <a16:creationId xmlns:a16="http://schemas.microsoft.com/office/drawing/2014/main" id="{B83E406B-6454-8BC9-6515-F9ACAA2B90DC}"/>
              </a:ext>
            </a:extLst>
          </p:cNvPr>
          <p:cNvSpPr/>
          <p:nvPr/>
        </p:nvSpPr>
        <p:spPr>
          <a:xfrm>
            <a:off x="5902956" y="4205140"/>
            <a:ext cx="288032" cy="288000"/>
          </a:xfrm>
          <a:prstGeom prst="arc">
            <a:avLst>
              <a:gd name="adj1" fmla="val 10718789"/>
              <a:gd name="adj2" fmla="val 0"/>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37B0CAB5-65C4-25BE-FCBF-39B650B7C030}"/>
              </a:ext>
            </a:extLst>
          </p:cNvPr>
          <p:cNvCxnSpPr>
            <a:cxnSpLocks/>
            <a:endCxn id="37" idx="0"/>
          </p:cNvCxnSpPr>
          <p:nvPr/>
        </p:nvCxnSpPr>
        <p:spPr>
          <a:xfrm flipV="1">
            <a:off x="5902996" y="4352542"/>
            <a:ext cx="0" cy="180742"/>
          </a:xfrm>
          <a:prstGeom prst="straightConnector1">
            <a:avLst/>
          </a:prstGeom>
          <a:ln w="28575">
            <a:solidFill>
              <a:srgbClr val="0070C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317439A4-9CB5-855F-5F15-55DEB35AE95D}"/>
              </a:ext>
            </a:extLst>
          </p:cNvPr>
          <p:cNvCxnSpPr>
            <a:cxnSpLocks/>
          </p:cNvCxnSpPr>
          <p:nvPr/>
        </p:nvCxnSpPr>
        <p:spPr>
          <a:xfrm flipV="1">
            <a:off x="5990896" y="3501008"/>
            <a:ext cx="0" cy="432000"/>
          </a:xfrm>
          <a:prstGeom prst="straightConnector1">
            <a:avLst/>
          </a:prstGeom>
          <a:ln w="28575">
            <a:solidFill>
              <a:srgbClr val="FF0000"/>
            </a:solidFill>
            <a:prstDash val="sysDot"/>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82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3"/>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22" presetClass="entr" presetSubtype="2"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500"/>
                                        <p:tgtEl>
                                          <p:spTgt spid="29"/>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500"/>
                                        <p:tgtEl>
                                          <p:spTgt spid="2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par>
                          <p:cTn id="32" fill="hold">
                            <p:stCondLst>
                              <p:cond delay="2500"/>
                            </p:stCondLst>
                            <p:childTnLst>
                              <p:par>
                                <p:cTn id="33" presetID="22" presetClass="entr" presetSubtype="4"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down)">
                                      <p:cBhvr>
                                        <p:cTn id="35" dur="500"/>
                                        <p:tgtEl>
                                          <p:spTgt spid="38"/>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childTnLst>
                          </p:cTn>
                        </p:par>
                        <p:par>
                          <p:cTn id="40" fill="hold">
                            <p:stCondLst>
                              <p:cond delay="3500"/>
                            </p:stCondLst>
                            <p:childTnLst>
                              <p:par>
                                <p:cTn id="41" presetID="7" presetClass="emph" presetSubtype="2" fill="hold" nodeType="afterEffect">
                                  <p:stCondLst>
                                    <p:cond delay="0"/>
                                  </p:stCondLst>
                                  <p:childTnLst>
                                    <p:animClr clrSpc="rgb" dir="cw">
                                      <p:cBhvr>
                                        <p:cTn id="42" dur="2000" fill="hold"/>
                                        <p:tgtEl>
                                          <p:spTgt spid="37"/>
                                        </p:tgtEl>
                                        <p:attrNameLst>
                                          <p:attrName>stroke.color</p:attrName>
                                        </p:attrNameLst>
                                      </p:cBhvr>
                                      <p:to>
                                        <a:srgbClr val="FF0000"/>
                                      </p:to>
                                    </p:animClr>
                                    <p:set>
                                      <p:cBhvr>
                                        <p:cTn id="43" dur="2000" fill="hold"/>
                                        <p:tgtEl>
                                          <p:spTgt spid="37"/>
                                        </p:tgtEl>
                                        <p:attrNameLst>
                                          <p:attrName>stroke.on</p:attrName>
                                        </p:attrNameLst>
                                      </p:cBhvr>
                                      <p:to>
                                        <p:strVal val="true"/>
                                      </p:to>
                                    </p:set>
                                  </p:childTnLst>
                                </p:cTn>
                              </p:par>
                            </p:childTnLst>
                          </p:cTn>
                        </p:par>
                        <p:par>
                          <p:cTn id="44" fill="hold">
                            <p:stCondLst>
                              <p:cond delay="5500"/>
                            </p:stCondLst>
                            <p:childTnLst>
                              <p:par>
                                <p:cTn id="45" presetID="22" presetClass="entr" presetSubtype="4"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down)">
                                      <p:cBhvr>
                                        <p:cTn id="47" dur="500"/>
                                        <p:tgtEl>
                                          <p:spTgt spid="51"/>
                                        </p:tgtEl>
                                      </p:cBhvr>
                                    </p:animEffect>
                                  </p:childTnLst>
                                </p:cTn>
                              </p:par>
                            </p:childTnLst>
                          </p:cTn>
                        </p:par>
                        <p:par>
                          <p:cTn id="48" fill="hold">
                            <p:stCondLst>
                              <p:cond delay="6000"/>
                            </p:stCondLst>
                            <p:childTnLst>
                              <p:par>
                                <p:cTn id="49" presetID="7" presetClass="emph" presetSubtype="2" fill="hold" nodeType="afterEffect">
                                  <p:stCondLst>
                                    <p:cond delay="0"/>
                                  </p:stCondLst>
                                  <p:childTnLst>
                                    <p:animClr clrSpc="rgb" dir="cw">
                                      <p:cBhvr>
                                        <p:cTn id="50" dur="500" fill="hold"/>
                                        <p:tgtEl>
                                          <p:spTgt spid="19"/>
                                        </p:tgtEl>
                                        <p:attrNameLst>
                                          <p:attrName>stroke.color</p:attrName>
                                        </p:attrNameLst>
                                      </p:cBhvr>
                                      <p:to>
                                        <a:srgbClr val="FF0000"/>
                                      </p:to>
                                    </p:animClr>
                                    <p:set>
                                      <p:cBhvr>
                                        <p:cTn id="51" dur="500" fill="hold"/>
                                        <p:tgtEl>
                                          <p:spTgt spid="1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8" grpId="0" animBg="1"/>
      <p:bldP spid="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solidFill>
                  <a:srgbClr val="EFF1F3"/>
                </a:solidFill>
                <a:sym typeface="+mn-lt"/>
              </a:rPr>
              <a:t>① </a:t>
            </a:r>
            <a:r>
              <a:rPr lang="zh-CN" altLang="en-US" sz="2800" dirty="0">
                <a:solidFill>
                  <a:srgbClr val="EFF1F3"/>
                </a:solidFill>
                <a:sym typeface="+mn-lt"/>
              </a:rPr>
              <a:t>链式查询方式</a:t>
            </a:r>
          </a:p>
        </p:txBody>
      </p:sp>
      <p:graphicFrame>
        <p:nvGraphicFramePr>
          <p:cNvPr id="7" name="内容占位符 6">
            <a:extLst>
              <a:ext uri="{FF2B5EF4-FFF2-40B4-BE49-F238E27FC236}">
                <a16:creationId xmlns:a16="http://schemas.microsoft.com/office/drawing/2014/main" id="{96B67589-322B-B705-5866-CCEE1FC28C3C}"/>
              </a:ext>
            </a:extLst>
          </p:cNvPr>
          <p:cNvGraphicFramePr>
            <a:graphicFrameLocks noGrp="1"/>
          </p:cNvGraphicFramePr>
          <p:nvPr>
            <p:ph sz="half" idx="1"/>
            <p:extLst>
              <p:ext uri="{D42A27DB-BD31-4B8C-83A1-F6EECF244321}">
                <p14:modId xmlns:p14="http://schemas.microsoft.com/office/powerpoint/2010/main" val="305329613"/>
              </p:ext>
            </p:extLst>
          </p:nvPr>
        </p:nvGraphicFramePr>
        <p:xfrm>
          <a:off x="855662" y="1700213"/>
          <a:ext cx="2520000" cy="409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a:extLst>
              <a:ext uri="{FF2B5EF4-FFF2-40B4-BE49-F238E27FC236}">
                <a16:creationId xmlns:a16="http://schemas.microsoft.com/office/drawing/2014/main" id="{57B760ED-CFD4-B070-B9AD-35EB79AAF785}"/>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9" name="灯片编号占位符 8">
            <a:extLst>
              <a:ext uri="{FF2B5EF4-FFF2-40B4-BE49-F238E27FC236}">
                <a16:creationId xmlns:a16="http://schemas.microsoft.com/office/drawing/2014/main" id="{2D0F7957-A388-D7AC-AE2D-6AF8F300DEB6}"/>
              </a:ext>
            </a:extLst>
          </p:cNvPr>
          <p:cNvSpPr>
            <a:spLocks noGrp="1"/>
          </p:cNvSpPr>
          <p:nvPr>
            <p:ph type="sldNum" sz="quarter" idx="11"/>
          </p:nvPr>
        </p:nvSpPr>
        <p:spPr/>
        <p:txBody>
          <a:bodyPr/>
          <a:lstStyle/>
          <a:p>
            <a:pPr>
              <a:defRPr/>
            </a:pPr>
            <a:fld id="{168FAD51-4924-4E26-8EE5-0F0F7972BA28}" type="slidenum">
              <a:rPr lang="en-US" smtClean="0"/>
              <a:pPr>
                <a:defRPr/>
              </a:pPr>
              <a:t>33</a:t>
            </a:fld>
            <a:endParaRPr lang="en-US" dirty="0"/>
          </a:p>
        </p:txBody>
      </p:sp>
      <p:pic>
        <p:nvPicPr>
          <p:cNvPr id="16" name="Picture 4">
            <a:extLst>
              <a:ext uri="{FF2B5EF4-FFF2-40B4-BE49-F238E27FC236}">
                <a16:creationId xmlns:a16="http://schemas.microsoft.com/office/drawing/2014/main" id="{F57F1871-8C8B-AE1E-AAD2-37AEAA2B5404}"/>
              </a:ext>
            </a:extLst>
          </p:cNvPr>
          <p:cNvPicPr>
            <a:picLocks noChangeAspect="1" noChangeArrowheads="1"/>
          </p:cNvPicPr>
          <p:nvPr/>
        </p:nvPicPr>
        <p:blipFill rotWithShape="1">
          <a:blip r:embed="rId7">
            <a:grayscl/>
            <a:extLst>
              <a:ext uri="{28A0092B-C50C-407E-A947-70E740481C1C}">
                <a14:useLocalDpi xmlns:a14="http://schemas.microsoft.com/office/drawing/2010/main" val="0"/>
              </a:ext>
            </a:extLst>
          </a:blip>
          <a:srcRect t="14171"/>
          <a:stretch/>
        </p:blipFill>
        <p:spPr bwMode="auto">
          <a:xfrm>
            <a:off x="3563888" y="2705986"/>
            <a:ext cx="5009335" cy="21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55663" y="619125"/>
            <a:ext cx="7616825" cy="1079500"/>
          </a:xfrm>
        </p:spPr>
        <p:txBody>
          <a:bodyPr>
            <a:normAutofit/>
          </a:bodyPr>
          <a:lstStyle/>
          <a:p>
            <a:r>
              <a:rPr lang="en-US" altLang="zh-CN" sz="2800" dirty="0">
                <a:sym typeface="+mn-lt"/>
              </a:rPr>
              <a:t>② </a:t>
            </a:r>
            <a:r>
              <a:rPr lang="zh-CN" altLang="en-US" sz="2800" dirty="0">
                <a:sym typeface="+mn-lt"/>
              </a:rPr>
              <a:t>计数器定时查询方式</a:t>
            </a:r>
          </a:p>
        </p:txBody>
      </p:sp>
      <p:graphicFrame>
        <p:nvGraphicFramePr>
          <p:cNvPr id="14" name="内容占位符 13">
            <a:extLst>
              <a:ext uri="{FF2B5EF4-FFF2-40B4-BE49-F238E27FC236}">
                <a16:creationId xmlns:a16="http://schemas.microsoft.com/office/drawing/2014/main" id="{BF0FFA44-7413-7981-A335-23DD548F7299}"/>
              </a:ext>
            </a:extLst>
          </p:cNvPr>
          <p:cNvGraphicFramePr>
            <a:graphicFrameLocks noGrp="1"/>
          </p:cNvGraphicFramePr>
          <p:nvPr>
            <p:ph sz="half" idx="1"/>
            <p:extLst>
              <p:ext uri="{D42A27DB-BD31-4B8C-83A1-F6EECF244321}">
                <p14:modId xmlns:p14="http://schemas.microsoft.com/office/powerpoint/2010/main" val="2856901631"/>
              </p:ext>
            </p:extLst>
          </p:nvPr>
        </p:nvGraphicFramePr>
        <p:xfrm>
          <a:off x="855663" y="1700213"/>
          <a:ext cx="2520000" cy="320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页脚占位符 2">
            <a:extLst>
              <a:ext uri="{FF2B5EF4-FFF2-40B4-BE49-F238E27FC236}">
                <a16:creationId xmlns:a16="http://schemas.microsoft.com/office/drawing/2014/main" id="{101E4B92-7F1B-E6DA-309A-FB3B5F6A8A06}"/>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pic>
        <p:nvPicPr>
          <p:cNvPr id="5" name="Picture 2"/>
          <p:cNvPicPr>
            <a:picLocks noChangeAspect="1" noChangeArrowheads="1"/>
          </p:cNvPicPr>
          <p:nvPr/>
        </p:nvPicPr>
        <p:blipFill rotWithShape="1">
          <a:blip r:embed="rId8">
            <a:grayscl/>
            <a:extLst>
              <a:ext uri="{28A0092B-C50C-407E-A947-70E740481C1C}">
                <a14:useLocalDpi xmlns:a14="http://schemas.microsoft.com/office/drawing/2010/main" val="0"/>
              </a:ext>
            </a:extLst>
          </a:blip>
          <a:srcRect t="18095" b="3579"/>
          <a:stretch/>
        </p:blipFill>
        <p:spPr bwMode="auto">
          <a:xfrm>
            <a:off x="3563888" y="2705986"/>
            <a:ext cx="5040000" cy="2127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圆角 1">
            <a:extLst>
              <a:ext uri="{FF2B5EF4-FFF2-40B4-BE49-F238E27FC236}">
                <a16:creationId xmlns:a16="http://schemas.microsoft.com/office/drawing/2014/main" id="{D126B845-E58E-4216-81DC-17B3E67DDAF0}"/>
              </a:ext>
            </a:extLst>
          </p:cNvPr>
          <p:cNvSpPr/>
          <p:nvPr/>
        </p:nvSpPr>
        <p:spPr>
          <a:xfrm>
            <a:off x="4211984" y="3413092"/>
            <a:ext cx="216000" cy="360000"/>
          </a:xfrm>
          <a:prstGeom prst="roundRect">
            <a:avLst/>
          </a:prstGeom>
          <a:ln/>
        </p:spPr>
        <p:style>
          <a:lnRef idx="0">
            <a:schemeClr val="accent3"/>
          </a:lnRef>
          <a:fillRef idx="3">
            <a:schemeClr val="accent3"/>
          </a:fillRef>
          <a:effectRef idx="3">
            <a:schemeClr val="accent3"/>
          </a:effectRef>
          <a:fontRef idx="minor">
            <a:schemeClr val="lt1"/>
          </a:fontRef>
        </p:style>
        <p:txBody>
          <a:bodyPr lIns="36000" tIns="36000" rIns="36000" bIns="36000" rtlCol="0" anchor="ctr"/>
          <a:lstStyle/>
          <a:p>
            <a:pPr algn="ctr"/>
            <a:endParaRPr lang="zh-CN" altLang="en-US" sz="12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6" name="灯片编号占位符 5">
            <a:extLst>
              <a:ext uri="{FF2B5EF4-FFF2-40B4-BE49-F238E27FC236}">
                <a16:creationId xmlns:a16="http://schemas.microsoft.com/office/drawing/2014/main" id="{4C6970F3-027E-2481-A116-E69303B2BF2F}"/>
              </a:ext>
            </a:extLst>
          </p:cNvPr>
          <p:cNvSpPr>
            <a:spLocks noGrp="1"/>
          </p:cNvSpPr>
          <p:nvPr>
            <p:ph type="sldNum" sz="quarter" idx="11"/>
          </p:nvPr>
        </p:nvSpPr>
        <p:spPr/>
        <p:txBody>
          <a:bodyPr/>
          <a:lstStyle/>
          <a:p>
            <a:pPr>
              <a:defRPr/>
            </a:pPr>
            <a:fld id="{168FAD51-4924-4E26-8EE5-0F0F7972BA28}" type="slidenum">
              <a:rPr lang="en-US" smtClean="0"/>
              <a:pPr>
                <a:defRPr/>
              </a:pPr>
              <a:t>34</a:t>
            </a:fld>
            <a:endParaRPr lang="en-US" dirty="0"/>
          </a:p>
        </p:txBody>
      </p:sp>
    </p:spTree>
    <p:extLst>
      <p:ext uri="{BB962C8B-B14F-4D97-AF65-F5344CB8AC3E}">
        <p14:creationId xmlns:p14="http://schemas.microsoft.com/office/powerpoint/2010/main" val="962876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994F682-2827-DE30-A111-B31B76BDB368}"/>
              </a:ext>
            </a:extLst>
          </p:cNvPr>
          <p:cNvSpPr>
            <a:spLocks noGrp="1"/>
          </p:cNvSpPr>
          <p:nvPr>
            <p:ph type="title"/>
          </p:nvPr>
        </p:nvSpPr>
        <p:spPr/>
        <p:txBody>
          <a:bodyPr>
            <a:normAutofit/>
          </a:bodyPr>
          <a:lstStyle/>
          <a:p>
            <a:r>
              <a:rPr lang="en-US" altLang="zh-CN" sz="2800" dirty="0">
                <a:solidFill>
                  <a:srgbClr val="EFF1F3"/>
                </a:solidFill>
                <a:sym typeface="+mn-lt"/>
              </a:rPr>
              <a:t>② </a:t>
            </a:r>
            <a:r>
              <a:rPr lang="zh-CN" altLang="en-US" sz="2800" dirty="0">
                <a:solidFill>
                  <a:srgbClr val="EFF1F3"/>
                </a:solidFill>
                <a:sym typeface="+mn-lt"/>
              </a:rPr>
              <a:t>计数器定时查询方式</a:t>
            </a:r>
            <a:endParaRPr lang="zh-CN" altLang="en-US" sz="2800" dirty="0">
              <a:solidFill>
                <a:srgbClr val="EFF1F3"/>
              </a:solidFill>
            </a:endParaRPr>
          </a:p>
        </p:txBody>
      </p:sp>
      <p:graphicFrame>
        <p:nvGraphicFramePr>
          <p:cNvPr id="7" name="内容占位符 6">
            <a:extLst>
              <a:ext uri="{FF2B5EF4-FFF2-40B4-BE49-F238E27FC236}">
                <a16:creationId xmlns:a16="http://schemas.microsoft.com/office/drawing/2014/main" id="{96B67589-322B-B705-5866-CCEE1FC28C3C}"/>
              </a:ext>
            </a:extLst>
          </p:cNvPr>
          <p:cNvGraphicFramePr>
            <a:graphicFrameLocks noGrp="1"/>
          </p:cNvGraphicFramePr>
          <p:nvPr>
            <p:ph sz="half" idx="1"/>
            <p:extLst>
              <p:ext uri="{D42A27DB-BD31-4B8C-83A1-F6EECF244321}">
                <p14:modId xmlns:p14="http://schemas.microsoft.com/office/powerpoint/2010/main" val="497408769"/>
              </p:ext>
            </p:extLst>
          </p:nvPr>
        </p:nvGraphicFramePr>
        <p:xfrm>
          <a:off x="855663" y="1124744"/>
          <a:ext cx="2520000" cy="4666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a:extLst>
              <a:ext uri="{FF2B5EF4-FFF2-40B4-BE49-F238E27FC236}">
                <a16:creationId xmlns:a16="http://schemas.microsoft.com/office/drawing/2014/main" id="{57B760ED-CFD4-B070-B9AD-35EB79AAF785}"/>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9" name="灯片编号占位符 8">
            <a:extLst>
              <a:ext uri="{FF2B5EF4-FFF2-40B4-BE49-F238E27FC236}">
                <a16:creationId xmlns:a16="http://schemas.microsoft.com/office/drawing/2014/main" id="{2D0F7957-A388-D7AC-AE2D-6AF8F300DEB6}"/>
              </a:ext>
            </a:extLst>
          </p:cNvPr>
          <p:cNvSpPr>
            <a:spLocks noGrp="1"/>
          </p:cNvSpPr>
          <p:nvPr>
            <p:ph type="sldNum" sz="quarter" idx="11"/>
          </p:nvPr>
        </p:nvSpPr>
        <p:spPr/>
        <p:txBody>
          <a:bodyPr/>
          <a:lstStyle/>
          <a:p>
            <a:pPr>
              <a:defRPr/>
            </a:pPr>
            <a:fld id="{168FAD51-4924-4E26-8EE5-0F0F7972BA28}" type="slidenum">
              <a:rPr lang="en-US" smtClean="0"/>
              <a:pPr>
                <a:defRPr/>
              </a:pPr>
              <a:t>35</a:t>
            </a:fld>
            <a:endParaRPr lang="en-US" dirty="0"/>
          </a:p>
        </p:txBody>
      </p:sp>
      <p:sp>
        <p:nvSpPr>
          <p:cNvPr id="10" name="文本框 9">
            <a:extLst>
              <a:ext uri="{FF2B5EF4-FFF2-40B4-BE49-F238E27FC236}">
                <a16:creationId xmlns:a16="http://schemas.microsoft.com/office/drawing/2014/main" id="{2BFA1575-468D-5458-9907-9AF4785B3333}"/>
              </a:ext>
            </a:extLst>
          </p:cNvPr>
          <p:cNvSpPr txBox="1"/>
          <p:nvPr/>
        </p:nvSpPr>
        <p:spPr>
          <a:xfrm>
            <a:off x="3419872" y="4872062"/>
            <a:ext cx="5184576" cy="1055041"/>
          </a:xfrm>
          <a:prstGeom prst="wedgeRoundRectCallout">
            <a:avLst>
              <a:gd name="adj1" fmla="val -55828"/>
              <a:gd name="adj2" fmla="val -52707"/>
              <a:gd name="adj3" fmla="val 16667"/>
            </a:avLst>
          </a:prstGeom>
          <a:solidFill>
            <a:schemeClr val="accent6">
              <a:lumMod val="20000"/>
              <a:lumOff val="80000"/>
            </a:schemeClr>
          </a:solidFill>
          <a:ln>
            <a:solidFill>
              <a:schemeClr val="accent6">
                <a:lumMod val="75000"/>
              </a:schemeClr>
            </a:solidFill>
          </a:ln>
        </p:spPr>
        <p:txBody>
          <a:bodyPr wrap="square">
            <a:spAutoFit/>
          </a:bodyPr>
          <a:lstStyle/>
          <a:p>
            <a:pPr marL="285750" indent="-285750">
              <a:lnSpc>
                <a:spcPct val="120000"/>
              </a:lnSpc>
              <a:spcBef>
                <a:spcPts val="0"/>
              </a:spcBef>
              <a:buFont typeface="Arial" panose="020B0604020202020204" pitchFamily="34" charset="0"/>
              <a:buChar char="•"/>
            </a:pPr>
            <a:r>
              <a:rPr lang="zh-CN" altLang="en-US" sz="1600" dirty="0">
                <a:solidFill>
                  <a:schemeClr val="bg1"/>
                </a:solidFill>
                <a:cs typeface="+mn-ea"/>
                <a:sym typeface="+mn-lt"/>
              </a:rPr>
              <a:t>若</a:t>
            </a:r>
            <a:r>
              <a:rPr lang="zh-CN" altLang="en-US" sz="1600" b="1" dirty="0">
                <a:solidFill>
                  <a:schemeClr val="bg1"/>
                </a:solidFill>
                <a:cs typeface="+mn-ea"/>
                <a:sym typeface="+mn-lt"/>
              </a:rPr>
              <a:t>一致</a:t>
            </a:r>
            <a:r>
              <a:rPr lang="zh-CN" altLang="en-US" sz="1600" dirty="0">
                <a:solidFill>
                  <a:schemeClr val="bg1"/>
                </a:solidFill>
                <a:cs typeface="+mn-ea"/>
                <a:sym typeface="+mn-lt"/>
              </a:rPr>
              <a:t>且</a:t>
            </a:r>
            <a:r>
              <a:rPr lang="zh-CN" altLang="en-US" sz="1600" b="1" dirty="0">
                <a:solidFill>
                  <a:schemeClr val="bg1"/>
                </a:solidFill>
                <a:cs typeface="+mn-ea"/>
                <a:sym typeface="+mn-lt"/>
              </a:rPr>
              <a:t>该设备的</a:t>
            </a:r>
            <a:r>
              <a:rPr lang="en-US" altLang="zh-CN" sz="1600" b="1" dirty="0">
                <a:solidFill>
                  <a:schemeClr val="bg1"/>
                </a:solidFill>
                <a:cs typeface="+mn-ea"/>
                <a:sym typeface="+mn-lt"/>
              </a:rPr>
              <a:t>BR</a:t>
            </a:r>
            <a:r>
              <a:rPr lang="zh-CN" altLang="en-US" sz="1600" b="1" dirty="0">
                <a:solidFill>
                  <a:schemeClr val="bg1"/>
                </a:solidFill>
                <a:cs typeface="+mn-ea"/>
                <a:sym typeface="+mn-lt"/>
              </a:rPr>
              <a:t>为高</a:t>
            </a:r>
            <a:r>
              <a:rPr lang="zh-CN" altLang="en-US" sz="1600" dirty="0">
                <a:solidFill>
                  <a:schemeClr val="bg1"/>
                </a:solidFill>
                <a:cs typeface="+mn-ea"/>
                <a:sym typeface="+mn-lt"/>
              </a:rPr>
              <a:t>，获得了总线使用权，则置</a:t>
            </a:r>
            <a:r>
              <a:rPr lang="en-US" altLang="zh-CN" sz="1600" dirty="0">
                <a:solidFill>
                  <a:schemeClr val="bg1"/>
                </a:solidFill>
                <a:cs typeface="+mn-ea"/>
                <a:sym typeface="+mn-lt"/>
              </a:rPr>
              <a:t>BS</a:t>
            </a:r>
            <a:r>
              <a:rPr lang="zh-CN" altLang="en-US" sz="1600" dirty="0">
                <a:solidFill>
                  <a:schemeClr val="bg1"/>
                </a:solidFill>
                <a:cs typeface="+mn-ea"/>
                <a:sym typeface="+mn-lt"/>
              </a:rPr>
              <a:t>线为</a:t>
            </a:r>
            <a:r>
              <a:rPr lang="en-US" altLang="zh-CN" sz="1600" dirty="0">
                <a:solidFill>
                  <a:schemeClr val="bg1"/>
                </a:solidFill>
                <a:cs typeface="+mn-ea"/>
                <a:sym typeface="+mn-lt"/>
              </a:rPr>
              <a:t>"1"</a:t>
            </a:r>
          </a:p>
          <a:p>
            <a:pPr marL="285750" indent="-285750">
              <a:lnSpc>
                <a:spcPct val="120000"/>
              </a:lnSpc>
              <a:spcBef>
                <a:spcPts val="0"/>
              </a:spcBef>
              <a:buFont typeface="Arial" panose="020B0604020202020204" pitchFamily="34" charset="0"/>
              <a:buChar char="•"/>
            </a:pPr>
            <a:r>
              <a:rPr lang="zh-CN" altLang="en-US" sz="1600" dirty="0">
                <a:solidFill>
                  <a:schemeClr val="bg1"/>
                </a:solidFill>
                <a:cs typeface="+mn-ea"/>
                <a:sym typeface="+mn-lt"/>
              </a:rPr>
              <a:t>若没有设备获得总线使用权，计数值加</a:t>
            </a:r>
            <a:r>
              <a:rPr lang="en-US" altLang="zh-CN" sz="1600" dirty="0">
                <a:solidFill>
                  <a:schemeClr val="bg1"/>
                </a:solidFill>
                <a:cs typeface="+mn-ea"/>
                <a:sym typeface="+mn-lt"/>
              </a:rPr>
              <a:t>1</a:t>
            </a:r>
            <a:r>
              <a:rPr lang="zh-CN" altLang="en-US" sz="1600" dirty="0">
                <a:solidFill>
                  <a:schemeClr val="bg1"/>
                </a:solidFill>
                <a:cs typeface="+mn-ea"/>
                <a:sym typeface="+mn-lt"/>
              </a:rPr>
              <a:t>，再次广播</a:t>
            </a:r>
            <a:endParaRPr lang="en-US" altLang="zh-CN" sz="1600" dirty="0">
              <a:solidFill>
                <a:schemeClr val="bg1"/>
              </a:solidFill>
              <a:cs typeface="+mn-ea"/>
              <a:sym typeface="+mn-lt"/>
            </a:endParaRPr>
          </a:p>
        </p:txBody>
      </p:sp>
      <p:pic>
        <p:nvPicPr>
          <p:cNvPr id="13" name="Picture 2">
            <a:extLst>
              <a:ext uri="{FF2B5EF4-FFF2-40B4-BE49-F238E27FC236}">
                <a16:creationId xmlns:a16="http://schemas.microsoft.com/office/drawing/2014/main" id="{97AC3D35-6710-3450-48C6-82BC395493CD}"/>
              </a:ext>
            </a:extLst>
          </p:cNvPr>
          <p:cNvPicPr>
            <a:picLocks noChangeAspect="1" noChangeArrowheads="1"/>
          </p:cNvPicPr>
          <p:nvPr/>
        </p:nvPicPr>
        <p:blipFill rotWithShape="1">
          <a:blip r:embed="rId7">
            <a:grayscl/>
            <a:extLst>
              <a:ext uri="{28A0092B-C50C-407E-A947-70E740481C1C}">
                <a14:useLocalDpi xmlns:a14="http://schemas.microsoft.com/office/drawing/2010/main" val="0"/>
              </a:ext>
            </a:extLst>
          </a:blip>
          <a:srcRect t="18095" b="3579"/>
          <a:stretch/>
        </p:blipFill>
        <p:spPr bwMode="auto">
          <a:xfrm>
            <a:off x="3563888" y="2705986"/>
            <a:ext cx="5040000" cy="2127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圆角 14">
            <a:extLst>
              <a:ext uri="{FF2B5EF4-FFF2-40B4-BE49-F238E27FC236}">
                <a16:creationId xmlns:a16="http://schemas.microsoft.com/office/drawing/2014/main" id="{DE0EB6A1-1A24-0C4E-560E-B3795DADD0BD}"/>
              </a:ext>
            </a:extLst>
          </p:cNvPr>
          <p:cNvSpPr/>
          <p:nvPr/>
        </p:nvSpPr>
        <p:spPr>
          <a:xfrm>
            <a:off x="4211984" y="3413092"/>
            <a:ext cx="216000" cy="360000"/>
          </a:xfrm>
          <a:prstGeom prst="roundRect">
            <a:avLst/>
          </a:prstGeom>
          <a:ln/>
        </p:spPr>
        <p:style>
          <a:lnRef idx="0">
            <a:schemeClr val="accent3"/>
          </a:lnRef>
          <a:fillRef idx="3">
            <a:schemeClr val="accent3"/>
          </a:fillRef>
          <a:effectRef idx="3">
            <a:schemeClr val="accent3"/>
          </a:effectRef>
          <a:fontRef idx="minor">
            <a:schemeClr val="lt1"/>
          </a:fontRef>
        </p:style>
        <p:txBody>
          <a:bodyPr lIns="36000" tIns="36000" rIns="36000" bIns="36000" rtlCol="0" anchor="ctr"/>
          <a:lstStyle/>
          <a:p>
            <a:pPr algn="ctr"/>
            <a:endParaRPr lang="zh-CN" altLang="en-US" sz="12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6" name="椭圆 15">
            <a:extLst>
              <a:ext uri="{FF2B5EF4-FFF2-40B4-BE49-F238E27FC236}">
                <a16:creationId xmlns:a16="http://schemas.microsoft.com/office/drawing/2014/main" id="{4DA0CABB-F873-D0C1-3711-419E666F6114}"/>
              </a:ext>
            </a:extLst>
          </p:cNvPr>
          <p:cNvSpPr/>
          <p:nvPr/>
        </p:nvSpPr>
        <p:spPr>
          <a:xfrm>
            <a:off x="5689332" y="4074656"/>
            <a:ext cx="144000" cy="144000"/>
          </a:xfrm>
          <a:prstGeom prst="ellipse">
            <a:avLst/>
          </a:prstGeom>
          <a:solidFill>
            <a:srgbClr val="FFC000"/>
          </a:solidFill>
          <a:ln w="1270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en-US" altLang="zh-CN" sz="1100" b="1" dirty="0">
                <a:solidFill>
                  <a:schemeClr val="bg1"/>
                </a:solidFill>
                <a:latin typeface="Times New Roman" panose="02020603050405020304" pitchFamily="18" charset="0"/>
                <a:cs typeface="Times New Roman" panose="02020603050405020304" pitchFamily="18" charset="0"/>
              </a:rPr>
              <a:t>1</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17" name="直接箭头连接符 14">
            <a:extLst>
              <a:ext uri="{FF2B5EF4-FFF2-40B4-BE49-F238E27FC236}">
                <a16:creationId xmlns:a16="http://schemas.microsoft.com/office/drawing/2014/main" id="{C1E2D788-FB47-6DA8-6446-5CB6723BAE55}"/>
              </a:ext>
            </a:extLst>
          </p:cNvPr>
          <p:cNvCxnSpPr>
            <a:cxnSpLocks/>
            <a:stCxn id="16" idx="0"/>
          </p:cNvCxnSpPr>
          <p:nvPr/>
        </p:nvCxnSpPr>
        <p:spPr>
          <a:xfrm rot="16200000" flipV="1">
            <a:off x="4993170" y="3306494"/>
            <a:ext cx="202976" cy="1333348"/>
          </a:xfrm>
          <a:prstGeom prst="bentConnector2">
            <a:avLst/>
          </a:prstGeom>
          <a:ln w="28575">
            <a:solidFill>
              <a:schemeClr val="accent2">
                <a:lumMod val="75000"/>
              </a:schemeClr>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1F06A11-0A60-915B-1FBB-04CED03E7EAB}"/>
              </a:ext>
            </a:extLst>
          </p:cNvPr>
          <p:cNvCxnSpPr>
            <a:cxnSpLocks/>
            <a:stCxn id="19" idx="2"/>
          </p:cNvCxnSpPr>
          <p:nvPr/>
        </p:nvCxnSpPr>
        <p:spPr>
          <a:xfrm flipH="1">
            <a:off x="4427984" y="3679812"/>
            <a:ext cx="3541924" cy="0"/>
          </a:xfrm>
          <a:prstGeom prst="straightConnector1">
            <a:avLst/>
          </a:prstGeom>
          <a:ln w="28575">
            <a:solidFill>
              <a:srgbClr val="00B050"/>
            </a:solidFill>
            <a:tailEnd type="stealth" w="med" len="lg"/>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79670398-D6BD-7193-7BCD-9B30F1CE934D}"/>
              </a:ext>
            </a:extLst>
          </p:cNvPr>
          <p:cNvSpPr/>
          <p:nvPr/>
        </p:nvSpPr>
        <p:spPr>
          <a:xfrm>
            <a:off x="7969908" y="3607812"/>
            <a:ext cx="144000" cy="144000"/>
          </a:xfrm>
          <a:prstGeom prst="ellipse">
            <a:avLst/>
          </a:prstGeom>
          <a:solidFill>
            <a:srgbClr val="FFC000"/>
          </a:solidFill>
          <a:ln w="1270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en-US" altLang="zh-CN" sz="1100" b="1" dirty="0">
                <a:solidFill>
                  <a:schemeClr val="bg1"/>
                </a:solidFill>
                <a:latin typeface="Times New Roman" panose="02020603050405020304" pitchFamily="18" charset="0"/>
                <a:cs typeface="Times New Roman" panose="02020603050405020304" pitchFamily="18" charset="0"/>
              </a:rPr>
              <a:t>2</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228D1721-9133-086B-4334-D3356536FCDE}"/>
              </a:ext>
            </a:extLst>
          </p:cNvPr>
          <p:cNvSpPr/>
          <p:nvPr/>
        </p:nvSpPr>
        <p:spPr>
          <a:xfrm>
            <a:off x="5868144" y="4077072"/>
            <a:ext cx="144000" cy="144000"/>
          </a:xfrm>
          <a:prstGeom prst="ellipse">
            <a:avLst/>
          </a:prstGeom>
          <a:solidFill>
            <a:srgbClr val="FFC000"/>
          </a:solidFill>
          <a:ln w="12700">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en-US" altLang="zh-CN" sz="1100" b="1" dirty="0">
                <a:solidFill>
                  <a:schemeClr val="bg1"/>
                </a:solidFill>
                <a:latin typeface="Times New Roman" panose="02020603050405020304" pitchFamily="18" charset="0"/>
                <a:cs typeface="Times New Roman" panose="02020603050405020304" pitchFamily="18" charset="0"/>
              </a:rPr>
              <a:t>3</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cxnSp>
        <p:nvCxnSpPr>
          <p:cNvPr id="21" name="直接箭头连接符 20">
            <a:extLst>
              <a:ext uri="{FF2B5EF4-FFF2-40B4-BE49-F238E27FC236}">
                <a16:creationId xmlns:a16="http://schemas.microsoft.com/office/drawing/2014/main" id="{B74E2829-837B-3C4F-B4EE-6B13E8C4D21E}"/>
              </a:ext>
            </a:extLst>
          </p:cNvPr>
          <p:cNvCxnSpPr>
            <a:cxnSpLocks/>
          </p:cNvCxnSpPr>
          <p:nvPr/>
        </p:nvCxnSpPr>
        <p:spPr>
          <a:xfrm>
            <a:off x="4423944" y="3496434"/>
            <a:ext cx="2880000" cy="0"/>
          </a:xfrm>
          <a:prstGeom prst="straightConnector1">
            <a:avLst/>
          </a:prstGeom>
          <a:ln w="28575">
            <a:solidFill>
              <a:srgbClr val="0070C0"/>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0191153-8FC2-135C-3ADE-93CA2FAE2890}"/>
              </a:ext>
            </a:extLst>
          </p:cNvPr>
          <p:cNvCxnSpPr>
            <a:cxnSpLocks/>
          </p:cNvCxnSpPr>
          <p:nvPr/>
        </p:nvCxnSpPr>
        <p:spPr>
          <a:xfrm flipV="1">
            <a:off x="5931936" y="3658556"/>
            <a:ext cx="0" cy="432000"/>
          </a:xfrm>
          <a:prstGeom prst="straightConnector1">
            <a:avLst/>
          </a:prstGeom>
          <a:ln w="28575">
            <a:solidFill>
              <a:srgbClr val="FF0000"/>
            </a:solidFill>
            <a:prstDash val="sysDot"/>
            <a:tailEnd type="stealth" w="med" len="lg"/>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64E4397F-1679-7109-A7CC-A5B1BA60FDCA}"/>
              </a:ext>
            </a:extLst>
          </p:cNvPr>
          <p:cNvSpPr txBox="1"/>
          <p:nvPr/>
        </p:nvSpPr>
        <p:spPr>
          <a:xfrm>
            <a:off x="4266208" y="3496272"/>
            <a:ext cx="89768" cy="215444"/>
          </a:xfrm>
          <a:prstGeom prst="rect">
            <a:avLst/>
          </a:prstGeom>
          <a:noFill/>
        </p:spPr>
        <p:txBody>
          <a:bodyPr wrap="none" lIns="0" tIns="0" rIns="0" bIns="0" rtlCol="0">
            <a:spAutoFit/>
          </a:bodyPr>
          <a:lstStyle/>
          <a:p>
            <a:r>
              <a:rPr lang="en-US" altLang="zh-CN" sz="1400" b="1" dirty="0"/>
              <a:t>0</a:t>
            </a:r>
            <a:endParaRPr lang="zh-CN" altLang="en-US" b="1" dirty="0"/>
          </a:p>
        </p:txBody>
      </p:sp>
      <p:sp>
        <p:nvSpPr>
          <p:cNvPr id="34" name="文本框 33">
            <a:extLst>
              <a:ext uri="{FF2B5EF4-FFF2-40B4-BE49-F238E27FC236}">
                <a16:creationId xmlns:a16="http://schemas.microsoft.com/office/drawing/2014/main" id="{29C7C230-F637-0A01-EB92-0B24A9C6A396}"/>
              </a:ext>
            </a:extLst>
          </p:cNvPr>
          <p:cNvSpPr txBox="1"/>
          <p:nvPr/>
        </p:nvSpPr>
        <p:spPr>
          <a:xfrm>
            <a:off x="4266208" y="3496272"/>
            <a:ext cx="89768" cy="215444"/>
          </a:xfrm>
          <a:prstGeom prst="rect">
            <a:avLst/>
          </a:prstGeom>
          <a:noFill/>
        </p:spPr>
        <p:txBody>
          <a:bodyPr wrap="none" lIns="0" tIns="0" rIns="0" bIns="0" rtlCol="0">
            <a:spAutoFit/>
          </a:bodyPr>
          <a:lstStyle/>
          <a:p>
            <a:r>
              <a:rPr lang="en-US" altLang="zh-CN" sz="1400" b="1" dirty="0"/>
              <a:t>1</a:t>
            </a:r>
            <a:endParaRPr lang="zh-CN" altLang="en-US" b="1" dirty="0"/>
          </a:p>
        </p:txBody>
      </p:sp>
      <p:cxnSp>
        <p:nvCxnSpPr>
          <p:cNvPr id="35" name="直接箭头连接符 34">
            <a:extLst>
              <a:ext uri="{FF2B5EF4-FFF2-40B4-BE49-F238E27FC236}">
                <a16:creationId xmlns:a16="http://schemas.microsoft.com/office/drawing/2014/main" id="{F8CD64EE-1A91-1874-82F4-9DC939C55FBE}"/>
              </a:ext>
            </a:extLst>
          </p:cNvPr>
          <p:cNvCxnSpPr>
            <a:cxnSpLocks/>
          </p:cNvCxnSpPr>
          <p:nvPr/>
        </p:nvCxnSpPr>
        <p:spPr>
          <a:xfrm>
            <a:off x="5132116" y="3490440"/>
            <a:ext cx="0" cy="576000"/>
          </a:xfrm>
          <a:prstGeom prst="straightConnector1">
            <a:avLst/>
          </a:prstGeom>
          <a:ln w="28575">
            <a:solidFill>
              <a:srgbClr val="0070C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E11B4F52-25F0-EF0F-2582-1CF379D092E7}"/>
              </a:ext>
            </a:extLst>
          </p:cNvPr>
          <p:cNvCxnSpPr>
            <a:cxnSpLocks/>
          </p:cNvCxnSpPr>
          <p:nvPr/>
        </p:nvCxnSpPr>
        <p:spPr>
          <a:xfrm>
            <a:off x="6017476" y="3490440"/>
            <a:ext cx="0" cy="576000"/>
          </a:xfrm>
          <a:prstGeom prst="straightConnector1">
            <a:avLst/>
          </a:prstGeom>
          <a:ln w="28575">
            <a:solidFill>
              <a:srgbClr val="0070C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9C4CC341-5CDF-2C88-385A-A4E19364B058}"/>
              </a:ext>
            </a:extLst>
          </p:cNvPr>
          <p:cNvCxnSpPr>
            <a:cxnSpLocks/>
          </p:cNvCxnSpPr>
          <p:nvPr/>
        </p:nvCxnSpPr>
        <p:spPr>
          <a:xfrm>
            <a:off x="7287040" y="3485124"/>
            <a:ext cx="0" cy="576000"/>
          </a:xfrm>
          <a:prstGeom prst="straightConnector1">
            <a:avLst/>
          </a:prstGeom>
          <a:ln w="28575">
            <a:solidFill>
              <a:srgbClr val="0070C0"/>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62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7" fill="hold">
                            <p:stCondLst>
                              <p:cond delay="3000"/>
                            </p:stCondLst>
                            <p:childTnLst>
                              <p:par>
                                <p:cTn id="8" presetID="22" presetClass="entr" presetSubtype="2" fill="hold"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up)">
                                      <p:cBhvr>
                                        <p:cTn id="28" dur="500"/>
                                        <p:tgtEl>
                                          <p:spTgt spid="35"/>
                                        </p:tgtEl>
                                      </p:cBhvr>
                                    </p:animEffect>
                                  </p:childTnLst>
                                </p:cTn>
                              </p:par>
                              <p:par>
                                <p:cTn id="29" presetID="22" presetClass="entr" presetSubtype="1"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par>
                                <p:cTn id="32" presetID="22" presetClass="entr" presetSubtype="1"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up)">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3"/>
                                        </p:tgtEl>
                                        <p:attrNameLst>
                                          <p:attrName>style.visibility</p:attrName>
                                        </p:attrNameLst>
                                      </p:cBhvr>
                                      <p:to>
                                        <p:strVal val="hidden"/>
                                      </p:to>
                                    </p:set>
                                  </p:childTnLst>
                                </p:cTn>
                              </p:par>
                            </p:childTnLst>
                          </p:cTn>
                        </p:par>
                        <p:par>
                          <p:cTn id="39" fill="hold">
                            <p:stCondLst>
                              <p:cond delay="0"/>
                            </p:stCondLst>
                            <p:childTnLst>
                              <p:par>
                                <p:cTn id="40" presetID="10" presetClass="entr" presetSubtype="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childTnLst>
                          </p:cTn>
                        </p:par>
                        <p:par>
                          <p:cTn id="52" fill="hold">
                            <p:stCondLst>
                              <p:cond delay="1000"/>
                            </p:stCondLst>
                            <p:childTnLst>
                              <p:par>
                                <p:cTn id="53" presetID="7" presetClass="emph" presetSubtype="2" fill="hold" nodeType="afterEffect">
                                  <p:stCondLst>
                                    <p:cond delay="0"/>
                                  </p:stCondLst>
                                  <p:childTnLst>
                                    <p:animClr clrSpc="rgb" dir="cw">
                                      <p:cBhvr>
                                        <p:cTn id="54" dur="500" fill="hold"/>
                                        <p:tgtEl>
                                          <p:spTgt spid="18"/>
                                        </p:tgtEl>
                                        <p:attrNameLst>
                                          <p:attrName>stroke.color</p:attrName>
                                        </p:attrNameLst>
                                      </p:cBhvr>
                                      <p:to>
                                        <a:srgbClr val="FF0000"/>
                                      </p:to>
                                    </p:animClr>
                                    <p:set>
                                      <p:cBhvr>
                                        <p:cTn id="55" dur="500" fill="hold"/>
                                        <p:tgtEl>
                                          <p:spTgt spid="1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33" grpId="0"/>
      <p:bldP spid="33" grpId="1"/>
      <p:bldP spid="3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E824835-2AC3-2FEE-1509-AFB7B3DF2AF7}"/>
              </a:ext>
            </a:extLst>
          </p:cNvPr>
          <p:cNvSpPr>
            <a:spLocks noGrp="1"/>
          </p:cNvSpPr>
          <p:nvPr>
            <p:ph type="title"/>
          </p:nvPr>
        </p:nvSpPr>
        <p:spPr/>
        <p:txBody>
          <a:bodyPr>
            <a:normAutofit/>
          </a:bodyPr>
          <a:lstStyle/>
          <a:p>
            <a:r>
              <a:rPr lang="en-US" altLang="zh-CN" sz="2800" dirty="0">
                <a:solidFill>
                  <a:srgbClr val="EFF1F3"/>
                </a:solidFill>
                <a:sym typeface="+mn-lt"/>
              </a:rPr>
              <a:t>② </a:t>
            </a:r>
            <a:r>
              <a:rPr lang="zh-CN" altLang="en-US" sz="2800" dirty="0">
                <a:solidFill>
                  <a:srgbClr val="EFF1F3"/>
                </a:solidFill>
                <a:sym typeface="+mn-lt"/>
              </a:rPr>
              <a:t>计数器定时查询方式</a:t>
            </a:r>
            <a:endParaRPr lang="zh-CN" altLang="en-US" sz="2800" dirty="0"/>
          </a:p>
        </p:txBody>
      </p:sp>
      <p:graphicFrame>
        <p:nvGraphicFramePr>
          <p:cNvPr id="8" name="内容占位符 7">
            <a:extLst>
              <a:ext uri="{FF2B5EF4-FFF2-40B4-BE49-F238E27FC236}">
                <a16:creationId xmlns:a16="http://schemas.microsoft.com/office/drawing/2014/main" id="{65CAC946-5085-2119-48B3-80F974EF908D}"/>
              </a:ext>
            </a:extLst>
          </p:cNvPr>
          <p:cNvGraphicFramePr>
            <a:graphicFrameLocks noGrp="1"/>
          </p:cNvGraphicFramePr>
          <p:nvPr>
            <p:ph idx="1"/>
            <p:extLst>
              <p:ext uri="{D42A27DB-BD31-4B8C-83A1-F6EECF244321}">
                <p14:modId xmlns:p14="http://schemas.microsoft.com/office/powerpoint/2010/main" val="3762997927"/>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页脚占位符 1">
            <a:extLst>
              <a:ext uri="{FF2B5EF4-FFF2-40B4-BE49-F238E27FC236}">
                <a16:creationId xmlns:a16="http://schemas.microsoft.com/office/drawing/2014/main" id="{FEFBB736-6AED-CA10-1AA7-2C83535AF97D}"/>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2E6A3322-202A-ACB4-8EF2-54DB1E3483F0}"/>
              </a:ext>
            </a:extLst>
          </p:cNvPr>
          <p:cNvSpPr>
            <a:spLocks noGrp="1"/>
          </p:cNvSpPr>
          <p:nvPr>
            <p:ph type="sldNum" sz="quarter" idx="11"/>
          </p:nvPr>
        </p:nvSpPr>
        <p:spPr/>
        <p:txBody>
          <a:bodyPr/>
          <a:lstStyle/>
          <a:p>
            <a:pPr>
              <a:defRPr/>
            </a:pPr>
            <a:fld id="{168FAD51-4924-4E26-8EE5-0F0F7972BA28}"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normAutofit/>
          </a:bodyPr>
          <a:lstStyle/>
          <a:p>
            <a:r>
              <a:rPr lang="en-US" altLang="zh-CN" sz="2800" dirty="0">
                <a:sym typeface="+mn-lt"/>
              </a:rPr>
              <a:t>③ </a:t>
            </a:r>
            <a:r>
              <a:rPr lang="zh-CN" altLang="en-US" sz="2800" dirty="0">
                <a:sym typeface="+mn-lt"/>
              </a:rPr>
              <a:t>独立请求方式</a:t>
            </a:r>
          </a:p>
        </p:txBody>
      </p:sp>
      <p:sp>
        <p:nvSpPr>
          <p:cNvPr id="2" name="页脚占位符 1">
            <a:extLst>
              <a:ext uri="{FF2B5EF4-FFF2-40B4-BE49-F238E27FC236}">
                <a16:creationId xmlns:a16="http://schemas.microsoft.com/office/drawing/2014/main" id="{81048D8F-97CF-AC9A-8F74-FB8B87B3441B}"/>
              </a:ext>
            </a:extLst>
          </p:cNvPr>
          <p:cNvSpPr>
            <a:spLocks noGrp="1"/>
          </p:cNvSpPr>
          <p:nvPr>
            <p:ph type="ftr" sz="quarter" idx="3"/>
          </p:nvPr>
        </p:nvSpPr>
        <p:spPr/>
        <p:txBody>
          <a:bodyPr/>
          <a:lstStyle/>
          <a:p>
            <a:r>
              <a:rPr lang="zh-CN" altLang="en-US"/>
              <a:t>华北电力大学 控制与计算机工程学院 王红 制作</a:t>
            </a:r>
            <a:endParaRPr lang="en-US" dirty="0"/>
          </a:p>
        </p:txBody>
      </p:sp>
      <p:pic>
        <p:nvPicPr>
          <p:cNvPr id="8" name="Picture 4">
            <a:extLst>
              <a:ext uri="{FF2B5EF4-FFF2-40B4-BE49-F238E27FC236}">
                <a16:creationId xmlns:a16="http://schemas.microsoft.com/office/drawing/2014/main" id="{E9907310-CF58-862B-2C38-FC0756CE52CC}"/>
              </a:ext>
            </a:extLst>
          </p:cNvPr>
          <p:cNvPicPr>
            <a:picLocks noGrp="1" noChangeAspect="1" noChangeArrowheads="1"/>
          </p:cNvPicPr>
          <p:nvPr>
            <p:ph sz="half" idx="2"/>
          </p:nvPr>
        </p:nvPicPr>
        <p:blipFill rotWithShape="1">
          <a:blip r:embed="rId2">
            <a:grayscl/>
            <a:extLst>
              <a:ext uri="{28A0092B-C50C-407E-A947-70E740481C1C}">
                <a14:useLocalDpi xmlns:a14="http://schemas.microsoft.com/office/drawing/2010/main" val="0"/>
              </a:ext>
            </a:extLst>
          </a:blip>
          <a:srcRect t="12048" b="2214"/>
          <a:stretch/>
        </p:blipFill>
        <p:spPr bwMode="auto">
          <a:xfrm>
            <a:off x="3563888" y="2705994"/>
            <a:ext cx="5004000" cy="1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内容占位符 13">
            <a:extLst>
              <a:ext uri="{FF2B5EF4-FFF2-40B4-BE49-F238E27FC236}">
                <a16:creationId xmlns:a16="http://schemas.microsoft.com/office/drawing/2014/main" id="{493B0BB8-2E0F-45B5-03A8-4F6CB923A9E5}"/>
              </a:ext>
            </a:extLst>
          </p:cNvPr>
          <p:cNvGraphicFramePr>
            <a:graphicFrameLocks noGrp="1"/>
          </p:cNvGraphicFramePr>
          <p:nvPr>
            <p:ph sz="half" idx="1"/>
            <p:extLst>
              <p:ext uri="{D42A27DB-BD31-4B8C-83A1-F6EECF244321}">
                <p14:modId xmlns:p14="http://schemas.microsoft.com/office/powerpoint/2010/main" val="2908058747"/>
              </p:ext>
            </p:extLst>
          </p:nvPr>
        </p:nvGraphicFramePr>
        <p:xfrm>
          <a:off x="855663" y="1700213"/>
          <a:ext cx="2520950" cy="381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a:extLst>
              <a:ext uri="{FF2B5EF4-FFF2-40B4-BE49-F238E27FC236}">
                <a16:creationId xmlns:a16="http://schemas.microsoft.com/office/drawing/2014/main" id="{00A46B98-F1F3-AE61-B3D3-BA05B37161D1}"/>
              </a:ext>
            </a:extLst>
          </p:cNvPr>
          <p:cNvSpPr>
            <a:spLocks noGrp="1"/>
          </p:cNvSpPr>
          <p:nvPr>
            <p:ph type="sldNum" sz="quarter" idx="11"/>
          </p:nvPr>
        </p:nvSpPr>
        <p:spPr/>
        <p:txBody>
          <a:bodyPr/>
          <a:lstStyle/>
          <a:p>
            <a:pPr>
              <a:defRPr/>
            </a:pPr>
            <a:fld id="{168FAD51-4924-4E26-8EE5-0F0F7972BA28}" type="slidenum">
              <a:rPr lang="en-US" smtClean="0"/>
              <a:pPr>
                <a:defRPr/>
              </a:pPr>
              <a:t>37</a:t>
            </a:fld>
            <a:endParaRPr lang="en-US" dirty="0"/>
          </a:p>
        </p:txBody>
      </p:sp>
      <p:sp>
        <p:nvSpPr>
          <p:cNvPr id="5" name="矩形: 圆角 4">
            <a:extLst>
              <a:ext uri="{FF2B5EF4-FFF2-40B4-BE49-F238E27FC236}">
                <a16:creationId xmlns:a16="http://schemas.microsoft.com/office/drawing/2014/main" id="{B281D2F1-8FA6-17F7-1770-97EEA1FDA736}"/>
              </a:ext>
            </a:extLst>
          </p:cNvPr>
          <p:cNvSpPr/>
          <p:nvPr/>
        </p:nvSpPr>
        <p:spPr>
          <a:xfrm>
            <a:off x="4139976" y="3068960"/>
            <a:ext cx="216000" cy="1080000"/>
          </a:xfrm>
          <a:prstGeom prst="roundRect">
            <a:avLst/>
          </a:prstGeom>
          <a:ln/>
        </p:spPr>
        <p:style>
          <a:lnRef idx="0">
            <a:schemeClr val="accent6"/>
          </a:lnRef>
          <a:fillRef idx="3">
            <a:schemeClr val="accent6"/>
          </a:fillRef>
          <a:effectRef idx="3">
            <a:schemeClr val="accent6"/>
          </a:effectRef>
          <a:fontRef idx="minor">
            <a:schemeClr val="lt1"/>
          </a:fontRef>
        </p:style>
        <p:txBody>
          <a:bodyPr lIns="36000" tIns="36000" rIns="36000" bIns="36000" rtlCol="0" anchor="ctr"/>
          <a:lstStyle/>
          <a:p>
            <a:pPr algn="ctr"/>
            <a:r>
              <a:rPr lang="zh-CN" altLang="en-US" sz="12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排队电路</a:t>
            </a:r>
          </a:p>
        </p:txBody>
      </p:sp>
    </p:spTree>
    <p:extLst>
      <p:ext uri="{BB962C8B-B14F-4D97-AF65-F5344CB8AC3E}">
        <p14:creationId xmlns:p14="http://schemas.microsoft.com/office/powerpoint/2010/main" val="2817213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normAutofit/>
          </a:bodyPr>
          <a:lstStyle/>
          <a:p>
            <a:r>
              <a:rPr lang="en-US" altLang="zh-CN" sz="2800" dirty="0">
                <a:solidFill>
                  <a:srgbClr val="EFF1F3"/>
                </a:solidFill>
                <a:sym typeface="+mn-lt"/>
              </a:rPr>
              <a:t>③ </a:t>
            </a:r>
            <a:r>
              <a:rPr lang="zh-CN" altLang="en-US" sz="2800" dirty="0">
                <a:solidFill>
                  <a:srgbClr val="EFF1F3"/>
                </a:solidFill>
                <a:sym typeface="+mn-lt"/>
              </a:rPr>
              <a:t>独立请求方式</a:t>
            </a:r>
          </a:p>
        </p:txBody>
      </p:sp>
      <p:sp>
        <p:nvSpPr>
          <p:cNvPr id="2" name="页脚占位符 1">
            <a:extLst>
              <a:ext uri="{FF2B5EF4-FFF2-40B4-BE49-F238E27FC236}">
                <a16:creationId xmlns:a16="http://schemas.microsoft.com/office/drawing/2014/main" id="{81048D8F-97CF-AC9A-8F74-FB8B87B3441B}"/>
              </a:ext>
            </a:extLst>
          </p:cNvPr>
          <p:cNvSpPr>
            <a:spLocks noGrp="1"/>
          </p:cNvSpPr>
          <p:nvPr>
            <p:ph type="ftr" sz="quarter" idx="3"/>
          </p:nvPr>
        </p:nvSpPr>
        <p:spPr/>
        <p:txBody>
          <a:bodyPr/>
          <a:lstStyle/>
          <a:p>
            <a:r>
              <a:rPr lang="zh-CN" altLang="en-US"/>
              <a:t>华北电力大学 控制与计算机工程学院 王红 制作</a:t>
            </a:r>
            <a:endParaRPr lang="en-US" dirty="0"/>
          </a:p>
        </p:txBody>
      </p:sp>
      <p:pic>
        <p:nvPicPr>
          <p:cNvPr id="8" name="Picture 4">
            <a:extLst>
              <a:ext uri="{FF2B5EF4-FFF2-40B4-BE49-F238E27FC236}">
                <a16:creationId xmlns:a16="http://schemas.microsoft.com/office/drawing/2014/main" id="{E9907310-CF58-862B-2C38-FC0756CE52CC}"/>
              </a:ext>
            </a:extLst>
          </p:cNvPr>
          <p:cNvPicPr>
            <a:picLocks noGrp="1" noChangeAspect="1" noChangeArrowheads="1"/>
          </p:cNvPicPr>
          <p:nvPr>
            <p:ph sz="half" idx="2"/>
          </p:nvPr>
        </p:nvPicPr>
        <p:blipFill rotWithShape="1">
          <a:blip r:embed="rId2">
            <a:grayscl/>
            <a:extLst>
              <a:ext uri="{28A0092B-C50C-407E-A947-70E740481C1C}">
                <a14:useLocalDpi xmlns:a14="http://schemas.microsoft.com/office/drawing/2010/main" val="0"/>
              </a:ext>
            </a:extLst>
          </a:blip>
          <a:srcRect t="12048" b="2214"/>
          <a:stretch/>
        </p:blipFill>
        <p:spPr bwMode="auto">
          <a:xfrm>
            <a:off x="3563888" y="2705994"/>
            <a:ext cx="5004000" cy="1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内容占位符 13">
            <a:extLst>
              <a:ext uri="{FF2B5EF4-FFF2-40B4-BE49-F238E27FC236}">
                <a16:creationId xmlns:a16="http://schemas.microsoft.com/office/drawing/2014/main" id="{493B0BB8-2E0F-45B5-03A8-4F6CB923A9E5}"/>
              </a:ext>
            </a:extLst>
          </p:cNvPr>
          <p:cNvGraphicFramePr>
            <a:graphicFrameLocks noGrp="1"/>
          </p:cNvGraphicFramePr>
          <p:nvPr>
            <p:ph sz="half" idx="1"/>
            <p:extLst>
              <p:ext uri="{D42A27DB-BD31-4B8C-83A1-F6EECF244321}">
                <p14:modId xmlns:p14="http://schemas.microsoft.com/office/powerpoint/2010/main" val="3452673223"/>
              </p:ext>
            </p:extLst>
          </p:nvPr>
        </p:nvGraphicFramePr>
        <p:xfrm>
          <a:off x="855663" y="1700213"/>
          <a:ext cx="2520950" cy="349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a:extLst>
              <a:ext uri="{FF2B5EF4-FFF2-40B4-BE49-F238E27FC236}">
                <a16:creationId xmlns:a16="http://schemas.microsoft.com/office/drawing/2014/main" id="{F1E06D8D-20A5-0E90-87DD-647FB117D2FC}"/>
              </a:ext>
            </a:extLst>
          </p:cNvPr>
          <p:cNvSpPr>
            <a:spLocks noGrp="1"/>
          </p:cNvSpPr>
          <p:nvPr>
            <p:ph type="sldNum" sz="quarter" idx="11"/>
          </p:nvPr>
        </p:nvSpPr>
        <p:spPr/>
        <p:txBody>
          <a:bodyPr/>
          <a:lstStyle/>
          <a:p>
            <a:pPr>
              <a:defRPr/>
            </a:pPr>
            <a:fld id="{168FAD51-4924-4E26-8EE5-0F0F7972BA28}" type="slidenum">
              <a:rPr lang="en-US" smtClean="0"/>
              <a:pPr>
                <a:defRPr/>
              </a:pPr>
              <a:t>38</a:t>
            </a:fld>
            <a:endParaRPr lang="en-US" dirty="0"/>
          </a:p>
        </p:txBody>
      </p:sp>
      <p:sp>
        <p:nvSpPr>
          <p:cNvPr id="5" name="矩形: 圆角 4">
            <a:extLst>
              <a:ext uri="{FF2B5EF4-FFF2-40B4-BE49-F238E27FC236}">
                <a16:creationId xmlns:a16="http://schemas.microsoft.com/office/drawing/2014/main" id="{81AF7D65-169D-3385-EAB1-44DBEB4C5C7B}"/>
              </a:ext>
            </a:extLst>
          </p:cNvPr>
          <p:cNvSpPr/>
          <p:nvPr/>
        </p:nvSpPr>
        <p:spPr>
          <a:xfrm>
            <a:off x="4139976" y="3068960"/>
            <a:ext cx="216000" cy="1080000"/>
          </a:xfrm>
          <a:prstGeom prst="roundRect">
            <a:avLst/>
          </a:prstGeom>
          <a:ln/>
        </p:spPr>
        <p:style>
          <a:lnRef idx="0">
            <a:schemeClr val="accent6"/>
          </a:lnRef>
          <a:fillRef idx="3">
            <a:schemeClr val="accent6"/>
          </a:fillRef>
          <a:effectRef idx="3">
            <a:schemeClr val="accent6"/>
          </a:effectRef>
          <a:fontRef idx="minor">
            <a:schemeClr val="lt1"/>
          </a:fontRef>
        </p:style>
        <p:txBody>
          <a:bodyPr lIns="36000" tIns="36000" rIns="36000" bIns="36000" rtlCol="0" anchor="ctr"/>
          <a:lstStyle/>
          <a:p>
            <a:pPr algn="ctr"/>
            <a:r>
              <a:rPr lang="zh-CN" altLang="en-US" sz="12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排队电路</a:t>
            </a:r>
          </a:p>
        </p:txBody>
      </p:sp>
    </p:spTree>
    <p:extLst>
      <p:ext uri="{BB962C8B-B14F-4D97-AF65-F5344CB8AC3E}">
        <p14:creationId xmlns:p14="http://schemas.microsoft.com/office/powerpoint/2010/main" val="667841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856060" y="618518"/>
            <a:ext cx="7676380" cy="1080000"/>
          </a:xfrm>
        </p:spPr>
        <p:txBody>
          <a:bodyPr/>
          <a:lstStyle/>
          <a:p>
            <a:r>
              <a:rPr lang="en-US" altLang="zh-CN" dirty="0">
                <a:sym typeface="+mn-lt"/>
              </a:rPr>
              <a:t>2.</a:t>
            </a:r>
            <a:r>
              <a:rPr lang="zh-CN" altLang="en-US" dirty="0">
                <a:sym typeface="+mn-lt"/>
              </a:rPr>
              <a:t>分布式仲裁</a:t>
            </a:r>
          </a:p>
        </p:txBody>
      </p:sp>
      <p:graphicFrame>
        <p:nvGraphicFramePr>
          <p:cNvPr id="5" name="内容占位符 4">
            <a:extLst>
              <a:ext uri="{FF2B5EF4-FFF2-40B4-BE49-F238E27FC236}">
                <a16:creationId xmlns:a16="http://schemas.microsoft.com/office/drawing/2014/main" id="{26EB7125-12EF-EC92-C03D-FFE196B7C82F}"/>
              </a:ext>
            </a:extLst>
          </p:cNvPr>
          <p:cNvGraphicFramePr>
            <a:graphicFrameLocks noGrp="1"/>
          </p:cNvGraphicFramePr>
          <p:nvPr>
            <p:ph idx="1"/>
            <p:extLst>
              <p:ext uri="{D42A27DB-BD31-4B8C-83A1-F6EECF244321}">
                <p14:modId xmlns:p14="http://schemas.microsoft.com/office/powerpoint/2010/main" val="2248460492"/>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页脚占位符 1">
            <a:extLst>
              <a:ext uri="{FF2B5EF4-FFF2-40B4-BE49-F238E27FC236}">
                <a16:creationId xmlns:a16="http://schemas.microsoft.com/office/drawing/2014/main" id="{735E4859-2B22-1D1B-0FB3-A013AF8029FD}"/>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A76AA7EA-D8AB-2F5B-CA5A-C3996A90D221}"/>
              </a:ext>
            </a:extLst>
          </p:cNvPr>
          <p:cNvSpPr>
            <a:spLocks noGrp="1"/>
          </p:cNvSpPr>
          <p:nvPr>
            <p:ph type="sldNum" sz="quarter" idx="11"/>
          </p:nvPr>
        </p:nvSpPr>
        <p:spPr/>
        <p:txBody>
          <a:bodyPr/>
          <a:lstStyle/>
          <a:p>
            <a:pPr>
              <a:defRPr/>
            </a:pPr>
            <a:fld id="{168FAD51-4924-4E26-8EE5-0F0F7972BA28}"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533D4E3-FCD5-BA69-CB87-FE8BAD695E6F}"/>
              </a:ext>
            </a:extLst>
          </p:cNvPr>
          <p:cNvSpPr>
            <a:spLocks noGrp="1"/>
          </p:cNvSpPr>
          <p:nvPr>
            <p:ph type="title"/>
          </p:nvPr>
        </p:nvSpPr>
        <p:spPr/>
        <p:txBody>
          <a:bodyPr/>
          <a:lstStyle/>
          <a:p>
            <a:r>
              <a:rPr lang="zh-CN" altLang="en-US" dirty="0"/>
              <a:t>总线的概念及其功能</a:t>
            </a:r>
          </a:p>
        </p:txBody>
      </p:sp>
      <p:graphicFrame>
        <p:nvGraphicFramePr>
          <p:cNvPr id="6" name="内容占位符 5">
            <a:extLst>
              <a:ext uri="{FF2B5EF4-FFF2-40B4-BE49-F238E27FC236}">
                <a16:creationId xmlns:a16="http://schemas.microsoft.com/office/drawing/2014/main" id="{8780992C-5482-A5E1-69F8-79BDF86ABB3F}"/>
              </a:ext>
            </a:extLst>
          </p:cNvPr>
          <p:cNvGraphicFramePr>
            <a:graphicFrameLocks noGrp="1"/>
          </p:cNvGraphicFramePr>
          <p:nvPr>
            <p:ph idx="1"/>
            <p:extLst>
              <p:ext uri="{D42A27DB-BD31-4B8C-83A1-F6EECF244321}">
                <p14:modId xmlns:p14="http://schemas.microsoft.com/office/powerpoint/2010/main" val="2581782360"/>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页脚占位符 1">
            <a:extLst>
              <a:ext uri="{FF2B5EF4-FFF2-40B4-BE49-F238E27FC236}">
                <a16:creationId xmlns:a16="http://schemas.microsoft.com/office/drawing/2014/main" id="{DEC79D11-23EB-1B94-AF3D-F1C919B47DD6}"/>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EF7030E7-7CD5-098C-C46E-BD2CCB8F2276}"/>
              </a:ext>
            </a:extLst>
          </p:cNvPr>
          <p:cNvSpPr>
            <a:spLocks noGrp="1"/>
          </p:cNvSpPr>
          <p:nvPr>
            <p:ph type="sldNum" sz="quarter" idx="11"/>
          </p:nvPr>
        </p:nvSpPr>
        <p:spPr/>
        <p:txBody>
          <a:bodyPr/>
          <a:lstStyle/>
          <a:p>
            <a:pPr>
              <a:defRPr/>
            </a:pPr>
            <a:fld id="{168FAD51-4924-4E26-8EE5-0F0F7972BA28}" type="slidenum">
              <a:rPr lang="en-US" smtClean="0"/>
              <a:pPr>
                <a:defRPr/>
              </a:pPr>
              <a:t>4</a:t>
            </a:fld>
            <a:endParaRPr lang="en-US" dirty="0"/>
          </a:p>
        </p:txBody>
      </p:sp>
    </p:spTree>
    <p:extLst>
      <p:ext uri="{BB962C8B-B14F-4D97-AF65-F5344CB8AC3E}">
        <p14:creationId xmlns:p14="http://schemas.microsoft.com/office/powerpoint/2010/main" val="3431414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ACF1D-A019-D796-CECC-D8723835D84D}"/>
              </a:ext>
            </a:extLst>
          </p:cNvPr>
          <p:cNvSpPr>
            <a:spLocks noGrp="1"/>
          </p:cNvSpPr>
          <p:nvPr>
            <p:ph type="title"/>
          </p:nvPr>
        </p:nvSpPr>
        <p:spPr/>
        <p:txBody>
          <a:bodyPr/>
          <a:lstStyle/>
          <a:p>
            <a:r>
              <a:rPr lang="zh-CN" altLang="en-US" dirty="0">
                <a:solidFill>
                  <a:schemeClr val="bg1">
                    <a:lumMod val="50000"/>
                    <a:lumOff val="50000"/>
                  </a:schemeClr>
                </a:solidFill>
              </a:rPr>
              <a:t>分布式仲裁方式示意图</a:t>
            </a:r>
          </a:p>
        </p:txBody>
      </p:sp>
      <p:sp>
        <p:nvSpPr>
          <p:cNvPr id="4" name="灯片编号占位符 3">
            <a:extLst>
              <a:ext uri="{FF2B5EF4-FFF2-40B4-BE49-F238E27FC236}">
                <a16:creationId xmlns:a16="http://schemas.microsoft.com/office/drawing/2014/main" id="{043BE4CC-9EC5-4D60-8845-90DF63DD3542}"/>
              </a:ext>
            </a:extLst>
          </p:cNvPr>
          <p:cNvSpPr>
            <a:spLocks noGrp="1"/>
          </p:cNvSpPr>
          <p:nvPr>
            <p:ph type="sldNum" sz="quarter" idx="11"/>
          </p:nvPr>
        </p:nvSpPr>
        <p:spPr/>
        <p:txBody>
          <a:bodyPr/>
          <a:lstStyle/>
          <a:p>
            <a:pPr>
              <a:defRPr/>
            </a:pPr>
            <a:fld id="{168FAD51-4924-4E26-8EE5-0F0F7972BA28}" type="slidenum">
              <a:rPr lang="en-US" smtClean="0"/>
              <a:pPr>
                <a:defRPr/>
              </a:pPr>
              <a:t>40</a:t>
            </a:fld>
            <a:endParaRPr lang="en-US" dirty="0"/>
          </a:p>
        </p:txBody>
      </p:sp>
      <p:sp>
        <p:nvSpPr>
          <p:cNvPr id="5" name="页脚占位符 4">
            <a:extLst>
              <a:ext uri="{FF2B5EF4-FFF2-40B4-BE49-F238E27FC236}">
                <a16:creationId xmlns:a16="http://schemas.microsoft.com/office/drawing/2014/main" id="{DD1DB64A-54E5-2F50-F4C4-3E074FF784EE}"/>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pic>
        <p:nvPicPr>
          <p:cNvPr id="1026" name="Picture 2" descr="image">
            <a:extLst>
              <a:ext uri="{FF2B5EF4-FFF2-40B4-BE49-F238E27FC236}">
                <a16:creationId xmlns:a16="http://schemas.microsoft.com/office/drawing/2014/main" id="{A7583364-EBD2-A4D4-3345-612BC2B289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5663" y="2257177"/>
            <a:ext cx="7677150" cy="349458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716F2F9E-524A-B638-F026-B5CD7F98D95B}"/>
              </a:ext>
            </a:extLst>
          </p:cNvPr>
          <p:cNvSpPr txBox="1"/>
          <p:nvPr/>
        </p:nvSpPr>
        <p:spPr>
          <a:xfrm>
            <a:off x="1813392" y="4725144"/>
            <a:ext cx="274434" cy="307777"/>
          </a:xfrm>
          <a:prstGeom prst="rect">
            <a:avLst/>
          </a:prstGeom>
          <a:noFill/>
        </p:spPr>
        <p:txBody>
          <a:bodyPr wrap="none" rtlCol="0">
            <a:spAutoFit/>
          </a:bodyPr>
          <a:lstStyle/>
          <a:p>
            <a:r>
              <a:rPr lang="en-US" altLang="zh-CN" sz="1400" b="1" dirty="0">
                <a:solidFill>
                  <a:srgbClr val="FF0000"/>
                </a:solidFill>
              </a:rPr>
              <a:t>1</a:t>
            </a:r>
            <a:endParaRPr lang="zh-CN" altLang="en-US" sz="1400" b="1" dirty="0">
              <a:solidFill>
                <a:srgbClr val="FF0000"/>
              </a:solidFill>
            </a:endParaRPr>
          </a:p>
        </p:txBody>
      </p:sp>
      <p:sp>
        <p:nvSpPr>
          <p:cNvPr id="7" name="文本框 6">
            <a:extLst>
              <a:ext uri="{FF2B5EF4-FFF2-40B4-BE49-F238E27FC236}">
                <a16:creationId xmlns:a16="http://schemas.microsoft.com/office/drawing/2014/main" id="{E9FA2B91-AD7D-64FB-A7C4-E1BA23B5D89E}"/>
              </a:ext>
            </a:extLst>
          </p:cNvPr>
          <p:cNvSpPr txBox="1"/>
          <p:nvPr/>
        </p:nvSpPr>
        <p:spPr>
          <a:xfrm>
            <a:off x="2835102" y="4725144"/>
            <a:ext cx="274434" cy="307777"/>
          </a:xfrm>
          <a:prstGeom prst="rect">
            <a:avLst/>
          </a:prstGeom>
          <a:noFill/>
        </p:spPr>
        <p:txBody>
          <a:bodyPr wrap="none" rtlCol="0">
            <a:spAutoFit/>
          </a:bodyPr>
          <a:lstStyle/>
          <a:p>
            <a:r>
              <a:rPr lang="en-US" altLang="zh-CN" sz="1400" b="1" dirty="0">
                <a:solidFill>
                  <a:srgbClr val="00B050"/>
                </a:solidFill>
              </a:rPr>
              <a:t>0</a:t>
            </a:r>
            <a:endParaRPr lang="zh-CN" altLang="en-US" sz="1400" b="1" dirty="0">
              <a:solidFill>
                <a:srgbClr val="00B050"/>
              </a:solidFill>
            </a:endParaRPr>
          </a:p>
        </p:txBody>
      </p:sp>
      <p:sp>
        <p:nvSpPr>
          <p:cNvPr id="8" name="文本框 7">
            <a:extLst>
              <a:ext uri="{FF2B5EF4-FFF2-40B4-BE49-F238E27FC236}">
                <a16:creationId xmlns:a16="http://schemas.microsoft.com/office/drawing/2014/main" id="{D9F1D9B8-B2AB-93A3-792C-C1992611794D}"/>
              </a:ext>
            </a:extLst>
          </p:cNvPr>
          <p:cNvSpPr txBox="1"/>
          <p:nvPr/>
        </p:nvSpPr>
        <p:spPr>
          <a:xfrm>
            <a:off x="4020686" y="4725144"/>
            <a:ext cx="274434" cy="307777"/>
          </a:xfrm>
          <a:prstGeom prst="rect">
            <a:avLst/>
          </a:prstGeom>
          <a:noFill/>
        </p:spPr>
        <p:txBody>
          <a:bodyPr wrap="none" rtlCol="0">
            <a:spAutoFit/>
          </a:bodyPr>
          <a:lstStyle/>
          <a:p>
            <a:r>
              <a:rPr lang="en-US" altLang="zh-CN" sz="1400" b="1" dirty="0">
                <a:solidFill>
                  <a:srgbClr val="00B050"/>
                </a:solidFill>
              </a:rPr>
              <a:t>0</a:t>
            </a:r>
            <a:endParaRPr lang="zh-CN" altLang="en-US" sz="1400" b="1" dirty="0">
              <a:solidFill>
                <a:srgbClr val="00B050"/>
              </a:solidFill>
            </a:endParaRPr>
          </a:p>
        </p:txBody>
      </p:sp>
      <p:sp>
        <p:nvSpPr>
          <p:cNvPr id="9" name="文本框 8">
            <a:extLst>
              <a:ext uri="{FF2B5EF4-FFF2-40B4-BE49-F238E27FC236}">
                <a16:creationId xmlns:a16="http://schemas.microsoft.com/office/drawing/2014/main" id="{31631EDE-5799-771E-DEAE-F6B29AA654D1}"/>
              </a:ext>
            </a:extLst>
          </p:cNvPr>
          <p:cNvSpPr txBox="1"/>
          <p:nvPr/>
        </p:nvSpPr>
        <p:spPr>
          <a:xfrm>
            <a:off x="5219592" y="4725144"/>
            <a:ext cx="274434" cy="307777"/>
          </a:xfrm>
          <a:prstGeom prst="rect">
            <a:avLst/>
          </a:prstGeom>
          <a:noFill/>
        </p:spPr>
        <p:txBody>
          <a:bodyPr wrap="none" rtlCol="0">
            <a:spAutoFit/>
          </a:bodyPr>
          <a:lstStyle/>
          <a:p>
            <a:r>
              <a:rPr lang="en-US" altLang="zh-CN" sz="1400" b="1" dirty="0">
                <a:solidFill>
                  <a:srgbClr val="00B050"/>
                </a:solidFill>
              </a:rPr>
              <a:t>0</a:t>
            </a:r>
            <a:endParaRPr lang="zh-CN" altLang="en-US" sz="1400" b="1" dirty="0">
              <a:solidFill>
                <a:srgbClr val="00B050"/>
              </a:solidFill>
            </a:endParaRPr>
          </a:p>
        </p:txBody>
      </p:sp>
      <p:sp>
        <p:nvSpPr>
          <p:cNvPr id="10" name="文本框 9">
            <a:extLst>
              <a:ext uri="{FF2B5EF4-FFF2-40B4-BE49-F238E27FC236}">
                <a16:creationId xmlns:a16="http://schemas.microsoft.com/office/drawing/2014/main" id="{F7CF56D3-9F9E-0CA1-D900-1A905D902DB3}"/>
              </a:ext>
            </a:extLst>
          </p:cNvPr>
          <p:cNvSpPr txBox="1"/>
          <p:nvPr/>
        </p:nvSpPr>
        <p:spPr>
          <a:xfrm>
            <a:off x="6241302" y="4725144"/>
            <a:ext cx="274434" cy="307777"/>
          </a:xfrm>
          <a:prstGeom prst="rect">
            <a:avLst/>
          </a:prstGeom>
          <a:noFill/>
        </p:spPr>
        <p:txBody>
          <a:bodyPr wrap="none" rtlCol="0">
            <a:spAutoFit/>
          </a:bodyPr>
          <a:lstStyle/>
          <a:p>
            <a:r>
              <a:rPr lang="en-US" altLang="zh-CN" sz="1400" b="1" dirty="0">
                <a:solidFill>
                  <a:srgbClr val="FF0000"/>
                </a:solidFill>
              </a:rPr>
              <a:t>1</a:t>
            </a:r>
            <a:endParaRPr lang="zh-CN" altLang="en-US" sz="1400" b="1" dirty="0">
              <a:solidFill>
                <a:srgbClr val="FF0000"/>
              </a:solidFill>
            </a:endParaRPr>
          </a:p>
        </p:txBody>
      </p:sp>
      <p:sp>
        <p:nvSpPr>
          <p:cNvPr id="11" name="文本框 10">
            <a:extLst>
              <a:ext uri="{FF2B5EF4-FFF2-40B4-BE49-F238E27FC236}">
                <a16:creationId xmlns:a16="http://schemas.microsoft.com/office/drawing/2014/main" id="{4F010238-40FF-9926-BC8F-AF75AAF3074E}"/>
              </a:ext>
            </a:extLst>
          </p:cNvPr>
          <p:cNvSpPr txBox="1"/>
          <p:nvPr/>
        </p:nvSpPr>
        <p:spPr>
          <a:xfrm>
            <a:off x="7426886" y="4725144"/>
            <a:ext cx="274434" cy="307777"/>
          </a:xfrm>
          <a:prstGeom prst="rect">
            <a:avLst/>
          </a:prstGeom>
          <a:noFill/>
        </p:spPr>
        <p:txBody>
          <a:bodyPr wrap="none" rtlCol="0">
            <a:spAutoFit/>
          </a:bodyPr>
          <a:lstStyle/>
          <a:p>
            <a:r>
              <a:rPr lang="en-US" altLang="zh-CN" sz="1400" b="1" dirty="0">
                <a:solidFill>
                  <a:srgbClr val="00B050"/>
                </a:solidFill>
              </a:rPr>
              <a:t>0</a:t>
            </a:r>
            <a:endParaRPr lang="zh-CN" altLang="en-US" sz="1400" b="1" dirty="0">
              <a:solidFill>
                <a:srgbClr val="00B050"/>
              </a:solidFill>
            </a:endParaRPr>
          </a:p>
        </p:txBody>
      </p:sp>
      <p:sp>
        <p:nvSpPr>
          <p:cNvPr id="12" name="文本框 11">
            <a:extLst>
              <a:ext uri="{FF2B5EF4-FFF2-40B4-BE49-F238E27FC236}">
                <a16:creationId xmlns:a16="http://schemas.microsoft.com/office/drawing/2014/main" id="{E3A58A4C-BD25-8DF0-7C7F-00ED219C8755}"/>
              </a:ext>
            </a:extLst>
          </p:cNvPr>
          <p:cNvSpPr txBox="1"/>
          <p:nvPr/>
        </p:nvSpPr>
        <p:spPr>
          <a:xfrm>
            <a:off x="5402566" y="4659192"/>
            <a:ext cx="223138" cy="184666"/>
          </a:xfrm>
          <a:prstGeom prst="rect">
            <a:avLst/>
          </a:prstGeom>
          <a:noFill/>
        </p:spPr>
        <p:txBody>
          <a:bodyPr wrap="none" rtlCol="0">
            <a:spAutoFit/>
          </a:bodyPr>
          <a:lstStyle/>
          <a:p>
            <a:r>
              <a:rPr lang="en-US" altLang="zh-CN" sz="900" baseline="-25000" dirty="0">
                <a:solidFill>
                  <a:schemeClr val="bg1"/>
                </a:solidFill>
              </a:rPr>
              <a:t>7</a:t>
            </a:r>
            <a:endParaRPr lang="zh-CN" altLang="en-US" sz="1100" baseline="-25000" dirty="0">
              <a:solidFill>
                <a:schemeClr val="bg1"/>
              </a:solidFill>
            </a:endParaRPr>
          </a:p>
        </p:txBody>
      </p:sp>
      <p:sp>
        <p:nvSpPr>
          <p:cNvPr id="13" name="对话气泡: 圆角矩形 12">
            <a:extLst>
              <a:ext uri="{FF2B5EF4-FFF2-40B4-BE49-F238E27FC236}">
                <a16:creationId xmlns:a16="http://schemas.microsoft.com/office/drawing/2014/main" id="{DA14D0DD-D6A2-5C31-56E3-D187D59E16FC}"/>
              </a:ext>
            </a:extLst>
          </p:cNvPr>
          <p:cNvSpPr/>
          <p:nvPr/>
        </p:nvSpPr>
        <p:spPr>
          <a:xfrm>
            <a:off x="899592" y="1772816"/>
            <a:ext cx="1656184" cy="432048"/>
          </a:xfrm>
          <a:prstGeom prst="wedgeRoundRectCallout">
            <a:avLst>
              <a:gd name="adj1" fmla="val -10696"/>
              <a:gd name="adj2" fmla="val 94763"/>
              <a:gd name="adj3" fmla="val 16667"/>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b="1" dirty="0" err="1">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AB</a:t>
            </a:r>
            <a:r>
              <a:rPr lang="en-US" altLang="zh-CN" sz="1600" b="1" baseline="-25000" dirty="0" err="1">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i</a:t>
            </a:r>
            <a:r>
              <a:rPr lang="zh-CN" altLang="en-US" sz="1600" b="1"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低电平有效</a:t>
            </a:r>
          </a:p>
        </p:txBody>
      </p:sp>
      <p:sp>
        <p:nvSpPr>
          <p:cNvPr id="14" name="流程图: 延期 13">
            <a:extLst>
              <a:ext uri="{FF2B5EF4-FFF2-40B4-BE49-F238E27FC236}">
                <a16:creationId xmlns:a16="http://schemas.microsoft.com/office/drawing/2014/main" id="{0B6815FC-4164-5072-DE25-4B021AC7B4CE}"/>
              </a:ext>
            </a:extLst>
          </p:cNvPr>
          <p:cNvSpPr/>
          <p:nvPr/>
        </p:nvSpPr>
        <p:spPr>
          <a:xfrm>
            <a:off x="2365152" y="4149080"/>
            <a:ext cx="270000" cy="234000"/>
          </a:xfrm>
          <a:prstGeom prst="flowChartDelay">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ltLang="zh-CN"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zh-CN" alt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5" name="图示 14">
            <a:extLst>
              <a:ext uri="{FF2B5EF4-FFF2-40B4-BE49-F238E27FC236}">
                <a16:creationId xmlns:a16="http://schemas.microsoft.com/office/drawing/2014/main" id="{A3658CCE-0FC9-A1E2-C203-7B9733CD7FED}"/>
              </a:ext>
            </a:extLst>
          </p:cNvPr>
          <p:cNvGraphicFramePr/>
          <p:nvPr>
            <p:extLst>
              <p:ext uri="{D42A27DB-BD31-4B8C-83A1-F6EECF244321}">
                <p14:modId xmlns:p14="http://schemas.microsoft.com/office/powerpoint/2010/main" val="4232471870"/>
              </p:ext>
            </p:extLst>
          </p:nvPr>
        </p:nvGraphicFramePr>
        <p:xfrm>
          <a:off x="6948264" y="908720"/>
          <a:ext cx="1391816" cy="1239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流程图: 延期 15">
            <a:extLst>
              <a:ext uri="{FF2B5EF4-FFF2-40B4-BE49-F238E27FC236}">
                <a16:creationId xmlns:a16="http://schemas.microsoft.com/office/drawing/2014/main" id="{4F376F8A-879A-41B3-3C25-38C13B6D1C50}"/>
              </a:ext>
            </a:extLst>
          </p:cNvPr>
          <p:cNvSpPr/>
          <p:nvPr/>
        </p:nvSpPr>
        <p:spPr>
          <a:xfrm>
            <a:off x="5780896" y="4149080"/>
            <a:ext cx="270000" cy="234000"/>
          </a:xfrm>
          <a:prstGeom prst="flowChartDelay">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sz="1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799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53306-BF38-83E7-1C41-8A5F17648BAB}"/>
              </a:ext>
            </a:extLst>
          </p:cNvPr>
          <p:cNvSpPr>
            <a:spLocks noGrp="1"/>
          </p:cNvSpPr>
          <p:nvPr>
            <p:ph type="ctrTitle"/>
          </p:nvPr>
        </p:nvSpPr>
        <p:spPr>
          <a:xfrm>
            <a:off x="1900238" y="1122363"/>
            <a:ext cx="6593681" cy="2387600"/>
          </a:xfrm>
        </p:spPr>
        <p:txBody>
          <a:bodyPr>
            <a:normAutofit/>
          </a:bodyPr>
          <a:lstStyle/>
          <a:p>
            <a:r>
              <a:rPr lang="en-US" altLang="zh-CN" sz="4400" dirty="0">
                <a:sym typeface="+mn-lt"/>
              </a:rPr>
              <a:t>6.4 </a:t>
            </a:r>
            <a:r>
              <a:rPr lang="zh-CN" altLang="en-US" sz="4400" dirty="0">
                <a:sym typeface="+mn-lt"/>
              </a:rPr>
              <a:t>总线的定时和数据</a:t>
            </a:r>
            <a:br>
              <a:rPr lang="en-US" altLang="zh-CN" sz="4400" dirty="0">
                <a:sym typeface="+mn-lt"/>
              </a:rPr>
            </a:br>
            <a:r>
              <a:rPr lang="en-US" altLang="zh-CN" sz="4400" dirty="0">
                <a:sym typeface="+mn-lt"/>
              </a:rPr>
              <a:t>	 </a:t>
            </a:r>
            <a:r>
              <a:rPr lang="zh-CN" altLang="en-US" sz="4400" dirty="0">
                <a:sym typeface="+mn-lt"/>
              </a:rPr>
              <a:t>传送模式</a:t>
            </a:r>
            <a:endParaRPr lang="zh-CN" altLang="en-US" sz="4400" dirty="0"/>
          </a:p>
        </p:txBody>
      </p:sp>
      <p:sp>
        <p:nvSpPr>
          <p:cNvPr id="5" name="副标题 4">
            <a:extLst>
              <a:ext uri="{FF2B5EF4-FFF2-40B4-BE49-F238E27FC236}">
                <a16:creationId xmlns:a16="http://schemas.microsoft.com/office/drawing/2014/main" id="{316D5611-3671-89E9-CEAC-CEF40595455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22561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AC1BA-3E60-3CA8-2254-1840DB8FFD85}"/>
              </a:ext>
            </a:extLst>
          </p:cNvPr>
          <p:cNvSpPr>
            <a:spLocks noGrp="1"/>
          </p:cNvSpPr>
          <p:nvPr>
            <p:ph type="title"/>
          </p:nvPr>
        </p:nvSpPr>
        <p:spPr>
          <a:xfrm>
            <a:off x="856058" y="1419227"/>
            <a:ext cx="7429500" cy="2852737"/>
          </a:xfrm>
        </p:spPr>
        <p:txBody>
          <a:bodyPr/>
          <a:lstStyle/>
          <a:p>
            <a:r>
              <a:rPr lang="en-US" altLang="zh-CN" dirty="0">
                <a:sym typeface="+mn-lt"/>
              </a:rPr>
              <a:t>6.4.1 </a:t>
            </a:r>
            <a:r>
              <a:rPr lang="zh-CN" altLang="en-US" dirty="0">
                <a:sym typeface="+mn-lt"/>
              </a:rPr>
              <a:t>总线的定时</a:t>
            </a:r>
            <a:endParaRPr lang="zh-CN" altLang="en-US" dirty="0"/>
          </a:p>
        </p:txBody>
      </p:sp>
      <p:sp>
        <p:nvSpPr>
          <p:cNvPr id="5" name="文本占位符 4">
            <a:extLst>
              <a:ext uri="{FF2B5EF4-FFF2-40B4-BE49-F238E27FC236}">
                <a16:creationId xmlns:a16="http://schemas.microsoft.com/office/drawing/2014/main" id="{22B9C6DA-1BA3-2EF6-4431-E5636A54C99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0845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944E91A-9D28-510A-464B-6084F4AC9CF4}"/>
              </a:ext>
            </a:extLst>
          </p:cNvPr>
          <p:cNvSpPr>
            <a:spLocks noGrp="1"/>
          </p:cNvSpPr>
          <p:nvPr>
            <p:ph type="title"/>
          </p:nvPr>
        </p:nvSpPr>
        <p:spPr/>
        <p:txBody>
          <a:bodyPr/>
          <a:lstStyle/>
          <a:p>
            <a:endParaRPr lang="zh-CN" altLang="en-US"/>
          </a:p>
        </p:txBody>
      </p:sp>
      <p:graphicFrame>
        <p:nvGraphicFramePr>
          <p:cNvPr id="4" name="内容占位符 3">
            <a:extLst>
              <a:ext uri="{FF2B5EF4-FFF2-40B4-BE49-F238E27FC236}">
                <a16:creationId xmlns:a16="http://schemas.microsoft.com/office/drawing/2014/main" id="{0B53F229-73DE-2484-9CE1-C1C3D6363548}"/>
              </a:ext>
            </a:extLst>
          </p:cNvPr>
          <p:cNvGraphicFramePr>
            <a:graphicFrameLocks noGrp="1"/>
          </p:cNvGraphicFramePr>
          <p:nvPr>
            <p:ph idx="1"/>
            <p:extLst>
              <p:ext uri="{D42A27DB-BD31-4B8C-83A1-F6EECF244321}">
                <p14:modId xmlns:p14="http://schemas.microsoft.com/office/powerpoint/2010/main" val="1659209849"/>
              </p:ext>
            </p:extLst>
          </p:nvPr>
        </p:nvGraphicFramePr>
        <p:xfrm>
          <a:off x="855663" y="1916113"/>
          <a:ext cx="7677150" cy="3817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页脚占位符 1">
            <a:extLst>
              <a:ext uri="{FF2B5EF4-FFF2-40B4-BE49-F238E27FC236}">
                <a16:creationId xmlns:a16="http://schemas.microsoft.com/office/drawing/2014/main" id="{7014571F-459B-C0EB-3361-9FDE4BD645C3}"/>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01941C5A-CB98-5B74-D2CC-7C07496C52CE}"/>
              </a:ext>
            </a:extLst>
          </p:cNvPr>
          <p:cNvSpPr>
            <a:spLocks noGrp="1"/>
          </p:cNvSpPr>
          <p:nvPr>
            <p:ph type="sldNum" sz="quarter" idx="11"/>
          </p:nvPr>
        </p:nvSpPr>
        <p:spPr/>
        <p:txBody>
          <a:bodyPr/>
          <a:lstStyle/>
          <a:p>
            <a:pPr>
              <a:defRPr/>
            </a:pPr>
            <a:fld id="{168FAD51-4924-4E26-8EE5-0F0F7972BA28}"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r>
              <a:rPr lang="en-US" altLang="zh-CN" dirty="0">
                <a:sym typeface="+mn-lt"/>
              </a:rPr>
              <a:t>① </a:t>
            </a:r>
            <a:r>
              <a:rPr lang="zh-CN" altLang="en-US" dirty="0">
                <a:sym typeface="+mn-lt"/>
              </a:rPr>
              <a:t>同步定时</a:t>
            </a:r>
          </a:p>
        </p:txBody>
      </p:sp>
      <p:sp>
        <p:nvSpPr>
          <p:cNvPr id="59394" name="内容占位符 5"/>
          <p:cNvSpPr>
            <a:spLocks noGrp="1"/>
          </p:cNvSpPr>
          <p:nvPr>
            <p:ph sz="half" idx="1"/>
          </p:nvPr>
        </p:nvSpPr>
        <p:spPr/>
        <p:txBody>
          <a:bodyPr/>
          <a:lstStyle/>
          <a:p>
            <a:r>
              <a:rPr lang="zh-CN" altLang="en-US" sz="2400" dirty="0">
                <a:sym typeface="+mn-lt"/>
              </a:rPr>
              <a:t>事件出现在总线上的时刻由总线时钟信号来确定，总线信号中包含</a:t>
            </a:r>
            <a:r>
              <a:rPr lang="zh-CN" altLang="en-US" sz="2400" b="1" dirty="0">
                <a:sym typeface="+mn-lt"/>
              </a:rPr>
              <a:t>公共时钟线</a:t>
            </a:r>
            <a:endParaRPr lang="en-US" altLang="zh-CN" sz="2400" b="1" dirty="0">
              <a:sym typeface="+mn-lt"/>
            </a:endParaRPr>
          </a:p>
          <a:p>
            <a:r>
              <a:rPr lang="zh-CN" altLang="en-US" sz="2400" dirty="0">
                <a:sym typeface="+mn-lt"/>
              </a:rPr>
              <a:t>同步定时适用于总线长度较短、各功能模块存取时间比较接近的情况</a:t>
            </a:r>
          </a:p>
        </p:txBody>
      </p:sp>
      <p:pic>
        <p:nvPicPr>
          <p:cNvPr id="7" name="内容占位符 5">
            <a:extLst>
              <a:ext uri="{FF2B5EF4-FFF2-40B4-BE49-F238E27FC236}">
                <a16:creationId xmlns:a16="http://schemas.microsoft.com/office/drawing/2014/main" id="{DB4A454F-407E-590F-03CA-3A016D29DEBA}"/>
              </a:ext>
            </a:extLst>
          </p:cNvPr>
          <p:cNvPicPr>
            <a:picLocks noGrp="1" noChangeAspect="1"/>
          </p:cNvPicPr>
          <p:nvPr>
            <p:ph sz="half" idx="2"/>
          </p:nvPr>
        </p:nvPicPr>
        <p:blipFill>
          <a:blip r:embed="rId2"/>
          <a:stretch>
            <a:fillRect/>
          </a:stretch>
        </p:blipFill>
        <p:spPr>
          <a:xfrm>
            <a:off x="4629150" y="2618335"/>
            <a:ext cx="3656013" cy="2254742"/>
          </a:xfrm>
          <a:prstGeom prst="rect">
            <a:avLst/>
          </a:prstGeom>
        </p:spPr>
      </p:pic>
      <p:sp>
        <p:nvSpPr>
          <p:cNvPr id="2" name="页脚占位符 1">
            <a:extLst>
              <a:ext uri="{FF2B5EF4-FFF2-40B4-BE49-F238E27FC236}">
                <a16:creationId xmlns:a16="http://schemas.microsoft.com/office/drawing/2014/main" id="{9D87FED0-0C2D-D8D8-6F22-D61EE854FDC0}"/>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9522AEA3-42B8-4E5C-6786-CCBB6C80F52C}"/>
              </a:ext>
            </a:extLst>
          </p:cNvPr>
          <p:cNvSpPr>
            <a:spLocks noGrp="1"/>
          </p:cNvSpPr>
          <p:nvPr>
            <p:ph type="sldNum" sz="quarter" idx="11"/>
          </p:nvPr>
        </p:nvSpPr>
        <p:spPr/>
        <p:txBody>
          <a:bodyPr/>
          <a:lstStyle/>
          <a:p>
            <a:pPr>
              <a:defRPr/>
            </a:pPr>
            <a:fld id="{168FAD51-4924-4E26-8EE5-0F0F7972BA28}" type="slidenum">
              <a:rPr lang="en-US" smtClean="0"/>
              <a:pPr>
                <a:defRPr/>
              </a:pPr>
              <a:t>44</a:t>
            </a:fld>
            <a:endParaRPr lang="en-US" dirty="0"/>
          </a:p>
        </p:txBody>
      </p:sp>
      <p:cxnSp>
        <p:nvCxnSpPr>
          <p:cNvPr id="12" name="直接连接符 11">
            <a:extLst>
              <a:ext uri="{FF2B5EF4-FFF2-40B4-BE49-F238E27FC236}">
                <a16:creationId xmlns:a16="http://schemas.microsoft.com/office/drawing/2014/main" id="{F5682BEB-9F52-0548-459C-6F05549F8DAC}"/>
              </a:ext>
            </a:extLst>
          </p:cNvPr>
          <p:cNvCxnSpPr>
            <a:cxnSpLocks/>
          </p:cNvCxnSpPr>
          <p:nvPr/>
        </p:nvCxnSpPr>
        <p:spPr>
          <a:xfrm>
            <a:off x="5581933" y="3056276"/>
            <a:ext cx="216002"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59403" name="组合 59402">
            <a:extLst>
              <a:ext uri="{FF2B5EF4-FFF2-40B4-BE49-F238E27FC236}">
                <a16:creationId xmlns:a16="http://schemas.microsoft.com/office/drawing/2014/main" id="{8BF06134-1A7B-7CD2-CB3C-4A858534CA69}"/>
              </a:ext>
            </a:extLst>
          </p:cNvPr>
          <p:cNvGrpSpPr/>
          <p:nvPr/>
        </p:nvGrpSpPr>
        <p:grpSpPr>
          <a:xfrm>
            <a:off x="-2556792" y="5229200"/>
            <a:ext cx="2767176" cy="1016496"/>
            <a:chOff x="-1404664" y="5013176"/>
            <a:chExt cx="2767176" cy="1016496"/>
          </a:xfrm>
        </p:grpSpPr>
        <p:cxnSp>
          <p:nvCxnSpPr>
            <p:cNvPr id="36" name="直接连接符 35">
              <a:extLst>
                <a:ext uri="{FF2B5EF4-FFF2-40B4-BE49-F238E27FC236}">
                  <a16:creationId xmlns:a16="http://schemas.microsoft.com/office/drawing/2014/main" id="{DB16F161-D9C3-B74A-3229-9514842AFA02}"/>
                </a:ext>
              </a:extLst>
            </p:cNvPr>
            <p:cNvCxnSpPr>
              <a:cxnSpLocks/>
            </p:cNvCxnSpPr>
            <p:nvPr/>
          </p:nvCxnSpPr>
          <p:spPr>
            <a:xfrm>
              <a:off x="-1404664" y="5949712"/>
              <a:ext cx="324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0CCFB449-AD52-B084-97DF-2528735CF6AD}"/>
                </a:ext>
              </a:extLst>
            </p:cNvPr>
            <p:cNvCxnSpPr>
              <a:cxnSpLocks/>
            </p:cNvCxnSpPr>
            <p:nvPr/>
          </p:nvCxnSpPr>
          <p:spPr>
            <a:xfrm>
              <a:off x="-1049736" y="5877272"/>
              <a:ext cx="2124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D8C5577-D126-1A05-109D-0B742268814D}"/>
                </a:ext>
              </a:extLst>
            </p:cNvPr>
            <p:cNvCxnSpPr>
              <a:cxnSpLocks/>
            </p:cNvCxnSpPr>
            <p:nvPr/>
          </p:nvCxnSpPr>
          <p:spPr>
            <a:xfrm flipV="1">
              <a:off x="-1085704" y="5872192"/>
              <a:ext cx="36000" cy="72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F5BD5E0D-78C3-DA1A-5409-C692FE665AF5}"/>
                </a:ext>
              </a:extLst>
            </p:cNvPr>
            <p:cNvCxnSpPr>
              <a:cxnSpLocks/>
            </p:cNvCxnSpPr>
            <p:nvPr/>
          </p:nvCxnSpPr>
          <p:spPr>
            <a:xfrm flipH="1" flipV="1">
              <a:off x="1065264" y="5877272"/>
              <a:ext cx="36000" cy="72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94D0F7BA-C989-EF58-70F7-9C1A84069213}"/>
                </a:ext>
              </a:extLst>
            </p:cNvPr>
            <p:cNvCxnSpPr>
              <a:cxnSpLocks/>
            </p:cNvCxnSpPr>
            <p:nvPr/>
          </p:nvCxnSpPr>
          <p:spPr>
            <a:xfrm>
              <a:off x="1090216" y="5949712"/>
              <a:ext cx="180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705F8229-7086-FE47-EBC4-D09BC3E0AF3D}"/>
                </a:ext>
              </a:extLst>
            </p:cNvPr>
            <p:cNvCxnSpPr>
              <a:cxnSpLocks/>
            </p:cNvCxnSpPr>
            <p:nvPr/>
          </p:nvCxnSpPr>
          <p:spPr>
            <a:xfrm flipH="1" flipV="1">
              <a:off x="-1085704" y="5954792"/>
              <a:ext cx="36000" cy="72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5B75B315-C7C8-783D-14BD-8CB63EB48764}"/>
                </a:ext>
              </a:extLst>
            </p:cNvPr>
            <p:cNvCxnSpPr>
              <a:cxnSpLocks/>
            </p:cNvCxnSpPr>
            <p:nvPr/>
          </p:nvCxnSpPr>
          <p:spPr>
            <a:xfrm flipV="1">
              <a:off x="1065264" y="5954792"/>
              <a:ext cx="36000" cy="72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7751D99-9EDF-AB75-F582-00E8AFBCBEDE}"/>
                </a:ext>
              </a:extLst>
            </p:cNvPr>
            <p:cNvCxnSpPr>
              <a:cxnSpLocks/>
            </p:cNvCxnSpPr>
            <p:nvPr/>
          </p:nvCxnSpPr>
          <p:spPr>
            <a:xfrm>
              <a:off x="-1054784" y="6029672"/>
              <a:ext cx="2124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46" name="流程图: 准备 45">
              <a:extLst>
                <a:ext uri="{FF2B5EF4-FFF2-40B4-BE49-F238E27FC236}">
                  <a16:creationId xmlns:a16="http://schemas.microsoft.com/office/drawing/2014/main" id="{1718E307-5770-718C-4C9D-4AE223C0C4EA}"/>
                </a:ext>
              </a:extLst>
            </p:cNvPr>
            <p:cNvSpPr/>
            <p:nvPr/>
          </p:nvSpPr>
          <p:spPr>
            <a:xfrm>
              <a:off x="-1049736" y="5013176"/>
              <a:ext cx="2160000" cy="149085"/>
            </a:xfrm>
            <a:custGeom>
              <a:avLst/>
              <a:gdLst>
                <a:gd name="connsiteX0" fmla="*/ 0 w 10000"/>
                <a:gd name="connsiteY0" fmla="*/ 5000 h 10000"/>
                <a:gd name="connsiteX1" fmla="*/ 2000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521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521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612 w 10000"/>
                <a:gd name="connsiteY5" fmla="*/ 9647 h 10000"/>
                <a:gd name="connsiteX6" fmla="*/ 0 w 10000"/>
                <a:gd name="connsiteY6" fmla="*/ 5000 h 10000"/>
                <a:gd name="connsiteX0" fmla="*/ 0 w 10000"/>
                <a:gd name="connsiteY0" fmla="*/ 5000 h 10000"/>
                <a:gd name="connsiteX1" fmla="*/ 521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566 w 10000"/>
                <a:gd name="connsiteY5" fmla="*/ 10000 h 10000"/>
                <a:gd name="connsiteX6" fmla="*/ 0 w 10000"/>
                <a:gd name="connsiteY6" fmla="*/ 5000 h 10000"/>
                <a:gd name="connsiteX0" fmla="*/ 0 w 10000"/>
                <a:gd name="connsiteY0" fmla="*/ 5000 h 10705"/>
                <a:gd name="connsiteX1" fmla="*/ 521 w 10000"/>
                <a:gd name="connsiteY1" fmla="*/ 0 h 10705"/>
                <a:gd name="connsiteX2" fmla="*/ 8000 w 10000"/>
                <a:gd name="connsiteY2" fmla="*/ 0 h 10705"/>
                <a:gd name="connsiteX3" fmla="*/ 10000 w 10000"/>
                <a:gd name="connsiteY3" fmla="*/ 5000 h 10705"/>
                <a:gd name="connsiteX4" fmla="*/ 8000 w 10000"/>
                <a:gd name="connsiteY4" fmla="*/ 10000 h 10705"/>
                <a:gd name="connsiteX5" fmla="*/ 475 w 10000"/>
                <a:gd name="connsiteY5" fmla="*/ 10705 h 10705"/>
                <a:gd name="connsiteX6" fmla="*/ 0 w 10000"/>
                <a:gd name="connsiteY6" fmla="*/ 5000 h 10705"/>
                <a:gd name="connsiteX0" fmla="*/ 0 w 10000"/>
                <a:gd name="connsiteY0" fmla="*/ 5000 h 10705"/>
                <a:gd name="connsiteX1" fmla="*/ 521 w 10000"/>
                <a:gd name="connsiteY1" fmla="*/ 0 h 10705"/>
                <a:gd name="connsiteX2" fmla="*/ 9593 w 10000"/>
                <a:gd name="connsiteY2" fmla="*/ 353 h 10705"/>
                <a:gd name="connsiteX3" fmla="*/ 10000 w 10000"/>
                <a:gd name="connsiteY3" fmla="*/ 5000 h 10705"/>
                <a:gd name="connsiteX4" fmla="*/ 8000 w 10000"/>
                <a:gd name="connsiteY4" fmla="*/ 10000 h 10705"/>
                <a:gd name="connsiteX5" fmla="*/ 475 w 10000"/>
                <a:gd name="connsiteY5" fmla="*/ 10705 h 10705"/>
                <a:gd name="connsiteX6" fmla="*/ 0 w 10000"/>
                <a:gd name="connsiteY6" fmla="*/ 5000 h 10705"/>
                <a:gd name="connsiteX0" fmla="*/ 0 w 10000"/>
                <a:gd name="connsiteY0" fmla="*/ 5000 h 10705"/>
                <a:gd name="connsiteX1" fmla="*/ 521 w 10000"/>
                <a:gd name="connsiteY1" fmla="*/ 0 h 10705"/>
                <a:gd name="connsiteX2" fmla="*/ 9593 w 10000"/>
                <a:gd name="connsiteY2" fmla="*/ 353 h 10705"/>
                <a:gd name="connsiteX3" fmla="*/ 10000 w 10000"/>
                <a:gd name="connsiteY3" fmla="*/ 5000 h 10705"/>
                <a:gd name="connsiteX4" fmla="*/ 9593 w 10000"/>
                <a:gd name="connsiteY4" fmla="*/ 10000 h 10705"/>
                <a:gd name="connsiteX5" fmla="*/ 475 w 10000"/>
                <a:gd name="connsiteY5" fmla="*/ 10705 h 10705"/>
                <a:gd name="connsiteX6" fmla="*/ 0 w 10000"/>
                <a:gd name="connsiteY6" fmla="*/ 5000 h 10705"/>
                <a:gd name="connsiteX0" fmla="*/ 0 w 10000"/>
                <a:gd name="connsiteY0" fmla="*/ 5000 h 10705"/>
                <a:gd name="connsiteX1" fmla="*/ 521 w 10000"/>
                <a:gd name="connsiteY1" fmla="*/ 0 h 10705"/>
                <a:gd name="connsiteX2" fmla="*/ 9593 w 10000"/>
                <a:gd name="connsiteY2" fmla="*/ 353 h 10705"/>
                <a:gd name="connsiteX3" fmla="*/ 10000 w 10000"/>
                <a:gd name="connsiteY3" fmla="*/ 5000 h 10705"/>
                <a:gd name="connsiteX4" fmla="*/ 9707 w 10000"/>
                <a:gd name="connsiteY4" fmla="*/ 10705 h 10705"/>
                <a:gd name="connsiteX5" fmla="*/ 475 w 10000"/>
                <a:gd name="connsiteY5" fmla="*/ 10705 h 10705"/>
                <a:gd name="connsiteX6" fmla="*/ 0 w 10000"/>
                <a:gd name="connsiteY6" fmla="*/ 5000 h 10705"/>
                <a:gd name="connsiteX0" fmla="*/ 0 w 10000"/>
                <a:gd name="connsiteY0" fmla="*/ 5000 h 10705"/>
                <a:gd name="connsiteX1" fmla="*/ 521 w 10000"/>
                <a:gd name="connsiteY1" fmla="*/ 0 h 10705"/>
                <a:gd name="connsiteX2" fmla="*/ 9661 w 10000"/>
                <a:gd name="connsiteY2" fmla="*/ 0 h 10705"/>
                <a:gd name="connsiteX3" fmla="*/ 10000 w 10000"/>
                <a:gd name="connsiteY3" fmla="*/ 5000 h 10705"/>
                <a:gd name="connsiteX4" fmla="*/ 9707 w 10000"/>
                <a:gd name="connsiteY4" fmla="*/ 10705 h 10705"/>
                <a:gd name="connsiteX5" fmla="*/ 475 w 10000"/>
                <a:gd name="connsiteY5" fmla="*/ 10705 h 10705"/>
                <a:gd name="connsiteX6" fmla="*/ 0 w 10000"/>
                <a:gd name="connsiteY6" fmla="*/ 5000 h 10705"/>
                <a:gd name="connsiteX0" fmla="*/ 0 w 10000"/>
                <a:gd name="connsiteY0" fmla="*/ 5000 h 10705"/>
                <a:gd name="connsiteX1" fmla="*/ 403 w 10000"/>
                <a:gd name="connsiteY1" fmla="*/ 378 h 10705"/>
                <a:gd name="connsiteX2" fmla="*/ 9661 w 10000"/>
                <a:gd name="connsiteY2" fmla="*/ 0 h 10705"/>
                <a:gd name="connsiteX3" fmla="*/ 10000 w 10000"/>
                <a:gd name="connsiteY3" fmla="*/ 5000 h 10705"/>
                <a:gd name="connsiteX4" fmla="*/ 9707 w 10000"/>
                <a:gd name="connsiteY4" fmla="*/ 10705 h 10705"/>
                <a:gd name="connsiteX5" fmla="*/ 475 w 10000"/>
                <a:gd name="connsiteY5" fmla="*/ 10705 h 10705"/>
                <a:gd name="connsiteX6" fmla="*/ 0 w 10000"/>
                <a:gd name="connsiteY6" fmla="*/ 5000 h 10705"/>
                <a:gd name="connsiteX0" fmla="*/ 0 w 10000"/>
                <a:gd name="connsiteY0" fmla="*/ 5000 h 10705"/>
                <a:gd name="connsiteX1" fmla="*/ 450 w 10000"/>
                <a:gd name="connsiteY1" fmla="*/ 756 h 10705"/>
                <a:gd name="connsiteX2" fmla="*/ 9661 w 10000"/>
                <a:gd name="connsiteY2" fmla="*/ 0 h 10705"/>
                <a:gd name="connsiteX3" fmla="*/ 10000 w 10000"/>
                <a:gd name="connsiteY3" fmla="*/ 5000 h 10705"/>
                <a:gd name="connsiteX4" fmla="*/ 9707 w 10000"/>
                <a:gd name="connsiteY4" fmla="*/ 10705 h 10705"/>
                <a:gd name="connsiteX5" fmla="*/ 475 w 10000"/>
                <a:gd name="connsiteY5" fmla="*/ 10705 h 10705"/>
                <a:gd name="connsiteX6" fmla="*/ 0 w 10000"/>
                <a:gd name="connsiteY6" fmla="*/ 5000 h 10705"/>
                <a:gd name="connsiteX0" fmla="*/ 0 w 10000"/>
                <a:gd name="connsiteY0" fmla="*/ 5000 h 10705"/>
                <a:gd name="connsiteX1" fmla="*/ 332 w 10000"/>
                <a:gd name="connsiteY1" fmla="*/ 378 h 10705"/>
                <a:gd name="connsiteX2" fmla="*/ 9661 w 10000"/>
                <a:gd name="connsiteY2" fmla="*/ 0 h 10705"/>
                <a:gd name="connsiteX3" fmla="*/ 10000 w 10000"/>
                <a:gd name="connsiteY3" fmla="*/ 5000 h 10705"/>
                <a:gd name="connsiteX4" fmla="*/ 9707 w 10000"/>
                <a:gd name="connsiteY4" fmla="*/ 10705 h 10705"/>
                <a:gd name="connsiteX5" fmla="*/ 475 w 10000"/>
                <a:gd name="connsiteY5" fmla="*/ 10705 h 10705"/>
                <a:gd name="connsiteX6" fmla="*/ 0 w 10000"/>
                <a:gd name="connsiteY6" fmla="*/ 5000 h 10705"/>
                <a:gd name="connsiteX0" fmla="*/ 0 w 10000"/>
                <a:gd name="connsiteY0" fmla="*/ 5000 h 11083"/>
                <a:gd name="connsiteX1" fmla="*/ 332 w 10000"/>
                <a:gd name="connsiteY1" fmla="*/ 378 h 11083"/>
                <a:gd name="connsiteX2" fmla="*/ 9661 w 10000"/>
                <a:gd name="connsiteY2" fmla="*/ 0 h 11083"/>
                <a:gd name="connsiteX3" fmla="*/ 10000 w 10000"/>
                <a:gd name="connsiteY3" fmla="*/ 5000 h 11083"/>
                <a:gd name="connsiteX4" fmla="*/ 9707 w 10000"/>
                <a:gd name="connsiteY4" fmla="*/ 10705 h 11083"/>
                <a:gd name="connsiteX5" fmla="*/ 334 w 10000"/>
                <a:gd name="connsiteY5" fmla="*/ 11083 h 11083"/>
                <a:gd name="connsiteX6" fmla="*/ 0 w 10000"/>
                <a:gd name="connsiteY6" fmla="*/ 5000 h 1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1083">
                  <a:moveTo>
                    <a:pt x="0" y="5000"/>
                  </a:moveTo>
                  <a:cubicBezTo>
                    <a:pt x="174" y="3333"/>
                    <a:pt x="158" y="2045"/>
                    <a:pt x="332" y="378"/>
                  </a:cubicBezTo>
                  <a:lnTo>
                    <a:pt x="9661" y="0"/>
                  </a:lnTo>
                  <a:cubicBezTo>
                    <a:pt x="9797" y="1549"/>
                    <a:pt x="9864" y="3451"/>
                    <a:pt x="10000" y="5000"/>
                  </a:cubicBezTo>
                  <a:cubicBezTo>
                    <a:pt x="9864" y="6667"/>
                    <a:pt x="9843" y="9038"/>
                    <a:pt x="9707" y="10705"/>
                  </a:cubicBezTo>
                  <a:lnTo>
                    <a:pt x="334" y="11083"/>
                  </a:lnTo>
                  <a:cubicBezTo>
                    <a:pt x="145" y="9416"/>
                    <a:pt x="189" y="6667"/>
                    <a:pt x="0" y="5000"/>
                  </a:cubicBezTo>
                  <a:close/>
                </a:path>
              </a:pathLst>
            </a:custGeom>
            <a:solidFill>
              <a:schemeClr val="accent5">
                <a:lumMod val="20000"/>
                <a:lumOff val="80000"/>
              </a:schemeClr>
            </a:solidFill>
            <a:ln w="127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连接符 46">
              <a:extLst>
                <a:ext uri="{FF2B5EF4-FFF2-40B4-BE49-F238E27FC236}">
                  <a16:creationId xmlns:a16="http://schemas.microsoft.com/office/drawing/2014/main" id="{B9CA2471-BADB-16A0-AE42-8CFD9427392A}"/>
                </a:ext>
              </a:extLst>
            </p:cNvPr>
            <p:cNvCxnSpPr>
              <a:cxnSpLocks/>
            </p:cNvCxnSpPr>
            <p:nvPr/>
          </p:nvCxnSpPr>
          <p:spPr>
            <a:xfrm>
              <a:off x="-1337768" y="5080104"/>
              <a:ext cx="288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E68B00F-A0CE-296D-D2FB-AB89FFBC1B26}"/>
                </a:ext>
              </a:extLst>
            </p:cNvPr>
            <p:cNvCxnSpPr>
              <a:cxnSpLocks/>
            </p:cNvCxnSpPr>
            <p:nvPr/>
          </p:nvCxnSpPr>
          <p:spPr>
            <a:xfrm>
              <a:off x="1110504" y="5080104"/>
              <a:ext cx="180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流程图: 准备 45">
              <a:extLst>
                <a:ext uri="{FF2B5EF4-FFF2-40B4-BE49-F238E27FC236}">
                  <a16:creationId xmlns:a16="http://schemas.microsoft.com/office/drawing/2014/main" id="{6AE28A51-188E-EB46-BF73-0259D3FAC2DF}"/>
                </a:ext>
              </a:extLst>
            </p:cNvPr>
            <p:cNvSpPr/>
            <p:nvPr/>
          </p:nvSpPr>
          <p:spPr>
            <a:xfrm>
              <a:off x="-977728" y="5368147"/>
              <a:ext cx="2160000" cy="149085"/>
            </a:xfrm>
            <a:custGeom>
              <a:avLst/>
              <a:gdLst>
                <a:gd name="connsiteX0" fmla="*/ 0 w 10000"/>
                <a:gd name="connsiteY0" fmla="*/ 5000 h 10000"/>
                <a:gd name="connsiteX1" fmla="*/ 2000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521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2000 w 10000"/>
                <a:gd name="connsiteY5" fmla="*/ 10000 h 10000"/>
                <a:gd name="connsiteX6" fmla="*/ 0 w 10000"/>
                <a:gd name="connsiteY6" fmla="*/ 5000 h 10000"/>
                <a:gd name="connsiteX0" fmla="*/ 0 w 10000"/>
                <a:gd name="connsiteY0" fmla="*/ 5000 h 10000"/>
                <a:gd name="connsiteX1" fmla="*/ 521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612 w 10000"/>
                <a:gd name="connsiteY5" fmla="*/ 9647 h 10000"/>
                <a:gd name="connsiteX6" fmla="*/ 0 w 10000"/>
                <a:gd name="connsiteY6" fmla="*/ 5000 h 10000"/>
                <a:gd name="connsiteX0" fmla="*/ 0 w 10000"/>
                <a:gd name="connsiteY0" fmla="*/ 5000 h 10000"/>
                <a:gd name="connsiteX1" fmla="*/ 521 w 10000"/>
                <a:gd name="connsiteY1" fmla="*/ 0 h 10000"/>
                <a:gd name="connsiteX2" fmla="*/ 8000 w 10000"/>
                <a:gd name="connsiteY2" fmla="*/ 0 h 10000"/>
                <a:gd name="connsiteX3" fmla="*/ 10000 w 10000"/>
                <a:gd name="connsiteY3" fmla="*/ 5000 h 10000"/>
                <a:gd name="connsiteX4" fmla="*/ 8000 w 10000"/>
                <a:gd name="connsiteY4" fmla="*/ 10000 h 10000"/>
                <a:gd name="connsiteX5" fmla="*/ 566 w 10000"/>
                <a:gd name="connsiteY5" fmla="*/ 10000 h 10000"/>
                <a:gd name="connsiteX6" fmla="*/ 0 w 10000"/>
                <a:gd name="connsiteY6" fmla="*/ 5000 h 10000"/>
                <a:gd name="connsiteX0" fmla="*/ 0 w 10000"/>
                <a:gd name="connsiteY0" fmla="*/ 5000 h 10705"/>
                <a:gd name="connsiteX1" fmla="*/ 521 w 10000"/>
                <a:gd name="connsiteY1" fmla="*/ 0 h 10705"/>
                <a:gd name="connsiteX2" fmla="*/ 8000 w 10000"/>
                <a:gd name="connsiteY2" fmla="*/ 0 h 10705"/>
                <a:gd name="connsiteX3" fmla="*/ 10000 w 10000"/>
                <a:gd name="connsiteY3" fmla="*/ 5000 h 10705"/>
                <a:gd name="connsiteX4" fmla="*/ 8000 w 10000"/>
                <a:gd name="connsiteY4" fmla="*/ 10000 h 10705"/>
                <a:gd name="connsiteX5" fmla="*/ 475 w 10000"/>
                <a:gd name="connsiteY5" fmla="*/ 10705 h 10705"/>
                <a:gd name="connsiteX6" fmla="*/ 0 w 10000"/>
                <a:gd name="connsiteY6" fmla="*/ 5000 h 10705"/>
                <a:gd name="connsiteX0" fmla="*/ 0 w 10000"/>
                <a:gd name="connsiteY0" fmla="*/ 5000 h 10705"/>
                <a:gd name="connsiteX1" fmla="*/ 521 w 10000"/>
                <a:gd name="connsiteY1" fmla="*/ 0 h 10705"/>
                <a:gd name="connsiteX2" fmla="*/ 9593 w 10000"/>
                <a:gd name="connsiteY2" fmla="*/ 353 h 10705"/>
                <a:gd name="connsiteX3" fmla="*/ 10000 w 10000"/>
                <a:gd name="connsiteY3" fmla="*/ 5000 h 10705"/>
                <a:gd name="connsiteX4" fmla="*/ 8000 w 10000"/>
                <a:gd name="connsiteY4" fmla="*/ 10000 h 10705"/>
                <a:gd name="connsiteX5" fmla="*/ 475 w 10000"/>
                <a:gd name="connsiteY5" fmla="*/ 10705 h 10705"/>
                <a:gd name="connsiteX6" fmla="*/ 0 w 10000"/>
                <a:gd name="connsiteY6" fmla="*/ 5000 h 10705"/>
                <a:gd name="connsiteX0" fmla="*/ 0 w 10000"/>
                <a:gd name="connsiteY0" fmla="*/ 5000 h 10705"/>
                <a:gd name="connsiteX1" fmla="*/ 521 w 10000"/>
                <a:gd name="connsiteY1" fmla="*/ 0 h 10705"/>
                <a:gd name="connsiteX2" fmla="*/ 9593 w 10000"/>
                <a:gd name="connsiteY2" fmla="*/ 353 h 10705"/>
                <a:gd name="connsiteX3" fmla="*/ 10000 w 10000"/>
                <a:gd name="connsiteY3" fmla="*/ 5000 h 10705"/>
                <a:gd name="connsiteX4" fmla="*/ 9593 w 10000"/>
                <a:gd name="connsiteY4" fmla="*/ 10000 h 10705"/>
                <a:gd name="connsiteX5" fmla="*/ 475 w 10000"/>
                <a:gd name="connsiteY5" fmla="*/ 10705 h 10705"/>
                <a:gd name="connsiteX6" fmla="*/ 0 w 10000"/>
                <a:gd name="connsiteY6" fmla="*/ 5000 h 10705"/>
                <a:gd name="connsiteX0" fmla="*/ 0 w 10000"/>
                <a:gd name="connsiteY0" fmla="*/ 5000 h 10705"/>
                <a:gd name="connsiteX1" fmla="*/ 521 w 10000"/>
                <a:gd name="connsiteY1" fmla="*/ 0 h 10705"/>
                <a:gd name="connsiteX2" fmla="*/ 9593 w 10000"/>
                <a:gd name="connsiteY2" fmla="*/ 353 h 10705"/>
                <a:gd name="connsiteX3" fmla="*/ 10000 w 10000"/>
                <a:gd name="connsiteY3" fmla="*/ 5000 h 10705"/>
                <a:gd name="connsiteX4" fmla="*/ 9707 w 10000"/>
                <a:gd name="connsiteY4" fmla="*/ 10705 h 10705"/>
                <a:gd name="connsiteX5" fmla="*/ 475 w 10000"/>
                <a:gd name="connsiteY5" fmla="*/ 10705 h 10705"/>
                <a:gd name="connsiteX6" fmla="*/ 0 w 10000"/>
                <a:gd name="connsiteY6" fmla="*/ 5000 h 10705"/>
                <a:gd name="connsiteX0" fmla="*/ 0 w 10000"/>
                <a:gd name="connsiteY0" fmla="*/ 5000 h 10705"/>
                <a:gd name="connsiteX1" fmla="*/ 521 w 10000"/>
                <a:gd name="connsiteY1" fmla="*/ 0 h 10705"/>
                <a:gd name="connsiteX2" fmla="*/ 9661 w 10000"/>
                <a:gd name="connsiteY2" fmla="*/ 0 h 10705"/>
                <a:gd name="connsiteX3" fmla="*/ 10000 w 10000"/>
                <a:gd name="connsiteY3" fmla="*/ 5000 h 10705"/>
                <a:gd name="connsiteX4" fmla="*/ 9707 w 10000"/>
                <a:gd name="connsiteY4" fmla="*/ 10705 h 10705"/>
                <a:gd name="connsiteX5" fmla="*/ 475 w 10000"/>
                <a:gd name="connsiteY5" fmla="*/ 10705 h 10705"/>
                <a:gd name="connsiteX6" fmla="*/ 0 w 10000"/>
                <a:gd name="connsiteY6" fmla="*/ 5000 h 10705"/>
                <a:gd name="connsiteX0" fmla="*/ 0 w 10000"/>
                <a:gd name="connsiteY0" fmla="*/ 5000 h 10705"/>
                <a:gd name="connsiteX1" fmla="*/ 403 w 10000"/>
                <a:gd name="connsiteY1" fmla="*/ 378 h 10705"/>
                <a:gd name="connsiteX2" fmla="*/ 9661 w 10000"/>
                <a:gd name="connsiteY2" fmla="*/ 0 h 10705"/>
                <a:gd name="connsiteX3" fmla="*/ 10000 w 10000"/>
                <a:gd name="connsiteY3" fmla="*/ 5000 h 10705"/>
                <a:gd name="connsiteX4" fmla="*/ 9707 w 10000"/>
                <a:gd name="connsiteY4" fmla="*/ 10705 h 10705"/>
                <a:gd name="connsiteX5" fmla="*/ 475 w 10000"/>
                <a:gd name="connsiteY5" fmla="*/ 10705 h 10705"/>
                <a:gd name="connsiteX6" fmla="*/ 0 w 10000"/>
                <a:gd name="connsiteY6" fmla="*/ 5000 h 10705"/>
                <a:gd name="connsiteX0" fmla="*/ 0 w 10000"/>
                <a:gd name="connsiteY0" fmla="*/ 5000 h 10705"/>
                <a:gd name="connsiteX1" fmla="*/ 450 w 10000"/>
                <a:gd name="connsiteY1" fmla="*/ 756 h 10705"/>
                <a:gd name="connsiteX2" fmla="*/ 9661 w 10000"/>
                <a:gd name="connsiteY2" fmla="*/ 0 h 10705"/>
                <a:gd name="connsiteX3" fmla="*/ 10000 w 10000"/>
                <a:gd name="connsiteY3" fmla="*/ 5000 h 10705"/>
                <a:gd name="connsiteX4" fmla="*/ 9707 w 10000"/>
                <a:gd name="connsiteY4" fmla="*/ 10705 h 10705"/>
                <a:gd name="connsiteX5" fmla="*/ 475 w 10000"/>
                <a:gd name="connsiteY5" fmla="*/ 10705 h 10705"/>
                <a:gd name="connsiteX6" fmla="*/ 0 w 10000"/>
                <a:gd name="connsiteY6" fmla="*/ 5000 h 10705"/>
                <a:gd name="connsiteX0" fmla="*/ 0 w 10000"/>
                <a:gd name="connsiteY0" fmla="*/ 5000 h 10705"/>
                <a:gd name="connsiteX1" fmla="*/ 332 w 10000"/>
                <a:gd name="connsiteY1" fmla="*/ 378 h 10705"/>
                <a:gd name="connsiteX2" fmla="*/ 9661 w 10000"/>
                <a:gd name="connsiteY2" fmla="*/ 0 h 10705"/>
                <a:gd name="connsiteX3" fmla="*/ 10000 w 10000"/>
                <a:gd name="connsiteY3" fmla="*/ 5000 h 10705"/>
                <a:gd name="connsiteX4" fmla="*/ 9707 w 10000"/>
                <a:gd name="connsiteY4" fmla="*/ 10705 h 10705"/>
                <a:gd name="connsiteX5" fmla="*/ 475 w 10000"/>
                <a:gd name="connsiteY5" fmla="*/ 10705 h 10705"/>
                <a:gd name="connsiteX6" fmla="*/ 0 w 10000"/>
                <a:gd name="connsiteY6" fmla="*/ 5000 h 10705"/>
                <a:gd name="connsiteX0" fmla="*/ 0 w 10000"/>
                <a:gd name="connsiteY0" fmla="*/ 5000 h 11083"/>
                <a:gd name="connsiteX1" fmla="*/ 332 w 10000"/>
                <a:gd name="connsiteY1" fmla="*/ 378 h 11083"/>
                <a:gd name="connsiteX2" fmla="*/ 9661 w 10000"/>
                <a:gd name="connsiteY2" fmla="*/ 0 h 11083"/>
                <a:gd name="connsiteX3" fmla="*/ 10000 w 10000"/>
                <a:gd name="connsiteY3" fmla="*/ 5000 h 11083"/>
                <a:gd name="connsiteX4" fmla="*/ 9707 w 10000"/>
                <a:gd name="connsiteY4" fmla="*/ 10705 h 11083"/>
                <a:gd name="connsiteX5" fmla="*/ 334 w 10000"/>
                <a:gd name="connsiteY5" fmla="*/ 11083 h 11083"/>
                <a:gd name="connsiteX6" fmla="*/ 0 w 10000"/>
                <a:gd name="connsiteY6" fmla="*/ 5000 h 11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1083">
                  <a:moveTo>
                    <a:pt x="0" y="5000"/>
                  </a:moveTo>
                  <a:cubicBezTo>
                    <a:pt x="174" y="3333"/>
                    <a:pt x="158" y="2045"/>
                    <a:pt x="332" y="378"/>
                  </a:cubicBezTo>
                  <a:lnTo>
                    <a:pt x="9661" y="0"/>
                  </a:lnTo>
                  <a:cubicBezTo>
                    <a:pt x="9797" y="1549"/>
                    <a:pt x="9864" y="3451"/>
                    <a:pt x="10000" y="5000"/>
                  </a:cubicBezTo>
                  <a:cubicBezTo>
                    <a:pt x="9864" y="6667"/>
                    <a:pt x="9843" y="9038"/>
                    <a:pt x="9707" y="10705"/>
                  </a:cubicBezTo>
                  <a:lnTo>
                    <a:pt x="334" y="11083"/>
                  </a:lnTo>
                  <a:cubicBezTo>
                    <a:pt x="145" y="9416"/>
                    <a:pt x="189" y="6667"/>
                    <a:pt x="0" y="5000"/>
                  </a:cubicBezTo>
                  <a:close/>
                </a:path>
              </a:pathLst>
            </a:custGeom>
            <a:solidFill>
              <a:schemeClr val="accent5">
                <a:lumMod val="20000"/>
                <a:lumOff val="80000"/>
              </a:schemeClr>
            </a:solidFill>
            <a:ln w="127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a:extLst>
                <a:ext uri="{FF2B5EF4-FFF2-40B4-BE49-F238E27FC236}">
                  <a16:creationId xmlns:a16="http://schemas.microsoft.com/office/drawing/2014/main" id="{ADF247DE-B4C2-7226-6C2D-BD7B80A19210}"/>
                </a:ext>
              </a:extLst>
            </p:cNvPr>
            <p:cNvCxnSpPr>
              <a:cxnSpLocks/>
            </p:cNvCxnSpPr>
            <p:nvPr/>
          </p:nvCxnSpPr>
          <p:spPr>
            <a:xfrm>
              <a:off x="-1265760" y="5435075"/>
              <a:ext cx="288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A2A2609E-EF36-8DBC-0DA5-86C3592DC7EA}"/>
                </a:ext>
              </a:extLst>
            </p:cNvPr>
            <p:cNvCxnSpPr>
              <a:cxnSpLocks/>
            </p:cNvCxnSpPr>
            <p:nvPr/>
          </p:nvCxnSpPr>
          <p:spPr>
            <a:xfrm>
              <a:off x="1182512" y="5435075"/>
              <a:ext cx="180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55" name="连接符: 曲线 54">
            <a:extLst>
              <a:ext uri="{FF2B5EF4-FFF2-40B4-BE49-F238E27FC236}">
                <a16:creationId xmlns:a16="http://schemas.microsoft.com/office/drawing/2014/main" id="{E1BD2FD1-C208-8965-5BAE-4D28BA98B2E9}"/>
              </a:ext>
            </a:extLst>
          </p:cNvPr>
          <p:cNvCxnSpPr>
            <a:cxnSpLocks/>
          </p:cNvCxnSpPr>
          <p:nvPr/>
        </p:nvCxnSpPr>
        <p:spPr>
          <a:xfrm>
            <a:off x="5940152" y="3429000"/>
            <a:ext cx="576064" cy="216024"/>
          </a:xfrm>
          <a:prstGeom prst="curvedConnector3">
            <a:avLst/>
          </a:prstGeom>
          <a:ln w="9525">
            <a:solidFill>
              <a:srgbClr val="C00000"/>
            </a:solidFill>
            <a:prstDash val="dash"/>
            <a:headEnd type="oval" w="sm" len="sm"/>
            <a:tailEnd type="stealth"/>
          </a:ln>
        </p:spPr>
        <p:style>
          <a:lnRef idx="1">
            <a:schemeClr val="accent1"/>
          </a:lnRef>
          <a:fillRef idx="0">
            <a:schemeClr val="accent1"/>
          </a:fillRef>
          <a:effectRef idx="0">
            <a:schemeClr val="accent1"/>
          </a:effectRef>
          <a:fontRef idx="minor">
            <a:schemeClr val="tx1"/>
          </a:fontRef>
        </p:style>
      </p:cxnSp>
      <p:cxnSp>
        <p:nvCxnSpPr>
          <p:cNvPr id="58" name="连接符: 曲线 57">
            <a:extLst>
              <a:ext uri="{FF2B5EF4-FFF2-40B4-BE49-F238E27FC236}">
                <a16:creationId xmlns:a16="http://schemas.microsoft.com/office/drawing/2014/main" id="{834D5B4A-DF8B-B91D-43CA-FD001B4F0CE0}"/>
              </a:ext>
            </a:extLst>
          </p:cNvPr>
          <p:cNvCxnSpPr>
            <a:cxnSpLocks/>
          </p:cNvCxnSpPr>
          <p:nvPr/>
        </p:nvCxnSpPr>
        <p:spPr>
          <a:xfrm>
            <a:off x="6566960" y="3645024"/>
            <a:ext cx="612000" cy="432048"/>
          </a:xfrm>
          <a:prstGeom prst="curvedConnector3">
            <a:avLst/>
          </a:prstGeom>
          <a:ln w="9525">
            <a:solidFill>
              <a:srgbClr val="C00000"/>
            </a:solidFill>
            <a:prstDash val="dash"/>
            <a:headEnd type="oval" w="sm" len="sm"/>
            <a:tailEnd type="stealth"/>
          </a:ln>
        </p:spPr>
        <p:style>
          <a:lnRef idx="1">
            <a:schemeClr val="accent1"/>
          </a:lnRef>
          <a:fillRef idx="0">
            <a:schemeClr val="accent1"/>
          </a:fillRef>
          <a:effectRef idx="0">
            <a:schemeClr val="accent1"/>
          </a:effectRef>
          <a:fontRef idx="minor">
            <a:schemeClr val="tx1"/>
          </a:fontRef>
        </p:style>
      </p:cxnSp>
      <p:cxnSp>
        <p:nvCxnSpPr>
          <p:cNvPr id="62" name="连接符: 曲线 61">
            <a:extLst>
              <a:ext uri="{FF2B5EF4-FFF2-40B4-BE49-F238E27FC236}">
                <a16:creationId xmlns:a16="http://schemas.microsoft.com/office/drawing/2014/main" id="{B8E729D9-C19E-2B92-A498-B9FF3F70B364}"/>
              </a:ext>
            </a:extLst>
          </p:cNvPr>
          <p:cNvCxnSpPr>
            <a:cxnSpLocks/>
          </p:cNvCxnSpPr>
          <p:nvPr/>
        </p:nvCxnSpPr>
        <p:spPr>
          <a:xfrm rot="5400000" flipH="1" flipV="1">
            <a:off x="7148340" y="4005064"/>
            <a:ext cx="144016" cy="12700"/>
          </a:xfrm>
          <a:prstGeom prst="curvedConnector3">
            <a:avLst/>
          </a:prstGeom>
          <a:ln w="9525">
            <a:solidFill>
              <a:srgbClr val="C00000"/>
            </a:solidFill>
            <a:prstDash val="dash"/>
            <a:headEnd type="oval" w="sm" len="sm"/>
            <a:tailEnd type="stealth"/>
          </a:ln>
        </p:spPr>
        <p:style>
          <a:lnRef idx="1">
            <a:schemeClr val="accent1"/>
          </a:lnRef>
          <a:fillRef idx="0">
            <a:schemeClr val="accent1"/>
          </a:fillRef>
          <a:effectRef idx="0">
            <a:schemeClr val="accent1"/>
          </a:effectRef>
          <a:fontRef idx="minor">
            <a:schemeClr val="tx1"/>
          </a:fontRef>
        </p:style>
      </p:cxnSp>
      <p:cxnSp>
        <p:nvCxnSpPr>
          <p:cNvPr id="59393" name="连接符: 曲线 59392">
            <a:extLst>
              <a:ext uri="{FF2B5EF4-FFF2-40B4-BE49-F238E27FC236}">
                <a16:creationId xmlns:a16="http://schemas.microsoft.com/office/drawing/2014/main" id="{2B72EA14-1BED-03CC-1B6D-A5B7C62AF9A5}"/>
              </a:ext>
            </a:extLst>
          </p:cNvPr>
          <p:cNvCxnSpPr>
            <a:cxnSpLocks/>
          </p:cNvCxnSpPr>
          <p:nvPr/>
        </p:nvCxnSpPr>
        <p:spPr>
          <a:xfrm rot="5400000">
            <a:off x="6120172" y="4041068"/>
            <a:ext cx="792088" cy="12700"/>
          </a:xfrm>
          <a:prstGeom prst="curvedConnector3">
            <a:avLst/>
          </a:prstGeom>
          <a:ln w="9525">
            <a:solidFill>
              <a:srgbClr val="00B050"/>
            </a:solidFill>
            <a:prstDash val="dash"/>
            <a:headEnd type="oval" w="sm" len="sm"/>
            <a:tailEnd type="stealth"/>
          </a:ln>
        </p:spPr>
        <p:style>
          <a:lnRef idx="1">
            <a:schemeClr val="accent1"/>
          </a:lnRef>
          <a:fillRef idx="0">
            <a:schemeClr val="accent1"/>
          </a:fillRef>
          <a:effectRef idx="0">
            <a:schemeClr val="accent1"/>
          </a:effectRef>
          <a:fontRef idx="minor">
            <a:schemeClr val="tx1"/>
          </a:fontRef>
        </p:style>
      </p:cxnSp>
      <p:cxnSp>
        <p:nvCxnSpPr>
          <p:cNvPr id="59399" name="连接符: 曲线 59398">
            <a:extLst>
              <a:ext uri="{FF2B5EF4-FFF2-40B4-BE49-F238E27FC236}">
                <a16:creationId xmlns:a16="http://schemas.microsoft.com/office/drawing/2014/main" id="{6A2D1050-DAFD-70BD-2983-8CD2F456ED13}"/>
              </a:ext>
            </a:extLst>
          </p:cNvPr>
          <p:cNvCxnSpPr>
            <a:cxnSpLocks/>
          </p:cNvCxnSpPr>
          <p:nvPr/>
        </p:nvCxnSpPr>
        <p:spPr>
          <a:xfrm rot="5400000" flipH="1" flipV="1">
            <a:off x="7164288" y="4509120"/>
            <a:ext cx="144016" cy="12700"/>
          </a:xfrm>
          <a:prstGeom prst="curvedConnector3">
            <a:avLst/>
          </a:prstGeom>
          <a:ln w="9525">
            <a:solidFill>
              <a:srgbClr val="00B050"/>
            </a:solidFill>
            <a:prstDash val="dash"/>
            <a:headEnd type="oval" w="sm" len="sm"/>
            <a:tailEnd type="stealth"/>
          </a:ln>
        </p:spPr>
        <p:style>
          <a:lnRef idx="1">
            <a:schemeClr val="accent1"/>
          </a:lnRef>
          <a:fillRef idx="0">
            <a:schemeClr val="accent1"/>
          </a:fillRef>
          <a:effectRef idx="0">
            <a:schemeClr val="accent1"/>
          </a:effectRef>
          <a:fontRef idx="minor">
            <a:schemeClr val="tx1"/>
          </a:fontRef>
        </p:style>
      </p:cxnSp>
      <p:grpSp>
        <p:nvGrpSpPr>
          <p:cNvPr id="59404" name="组合 59403">
            <a:extLst>
              <a:ext uri="{FF2B5EF4-FFF2-40B4-BE49-F238E27FC236}">
                <a16:creationId xmlns:a16="http://schemas.microsoft.com/office/drawing/2014/main" id="{5CF363D6-02FE-7E98-C1A0-721A0316061C}"/>
              </a:ext>
            </a:extLst>
          </p:cNvPr>
          <p:cNvGrpSpPr/>
          <p:nvPr/>
        </p:nvGrpSpPr>
        <p:grpSpPr>
          <a:xfrm>
            <a:off x="-2628800" y="4869160"/>
            <a:ext cx="714960" cy="293112"/>
            <a:chOff x="5148096" y="4071992"/>
            <a:chExt cx="714960" cy="293112"/>
          </a:xfrm>
        </p:grpSpPr>
        <p:cxnSp>
          <p:nvCxnSpPr>
            <p:cNvPr id="59405" name="直接连接符 59404">
              <a:extLst>
                <a:ext uri="{FF2B5EF4-FFF2-40B4-BE49-F238E27FC236}">
                  <a16:creationId xmlns:a16="http://schemas.microsoft.com/office/drawing/2014/main" id="{7A5DEF9E-79EE-2FFE-C582-723CAC9D2E41}"/>
                </a:ext>
              </a:extLst>
            </p:cNvPr>
            <p:cNvCxnSpPr>
              <a:cxnSpLocks/>
            </p:cNvCxnSpPr>
            <p:nvPr/>
          </p:nvCxnSpPr>
          <p:spPr>
            <a:xfrm>
              <a:off x="5148096" y="4365104"/>
              <a:ext cx="288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406" name="直接连接符 59405">
              <a:extLst>
                <a:ext uri="{FF2B5EF4-FFF2-40B4-BE49-F238E27FC236}">
                  <a16:creationId xmlns:a16="http://schemas.microsoft.com/office/drawing/2014/main" id="{4583159E-A1AF-FE9E-0D73-1C281504178A}"/>
                </a:ext>
              </a:extLst>
            </p:cNvPr>
            <p:cNvCxnSpPr>
              <a:cxnSpLocks/>
            </p:cNvCxnSpPr>
            <p:nvPr/>
          </p:nvCxnSpPr>
          <p:spPr>
            <a:xfrm>
              <a:off x="5503024" y="4077072"/>
              <a:ext cx="288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407" name="直接连接符 59406">
              <a:extLst>
                <a:ext uri="{FF2B5EF4-FFF2-40B4-BE49-F238E27FC236}">
                  <a16:creationId xmlns:a16="http://schemas.microsoft.com/office/drawing/2014/main" id="{4A17331C-DAB2-73DE-9E49-75AFCE825B14}"/>
                </a:ext>
              </a:extLst>
            </p:cNvPr>
            <p:cNvCxnSpPr>
              <a:cxnSpLocks/>
            </p:cNvCxnSpPr>
            <p:nvPr/>
          </p:nvCxnSpPr>
          <p:spPr>
            <a:xfrm flipV="1">
              <a:off x="5431016" y="4071992"/>
              <a:ext cx="72000" cy="288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408" name="直接连接符 59407">
              <a:extLst>
                <a:ext uri="{FF2B5EF4-FFF2-40B4-BE49-F238E27FC236}">
                  <a16:creationId xmlns:a16="http://schemas.microsoft.com/office/drawing/2014/main" id="{E65130F0-B7CA-504F-C70E-133C9B31014B}"/>
                </a:ext>
              </a:extLst>
            </p:cNvPr>
            <p:cNvCxnSpPr>
              <a:cxnSpLocks/>
            </p:cNvCxnSpPr>
            <p:nvPr/>
          </p:nvCxnSpPr>
          <p:spPr>
            <a:xfrm flipH="1" flipV="1">
              <a:off x="5791056" y="4077072"/>
              <a:ext cx="72000" cy="288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9409" name="组合 59408">
            <a:extLst>
              <a:ext uri="{FF2B5EF4-FFF2-40B4-BE49-F238E27FC236}">
                <a16:creationId xmlns:a16="http://schemas.microsoft.com/office/drawing/2014/main" id="{C365CFC4-14D8-1E42-B236-8D2CF6B11985}"/>
              </a:ext>
            </a:extLst>
          </p:cNvPr>
          <p:cNvGrpSpPr/>
          <p:nvPr/>
        </p:nvGrpSpPr>
        <p:grpSpPr>
          <a:xfrm>
            <a:off x="-1908752" y="4869160"/>
            <a:ext cx="714960" cy="293112"/>
            <a:chOff x="5148096" y="4071992"/>
            <a:chExt cx="714960" cy="293112"/>
          </a:xfrm>
        </p:grpSpPr>
        <p:cxnSp>
          <p:nvCxnSpPr>
            <p:cNvPr id="59410" name="直接连接符 59409">
              <a:extLst>
                <a:ext uri="{FF2B5EF4-FFF2-40B4-BE49-F238E27FC236}">
                  <a16:creationId xmlns:a16="http://schemas.microsoft.com/office/drawing/2014/main" id="{66AD2041-24C7-D334-BA46-7C96A982C2BE}"/>
                </a:ext>
              </a:extLst>
            </p:cNvPr>
            <p:cNvCxnSpPr>
              <a:cxnSpLocks/>
            </p:cNvCxnSpPr>
            <p:nvPr/>
          </p:nvCxnSpPr>
          <p:spPr>
            <a:xfrm>
              <a:off x="5148096" y="4365104"/>
              <a:ext cx="288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411" name="直接连接符 59410">
              <a:extLst>
                <a:ext uri="{FF2B5EF4-FFF2-40B4-BE49-F238E27FC236}">
                  <a16:creationId xmlns:a16="http://schemas.microsoft.com/office/drawing/2014/main" id="{3A600C2C-AC3D-E5D5-96E6-AB2944F26173}"/>
                </a:ext>
              </a:extLst>
            </p:cNvPr>
            <p:cNvCxnSpPr>
              <a:cxnSpLocks/>
            </p:cNvCxnSpPr>
            <p:nvPr/>
          </p:nvCxnSpPr>
          <p:spPr>
            <a:xfrm>
              <a:off x="5503024" y="4077072"/>
              <a:ext cx="288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412" name="直接连接符 59411">
              <a:extLst>
                <a:ext uri="{FF2B5EF4-FFF2-40B4-BE49-F238E27FC236}">
                  <a16:creationId xmlns:a16="http://schemas.microsoft.com/office/drawing/2014/main" id="{F8B1DC42-3636-2EAA-C000-ADD696490208}"/>
                </a:ext>
              </a:extLst>
            </p:cNvPr>
            <p:cNvCxnSpPr>
              <a:cxnSpLocks/>
            </p:cNvCxnSpPr>
            <p:nvPr/>
          </p:nvCxnSpPr>
          <p:spPr>
            <a:xfrm flipV="1">
              <a:off x="5431016" y="4071992"/>
              <a:ext cx="72000" cy="288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413" name="直接连接符 59412">
              <a:extLst>
                <a:ext uri="{FF2B5EF4-FFF2-40B4-BE49-F238E27FC236}">
                  <a16:creationId xmlns:a16="http://schemas.microsoft.com/office/drawing/2014/main" id="{5DA63871-8E83-9DBB-93D4-F77EAD107DB1}"/>
                </a:ext>
              </a:extLst>
            </p:cNvPr>
            <p:cNvCxnSpPr>
              <a:cxnSpLocks/>
            </p:cNvCxnSpPr>
            <p:nvPr/>
          </p:nvCxnSpPr>
          <p:spPr>
            <a:xfrm flipH="1" flipV="1">
              <a:off x="5791056" y="4077072"/>
              <a:ext cx="72000" cy="288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9414" name="组合 59413">
            <a:extLst>
              <a:ext uri="{FF2B5EF4-FFF2-40B4-BE49-F238E27FC236}">
                <a16:creationId xmlns:a16="http://schemas.microsoft.com/office/drawing/2014/main" id="{CA1B32F2-0C56-F069-32D5-45BB0F6EAFD2}"/>
              </a:ext>
            </a:extLst>
          </p:cNvPr>
          <p:cNvGrpSpPr/>
          <p:nvPr/>
        </p:nvGrpSpPr>
        <p:grpSpPr>
          <a:xfrm>
            <a:off x="-1188672" y="4869160"/>
            <a:ext cx="714960" cy="293112"/>
            <a:chOff x="5148096" y="4071992"/>
            <a:chExt cx="714960" cy="293112"/>
          </a:xfrm>
        </p:grpSpPr>
        <p:cxnSp>
          <p:nvCxnSpPr>
            <p:cNvPr id="59415" name="直接连接符 59414">
              <a:extLst>
                <a:ext uri="{FF2B5EF4-FFF2-40B4-BE49-F238E27FC236}">
                  <a16:creationId xmlns:a16="http://schemas.microsoft.com/office/drawing/2014/main" id="{15445751-0355-6AEF-C1A0-AD4770B99934}"/>
                </a:ext>
              </a:extLst>
            </p:cNvPr>
            <p:cNvCxnSpPr>
              <a:cxnSpLocks/>
            </p:cNvCxnSpPr>
            <p:nvPr/>
          </p:nvCxnSpPr>
          <p:spPr>
            <a:xfrm>
              <a:off x="5148096" y="4365104"/>
              <a:ext cx="288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416" name="直接连接符 59415">
              <a:extLst>
                <a:ext uri="{FF2B5EF4-FFF2-40B4-BE49-F238E27FC236}">
                  <a16:creationId xmlns:a16="http://schemas.microsoft.com/office/drawing/2014/main" id="{EEA862C9-D56D-CE33-0EF2-20AA0689084B}"/>
                </a:ext>
              </a:extLst>
            </p:cNvPr>
            <p:cNvCxnSpPr>
              <a:cxnSpLocks/>
            </p:cNvCxnSpPr>
            <p:nvPr/>
          </p:nvCxnSpPr>
          <p:spPr>
            <a:xfrm>
              <a:off x="5503024" y="4077072"/>
              <a:ext cx="288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417" name="直接连接符 59416">
              <a:extLst>
                <a:ext uri="{FF2B5EF4-FFF2-40B4-BE49-F238E27FC236}">
                  <a16:creationId xmlns:a16="http://schemas.microsoft.com/office/drawing/2014/main" id="{27DC6211-8404-768A-0405-28F47CE9E193}"/>
                </a:ext>
              </a:extLst>
            </p:cNvPr>
            <p:cNvCxnSpPr>
              <a:cxnSpLocks/>
            </p:cNvCxnSpPr>
            <p:nvPr/>
          </p:nvCxnSpPr>
          <p:spPr>
            <a:xfrm flipV="1">
              <a:off x="5431016" y="4071992"/>
              <a:ext cx="72000" cy="288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418" name="直接连接符 59417">
              <a:extLst>
                <a:ext uri="{FF2B5EF4-FFF2-40B4-BE49-F238E27FC236}">
                  <a16:creationId xmlns:a16="http://schemas.microsoft.com/office/drawing/2014/main" id="{54308C99-C10C-EE4A-251A-8117F57D235F}"/>
                </a:ext>
              </a:extLst>
            </p:cNvPr>
            <p:cNvCxnSpPr>
              <a:cxnSpLocks/>
            </p:cNvCxnSpPr>
            <p:nvPr/>
          </p:nvCxnSpPr>
          <p:spPr>
            <a:xfrm flipH="1" flipV="1">
              <a:off x="5791056" y="4077072"/>
              <a:ext cx="72000" cy="288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9419" name="组合 59418">
            <a:extLst>
              <a:ext uri="{FF2B5EF4-FFF2-40B4-BE49-F238E27FC236}">
                <a16:creationId xmlns:a16="http://schemas.microsoft.com/office/drawing/2014/main" id="{7BAF6292-C31F-5A88-0054-F3A35B5B3F1D}"/>
              </a:ext>
            </a:extLst>
          </p:cNvPr>
          <p:cNvGrpSpPr/>
          <p:nvPr/>
        </p:nvGrpSpPr>
        <p:grpSpPr>
          <a:xfrm>
            <a:off x="-478752" y="4869160"/>
            <a:ext cx="354920" cy="293112"/>
            <a:chOff x="5148096" y="4071992"/>
            <a:chExt cx="354920" cy="293112"/>
          </a:xfrm>
        </p:grpSpPr>
        <p:cxnSp>
          <p:nvCxnSpPr>
            <p:cNvPr id="59420" name="直接连接符 59419">
              <a:extLst>
                <a:ext uri="{FF2B5EF4-FFF2-40B4-BE49-F238E27FC236}">
                  <a16:creationId xmlns:a16="http://schemas.microsoft.com/office/drawing/2014/main" id="{FB5579E9-45DB-E3B7-E865-334D2E72FB66}"/>
                </a:ext>
              </a:extLst>
            </p:cNvPr>
            <p:cNvCxnSpPr>
              <a:cxnSpLocks/>
            </p:cNvCxnSpPr>
            <p:nvPr/>
          </p:nvCxnSpPr>
          <p:spPr>
            <a:xfrm>
              <a:off x="5148096" y="4365104"/>
              <a:ext cx="288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421" name="直接连接符 59420">
              <a:extLst>
                <a:ext uri="{FF2B5EF4-FFF2-40B4-BE49-F238E27FC236}">
                  <a16:creationId xmlns:a16="http://schemas.microsoft.com/office/drawing/2014/main" id="{DF392410-8E09-954C-6087-31A100DE22C1}"/>
                </a:ext>
              </a:extLst>
            </p:cNvPr>
            <p:cNvCxnSpPr>
              <a:cxnSpLocks/>
            </p:cNvCxnSpPr>
            <p:nvPr/>
          </p:nvCxnSpPr>
          <p:spPr>
            <a:xfrm flipV="1">
              <a:off x="5431016" y="4071992"/>
              <a:ext cx="72000" cy="288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9438" name="组合 59437">
            <a:extLst>
              <a:ext uri="{FF2B5EF4-FFF2-40B4-BE49-F238E27FC236}">
                <a16:creationId xmlns:a16="http://schemas.microsoft.com/office/drawing/2014/main" id="{2914261E-7A26-A3B8-678C-2DF2B309A6AF}"/>
              </a:ext>
            </a:extLst>
          </p:cNvPr>
          <p:cNvGrpSpPr/>
          <p:nvPr/>
        </p:nvGrpSpPr>
        <p:grpSpPr>
          <a:xfrm>
            <a:off x="5794123" y="2858276"/>
            <a:ext cx="709590" cy="200052"/>
            <a:chOff x="5794123" y="2858276"/>
            <a:chExt cx="709590" cy="200052"/>
          </a:xfrm>
        </p:grpSpPr>
        <p:cxnSp>
          <p:nvCxnSpPr>
            <p:cNvPr id="14" name="直接连接符 13">
              <a:extLst>
                <a:ext uri="{FF2B5EF4-FFF2-40B4-BE49-F238E27FC236}">
                  <a16:creationId xmlns:a16="http://schemas.microsoft.com/office/drawing/2014/main" id="{7D0E3D02-C1DA-D9D3-584F-D80580BBC048}"/>
                </a:ext>
              </a:extLst>
            </p:cNvPr>
            <p:cNvCxnSpPr>
              <a:cxnSpLocks/>
            </p:cNvCxnSpPr>
            <p:nvPr/>
          </p:nvCxnSpPr>
          <p:spPr>
            <a:xfrm>
              <a:off x="5884277" y="2867024"/>
              <a:ext cx="252002"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B386EA8-F475-1F76-9D1B-D9CCF300A422}"/>
                </a:ext>
              </a:extLst>
            </p:cNvPr>
            <p:cNvCxnSpPr>
              <a:cxnSpLocks/>
            </p:cNvCxnSpPr>
            <p:nvPr/>
          </p:nvCxnSpPr>
          <p:spPr>
            <a:xfrm flipV="1">
              <a:off x="5794123" y="2858276"/>
              <a:ext cx="100800" cy="194547"/>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35A5FC9-1CF8-8CED-DD68-A49B56147F14}"/>
                </a:ext>
              </a:extLst>
            </p:cNvPr>
            <p:cNvCxnSpPr>
              <a:cxnSpLocks/>
            </p:cNvCxnSpPr>
            <p:nvPr/>
          </p:nvCxnSpPr>
          <p:spPr>
            <a:xfrm flipH="1" flipV="1">
              <a:off x="6133257" y="2861708"/>
              <a:ext cx="100800" cy="194547"/>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23" name="直接连接符 59422">
              <a:extLst>
                <a:ext uri="{FF2B5EF4-FFF2-40B4-BE49-F238E27FC236}">
                  <a16:creationId xmlns:a16="http://schemas.microsoft.com/office/drawing/2014/main" id="{CAB60E81-CA48-023B-F43E-2A8D281E1FF9}"/>
                </a:ext>
              </a:extLst>
            </p:cNvPr>
            <p:cNvCxnSpPr>
              <a:cxnSpLocks/>
            </p:cNvCxnSpPr>
            <p:nvPr/>
          </p:nvCxnSpPr>
          <p:spPr>
            <a:xfrm>
              <a:off x="6228184" y="3058328"/>
              <a:ext cx="275529"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9439" name="组合 59438">
            <a:extLst>
              <a:ext uri="{FF2B5EF4-FFF2-40B4-BE49-F238E27FC236}">
                <a16:creationId xmlns:a16="http://schemas.microsoft.com/office/drawing/2014/main" id="{A2BC80B5-AA7F-2D10-4472-EF2BA00D9CD3}"/>
              </a:ext>
            </a:extLst>
          </p:cNvPr>
          <p:cNvGrpSpPr/>
          <p:nvPr/>
        </p:nvGrpSpPr>
        <p:grpSpPr>
          <a:xfrm>
            <a:off x="6498853" y="2860328"/>
            <a:ext cx="681424" cy="197979"/>
            <a:chOff x="6498853" y="2860328"/>
            <a:chExt cx="681424" cy="197979"/>
          </a:xfrm>
        </p:grpSpPr>
        <p:cxnSp>
          <p:nvCxnSpPr>
            <p:cNvPr id="59424" name="直接连接符 59423">
              <a:extLst>
                <a:ext uri="{FF2B5EF4-FFF2-40B4-BE49-F238E27FC236}">
                  <a16:creationId xmlns:a16="http://schemas.microsoft.com/office/drawing/2014/main" id="{A0B7ECEA-6A81-B607-2A55-1D24E79054C6}"/>
                </a:ext>
              </a:extLst>
            </p:cNvPr>
            <p:cNvCxnSpPr>
              <a:cxnSpLocks/>
            </p:cNvCxnSpPr>
            <p:nvPr/>
          </p:nvCxnSpPr>
          <p:spPr>
            <a:xfrm>
              <a:off x="6589007" y="2869076"/>
              <a:ext cx="252000"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25" name="直接连接符 59424">
              <a:extLst>
                <a:ext uri="{FF2B5EF4-FFF2-40B4-BE49-F238E27FC236}">
                  <a16:creationId xmlns:a16="http://schemas.microsoft.com/office/drawing/2014/main" id="{90386FA6-FD30-ED02-31B5-FF111C073E65}"/>
                </a:ext>
              </a:extLst>
            </p:cNvPr>
            <p:cNvCxnSpPr>
              <a:cxnSpLocks/>
            </p:cNvCxnSpPr>
            <p:nvPr/>
          </p:nvCxnSpPr>
          <p:spPr>
            <a:xfrm flipV="1">
              <a:off x="6498853" y="2860328"/>
              <a:ext cx="100800" cy="194547"/>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26" name="直接连接符 59425">
              <a:extLst>
                <a:ext uri="{FF2B5EF4-FFF2-40B4-BE49-F238E27FC236}">
                  <a16:creationId xmlns:a16="http://schemas.microsoft.com/office/drawing/2014/main" id="{636ADA76-2B4E-052E-B131-F2E404794C1A}"/>
                </a:ext>
              </a:extLst>
            </p:cNvPr>
            <p:cNvCxnSpPr>
              <a:cxnSpLocks/>
            </p:cNvCxnSpPr>
            <p:nvPr/>
          </p:nvCxnSpPr>
          <p:spPr>
            <a:xfrm flipH="1" flipV="1">
              <a:off x="6837984" y="2863760"/>
              <a:ext cx="100800" cy="194547"/>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28" name="直接连接符 59427">
              <a:extLst>
                <a:ext uri="{FF2B5EF4-FFF2-40B4-BE49-F238E27FC236}">
                  <a16:creationId xmlns:a16="http://schemas.microsoft.com/office/drawing/2014/main" id="{E90D8E48-3248-6004-179E-85FBA57A6B79}"/>
                </a:ext>
              </a:extLst>
            </p:cNvPr>
            <p:cNvCxnSpPr>
              <a:cxnSpLocks/>
            </p:cNvCxnSpPr>
            <p:nvPr/>
          </p:nvCxnSpPr>
          <p:spPr>
            <a:xfrm>
              <a:off x="6928276" y="3056252"/>
              <a:ext cx="252001"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9440" name="组合 59439">
            <a:extLst>
              <a:ext uri="{FF2B5EF4-FFF2-40B4-BE49-F238E27FC236}">
                <a16:creationId xmlns:a16="http://schemas.microsoft.com/office/drawing/2014/main" id="{3874415E-D1E4-B851-4735-94C257F2E620}"/>
              </a:ext>
            </a:extLst>
          </p:cNvPr>
          <p:cNvGrpSpPr/>
          <p:nvPr/>
        </p:nvGrpSpPr>
        <p:grpSpPr>
          <a:xfrm>
            <a:off x="7177680" y="2858252"/>
            <a:ext cx="806076" cy="200076"/>
            <a:chOff x="7177680" y="2858252"/>
            <a:chExt cx="806076" cy="200076"/>
          </a:xfrm>
        </p:grpSpPr>
        <p:cxnSp>
          <p:nvCxnSpPr>
            <p:cNvPr id="59429" name="直接连接符 59428">
              <a:extLst>
                <a:ext uri="{FF2B5EF4-FFF2-40B4-BE49-F238E27FC236}">
                  <a16:creationId xmlns:a16="http://schemas.microsoft.com/office/drawing/2014/main" id="{9EE1A41B-BA03-3847-2C00-51409611CB8B}"/>
                </a:ext>
              </a:extLst>
            </p:cNvPr>
            <p:cNvCxnSpPr>
              <a:cxnSpLocks/>
            </p:cNvCxnSpPr>
            <p:nvPr/>
          </p:nvCxnSpPr>
          <p:spPr>
            <a:xfrm>
              <a:off x="7267834" y="2867000"/>
              <a:ext cx="252001"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30" name="直接连接符 59429">
              <a:extLst>
                <a:ext uri="{FF2B5EF4-FFF2-40B4-BE49-F238E27FC236}">
                  <a16:creationId xmlns:a16="http://schemas.microsoft.com/office/drawing/2014/main" id="{A2072FEE-0094-3203-EF31-0C5AB949B35D}"/>
                </a:ext>
              </a:extLst>
            </p:cNvPr>
            <p:cNvCxnSpPr>
              <a:cxnSpLocks/>
            </p:cNvCxnSpPr>
            <p:nvPr/>
          </p:nvCxnSpPr>
          <p:spPr>
            <a:xfrm flipV="1">
              <a:off x="7177680" y="2858252"/>
              <a:ext cx="100800" cy="194547"/>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31" name="直接连接符 59430">
              <a:extLst>
                <a:ext uri="{FF2B5EF4-FFF2-40B4-BE49-F238E27FC236}">
                  <a16:creationId xmlns:a16="http://schemas.microsoft.com/office/drawing/2014/main" id="{51DAE7B3-565F-BC74-114A-C83F45104576}"/>
                </a:ext>
              </a:extLst>
            </p:cNvPr>
            <p:cNvCxnSpPr>
              <a:cxnSpLocks/>
            </p:cNvCxnSpPr>
            <p:nvPr/>
          </p:nvCxnSpPr>
          <p:spPr>
            <a:xfrm flipH="1" flipV="1">
              <a:off x="7511496" y="2861684"/>
              <a:ext cx="100800" cy="194547"/>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33" name="直接连接符 59432">
              <a:extLst>
                <a:ext uri="{FF2B5EF4-FFF2-40B4-BE49-F238E27FC236}">
                  <a16:creationId xmlns:a16="http://schemas.microsoft.com/office/drawing/2014/main" id="{EDB06B6B-818C-9215-36A9-E35471F3D438}"/>
                </a:ext>
              </a:extLst>
            </p:cNvPr>
            <p:cNvCxnSpPr>
              <a:cxnSpLocks/>
            </p:cNvCxnSpPr>
            <p:nvPr/>
          </p:nvCxnSpPr>
          <p:spPr>
            <a:xfrm>
              <a:off x="7612287" y="3058328"/>
              <a:ext cx="275529" cy="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435" name="直接连接符 59434">
              <a:extLst>
                <a:ext uri="{FF2B5EF4-FFF2-40B4-BE49-F238E27FC236}">
                  <a16:creationId xmlns:a16="http://schemas.microsoft.com/office/drawing/2014/main" id="{0F084FFD-7CF4-3803-BC05-4EF8EF28583D}"/>
                </a:ext>
              </a:extLst>
            </p:cNvPr>
            <p:cNvCxnSpPr>
              <a:cxnSpLocks/>
            </p:cNvCxnSpPr>
            <p:nvPr/>
          </p:nvCxnSpPr>
          <p:spPr>
            <a:xfrm flipV="1">
              <a:off x="7882956" y="2860328"/>
              <a:ext cx="100800" cy="194547"/>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438"/>
                                        </p:tgtEl>
                                        <p:attrNameLst>
                                          <p:attrName>style.visibility</p:attrName>
                                        </p:attrNameLst>
                                      </p:cBhvr>
                                      <p:to>
                                        <p:strVal val="visible"/>
                                      </p:to>
                                    </p:set>
                                    <p:animEffect transition="in" filter="wipe(left)">
                                      <p:cBhvr>
                                        <p:cTn id="11" dur="2000"/>
                                        <p:tgtEl>
                                          <p:spTgt spid="59438"/>
                                        </p:tgtEl>
                                      </p:cBhvr>
                                    </p:animEffect>
                                  </p:childTnLst>
                                </p:cTn>
                              </p:par>
                              <p:par>
                                <p:cTn id="12" presetID="22" presetClass="entr" presetSubtype="8"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left)">
                                      <p:cBhvr>
                                        <p:cTn id="14" dur="2000"/>
                                        <p:tgtEl>
                                          <p:spTgt spid="55"/>
                                        </p:tgtEl>
                                      </p:cBhvr>
                                    </p:animEffect>
                                  </p:childTnLst>
                                </p:cTn>
                              </p:par>
                            </p:childTnLst>
                          </p:cTn>
                        </p:par>
                        <p:par>
                          <p:cTn id="15" fill="hold">
                            <p:stCondLst>
                              <p:cond delay="2500"/>
                            </p:stCondLst>
                            <p:childTnLst>
                              <p:par>
                                <p:cTn id="16" presetID="22" presetClass="entr" presetSubtype="8" fill="hold" nodeType="afterEffect">
                                  <p:stCondLst>
                                    <p:cond delay="0"/>
                                  </p:stCondLst>
                                  <p:childTnLst>
                                    <p:set>
                                      <p:cBhvr>
                                        <p:cTn id="17" dur="1" fill="hold">
                                          <p:stCondLst>
                                            <p:cond delay="0"/>
                                          </p:stCondLst>
                                        </p:cTn>
                                        <p:tgtEl>
                                          <p:spTgt spid="59439"/>
                                        </p:tgtEl>
                                        <p:attrNameLst>
                                          <p:attrName>style.visibility</p:attrName>
                                        </p:attrNameLst>
                                      </p:cBhvr>
                                      <p:to>
                                        <p:strVal val="visible"/>
                                      </p:to>
                                    </p:set>
                                    <p:animEffect transition="in" filter="wipe(left)">
                                      <p:cBhvr>
                                        <p:cTn id="18" dur="2000"/>
                                        <p:tgtEl>
                                          <p:spTgt spid="59439"/>
                                        </p:tgtEl>
                                      </p:cBhvr>
                                    </p:animEffect>
                                  </p:childTnLst>
                                </p:cTn>
                              </p:par>
                              <p:par>
                                <p:cTn id="19" presetID="22" presetClass="entr" presetSubtype="8"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wipe(left)">
                                      <p:cBhvr>
                                        <p:cTn id="21" dur="2000"/>
                                        <p:tgtEl>
                                          <p:spTgt spid="58"/>
                                        </p:tgtEl>
                                      </p:cBhvr>
                                    </p:animEffect>
                                  </p:childTnLst>
                                </p:cTn>
                              </p:par>
                            </p:childTnLst>
                          </p:cTn>
                        </p:par>
                        <p:par>
                          <p:cTn id="22" fill="hold">
                            <p:stCondLst>
                              <p:cond delay="4500"/>
                            </p:stCondLst>
                            <p:childTnLst>
                              <p:par>
                                <p:cTn id="23" presetID="22" presetClass="entr" presetSubtype="8" fill="hold" nodeType="afterEffect">
                                  <p:stCondLst>
                                    <p:cond delay="0"/>
                                  </p:stCondLst>
                                  <p:childTnLst>
                                    <p:set>
                                      <p:cBhvr>
                                        <p:cTn id="24" dur="1" fill="hold">
                                          <p:stCondLst>
                                            <p:cond delay="0"/>
                                          </p:stCondLst>
                                        </p:cTn>
                                        <p:tgtEl>
                                          <p:spTgt spid="59440"/>
                                        </p:tgtEl>
                                        <p:attrNameLst>
                                          <p:attrName>style.visibility</p:attrName>
                                        </p:attrNameLst>
                                      </p:cBhvr>
                                      <p:to>
                                        <p:strVal val="visible"/>
                                      </p:to>
                                    </p:set>
                                    <p:animEffect transition="in" filter="wipe(left)">
                                      <p:cBhvr>
                                        <p:cTn id="25" dur="2000"/>
                                        <p:tgtEl>
                                          <p:spTgt spid="59440"/>
                                        </p:tgtEl>
                                      </p:cBhvr>
                                    </p:animEffect>
                                  </p:childTnLst>
                                </p:cTn>
                              </p:par>
                              <p:par>
                                <p:cTn id="26" presetID="22" presetClass="entr" presetSubtype="4"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59393"/>
                                        </p:tgtEl>
                                        <p:attrNameLst>
                                          <p:attrName>style.visibility</p:attrName>
                                        </p:attrNameLst>
                                      </p:cBhvr>
                                      <p:to>
                                        <p:strVal val="visible"/>
                                      </p:to>
                                    </p:set>
                                    <p:animEffect transition="in" filter="wipe(up)">
                                      <p:cBhvr>
                                        <p:cTn id="33" dur="1000"/>
                                        <p:tgtEl>
                                          <p:spTgt spid="59393"/>
                                        </p:tgtEl>
                                      </p:cBhvr>
                                    </p:animEffect>
                                  </p:childTnLst>
                                </p:cTn>
                              </p:par>
                            </p:childTnLst>
                          </p:cTn>
                        </p:par>
                        <p:par>
                          <p:cTn id="34" fill="hold">
                            <p:stCondLst>
                              <p:cond delay="1000"/>
                            </p:stCondLst>
                            <p:childTnLst>
                              <p:par>
                                <p:cTn id="35" presetID="22" presetClass="entr" presetSubtype="4" fill="hold" nodeType="afterEffect">
                                  <p:stCondLst>
                                    <p:cond delay="0"/>
                                  </p:stCondLst>
                                  <p:childTnLst>
                                    <p:set>
                                      <p:cBhvr>
                                        <p:cTn id="36" dur="1" fill="hold">
                                          <p:stCondLst>
                                            <p:cond delay="0"/>
                                          </p:stCondLst>
                                        </p:cTn>
                                        <p:tgtEl>
                                          <p:spTgt spid="59399"/>
                                        </p:tgtEl>
                                        <p:attrNameLst>
                                          <p:attrName>style.visibility</p:attrName>
                                        </p:attrNameLst>
                                      </p:cBhvr>
                                      <p:to>
                                        <p:strVal val="visible"/>
                                      </p:to>
                                    </p:set>
                                    <p:animEffect transition="in" filter="wipe(down)">
                                      <p:cBhvr>
                                        <p:cTn id="37" dur="1000"/>
                                        <p:tgtEl>
                                          <p:spTgt spid="5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856060" y="618518"/>
            <a:ext cx="7676380" cy="1080000"/>
          </a:xfrm>
        </p:spPr>
        <p:txBody>
          <a:bodyPr/>
          <a:lstStyle/>
          <a:p>
            <a:r>
              <a:rPr lang="en-US" altLang="zh-CN" dirty="0">
                <a:sym typeface="+mn-lt"/>
              </a:rPr>
              <a:t>② </a:t>
            </a:r>
            <a:r>
              <a:rPr lang="zh-CN" altLang="en-US" dirty="0">
                <a:sym typeface="+mn-lt"/>
              </a:rPr>
              <a:t>异步定时</a:t>
            </a:r>
          </a:p>
        </p:txBody>
      </p:sp>
      <p:sp>
        <p:nvSpPr>
          <p:cNvPr id="61444" name="Rectangle 3"/>
          <p:cNvSpPr>
            <a:spLocks noGrp="1" noChangeArrowheads="1"/>
          </p:cNvSpPr>
          <p:nvPr>
            <p:ph idx="1"/>
          </p:nvPr>
        </p:nvSpPr>
        <p:spPr>
          <a:xfrm>
            <a:off x="856060" y="1916832"/>
            <a:ext cx="7676380" cy="4176464"/>
          </a:xfrm>
        </p:spPr>
        <p:txBody>
          <a:bodyPr/>
          <a:lstStyle/>
          <a:p>
            <a:r>
              <a:rPr lang="zh-CN" altLang="en-US" dirty="0">
                <a:sym typeface="+mn-lt"/>
              </a:rPr>
              <a:t>建立在</a:t>
            </a:r>
            <a:r>
              <a:rPr lang="zh-CN" altLang="en-US" b="1" dirty="0">
                <a:sym typeface="+mn-lt"/>
              </a:rPr>
              <a:t>应答式</a:t>
            </a:r>
            <a:r>
              <a:rPr lang="zh-CN" altLang="en-US" dirty="0">
                <a:sym typeface="+mn-lt"/>
              </a:rPr>
              <a:t>或</a:t>
            </a:r>
            <a:r>
              <a:rPr lang="zh-CN" altLang="en-US" b="1" dirty="0">
                <a:sym typeface="+mn-lt"/>
              </a:rPr>
              <a:t>互锁机制</a:t>
            </a:r>
            <a:r>
              <a:rPr lang="zh-CN" altLang="en-US" dirty="0">
                <a:sym typeface="+mn-lt"/>
              </a:rPr>
              <a:t>基础上</a:t>
            </a:r>
            <a:endParaRPr lang="en-US" altLang="zh-CN" dirty="0">
              <a:sym typeface="+mn-lt"/>
            </a:endParaRPr>
          </a:p>
          <a:p>
            <a:pPr lvl="1"/>
            <a:r>
              <a:rPr lang="zh-CN" altLang="en-US" dirty="0">
                <a:sym typeface="+mn-lt"/>
              </a:rPr>
              <a:t>后一事件出现在总线上的时刻取决于前一事件的出现</a:t>
            </a:r>
            <a:endParaRPr lang="en-US" altLang="zh-CN" dirty="0">
              <a:sym typeface="+mn-lt"/>
            </a:endParaRPr>
          </a:p>
          <a:p>
            <a:pPr lvl="1"/>
            <a:r>
              <a:rPr lang="zh-CN" altLang="en-US" dirty="0">
                <a:sym typeface="+mn-lt"/>
              </a:rPr>
              <a:t>不需要统一的公共时钟信号</a:t>
            </a:r>
            <a:endParaRPr lang="en-US" altLang="zh-CN" dirty="0">
              <a:sym typeface="+mn-lt"/>
            </a:endParaRPr>
          </a:p>
          <a:p>
            <a:r>
              <a:rPr lang="zh-CN" altLang="en-US" dirty="0">
                <a:sym typeface="+mn-lt"/>
              </a:rPr>
              <a:t>总线周期的长度是可变的</a:t>
            </a:r>
          </a:p>
        </p:txBody>
      </p:sp>
      <p:sp>
        <p:nvSpPr>
          <p:cNvPr id="2" name="页脚占位符 1">
            <a:extLst>
              <a:ext uri="{FF2B5EF4-FFF2-40B4-BE49-F238E27FC236}">
                <a16:creationId xmlns:a16="http://schemas.microsoft.com/office/drawing/2014/main" id="{0FEA97DE-7F5C-8E1F-23FB-EC8F33609746}"/>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B9CD4713-65A6-4926-237D-28978EC48CF6}"/>
              </a:ext>
            </a:extLst>
          </p:cNvPr>
          <p:cNvSpPr>
            <a:spLocks noGrp="1"/>
          </p:cNvSpPr>
          <p:nvPr>
            <p:ph type="sldNum" sz="quarter" idx="11"/>
          </p:nvPr>
        </p:nvSpPr>
        <p:spPr/>
        <p:txBody>
          <a:bodyPr/>
          <a:lstStyle/>
          <a:p>
            <a:pPr>
              <a:defRPr/>
            </a:pPr>
            <a:fld id="{168FAD51-4924-4E26-8EE5-0F0F7972BA28}"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1C135-083F-424D-07A9-033B2F2BF05A}"/>
              </a:ext>
            </a:extLst>
          </p:cNvPr>
          <p:cNvSpPr>
            <a:spLocks noGrp="1"/>
          </p:cNvSpPr>
          <p:nvPr>
            <p:ph type="ctrTitle"/>
          </p:nvPr>
        </p:nvSpPr>
        <p:spPr/>
        <p:txBody>
          <a:bodyPr>
            <a:normAutofit/>
          </a:bodyPr>
          <a:lstStyle/>
          <a:p>
            <a:r>
              <a:rPr lang="en-US" altLang="zh-CN" sz="4000" dirty="0"/>
              <a:t>6.5 PCI</a:t>
            </a:r>
            <a:r>
              <a:rPr lang="zh-CN" altLang="en-US" sz="4000" dirty="0"/>
              <a:t>总线和</a:t>
            </a:r>
            <a:r>
              <a:rPr lang="en-US" altLang="zh-CN" sz="4000" dirty="0"/>
              <a:t>PCIe</a:t>
            </a:r>
            <a:r>
              <a:rPr lang="zh-CN" altLang="en-US" sz="4000" dirty="0"/>
              <a:t>总线</a:t>
            </a:r>
          </a:p>
        </p:txBody>
      </p:sp>
      <p:sp>
        <p:nvSpPr>
          <p:cNvPr id="3" name="副标题 2">
            <a:extLst>
              <a:ext uri="{FF2B5EF4-FFF2-40B4-BE49-F238E27FC236}">
                <a16:creationId xmlns:a16="http://schemas.microsoft.com/office/drawing/2014/main" id="{58BB7674-4E0F-ED9D-FA8C-4AFE0D1A245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110531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7788E-8BDF-788A-EFCD-857BE29335FD}"/>
              </a:ext>
            </a:extLst>
          </p:cNvPr>
          <p:cNvSpPr>
            <a:spLocks noGrp="1"/>
          </p:cNvSpPr>
          <p:nvPr>
            <p:ph type="title"/>
          </p:nvPr>
        </p:nvSpPr>
        <p:spPr/>
        <p:txBody>
          <a:bodyPr/>
          <a:lstStyle/>
          <a:p>
            <a:r>
              <a:rPr lang="en-US" altLang="zh-CN" dirty="0">
                <a:sym typeface="+mn-lt"/>
              </a:rPr>
              <a:t>PCI</a:t>
            </a:r>
            <a:r>
              <a:rPr lang="zh-CN" altLang="en-US" dirty="0">
                <a:sym typeface="+mn-lt"/>
              </a:rPr>
              <a:t>总线</a:t>
            </a:r>
            <a:endParaRPr lang="zh-CN" altLang="en-US" dirty="0"/>
          </a:p>
        </p:txBody>
      </p:sp>
      <p:sp>
        <p:nvSpPr>
          <p:cNvPr id="3" name="文本占位符 2">
            <a:extLst>
              <a:ext uri="{FF2B5EF4-FFF2-40B4-BE49-F238E27FC236}">
                <a16:creationId xmlns:a16="http://schemas.microsoft.com/office/drawing/2014/main" id="{A9560C01-7791-496E-4A50-ED1176C54630}"/>
              </a:ext>
            </a:extLst>
          </p:cNvPr>
          <p:cNvSpPr>
            <a:spLocks noGrp="1"/>
          </p:cNvSpPr>
          <p:nvPr>
            <p:ph type="body" idx="1"/>
          </p:nvPr>
        </p:nvSpPr>
        <p:spPr/>
        <p:txBody>
          <a:bodyPr/>
          <a:lstStyle/>
          <a:p>
            <a:r>
              <a:rPr lang="en-US" altLang="zh-CN" b="1" cap="none" dirty="0">
                <a:latin typeface="Times New Roman" panose="02020603050405020304" pitchFamily="18" charset="0"/>
                <a:cs typeface="Times New Roman" panose="02020603050405020304" pitchFamily="18" charset="0"/>
                <a:sym typeface="+mn-lt"/>
              </a:rPr>
              <a:t>Peripheral Component Interconnect</a:t>
            </a:r>
            <a:endParaRPr lang="zh-CN" altLang="en-US"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759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BF1E15FB-8C84-FEAE-6FD8-BA395CB38AEA}"/>
              </a:ext>
            </a:extLst>
          </p:cNvPr>
          <p:cNvSpPr>
            <a:spLocks noGrp="1"/>
          </p:cNvSpPr>
          <p:nvPr>
            <p:ph type="title"/>
          </p:nvPr>
        </p:nvSpPr>
        <p:spPr/>
        <p:txBody>
          <a:bodyPr>
            <a:normAutofit/>
          </a:bodyPr>
          <a:lstStyle/>
          <a:p>
            <a:r>
              <a:rPr lang="en-US" altLang="zh-CN" sz="2800" dirty="0"/>
              <a:t>PCI</a:t>
            </a:r>
            <a:r>
              <a:rPr lang="zh-CN" altLang="en-US" sz="2800" dirty="0"/>
              <a:t>总线</a:t>
            </a:r>
          </a:p>
        </p:txBody>
      </p:sp>
      <p:graphicFrame>
        <p:nvGraphicFramePr>
          <p:cNvPr id="7" name="内容占位符 6">
            <a:extLst>
              <a:ext uri="{FF2B5EF4-FFF2-40B4-BE49-F238E27FC236}">
                <a16:creationId xmlns:a16="http://schemas.microsoft.com/office/drawing/2014/main" id="{89702178-7235-DB6C-5F16-47C2FD325602}"/>
              </a:ext>
            </a:extLst>
          </p:cNvPr>
          <p:cNvGraphicFramePr>
            <a:graphicFrameLocks noGrp="1"/>
          </p:cNvGraphicFramePr>
          <p:nvPr>
            <p:ph sz="half" idx="1"/>
            <p:extLst>
              <p:ext uri="{D42A27DB-BD31-4B8C-83A1-F6EECF244321}">
                <p14:modId xmlns:p14="http://schemas.microsoft.com/office/powerpoint/2010/main" val="533860887"/>
              </p:ext>
            </p:extLst>
          </p:nvPr>
        </p:nvGraphicFramePr>
        <p:xfrm>
          <a:off x="855663" y="1700213"/>
          <a:ext cx="3659187" cy="4090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022">
            <a:extLst>
              <a:ext uri="{FF2B5EF4-FFF2-40B4-BE49-F238E27FC236}">
                <a16:creationId xmlns:a16="http://schemas.microsoft.com/office/drawing/2014/main" id="{5240968B-B4AC-1D1F-2ECE-18B0C434BEC9}"/>
              </a:ext>
            </a:extLst>
          </p:cNvPr>
          <p:cNvPicPr>
            <a:picLocks noGrp="1" noChangeAspect="1" noChangeArrowheads="1"/>
          </p:cNvPicPr>
          <p:nvPr>
            <p:ph sz="half" idx="2"/>
          </p:nvPr>
        </p:nvPicPr>
        <p:blipFill>
          <a:blip r:embed="rId8">
            <a:extLst>
              <a:ext uri="{28A0092B-C50C-407E-A947-70E740481C1C}">
                <a14:useLocalDpi xmlns:a14="http://schemas.microsoft.com/office/drawing/2010/main" val="0"/>
              </a:ext>
            </a:extLst>
          </a:blip>
          <a:stretch>
            <a:fillRect/>
          </a:stretch>
        </p:blipFill>
        <p:spPr bwMode="auto">
          <a:xfrm>
            <a:off x="4629150" y="2287871"/>
            <a:ext cx="3656013" cy="291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页脚占位符 2">
            <a:extLst>
              <a:ext uri="{FF2B5EF4-FFF2-40B4-BE49-F238E27FC236}">
                <a16:creationId xmlns:a16="http://schemas.microsoft.com/office/drawing/2014/main" id="{5AC6CBA0-C37A-3A8C-C61A-E6553728376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3CE4EEBA-0228-C306-467E-496D6066CFB7}"/>
              </a:ext>
            </a:extLst>
          </p:cNvPr>
          <p:cNvSpPr>
            <a:spLocks noGrp="1"/>
          </p:cNvSpPr>
          <p:nvPr>
            <p:ph type="sldNum" sz="quarter" idx="11"/>
          </p:nvPr>
        </p:nvSpPr>
        <p:spPr/>
        <p:txBody>
          <a:bodyPr/>
          <a:lstStyle/>
          <a:p>
            <a:pPr>
              <a:defRPr/>
            </a:pPr>
            <a:fld id="{168FAD51-4924-4E26-8EE5-0F0F7972BA28}"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BF1E15FB-8C84-FEAE-6FD8-BA395CB38AEA}"/>
              </a:ext>
            </a:extLst>
          </p:cNvPr>
          <p:cNvSpPr>
            <a:spLocks noGrp="1"/>
          </p:cNvSpPr>
          <p:nvPr>
            <p:ph type="title"/>
          </p:nvPr>
        </p:nvSpPr>
        <p:spPr/>
        <p:txBody>
          <a:bodyPr>
            <a:normAutofit/>
          </a:bodyPr>
          <a:lstStyle/>
          <a:p>
            <a:r>
              <a:rPr lang="en-US" altLang="zh-CN" sz="2800" dirty="0"/>
              <a:t>HOST</a:t>
            </a:r>
            <a:r>
              <a:rPr lang="zh-CN" altLang="en-US" sz="2800" dirty="0"/>
              <a:t>总线</a:t>
            </a:r>
          </a:p>
        </p:txBody>
      </p:sp>
      <p:graphicFrame>
        <p:nvGraphicFramePr>
          <p:cNvPr id="7" name="内容占位符 6">
            <a:extLst>
              <a:ext uri="{FF2B5EF4-FFF2-40B4-BE49-F238E27FC236}">
                <a16:creationId xmlns:a16="http://schemas.microsoft.com/office/drawing/2014/main" id="{89702178-7235-DB6C-5F16-47C2FD325602}"/>
              </a:ext>
            </a:extLst>
          </p:cNvPr>
          <p:cNvGraphicFramePr>
            <a:graphicFrameLocks noGrp="1"/>
          </p:cNvGraphicFramePr>
          <p:nvPr>
            <p:ph sz="half" idx="1"/>
            <p:extLst>
              <p:ext uri="{D42A27DB-BD31-4B8C-83A1-F6EECF244321}">
                <p14:modId xmlns:p14="http://schemas.microsoft.com/office/powerpoint/2010/main" val="3498789965"/>
              </p:ext>
            </p:extLst>
          </p:nvPr>
        </p:nvGraphicFramePr>
        <p:xfrm>
          <a:off x="855663" y="1700213"/>
          <a:ext cx="3659187" cy="4090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页脚占位符 2">
            <a:extLst>
              <a:ext uri="{FF2B5EF4-FFF2-40B4-BE49-F238E27FC236}">
                <a16:creationId xmlns:a16="http://schemas.microsoft.com/office/drawing/2014/main" id="{5AC6CBA0-C37A-3A8C-C61A-E6553728376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3CE4EEBA-0228-C306-467E-496D6066CFB7}"/>
              </a:ext>
            </a:extLst>
          </p:cNvPr>
          <p:cNvSpPr>
            <a:spLocks noGrp="1"/>
          </p:cNvSpPr>
          <p:nvPr>
            <p:ph type="sldNum" sz="quarter" idx="11"/>
          </p:nvPr>
        </p:nvSpPr>
        <p:spPr/>
        <p:txBody>
          <a:bodyPr/>
          <a:lstStyle/>
          <a:p>
            <a:pPr>
              <a:defRPr/>
            </a:pPr>
            <a:fld id="{168FAD51-4924-4E26-8EE5-0F0F7972BA28}" type="slidenum">
              <a:rPr lang="en-US" smtClean="0"/>
              <a:pPr>
                <a:defRPr/>
              </a:pPr>
              <a:t>49</a:t>
            </a:fld>
            <a:endParaRPr lang="en-US" dirty="0"/>
          </a:p>
        </p:txBody>
      </p:sp>
      <p:graphicFrame>
        <p:nvGraphicFramePr>
          <p:cNvPr id="5" name="内容占位符 6">
            <a:extLst>
              <a:ext uri="{FF2B5EF4-FFF2-40B4-BE49-F238E27FC236}">
                <a16:creationId xmlns:a16="http://schemas.microsoft.com/office/drawing/2014/main" id="{CDD98315-E8A7-1CB6-55F5-D288785E4DF6}"/>
              </a:ext>
            </a:extLst>
          </p:cNvPr>
          <p:cNvGraphicFramePr>
            <a:graphicFrameLocks noGrp="1"/>
          </p:cNvGraphicFramePr>
          <p:nvPr>
            <p:ph sz="half" idx="2"/>
            <p:extLst>
              <p:ext uri="{D42A27DB-BD31-4B8C-83A1-F6EECF244321}">
                <p14:modId xmlns:p14="http://schemas.microsoft.com/office/powerpoint/2010/main" val="2435094997"/>
              </p:ext>
            </p:extLst>
          </p:nvPr>
        </p:nvGraphicFramePr>
        <p:xfrm>
          <a:off x="4629150" y="1700213"/>
          <a:ext cx="3656013" cy="180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9839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56060" y="618518"/>
            <a:ext cx="7676380" cy="1080000"/>
          </a:xfrm>
        </p:spPr>
        <p:txBody>
          <a:bodyPr/>
          <a:lstStyle/>
          <a:p>
            <a:r>
              <a:rPr lang="zh-CN" altLang="en-US" dirty="0">
                <a:sym typeface="+mn-lt"/>
              </a:rPr>
              <a:t>单处理器系统的总线分类</a:t>
            </a:r>
          </a:p>
        </p:txBody>
      </p:sp>
      <p:graphicFrame>
        <p:nvGraphicFramePr>
          <p:cNvPr id="4" name="内容占位符 3">
            <a:extLst>
              <a:ext uri="{FF2B5EF4-FFF2-40B4-BE49-F238E27FC236}">
                <a16:creationId xmlns:a16="http://schemas.microsoft.com/office/drawing/2014/main" id="{E69A705A-F354-C14A-B345-3FC1E3B24347}"/>
              </a:ext>
            </a:extLst>
          </p:cNvPr>
          <p:cNvGraphicFramePr>
            <a:graphicFrameLocks noGrp="1"/>
          </p:cNvGraphicFramePr>
          <p:nvPr>
            <p:ph idx="1"/>
            <p:extLst>
              <p:ext uri="{D42A27DB-BD31-4B8C-83A1-F6EECF244321}">
                <p14:modId xmlns:p14="http://schemas.microsoft.com/office/powerpoint/2010/main" val="1204801903"/>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页脚占位符 1">
            <a:extLst>
              <a:ext uri="{FF2B5EF4-FFF2-40B4-BE49-F238E27FC236}">
                <a16:creationId xmlns:a16="http://schemas.microsoft.com/office/drawing/2014/main" id="{08148C05-3903-CDB6-1F96-4C6E0C5FB2E2}"/>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6AF8B308-07EB-E3D8-DFD4-81D49657E405}"/>
              </a:ext>
            </a:extLst>
          </p:cNvPr>
          <p:cNvSpPr>
            <a:spLocks noGrp="1"/>
          </p:cNvSpPr>
          <p:nvPr>
            <p:ph type="sldNum" sz="quarter" idx="11"/>
          </p:nvPr>
        </p:nvSpPr>
        <p:spPr/>
        <p:txBody>
          <a:bodyPr/>
          <a:lstStyle/>
          <a:p>
            <a:pPr>
              <a:defRPr/>
            </a:pPr>
            <a:fld id="{168FAD51-4924-4E26-8EE5-0F0F7972BA28}" type="slidenum">
              <a:rPr lang="en-US" smtClean="0"/>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856060" y="618518"/>
            <a:ext cx="7676380" cy="1080000"/>
          </a:xfrm>
        </p:spPr>
        <p:txBody>
          <a:bodyPr/>
          <a:lstStyle/>
          <a:p>
            <a:r>
              <a:rPr lang="zh-CN" altLang="en-US" dirty="0">
                <a:sym typeface="+mn-lt"/>
              </a:rPr>
              <a:t>基于</a:t>
            </a:r>
            <a:r>
              <a:rPr lang="en-US" altLang="zh-CN" dirty="0">
                <a:sym typeface="+mn-lt"/>
              </a:rPr>
              <a:t>PCI</a:t>
            </a:r>
            <a:r>
              <a:rPr lang="zh-CN" altLang="en-US" dirty="0">
                <a:sym typeface="+mn-lt"/>
              </a:rPr>
              <a:t>总线计算机结构</a:t>
            </a:r>
          </a:p>
        </p:txBody>
      </p:sp>
      <p:sp>
        <p:nvSpPr>
          <p:cNvPr id="78852" name="Rectangle 4"/>
          <p:cNvSpPr>
            <a:spLocks noChangeArrowheads="1"/>
          </p:cNvSpPr>
          <p:nvPr/>
        </p:nvSpPr>
        <p:spPr bwMode="auto">
          <a:xfrm>
            <a:off x="1690688" y="1825625"/>
            <a:ext cx="990600" cy="533400"/>
          </a:xfrm>
          <a:prstGeom prst="rect">
            <a:avLst/>
          </a:prstGeom>
          <a:solidFill>
            <a:srgbClr val="C00000"/>
          </a:solidFill>
          <a:ln w="9525">
            <a:solidFill>
              <a:schemeClr val="tx1"/>
            </a:solidFill>
            <a:miter lim="800000"/>
            <a:headEnd/>
            <a:tailEnd/>
          </a:ln>
        </p:spPr>
        <p:txBody>
          <a:bodyPr wrap="none" anchor="ctr"/>
          <a:lstStyle/>
          <a:p>
            <a:pPr algn="ctr"/>
            <a:r>
              <a:rPr kumimoji="1" lang="zh-CN" altLang="en-US" sz="1400" b="1"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处理器</a:t>
            </a:r>
          </a:p>
        </p:txBody>
      </p:sp>
      <p:sp>
        <p:nvSpPr>
          <p:cNvPr id="78853" name="Rectangle 5"/>
          <p:cNvSpPr>
            <a:spLocks noChangeArrowheads="1"/>
          </p:cNvSpPr>
          <p:nvPr/>
        </p:nvSpPr>
        <p:spPr bwMode="auto">
          <a:xfrm>
            <a:off x="3138488" y="1825625"/>
            <a:ext cx="990600" cy="533400"/>
          </a:xfrm>
          <a:prstGeom prst="rect">
            <a:avLst/>
          </a:prstGeom>
          <a:solidFill>
            <a:srgbClr val="C00000"/>
          </a:solidFill>
          <a:ln w="9525">
            <a:solidFill>
              <a:schemeClr val="tx1"/>
            </a:solidFill>
            <a:miter lim="800000"/>
            <a:headEnd/>
            <a:tailEnd/>
          </a:ln>
        </p:spPr>
        <p:txBody>
          <a:bodyPr wrap="none" anchor="ctr"/>
          <a:lstStyle/>
          <a:p>
            <a:pPr algn="ctr"/>
            <a:r>
              <a:rPr kumimoji="1" lang="zh-CN" altLang="en-US" sz="1400" b="1">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处理器</a:t>
            </a:r>
          </a:p>
        </p:txBody>
      </p:sp>
      <p:sp>
        <p:nvSpPr>
          <p:cNvPr id="78854" name="Rectangle 6"/>
          <p:cNvSpPr>
            <a:spLocks noChangeArrowheads="1"/>
          </p:cNvSpPr>
          <p:nvPr/>
        </p:nvSpPr>
        <p:spPr bwMode="auto">
          <a:xfrm>
            <a:off x="4738688" y="1825625"/>
            <a:ext cx="990600" cy="533400"/>
          </a:xfrm>
          <a:prstGeom prst="rect">
            <a:avLst/>
          </a:prstGeom>
          <a:solidFill>
            <a:srgbClr val="00B050"/>
          </a:solidFill>
          <a:ln w="9525">
            <a:solidFill>
              <a:schemeClr val="tx1"/>
            </a:solidFill>
            <a:miter lim="800000"/>
            <a:headEnd/>
            <a:tailEnd/>
          </a:ln>
        </p:spPr>
        <p:txBody>
          <a:bodyPr wrap="none" anchor="ctr"/>
          <a:lstStyle/>
          <a:p>
            <a:pPr algn="ctr"/>
            <a:r>
              <a:rPr kumimoji="1" lang="zh-CN" altLang="en-US" sz="1400" b="1"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主存</a:t>
            </a:r>
          </a:p>
          <a:p>
            <a:pPr algn="ctr"/>
            <a:r>
              <a:rPr kumimoji="1" lang="zh-CN" altLang="en-US" sz="1400" b="1"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控制器</a:t>
            </a:r>
          </a:p>
        </p:txBody>
      </p:sp>
      <p:sp>
        <p:nvSpPr>
          <p:cNvPr id="78855" name="Rectangle 7"/>
          <p:cNvSpPr>
            <a:spLocks noChangeArrowheads="1"/>
          </p:cNvSpPr>
          <p:nvPr/>
        </p:nvSpPr>
        <p:spPr bwMode="auto">
          <a:xfrm>
            <a:off x="6338888" y="1825625"/>
            <a:ext cx="990600" cy="533400"/>
          </a:xfrm>
          <a:prstGeom prst="rect">
            <a:avLst/>
          </a:prstGeom>
          <a:solidFill>
            <a:schemeClr val="accent6">
              <a:lumMod val="75000"/>
            </a:schemeClr>
          </a:solidFill>
          <a:ln w="9525">
            <a:solidFill>
              <a:schemeClr val="tx1"/>
            </a:solidFill>
            <a:miter lim="800000"/>
            <a:headEnd/>
            <a:tailEnd/>
          </a:ln>
        </p:spPr>
        <p:txBody>
          <a:bodyPr wrap="none" anchor="ctr"/>
          <a:lstStyle/>
          <a:p>
            <a:pPr algn="ctr"/>
            <a:r>
              <a:rPr kumimoji="1" lang="zh-CN" altLang="en-US" sz="1400" b="1"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主存</a:t>
            </a:r>
          </a:p>
        </p:txBody>
      </p:sp>
      <p:sp>
        <p:nvSpPr>
          <p:cNvPr id="78856" name="Rectangle 8"/>
          <p:cNvSpPr>
            <a:spLocks noChangeArrowheads="1"/>
          </p:cNvSpPr>
          <p:nvPr/>
        </p:nvSpPr>
        <p:spPr bwMode="auto">
          <a:xfrm>
            <a:off x="1538288" y="3044825"/>
            <a:ext cx="914400" cy="5334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1400" dirty="0">
                <a:ea typeface="楷体" panose="02010609060101010101" pitchFamily="49" charset="-122"/>
                <a:cs typeface="Times New Roman" panose="02020603050405020304" pitchFamily="18" charset="0"/>
                <a:sym typeface="+mn-lt"/>
              </a:rPr>
              <a:t>PCI</a:t>
            </a:r>
            <a:r>
              <a:rPr kumimoji="1" lang="zh-CN" altLang="en-US" sz="1400" dirty="0">
                <a:ea typeface="楷体" panose="02010609060101010101" pitchFamily="49" charset="-122"/>
                <a:cs typeface="Times New Roman" panose="02020603050405020304" pitchFamily="18" charset="0"/>
                <a:sym typeface="+mn-lt"/>
              </a:rPr>
              <a:t>设备</a:t>
            </a:r>
          </a:p>
        </p:txBody>
      </p:sp>
      <p:sp>
        <p:nvSpPr>
          <p:cNvPr id="78858" name="Rectangle 10"/>
          <p:cNvSpPr>
            <a:spLocks noChangeArrowheads="1"/>
          </p:cNvSpPr>
          <p:nvPr/>
        </p:nvSpPr>
        <p:spPr bwMode="auto">
          <a:xfrm>
            <a:off x="4052888" y="3121025"/>
            <a:ext cx="990600" cy="381000"/>
          </a:xfrm>
          <a:prstGeom prst="flowChartPredefinedProcess">
            <a:avLst/>
          </a:prstGeom>
          <a:solidFill>
            <a:srgbClr val="FFCC00"/>
          </a:solidFill>
          <a:ln w="9525">
            <a:solidFill>
              <a:schemeClr val="accent2">
                <a:lumMod val="75000"/>
              </a:schemeClr>
            </a:solidFill>
            <a:miter lim="800000"/>
            <a:headEnd/>
            <a:tailEnd/>
          </a:ln>
        </p:spPr>
        <p:txBody>
          <a:bodyPr wrap="none" anchor="ctr"/>
          <a:lstStyle/>
          <a:p>
            <a:pPr algn="ctr"/>
            <a:r>
              <a:rPr kumimoji="1" lang="en-US" altLang="zh-CN" sz="1400" b="1" dirty="0">
                <a:solidFill>
                  <a:schemeClr val="bg1">
                    <a:lumMod val="95000"/>
                    <a:lumOff val="5000"/>
                  </a:schemeClr>
                </a:solidFill>
                <a:ea typeface="楷体" panose="02010609060101010101" pitchFamily="49" charset="-122"/>
                <a:cs typeface="Times New Roman" panose="02020603050405020304" pitchFamily="18" charset="0"/>
                <a:sym typeface="+mn-lt"/>
              </a:rPr>
              <a:t>HOST</a:t>
            </a:r>
            <a:r>
              <a:rPr kumimoji="1" lang="zh-CN" altLang="en-US" sz="1400" b="1" dirty="0">
                <a:solidFill>
                  <a:schemeClr val="bg1">
                    <a:lumMod val="95000"/>
                    <a:lumOff val="5000"/>
                  </a:schemeClr>
                </a:solidFill>
                <a:ea typeface="楷体" panose="02010609060101010101" pitchFamily="49" charset="-122"/>
                <a:cs typeface="Times New Roman" panose="02020603050405020304" pitchFamily="18" charset="0"/>
                <a:sym typeface="+mn-lt"/>
              </a:rPr>
              <a:t>桥</a:t>
            </a:r>
          </a:p>
        </p:txBody>
      </p:sp>
      <p:sp>
        <p:nvSpPr>
          <p:cNvPr id="78859" name="Rectangle 11"/>
          <p:cNvSpPr>
            <a:spLocks noChangeArrowheads="1"/>
          </p:cNvSpPr>
          <p:nvPr/>
        </p:nvSpPr>
        <p:spPr bwMode="auto">
          <a:xfrm>
            <a:off x="5500688" y="3044825"/>
            <a:ext cx="2286000" cy="533400"/>
          </a:xfrm>
          <a:prstGeom prst="rect">
            <a:avLst/>
          </a:prstGeom>
          <a:solidFill>
            <a:schemeClr val="bg1"/>
          </a:solidFill>
          <a:ln w="9525">
            <a:solidFill>
              <a:schemeClr val="tx1"/>
            </a:solidFill>
            <a:miter lim="800000"/>
            <a:headEnd/>
            <a:tailEnd/>
          </a:ln>
        </p:spPr>
        <p:txBody>
          <a:bodyPr wrap="none" anchor="ctr"/>
          <a:lstStyle/>
          <a:p>
            <a:pPr algn="ctr"/>
            <a:r>
              <a:rPr kumimoji="1" lang="zh-CN" altLang="en-US" sz="1400" dirty="0">
                <a:ea typeface="楷体" panose="02010609060101010101" pitchFamily="49" charset="-122"/>
                <a:cs typeface="Times New Roman" panose="02020603050405020304" pitchFamily="18" charset="0"/>
                <a:sym typeface="+mn-lt"/>
              </a:rPr>
              <a:t>主设备    目标设备</a:t>
            </a:r>
          </a:p>
        </p:txBody>
      </p:sp>
      <p:sp>
        <p:nvSpPr>
          <p:cNvPr id="78860" name="Rectangle 12"/>
          <p:cNvSpPr>
            <a:spLocks noChangeArrowheads="1"/>
          </p:cNvSpPr>
          <p:nvPr/>
        </p:nvSpPr>
        <p:spPr bwMode="auto">
          <a:xfrm>
            <a:off x="1691680" y="4264025"/>
            <a:ext cx="2268000" cy="381000"/>
          </a:xfrm>
          <a:prstGeom prst="flowChartPredefinedProcess">
            <a:avLst/>
          </a:prstGeom>
          <a:solidFill>
            <a:srgbClr val="99CC00"/>
          </a:solidFill>
          <a:ln w="9525">
            <a:solidFill>
              <a:schemeClr val="accent1">
                <a:lumMod val="50000"/>
              </a:schemeClr>
            </a:solidFill>
            <a:miter lim="800000"/>
            <a:headEnd/>
            <a:tailEnd/>
          </a:ln>
        </p:spPr>
        <p:txBody>
          <a:bodyPr wrap="none" anchor="ctr"/>
          <a:lstStyle/>
          <a:p>
            <a:pPr algn="ctr"/>
            <a:r>
              <a:rPr kumimoji="1" lang="en-US" altLang="zh-CN" sz="1400" b="1" dirty="0">
                <a:solidFill>
                  <a:schemeClr val="bg1">
                    <a:lumMod val="95000"/>
                    <a:lumOff val="5000"/>
                  </a:schemeClr>
                </a:solidFill>
                <a:ea typeface="楷体" panose="02010609060101010101" pitchFamily="49" charset="-122"/>
                <a:cs typeface="Times New Roman" panose="02020603050405020304" pitchFamily="18" charset="0"/>
                <a:sym typeface="+mn-lt"/>
              </a:rPr>
              <a:t>PCI/LAGACY</a:t>
            </a:r>
            <a:r>
              <a:rPr kumimoji="1" lang="zh-CN" altLang="en-US" sz="1400" b="1" dirty="0">
                <a:solidFill>
                  <a:schemeClr val="bg1">
                    <a:lumMod val="95000"/>
                    <a:lumOff val="5000"/>
                  </a:schemeClr>
                </a:solidFill>
                <a:ea typeface="楷体" panose="02010609060101010101" pitchFamily="49" charset="-122"/>
                <a:cs typeface="Times New Roman" panose="02020603050405020304" pitchFamily="18" charset="0"/>
                <a:sym typeface="+mn-lt"/>
              </a:rPr>
              <a:t>总线桥</a:t>
            </a:r>
          </a:p>
        </p:txBody>
      </p:sp>
      <p:sp>
        <p:nvSpPr>
          <p:cNvPr id="78861" name="Rectangle 13"/>
          <p:cNvSpPr>
            <a:spLocks noChangeArrowheads="1"/>
          </p:cNvSpPr>
          <p:nvPr/>
        </p:nvSpPr>
        <p:spPr bwMode="auto">
          <a:xfrm>
            <a:off x="4892080" y="4264025"/>
            <a:ext cx="2268000" cy="381000"/>
          </a:xfrm>
          <a:prstGeom prst="flowChartPredefinedProcess">
            <a:avLst/>
          </a:prstGeom>
          <a:solidFill>
            <a:srgbClr val="99CC00"/>
          </a:solidFill>
          <a:ln w="9525">
            <a:solidFill>
              <a:schemeClr val="accent1">
                <a:lumMod val="50000"/>
              </a:schemeClr>
            </a:solidFill>
            <a:miter lim="800000"/>
            <a:headEnd/>
            <a:tailEnd/>
          </a:ln>
        </p:spPr>
        <p:txBody>
          <a:bodyPr wrap="none" anchor="ctr"/>
          <a:lstStyle/>
          <a:p>
            <a:pPr algn="ctr"/>
            <a:r>
              <a:rPr kumimoji="1" lang="en-US" altLang="zh-CN" sz="1400" b="1" dirty="0">
                <a:solidFill>
                  <a:schemeClr val="bg1">
                    <a:lumMod val="95000"/>
                    <a:lumOff val="5000"/>
                  </a:schemeClr>
                </a:solidFill>
                <a:ea typeface="楷体" panose="02010609060101010101" pitchFamily="49" charset="-122"/>
                <a:cs typeface="Times New Roman" panose="02020603050405020304" pitchFamily="18" charset="0"/>
                <a:sym typeface="+mn-lt"/>
              </a:rPr>
              <a:t>PCI/PCI</a:t>
            </a:r>
            <a:r>
              <a:rPr kumimoji="1" lang="zh-CN" altLang="en-US" sz="1400" b="1" dirty="0">
                <a:solidFill>
                  <a:schemeClr val="bg1">
                    <a:lumMod val="95000"/>
                    <a:lumOff val="5000"/>
                  </a:schemeClr>
                </a:solidFill>
                <a:ea typeface="楷体" panose="02010609060101010101" pitchFamily="49" charset="-122"/>
                <a:cs typeface="Times New Roman" panose="02020603050405020304" pitchFamily="18" charset="0"/>
                <a:sym typeface="+mn-lt"/>
              </a:rPr>
              <a:t>桥</a:t>
            </a:r>
          </a:p>
        </p:txBody>
      </p:sp>
      <p:sp>
        <p:nvSpPr>
          <p:cNvPr id="78862" name="Rectangle 14"/>
          <p:cNvSpPr>
            <a:spLocks noChangeArrowheads="1"/>
          </p:cNvSpPr>
          <p:nvPr/>
        </p:nvSpPr>
        <p:spPr bwMode="auto">
          <a:xfrm>
            <a:off x="1309688" y="5483225"/>
            <a:ext cx="914400" cy="533400"/>
          </a:xfrm>
          <a:prstGeom prst="rect">
            <a:avLst/>
          </a:prstGeom>
          <a:solidFill>
            <a:schemeClr val="bg1">
              <a:lumMod val="50000"/>
              <a:lumOff val="50000"/>
            </a:schemeClr>
          </a:solidFill>
          <a:ln w="9525">
            <a:solidFill>
              <a:schemeClr val="tx1"/>
            </a:solidFill>
            <a:miter lim="800000"/>
            <a:headEnd/>
            <a:tailEnd/>
          </a:ln>
        </p:spPr>
        <p:txBody>
          <a:bodyPr wrap="none" anchor="ctr"/>
          <a:lstStyle/>
          <a:p>
            <a:pPr algn="ctr"/>
            <a:r>
              <a:rPr kumimoji="1" lang="en-US" altLang="zh-CN" sz="1400" b="1"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LAGACY</a:t>
            </a:r>
          </a:p>
          <a:p>
            <a:pPr algn="ctr"/>
            <a:r>
              <a:rPr kumimoji="1" lang="zh-CN" altLang="en-US" sz="1400" b="1">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设备</a:t>
            </a:r>
          </a:p>
        </p:txBody>
      </p:sp>
      <p:sp>
        <p:nvSpPr>
          <p:cNvPr id="78863" name="Rectangle 15"/>
          <p:cNvSpPr>
            <a:spLocks noChangeArrowheads="1"/>
          </p:cNvSpPr>
          <p:nvPr/>
        </p:nvSpPr>
        <p:spPr bwMode="auto">
          <a:xfrm>
            <a:off x="2528888" y="5483225"/>
            <a:ext cx="914400" cy="533400"/>
          </a:xfrm>
          <a:prstGeom prst="rect">
            <a:avLst/>
          </a:prstGeom>
          <a:solidFill>
            <a:schemeClr val="bg1">
              <a:lumMod val="50000"/>
              <a:lumOff val="50000"/>
            </a:schemeClr>
          </a:solidFill>
          <a:ln w="9525">
            <a:solidFill>
              <a:schemeClr val="tx1"/>
            </a:solidFill>
            <a:miter lim="800000"/>
            <a:headEnd/>
            <a:tailEnd/>
          </a:ln>
        </p:spPr>
        <p:txBody>
          <a:bodyPr wrap="none" anchor="ctr"/>
          <a:lstStyle/>
          <a:p>
            <a:pPr algn="ctr"/>
            <a:r>
              <a:rPr kumimoji="1" lang="en-US" altLang="zh-CN" sz="1400" b="1"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LAGACY</a:t>
            </a:r>
          </a:p>
          <a:p>
            <a:pPr algn="ctr"/>
            <a:r>
              <a:rPr kumimoji="1" lang="zh-CN" altLang="en-US" sz="1400" b="1" dirty="0">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sym typeface="+mn-lt"/>
              </a:rPr>
              <a:t>设备</a:t>
            </a:r>
          </a:p>
        </p:txBody>
      </p:sp>
      <p:sp>
        <p:nvSpPr>
          <p:cNvPr id="78864" name="Rectangle 16"/>
          <p:cNvSpPr>
            <a:spLocks noChangeArrowheads="1"/>
          </p:cNvSpPr>
          <p:nvPr/>
        </p:nvSpPr>
        <p:spPr bwMode="auto">
          <a:xfrm>
            <a:off x="5119688" y="5559425"/>
            <a:ext cx="914400" cy="5334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1400" dirty="0">
                <a:ea typeface="楷体" panose="02010609060101010101" pitchFamily="49" charset="-122"/>
                <a:cs typeface="Times New Roman" panose="02020603050405020304" pitchFamily="18" charset="0"/>
                <a:sym typeface="+mn-lt"/>
              </a:rPr>
              <a:t>PCI</a:t>
            </a:r>
            <a:r>
              <a:rPr kumimoji="1" lang="zh-CN" altLang="en-US" sz="1400">
                <a:ea typeface="楷体" panose="02010609060101010101" pitchFamily="49" charset="-122"/>
                <a:cs typeface="Times New Roman" panose="02020603050405020304" pitchFamily="18" charset="0"/>
                <a:sym typeface="+mn-lt"/>
              </a:rPr>
              <a:t>设备</a:t>
            </a:r>
          </a:p>
        </p:txBody>
      </p:sp>
      <p:sp>
        <p:nvSpPr>
          <p:cNvPr id="78865" name="Rectangle 17"/>
          <p:cNvSpPr>
            <a:spLocks noChangeArrowheads="1"/>
          </p:cNvSpPr>
          <p:nvPr/>
        </p:nvSpPr>
        <p:spPr bwMode="auto">
          <a:xfrm>
            <a:off x="6491288" y="5559425"/>
            <a:ext cx="914400" cy="5334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1400" dirty="0">
                <a:ea typeface="楷体" panose="02010609060101010101" pitchFamily="49" charset="-122"/>
                <a:cs typeface="Times New Roman" panose="02020603050405020304" pitchFamily="18" charset="0"/>
                <a:sym typeface="+mn-lt"/>
              </a:rPr>
              <a:t>PCI</a:t>
            </a:r>
            <a:r>
              <a:rPr kumimoji="1" lang="zh-CN" altLang="en-US" sz="1400">
                <a:ea typeface="楷体" panose="02010609060101010101" pitchFamily="49" charset="-122"/>
                <a:cs typeface="Times New Roman" panose="02020603050405020304" pitchFamily="18" charset="0"/>
                <a:sym typeface="+mn-lt"/>
              </a:rPr>
              <a:t>设备</a:t>
            </a:r>
          </a:p>
        </p:txBody>
      </p:sp>
      <p:sp>
        <p:nvSpPr>
          <p:cNvPr id="78870" name="Line 22"/>
          <p:cNvSpPr>
            <a:spLocks noChangeShapeType="1"/>
          </p:cNvSpPr>
          <p:nvPr/>
        </p:nvSpPr>
        <p:spPr bwMode="auto">
          <a:xfrm>
            <a:off x="2147888" y="2359025"/>
            <a:ext cx="0" cy="3048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71" name="Line 23"/>
          <p:cNvSpPr>
            <a:spLocks noChangeShapeType="1"/>
          </p:cNvSpPr>
          <p:nvPr/>
        </p:nvSpPr>
        <p:spPr bwMode="auto">
          <a:xfrm>
            <a:off x="3595688" y="2359025"/>
            <a:ext cx="0" cy="3048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72" name="Line 24"/>
          <p:cNvSpPr>
            <a:spLocks noChangeShapeType="1"/>
          </p:cNvSpPr>
          <p:nvPr/>
        </p:nvSpPr>
        <p:spPr bwMode="auto">
          <a:xfrm>
            <a:off x="5119688" y="2359025"/>
            <a:ext cx="0" cy="3048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73" name="Line 25"/>
          <p:cNvSpPr>
            <a:spLocks noChangeShapeType="1"/>
          </p:cNvSpPr>
          <p:nvPr/>
        </p:nvSpPr>
        <p:spPr bwMode="auto">
          <a:xfrm>
            <a:off x="1995488" y="3578225"/>
            <a:ext cx="0" cy="3048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74" name="Line 26"/>
          <p:cNvSpPr>
            <a:spLocks noChangeShapeType="1"/>
          </p:cNvSpPr>
          <p:nvPr/>
        </p:nvSpPr>
        <p:spPr bwMode="auto">
          <a:xfrm>
            <a:off x="3290888" y="3578225"/>
            <a:ext cx="0" cy="3048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75" name="Line 27"/>
          <p:cNvSpPr>
            <a:spLocks noChangeShapeType="1"/>
          </p:cNvSpPr>
          <p:nvPr/>
        </p:nvSpPr>
        <p:spPr bwMode="auto">
          <a:xfrm>
            <a:off x="4586288" y="3502025"/>
            <a:ext cx="0" cy="3810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76" name="Line 28"/>
          <p:cNvSpPr>
            <a:spLocks noChangeShapeType="1"/>
          </p:cNvSpPr>
          <p:nvPr/>
        </p:nvSpPr>
        <p:spPr bwMode="auto">
          <a:xfrm>
            <a:off x="6719888" y="3578225"/>
            <a:ext cx="0" cy="3048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77" name="Line 29"/>
          <p:cNvSpPr>
            <a:spLocks noChangeShapeType="1"/>
          </p:cNvSpPr>
          <p:nvPr/>
        </p:nvSpPr>
        <p:spPr bwMode="auto">
          <a:xfrm>
            <a:off x="2833688" y="3883025"/>
            <a:ext cx="0" cy="3810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78" name="Line 30"/>
          <p:cNvSpPr>
            <a:spLocks noChangeShapeType="1"/>
          </p:cNvSpPr>
          <p:nvPr/>
        </p:nvSpPr>
        <p:spPr bwMode="auto">
          <a:xfrm>
            <a:off x="2833688" y="4645025"/>
            <a:ext cx="0" cy="3810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79" name="Line 31"/>
          <p:cNvSpPr>
            <a:spLocks noChangeShapeType="1"/>
          </p:cNvSpPr>
          <p:nvPr/>
        </p:nvSpPr>
        <p:spPr bwMode="auto">
          <a:xfrm>
            <a:off x="6034088" y="3883025"/>
            <a:ext cx="0" cy="3810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80" name="Line 32"/>
          <p:cNvSpPr>
            <a:spLocks noChangeShapeType="1"/>
          </p:cNvSpPr>
          <p:nvPr/>
        </p:nvSpPr>
        <p:spPr bwMode="auto">
          <a:xfrm>
            <a:off x="6034088" y="4645025"/>
            <a:ext cx="0" cy="3810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81" name="Line 33"/>
          <p:cNvSpPr>
            <a:spLocks noChangeShapeType="1"/>
          </p:cNvSpPr>
          <p:nvPr/>
        </p:nvSpPr>
        <p:spPr bwMode="auto">
          <a:xfrm>
            <a:off x="1843088" y="5026025"/>
            <a:ext cx="0" cy="4572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82" name="Line 34"/>
          <p:cNvSpPr>
            <a:spLocks noChangeShapeType="1"/>
          </p:cNvSpPr>
          <p:nvPr/>
        </p:nvSpPr>
        <p:spPr bwMode="auto">
          <a:xfrm>
            <a:off x="3214688" y="5026025"/>
            <a:ext cx="0" cy="4572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83" name="Line 35"/>
          <p:cNvSpPr>
            <a:spLocks noChangeShapeType="1"/>
          </p:cNvSpPr>
          <p:nvPr/>
        </p:nvSpPr>
        <p:spPr bwMode="auto">
          <a:xfrm>
            <a:off x="5576888" y="5026025"/>
            <a:ext cx="0" cy="5334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84" name="Line 36"/>
          <p:cNvSpPr>
            <a:spLocks noChangeShapeType="1"/>
          </p:cNvSpPr>
          <p:nvPr/>
        </p:nvSpPr>
        <p:spPr bwMode="auto">
          <a:xfrm>
            <a:off x="7024688" y="5026025"/>
            <a:ext cx="0" cy="5334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85" name="Line 37"/>
          <p:cNvSpPr>
            <a:spLocks noChangeShapeType="1"/>
          </p:cNvSpPr>
          <p:nvPr/>
        </p:nvSpPr>
        <p:spPr bwMode="auto">
          <a:xfrm>
            <a:off x="4586288" y="2663825"/>
            <a:ext cx="0" cy="457200"/>
          </a:xfrm>
          <a:prstGeom prst="line">
            <a:avLst/>
          </a:prstGeom>
          <a:noFill/>
          <a:ln w="9525">
            <a:solidFill>
              <a:schemeClr val="bg1">
                <a:lumMod val="95000"/>
                <a:lumOff val="5000"/>
              </a:schemeClr>
            </a:solidFill>
            <a:round/>
            <a:headEnd/>
            <a:tailEn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87" name="Text Box 39"/>
          <p:cNvSpPr txBox="1">
            <a:spLocks noChangeArrowheads="1"/>
          </p:cNvSpPr>
          <p:nvPr/>
        </p:nvSpPr>
        <p:spPr bwMode="auto">
          <a:xfrm>
            <a:off x="5637213" y="2320925"/>
            <a:ext cx="10422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4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HOST</a:t>
            </a:r>
            <a:r>
              <a:rPr kumimoji="1" lang="zh-CN" altLang="en-US" sz="14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总线</a:t>
            </a:r>
          </a:p>
        </p:txBody>
      </p:sp>
      <p:sp>
        <p:nvSpPr>
          <p:cNvPr id="78888" name="Text Box 40"/>
          <p:cNvSpPr txBox="1">
            <a:spLocks noChangeArrowheads="1"/>
          </p:cNvSpPr>
          <p:nvPr/>
        </p:nvSpPr>
        <p:spPr bwMode="auto">
          <a:xfrm>
            <a:off x="3503613" y="3921125"/>
            <a:ext cx="8531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4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PCI</a:t>
            </a:r>
            <a:r>
              <a:rPr kumimoji="1" lang="zh-CN" altLang="en-US" sz="14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总线</a:t>
            </a:r>
          </a:p>
        </p:txBody>
      </p:sp>
      <p:sp>
        <p:nvSpPr>
          <p:cNvPr id="78889" name="Text Box 41"/>
          <p:cNvSpPr txBox="1">
            <a:spLocks noChangeArrowheads="1"/>
          </p:cNvSpPr>
          <p:nvPr/>
        </p:nvSpPr>
        <p:spPr bwMode="auto">
          <a:xfrm>
            <a:off x="5865813" y="5064125"/>
            <a:ext cx="8531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4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PCI</a:t>
            </a:r>
            <a:r>
              <a:rPr kumimoji="1" lang="zh-CN" altLang="en-US" sz="1400" b="1" dirty="0">
                <a:solidFill>
                  <a:schemeClr val="bg1">
                    <a:lumMod val="95000"/>
                    <a:lumOff val="5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总线</a:t>
            </a:r>
          </a:p>
        </p:txBody>
      </p:sp>
      <p:sp>
        <p:nvSpPr>
          <p:cNvPr id="78890" name="Text Box 42"/>
          <p:cNvSpPr txBox="1">
            <a:spLocks noChangeArrowheads="1"/>
          </p:cNvSpPr>
          <p:nvPr/>
        </p:nvSpPr>
        <p:spPr bwMode="auto">
          <a:xfrm>
            <a:off x="1919288" y="5026025"/>
            <a:ext cx="1814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1400" dirty="0">
                <a:solidFill>
                  <a:schemeClr val="bg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LAGACY</a:t>
            </a:r>
            <a:r>
              <a:rPr kumimoji="1" lang="zh-CN" altLang="en-US" sz="1400" dirty="0">
                <a:solidFill>
                  <a:schemeClr val="bg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总线 </a:t>
            </a:r>
            <a:r>
              <a:rPr kumimoji="1" lang="en-US" altLang="zh-CN" sz="1400" dirty="0">
                <a:solidFill>
                  <a:schemeClr val="bg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a:t>
            </a:r>
            <a:r>
              <a:rPr kumimoji="1" lang="zh-CN" altLang="en-US" sz="1400" dirty="0">
                <a:solidFill>
                  <a:schemeClr val="bg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遗留</a:t>
            </a:r>
            <a:r>
              <a:rPr kumimoji="1" lang="en-US" altLang="zh-CN" sz="1400" dirty="0">
                <a:solidFill>
                  <a:schemeClr val="bg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a:t>
            </a:r>
          </a:p>
          <a:p>
            <a:pPr eaLnBrk="1" hangingPunct="1"/>
            <a:r>
              <a:rPr lang="en-US" altLang="zh-CN" sz="1400" dirty="0">
                <a:solidFill>
                  <a:schemeClr val="bg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sym typeface="+mn-lt"/>
              </a:rPr>
              <a:t>ISA,EISA,MCA,…</a:t>
            </a:r>
            <a:endParaRPr kumimoji="1" lang="zh-CN" altLang="en-US" sz="1400" dirty="0">
              <a:solidFill>
                <a:schemeClr val="bg1">
                  <a:lumMod val="50000"/>
                  <a:lumOff val="50000"/>
                </a:schemeClr>
              </a:solidFill>
              <a:latin typeface="Times New Roman" panose="02020603050405020304" pitchFamily="18" charset="0"/>
              <a:ea typeface="楷体" panose="02010609060101010101" pitchFamily="49" charset="-122"/>
              <a:cs typeface="Times New Roman" panose="02020603050405020304" pitchFamily="18" charset="0"/>
              <a:sym typeface="+mn-lt"/>
            </a:endParaRPr>
          </a:p>
        </p:txBody>
      </p:sp>
      <p:sp>
        <p:nvSpPr>
          <p:cNvPr id="2" name="页脚占位符 1">
            <a:extLst>
              <a:ext uri="{FF2B5EF4-FFF2-40B4-BE49-F238E27FC236}">
                <a16:creationId xmlns:a16="http://schemas.microsoft.com/office/drawing/2014/main" id="{902B8788-DABF-7638-0BB1-B030B0A3196A}"/>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DF400F11-C61A-8EAC-B888-583DD5B136C2}"/>
              </a:ext>
            </a:extLst>
          </p:cNvPr>
          <p:cNvSpPr>
            <a:spLocks noGrp="1"/>
          </p:cNvSpPr>
          <p:nvPr>
            <p:ph type="sldNum" sz="quarter" idx="11"/>
          </p:nvPr>
        </p:nvSpPr>
        <p:spPr/>
        <p:txBody>
          <a:bodyPr/>
          <a:lstStyle/>
          <a:p>
            <a:pPr>
              <a:defRPr/>
            </a:pPr>
            <a:fld id="{168FAD51-4924-4E26-8EE5-0F0F7972BA28}" type="slidenum">
              <a:rPr lang="en-US" smtClean="0"/>
              <a:pPr>
                <a:defRPr/>
              </a:pPr>
              <a:t>50</a:t>
            </a:fld>
            <a:endParaRPr lang="en-US" dirty="0"/>
          </a:p>
        </p:txBody>
      </p:sp>
      <p:sp>
        <p:nvSpPr>
          <p:cNvPr id="78866" name="Line 18"/>
          <p:cNvSpPr>
            <a:spLocks noChangeShapeType="1"/>
          </p:cNvSpPr>
          <p:nvPr/>
        </p:nvSpPr>
        <p:spPr bwMode="auto">
          <a:xfrm>
            <a:off x="1231776" y="2663825"/>
            <a:ext cx="6912000" cy="0"/>
          </a:xfrm>
          <a:prstGeom prst="line">
            <a:avLst/>
          </a:prstGeom>
          <a:noFill/>
          <a:ln w="76200">
            <a:solidFill>
              <a:srgbClr val="7030A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400">
              <a:ea typeface="楷体" panose="02010609060101010101" pitchFamily="49" charset="-122"/>
              <a:cs typeface="Times New Roman" panose="02020603050405020304" pitchFamily="18" charset="0"/>
              <a:sym typeface="+mn-lt"/>
            </a:endParaRPr>
          </a:p>
        </p:txBody>
      </p:sp>
      <p:sp>
        <p:nvSpPr>
          <p:cNvPr id="78867" name="Line 19"/>
          <p:cNvSpPr>
            <a:spLocks noChangeShapeType="1"/>
          </p:cNvSpPr>
          <p:nvPr/>
        </p:nvSpPr>
        <p:spPr bwMode="auto">
          <a:xfrm>
            <a:off x="1231776" y="3883025"/>
            <a:ext cx="6912000" cy="0"/>
          </a:xfrm>
          <a:prstGeom prst="line">
            <a:avLst/>
          </a:prstGeom>
          <a:noFill/>
          <a:ln w="762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400">
              <a:ea typeface="楷体" panose="02010609060101010101" pitchFamily="49" charset="-122"/>
              <a:cs typeface="Times New Roman" panose="02020603050405020304" pitchFamily="18" charset="0"/>
              <a:sym typeface="+mn-lt"/>
            </a:endParaRPr>
          </a:p>
        </p:txBody>
      </p:sp>
      <p:sp>
        <p:nvSpPr>
          <p:cNvPr id="78868" name="Line 20"/>
          <p:cNvSpPr>
            <a:spLocks noChangeShapeType="1"/>
          </p:cNvSpPr>
          <p:nvPr/>
        </p:nvSpPr>
        <p:spPr bwMode="auto">
          <a:xfrm>
            <a:off x="1231776" y="5026025"/>
            <a:ext cx="3124200" cy="0"/>
          </a:xfrm>
          <a:prstGeom prst="line">
            <a:avLst/>
          </a:prstGeom>
          <a:noFill/>
          <a:ln w="76200">
            <a:solidFill>
              <a:schemeClr val="accent4"/>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400">
              <a:solidFill>
                <a:schemeClr val="bg1">
                  <a:lumMod val="95000"/>
                  <a:lumOff val="5000"/>
                </a:schemeClr>
              </a:solidFill>
              <a:ea typeface="楷体" panose="02010609060101010101" pitchFamily="49" charset="-122"/>
              <a:cs typeface="Times New Roman" panose="02020603050405020304" pitchFamily="18" charset="0"/>
              <a:sym typeface="+mn-lt"/>
            </a:endParaRPr>
          </a:p>
        </p:txBody>
      </p:sp>
      <p:sp>
        <p:nvSpPr>
          <p:cNvPr id="78869" name="Line 21"/>
          <p:cNvSpPr>
            <a:spLocks noChangeShapeType="1"/>
          </p:cNvSpPr>
          <p:nvPr/>
        </p:nvSpPr>
        <p:spPr bwMode="auto">
          <a:xfrm>
            <a:off x="5019576" y="5026025"/>
            <a:ext cx="3124200" cy="0"/>
          </a:xfrm>
          <a:prstGeom prst="line">
            <a:avLst/>
          </a:prstGeom>
          <a:noFill/>
          <a:ln w="762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sz="1400">
              <a:ea typeface="楷体" panose="02010609060101010101" pitchFamily="49" charset="-122"/>
              <a:cs typeface="Times New Roman" panose="02020603050405020304" pitchFamily="18" charset="0"/>
              <a:sym typeface="+mn-lt"/>
            </a:endParaRPr>
          </a:p>
        </p:txBody>
      </p:sp>
      <p:sp>
        <p:nvSpPr>
          <p:cNvPr id="3" name="Rectangle 8">
            <a:extLst>
              <a:ext uri="{FF2B5EF4-FFF2-40B4-BE49-F238E27FC236}">
                <a16:creationId xmlns:a16="http://schemas.microsoft.com/office/drawing/2014/main" id="{19C1DBDF-D37C-A0B7-7C77-20EE91E5CD1F}"/>
              </a:ext>
            </a:extLst>
          </p:cNvPr>
          <p:cNvSpPr>
            <a:spLocks noChangeArrowheads="1"/>
          </p:cNvSpPr>
          <p:nvPr/>
        </p:nvSpPr>
        <p:spPr bwMode="auto">
          <a:xfrm>
            <a:off x="2843808" y="3044825"/>
            <a:ext cx="914400" cy="533400"/>
          </a:xfrm>
          <a:prstGeom prst="rect">
            <a:avLst/>
          </a:prstGeom>
          <a:solidFill>
            <a:schemeClr val="bg1"/>
          </a:solidFill>
          <a:ln w="9525">
            <a:solidFill>
              <a:schemeClr val="tx1"/>
            </a:solidFill>
            <a:miter lim="800000"/>
            <a:headEnd/>
            <a:tailEnd/>
          </a:ln>
        </p:spPr>
        <p:txBody>
          <a:bodyPr wrap="none" anchor="ctr"/>
          <a:lstStyle/>
          <a:p>
            <a:pPr algn="ctr"/>
            <a:r>
              <a:rPr kumimoji="1" lang="en-US" altLang="zh-CN" sz="1400" dirty="0">
                <a:ea typeface="楷体" panose="02010609060101010101" pitchFamily="49" charset="-122"/>
                <a:cs typeface="Times New Roman" panose="02020603050405020304" pitchFamily="18" charset="0"/>
                <a:sym typeface="+mn-lt"/>
              </a:rPr>
              <a:t>PCI</a:t>
            </a:r>
            <a:r>
              <a:rPr kumimoji="1" lang="zh-CN" altLang="en-US" sz="1400" dirty="0">
                <a:ea typeface="楷体" panose="02010609060101010101" pitchFamily="49" charset="-122"/>
                <a:cs typeface="Times New Roman" panose="02020603050405020304" pitchFamily="18" charset="0"/>
                <a:sym typeface="+mn-lt"/>
              </a:rPr>
              <a:t>设备</a:t>
            </a:r>
          </a:p>
        </p:txBody>
      </p:sp>
      <p:cxnSp>
        <p:nvCxnSpPr>
          <p:cNvPr id="7" name="直接连接符 6">
            <a:extLst>
              <a:ext uri="{FF2B5EF4-FFF2-40B4-BE49-F238E27FC236}">
                <a16:creationId xmlns:a16="http://schemas.microsoft.com/office/drawing/2014/main" id="{10951C70-D2BB-A575-ACCF-0B059C7DEA1F}"/>
              </a:ext>
            </a:extLst>
          </p:cNvPr>
          <p:cNvCxnSpPr>
            <a:cxnSpLocks/>
            <a:stCxn id="78854" idx="3"/>
            <a:endCxn id="78855" idx="1"/>
          </p:cNvCxnSpPr>
          <p:nvPr/>
        </p:nvCxnSpPr>
        <p:spPr>
          <a:xfrm>
            <a:off x="5729288" y="2092325"/>
            <a:ext cx="609600" cy="0"/>
          </a:xfrm>
          <a:prstGeom prst="line">
            <a:avLst/>
          </a:prstGeom>
          <a:ln>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EE10B-5CD2-4CA4-96B8-41C450D3864C}"/>
              </a:ext>
            </a:extLst>
          </p:cNvPr>
          <p:cNvSpPr>
            <a:spLocks noGrp="1"/>
          </p:cNvSpPr>
          <p:nvPr>
            <p:ph type="title"/>
          </p:nvPr>
        </p:nvSpPr>
        <p:spPr/>
        <p:txBody>
          <a:bodyPr/>
          <a:lstStyle/>
          <a:p>
            <a:r>
              <a:rPr lang="zh-CN" altLang="en-US" dirty="0"/>
              <a:t>现代计算机中的多总线结构</a:t>
            </a:r>
          </a:p>
        </p:txBody>
      </p:sp>
      <p:pic>
        <p:nvPicPr>
          <p:cNvPr id="10" name="内容占位符 9">
            <a:extLst>
              <a:ext uri="{FF2B5EF4-FFF2-40B4-BE49-F238E27FC236}">
                <a16:creationId xmlns:a16="http://schemas.microsoft.com/office/drawing/2014/main" id="{56FC42BA-9547-48A0-B97A-248F94BBA93A}"/>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55663" y="1847037"/>
            <a:ext cx="3659187" cy="3797339"/>
          </a:xfrm>
        </p:spPr>
      </p:pic>
      <p:sp>
        <p:nvSpPr>
          <p:cNvPr id="7" name="内容占位符 6">
            <a:extLst>
              <a:ext uri="{FF2B5EF4-FFF2-40B4-BE49-F238E27FC236}">
                <a16:creationId xmlns:a16="http://schemas.microsoft.com/office/drawing/2014/main" id="{9E017FAE-F845-D4B0-2BE6-E79C16A6D185}"/>
              </a:ext>
            </a:extLst>
          </p:cNvPr>
          <p:cNvSpPr>
            <a:spLocks noGrp="1"/>
          </p:cNvSpPr>
          <p:nvPr>
            <p:ph sz="half" idx="2"/>
          </p:nvPr>
        </p:nvSpPr>
        <p:spPr/>
        <p:txBody>
          <a:bodyPr/>
          <a:lstStyle/>
          <a:p>
            <a:r>
              <a:rPr lang="en-US" altLang="zh-CN" sz="1800" dirty="0"/>
              <a:t>PCIe</a:t>
            </a:r>
            <a:r>
              <a:rPr lang="zh-CN" altLang="en-US" sz="1800" dirty="0"/>
              <a:t>总线：连接</a:t>
            </a:r>
            <a:r>
              <a:rPr lang="en-US" altLang="zh-CN" sz="1800" dirty="0"/>
              <a:t>GPU</a:t>
            </a:r>
            <a:r>
              <a:rPr lang="zh-CN" altLang="en-US" sz="1800" dirty="0"/>
              <a:t>、显示器、网卡、硬盘等其他高速</a:t>
            </a:r>
            <a:r>
              <a:rPr lang="en-US" altLang="zh-CN" sz="1800" dirty="0"/>
              <a:t>IO</a:t>
            </a:r>
            <a:r>
              <a:rPr lang="zh-CN" altLang="en-US" sz="1800" dirty="0"/>
              <a:t>设备</a:t>
            </a:r>
            <a:endParaRPr lang="en-US" altLang="zh-CN" sz="1800" dirty="0"/>
          </a:p>
          <a:p>
            <a:r>
              <a:rPr lang="en-US" altLang="zh-CN" sz="1800" dirty="0"/>
              <a:t>SATA</a:t>
            </a:r>
            <a:r>
              <a:rPr lang="zh-CN" altLang="en-US" sz="1800" dirty="0"/>
              <a:t>总线：用于与</a:t>
            </a:r>
            <a:r>
              <a:rPr lang="en-US" altLang="zh-CN" sz="1800" dirty="0"/>
              <a:t>SATA</a:t>
            </a:r>
            <a:r>
              <a:rPr lang="zh-CN" altLang="en-US" sz="1800" dirty="0"/>
              <a:t>硬盘和光驱</a:t>
            </a:r>
            <a:endParaRPr lang="en-US" altLang="zh-CN" sz="1800" dirty="0"/>
          </a:p>
          <a:p>
            <a:r>
              <a:rPr lang="en-US" altLang="zh-CN" sz="1800" dirty="0"/>
              <a:t>USB</a:t>
            </a:r>
            <a:r>
              <a:rPr lang="zh-CN" altLang="en-US" sz="1800" dirty="0"/>
              <a:t>总线：通用串行总线</a:t>
            </a:r>
          </a:p>
        </p:txBody>
      </p:sp>
      <p:sp>
        <p:nvSpPr>
          <p:cNvPr id="3" name="页脚占位符 2">
            <a:extLst>
              <a:ext uri="{FF2B5EF4-FFF2-40B4-BE49-F238E27FC236}">
                <a16:creationId xmlns:a16="http://schemas.microsoft.com/office/drawing/2014/main" id="{13B55670-1A61-583A-F597-F947AF9F0E81}"/>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DEA77245-B200-0416-74CD-349A9DF5F2B1}"/>
              </a:ext>
            </a:extLst>
          </p:cNvPr>
          <p:cNvSpPr>
            <a:spLocks noGrp="1"/>
          </p:cNvSpPr>
          <p:nvPr>
            <p:ph type="sldNum" sz="quarter" idx="11"/>
          </p:nvPr>
        </p:nvSpPr>
        <p:spPr/>
        <p:txBody>
          <a:bodyPr/>
          <a:lstStyle/>
          <a:p>
            <a:pPr>
              <a:defRPr/>
            </a:pPr>
            <a:fld id="{168FAD51-4924-4E26-8EE5-0F0F7972BA28}" type="slidenum">
              <a:rPr lang="en-US" smtClean="0"/>
              <a:pPr>
                <a:defRPr/>
              </a:pPr>
              <a:t>51</a:t>
            </a:fld>
            <a:endParaRPr lang="en-US" dirty="0"/>
          </a:p>
        </p:txBody>
      </p:sp>
    </p:spTree>
    <p:extLst>
      <p:ext uri="{BB962C8B-B14F-4D97-AF65-F5344CB8AC3E}">
        <p14:creationId xmlns:p14="http://schemas.microsoft.com/office/powerpoint/2010/main" val="3570612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856060" y="618518"/>
            <a:ext cx="7676380" cy="1080000"/>
          </a:xfrm>
        </p:spPr>
        <p:txBody>
          <a:bodyPr/>
          <a:lstStyle/>
          <a:p>
            <a:r>
              <a:rPr lang="en-US" altLang="zh-CN" dirty="0">
                <a:sym typeface="+mn-lt"/>
              </a:rPr>
              <a:t>PCI</a:t>
            </a:r>
            <a:r>
              <a:rPr lang="zh-CN" altLang="en-US" dirty="0">
                <a:sym typeface="+mn-lt"/>
              </a:rPr>
              <a:t>总线特点</a:t>
            </a:r>
          </a:p>
        </p:txBody>
      </p:sp>
      <p:graphicFrame>
        <p:nvGraphicFramePr>
          <p:cNvPr id="4" name="内容占位符 3">
            <a:extLst>
              <a:ext uri="{FF2B5EF4-FFF2-40B4-BE49-F238E27FC236}">
                <a16:creationId xmlns:a16="http://schemas.microsoft.com/office/drawing/2014/main" id="{301EA6DD-B9C9-5702-A954-40251EAB9EC9}"/>
              </a:ext>
            </a:extLst>
          </p:cNvPr>
          <p:cNvGraphicFramePr>
            <a:graphicFrameLocks noGrp="1"/>
          </p:cNvGraphicFramePr>
          <p:nvPr>
            <p:ph idx="1"/>
            <p:extLst>
              <p:ext uri="{D42A27DB-BD31-4B8C-83A1-F6EECF244321}">
                <p14:modId xmlns:p14="http://schemas.microsoft.com/office/powerpoint/2010/main" val="2735242244"/>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页脚占位符 1">
            <a:extLst>
              <a:ext uri="{FF2B5EF4-FFF2-40B4-BE49-F238E27FC236}">
                <a16:creationId xmlns:a16="http://schemas.microsoft.com/office/drawing/2014/main" id="{8FEEE739-1762-8A13-9885-490885C1D276}"/>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3" name="灯片编号占位符 2">
            <a:extLst>
              <a:ext uri="{FF2B5EF4-FFF2-40B4-BE49-F238E27FC236}">
                <a16:creationId xmlns:a16="http://schemas.microsoft.com/office/drawing/2014/main" id="{1F33DB99-5A43-6F9F-52D9-BC8CC5817A26}"/>
              </a:ext>
            </a:extLst>
          </p:cNvPr>
          <p:cNvSpPr>
            <a:spLocks noGrp="1"/>
          </p:cNvSpPr>
          <p:nvPr>
            <p:ph type="sldNum" sz="quarter" idx="11"/>
          </p:nvPr>
        </p:nvSpPr>
        <p:spPr/>
        <p:txBody>
          <a:bodyPr/>
          <a:lstStyle/>
          <a:p>
            <a:pPr>
              <a:defRPr/>
            </a:pPr>
            <a:fld id="{168FAD51-4924-4E26-8EE5-0F0F7972BA28}" type="slidenum">
              <a:rPr lang="en-US" smtClean="0"/>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en-US" altLang="zh-CN" dirty="0">
                <a:sym typeface="+mn-lt"/>
              </a:rPr>
              <a:t>PCI Express</a:t>
            </a:r>
            <a:r>
              <a:rPr lang="zh-CN" altLang="en-US" dirty="0">
                <a:sym typeface="+mn-lt"/>
              </a:rPr>
              <a:t>总线</a:t>
            </a:r>
          </a:p>
        </p:txBody>
      </p:sp>
      <p:sp>
        <p:nvSpPr>
          <p:cNvPr id="253955" name="Rectangle 3"/>
          <p:cNvSpPr>
            <a:spLocks noGrp="1"/>
          </p:cNvSpPr>
          <p:nvPr>
            <p:ph idx="1"/>
          </p:nvPr>
        </p:nvSpPr>
        <p:spPr>
          <a:xfrm>
            <a:off x="856060" y="1916832"/>
            <a:ext cx="7676380" cy="4176464"/>
          </a:xfrm>
        </p:spPr>
        <p:txBody>
          <a:bodyPr/>
          <a:lstStyle/>
          <a:p>
            <a:r>
              <a:rPr lang="en-US" altLang="zh-CN" dirty="0">
                <a:latin typeface="Times New Roman" panose="02020603050405020304" pitchFamily="18" charset="0"/>
                <a:cs typeface="Times New Roman" panose="02020603050405020304" pitchFamily="18" charset="0"/>
                <a:sym typeface="+mn-lt"/>
              </a:rPr>
              <a:t>PCI Express</a:t>
            </a:r>
            <a:r>
              <a:rPr lang="zh-CN" altLang="en-US" dirty="0">
                <a:latin typeface="Times New Roman" panose="02020603050405020304" pitchFamily="18" charset="0"/>
                <a:cs typeface="Times New Roman" panose="02020603050405020304" pitchFamily="18" charset="0"/>
                <a:sym typeface="+mn-lt"/>
              </a:rPr>
              <a:t>是一种基于串行技术、高带宽连接点、点到点连接的新型总线技术</a:t>
            </a:r>
          </a:p>
          <a:p>
            <a:r>
              <a:rPr lang="en-US" altLang="zh-CN" dirty="0">
                <a:latin typeface="Times New Roman" panose="02020603050405020304" pitchFamily="18" charset="0"/>
                <a:cs typeface="Times New Roman" panose="02020603050405020304" pitchFamily="18" charset="0"/>
                <a:sym typeface="+mn-lt"/>
              </a:rPr>
              <a:t>PCI Express</a:t>
            </a:r>
            <a:r>
              <a:rPr lang="zh-CN" altLang="en-US" dirty="0">
                <a:latin typeface="Times New Roman" panose="02020603050405020304" pitchFamily="18" charset="0"/>
                <a:cs typeface="Times New Roman" panose="02020603050405020304" pitchFamily="18" charset="0"/>
                <a:sym typeface="+mn-lt"/>
              </a:rPr>
              <a:t>采用</a:t>
            </a:r>
            <a:r>
              <a:rPr lang="en-US" altLang="zh-CN" dirty="0">
                <a:latin typeface="Times New Roman" panose="02020603050405020304" pitchFamily="18" charset="0"/>
                <a:cs typeface="Times New Roman" panose="02020603050405020304" pitchFamily="18" charset="0"/>
                <a:sym typeface="+mn-lt"/>
              </a:rPr>
              <a:t>4</a:t>
            </a:r>
            <a:r>
              <a:rPr lang="zh-CN" altLang="en-US" dirty="0">
                <a:latin typeface="Times New Roman" panose="02020603050405020304" pitchFamily="18" charset="0"/>
                <a:cs typeface="Times New Roman" panose="02020603050405020304" pitchFamily="18" charset="0"/>
                <a:sym typeface="+mn-lt"/>
              </a:rPr>
              <a:t>根信号线</a:t>
            </a:r>
            <a:endParaRPr lang="en-US" altLang="zh-CN" dirty="0">
              <a:latin typeface="Times New Roman" panose="02020603050405020304" pitchFamily="18" charset="0"/>
              <a:cs typeface="Times New Roman" panose="02020603050405020304" pitchFamily="18" charset="0"/>
              <a:sym typeface="+mn-lt"/>
            </a:endParaRPr>
          </a:p>
          <a:p>
            <a:r>
              <a:rPr lang="zh-CN" altLang="en-US" dirty="0">
                <a:latin typeface="Times New Roman" panose="02020603050405020304" pitchFamily="18" charset="0"/>
                <a:cs typeface="Times New Roman" panose="02020603050405020304" pitchFamily="18" charset="0"/>
                <a:sym typeface="+mn-lt"/>
              </a:rPr>
              <a:t>特点</a:t>
            </a:r>
          </a:p>
          <a:p>
            <a:pPr lvl="1"/>
            <a:r>
              <a:rPr lang="zh-CN" altLang="en-US" b="1" dirty="0">
                <a:latin typeface="Times New Roman" panose="02020603050405020304" pitchFamily="18" charset="0"/>
                <a:cs typeface="Times New Roman" panose="02020603050405020304" pitchFamily="18" charset="0"/>
                <a:sym typeface="+mn-lt"/>
              </a:rPr>
              <a:t>高速差分传输</a:t>
            </a:r>
            <a:r>
              <a:rPr lang="zh-CN" altLang="en-US" dirty="0">
                <a:latin typeface="Times New Roman" panose="02020603050405020304" pitchFamily="18" charset="0"/>
                <a:cs typeface="Times New Roman" panose="02020603050405020304" pitchFamily="18" charset="0"/>
                <a:sym typeface="+mn-lt"/>
              </a:rPr>
              <a:t>，全双工、可靠性高、速度快</a:t>
            </a:r>
            <a:endParaRPr lang="en-US" altLang="zh-CN" dirty="0">
              <a:latin typeface="Times New Roman" panose="02020603050405020304" pitchFamily="18" charset="0"/>
              <a:cs typeface="Times New Roman" panose="02020603050405020304" pitchFamily="18" charset="0"/>
              <a:sym typeface="+mn-lt"/>
            </a:endParaRPr>
          </a:p>
          <a:p>
            <a:pPr lvl="1"/>
            <a:r>
              <a:rPr lang="zh-CN" altLang="en-US" b="1" dirty="0">
                <a:latin typeface="Times New Roman" panose="02020603050405020304" pitchFamily="18" charset="0"/>
                <a:cs typeface="Times New Roman" panose="02020603050405020304" pitchFamily="18" charset="0"/>
                <a:sym typeface="+mn-lt"/>
              </a:rPr>
              <a:t>多种连接方式</a:t>
            </a:r>
            <a:r>
              <a:rPr lang="zh-CN" altLang="en-US" dirty="0">
                <a:latin typeface="Times New Roman" panose="02020603050405020304" pitchFamily="18" charset="0"/>
                <a:cs typeface="Times New Roman" panose="02020603050405020304" pitchFamily="18" charset="0"/>
                <a:sym typeface="+mn-lt"/>
              </a:rPr>
              <a:t>，扩展性好</a:t>
            </a:r>
          </a:p>
          <a:p>
            <a:pPr lvl="2"/>
            <a:r>
              <a:rPr lang="zh-CN" altLang="en-US" dirty="0">
                <a:latin typeface="Times New Roman" panose="02020603050405020304" pitchFamily="18" charset="0"/>
                <a:cs typeface="Times New Roman" panose="02020603050405020304" pitchFamily="18" charset="0"/>
                <a:sym typeface="+mn-lt"/>
              </a:rPr>
              <a:t>如</a:t>
            </a:r>
            <a:r>
              <a:rPr lang="en-US" altLang="zh-CN" dirty="0">
                <a:latin typeface="Times New Roman" panose="02020603050405020304" pitchFamily="18" charset="0"/>
                <a:cs typeface="Times New Roman" panose="02020603050405020304" pitchFamily="18" charset="0"/>
                <a:sym typeface="+mn-lt"/>
              </a:rPr>
              <a:t>×1</a:t>
            </a:r>
            <a:r>
              <a:rPr lang="zh-CN" altLang="en-US" dirty="0">
                <a:latin typeface="Times New Roman" panose="02020603050405020304" pitchFamily="18" charset="0"/>
                <a:cs typeface="Times New Roman" panose="02020603050405020304" pitchFamily="18" charset="0"/>
                <a:sym typeface="+mn-lt"/>
              </a:rPr>
              <a:t>、</a:t>
            </a:r>
            <a:r>
              <a:rPr lang="en-US" altLang="zh-CN" dirty="0">
                <a:latin typeface="Times New Roman" panose="02020603050405020304" pitchFamily="18" charset="0"/>
                <a:cs typeface="Times New Roman" panose="02020603050405020304" pitchFamily="18" charset="0"/>
                <a:sym typeface="+mn-lt"/>
              </a:rPr>
              <a:t>×4</a:t>
            </a:r>
            <a:r>
              <a:rPr lang="zh-CN" altLang="en-US" dirty="0">
                <a:latin typeface="Times New Roman" panose="02020603050405020304" pitchFamily="18" charset="0"/>
                <a:cs typeface="Times New Roman" panose="02020603050405020304" pitchFamily="18" charset="0"/>
                <a:sym typeface="+mn-lt"/>
              </a:rPr>
              <a:t>、</a:t>
            </a:r>
            <a:r>
              <a:rPr lang="en-US" altLang="zh-CN" dirty="0">
                <a:latin typeface="Times New Roman" panose="02020603050405020304" pitchFamily="18" charset="0"/>
                <a:cs typeface="Times New Roman" panose="02020603050405020304" pitchFamily="18" charset="0"/>
                <a:sym typeface="+mn-lt"/>
              </a:rPr>
              <a:t>×8</a:t>
            </a:r>
            <a:r>
              <a:rPr lang="zh-CN" altLang="en-US" dirty="0">
                <a:latin typeface="Times New Roman" panose="02020603050405020304" pitchFamily="18" charset="0"/>
                <a:cs typeface="Times New Roman" panose="02020603050405020304" pitchFamily="18" charset="0"/>
                <a:sym typeface="+mn-lt"/>
              </a:rPr>
              <a:t>、</a:t>
            </a:r>
            <a:r>
              <a:rPr lang="en-US" altLang="zh-CN" dirty="0">
                <a:latin typeface="Times New Roman" panose="02020603050405020304" pitchFamily="18" charset="0"/>
                <a:cs typeface="Times New Roman" panose="02020603050405020304" pitchFamily="18" charset="0"/>
                <a:sym typeface="+mn-lt"/>
              </a:rPr>
              <a:t>×16</a:t>
            </a:r>
            <a:r>
              <a:rPr lang="zh-CN" altLang="en-US" dirty="0">
                <a:latin typeface="Times New Roman" panose="02020603050405020304" pitchFamily="18" charset="0"/>
                <a:cs typeface="Times New Roman" panose="02020603050405020304" pitchFamily="18" charset="0"/>
                <a:sym typeface="+mn-lt"/>
              </a:rPr>
              <a:t>以及</a:t>
            </a:r>
            <a:r>
              <a:rPr lang="en-US" altLang="zh-CN" dirty="0">
                <a:latin typeface="Times New Roman" panose="02020603050405020304" pitchFamily="18" charset="0"/>
                <a:cs typeface="Times New Roman" panose="02020603050405020304" pitchFamily="18" charset="0"/>
                <a:sym typeface="+mn-lt"/>
              </a:rPr>
              <a:t>×32</a:t>
            </a:r>
            <a:r>
              <a:rPr lang="zh-CN" altLang="en-US" dirty="0">
                <a:latin typeface="Times New Roman" panose="02020603050405020304" pitchFamily="18" charset="0"/>
                <a:cs typeface="Times New Roman" panose="02020603050405020304" pitchFamily="18" charset="0"/>
                <a:sym typeface="+mn-lt"/>
              </a:rPr>
              <a:t>通道的连接器</a:t>
            </a:r>
            <a:endParaRPr lang="en-US" altLang="zh-CN" dirty="0">
              <a:latin typeface="Times New Roman" panose="02020603050405020304" pitchFamily="18" charset="0"/>
              <a:cs typeface="Times New Roman" panose="02020603050405020304" pitchFamily="18" charset="0"/>
              <a:sym typeface="+mn-lt"/>
            </a:endParaRPr>
          </a:p>
          <a:p>
            <a:pPr lvl="1"/>
            <a:r>
              <a:rPr lang="zh-CN" altLang="en-US" b="1" dirty="0">
                <a:latin typeface="Times New Roman" panose="02020603050405020304" pitchFamily="18" charset="0"/>
                <a:cs typeface="Times New Roman" panose="02020603050405020304" pitchFamily="18" charset="0"/>
                <a:sym typeface="+mn-lt"/>
              </a:rPr>
              <a:t>支持热插拔和热交换</a:t>
            </a:r>
            <a:endParaRPr lang="en-US" altLang="zh-CN" b="1" dirty="0">
              <a:latin typeface="Times New Roman" panose="02020603050405020304" pitchFamily="18" charset="0"/>
              <a:cs typeface="Times New Roman" panose="02020603050405020304" pitchFamily="18" charset="0"/>
              <a:sym typeface="+mn-lt"/>
            </a:endParaRPr>
          </a:p>
          <a:p>
            <a:pPr lvl="1"/>
            <a:r>
              <a:rPr lang="zh-CN" altLang="en-US" b="1" dirty="0">
                <a:latin typeface="Times New Roman" panose="02020603050405020304" pitchFamily="18" charset="0"/>
                <a:cs typeface="Times New Roman" panose="02020603050405020304" pitchFamily="18" charset="0"/>
                <a:sym typeface="+mn-lt"/>
              </a:rPr>
              <a:t>软件层与</a:t>
            </a:r>
            <a:r>
              <a:rPr lang="en-US" altLang="zh-CN" b="1" dirty="0">
                <a:latin typeface="Times New Roman" panose="02020603050405020304" pitchFamily="18" charset="0"/>
                <a:cs typeface="Times New Roman" panose="02020603050405020304" pitchFamily="18" charset="0"/>
                <a:sym typeface="+mn-lt"/>
              </a:rPr>
              <a:t>PCI</a:t>
            </a:r>
            <a:r>
              <a:rPr lang="zh-CN" altLang="en-US" b="1" dirty="0">
                <a:latin typeface="Times New Roman" panose="02020603050405020304" pitchFamily="18" charset="0"/>
                <a:cs typeface="Times New Roman" panose="02020603050405020304" pitchFamily="18" charset="0"/>
                <a:sym typeface="+mn-lt"/>
              </a:rPr>
              <a:t>兼容</a:t>
            </a:r>
          </a:p>
        </p:txBody>
      </p:sp>
      <p:sp>
        <p:nvSpPr>
          <p:cNvPr id="3" name="页脚占位符 2">
            <a:extLst>
              <a:ext uri="{FF2B5EF4-FFF2-40B4-BE49-F238E27FC236}">
                <a16:creationId xmlns:a16="http://schemas.microsoft.com/office/drawing/2014/main" id="{C144ADAA-FE0F-C48F-6757-57B5D434C48F}"/>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D68AA848-15B6-54D4-157B-37B5694A1BE1}"/>
              </a:ext>
            </a:extLst>
          </p:cNvPr>
          <p:cNvSpPr>
            <a:spLocks noGrp="1"/>
          </p:cNvSpPr>
          <p:nvPr>
            <p:ph type="sldNum" sz="quarter" idx="11"/>
          </p:nvPr>
        </p:nvSpPr>
        <p:spPr/>
        <p:txBody>
          <a:bodyPr/>
          <a:lstStyle/>
          <a:p>
            <a:pPr>
              <a:defRPr/>
            </a:pPr>
            <a:fld id="{168FAD51-4924-4E26-8EE5-0F0F7972BA28}" type="slidenum">
              <a:rPr lang="en-US" smtClean="0"/>
              <a:pPr>
                <a:defRPr/>
              </a:pPr>
              <a:t>53</a:t>
            </a:fld>
            <a:endParaRPr lang="en-US" dirty="0"/>
          </a:p>
        </p:txBody>
      </p:sp>
    </p:spTree>
    <p:extLst>
      <p:ext uri="{BB962C8B-B14F-4D97-AF65-F5344CB8AC3E}">
        <p14:creationId xmlns:p14="http://schemas.microsoft.com/office/powerpoint/2010/main" val="7443292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en-US" altLang="zh-CN" dirty="0">
                <a:sym typeface="+mn-lt"/>
              </a:rPr>
              <a:t>PCI Express</a:t>
            </a:r>
            <a:r>
              <a:rPr lang="zh-CN" altLang="en-US" dirty="0">
                <a:sym typeface="+mn-lt"/>
              </a:rPr>
              <a:t>总线插槽</a:t>
            </a:r>
          </a:p>
        </p:txBody>
      </p:sp>
      <p:sp>
        <p:nvSpPr>
          <p:cNvPr id="11" name="内容占位符 10">
            <a:extLst>
              <a:ext uri="{FF2B5EF4-FFF2-40B4-BE49-F238E27FC236}">
                <a16:creationId xmlns:a16="http://schemas.microsoft.com/office/drawing/2014/main" id="{056598AB-EC6F-DE23-5A70-D97C4451067B}"/>
              </a:ext>
            </a:extLst>
          </p:cNvPr>
          <p:cNvSpPr>
            <a:spLocks noGrp="1"/>
          </p:cNvSpPr>
          <p:nvPr>
            <p:ph idx="1"/>
          </p:nvPr>
        </p:nvSpPr>
        <p:spPr/>
        <p:txBody>
          <a:bodyPr/>
          <a:lstStyle/>
          <a:p>
            <a:endParaRPr lang="zh-CN" altLang="en-US" dirty="0"/>
          </a:p>
        </p:txBody>
      </p:sp>
      <p:sp>
        <p:nvSpPr>
          <p:cNvPr id="5" name="灯片编号占位符 4">
            <a:extLst>
              <a:ext uri="{FF2B5EF4-FFF2-40B4-BE49-F238E27FC236}">
                <a16:creationId xmlns:a16="http://schemas.microsoft.com/office/drawing/2014/main" id="{AA994203-A2D4-FD2A-B409-52F8A65E2D59}"/>
              </a:ext>
            </a:extLst>
          </p:cNvPr>
          <p:cNvSpPr>
            <a:spLocks noGrp="1"/>
          </p:cNvSpPr>
          <p:nvPr>
            <p:ph type="sldNum" sz="quarter" idx="11"/>
          </p:nvPr>
        </p:nvSpPr>
        <p:spPr>
          <a:xfrm>
            <a:off x="7810574" y="6376243"/>
            <a:ext cx="577850" cy="365125"/>
          </a:xfrm>
        </p:spPr>
        <p:txBody>
          <a:bodyPr/>
          <a:lstStyle/>
          <a:p>
            <a:fld id="{168FAD51-4924-4E26-8EE5-0F0F7972BA28}" type="slidenum">
              <a:rPr lang="en-US" smtClean="0"/>
              <a:pPr/>
              <a:t>54</a:t>
            </a:fld>
            <a:endParaRPr lang="en-US" dirty="0"/>
          </a:p>
        </p:txBody>
      </p:sp>
      <p:sp>
        <p:nvSpPr>
          <p:cNvPr id="3" name="页脚占位符 2">
            <a:extLst>
              <a:ext uri="{FF2B5EF4-FFF2-40B4-BE49-F238E27FC236}">
                <a16:creationId xmlns:a16="http://schemas.microsoft.com/office/drawing/2014/main" id="{0C3D6914-3B26-F8D6-4AEE-310625A8F29D}"/>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sp>
        <p:nvSpPr>
          <p:cNvPr id="254981"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mn-lt"/>
              <a:ea typeface="+mn-ea"/>
              <a:cs typeface="+mn-ea"/>
              <a:sym typeface="+mn-lt"/>
            </a:endParaRPr>
          </a:p>
        </p:txBody>
      </p:sp>
      <p:graphicFrame>
        <p:nvGraphicFramePr>
          <p:cNvPr id="254980" name="Object 4"/>
          <p:cNvGraphicFramePr>
            <a:graphicFrameLocks noChangeAspect="1"/>
          </p:cNvGraphicFramePr>
          <p:nvPr>
            <p:extLst>
              <p:ext uri="{D42A27DB-BD31-4B8C-83A1-F6EECF244321}">
                <p14:modId xmlns:p14="http://schemas.microsoft.com/office/powerpoint/2010/main" val="4046654710"/>
              </p:ext>
            </p:extLst>
          </p:nvPr>
        </p:nvGraphicFramePr>
        <p:xfrm>
          <a:off x="468313" y="2420938"/>
          <a:ext cx="4606925" cy="1497012"/>
        </p:xfrm>
        <a:graphic>
          <a:graphicData uri="http://schemas.openxmlformats.org/presentationml/2006/ole">
            <mc:AlternateContent xmlns:mc="http://schemas.openxmlformats.org/markup-compatibility/2006">
              <mc:Choice xmlns:v="urn:schemas-microsoft-com:vml" Requires="v">
                <p:oleObj name="Visio" r:id="rId2" imgW="5986742" imgH="1951804" progId="Visio.Drawing.11">
                  <p:embed/>
                </p:oleObj>
              </mc:Choice>
              <mc:Fallback>
                <p:oleObj name="Visio" r:id="rId2" imgW="5986742" imgH="1951804" progId="Visio.Drawing.11">
                  <p:embed/>
                  <p:pic>
                    <p:nvPicPr>
                      <p:cNvPr id="25498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420938"/>
                        <a:ext cx="4606925" cy="1497012"/>
                      </a:xfrm>
                      <a:prstGeom prst="rect">
                        <a:avLst/>
                      </a:prstGeom>
                      <a:noFill/>
                      <a:ln>
                        <a:noFill/>
                      </a:ln>
                    </p:spPr>
                  </p:pic>
                </p:oleObj>
              </mc:Fallback>
            </mc:AlternateContent>
          </a:graphicData>
        </a:graphic>
      </p:graphicFrame>
      <p:pic>
        <p:nvPicPr>
          <p:cNvPr id="8" name="图片 7">
            <a:extLst>
              <a:ext uri="{FF2B5EF4-FFF2-40B4-BE49-F238E27FC236}">
                <a16:creationId xmlns:a16="http://schemas.microsoft.com/office/drawing/2014/main" id="{954C0F6F-9D02-4234-A953-D6E3A82A8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088" y="1945058"/>
            <a:ext cx="2754139" cy="4303342"/>
          </a:xfrm>
          <a:prstGeom prst="rect">
            <a:avLst/>
          </a:prstGeom>
        </p:spPr>
      </p:pic>
    </p:spTree>
    <p:extLst>
      <p:ext uri="{BB962C8B-B14F-4D97-AF65-F5344CB8AC3E}">
        <p14:creationId xmlns:p14="http://schemas.microsoft.com/office/powerpoint/2010/main" val="24637651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B33C1-88EA-483D-9A5B-66FBBA2529EE}"/>
              </a:ext>
            </a:extLst>
          </p:cNvPr>
          <p:cNvSpPr>
            <a:spLocks noGrp="1"/>
          </p:cNvSpPr>
          <p:nvPr>
            <p:ph type="title"/>
          </p:nvPr>
        </p:nvSpPr>
        <p:spPr>
          <a:xfrm>
            <a:off x="856060" y="618518"/>
            <a:ext cx="7676380" cy="1080000"/>
          </a:xfrm>
        </p:spPr>
        <p:txBody>
          <a:bodyPr/>
          <a:lstStyle/>
          <a:p>
            <a:endParaRPr lang="zh-CN" altLang="en-US" dirty="0"/>
          </a:p>
        </p:txBody>
      </p:sp>
      <p:pic>
        <p:nvPicPr>
          <p:cNvPr id="11" name="内容占位符 10">
            <a:extLst>
              <a:ext uri="{FF2B5EF4-FFF2-40B4-BE49-F238E27FC236}">
                <a16:creationId xmlns:a16="http://schemas.microsoft.com/office/drawing/2014/main" id="{A91C9C32-D2B0-4F0A-9F8A-F1598EF2CE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725" y="2532856"/>
            <a:ext cx="7439025" cy="2943225"/>
          </a:xfrm>
        </p:spPr>
      </p:pic>
      <p:sp>
        <p:nvSpPr>
          <p:cNvPr id="12" name="文本框 11">
            <a:extLst>
              <a:ext uri="{FF2B5EF4-FFF2-40B4-BE49-F238E27FC236}">
                <a16:creationId xmlns:a16="http://schemas.microsoft.com/office/drawing/2014/main" id="{9C9181D1-2367-4B2E-A4BD-7C3CA93F171A}"/>
              </a:ext>
            </a:extLst>
          </p:cNvPr>
          <p:cNvSpPr txBox="1"/>
          <p:nvPr/>
        </p:nvSpPr>
        <p:spPr>
          <a:xfrm>
            <a:off x="6114618" y="5439220"/>
            <a:ext cx="954107" cy="707886"/>
          </a:xfrm>
          <a:prstGeom prst="rect">
            <a:avLst/>
          </a:prstGeom>
          <a:noFill/>
        </p:spPr>
        <p:txBody>
          <a:bodyPr wrap="none" rtlCol="0">
            <a:spAutoFit/>
          </a:bodyPr>
          <a:lstStyle/>
          <a:p>
            <a:pPr algn="ctr"/>
            <a:r>
              <a:rPr lang="zh-CN" altLang="en-US" dirty="0">
                <a:solidFill>
                  <a:schemeClr val="bg1"/>
                </a:solidFill>
              </a:rPr>
              <a:t>共享式</a:t>
            </a:r>
            <a:endParaRPr lang="en-US" altLang="zh-CN" dirty="0">
              <a:solidFill>
                <a:schemeClr val="bg1"/>
              </a:solidFill>
            </a:endParaRPr>
          </a:p>
          <a:p>
            <a:pPr algn="ctr"/>
            <a:r>
              <a:rPr lang="en-US" altLang="zh-CN" dirty="0">
                <a:solidFill>
                  <a:schemeClr val="bg1"/>
                </a:solidFill>
              </a:rPr>
              <a:t>hub</a:t>
            </a:r>
            <a:endParaRPr lang="zh-CN" altLang="en-US" dirty="0">
              <a:solidFill>
                <a:schemeClr val="bg1"/>
              </a:solidFill>
            </a:endParaRPr>
          </a:p>
        </p:txBody>
      </p:sp>
      <p:sp>
        <p:nvSpPr>
          <p:cNvPr id="13" name="文本框 12">
            <a:extLst>
              <a:ext uri="{FF2B5EF4-FFF2-40B4-BE49-F238E27FC236}">
                <a16:creationId xmlns:a16="http://schemas.microsoft.com/office/drawing/2014/main" id="{D4AEDBB8-1FAF-465B-A8BC-EF8D0F7F8457}"/>
              </a:ext>
            </a:extLst>
          </p:cNvPr>
          <p:cNvSpPr txBox="1"/>
          <p:nvPr/>
        </p:nvSpPr>
        <p:spPr>
          <a:xfrm>
            <a:off x="2267744" y="5457418"/>
            <a:ext cx="954107" cy="707886"/>
          </a:xfrm>
          <a:prstGeom prst="rect">
            <a:avLst/>
          </a:prstGeom>
          <a:noFill/>
        </p:spPr>
        <p:txBody>
          <a:bodyPr wrap="none" rtlCol="0">
            <a:spAutoFit/>
          </a:bodyPr>
          <a:lstStyle/>
          <a:p>
            <a:pPr algn="ctr"/>
            <a:r>
              <a:rPr lang="zh-CN" altLang="en-US" dirty="0">
                <a:solidFill>
                  <a:schemeClr val="bg1"/>
                </a:solidFill>
              </a:rPr>
              <a:t>独占式</a:t>
            </a:r>
            <a:endParaRPr lang="en-US" altLang="zh-CN" dirty="0">
              <a:solidFill>
                <a:schemeClr val="bg1"/>
              </a:solidFill>
            </a:endParaRPr>
          </a:p>
          <a:p>
            <a:pPr algn="ctr"/>
            <a:r>
              <a:rPr lang="en-US" altLang="zh-CN" dirty="0">
                <a:solidFill>
                  <a:schemeClr val="bg1"/>
                </a:solidFill>
              </a:rPr>
              <a:t>switch</a:t>
            </a:r>
          </a:p>
        </p:txBody>
      </p:sp>
      <p:sp>
        <p:nvSpPr>
          <p:cNvPr id="3" name="页脚占位符 2">
            <a:extLst>
              <a:ext uri="{FF2B5EF4-FFF2-40B4-BE49-F238E27FC236}">
                <a16:creationId xmlns:a16="http://schemas.microsoft.com/office/drawing/2014/main" id="{2142331F-FC65-A1A5-03B4-1C3552C991E7}"/>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813ED262-0502-A3A6-3EA9-BA45B9638D1D}"/>
              </a:ext>
            </a:extLst>
          </p:cNvPr>
          <p:cNvSpPr>
            <a:spLocks noGrp="1"/>
          </p:cNvSpPr>
          <p:nvPr>
            <p:ph type="sldNum" sz="quarter" idx="11"/>
          </p:nvPr>
        </p:nvSpPr>
        <p:spPr/>
        <p:txBody>
          <a:bodyPr/>
          <a:lstStyle/>
          <a:p>
            <a:pPr>
              <a:defRPr/>
            </a:pPr>
            <a:fld id="{168FAD51-4924-4E26-8EE5-0F0F7972BA28}" type="slidenum">
              <a:rPr lang="en-US" smtClean="0"/>
              <a:pPr>
                <a:defRPr/>
              </a:pPr>
              <a:t>55</a:t>
            </a:fld>
            <a:endParaRPr lang="en-US" dirty="0"/>
          </a:p>
        </p:txBody>
      </p:sp>
    </p:spTree>
    <p:extLst>
      <p:ext uri="{BB962C8B-B14F-4D97-AF65-F5344CB8AC3E}">
        <p14:creationId xmlns:p14="http://schemas.microsoft.com/office/powerpoint/2010/main" val="3543296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DE6-0830-DFE1-B78D-A14ECBE1928C}"/>
              </a:ext>
            </a:extLst>
          </p:cNvPr>
          <p:cNvSpPr>
            <a:spLocks noGrp="1"/>
          </p:cNvSpPr>
          <p:nvPr>
            <p:ph type="title"/>
          </p:nvPr>
        </p:nvSpPr>
        <p:spPr/>
        <p:txBody>
          <a:bodyPr/>
          <a:lstStyle/>
          <a:p>
            <a:r>
              <a:rPr lang="en-US" altLang="zh-CN" dirty="0">
                <a:solidFill>
                  <a:schemeClr val="bg1">
                    <a:lumMod val="50000"/>
                    <a:lumOff val="50000"/>
                  </a:schemeClr>
                </a:solidFill>
              </a:rPr>
              <a:t>USB</a:t>
            </a:r>
            <a:r>
              <a:rPr lang="zh-CN" altLang="en-US" dirty="0">
                <a:solidFill>
                  <a:schemeClr val="bg1">
                    <a:lumMod val="50000"/>
                    <a:lumOff val="50000"/>
                  </a:schemeClr>
                </a:solidFill>
              </a:rPr>
              <a:t>总线</a:t>
            </a:r>
          </a:p>
        </p:txBody>
      </p:sp>
      <p:sp>
        <p:nvSpPr>
          <p:cNvPr id="3" name="文本占位符 2">
            <a:extLst>
              <a:ext uri="{FF2B5EF4-FFF2-40B4-BE49-F238E27FC236}">
                <a16:creationId xmlns:a16="http://schemas.microsoft.com/office/drawing/2014/main" id="{A51F6DAA-3B43-CFA7-F00A-14DEF594B72A}"/>
              </a:ext>
            </a:extLst>
          </p:cNvPr>
          <p:cNvSpPr>
            <a:spLocks noGrp="1"/>
          </p:cNvSpPr>
          <p:nvPr>
            <p:ph type="body" idx="1"/>
          </p:nvPr>
        </p:nvSpPr>
        <p:spPr/>
        <p:txBody>
          <a:bodyPr/>
          <a:lstStyle/>
          <a:p>
            <a:r>
              <a:rPr lang="en-US" altLang="zh-CN" b="1" cap="none" dirty="0">
                <a:solidFill>
                  <a:schemeClr val="bg1">
                    <a:lumMod val="50000"/>
                    <a:lumOff val="50000"/>
                  </a:schemeClr>
                </a:solidFill>
                <a:latin typeface="Times New Roman" panose="02020603050405020304" pitchFamily="18" charset="0"/>
                <a:cs typeface="Times New Roman" panose="02020603050405020304" pitchFamily="18" charset="0"/>
                <a:sym typeface="+mn-lt"/>
              </a:rPr>
              <a:t>Universal Serial Bus</a:t>
            </a:r>
            <a:endParaRPr lang="zh-CN" altLang="en-US" b="1" cap="none" dirty="0">
              <a:solidFill>
                <a:schemeClr val="bg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67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endParaRPr lang="zh-CN" altLang="en-US" dirty="0">
              <a:sym typeface="+mn-lt"/>
            </a:endParaRPr>
          </a:p>
        </p:txBody>
      </p:sp>
      <p:sp>
        <p:nvSpPr>
          <p:cNvPr id="2" name="内容占位符 1"/>
          <p:cNvSpPr>
            <a:spLocks noGrp="1"/>
          </p:cNvSpPr>
          <p:nvPr>
            <p:ph sz="half" idx="1"/>
          </p:nvPr>
        </p:nvSpPr>
        <p:spPr/>
        <p:txBody>
          <a:bodyPr/>
          <a:lstStyle/>
          <a:p>
            <a:r>
              <a:rPr lang="zh-CN" altLang="en-US" sz="2000" dirty="0">
                <a:sym typeface="+mn-lt"/>
              </a:rPr>
              <a:t>由</a:t>
            </a:r>
            <a:r>
              <a:rPr lang="en-US" altLang="zh-CN" sz="2000" dirty="0">
                <a:sym typeface="+mn-lt"/>
              </a:rPr>
              <a:t>Compaq</a:t>
            </a:r>
            <a:r>
              <a:rPr lang="zh-CN" altLang="en-US" sz="2000" dirty="0">
                <a:sym typeface="+mn-lt"/>
              </a:rPr>
              <a:t>、</a:t>
            </a:r>
            <a:r>
              <a:rPr lang="en-US" altLang="zh-CN" sz="2000" dirty="0">
                <a:sym typeface="+mn-lt"/>
              </a:rPr>
              <a:t>Intel</a:t>
            </a:r>
            <a:r>
              <a:rPr lang="zh-CN" altLang="en-US" sz="2000" dirty="0">
                <a:sym typeface="+mn-lt"/>
              </a:rPr>
              <a:t>、</a:t>
            </a:r>
            <a:r>
              <a:rPr lang="en-US" altLang="zh-CN" sz="2000" dirty="0">
                <a:sym typeface="+mn-lt"/>
              </a:rPr>
              <a:t>Microsoft</a:t>
            </a:r>
            <a:r>
              <a:rPr lang="zh-CN" altLang="en-US" sz="2000" dirty="0">
                <a:sym typeface="+mn-lt"/>
              </a:rPr>
              <a:t>、</a:t>
            </a:r>
            <a:r>
              <a:rPr lang="en-US" altLang="zh-CN" sz="2000" dirty="0">
                <a:sym typeface="+mn-lt"/>
              </a:rPr>
              <a:t>NEC</a:t>
            </a:r>
            <a:r>
              <a:rPr lang="zh-CN" altLang="en-US" sz="2000" dirty="0">
                <a:sym typeface="+mn-lt"/>
              </a:rPr>
              <a:t>等公司于</a:t>
            </a:r>
            <a:r>
              <a:rPr lang="en-US" altLang="zh-CN" sz="2000" dirty="0">
                <a:sym typeface="+mn-lt"/>
              </a:rPr>
              <a:t>96</a:t>
            </a:r>
            <a:r>
              <a:rPr lang="zh-CN" altLang="en-US" sz="2000" dirty="0">
                <a:sym typeface="+mn-lt"/>
              </a:rPr>
              <a:t>年共同研制发布</a:t>
            </a:r>
          </a:p>
          <a:p>
            <a:pPr lvl="1"/>
            <a:r>
              <a:rPr lang="zh-CN" altLang="en-US" sz="1800" dirty="0">
                <a:sym typeface="+mn-lt"/>
              </a:rPr>
              <a:t>传输速度高、使用简单、编程复杂</a:t>
            </a:r>
          </a:p>
          <a:p>
            <a:pPr lvl="1"/>
            <a:r>
              <a:rPr lang="zh-CN" altLang="en-US" sz="1800" dirty="0">
                <a:sym typeface="+mn-lt"/>
              </a:rPr>
              <a:t>适合计算机中所有高、中、低速传输</a:t>
            </a:r>
            <a:endParaRPr lang="en-US" altLang="zh-CN" sz="1800" dirty="0">
              <a:sym typeface="+mn-lt"/>
            </a:endParaRPr>
          </a:p>
          <a:p>
            <a:pPr lvl="1"/>
            <a:r>
              <a:rPr lang="zh-CN" altLang="en-US" sz="1800" dirty="0">
                <a:sym typeface="+mn-lt"/>
              </a:rPr>
              <a:t>外部总线</a:t>
            </a:r>
            <a:endParaRPr lang="en-US" altLang="zh-CN" sz="1800" dirty="0">
              <a:sym typeface="+mn-lt"/>
            </a:endParaRPr>
          </a:p>
          <a:p>
            <a:r>
              <a:rPr lang="en-US" altLang="zh-CN" sz="2000" dirty="0">
                <a:sym typeface="+mn-lt"/>
              </a:rPr>
              <a:t>USB1.1/2.0 </a:t>
            </a:r>
          </a:p>
          <a:p>
            <a:pPr lvl="1"/>
            <a:r>
              <a:rPr lang="en-US" altLang="zh-CN" sz="1800" dirty="0">
                <a:sym typeface="+mn-lt"/>
              </a:rPr>
              <a:t>4</a:t>
            </a:r>
            <a:r>
              <a:rPr lang="zh-CN" altLang="en-US" sz="1800" dirty="0">
                <a:sym typeface="+mn-lt"/>
              </a:rPr>
              <a:t>线传输、半双工</a:t>
            </a:r>
          </a:p>
          <a:p>
            <a:endParaRPr lang="zh-CN" altLang="en-US" sz="2000" dirty="0">
              <a:sym typeface="+mn-lt"/>
            </a:endParaRPr>
          </a:p>
          <a:p>
            <a:endParaRPr lang="zh-CN" altLang="en-US" sz="2000" dirty="0">
              <a:sym typeface="+mn-lt"/>
            </a:endParaRPr>
          </a:p>
        </p:txBody>
      </p:sp>
      <p:graphicFrame>
        <p:nvGraphicFramePr>
          <p:cNvPr id="6" name="内容占位符 5">
            <a:extLst>
              <a:ext uri="{FF2B5EF4-FFF2-40B4-BE49-F238E27FC236}">
                <a16:creationId xmlns:a16="http://schemas.microsoft.com/office/drawing/2014/main" id="{CB37FBA0-A2A1-9C4A-C454-B31F2A462EFF}"/>
              </a:ext>
            </a:extLst>
          </p:cNvPr>
          <p:cNvGraphicFramePr>
            <a:graphicFrameLocks noGrp="1"/>
          </p:cNvGraphicFramePr>
          <p:nvPr>
            <p:ph sz="half" idx="2"/>
            <p:extLst>
              <p:ext uri="{D42A27DB-BD31-4B8C-83A1-F6EECF244321}">
                <p14:modId xmlns:p14="http://schemas.microsoft.com/office/powerpoint/2010/main" val="2655411513"/>
              </p:ext>
            </p:extLst>
          </p:nvPr>
        </p:nvGraphicFramePr>
        <p:xfrm>
          <a:off x="4629150" y="1700213"/>
          <a:ext cx="3656012" cy="1854200"/>
        </p:xfrm>
        <a:graphic>
          <a:graphicData uri="http://schemas.openxmlformats.org/drawingml/2006/table">
            <a:tbl>
              <a:tblPr firstRow="1" bandRow="1">
                <a:tableStyleId>{10A1B5D5-9B99-4C35-A422-299274C87663}</a:tableStyleId>
              </a:tblPr>
              <a:tblGrid>
                <a:gridCol w="1022970">
                  <a:extLst>
                    <a:ext uri="{9D8B030D-6E8A-4147-A177-3AD203B41FA5}">
                      <a16:colId xmlns:a16="http://schemas.microsoft.com/office/drawing/2014/main" val="1593347839"/>
                    </a:ext>
                  </a:extLst>
                </a:gridCol>
                <a:gridCol w="2633042">
                  <a:extLst>
                    <a:ext uri="{9D8B030D-6E8A-4147-A177-3AD203B41FA5}">
                      <a16:colId xmlns:a16="http://schemas.microsoft.com/office/drawing/2014/main" val="1065837124"/>
                    </a:ext>
                  </a:extLst>
                </a:gridCol>
              </a:tblGrid>
              <a:tr h="370840">
                <a:tc>
                  <a:txBody>
                    <a:bodyPr/>
                    <a:lstStyle/>
                    <a:p>
                      <a:r>
                        <a:rPr kumimoji="1" lang="zh-CN" altLang="en-US"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引脚</a:t>
                      </a:r>
                      <a:endParaRPr lang="zh-CN" altLang="en-US"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solidFill>
                            <a:schemeClr val="tx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mn-lt"/>
                        </a:rPr>
                        <a:t>信号名</a:t>
                      </a:r>
                    </a:p>
                  </a:txBody>
                  <a:tcPr/>
                </a:tc>
                <a:extLst>
                  <a:ext uri="{0D108BD9-81ED-4DB2-BD59-A6C34878D82A}">
                    <a16:rowId xmlns:a16="http://schemas.microsoft.com/office/drawing/2014/main" val="421618751"/>
                  </a:ext>
                </a:extLst>
              </a:tr>
              <a:tr h="370840">
                <a:tc>
                  <a:txBody>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VCC  +5V</a:t>
                      </a:r>
                      <a:r>
                        <a:rPr kumimoji="1" lang="zh-CN"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电源</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txBody>
                  <a:tcPr/>
                </a:tc>
                <a:extLst>
                  <a:ext uri="{0D108BD9-81ED-4DB2-BD59-A6C34878D82A}">
                    <a16:rowId xmlns:a16="http://schemas.microsoft.com/office/drawing/2014/main" val="4179409738"/>
                  </a:ext>
                </a:extLst>
              </a:tr>
              <a:tr h="370840">
                <a:tc>
                  <a:txBody>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-Data  </a:t>
                      </a:r>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信号负</a:t>
                      </a:r>
                    </a:p>
                  </a:txBody>
                  <a:tcPr/>
                </a:tc>
                <a:extLst>
                  <a:ext uri="{0D108BD9-81ED-4DB2-BD59-A6C34878D82A}">
                    <a16:rowId xmlns:a16="http://schemas.microsoft.com/office/drawing/2014/main" val="4184338262"/>
                  </a:ext>
                </a:extLst>
              </a:tr>
              <a:tr h="370840">
                <a:tc>
                  <a:txBody>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+Data  </a:t>
                      </a:r>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信号正</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txBody>
                  <a:tcPr/>
                </a:tc>
                <a:extLst>
                  <a:ext uri="{0D108BD9-81ED-4DB2-BD59-A6C34878D82A}">
                    <a16:rowId xmlns:a16="http://schemas.microsoft.com/office/drawing/2014/main" val="2124436703"/>
                  </a:ext>
                </a:extLst>
              </a:tr>
              <a:tr h="370840">
                <a:tc>
                  <a:txBody>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lt"/>
                        </a:rPr>
                        <a:t>GND  </a:t>
                      </a:r>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mn-lt"/>
                        </a:rPr>
                        <a:t>地线</a:t>
                      </a:r>
                    </a:p>
                  </a:txBody>
                  <a:tcPr/>
                </a:tc>
                <a:extLst>
                  <a:ext uri="{0D108BD9-81ED-4DB2-BD59-A6C34878D82A}">
                    <a16:rowId xmlns:a16="http://schemas.microsoft.com/office/drawing/2014/main" val="648969228"/>
                  </a:ext>
                </a:extLst>
              </a:tr>
            </a:tbl>
          </a:graphicData>
        </a:graphic>
      </p:graphicFrame>
      <p:sp>
        <p:nvSpPr>
          <p:cNvPr id="3" name="页脚占位符 2">
            <a:extLst>
              <a:ext uri="{FF2B5EF4-FFF2-40B4-BE49-F238E27FC236}">
                <a16:creationId xmlns:a16="http://schemas.microsoft.com/office/drawing/2014/main" id="{D8E318CD-7E0E-27BF-136B-8EAF5610E95C}"/>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32A22459-1A2F-580D-1069-38D248224F3B}"/>
              </a:ext>
            </a:extLst>
          </p:cNvPr>
          <p:cNvSpPr>
            <a:spLocks noGrp="1"/>
          </p:cNvSpPr>
          <p:nvPr>
            <p:ph type="sldNum" sz="quarter" idx="11"/>
          </p:nvPr>
        </p:nvSpPr>
        <p:spPr/>
        <p:txBody>
          <a:bodyPr/>
          <a:lstStyle/>
          <a:p>
            <a:pPr>
              <a:defRPr/>
            </a:pPr>
            <a:fld id="{168FAD51-4924-4E26-8EE5-0F0F7972BA28}" type="slidenum">
              <a:rPr lang="en-US" smtClean="0"/>
              <a:pPr>
                <a:defRPr/>
              </a:pPr>
              <a:t>57</a:t>
            </a:fld>
            <a:endParaRPr lang="en-US" dirty="0"/>
          </a:p>
        </p:txBody>
      </p:sp>
    </p:spTree>
    <p:extLst>
      <p:ext uri="{BB962C8B-B14F-4D97-AF65-F5344CB8AC3E}">
        <p14:creationId xmlns:p14="http://schemas.microsoft.com/office/powerpoint/2010/main" val="1363437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BBCE515-EB51-AD7E-8890-F2F0ED1E18D5}"/>
              </a:ext>
            </a:extLst>
          </p:cNvPr>
          <p:cNvSpPr>
            <a:spLocks noGrp="1"/>
          </p:cNvSpPr>
          <p:nvPr>
            <p:ph type="title"/>
          </p:nvPr>
        </p:nvSpPr>
        <p:spPr/>
        <p:txBody>
          <a:bodyPr/>
          <a:lstStyle/>
          <a:p>
            <a:endParaRPr lang="zh-CN" altLang="en-US"/>
          </a:p>
        </p:txBody>
      </p:sp>
      <p:graphicFrame>
        <p:nvGraphicFramePr>
          <p:cNvPr id="7" name="内容占位符 6">
            <a:extLst>
              <a:ext uri="{FF2B5EF4-FFF2-40B4-BE49-F238E27FC236}">
                <a16:creationId xmlns:a16="http://schemas.microsoft.com/office/drawing/2014/main" id="{1CBDA4B7-D799-31DF-6FB2-53A232D73B76}"/>
              </a:ext>
            </a:extLst>
          </p:cNvPr>
          <p:cNvGraphicFramePr>
            <a:graphicFrameLocks noGrp="1"/>
          </p:cNvGraphicFramePr>
          <p:nvPr>
            <p:ph idx="1"/>
            <p:extLst>
              <p:ext uri="{D42A27DB-BD31-4B8C-83A1-F6EECF244321}">
                <p14:modId xmlns:p14="http://schemas.microsoft.com/office/powerpoint/2010/main" val="1464306317"/>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17D0F4DE-F97A-F1A8-D3A4-FD71D5A4E6F4}"/>
              </a:ext>
            </a:extLst>
          </p:cNvPr>
          <p:cNvSpPr>
            <a:spLocks noGrp="1"/>
          </p:cNvSpPr>
          <p:nvPr>
            <p:ph type="sldNum" sz="quarter" idx="11"/>
          </p:nvPr>
        </p:nvSpPr>
        <p:spPr/>
        <p:txBody>
          <a:bodyPr/>
          <a:lstStyle/>
          <a:p>
            <a:fld id="{168FAD51-4924-4E26-8EE5-0F0F7972BA28}" type="slidenum">
              <a:rPr lang="en-US" smtClean="0"/>
              <a:pPr/>
              <a:t>58</a:t>
            </a:fld>
            <a:endParaRPr lang="en-US" dirty="0"/>
          </a:p>
        </p:txBody>
      </p:sp>
      <p:sp>
        <p:nvSpPr>
          <p:cNvPr id="2" name="页脚占位符 1">
            <a:extLst>
              <a:ext uri="{FF2B5EF4-FFF2-40B4-BE49-F238E27FC236}">
                <a16:creationId xmlns:a16="http://schemas.microsoft.com/office/drawing/2014/main" id="{0E19C886-3955-6BC6-8125-ECA1EF1DAE55}"/>
              </a:ext>
            </a:extLst>
          </p:cNvPr>
          <p:cNvSpPr>
            <a:spLocks noGrp="1"/>
          </p:cNvSpPr>
          <p:nvPr>
            <p:ph type="ftr" sz="quarter" idx="3"/>
          </p:nvPr>
        </p:nvSpPr>
        <p:spPr/>
        <p:txBody>
          <a:bodyPr/>
          <a:lstStyle/>
          <a:p>
            <a:r>
              <a:rPr lang="zh-CN" altLang="en-US"/>
              <a:t>华北电力大学 控制与计算机工程学院 王红 制作</a:t>
            </a:r>
            <a:endParaRPr lang="en-US" dirty="0"/>
          </a:p>
        </p:txBody>
      </p:sp>
      <p:pic>
        <p:nvPicPr>
          <p:cNvPr id="4" name="图片 3">
            <a:extLst>
              <a:ext uri="{FF2B5EF4-FFF2-40B4-BE49-F238E27FC236}">
                <a16:creationId xmlns:a16="http://schemas.microsoft.com/office/drawing/2014/main" id="{0A39A365-DFC4-42DB-884F-E58AEBEF65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21776" y="3789040"/>
            <a:ext cx="3240000" cy="14493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4">
            <a:extLst>
              <a:ext uri="{FF2B5EF4-FFF2-40B4-BE49-F238E27FC236}">
                <a16:creationId xmlns:a16="http://schemas.microsoft.com/office/drawing/2014/main" id="{D3CEB8C5-6744-4F7F-9369-AAB002ADE3FA}"/>
              </a:ext>
            </a:extLst>
          </p:cNvPr>
          <p:cNvPicPr>
            <a:picLocks noChangeAspect="1" noChangeArrowheads="1"/>
          </p:cNvPicPr>
          <p:nvPr/>
        </p:nvPicPr>
        <p:blipFill rotWithShape="1">
          <a:blip r:embed="rId8">
            <a:lum bright="-18000" contrast="72000"/>
            <a:extLst>
              <a:ext uri="{28A0092B-C50C-407E-A947-70E740481C1C}">
                <a14:useLocalDpi xmlns:a14="http://schemas.microsoft.com/office/drawing/2010/main" val="0"/>
              </a:ext>
            </a:extLst>
          </a:blip>
          <a:srcRect l="4570" r="4159"/>
          <a:stretch/>
        </p:blipFill>
        <p:spPr bwMode="auto">
          <a:xfrm>
            <a:off x="1119808" y="3789040"/>
            <a:ext cx="3060000" cy="1254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360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D7F4D-5429-4866-BDB9-095C6E70383C}"/>
              </a:ext>
            </a:extLst>
          </p:cNvPr>
          <p:cNvSpPr>
            <a:spLocks noGrp="1"/>
          </p:cNvSpPr>
          <p:nvPr>
            <p:ph type="title"/>
          </p:nvPr>
        </p:nvSpPr>
        <p:spPr/>
        <p:txBody>
          <a:bodyPr/>
          <a:lstStyle/>
          <a:p>
            <a:r>
              <a:rPr lang="en-US" altLang="zh-CN" dirty="0">
                <a:sym typeface="+mn-lt"/>
              </a:rPr>
              <a:t>USB</a:t>
            </a:r>
            <a:r>
              <a:rPr lang="zh-CN" altLang="en-US" dirty="0">
                <a:sym typeface="+mn-lt"/>
              </a:rPr>
              <a:t>标准演进</a:t>
            </a:r>
            <a:endParaRPr lang="zh-CN" altLang="en-US" dirty="0"/>
          </a:p>
        </p:txBody>
      </p:sp>
      <p:pic>
        <p:nvPicPr>
          <p:cNvPr id="8" name="内容占位符 7">
            <a:extLst>
              <a:ext uri="{FF2B5EF4-FFF2-40B4-BE49-F238E27FC236}">
                <a16:creationId xmlns:a16="http://schemas.microsoft.com/office/drawing/2014/main" id="{13854FD5-5F3E-3D2A-FA06-8DEB8180A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605" y="1916113"/>
            <a:ext cx="7425265" cy="4176712"/>
          </a:xfrm>
          <a:prstGeom prst="rect">
            <a:avLst/>
          </a:prstGeom>
        </p:spPr>
      </p:pic>
      <p:sp>
        <p:nvSpPr>
          <p:cNvPr id="3" name="页脚占位符 2">
            <a:extLst>
              <a:ext uri="{FF2B5EF4-FFF2-40B4-BE49-F238E27FC236}">
                <a16:creationId xmlns:a16="http://schemas.microsoft.com/office/drawing/2014/main" id="{31458651-4FB3-4C4A-B38A-78389FFF608F}"/>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3652FBB6-90BC-6E8B-BAA8-9AA3F849932D}"/>
              </a:ext>
            </a:extLst>
          </p:cNvPr>
          <p:cNvSpPr>
            <a:spLocks noGrp="1"/>
          </p:cNvSpPr>
          <p:nvPr>
            <p:ph type="sldNum" sz="quarter" idx="11"/>
          </p:nvPr>
        </p:nvSpPr>
        <p:spPr/>
        <p:txBody>
          <a:bodyPr/>
          <a:lstStyle/>
          <a:p>
            <a:pPr>
              <a:defRPr/>
            </a:pPr>
            <a:fld id="{168FAD51-4924-4E26-8EE5-0F0F7972BA28}" type="slidenum">
              <a:rPr lang="en-US" smtClean="0"/>
              <a:pPr>
                <a:defRPr/>
              </a:pPr>
              <a:t>59</a:t>
            </a:fld>
            <a:endParaRPr lang="en-US" dirty="0"/>
          </a:p>
        </p:txBody>
      </p:sp>
    </p:spTree>
    <p:extLst>
      <p:ext uri="{BB962C8B-B14F-4D97-AF65-F5344CB8AC3E}">
        <p14:creationId xmlns:p14="http://schemas.microsoft.com/office/powerpoint/2010/main" val="384847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en-US" altLang="zh-CN" dirty="0">
                <a:sym typeface="+mn-lt"/>
              </a:rPr>
              <a:t>1.</a:t>
            </a:r>
            <a:r>
              <a:rPr lang="zh-CN" altLang="en-US" dirty="0">
                <a:sym typeface="+mn-lt"/>
              </a:rPr>
              <a:t>总线的特性</a:t>
            </a:r>
          </a:p>
        </p:txBody>
      </p:sp>
      <p:graphicFrame>
        <p:nvGraphicFramePr>
          <p:cNvPr id="5" name="内容占位符 4">
            <a:extLst>
              <a:ext uri="{FF2B5EF4-FFF2-40B4-BE49-F238E27FC236}">
                <a16:creationId xmlns:a16="http://schemas.microsoft.com/office/drawing/2014/main" id="{F8B74803-D80F-5ADB-3A31-7EC988FB8DE7}"/>
              </a:ext>
            </a:extLst>
          </p:cNvPr>
          <p:cNvGraphicFramePr>
            <a:graphicFrameLocks noGrp="1"/>
          </p:cNvGraphicFramePr>
          <p:nvPr>
            <p:ph idx="1"/>
            <p:extLst>
              <p:ext uri="{D42A27DB-BD31-4B8C-83A1-F6EECF244321}">
                <p14:modId xmlns:p14="http://schemas.microsoft.com/office/powerpoint/2010/main" val="1150420578"/>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页脚占位符 2">
            <a:extLst>
              <a:ext uri="{FF2B5EF4-FFF2-40B4-BE49-F238E27FC236}">
                <a16:creationId xmlns:a16="http://schemas.microsoft.com/office/drawing/2014/main" id="{785BD1B6-0F69-31C3-0A04-EECB4A4EC69C}"/>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6" name="灯片编号占位符 5">
            <a:extLst>
              <a:ext uri="{FF2B5EF4-FFF2-40B4-BE49-F238E27FC236}">
                <a16:creationId xmlns:a16="http://schemas.microsoft.com/office/drawing/2014/main" id="{E7A0DC6E-4ED2-CFEF-23FE-B3383A6148E8}"/>
              </a:ext>
            </a:extLst>
          </p:cNvPr>
          <p:cNvSpPr>
            <a:spLocks noGrp="1"/>
          </p:cNvSpPr>
          <p:nvPr>
            <p:ph type="sldNum" sz="quarter" idx="11"/>
          </p:nvPr>
        </p:nvSpPr>
        <p:spPr/>
        <p:txBody>
          <a:bodyPr/>
          <a:lstStyle/>
          <a:p>
            <a:pPr>
              <a:defRPr/>
            </a:pPr>
            <a:fld id="{168FAD51-4924-4E26-8EE5-0F0F7972BA28}" type="slidenum">
              <a:rPr lang="en-US" smtClean="0"/>
              <a:pPr>
                <a:defRPr/>
              </a:pPr>
              <a:t>6</a:t>
            </a:fld>
            <a:endParaRPr lang="en-US" dirty="0"/>
          </a:p>
        </p:txBody>
      </p:sp>
    </p:spTree>
    <p:extLst>
      <p:ext uri="{BB962C8B-B14F-4D97-AF65-F5344CB8AC3E}">
        <p14:creationId xmlns:p14="http://schemas.microsoft.com/office/powerpoint/2010/main" val="2187363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en-US" altLang="zh-CN" dirty="0">
                <a:sym typeface="+mn-lt"/>
              </a:rPr>
              <a:t>USB</a:t>
            </a:r>
            <a:r>
              <a:rPr lang="zh-CN" altLang="en-US" dirty="0">
                <a:sym typeface="+mn-lt"/>
              </a:rPr>
              <a:t>标准演进</a:t>
            </a:r>
          </a:p>
        </p:txBody>
      </p:sp>
      <p:graphicFrame>
        <p:nvGraphicFramePr>
          <p:cNvPr id="9" name="内容占位符 4">
            <a:extLst>
              <a:ext uri="{FF2B5EF4-FFF2-40B4-BE49-F238E27FC236}">
                <a16:creationId xmlns:a16="http://schemas.microsoft.com/office/drawing/2014/main" id="{43946E07-E03B-D799-9B63-FB7B63E98358}"/>
              </a:ext>
            </a:extLst>
          </p:cNvPr>
          <p:cNvGraphicFramePr>
            <a:graphicFrameLocks noGrp="1"/>
          </p:cNvGraphicFramePr>
          <p:nvPr>
            <p:ph idx="1"/>
            <p:extLst>
              <p:ext uri="{D42A27DB-BD31-4B8C-83A1-F6EECF244321}">
                <p14:modId xmlns:p14="http://schemas.microsoft.com/office/powerpoint/2010/main" val="2168119656"/>
              </p:ext>
            </p:extLst>
          </p:nvPr>
        </p:nvGraphicFramePr>
        <p:xfrm>
          <a:off x="855663" y="1916113"/>
          <a:ext cx="7604770" cy="4158960"/>
        </p:xfrm>
        <a:graphic>
          <a:graphicData uri="http://schemas.openxmlformats.org/drawingml/2006/table">
            <a:tbl>
              <a:tblPr firstRow="1" bandRow="1">
                <a:tableStyleId>{FABFCF23-3B69-468F-B69F-88F6DE6A72F2}</a:tableStyleId>
              </a:tblPr>
              <a:tblGrid>
                <a:gridCol w="908025">
                  <a:extLst>
                    <a:ext uri="{9D8B030D-6E8A-4147-A177-3AD203B41FA5}">
                      <a16:colId xmlns:a16="http://schemas.microsoft.com/office/drawing/2014/main" val="1609666372"/>
                    </a:ext>
                  </a:extLst>
                </a:gridCol>
                <a:gridCol w="781966">
                  <a:extLst>
                    <a:ext uri="{9D8B030D-6E8A-4147-A177-3AD203B41FA5}">
                      <a16:colId xmlns:a16="http://schemas.microsoft.com/office/drawing/2014/main" val="2681480390"/>
                    </a:ext>
                  </a:extLst>
                </a:gridCol>
                <a:gridCol w="940987">
                  <a:extLst>
                    <a:ext uri="{9D8B030D-6E8A-4147-A177-3AD203B41FA5}">
                      <a16:colId xmlns:a16="http://schemas.microsoft.com/office/drawing/2014/main" val="1886464506"/>
                    </a:ext>
                  </a:extLst>
                </a:gridCol>
                <a:gridCol w="1344268">
                  <a:extLst>
                    <a:ext uri="{9D8B030D-6E8A-4147-A177-3AD203B41FA5}">
                      <a16:colId xmlns:a16="http://schemas.microsoft.com/office/drawing/2014/main" val="1201783259"/>
                    </a:ext>
                  </a:extLst>
                </a:gridCol>
                <a:gridCol w="1209841">
                  <a:extLst>
                    <a:ext uri="{9D8B030D-6E8A-4147-A177-3AD203B41FA5}">
                      <a16:colId xmlns:a16="http://schemas.microsoft.com/office/drawing/2014/main" val="2326595275"/>
                    </a:ext>
                  </a:extLst>
                </a:gridCol>
                <a:gridCol w="1142628">
                  <a:extLst>
                    <a:ext uri="{9D8B030D-6E8A-4147-A177-3AD203B41FA5}">
                      <a16:colId xmlns:a16="http://schemas.microsoft.com/office/drawing/2014/main" val="4065938819"/>
                    </a:ext>
                  </a:extLst>
                </a:gridCol>
                <a:gridCol w="1277055">
                  <a:extLst>
                    <a:ext uri="{9D8B030D-6E8A-4147-A177-3AD203B41FA5}">
                      <a16:colId xmlns:a16="http://schemas.microsoft.com/office/drawing/2014/main" val="4159983323"/>
                    </a:ext>
                  </a:extLst>
                </a:gridCol>
              </a:tblGrid>
              <a:tr h="365600">
                <a:tc>
                  <a:txBody>
                    <a:bodyPr/>
                    <a:lstStyle/>
                    <a:p>
                      <a:pPr algn="ctr" fontAlgn="t"/>
                      <a:r>
                        <a:rPr lang="zh-CN" altLang="en-US" sz="1500" dirty="0">
                          <a:solidFill>
                            <a:srgbClr val="FFFFFF"/>
                          </a:solidFill>
                          <a:effectLst/>
                          <a:latin typeface="Times New Roman" panose="02020603050405020304" pitchFamily="18" charset="0"/>
                          <a:ea typeface="楷体" panose="02010609060101010101" pitchFamily="49" charset="-122"/>
                          <a:cs typeface="Times New Roman" panose="02020603050405020304" pitchFamily="18" charset="0"/>
                          <a:sym typeface="+mn-lt"/>
                        </a:rPr>
                        <a:t> </a:t>
                      </a:r>
                    </a:p>
                  </a:txBody>
                  <a:tcPr marL="48480" marR="48480" marT="48480" marB="48480"/>
                </a:tc>
                <a:tc>
                  <a:txBody>
                    <a:bodyPr/>
                    <a:lstStyle/>
                    <a:p>
                      <a:pPr algn="ctr" fontAlgn="t"/>
                      <a:r>
                        <a:rPr lang="en-US" sz="1500" dirty="0">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USB 1.0</a:t>
                      </a:r>
                    </a:p>
                  </a:txBody>
                  <a:tcPr marL="48480" marR="48480" marT="48480" marB="48480"/>
                </a:tc>
                <a:tc>
                  <a:txBody>
                    <a:bodyPr/>
                    <a:lstStyle/>
                    <a:p>
                      <a:pPr algn="ctr" fontAlgn="t"/>
                      <a:r>
                        <a:rPr lang="en-US" sz="1500" dirty="0">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USB 2.0</a:t>
                      </a:r>
                    </a:p>
                  </a:txBody>
                  <a:tcPr marL="48480" marR="48480" marT="48480" marB="48480"/>
                </a:tc>
                <a:tc>
                  <a:txBody>
                    <a:bodyPr/>
                    <a:lstStyle/>
                    <a:p>
                      <a:pPr algn="ctr" fontAlgn="t"/>
                      <a:r>
                        <a:rPr lang="en-US" sz="1500" dirty="0">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USB 3.1 Gen 1</a:t>
                      </a:r>
                    </a:p>
                  </a:txBody>
                  <a:tcPr marL="48480" marR="48480" marT="48480" marB="48480"/>
                </a:tc>
                <a:tc>
                  <a:txBody>
                    <a:bodyPr/>
                    <a:lstStyle/>
                    <a:p>
                      <a:pPr algn="ctr" fontAlgn="t"/>
                      <a:r>
                        <a:rPr lang="en-US" sz="1500" dirty="0">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USB 3.1</a:t>
                      </a:r>
                      <a:br>
                        <a:rPr lang="en-US" sz="1500" dirty="0">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br>
                      <a:r>
                        <a:rPr lang="en-US" sz="1500" dirty="0">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Gen 2</a:t>
                      </a:r>
                    </a:p>
                  </a:txBody>
                  <a:tcPr marL="48480" marR="48480" marT="48480" marB="48480"/>
                </a:tc>
                <a:tc>
                  <a:txBody>
                    <a:bodyPr/>
                    <a:lstStyle/>
                    <a:p>
                      <a:pPr algn="ctr" fontAlgn="t"/>
                      <a:r>
                        <a:rPr lang="en-US" sz="1500" dirty="0">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USB 3.2</a:t>
                      </a:r>
                      <a:br>
                        <a:rPr lang="en-US" sz="1500" dirty="0">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br>
                      <a:endParaRPr lang="en-US" sz="1500" dirty="0">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48480" marR="48480" marT="48480" marB="48480"/>
                </a:tc>
                <a:tc>
                  <a:txBody>
                    <a:bodyPr/>
                    <a:lstStyle/>
                    <a:p>
                      <a:pPr algn="ctr" fontAlgn="t"/>
                      <a:r>
                        <a:rPr lang="en-US" sz="1500" dirty="0">
                          <a:solidFill>
                            <a:srgbClr val="FFFF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USB 4</a:t>
                      </a:r>
                    </a:p>
                  </a:txBody>
                  <a:tcPr marL="48480" marR="48480" marT="48480" marB="48480"/>
                </a:tc>
                <a:extLst>
                  <a:ext uri="{0D108BD9-81ED-4DB2-BD59-A6C34878D82A}">
                    <a16:rowId xmlns:a16="http://schemas.microsoft.com/office/drawing/2014/main" val="177863949"/>
                  </a:ext>
                </a:extLst>
              </a:tr>
              <a:tr h="376262">
                <a:tc>
                  <a:txBody>
                    <a:bodyPr/>
                    <a:lstStyle/>
                    <a:p>
                      <a:pPr algn="ctr" fontAlgn="t"/>
                      <a:r>
                        <a:rPr lang="zh-CN" alt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代称</a:t>
                      </a:r>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r>
                        <a:rPr lang="en-US" altLang="zh-CN"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a:t>
                      </a:r>
                    </a:p>
                  </a:txBody>
                  <a:tcPr marL="56560" marR="56560" marT="56560" marB="56560"/>
                </a:tc>
                <a:tc>
                  <a:txBody>
                    <a:bodyPr/>
                    <a:lstStyle/>
                    <a:p>
                      <a:pPr algn="ctr" fontAlgn="t"/>
                      <a: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High Speed</a:t>
                      </a:r>
                      <a:endParaRPr lang="en-US" altLang="zh-CN"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Super</a:t>
                      </a:r>
                      <a:b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br>
                      <a: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Speed</a:t>
                      </a:r>
                      <a:endParaRPr lang="en-US" altLang="zh-CN"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Super</a:t>
                      </a:r>
                      <a:b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br>
                      <a: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Speed+</a:t>
                      </a:r>
                    </a:p>
                  </a:txBody>
                  <a:tcPr marL="56560" marR="56560" marT="56560" marB="56560"/>
                </a:tc>
                <a:tc>
                  <a:txBody>
                    <a:bodyPr/>
                    <a:lstStyle/>
                    <a:p>
                      <a:pPr algn="ctr" fontAlgn="t"/>
                      <a: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Super</a:t>
                      </a:r>
                      <a:b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br>
                      <a: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Speed+</a:t>
                      </a:r>
                    </a:p>
                  </a:txBody>
                  <a:tcPr marL="56560" marR="56560" marT="56560" marB="56560"/>
                </a:tc>
                <a:tc>
                  <a:txBody>
                    <a:bodyPr/>
                    <a:lstStyle/>
                    <a:p>
                      <a:pPr algn="ctr" fontAlgn="t"/>
                      <a:r>
                        <a:rPr lang="zh-CN" alt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兼容</a:t>
                      </a:r>
                      <a:r>
                        <a:rPr lang="en-US" altLang="zh-CN"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Thunderbolt 3</a:t>
                      </a:r>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extLst>
                  <a:ext uri="{0D108BD9-81ED-4DB2-BD59-A6C34878D82A}">
                    <a16:rowId xmlns:a16="http://schemas.microsoft.com/office/drawing/2014/main" val="3192792807"/>
                  </a:ext>
                </a:extLst>
              </a:tr>
              <a:tr h="376262">
                <a:tc>
                  <a:txBody>
                    <a:bodyPr/>
                    <a:lstStyle/>
                    <a:p>
                      <a:pPr algn="ctr" fontAlgn="t"/>
                      <a:r>
                        <a:rPr lang="zh-CN" alt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带宽</a:t>
                      </a:r>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12 Mbps</a:t>
                      </a:r>
                    </a:p>
                  </a:txBody>
                  <a:tcPr marL="56560" marR="56560" marT="56560" marB="56560"/>
                </a:tc>
                <a:tc>
                  <a:txBody>
                    <a:bodyPr/>
                    <a:lstStyle/>
                    <a:p>
                      <a:pPr algn="ctr" fontAlgn="t"/>
                      <a:r>
                        <a:rPr lang="en-US" sz="1500" b="1">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480 Mbps</a:t>
                      </a:r>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r>
                        <a:rPr lang="en-US" sz="1500" b="1"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sym typeface="+mn-lt"/>
                        </a:rPr>
                        <a:t>5 Gbps</a:t>
                      </a:r>
                    </a:p>
                  </a:txBody>
                  <a:tcPr marL="56560" marR="56560" marT="56560" marB="56560"/>
                </a:tc>
                <a:tc>
                  <a:txBody>
                    <a:bodyPr/>
                    <a:lstStyle/>
                    <a:p>
                      <a:pPr algn="ctr" fontAlgn="t"/>
                      <a:r>
                        <a:rPr lang="en-US" sz="1500" b="1"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sym typeface="+mn-lt"/>
                        </a:rPr>
                        <a:t>10 Gbps</a:t>
                      </a:r>
                    </a:p>
                  </a:txBody>
                  <a:tcPr marL="56560" marR="56560" marT="56560" marB="56560"/>
                </a:tc>
                <a:tc>
                  <a:txBody>
                    <a:bodyPr/>
                    <a:lstStyle/>
                    <a:p>
                      <a:pPr algn="ctr" fontAlgn="t"/>
                      <a:r>
                        <a:rPr lang="en-US" sz="1500" b="1" dirty="0">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sym typeface="+mn-lt"/>
                        </a:rPr>
                        <a:t>20 Gbps</a:t>
                      </a:r>
                    </a:p>
                  </a:txBody>
                  <a:tcPr marL="56560" marR="56560" marT="56560" marB="56560"/>
                </a:tc>
                <a:tc>
                  <a:txBody>
                    <a:bodyPr/>
                    <a:lstStyle/>
                    <a:p>
                      <a:pPr algn="ctr" fontAlgn="t"/>
                      <a:r>
                        <a:rPr lang="en-US" sz="1500" b="1">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40 Gbps</a:t>
                      </a:r>
                    </a:p>
                  </a:txBody>
                  <a:tcPr marL="56560" marR="56560" marT="56560" marB="56560"/>
                </a:tc>
                <a:extLst>
                  <a:ext uri="{0D108BD9-81ED-4DB2-BD59-A6C34878D82A}">
                    <a16:rowId xmlns:a16="http://schemas.microsoft.com/office/drawing/2014/main" val="1498376328"/>
                  </a:ext>
                </a:extLst>
              </a:tr>
              <a:tr h="496914">
                <a:tc>
                  <a:txBody>
                    <a:bodyPr/>
                    <a:lstStyle/>
                    <a:p>
                      <a:pPr algn="ctr" fontAlgn="t"/>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r>
                        <a:rPr lang="zh-CN" altLang="en-US" sz="1400" b="1" dirty="0">
                          <a:latin typeface="Times New Roman" panose="02020603050405020304" pitchFamily="18" charset="0"/>
                          <a:ea typeface="楷体" panose="02010609060101010101" pitchFamily="49" charset="-122"/>
                          <a:cs typeface="Times New Roman" panose="02020603050405020304" pitchFamily="18" charset="0"/>
                          <a:sym typeface="+mn-lt"/>
                        </a:rPr>
                        <a:t>基于</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sym typeface="+mn-lt"/>
                        </a:rPr>
                        <a:t>PCI-E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lt"/>
                        </a:rPr>
                        <a:t>全双工</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sym typeface="+mn-lt"/>
                        </a:rPr>
                        <a:t>数据通信</a:t>
                      </a:r>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r>
                        <a:rPr lang="zh-CN" altLang="en-US"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传输 </a:t>
                      </a:r>
                      <a:r>
                        <a:rPr lang="en-US" altLang="zh-CN"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PCI-E </a:t>
                      </a:r>
                      <a:r>
                        <a:rPr lang="zh-CN" altLang="en-US"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数据、视频、音频</a:t>
                      </a:r>
                      <a:endParaRPr lang="en-US"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sym typeface="+mn-lt"/>
                        </a:rPr>
                        <a:t>基于</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sym typeface="+mn-lt"/>
                        </a:rPr>
                        <a:t>PCI-e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lt"/>
                        </a:rPr>
                        <a:t>全双工</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sym typeface="+mn-lt"/>
                        </a:rPr>
                        <a:t>数据通信</a:t>
                      </a:r>
                      <a:endParaRPr lang="en-US"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sym typeface="+mn-lt"/>
                        </a:rPr>
                        <a:t>基于</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sym typeface="+mn-lt"/>
                        </a:rPr>
                        <a:t>PCI-e  </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lt"/>
                        </a:rPr>
                        <a:t>全双工</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sym typeface="+mn-lt"/>
                        </a:rPr>
                        <a:t>数据通信</a:t>
                      </a:r>
                      <a:endParaRPr lang="en-US" altLang="zh-CN"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p>
                      <a:pPr algn="ctr" fontAlgn="t"/>
                      <a:endParaRPr lang="en-US"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extLst>
                  <a:ext uri="{0D108BD9-81ED-4DB2-BD59-A6C34878D82A}">
                    <a16:rowId xmlns:a16="http://schemas.microsoft.com/office/drawing/2014/main" val="1989945806"/>
                  </a:ext>
                </a:extLst>
              </a:tr>
              <a:tr h="376262">
                <a:tc>
                  <a:txBody>
                    <a:bodyPr/>
                    <a:lstStyle/>
                    <a:p>
                      <a:pPr algn="ctr" fontAlgn="t"/>
                      <a:r>
                        <a:rPr lang="zh-CN" alt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电流</a:t>
                      </a:r>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r>
                        <a:rPr lang="en-US" altLang="zh-CN"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5V</a:t>
                      </a:r>
                      <a:r>
                        <a:rPr lang="zh-CN" alt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500mA</a:t>
                      </a:r>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r>
                        <a:rPr lang="en-US" altLang="zh-CN"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5V</a:t>
                      </a:r>
                      <a:r>
                        <a:rPr lang="zh-CN" altLang="en-US"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a:t>
                      </a:r>
                      <a:r>
                        <a:rPr lang="en-US" altLang="zh-CN"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900mA</a:t>
                      </a:r>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r>
                        <a:rPr lang="en-US" altLang="zh-CN"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100W</a:t>
                      </a:r>
                      <a:r>
                        <a:rPr lang="zh-CN" altLang="en-US"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双向</a:t>
                      </a:r>
                      <a:endParaRPr lang="en-US" sz="14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1600" b="1" kern="1200" dirty="0">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sym typeface="+mn-lt"/>
                        </a:rPr>
                        <a:t>100W</a:t>
                      </a:r>
                      <a:r>
                        <a:rPr lang="zh-CN" altLang="en-US" sz="1600" b="1" kern="1200" dirty="0">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sym typeface="+mn-lt"/>
                        </a:rPr>
                        <a:t>双向</a:t>
                      </a:r>
                      <a:endParaRPr lang="en-US" altLang="zh-CN" sz="1600" b="1" kern="1200" dirty="0">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sz="1600" b="1" kern="1200" dirty="0">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sym typeface="+mn-lt"/>
                        </a:rPr>
                        <a:t>100W</a:t>
                      </a:r>
                      <a:r>
                        <a:rPr lang="zh-CN" altLang="en-US" sz="1600" b="1" kern="1200" dirty="0">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sym typeface="+mn-lt"/>
                        </a:rPr>
                        <a:t>双向</a:t>
                      </a:r>
                      <a:endParaRPr lang="en-US" altLang="zh-CN" sz="1600" b="1" kern="1200" dirty="0">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extLst>
                  <a:ext uri="{0D108BD9-81ED-4DB2-BD59-A6C34878D82A}">
                    <a16:rowId xmlns:a16="http://schemas.microsoft.com/office/drawing/2014/main" val="779496758"/>
                  </a:ext>
                </a:extLst>
              </a:tr>
              <a:tr h="225446">
                <a:tc>
                  <a:txBody>
                    <a:bodyPr/>
                    <a:lstStyle/>
                    <a:p>
                      <a:pPr algn="ctr" fontAlgn="t"/>
                      <a:r>
                        <a:rPr lang="zh-CN" alt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编码方式</a:t>
                      </a:r>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gridSpan="3">
                  <a:txBody>
                    <a:bodyPr/>
                    <a:lstStyle/>
                    <a:p>
                      <a:pPr algn="ctr" fontAlgn="t"/>
                      <a: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8b/10b</a:t>
                      </a:r>
                    </a:p>
                  </a:txBody>
                  <a:tcPr marL="56560" marR="56560" marT="56560" marB="56560"/>
                </a:tc>
                <a:tc hMerge="1">
                  <a:txBody>
                    <a:bodyPr/>
                    <a:lstStyle/>
                    <a:p>
                      <a:endParaRPr lang="zh-CN" altLang="en-US"/>
                    </a:p>
                  </a:txBody>
                  <a:tcPr/>
                </a:tc>
                <a:tc hMerge="1">
                  <a:txBody>
                    <a:bodyPr/>
                    <a:lstStyle/>
                    <a:p>
                      <a:endParaRPr lang="zh-CN" altLang="en-US"/>
                    </a:p>
                  </a:txBody>
                  <a:tcPr/>
                </a:tc>
                <a:tc gridSpan="3">
                  <a:txBody>
                    <a:bodyPr/>
                    <a:lstStyle/>
                    <a:p>
                      <a:pPr algn="ctr" fontAlgn="t"/>
                      <a: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128b/132b</a:t>
                      </a:r>
                    </a:p>
                  </a:txBody>
                  <a:tcPr marL="56560" marR="56560" marT="56560" marB="56560"/>
                </a:tc>
                <a:tc hMerge="1">
                  <a:txBody>
                    <a:bodyPr/>
                    <a:lstStyle/>
                    <a:p>
                      <a:endParaRPr lang="zh-CN" altLang="en-US"/>
                    </a:p>
                  </a:txBody>
                  <a:tcPr/>
                </a:tc>
                <a:tc h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88025071"/>
                  </a:ext>
                </a:extLst>
              </a:tr>
              <a:tr h="376262">
                <a:tc>
                  <a:txBody>
                    <a:bodyPr/>
                    <a:lstStyle/>
                    <a:p>
                      <a:pPr algn="ctr" fontAlgn="t"/>
                      <a:r>
                        <a:rPr lang="zh-CN" alt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发布日期</a:t>
                      </a:r>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r>
                        <a:rPr lang="en-US" altLang="zh-CN"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1996</a:t>
                      </a:r>
                    </a:p>
                  </a:txBody>
                  <a:tcPr marL="56560" marR="56560" marT="56560" marB="56560"/>
                </a:tc>
                <a:tc>
                  <a:txBody>
                    <a:bodyPr/>
                    <a:lstStyle/>
                    <a:p>
                      <a:pPr algn="ctr" fontAlgn="t"/>
                      <a:r>
                        <a:rPr lang="en-US" altLang="zh-CN"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2001</a:t>
                      </a:r>
                    </a:p>
                  </a:txBody>
                  <a:tcPr marL="56560" marR="56560" marT="56560" marB="56560"/>
                </a:tc>
                <a:tc>
                  <a:txBody>
                    <a:bodyPr/>
                    <a:lstStyle/>
                    <a:p>
                      <a:pPr algn="ctr" fontAlgn="t"/>
                      <a: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2009</a:t>
                      </a:r>
                    </a:p>
                    <a:p>
                      <a:pPr algn="ctr" fontAlgn="t"/>
                      <a:r>
                        <a:rPr lang="zh-CN" alt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以前的</a:t>
                      </a:r>
                      <a:r>
                        <a:rPr lang="en-US" altLang="zh-CN"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3.0</a:t>
                      </a:r>
                    </a:p>
                  </a:txBody>
                  <a:tcPr marL="56560" marR="56560" marT="56560" marB="56560"/>
                </a:tc>
                <a:tc>
                  <a:txBody>
                    <a:bodyPr/>
                    <a:lstStyle/>
                    <a:p>
                      <a:pPr algn="ctr" fontAlgn="t"/>
                      <a:r>
                        <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2014</a:t>
                      </a:r>
                    </a:p>
                  </a:txBody>
                  <a:tcPr marL="56560" marR="56560" marT="56560" marB="56560"/>
                </a:tc>
                <a:tc>
                  <a:txBody>
                    <a:bodyPr/>
                    <a:lstStyle/>
                    <a:p>
                      <a:pPr algn="ctr" fontAlgn="t"/>
                      <a:r>
                        <a:rPr lang="en-US" altLang="zh-CN"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2017</a:t>
                      </a:r>
                      <a:endParaRPr lang="en-US"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endParaRPr>
                    </a:p>
                  </a:txBody>
                  <a:tcPr marL="56560" marR="56560" marT="56560" marB="56560"/>
                </a:tc>
                <a:tc>
                  <a:txBody>
                    <a:bodyPr/>
                    <a:lstStyle/>
                    <a:p>
                      <a:pPr algn="ctr" fontAlgn="t"/>
                      <a:r>
                        <a:rPr lang="en-US" altLang="zh-CN" sz="1500" b="1" dirty="0">
                          <a:solidFill>
                            <a:srgbClr val="444444"/>
                          </a:solidFill>
                          <a:effectLst/>
                          <a:latin typeface="Times New Roman" panose="02020603050405020304" pitchFamily="18" charset="0"/>
                          <a:ea typeface="楷体" panose="02010609060101010101" pitchFamily="49" charset="-122"/>
                          <a:cs typeface="Times New Roman" panose="02020603050405020304" pitchFamily="18" charset="0"/>
                          <a:sym typeface="+mn-lt"/>
                        </a:rPr>
                        <a:t>2019</a:t>
                      </a:r>
                    </a:p>
                  </a:txBody>
                  <a:tcPr marL="56560" marR="56560" marT="56560" marB="56560"/>
                </a:tc>
                <a:extLst>
                  <a:ext uri="{0D108BD9-81ED-4DB2-BD59-A6C34878D82A}">
                    <a16:rowId xmlns:a16="http://schemas.microsoft.com/office/drawing/2014/main" val="345053912"/>
                  </a:ext>
                </a:extLst>
              </a:tr>
            </a:tbl>
          </a:graphicData>
        </a:graphic>
      </p:graphicFrame>
      <p:sp>
        <p:nvSpPr>
          <p:cNvPr id="3" name="页脚占位符 2">
            <a:extLst>
              <a:ext uri="{FF2B5EF4-FFF2-40B4-BE49-F238E27FC236}">
                <a16:creationId xmlns:a16="http://schemas.microsoft.com/office/drawing/2014/main" id="{7404D987-8829-A875-65E6-16F778FE5D13}"/>
              </a:ext>
            </a:extLst>
          </p:cNvPr>
          <p:cNvSpPr>
            <a:spLocks noGrp="1"/>
          </p:cNvSpPr>
          <p:nvPr>
            <p:ph type="ftr" sz="quarter" idx="3"/>
          </p:nvPr>
        </p:nvSpPr>
        <p:spPr>
          <a:xfrm>
            <a:off x="1981200" y="6376988"/>
            <a:ext cx="4678363" cy="365125"/>
          </a:xfrm>
        </p:spPr>
        <p:txBody>
          <a:bodyPr/>
          <a:lstStyle/>
          <a:p>
            <a:r>
              <a:rPr lang="zh-CN" altLang="en-US"/>
              <a:t>华北电力大学 控制与计算机工程学院 王红 制作</a:t>
            </a:r>
            <a:endParaRPr lang="en-US" dirty="0"/>
          </a:p>
        </p:txBody>
      </p:sp>
      <p:sp>
        <p:nvSpPr>
          <p:cNvPr id="5" name="灯片编号占位符 4">
            <a:extLst>
              <a:ext uri="{FF2B5EF4-FFF2-40B4-BE49-F238E27FC236}">
                <a16:creationId xmlns:a16="http://schemas.microsoft.com/office/drawing/2014/main" id="{03D938BA-7641-7B16-EA18-2AA13055E714}"/>
              </a:ext>
            </a:extLst>
          </p:cNvPr>
          <p:cNvSpPr>
            <a:spLocks noGrp="1"/>
          </p:cNvSpPr>
          <p:nvPr>
            <p:ph type="sldNum" sz="quarter" idx="11"/>
          </p:nvPr>
        </p:nvSpPr>
        <p:spPr/>
        <p:txBody>
          <a:bodyPr/>
          <a:lstStyle/>
          <a:p>
            <a:pPr>
              <a:defRPr/>
            </a:pPr>
            <a:fld id="{168FAD51-4924-4E26-8EE5-0F0F7972BA28}" type="slidenum">
              <a:rPr lang="en-US" smtClean="0"/>
              <a:pPr>
                <a:defRPr/>
              </a:pPr>
              <a:t>60</a:t>
            </a:fld>
            <a:endParaRPr lang="en-US" dirty="0"/>
          </a:p>
        </p:txBody>
      </p:sp>
    </p:spTree>
    <p:extLst>
      <p:ext uri="{BB962C8B-B14F-4D97-AF65-F5344CB8AC3E}">
        <p14:creationId xmlns:p14="http://schemas.microsoft.com/office/powerpoint/2010/main" val="158818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856060" y="618518"/>
            <a:ext cx="7676380" cy="1080000"/>
          </a:xfrm>
        </p:spPr>
        <p:txBody>
          <a:bodyPr/>
          <a:lstStyle/>
          <a:p>
            <a:r>
              <a:rPr lang="en-US" altLang="zh-CN" dirty="0">
                <a:sym typeface="+mn-lt"/>
              </a:rPr>
              <a:t>2.</a:t>
            </a:r>
            <a:r>
              <a:rPr lang="zh-CN" altLang="en-US" dirty="0">
                <a:sym typeface="+mn-lt"/>
              </a:rPr>
              <a:t>总线的标准化</a:t>
            </a:r>
          </a:p>
        </p:txBody>
      </p:sp>
      <p:sp>
        <p:nvSpPr>
          <p:cNvPr id="10243" name="Rectangle 3"/>
          <p:cNvSpPr>
            <a:spLocks noGrp="1" noChangeArrowheads="1"/>
          </p:cNvSpPr>
          <p:nvPr>
            <p:ph idx="1"/>
          </p:nvPr>
        </p:nvSpPr>
        <p:spPr>
          <a:xfrm>
            <a:off x="856060" y="1916832"/>
            <a:ext cx="7676380" cy="4176464"/>
          </a:xfrm>
        </p:spPr>
        <p:txBody>
          <a:bodyPr/>
          <a:lstStyle/>
          <a:p>
            <a:r>
              <a:rPr lang="zh-CN" altLang="en-US" dirty="0">
                <a:sym typeface="+mn-lt"/>
              </a:rPr>
              <a:t>对总线的四个特性定义一个广泛认可的标准</a:t>
            </a:r>
            <a:endParaRPr lang="en-US" altLang="zh-CN" dirty="0">
              <a:sym typeface="+mn-lt"/>
            </a:endParaRPr>
          </a:p>
          <a:p>
            <a:pPr lvl="1"/>
            <a:r>
              <a:rPr lang="zh-CN" altLang="en-US" dirty="0">
                <a:sym typeface="+mn-lt"/>
              </a:rPr>
              <a:t>实现不同厂家的功能部件互换使用</a:t>
            </a:r>
            <a:endParaRPr lang="en-US" altLang="zh-CN" dirty="0">
              <a:sym typeface="+mn-lt"/>
            </a:endParaRPr>
          </a:p>
          <a:p>
            <a:pPr lvl="1"/>
            <a:r>
              <a:rPr lang="en-US" altLang="zh-CN" b="1" dirty="0">
                <a:sym typeface="+mn-lt"/>
              </a:rPr>
              <a:t>USB</a:t>
            </a:r>
            <a:r>
              <a:rPr lang="zh-CN" altLang="en-US" b="1" dirty="0">
                <a:sym typeface="+mn-lt"/>
              </a:rPr>
              <a:t>、</a:t>
            </a:r>
            <a:r>
              <a:rPr lang="en-US" altLang="zh-CN" b="1" dirty="0">
                <a:sym typeface="+mn-lt"/>
              </a:rPr>
              <a:t>PCI-e</a:t>
            </a:r>
          </a:p>
        </p:txBody>
      </p:sp>
      <p:sp>
        <p:nvSpPr>
          <p:cNvPr id="5" name="页脚占位符 4">
            <a:extLst>
              <a:ext uri="{FF2B5EF4-FFF2-40B4-BE49-F238E27FC236}">
                <a16:creationId xmlns:a16="http://schemas.microsoft.com/office/drawing/2014/main" id="{389FDB90-734F-7EA8-B9FD-EB2DFA7C7184}"/>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4" name="灯片编号占位符 3">
            <a:extLst>
              <a:ext uri="{FF2B5EF4-FFF2-40B4-BE49-F238E27FC236}">
                <a16:creationId xmlns:a16="http://schemas.microsoft.com/office/drawing/2014/main" id="{3AE0791F-17C9-2A8F-807F-B0D6E8D58109}"/>
              </a:ext>
            </a:extLst>
          </p:cNvPr>
          <p:cNvSpPr>
            <a:spLocks noGrp="1"/>
          </p:cNvSpPr>
          <p:nvPr>
            <p:ph type="sldNum" sz="quarter" idx="11"/>
          </p:nvPr>
        </p:nvSpPr>
        <p:spPr/>
        <p:txBody>
          <a:bodyPr/>
          <a:lstStyle/>
          <a:p>
            <a:pPr>
              <a:defRPr/>
            </a:pPr>
            <a:fld id="{168FAD51-4924-4E26-8EE5-0F0F7972BA28}" type="slidenum">
              <a:rPr lang="en-US" smtClean="0"/>
              <a:pPr>
                <a:defRPr/>
              </a:pPr>
              <a:t>7</a:t>
            </a:fld>
            <a:endParaRPr lang="en-US" dirty="0"/>
          </a:p>
        </p:txBody>
      </p:sp>
    </p:spTree>
    <p:extLst>
      <p:ext uri="{BB962C8B-B14F-4D97-AF65-F5344CB8AC3E}">
        <p14:creationId xmlns:p14="http://schemas.microsoft.com/office/powerpoint/2010/main" val="15260277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74269-9B7F-48C4-9D29-FB627EB1DB65}"/>
              </a:ext>
            </a:extLst>
          </p:cNvPr>
          <p:cNvSpPr>
            <a:spLocks noGrp="1"/>
          </p:cNvSpPr>
          <p:nvPr>
            <p:ph type="title"/>
          </p:nvPr>
        </p:nvSpPr>
        <p:spPr/>
        <p:txBody>
          <a:bodyPr/>
          <a:lstStyle/>
          <a:p>
            <a:r>
              <a:rPr lang="en-US" altLang="zh-CN" dirty="0">
                <a:solidFill>
                  <a:schemeClr val="bg1"/>
                </a:solidFill>
              </a:rPr>
              <a:t>3.</a:t>
            </a:r>
            <a:r>
              <a:rPr lang="zh-CN" altLang="en-US" dirty="0">
                <a:solidFill>
                  <a:schemeClr val="bg1"/>
                </a:solidFill>
              </a:rPr>
              <a:t>总线带宽</a:t>
            </a:r>
          </a:p>
        </p:txBody>
      </p:sp>
      <p:graphicFrame>
        <p:nvGraphicFramePr>
          <p:cNvPr id="9" name="内容占位符 8">
            <a:extLst>
              <a:ext uri="{FF2B5EF4-FFF2-40B4-BE49-F238E27FC236}">
                <a16:creationId xmlns:a16="http://schemas.microsoft.com/office/drawing/2014/main" id="{5A07145F-A7EB-85A2-A1F7-1DCD4304251B}"/>
              </a:ext>
            </a:extLst>
          </p:cNvPr>
          <p:cNvGraphicFramePr>
            <a:graphicFrameLocks noGrp="1"/>
          </p:cNvGraphicFramePr>
          <p:nvPr>
            <p:ph idx="1"/>
            <p:extLst>
              <p:ext uri="{D42A27DB-BD31-4B8C-83A1-F6EECF244321}">
                <p14:modId xmlns:p14="http://schemas.microsoft.com/office/powerpoint/2010/main" val="3694521207"/>
              </p:ext>
            </p:extLst>
          </p:nvPr>
        </p:nvGraphicFramePr>
        <p:xfrm>
          <a:off x="855663" y="1916113"/>
          <a:ext cx="7677150" cy="417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页脚占位符 6">
            <a:extLst>
              <a:ext uri="{FF2B5EF4-FFF2-40B4-BE49-F238E27FC236}">
                <a16:creationId xmlns:a16="http://schemas.microsoft.com/office/drawing/2014/main" id="{4FE1FEA2-D784-DA9A-D69E-429EB53C79B0}"/>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5" name="文本框 4">
            <a:extLst>
              <a:ext uri="{FF2B5EF4-FFF2-40B4-BE49-F238E27FC236}">
                <a16:creationId xmlns:a16="http://schemas.microsoft.com/office/drawing/2014/main" id="{160496A9-F175-384F-DBA8-10BC50BB3AD0}"/>
              </a:ext>
            </a:extLst>
          </p:cNvPr>
          <p:cNvSpPr txBox="1"/>
          <p:nvPr/>
        </p:nvSpPr>
        <p:spPr>
          <a:xfrm rot="19800000">
            <a:off x="488256" y="717810"/>
            <a:ext cx="800219" cy="461665"/>
          </a:xfrm>
          <a:prstGeom prst="rect">
            <a:avLst/>
          </a:prstGeom>
          <a:noFill/>
        </p:spPr>
        <p:txBody>
          <a:bodyPr wrap="none" rtlCol="0">
            <a:spAutoFit/>
          </a:bodyPr>
          <a:lstStyle/>
          <a:p>
            <a:r>
              <a:rPr lang="zh-CN" altLang="en-US" sz="24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重点</a:t>
            </a:r>
          </a:p>
        </p:txBody>
      </p:sp>
      <p:sp>
        <p:nvSpPr>
          <p:cNvPr id="8" name="灯片编号占位符 7">
            <a:extLst>
              <a:ext uri="{FF2B5EF4-FFF2-40B4-BE49-F238E27FC236}">
                <a16:creationId xmlns:a16="http://schemas.microsoft.com/office/drawing/2014/main" id="{FCD6C353-FCDF-2815-A4E4-91DC8A770ABC}"/>
              </a:ext>
            </a:extLst>
          </p:cNvPr>
          <p:cNvSpPr>
            <a:spLocks noGrp="1"/>
          </p:cNvSpPr>
          <p:nvPr>
            <p:ph type="sldNum" sz="quarter" idx="11"/>
          </p:nvPr>
        </p:nvSpPr>
        <p:spPr/>
        <p:txBody>
          <a:bodyPr/>
          <a:lstStyle/>
          <a:p>
            <a:pPr>
              <a:defRPr/>
            </a:pPr>
            <a:fld id="{168FAD51-4924-4E26-8EE5-0F0F7972BA28}" type="slidenum">
              <a:rPr lang="en-US" smtClean="0"/>
              <a:pPr>
                <a:defRPr/>
              </a:pPr>
              <a:t>8</a:t>
            </a:fld>
            <a:endParaRPr lang="en-US" dirty="0"/>
          </a:p>
        </p:txBody>
      </p:sp>
    </p:spTree>
    <p:extLst>
      <p:ext uri="{BB962C8B-B14F-4D97-AF65-F5344CB8AC3E}">
        <p14:creationId xmlns:p14="http://schemas.microsoft.com/office/powerpoint/2010/main" val="34494952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04800" y="311150"/>
            <a:ext cx="86248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latin typeface="+mn-lt"/>
                <a:ea typeface="+mn-ea"/>
                <a:cs typeface="+mn-ea"/>
                <a:sym typeface="+mn-lt"/>
              </a:rPr>
              <a:t> </a:t>
            </a:r>
          </a:p>
        </p:txBody>
      </p:sp>
      <p:sp>
        <p:nvSpPr>
          <p:cNvPr id="2" name="标题 1">
            <a:extLst>
              <a:ext uri="{FF2B5EF4-FFF2-40B4-BE49-F238E27FC236}">
                <a16:creationId xmlns:a16="http://schemas.microsoft.com/office/drawing/2014/main" id="{D7D80BC2-5B3F-DB3A-E11E-C20F1C3058AC}"/>
              </a:ext>
            </a:extLst>
          </p:cNvPr>
          <p:cNvSpPr>
            <a:spLocks noGrp="1"/>
          </p:cNvSpPr>
          <p:nvPr>
            <p:ph type="title"/>
          </p:nvPr>
        </p:nvSpPr>
        <p:spPr>
          <a:xfrm>
            <a:off x="856060" y="618518"/>
            <a:ext cx="7676380" cy="2234418"/>
          </a:xfrm>
        </p:spPr>
        <p:txBody>
          <a:bodyPr>
            <a:noAutofit/>
          </a:bodyPr>
          <a:lstStyle/>
          <a:p>
            <a:pPr>
              <a:lnSpc>
                <a:spcPct val="110000"/>
              </a:lnSpc>
            </a:pPr>
            <a:r>
              <a:rPr lang="zh-CN" altLang="en-US" sz="2400" b="1" dirty="0">
                <a:solidFill>
                  <a:srgbClr val="FF0000"/>
                </a:solidFill>
                <a:effectLst>
                  <a:outerShdw blurRad="38100" dist="38100" dir="2700000" algn="tl">
                    <a:srgbClr val="000000">
                      <a:alpha val="90000"/>
                    </a:srgbClr>
                  </a:outerShdw>
                </a:effectLst>
                <a:cs typeface="Times New Roman" panose="02020603050405020304" pitchFamily="18" charset="0"/>
                <a:sym typeface="+mn-lt"/>
              </a:rPr>
              <a:t>例</a:t>
            </a:r>
            <a:r>
              <a:rPr lang="en-US" altLang="zh-CN" sz="2400" b="1" dirty="0">
                <a:solidFill>
                  <a:srgbClr val="FF0000"/>
                </a:solidFill>
                <a:effectLst>
                  <a:outerShdw blurRad="38100" dist="38100" dir="2700000" algn="tl">
                    <a:srgbClr val="000000">
                      <a:alpha val="90000"/>
                    </a:srgbClr>
                  </a:outerShdw>
                </a:effectLst>
                <a:cs typeface="Times New Roman" panose="02020603050405020304" pitchFamily="18" charset="0"/>
                <a:sym typeface="+mn-lt"/>
              </a:rPr>
              <a:t>6.1</a:t>
            </a:r>
            <a:r>
              <a:rPr lang="en-US" altLang="zh-CN"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lt"/>
              </a:rPr>
              <a:t>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lt"/>
              </a:rPr>
              <a:t>某总线在一个总线周期中并行传送</a:t>
            </a:r>
            <a:r>
              <a:rPr lang="en-US" altLang="zh-CN"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4</a:t>
            </a:r>
            <a:r>
              <a:rPr lang="zh-CN" altLang="en-US" sz="24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个字节</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lt"/>
              </a:rPr>
              <a:t>的数据，</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lt"/>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lt"/>
              </a:rPr>
              <a:t> 假设一个总线周期等于一个总线时钟周期，总线时钟频率为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lt"/>
              </a:rPr>
              <a:t>33MH</a:t>
            </a:r>
            <a:r>
              <a:rPr lang="en-US" altLang="zh-CN" sz="2400" cap="none" dirty="0">
                <a:latin typeface="Times New Roman" panose="02020603050405020304" pitchFamily="18" charset="0"/>
                <a:ea typeface="楷体" panose="02010609060101010101" pitchFamily="49" charset="-122"/>
                <a:cs typeface="Times New Roman" panose="02020603050405020304" pitchFamily="18" charset="0"/>
                <a:sym typeface="+mn-lt"/>
              </a:rPr>
              <a:t>z</a:t>
            </a:r>
            <a:r>
              <a:rPr lang="zh-CN" altLang="en-US" sz="2400" cap="none"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2400" kern="1200" dirty="0">
                <a:latin typeface="Times New Roman" panose="02020603050405020304" pitchFamily="18" charset="0"/>
                <a:ea typeface="楷体" panose="02010609060101010101" pitchFamily="49" charset="-122"/>
                <a:cs typeface="Times New Roman" panose="02020603050405020304" pitchFamily="18" charset="0"/>
                <a:sym typeface="+mn-lt"/>
              </a:rPr>
              <a:t>总线带宽是多少</a:t>
            </a:r>
            <a:r>
              <a:rPr lang="en-US" altLang="zh-CN" sz="2400" kern="1200" dirty="0">
                <a:latin typeface="Times New Roman" panose="02020603050405020304" pitchFamily="18" charset="0"/>
                <a:ea typeface="楷体" panose="02010609060101010101" pitchFamily="49" charset="-122"/>
                <a:cs typeface="Times New Roman" panose="02020603050405020304" pitchFamily="18" charset="0"/>
                <a:sym typeface="+mn-lt"/>
              </a:rPr>
              <a:t>? </a:t>
            </a:r>
            <a:br>
              <a:rPr lang="en-US" altLang="zh-CN" sz="2400" cap="none" dirty="0">
                <a:latin typeface="Times New Roman" panose="02020603050405020304" pitchFamily="18" charset="0"/>
                <a:ea typeface="楷体" panose="02010609060101010101" pitchFamily="49" charset="-122"/>
                <a:cs typeface="Times New Roman" panose="02020603050405020304" pitchFamily="18" charset="0"/>
                <a:sym typeface="+mn-lt"/>
              </a:rPr>
            </a:br>
            <a:r>
              <a:rPr lang="en-US" altLang="zh-CN" sz="2400" cap="none" dirty="0">
                <a:latin typeface="Times New Roman" panose="02020603050405020304" pitchFamily="18" charset="0"/>
                <a:ea typeface="楷体" panose="02010609060101010101" pitchFamily="49" charset="-122"/>
                <a:cs typeface="Times New Roman" panose="02020603050405020304" pitchFamily="18" charset="0"/>
                <a:sym typeface="+mn-lt"/>
              </a:rPr>
              <a:t>(2)</a:t>
            </a: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sym typeface="+mn-lt"/>
              </a:rPr>
              <a:t>如果一个总线周期中并行传送</a:t>
            </a:r>
            <a:r>
              <a:rPr lang="en-US" altLang="zh-CN" sz="2400" b="1" kern="12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64</a:t>
            </a:r>
            <a:r>
              <a:rPr lang="zh-CN" altLang="en-US" sz="2400" b="1" kern="12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sym typeface="+mn-lt"/>
              </a:rPr>
              <a:t>位数据</a:t>
            </a: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sym typeface="+mn-lt"/>
              </a:rPr>
              <a:t>，总线时钟频率升为</a:t>
            </a:r>
            <a:r>
              <a:rPr lang="en-US" altLang="zh-CN" sz="2400" b="1" kern="1200" dirty="0">
                <a:latin typeface="Times New Roman" panose="02020603050405020304" pitchFamily="18" charset="0"/>
                <a:ea typeface="楷体" panose="02010609060101010101" pitchFamily="49" charset="-122"/>
                <a:cs typeface="Times New Roman" panose="02020603050405020304" pitchFamily="18" charset="0"/>
                <a:sym typeface="+mn-lt"/>
              </a:rPr>
              <a:t>66MHz</a:t>
            </a:r>
            <a:r>
              <a:rPr lang="zh-CN" altLang="en-US" sz="2400" b="1" kern="1200" dirty="0">
                <a:latin typeface="Times New Roman" panose="02020603050405020304" pitchFamily="18" charset="0"/>
                <a:ea typeface="楷体" panose="02010609060101010101" pitchFamily="49" charset="-122"/>
                <a:cs typeface="Times New Roman" panose="02020603050405020304" pitchFamily="18" charset="0"/>
                <a:sym typeface="+mn-lt"/>
              </a:rPr>
              <a:t>，</a:t>
            </a:r>
            <a:r>
              <a:rPr lang="zh-CN" altLang="en-US" sz="2400" kern="1200" dirty="0">
                <a:latin typeface="Times New Roman" panose="02020603050405020304" pitchFamily="18" charset="0"/>
                <a:ea typeface="楷体" panose="02010609060101010101" pitchFamily="49" charset="-122"/>
                <a:cs typeface="Times New Roman" panose="02020603050405020304" pitchFamily="18" charset="0"/>
                <a:sym typeface="+mn-lt"/>
              </a:rPr>
              <a:t>总线带宽是多少</a:t>
            </a:r>
            <a:r>
              <a:rPr lang="en-US" altLang="zh-CN" sz="2400" kern="1200" dirty="0">
                <a:latin typeface="Times New Roman" panose="02020603050405020304" pitchFamily="18" charset="0"/>
                <a:ea typeface="楷体" panose="02010609060101010101" pitchFamily="49" charset="-122"/>
                <a:cs typeface="Times New Roman" panose="02020603050405020304" pitchFamily="18" charset="0"/>
                <a:sym typeface="+mn-lt"/>
              </a:rPr>
              <a:t>?</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任意多边形: 形状 3">
            <a:extLst>
              <a:ext uri="{FF2B5EF4-FFF2-40B4-BE49-F238E27FC236}">
                <a16:creationId xmlns:a16="http://schemas.microsoft.com/office/drawing/2014/main" id="{45FB6F1D-0372-12AA-F11D-122063B47CEF}"/>
              </a:ext>
            </a:extLst>
          </p:cNvPr>
          <p:cNvSpPr/>
          <p:nvPr/>
        </p:nvSpPr>
        <p:spPr>
          <a:xfrm>
            <a:off x="855663" y="3213096"/>
            <a:ext cx="7677150" cy="1080000"/>
          </a:xfrm>
          <a:custGeom>
            <a:avLst/>
            <a:gdLst>
              <a:gd name="connsiteX0" fmla="*/ 0 w 7677150"/>
              <a:gd name="connsiteY0" fmla="*/ 0 h 1689187"/>
              <a:gd name="connsiteX1" fmla="*/ 7677150 w 7677150"/>
              <a:gd name="connsiteY1" fmla="*/ 0 h 1689187"/>
              <a:gd name="connsiteX2" fmla="*/ 7677150 w 7677150"/>
              <a:gd name="connsiteY2" fmla="*/ 1689187 h 1689187"/>
              <a:gd name="connsiteX3" fmla="*/ 0 w 7677150"/>
              <a:gd name="connsiteY3" fmla="*/ 1689187 h 1689187"/>
              <a:gd name="connsiteX4" fmla="*/ 0 w 7677150"/>
              <a:gd name="connsiteY4" fmla="*/ 0 h 1689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150" h="1689187">
                <a:moveTo>
                  <a:pt x="0" y="0"/>
                </a:moveTo>
                <a:lnTo>
                  <a:pt x="7677150" y="0"/>
                </a:lnTo>
                <a:lnTo>
                  <a:pt x="7677150" y="1689187"/>
                </a:lnTo>
                <a:lnTo>
                  <a:pt x="0" y="1689187"/>
                </a:lnTo>
                <a:lnTo>
                  <a:pt x="0" y="0"/>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95832" tIns="360000" rIns="595832" bIns="142240" numCol="1" spcCol="1270" anchor="t" anchorCtr="0">
            <a:noAutofit/>
          </a:bodyPr>
          <a:lstStyle/>
          <a:p>
            <a:pPr marL="228600" lvl="1" indent="-228600" defTabSz="889000">
              <a:spcAft>
                <a:spcPct val="15000"/>
              </a:spcAft>
              <a:buFontTx/>
              <a:buChar char="•"/>
            </a:pP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根据定义可得</a:t>
            </a:r>
            <a:endPar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a:p>
            <a:pPr marL="228600" lvl="1" indent="-228600" defTabSz="889000">
              <a:spcAft>
                <a:spcPct val="15000"/>
              </a:spcAft>
              <a:buFontTx/>
              <a:buChar char="•"/>
            </a:pPr>
            <a:r>
              <a:rPr lang="en-US" altLang="zh-CN" sz="20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a:t>
            </a:r>
            <a:r>
              <a:rPr lang="en-US" altLang="zh-CN" sz="2000" b="1" i="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r</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20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 </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20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 </a:t>
            </a:r>
            <a:r>
              <a:rPr lang="en-US" altLang="zh-CN" sz="2000" b="1"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i="1"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0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f  </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 4B × 33 × 10</a:t>
            </a:r>
            <a:r>
              <a:rPr lang="en-US" altLang="zh-CN" sz="2000" b="1" kern="1200" baseline="30000" dirty="0">
                <a:latin typeface="Times New Roman" panose="02020603050405020304" pitchFamily="18" charset="0"/>
                <a:ea typeface="楷体" panose="02010609060101010101" pitchFamily="49" charset="-122"/>
                <a:cs typeface="Times New Roman" panose="02020603050405020304" pitchFamily="18" charset="0"/>
                <a:sym typeface="+mn-lt"/>
              </a:rPr>
              <a:t>6</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/s = 132 MB/s</a:t>
            </a:r>
          </a:p>
        </p:txBody>
      </p:sp>
      <p:sp>
        <p:nvSpPr>
          <p:cNvPr id="8" name="矩形: 圆角 7">
            <a:extLst>
              <a:ext uri="{FF2B5EF4-FFF2-40B4-BE49-F238E27FC236}">
                <a16:creationId xmlns:a16="http://schemas.microsoft.com/office/drawing/2014/main" id="{3B80D831-4A68-76BC-301E-ADF8040C68D4}"/>
              </a:ext>
            </a:extLst>
          </p:cNvPr>
          <p:cNvSpPr/>
          <p:nvPr/>
        </p:nvSpPr>
        <p:spPr>
          <a:xfrm>
            <a:off x="1239520" y="2971485"/>
            <a:ext cx="3600000" cy="50400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25971" tIns="22846" rIns="225971" bIns="22846" numCol="1" spcCol="1270" anchor="ctr" anchorCtr="0">
            <a:noAutofit/>
          </a:bodyPr>
          <a:lstStyle/>
          <a:p>
            <a:pPr marL="0" lvl="0" indent="0" algn="l" defTabSz="889000">
              <a:lnSpc>
                <a:spcPct val="100000"/>
              </a:lnSpc>
              <a:spcBef>
                <a:spcPct val="0"/>
              </a:spcBef>
              <a:spcAft>
                <a:spcPct val="35000"/>
              </a:spcAft>
              <a:buNone/>
            </a:pP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(1) </a:t>
            </a: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总线带宽是多少</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t>
            </a:r>
            <a:endParaRPr lang="zh-CN" altLang="en-US" sz="2000" b="1" kern="1200" dirty="0">
              <a:effectLst>
                <a:outerShdw blurRad="38100" dist="38100" dir="2700000" algn="tl">
                  <a:srgbClr val="000000">
                    <a:alpha val="43137"/>
                  </a:srgbClr>
                </a:outerShdw>
              </a:effectLst>
            </a:endParaRPr>
          </a:p>
        </p:txBody>
      </p:sp>
      <p:sp>
        <p:nvSpPr>
          <p:cNvPr id="9" name="任意多边形: 形状 8">
            <a:extLst>
              <a:ext uri="{FF2B5EF4-FFF2-40B4-BE49-F238E27FC236}">
                <a16:creationId xmlns:a16="http://schemas.microsoft.com/office/drawing/2014/main" id="{F6D69DA2-4265-C119-ED41-16837627C22D}"/>
              </a:ext>
            </a:extLst>
          </p:cNvPr>
          <p:cNvSpPr/>
          <p:nvPr/>
        </p:nvSpPr>
        <p:spPr>
          <a:xfrm>
            <a:off x="855663" y="4797272"/>
            <a:ext cx="7677150" cy="1080000"/>
          </a:xfrm>
          <a:custGeom>
            <a:avLst/>
            <a:gdLst>
              <a:gd name="connsiteX0" fmla="*/ 0 w 7677150"/>
              <a:gd name="connsiteY0" fmla="*/ 0 h 1689187"/>
              <a:gd name="connsiteX1" fmla="*/ 7677150 w 7677150"/>
              <a:gd name="connsiteY1" fmla="*/ 0 h 1689187"/>
              <a:gd name="connsiteX2" fmla="*/ 7677150 w 7677150"/>
              <a:gd name="connsiteY2" fmla="*/ 1689187 h 1689187"/>
              <a:gd name="connsiteX3" fmla="*/ 0 w 7677150"/>
              <a:gd name="connsiteY3" fmla="*/ 1689187 h 1689187"/>
              <a:gd name="connsiteX4" fmla="*/ 0 w 7677150"/>
              <a:gd name="connsiteY4" fmla="*/ 0 h 1689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150" h="1689187">
                <a:moveTo>
                  <a:pt x="0" y="0"/>
                </a:moveTo>
                <a:lnTo>
                  <a:pt x="7677150" y="0"/>
                </a:lnTo>
                <a:lnTo>
                  <a:pt x="7677150" y="1689187"/>
                </a:lnTo>
                <a:lnTo>
                  <a:pt x="0" y="1689187"/>
                </a:lnTo>
                <a:lnTo>
                  <a:pt x="0" y="0"/>
                </a:lnTo>
                <a:close/>
              </a:path>
            </a:pathLst>
          </a:custGeom>
        </p:spPr>
        <p:style>
          <a:lnRef idx="2">
            <a:schemeClr val="accent5">
              <a:hueOff val="-3308557"/>
              <a:satOff val="-17770"/>
              <a:lumOff val="607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95832" tIns="360000" rIns="595832" bIns="142240" numCol="1" spcCol="1270" anchor="t" anchorCtr="0">
            <a:noAutofit/>
          </a:bodyPr>
          <a:lstStyle/>
          <a:p>
            <a:pPr marL="228600" lvl="1" indent="-228600" algn="l" defTabSz="889000">
              <a:lnSpc>
                <a:spcPct val="100000"/>
              </a:lnSpc>
              <a:spcBef>
                <a:spcPct val="0"/>
              </a:spcBef>
              <a:spcAft>
                <a:spcPct val="15000"/>
              </a:spcAft>
              <a:buChar char="•"/>
            </a:pP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64</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位 </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 8B</a:t>
            </a:r>
            <a:r>
              <a:rPr lang="zh-CN" altLang="en-US"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 </a:t>
            </a:r>
            <a:endPar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endParaRPr>
          </a:p>
          <a:p>
            <a:pPr marL="228600" lvl="1" indent="-228600" algn="l" defTabSz="889000">
              <a:lnSpc>
                <a:spcPct val="100000"/>
              </a:lnSpc>
              <a:spcBef>
                <a:spcPct val="0"/>
              </a:spcBef>
              <a:spcAft>
                <a:spcPct val="15000"/>
              </a:spcAft>
              <a:buChar char="•"/>
            </a:pPr>
            <a:r>
              <a:rPr lang="en-US" altLang="zh-CN" sz="20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a:t>
            </a:r>
            <a:r>
              <a:rPr lang="en-US" altLang="zh-CN" sz="2000" b="1" i="1" kern="1200" baseline="-25000" dirty="0">
                <a:latin typeface="Times New Roman" panose="02020603050405020304" pitchFamily="18" charset="0"/>
                <a:ea typeface="微软雅黑" panose="020B0503020204020204" pitchFamily="34" charset="-122"/>
                <a:cs typeface="Times New Roman" panose="02020603050405020304" pitchFamily="18" charset="0"/>
                <a:sym typeface="+mn-lt"/>
              </a:rPr>
              <a:t>r</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20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 </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T</a:t>
            </a:r>
            <a:r>
              <a:rPr lang="en-US" altLang="zh-CN" sz="2000" b="1" kern="1200" dirty="0">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en-US" altLang="zh-CN" sz="20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D </a:t>
            </a:r>
            <a:r>
              <a:rPr lang="en-US" altLang="zh-CN" sz="2000" b="1" i="0"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i="1" kern="1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000" b="1" i="1" kern="1200" dirty="0">
                <a:latin typeface="Times New Roman" panose="02020603050405020304" pitchFamily="18" charset="0"/>
                <a:ea typeface="微软雅黑" panose="020B0503020204020204" pitchFamily="34" charset="-122"/>
                <a:cs typeface="Times New Roman" panose="02020603050405020304" pitchFamily="18" charset="0"/>
                <a:sym typeface="+mn-lt"/>
              </a:rPr>
              <a:t>f  </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 8B × 66 × 10</a:t>
            </a:r>
            <a:r>
              <a:rPr lang="en-US" altLang="zh-CN" sz="2000" b="1" kern="1200" baseline="30000" dirty="0">
                <a:latin typeface="Times New Roman" panose="02020603050405020304" pitchFamily="18" charset="0"/>
                <a:ea typeface="楷体" panose="02010609060101010101" pitchFamily="49" charset="-122"/>
                <a:cs typeface="Times New Roman" panose="02020603050405020304" pitchFamily="18" charset="0"/>
                <a:sym typeface="+mn-lt"/>
              </a:rPr>
              <a:t>6</a:t>
            </a:r>
            <a:r>
              <a:rPr lang="en-US" altLang="zh-CN" sz="2000" b="1" kern="1200" dirty="0">
                <a:latin typeface="Times New Roman" panose="02020603050405020304" pitchFamily="18" charset="0"/>
                <a:ea typeface="楷体" panose="02010609060101010101" pitchFamily="49" charset="-122"/>
                <a:cs typeface="Times New Roman" panose="02020603050405020304" pitchFamily="18" charset="0"/>
                <a:sym typeface="+mn-lt"/>
              </a:rPr>
              <a:t>/s = 528 MB/s </a:t>
            </a:r>
          </a:p>
        </p:txBody>
      </p:sp>
      <p:sp>
        <p:nvSpPr>
          <p:cNvPr id="10" name="矩形: 圆角 9">
            <a:extLst>
              <a:ext uri="{FF2B5EF4-FFF2-40B4-BE49-F238E27FC236}">
                <a16:creationId xmlns:a16="http://schemas.microsoft.com/office/drawing/2014/main" id="{95A5F4F3-2973-2C99-E8FD-AA6D9B10A47B}"/>
              </a:ext>
            </a:extLst>
          </p:cNvPr>
          <p:cNvSpPr/>
          <p:nvPr/>
        </p:nvSpPr>
        <p:spPr>
          <a:xfrm>
            <a:off x="1239520" y="4509176"/>
            <a:ext cx="3600000" cy="504000"/>
          </a:xfrm>
          <a:prstGeom prst="roundRect">
            <a:avLst/>
          </a:prstGeom>
        </p:spPr>
        <p:style>
          <a:lnRef idx="2">
            <a:schemeClr val="lt1">
              <a:hueOff val="0"/>
              <a:satOff val="0"/>
              <a:lumOff val="0"/>
              <a:alphaOff val="0"/>
            </a:schemeClr>
          </a:lnRef>
          <a:fillRef idx="1">
            <a:schemeClr val="accent5">
              <a:hueOff val="-3308557"/>
              <a:satOff val="-17770"/>
              <a:lumOff val="6078"/>
              <a:alphaOff val="0"/>
            </a:schemeClr>
          </a:fillRef>
          <a:effectRef idx="0">
            <a:schemeClr val="accent5">
              <a:hueOff val="-3308557"/>
              <a:satOff val="-17770"/>
              <a:lumOff val="6078"/>
              <a:alphaOff val="0"/>
            </a:schemeClr>
          </a:effectRef>
          <a:fontRef idx="minor">
            <a:schemeClr val="lt1"/>
          </a:fontRef>
        </p:style>
        <p:txBody>
          <a:bodyPr spcFirstLastPara="0" vert="horz" wrap="square" lIns="259326" tIns="56201" rIns="259326" bIns="56201" numCol="1" spcCol="1270" anchor="ctr" anchorCtr="0">
            <a:noAutofit/>
          </a:bodyPr>
          <a:lstStyle/>
          <a:p>
            <a:pPr marL="0" lvl="0" indent="0" algn="l" defTabSz="889000">
              <a:lnSpc>
                <a:spcPct val="100000"/>
              </a:lnSpc>
              <a:spcBef>
                <a:spcPct val="0"/>
              </a:spcBef>
              <a:spcAft>
                <a:spcPct val="35000"/>
              </a:spcAft>
              <a:buNone/>
            </a:pP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(2) </a:t>
            </a:r>
            <a:r>
              <a:rPr lang="zh-CN" altLang="en-US"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总线带宽是多少</a:t>
            </a:r>
            <a:r>
              <a:rPr lang="en-US" altLang="zh-CN" sz="2000" b="1" kern="1200" dirty="0">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sym typeface="+mn-lt"/>
              </a:rPr>
              <a:t>?</a:t>
            </a:r>
          </a:p>
        </p:txBody>
      </p:sp>
      <p:sp>
        <p:nvSpPr>
          <p:cNvPr id="6" name="页脚占位符 5">
            <a:extLst>
              <a:ext uri="{FF2B5EF4-FFF2-40B4-BE49-F238E27FC236}">
                <a16:creationId xmlns:a16="http://schemas.microsoft.com/office/drawing/2014/main" id="{C6B51BFB-AA0F-7B49-9190-DBC0249C9D74}"/>
              </a:ext>
            </a:extLst>
          </p:cNvPr>
          <p:cNvSpPr>
            <a:spLocks noGrp="1"/>
          </p:cNvSpPr>
          <p:nvPr>
            <p:ph type="ftr" sz="quarter" idx="3"/>
          </p:nvPr>
        </p:nvSpPr>
        <p:spPr/>
        <p:txBody>
          <a:bodyPr/>
          <a:lstStyle/>
          <a:p>
            <a:pPr>
              <a:defRPr/>
            </a:pPr>
            <a:r>
              <a:rPr lang="zh-CN" altLang="en-US"/>
              <a:t>华北电力大学 控制与计算机工程学院 王红 制作</a:t>
            </a:r>
            <a:endParaRPr lang="en-US" dirty="0"/>
          </a:p>
        </p:txBody>
      </p:sp>
      <p:sp>
        <p:nvSpPr>
          <p:cNvPr id="7" name="灯片编号占位符 6">
            <a:extLst>
              <a:ext uri="{FF2B5EF4-FFF2-40B4-BE49-F238E27FC236}">
                <a16:creationId xmlns:a16="http://schemas.microsoft.com/office/drawing/2014/main" id="{BB9AC817-DF59-68AD-3E71-709CD62CF9F3}"/>
              </a:ext>
            </a:extLst>
          </p:cNvPr>
          <p:cNvSpPr>
            <a:spLocks noGrp="1"/>
          </p:cNvSpPr>
          <p:nvPr>
            <p:ph type="sldNum" sz="quarter" idx="11"/>
          </p:nvPr>
        </p:nvSpPr>
        <p:spPr/>
        <p:txBody>
          <a:bodyPr/>
          <a:lstStyle/>
          <a:p>
            <a:pPr>
              <a:defRPr/>
            </a:pPr>
            <a:fld id="{168FAD51-4924-4E26-8EE5-0F0F7972BA28}" type="slidenum">
              <a:rPr lang="en-US" smtClean="0"/>
              <a:pPr>
                <a:defRPr/>
              </a:pPr>
              <a:t>9</a:t>
            </a:fld>
            <a:endParaRPr lang="en-US" dirty="0"/>
          </a:p>
        </p:txBody>
      </p:sp>
    </p:spTree>
  </p:cSld>
  <p:clrMapOvr>
    <a:masterClrMapping/>
  </p:clrMapOvr>
  <p:transition spd="med">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uiExpand="1" build="allAtOnce"/>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接口模板.potx" id="{86E76CEF-005D-4699-8AA2-E86DD225154E}" vid="{4D2EF253-E802-4C82-BEC6-2C8915C227E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55939</TotalTime>
  <Words>3215</Words>
  <Application>Microsoft Office PowerPoint</Application>
  <PresentationFormat>全屏显示(4:3)</PresentationFormat>
  <Paragraphs>557</Paragraphs>
  <Slides>60</Slides>
  <Notes>12</Notes>
  <HiddenSlides>2</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1" baseType="lpstr">
      <vt:lpstr>等线</vt:lpstr>
      <vt:lpstr>黑体</vt:lpstr>
      <vt:lpstr>楷体</vt:lpstr>
      <vt:lpstr>微软雅黑</vt:lpstr>
      <vt:lpstr>Arial</vt:lpstr>
      <vt:lpstr>Courier New</vt:lpstr>
      <vt:lpstr>Times New Roman</vt:lpstr>
      <vt:lpstr>Tw Cen MT</vt:lpstr>
      <vt:lpstr>Wingdings</vt:lpstr>
      <vt:lpstr>电路</vt:lpstr>
      <vt:lpstr>Visio</vt:lpstr>
      <vt:lpstr>第六章  总线系统</vt:lpstr>
      <vt:lpstr>6.1 总线的概念和结构形态</vt:lpstr>
      <vt:lpstr>6.1.1总线的基本概念</vt:lpstr>
      <vt:lpstr>总线的概念及其功能</vt:lpstr>
      <vt:lpstr>单处理器系统的总线分类</vt:lpstr>
      <vt:lpstr>1.总线的特性</vt:lpstr>
      <vt:lpstr>2.总线的标准化</vt:lpstr>
      <vt:lpstr>3.总线带宽</vt:lpstr>
      <vt:lpstr>例6.1 某总线在一个总线周期中并行传送4个字节的数据，(1) 假设一个总线周期等于一个总线时钟周期，总线时钟频率为33MHz，总线带宽是多少?  (2)如果一个总线周期中并行传送64位数据，总线时钟频率升为66MHz，总线带宽是多少?</vt:lpstr>
      <vt:lpstr>常见总线带宽</vt:lpstr>
      <vt:lpstr>6.1.2 总线的连接方式 </vt:lpstr>
      <vt:lpstr>适配器(adapter)</vt:lpstr>
      <vt:lpstr>PowerPoint 演示文稿</vt:lpstr>
      <vt:lpstr>1.单总线结构</vt:lpstr>
      <vt:lpstr>2.多总线结构</vt:lpstr>
      <vt:lpstr>6.2  总线接口</vt:lpstr>
      <vt:lpstr>6.2.1 信息的传送方式 </vt:lpstr>
      <vt:lpstr>1.串行传送</vt:lpstr>
      <vt:lpstr>串行传送</vt:lpstr>
      <vt:lpstr>串行传送数据格式编码示例</vt:lpstr>
      <vt:lpstr>例6.2  利用串行方式传送字符，每秒传送的比特(Bit)位数称为波特率         假设数据传送速率是120个字符/秒，每一个字符格式规定包含10个比特位(起始位、停止位、8个数据位)</vt:lpstr>
      <vt:lpstr>2.并行传送</vt:lpstr>
      <vt:lpstr>发展趋势</vt:lpstr>
      <vt:lpstr>3.分时传送</vt:lpstr>
      <vt:lpstr>6.2.2 总线接口的基本概念 </vt:lpstr>
      <vt:lpstr>I/O接口  (适配器)</vt:lpstr>
      <vt:lpstr>外围设备的连接方法</vt:lpstr>
      <vt:lpstr>I/O接口模块一般结构框图</vt:lpstr>
      <vt:lpstr>6.3  总线仲裁</vt:lpstr>
      <vt:lpstr>为什么需要总线仲裁 ?</vt:lpstr>
      <vt:lpstr>1.集中式仲裁</vt:lpstr>
      <vt:lpstr>① 链式查询方式</vt:lpstr>
      <vt:lpstr>① 链式查询方式</vt:lpstr>
      <vt:lpstr>② 计数器定时查询方式</vt:lpstr>
      <vt:lpstr>② 计数器定时查询方式</vt:lpstr>
      <vt:lpstr>② 计数器定时查询方式</vt:lpstr>
      <vt:lpstr>③ 独立请求方式</vt:lpstr>
      <vt:lpstr>③ 独立请求方式</vt:lpstr>
      <vt:lpstr>2.分布式仲裁</vt:lpstr>
      <vt:lpstr>分布式仲裁方式示意图</vt:lpstr>
      <vt:lpstr>6.4 总线的定时和数据   传送模式</vt:lpstr>
      <vt:lpstr>6.4.1 总线的定时</vt:lpstr>
      <vt:lpstr>PowerPoint 演示文稿</vt:lpstr>
      <vt:lpstr>① 同步定时</vt:lpstr>
      <vt:lpstr>② 异步定时</vt:lpstr>
      <vt:lpstr>6.5 PCI总线和PCIe总线</vt:lpstr>
      <vt:lpstr>PCI总线</vt:lpstr>
      <vt:lpstr>PCI总线</vt:lpstr>
      <vt:lpstr>HOST总线</vt:lpstr>
      <vt:lpstr>基于PCI总线计算机结构</vt:lpstr>
      <vt:lpstr>现代计算机中的多总线结构</vt:lpstr>
      <vt:lpstr>PCI总线特点</vt:lpstr>
      <vt:lpstr>PCI Express总线</vt:lpstr>
      <vt:lpstr>PCI Express总线插槽</vt:lpstr>
      <vt:lpstr>PowerPoint 演示文稿</vt:lpstr>
      <vt:lpstr>USB总线</vt:lpstr>
      <vt:lpstr>PowerPoint 演示文稿</vt:lpstr>
      <vt:lpstr>PowerPoint 演示文稿</vt:lpstr>
      <vt:lpstr>USB标准演进</vt:lpstr>
      <vt:lpstr>USB标准演进</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8086的指令系统 </dc:title>
  <dc:creator>hpeng</dc:creator>
  <cp:lastModifiedBy>webuser</cp:lastModifiedBy>
  <cp:revision>1233</cp:revision>
  <dcterms:created xsi:type="dcterms:W3CDTF">2005-06-26T12:14:54Z</dcterms:created>
  <dcterms:modified xsi:type="dcterms:W3CDTF">2023-11-15T01:58:21Z</dcterms:modified>
</cp:coreProperties>
</file>