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6"/>
  </p:notesMasterIdLst>
  <p:sldIdLst>
    <p:sldId id="257" r:id="rId2"/>
    <p:sldId id="258" r:id="rId3"/>
    <p:sldId id="4859" r:id="rId4"/>
    <p:sldId id="328" r:id="rId5"/>
    <p:sldId id="4858" r:id="rId6"/>
    <p:sldId id="329" r:id="rId7"/>
    <p:sldId id="259" r:id="rId8"/>
    <p:sldId id="4860" r:id="rId9"/>
    <p:sldId id="330" r:id="rId10"/>
    <p:sldId id="331" r:id="rId11"/>
    <p:sldId id="4857" r:id="rId12"/>
    <p:sldId id="333" r:id="rId13"/>
    <p:sldId id="4867" r:id="rId14"/>
    <p:sldId id="336" r:id="rId15"/>
    <p:sldId id="4861" r:id="rId16"/>
    <p:sldId id="289" r:id="rId17"/>
    <p:sldId id="345" r:id="rId18"/>
    <p:sldId id="315" r:id="rId19"/>
    <p:sldId id="349" r:id="rId20"/>
    <p:sldId id="4862" r:id="rId21"/>
    <p:sldId id="291" r:id="rId22"/>
    <p:sldId id="346" r:id="rId23"/>
    <p:sldId id="268" r:id="rId24"/>
    <p:sldId id="4866" r:id="rId25"/>
    <p:sldId id="4863" r:id="rId26"/>
    <p:sldId id="271" r:id="rId27"/>
    <p:sldId id="319" r:id="rId28"/>
    <p:sldId id="4864" r:id="rId29"/>
    <p:sldId id="276" r:id="rId30"/>
    <p:sldId id="4856" r:id="rId31"/>
    <p:sldId id="4855" r:id="rId32"/>
    <p:sldId id="4865" r:id="rId33"/>
    <p:sldId id="284" r:id="rId34"/>
    <p:sldId id="285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13FDE6-3E4A-49EC-BE6A-A482F31953D7}">
          <p14:sldIdLst>
            <p14:sldId id="257"/>
          </p14:sldIdLst>
        </p14:section>
        <p14:section name="8.4 DMA方式" id="{0205ADDB-D0E3-4E3B-ABD8-34F6B076CFCA}">
          <p14:sldIdLst>
            <p14:sldId id="258"/>
            <p14:sldId id="4859"/>
            <p14:sldId id="328"/>
            <p14:sldId id="4858"/>
            <p14:sldId id="329"/>
            <p14:sldId id="259"/>
            <p14:sldId id="4860"/>
            <p14:sldId id="330"/>
            <p14:sldId id="331"/>
            <p14:sldId id="4857"/>
            <p14:sldId id="333"/>
            <p14:sldId id="4867"/>
            <p14:sldId id="336"/>
            <p14:sldId id="4861"/>
            <p14:sldId id="289"/>
            <p14:sldId id="345"/>
            <p14:sldId id="315"/>
            <p14:sldId id="349"/>
            <p14:sldId id="4862"/>
            <p14:sldId id="291"/>
            <p14:sldId id="346"/>
            <p14:sldId id="268"/>
            <p14:sldId id="4866"/>
            <p14:sldId id="4863"/>
            <p14:sldId id="271"/>
            <p14:sldId id="319"/>
            <p14:sldId id="4864"/>
            <p14:sldId id="276"/>
            <p14:sldId id="4856"/>
            <p14:sldId id="4855"/>
            <p14:sldId id="4865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5940"/>
    <a:srgbClr val="77C7C4"/>
    <a:srgbClr val="FEF6F0"/>
    <a:srgbClr val="63A0CC"/>
    <a:srgbClr val="665ECF"/>
    <a:srgbClr val="E9ECEF"/>
    <a:srgbClr val="B258D3"/>
    <a:srgbClr val="B5C1CA"/>
    <a:srgbClr val="8AC4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2839" autoAdjust="0"/>
  </p:normalViewPr>
  <p:slideViewPr>
    <p:cSldViewPr>
      <p:cViewPr varScale="1">
        <p:scale>
          <a:sx n="64" d="100"/>
          <a:sy n="64" d="100"/>
        </p:scale>
        <p:origin x="12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F9A97-20A9-4315-9075-C4776D12DED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3C6A657-AEDC-414E-942A-FA38A01BEEC1}">
      <dgm:prSet phldrT="[文本]" custT="1"/>
      <dgm:spPr/>
      <dgm:t>
        <a:bodyPr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Direct Memory Access, DMA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3D9242-65F7-48E1-BE39-497582CD8FAB}" type="parTrans" cxnId="{8C712756-EE0D-4F17-B6DB-4FA206DDF076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5075A2-6856-4FA8-90E2-FB44A5578143}" type="sibTrans" cxnId="{8C712756-EE0D-4F17-B6DB-4FA206DDF076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B58B66-49B0-4F44-BE8D-E11DBE80622D}">
      <dgm:prSet custT="1"/>
      <dgm:spPr/>
      <dgm:t>
        <a:bodyPr/>
        <a:lstStyle/>
        <a:p>
          <a:r>
            <a: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完全由硬件执行</a:t>
          </a:r>
          <a:r>
            <a: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I/O</a:t>
          </a:r>
          <a:r>
            <a: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数据交换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C58D6765-FF93-42EB-B1BD-CE009302EC1E}" type="parTrans" cxnId="{01097572-6F3C-474E-9ABC-BE170E97FA6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ECB54A-DB63-4E73-A7F4-4F811118B583}" type="sibTrans" cxnId="{01097572-6F3C-474E-9ABC-BE170E97FA6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90370B-B3DE-44F6-9E15-181C25C87550}">
      <dgm:prSet custT="1"/>
      <dgm:spPr/>
      <dgm:t>
        <a:bodyPr/>
        <a:lstStyle/>
        <a:p>
          <a:r>
            <a: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DMAC</a:t>
          </a:r>
          <a:r>
            <a: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（</a:t>
          </a:r>
          <a:r>
            <a: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 Controler</a:t>
          </a:r>
          <a:r>
            <a: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）接管对总线的控制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9F615B04-F016-4084-895E-35C2BA72CF28}" type="parTrans" cxnId="{07DA54A8-3474-4063-84D1-E8597594FF3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1FF559-F8A8-418D-9D53-C239FC70C7A2}" type="sibTrans" cxnId="{07DA54A8-3474-4063-84D1-E8597594FF3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64910-A93A-4CA6-87B5-8016C4D86FCF}">
      <dgm:prSet custT="1"/>
      <dgm:spPr/>
      <dgm:t>
        <a:bodyPr/>
        <a:lstStyle/>
        <a:p>
          <a:r>
            <a: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数据交换不经过</a:t>
          </a:r>
          <a:r>
            <a: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，直接在内存和</a:t>
          </a:r>
          <a:r>
            <a: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I/O</a:t>
          </a:r>
          <a:r>
            <a: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设备之间进行</a:t>
          </a:r>
          <a:endParaRPr lang="en-US" altLang="zh-CN" sz="20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5E718D1F-3D8C-4839-AB0A-2DBC5AE182E9}" type="parTrans" cxnId="{5209AA69-EFA9-4631-9717-41DB30C2982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B094FF-5152-4439-87C1-5D963CD73063}" type="sibTrans" cxnId="{5209AA69-EFA9-4631-9717-41DB30C2982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FB9BEE-B936-4E1B-89AE-C4D69E89045B}">
      <dgm:prSet custT="1"/>
      <dgm:spPr/>
      <dgm:t>
        <a:bodyPr/>
        <a:lstStyle/>
        <a:p>
          <a:r>
            <a: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DMAC</a:t>
          </a:r>
          <a:r>
            <a: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向内存发出地址和控制信号</a:t>
          </a:r>
          <a:endParaRPr lang="en-US" altLang="zh-CN" sz="20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7F4A1B46-5E61-4B94-A17E-B55DA1DA7469}" type="parTrans" cxnId="{6B787882-21AC-4F43-99B4-8589413A1B4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6D2531-0A52-4BBA-A90A-9089D9D7D0FE}" type="sibTrans" cxnId="{6B787882-21AC-4F43-99B4-8589413A1B4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24CD05-35F6-430C-8702-7B3E2EB89A7E}">
      <dgm:prSet custT="1"/>
      <dgm:spPr/>
      <dgm:t>
        <a:bodyPr/>
        <a:lstStyle/>
        <a:p>
          <a:r>
            <a: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用于高速传送成组数据</a:t>
          </a:r>
          <a:endParaRPr lang="en-US" altLang="zh-CN" sz="20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E2D81B85-F9EB-4D4E-AF1E-F6A54847C008}" type="parTrans" cxnId="{2EB9A428-CDE0-43E0-B6C4-72AFA915333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B4DBDE-4B98-4838-B734-4F850475C898}" type="sibTrans" cxnId="{2EB9A428-CDE0-43E0-B6C4-72AFA915333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47305D-30E2-4590-97DE-F4424710709A}" type="pres">
      <dgm:prSet presAssocID="{C61F9A97-20A9-4315-9075-C4776D12DEDF}" presName="linear" presStyleCnt="0">
        <dgm:presLayoutVars>
          <dgm:animLvl val="lvl"/>
          <dgm:resizeHandles val="exact"/>
        </dgm:presLayoutVars>
      </dgm:prSet>
      <dgm:spPr/>
    </dgm:pt>
    <dgm:pt modelId="{404BD53B-4DF6-450C-B5D0-9C91FF8DBCCE}" type="pres">
      <dgm:prSet presAssocID="{53C6A657-AEDC-414E-942A-FA38A01BEE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90EB44-7961-4925-99AB-84FA5C93D7C0}" type="pres">
      <dgm:prSet presAssocID="{795075A2-6856-4FA8-90E2-FB44A5578143}" presName="spacer" presStyleCnt="0"/>
      <dgm:spPr/>
    </dgm:pt>
    <dgm:pt modelId="{224754A1-27A1-4DDF-B2E8-CA7DB7C42E21}" type="pres">
      <dgm:prSet presAssocID="{7CB58B66-49B0-4F44-BE8D-E11DBE8062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92A5F1-08F5-48B1-8B1F-A2C478AD69D7}" type="pres">
      <dgm:prSet presAssocID="{00ECB54A-DB63-4E73-A7F4-4F811118B583}" presName="spacer" presStyleCnt="0"/>
      <dgm:spPr/>
    </dgm:pt>
    <dgm:pt modelId="{DF1D35A7-0A2F-4B67-9DE6-559F72FB959A}" type="pres">
      <dgm:prSet presAssocID="{BF90370B-B3DE-44F6-9E15-181C25C875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439B597-0B1D-49B7-8A38-E555E99599FF}" type="pres">
      <dgm:prSet presAssocID="{BF90370B-B3DE-44F6-9E15-181C25C8755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CB5E111-21C6-48BE-9E56-90FA5A180B64}" type="presOf" srcId="{53C6A657-AEDC-414E-942A-FA38A01BEEC1}" destId="{404BD53B-4DF6-450C-B5D0-9C91FF8DBCCE}" srcOrd="0" destOrd="0" presId="urn:microsoft.com/office/officeart/2005/8/layout/vList2"/>
    <dgm:cxn modelId="{E295781E-BD15-49B8-9C83-0BF27394F869}" type="presOf" srcId="{A1064910-A93A-4CA6-87B5-8016C4D86FCF}" destId="{6439B597-0B1D-49B7-8A38-E555E99599FF}" srcOrd="0" destOrd="0" presId="urn:microsoft.com/office/officeart/2005/8/layout/vList2"/>
    <dgm:cxn modelId="{2EB9A428-CDE0-43E0-B6C4-72AFA9153331}" srcId="{BF90370B-B3DE-44F6-9E15-181C25C87550}" destId="{4524CD05-35F6-430C-8702-7B3E2EB89A7E}" srcOrd="2" destOrd="0" parTransId="{E2D81B85-F9EB-4D4E-AF1E-F6A54847C008}" sibTransId="{FCB4DBDE-4B98-4838-B734-4F850475C898}"/>
    <dgm:cxn modelId="{4F00FD2B-72A7-4E18-80A2-9CEE82221899}" type="presOf" srcId="{4524CD05-35F6-430C-8702-7B3E2EB89A7E}" destId="{6439B597-0B1D-49B7-8A38-E555E99599FF}" srcOrd="0" destOrd="2" presId="urn:microsoft.com/office/officeart/2005/8/layout/vList2"/>
    <dgm:cxn modelId="{5AF6DD30-5E18-4E29-8760-740BEB466461}" type="presOf" srcId="{C61F9A97-20A9-4315-9075-C4776D12DEDF}" destId="{2147305D-30E2-4590-97DE-F4424710709A}" srcOrd="0" destOrd="0" presId="urn:microsoft.com/office/officeart/2005/8/layout/vList2"/>
    <dgm:cxn modelId="{B6997631-3244-4BFA-AA00-0B2B7D077B06}" type="presOf" srcId="{8AFB9BEE-B936-4E1B-89AE-C4D69E89045B}" destId="{6439B597-0B1D-49B7-8A38-E555E99599FF}" srcOrd="0" destOrd="1" presId="urn:microsoft.com/office/officeart/2005/8/layout/vList2"/>
    <dgm:cxn modelId="{5209AA69-EFA9-4631-9717-41DB30C2982B}" srcId="{BF90370B-B3DE-44F6-9E15-181C25C87550}" destId="{A1064910-A93A-4CA6-87B5-8016C4D86FCF}" srcOrd="0" destOrd="0" parTransId="{5E718D1F-3D8C-4839-AB0A-2DBC5AE182E9}" sibTransId="{26B094FF-5152-4439-87C1-5D963CD73063}"/>
    <dgm:cxn modelId="{01097572-6F3C-474E-9ABC-BE170E97FA6C}" srcId="{C61F9A97-20A9-4315-9075-C4776D12DEDF}" destId="{7CB58B66-49B0-4F44-BE8D-E11DBE80622D}" srcOrd="1" destOrd="0" parTransId="{C58D6765-FF93-42EB-B1BD-CE009302EC1E}" sibTransId="{00ECB54A-DB63-4E73-A7F4-4F811118B583}"/>
    <dgm:cxn modelId="{8C712756-EE0D-4F17-B6DB-4FA206DDF076}" srcId="{C61F9A97-20A9-4315-9075-C4776D12DEDF}" destId="{53C6A657-AEDC-414E-942A-FA38A01BEEC1}" srcOrd="0" destOrd="0" parTransId="{BA3D9242-65F7-48E1-BE39-497582CD8FAB}" sibTransId="{795075A2-6856-4FA8-90E2-FB44A5578143}"/>
    <dgm:cxn modelId="{6B787882-21AC-4F43-99B4-8589413A1B4A}" srcId="{BF90370B-B3DE-44F6-9E15-181C25C87550}" destId="{8AFB9BEE-B936-4E1B-89AE-C4D69E89045B}" srcOrd="1" destOrd="0" parTransId="{7F4A1B46-5E61-4B94-A17E-B55DA1DA7469}" sibTransId="{A56D2531-0A52-4BBA-A90A-9089D9D7D0FE}"/>
    <dgm:cxn modelId="{07DA54A8-3474-4063-84D1-E8597594FF33}" srcId="{C61F9A97-20A9-4315-9075-C4776D12DEDF}" destId="{BF90370B-B3DE-44F6-9E15-181C25C87550}" srcOrd="2" destOrd="0" parTransId="{9F615B04-F016-4084-895E-35C2BA72CF28}" sibTransId="{261FF559-F8A8-418D-9D53-C239FC70C7A2}"/>
    <dgm:cxn modelId="{68C3CEBB-4BA1-486F-B98F-788B145D98F4}" type="presOf" srcId="{BF90370B-B3DE-44F6-9E15-181C25C87550}" destId="{DF1D35A7-0A2F-4B67-9DE6-559F72FB959A}" srcOrd="0" destOrd="0" presId="urn:microsoft.com/office/officeart/2005/8/layout/vList2"/>
    <dgm:cxn modelId="{E9E235F3-6B53-4700-A758-2BC7E32FE948}" type="presOf" srcId="{7CB58B66-49B0-4F44-BE8D-E11DBE80622D}" destId="{224754A1-27A1-4DDF-B2E8-CA7DB7C42E21}" srcOrd="0" destOrd="0" presId="urn:microsoft.com/office/officeart/2005/8/layout/vList2"/>
    <dgm:cxn modelId="{9B90D97D-7803-44D7-AC16-A78283D0F916}" type="presParOf" srcId="{2147305D-30E2-4590-97DE-F4424710709A}" destId="{404BD53B-4DF6-450C-B5D0-9C91FF8DBCCE}" srcOrd="0" destOrd="0" presId="urn:microsoft.com/office/officeart/2005/8/layout/vList2"/>
    <dgm:cxn modelId="{92BD30AB-3F00-46BB-A922-93D27B259B54}" type="presParOf" srcId="{2147305D-30E2-4590-97DE-F4424710709A}" destId="{8690EB44-7961-4925-99AB-84FA5C93D7C0}" srcOrd="1" destOrd="0" presId="urn:microsoft.com/office/officeart/2005/8/layout/vList2"/>
    <dgm:cxn modelId="{82845E51-1813-41B0-9D34-903AF7AD083D}" type="presParOf" srcId="{2147305D-30E2-4590-97DE-F4424710709A}" destId="{224754A1-27A1-4DDF-B2E8-CA7DB7C42E21}" srcOrd="2" destOrd="0" presId="urn:microsoft.com/office/officeart/2005/8/layout/vList2"/>
    <dgm:cxn modelId="{E49BB5E2-9852-41E7-9471-265FCE7CAA56}" type="presParOf" srcId="{2147305D-30E2-4590-97DE-F4424710709A}" destId="{DF92A5F1-08F5-48B1-8B1F-A2C478AD69D7}" srcOrd="3" destOrd="0" presId="urn:microsoft.com/office/officeart/2005/8/layout/vList2"/>
    <dgm:cxn modelId="{F41649F2-957C-4081-8265-2A4F1E75E047}" type="presParOf" srcId="{2147305D-30E2-4590-97DE-F4424710709A}" destId="{DF1D35A7-0A2F-4B67-9DE6-559F72FB959A}" srcOrd="4" destOrd="0" presId="urn:microsoft.com/office/officeart/2005/8/layout/vList2"/>
    <dgm:cxn modelId="{4630C02E-8B42-4B76-AC4F-18783E5503AF}" type="presParOf" srcId="{2147305D-30E2-4590-97DE-F4424710709A}" destId="{6439B597-0B1D-49B7-8A38-E555E99599F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174687-4D70-4C80-A92C-5A95C06B040C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36DF22B-9882-47C0-AF54-AB177577C138}">
      <dgm:prSet phldrT="[文本]"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优点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34B5B-5382-49F9-BD55-57D55D3C11D3}" type="parTrans" cxnId="{63C52E6A-D37E-4215-8501-09FCCB141EB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88BCAB-D30C-439C-914E-90DF00BDB3D1}" type="sibTrans" cxnId="{63C52E6A-D37E-4215-8501-09FCCB141EB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F60C2A-3194-410C-A973-A46C93FFEAEC}">
      <dgm:prSet/>
      <dgm:spPr/>
      <dgm:t>
        <a:bodyPr lIns="504000" rIns="504000"/>
        <a:lstStyle/>
        <a:p>
          <a:r>
            <a: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数据传输速度快</a:t>
          </a:r>
          <a:endParaRPr lang="en-US" altLang="zh-CN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90000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599CDB4B-411A-49D5-952E-5C6A7E4E2AF9}" type="parTrans" cxnId="{C7EA81AE-96F8-4E94-A539-B4893DEC3EC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1382CB-8237-42D9-9F81-7CA77B400B5F}" type="sibTrans" cxnId="{C7EA81AE-96F8-4E94-A539-B4893DEC3EC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A0A7F-8A69-482F-A481-A7C4920C1B29}">
      <dgm:prSet/>
      <dgm:spPr/>
      <dgm:t>
        <a:bodyPr lIns="504000" rIns="504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省去了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取指令、取数、送数等操作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A93A1C88-FFF2-4416-B637-07A5E93A7F47}" type="parTrans" cxnId="{5CD41659-6F33-44AA-9850-A7E7007968C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7C2CB1-F722-470F-900A-04858E3310F1}" type="sibTrans" cxnId="{5CD41659-6F33-44AA-9850-A7E7007968C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4AA11D-6056-4E3A-B0F0-73329080670B}">
      <dgm:prSet/>
      <dgm:spPr/>
      <dgm:t>
        <a:bodyPr lIns="504000" rIns="504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没有保存现场、恢复现场之类的工作</a:t>
          </a:r>
        </a:p>
      </dgm:t>
    </dgm:pt>
    <dgm:pt modelId="{55AD51E2-683A-4A04-835F-FE9FB1E81160}" type="parTrans" cxnId="{E211B996-4A8F-4DC7-9370-76FC5182E3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5B6944-0A6B-4125-9527-731881F858F2}" type="sibTrans" cxnId="{E211B996-4A8F-4DC7-9370-76FC5182E3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AC2239-2E76-4F01-9DC8-DE0B461E1A09}">
      <dgm:prSet/>
      <dgm:spPr/>
      <dgm:t>
        <a:bodyPr lIns="504000" rIns="504000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主存地址的修改、传送字个数的计数用硬件实现</a:t>
          </a:r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7A3183-D355-4BE9-BBD7-075E61733D5F}" type="parTrans" cxnId="{A534C310-E326-4BC0-8707-0732F4D8D1C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69917-E8B6-4218-B1D2-769C2FE90F33}" type="sibTrans" cxnId="{A534C310-E326-4BC0-8707-0732F4D8D1C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ADA2D1-A631-4C22-9E13-85C967C66204}" type="pres">
      <dgm:prSet presAssocID="{04174687-4D70-4C80-A92C-5A95C06B040C}" presName="linear" presStyleCnt="0">
        <dgm:presLayoutVars>
          <dgm:dir/>
          <dgm:animLvl val="lvl"/>
          <dgm:resizeHandles val="exact"/>
        </dgm:presLayoutVars>
      </dgm:prSet>
      <dgm:spPr/>
    </dgm:pt>
    <dgm:pt modelId="{4898D8F4-8A89-4450-A999-D9F8BF2BFB01}" type="pres">
      <dgm:prSet presAssocID="{436DF22B-9882-47C0-AF54-AB177577C138}" presName="parentLin" presStyleCnt="0"/>
      <dgm:spPr/>
    </dgm:pt>
    <dgm:pt modelId="{502E9CAD-34D6-409E-A32D-48716B1D037E}" type="pres">
      <dgm:prSet presAssocID="{436DF22B-9882-47C0-AF54-AB177577C138}" presName="parentLeftMargin" presStyleLbl="node1" presStyleIdx="0" presStyleCnt="1"/>
      <dgm:spPr/>
    </dgm:pt>
    <dgm:pt modelId="{7947A3C0-E563-4FDF-B52C-482B5CA32935}" type="pres">
      <dgm:prSet presAssocID="{436DF22B-9882-47C0-AF54-AB177577C13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8434389-B463-4289-8E7A-A939A38E0D32}" type="pres">
      <dgm:prSet presAssocID="{436DF22B-9882-47C0-AF54-AB177577C138}" presName="negativeSpace" presStyleCnt="0"/>
      <dgm:spPr/>
    </dgm:pt>
    <dgm:pt modelId="{FD8EE91D-8284-4DB4-A408-62553306CA5E}" type="pres">
      <dgm:prSet presAssocID="{436DF22B-9882-47C0-AF54-AB177577C13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534C310-E326-4BC0-8707-0732F4D8D1CE}" srcId="{CAF60C2A-3194-410C-A973-A46C93FFEAEC}" destId="{08AC2239-2E76-4F01-9DC8-DE0B461E1A09}" srcOrd="2" destOrd="0" parTransId="{837A3183-D355-4BE9-BBD7-075E61733D5F}" sibTransId="{5D969917-E8B6-4218-B1D2-769C2FE90F33}"/>
    <dgm:cxn modelId="{55FFBE17-BDA4-422F-9A25-9DF774636E1E}" type="presOf" srcId="{08AC2239-2E76-4F01-9DC8-DE0B461E1A09}" destId="{FD8EE91D-8284-4DB4-A408-62553306CA5E}" srcOrd="0" destOrd="3" presId="urn:microsoft.com/office/officeart/2005/8/layout/list1"/>
    <dgm:cxn modelId="{98513A32-D55E-4624-8CD5-0ADB9A0E1380}" type="presOf" srcId="{436DF22B-9882-47C0-AF54-AB177577C138}" destId="{502E9CAD-34D6-409E-A32D-48716B1D037E}" srcOrd="0" destOrd="0" presId="urn:microsoft.com/office/officeart/2005/8/layout/list1"/>
    <dgm:cxn modelId="{63C52E6A-D37E-4215-8501-09FCCB141EBC}" srcId="{04174687-4D70-4C80-A92C-5A95C06B040C}" destId="{436DF22B-9882-47C0-AF54-AB177577C138}" srcOrd="0" destOrd="0" parTransId="{06334B5B-5382-49F9-BD55-57D55D3C11D3}" sibTransId="{2988BCAB-D30C-439C-914E-90DF00BDB3D1}"/>
    <dgm:cxn modelId="{3BD59655-6B10-4C80-AD87-097E95318B3D}" type="presOf" srcId="{954AA11D-6056-4E3A-B0F0-73329080670B}" destId="{FD8EE91D-8284-4DB4-A408-62553306CA5E}" srcOrd="0" destOrd="2" presId="urn:microsoft.com/office/officeart/2005/8/layout/list1"/>
    <dgm:cxn modelId="{5CD41659-6F33-44AA-9850-A7E7007968C6}" srcId="{CAF60C2A-3194-410C-A973-A46C93FFEAEC}" destId="{558A0A7F-8A69-482F-A481-A7C4920C1B29}" srcOrd="0" destOrd="0" parTransId="{A93A1C88-FFF2-4416-B637-07A5E93A7F47}" sibTransId="{577C2CB1-F722-470F-900A-04858E3310F1}"/>
    <dgm:cxn modelId="{C35F3B85-C7B2-471A-B150-50D1A79A8B2D}" type="presOf" srcId="{04174687-4D70-4C80-A92C-5A95C06B040C}" destId="{52ADA2D1-A631-4C22-9E13-85C967C66204}" srcOrd="0" destOrd="0" presId="urn:microsoft.com/office/officeart/2005/8/layout/list1"/>
    <dgm:cxn modelId="{E211B996-4A8F-4DC7-9370-76FC5182E328}" srcId="{CAF60C2A-3194-410C-A973-A46C93FFEAEC}" destId="{954AA11D-6056-4E3A-B0F0-73329080670B}" srcOrd="1" destOrd="0" parTransId="{55AD51E2-683A-4A04-835F-FE9FB1E81160}" sibTransId="{9A5B6944-0A6B-4125-9527-731881F858F2}"/>
    <dgm:cxn modelId="{E41F27A3-12B2-4C4E-AC3C-BA7B51922BA1}" type="presOf" srcId="{CAF60C2A-3194-410C-A973-A46C93FFEAEC}" destId="{FD8EE91D-8284-4DB4-A408-62553306CA5E}" srcOrd="0" destOrd="0" presId="urn:microsoft.com/office/officeart/2005/8/layout/list1"/>
    <dgm:cxn modelId="{C7EA81AE-96F8-4E94-A539-B4893DEC3ECB}" srcId="{436DF22B-9882-47C0-AF54-AB177577C138}" destId="{CAF60C2A-3194-410C-A973-A46C93FFEAEC}" srcOrd="0" destOrd="0" parTransId="{599CDB4B-411A-49D5-952E-5C6A7E4E2AF9}" sibTransId="{8E1382CB-8237-42D9-9F81-7CA77B400B5F}"/>
    <dgm:cxn modelId="{8B9D09CF-AD90-4041-BC4D-7F869AE4F175}" type="presOf" srcId="{558A0A7F-8A69-482F-A481-A7C4920C1B29}" destId="{FD8EE91D-8284-4DB4-A408-62553306CA5E}" srcOrd="0" destOrd="1" presId="urn:microsoft.com/office/officeart/2005/8/layout/list1"/>
    <dgm:cxn modelId="{2864A8D7-2F6F-4234-ACB8-B6E343903733}" type="presOf" srcId="{436DF22B-9882-47C0-AF54-AB177577C138}" destId="{7947A3C0-E563-4FDF-B52C-482B5CA32935}" srcOrd="1" destOrd="0" presId="urn:microsoft.com/office/officeart/2005/8/layout/list1"/>
    <dgm:cxn modelId="{E2028C1E-05E1-4606-ACC0-8E03D09B94C8}" type="presParOf" srcId="{52ADA2D1-A631-4C22-9E13-85C967C66204}" destId="{4898D8F4-8A89-4450-A999-D9F8BF2BFB01}" srcOrd="0" destOrd="0" presId="urn:microsoft.com/office/officeart/2005/8/layout/list1"/>
    <dgm:cxn modelId="{A63BC9A0-38AF-4266-8FEE-C1A28E5EF9DA}" type="presParOf" srcId="{4898D8F4-8A89-4450-A999-D9F8BF2BFB01}" destId="{502E9CAD-34D6-409E-A32D-48716B1D037E}" srcOrd="0" destOrd="0" presId="urn:microsoft.com/office/officeart/2005/8/layout/list1"/>
    <dgm:cxn modelId="{F6DE240A-4425-4104-AEB9-A89FE8EBF8F5}" type="presParOf" srcId="{4898D8F4-8A89-4450-A999-D9F8BF2BFB01}" destId="{7947A3C0-E563-4FDF-B52C-482B5CA32935}" srcOrd="1" destOrd="0" presId="urn:microsoft.com/office/officeart/2005/8/layout/list1"/>
    <dgm:cxn modelId="{5EB89A95-63C4-4C41-9CE2-15476594C3F4}" type="presParOf" srcId="{52ADA2D1-A631-4C22-9E13-85C967C66204}" destId="{68434389-B463-4289-8E7A-A939A38E0D32}" srcOrd="1" destOrd="0" presId="urn:microsoft.com/office/officeart/2005/8/layout/list1"/>
    <dgm:cxn modelId="{7D97A268-0233-4821-AB6E-1E5F46CE65B2}" type="presParOf" srcId="{52ADA2D1-A631-4C22-9E13-85C967C66204}" destId="{FD8EE91D-8284-4DB4-A408-62553306CA5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714A1-E323-4979-9ED8-7AF48A8D9E1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860BCA9-4822-498B-BD85-CF09463B04C3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基本操作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A76B05-75D8-4DCB-A13F-6D15CE77846F}" type="parTrans" cxnId="{3FDD6E66-9B3D-4672-94D9-C39769E91C4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371667-AC9E-45A6-AD28-E94252F8474B}" type="sibTrans" cxnId="{3FDD6E66-9B3D-4672-94D9-C39769E91C4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348E37-E65A-4FC5-99BB-5858F667C1DD}">
      <dgm:prSet custT="1"/>
      <dgm:spPr/>
      <dgm:t>
        <a:bodyPr lIns="360000" rIns="360000"/>
        <a:lstStyle/>
        <a:p>
          <a:pPr marL="171450" indent="-288000">
            <a:lnSpc>
              <a:spcPct val="12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外围设备发出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请求； </a:t>
          </a:r>
        </a:p>
      </dgm:t>
    </dgm:pt>
    <dgm:pt modelId="{B3AE1BCE-2FC5-45A9-9E7F-A5BC9C2AFB5A}" type="parTrans" cxnId="{76D81345-CA4B-4563-91C5-D87F8B0D8B9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2404D1-6989-4FFE-A60E-354E5F857BEA}" type="sibTrans" cxnId="{76D81345-CA4B-4563-91C5-D87F8B0D8B9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DE72D-2C8B-4840-A7B2-B12C729B5FBB}">
      <dgm:prSet custT="1"/>
      <dgm:spPr/>
      <dgm:t>
        <a:bodyPr lIns="360000" rIns="360000"/>
        <a:lstStyle/>
        <a:p>
          <a:pPr marL="171450" indent="-288000">
            <a:lnSpc>
              <a:spcPct val="12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响应请求，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DMAC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接管总线的控制；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9C536E5E-4363-404E-88FB-D4CDB9C38383}" type="parTrans" cxnId="{C7F40554-32D4-4EBF-8857-84003A6A05E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90F239-6C76-43E8-B11A-832AA3D6E77A}" type="sibTrans" cxnId="{C7F40554-32D4-4EBF-8857-84003A6A05E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3C0648-44C9-4C20-A124-6C49FEE8FADE}">
      <dgm:prSet custT="1"/>
      <dgm:spPr/>
      <dgm:t>
        <a:bodyPr lIns="360000" rIns="360000"/>
        <a:lstStyle/>
        <a:p>
          <a:pPr marL="342900" indent="0">
            <a:lnSpc>
              <a:spcPct val="120000"/>
            </a:lnSpc>
            <a:spcAft>
              <a:spcPts val="0"/>
            </a:spcAft>
          </a:pP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单总线系统中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具有总线仲裁功能</a:t>
          </a:r>
        </a:p>
      </dgm:t>
    </dgm:pt>
    <dgm:pt modelId="{959FE23A-394F-420D-BCD4-AFA0F98A048B}" type="parTrans" cxnId="{AE80EF44-2694-430F-A683-92ACC6227B2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AF8940-7DB8-48D9-B547-CC3D3B818120}" type="sibTrans" cxnId="{AE80EF44-2694-430F-A683-92ACC6227B2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A62280-8F8B-42A9-80F2-86CDC06DB644}">
      <dgm:prSet custT="1"/>
      <dgm:spPr/>
      <dgm:t>
        <a:bodyPr lIns="360000" rIns="360000"/>
        <a:lstStyle/>
        <a:p>
          <a:pPr marL="288000" indent="-288000">
            <a:lnSpc>
              <a:spcPct val="12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DMAC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对内存寻址，即决定数据传送的内存地址及传送个数，并执行数据传送的操作；</a:t>
          </a:r>
        </a:p>
      </dgm:t>
    </dgm:pt>
    <dgm:pt modelId="{B0FFEC5E-F050-4AF7-A4E6-35108D885A1D}" type="parTrans" cxnId="{64458C01-8E5D-4C25-9DF4-745FE61EFD9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346030-2A12-4041-9105-324CC767445F}" type="sibTrans" cxnId="{64458C01-8E5D-4C25-9DF4-745FE61EFD9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74B8-DF37-4102-B3E6-C44D00036121}">
      <dgm:prSet custT="1"/>
      <dgm:spPr/>
      <dgm:t>
        <a:bodyPr lIns="360000" rIns="360000"/>
        <a:lstStyle/>
        <a:p>
          <a:pPr marL="288000" indent="-288000">
            <a:lnSpc>
              <a:spcPct val="12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向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报告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操作结束。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409A877C-C578-4A35-8C57-E3148A3E05A3}" type="parTrans" cxnId="{1F96F2E4-4592-472B-BDB9-759AF8AED90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01B0D-9BCB-44B9-9D49-F1EBAC0B76D8}" type="sibTrans" cxnId="{1F96F2E4-4592-472B-BDB9-759AF8AED90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262ABA-D63F-4623-AE26-60EF4BA48932}" type="pres">
      <dgm:prSet presAssocID="{9BF714A1-E323-4979-9ED8-7AF48A8D9E19}" presName="linear" presStyleCnt="0">
        <dgm:presLayoutVars>
          <dgm:dir/>
          <dgm:animLvl val="lvl"/>
          <dgm:resizeHandles val="exact"/>
        </dgm:presLayoutVars>
      </dgm:prSet>
      <dgm:spPr/>
    </dgm:pt>
    <dgm:pt modelId="{7BF6E9A2-4D2B-44E4-B582-DDE02110B94C}" type="pres">
      <dgm:prSet presAssocID="{3860BCA9-4822-498B-BD85-CF09463B04C3}" presName="parentLin" presStyleCnt="0"/>
      <dgm:spPr/>
    </dgm:pt>
    <dgm:pt modelId="{040DC381-8270-4695-BC36-100850760691}" type="pres">
      <dgm:prSet presAssocID="{3860BCA9-4822-498B-BD85-CF09463B04C3}" presName="parentLeftMargin" presStyleLbl="node1" presStyleIdx="0" presStyleCnt="1"/>
      <dgm:spPr/>
    </dgm:pt>
    <dgm:pt modelId="{5EF93A90-F9DD-4144-B204-A9F59032BE17}" type="pres">
      <dgm:prSet presAssocID="{3860BCA9-4822-498B-BD85-CF09463B04C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23838D0-3B63-46DF-8C6A-B2E53E97C92F}" type="pres">
      <dgm:prSet presAssocID="{3860BCA9-4822-498B-BD85-CF09463B04C3}" presName="negativeSpace" presStyleCnt="0"/>
      <dgm:spPr/>
    </dgm:pt>
    <dgm:pt modelId="{D1D97257-7B26-476E-AAB3-8E258CCCF7B8}" type="pres">
      <dgm:prSet presAssocID="{3860BCA9-4822-498B-BD85-CF09463B04C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4458C01-8E5D-4C25-9DF4-745FE61EFD98}" srcId="{3860BCA9-4822-498B-BD85-CF09463B04C3}" destId="{3FA62280-8F8B-42A9-80F2-86CDC06DB644}" srcOrd="2" destOrd="0" parTransId="{B0FFEC5E-F050-4AF7-A4E6-35108D885A1D}" sibTransId="{3E346030-2A12-4041-9105-324CC767445F}"/>
    <dgm:cxn modelId="{15CB7E1B-0EA1-4761-B7D3-C6D98489C9A1}" type="presOf" srcId="{9E3C0648-44C9-4C20-A124-6C49FEE8FADE}" destId="{D1D97257-7B26-476E-AAB3-8E258CCCF7B8}" srcOrd="0" destOrd="2" presId="urn:microsoft.com/office/officeart/2005/8/layout/list1"/>
    <dgm:cxn modelId="{A3724A1D-F35B-4FEC-B031-5AC43E6C2F12}" type="presOf" srcId="{3860BCA9-4822-498B-BD85-CF09463B04C3}" destId="{5EF93A90-F9DD-4144-B204-A9F59032BE17}" srcOrd="1" destOrd="0" presId="urn:microsoft.com/office/officeart/2005/8/layout/list1"/>
    <dgm:cxn modelId="{3B439434-5950-42A8-961A-A301865EFB23}" type="presOf" srcId="{64BC74B8-DF37-4102-B3E6-C44D00036121}" destId="{D1D97257-7B26-476E-AAB3-8E258CCCF7B8}" srcOrd="0" destOrd="4" presId="urn:microsoft.com/office/officeart/2005/8/layout/list1"/>
    <dgm:cxn modelId="{AE80EF44-2694-430F-A683-92ACC6227B2D}" srcId="{2D3DE72D-2C8B-4840-A7B2-B12C729B5FBB}" destId="{9E3C0648-44C9-4C20-A124-6C49FEE8FADE}" srcOrd="0" destOrd="0" parTransId="{959FE23A-394F-420D-BCD4-AFA0F98A048B}" sibTransId="{30AF8940-7DB8-48D9-B547-CC3D3B818120}"/>
    <dgm:cxn modelId="{76D81345-CA4B-4563-91C5-D87F8B0D8B9B}" srcId="{3860BCA9-4822-498B-BD85-CF09463B04C3}" destId="{04348E37-E65A-4FC5-99BB-5858F667C1DD}" srcOrd="0" destOrd="0" parTransId="{B3AE1BCE-2FC5-45A9-9E7F-A5BC9C2AFB5A}" sibTransId="{062404D1-6989-4FFE-A60E-354E5F857BEA}"/>
    <dgm:cxn modelId="{3FDD6E66-9B3D-4672-94D9-C39769E91C41}" srcId="{9BF714A1-E323-4979-9ED8-7AF48A8D9E19}" destId="{3860BCA9-4822-498B-BD85-CF09463B04C3}" srcOrd="0" destOrd="0" parTransId="{D3A76B05-75D8-4DCB-A13F-6D15CE77846F}" sibTransId="{18371667-AC9E-45A6-AD28-E94252F8474B}"/>
    <dgm:cxn modelId="{C7F40554-32D4-4EBF-8857-84003A6A05E2}" srcId="{3860BCA9-4822-498B-BD85-CF09463B04C3}" destId="{2D3DE72D-2C8B-4840-A7B2-B12C729B5FBB}" srcOrd="1" destOrd="0" parTransId="{9C536E5E-4363-404E-88FB-D4CDB9C38383}" sibTransId="{1490F239-6C76-43E8-B11A-832AA3D6E77A}"/>
    <dgm:cxn modelId="{52D05755-5E0D-480B-84AF-BCE509E46111}" type="presOf" srcId="{04348E37-E65A-4FC5-99BB-5858F667C1DD}" destId="{D1D97257-7B26-476E-AAB3-8E258CCCF7B8}" srcOrd="0" destOrd="0" presId="urn:microsoft.com/office/officeart/2005/8/layout/list1"/>
    <dgm:cxn modelId="{B4E759B1-AA20-4AE6-978D-83C4FED0CE3C}" type="presOf" srcId="{3860BCA9-4822-498B-BD85-CF09463B04C3}" destId="{040DC381-8270-4695-BC36-100850760691}" srcOrd="0" destOrd="0" presId="urn:microsoft.com/office/officeart/2005/8/layout/list1"/>
    <dgm:cxn modelId="{A911E7BE-7EBE-4182-96E5-FAD53AB106C1}" type="presOf" srcId="{3FA62280-8F8B-42A9-80F2-86CDC06DB644}" destId="{D1D97257-7B26-476E-AAB3-8E258CCCF7B8}" srcOrd="0" destOrd="3" presId="urn:microsoft.com/office/officeart/2005/8/layout/list1"/>
    <dgm:cxn modelId="{24FA37D1-060D-4BF6-8CC8-5DC7ACC19CAE}" type="presOf" srcId="{2D3DE72D-2C8B-4840-A7B2-B12C729B5FBB}" destId="{D1D97257-7B26-476E-AAB3-8E258CCCF7B8}" srcOrd="0" destOrd="1" presId="urn:microsoft.com/office/officeart/2005/8/layout/list1"/>
    <dgm:cxn modelId="{1F96F2E4-4592-472B-BDB9-759AF8AED908}" srcId="{3860BCA9-4822-498B-BD85-CF09463B04C3}" destId="{64BC74B8-DF37-4102-B3E6-C44D00036121}" srcOrd="3" destOrd="0" parTransId="{409A877C-C578-4A35-8C57-E3148A3E05A3}" sibTransId="{7C301B0D-9BCB-44B9-9D49-F1EBAC0B76D8}"/>
    <dgm:cxn modelId="{B8044CFB-0FD8-4145-A454-AEA102078D8A}" type="presOf" srcId="{9BF714A1-E323-4979-9ED8-7AF48A8D9E19}" destId="{A9262ABA-D63F-4623-AE26-60EF4BA48932}" srcOrd="0" destOrd="0" presId="urn:microsoft.com/office/officeart/2005/8/layout/list1"/>
    <dgm:cxn modelId="{E2A42EB9-CAE2-4105-B97A-57A146D850D3}" type="presParOf" srcId="{A9262ABA-D63F-4623-AE26-60EF4BA48932}" destId="{7BF6E9A2-4D2B-44E4-B582-DDE02110B94C}" srcOrd="0" destOrd="0" presId="urn:microsoft.com/office/officeart/2005/8/layout/list1"/>
    <dgm:cxn modelId="{0A9453D6-1EC0-491B-9310-897A0835ED76}" type="presParOf" srcId="{7BF6E9A2-4D2B-44E4-B582-DDE02110B94C}" destId="{040DC381-8270-4695-BC36-100850760691}" srcOrd="0" destOrd="0" presId="urn:microsoft.com/office/officeart/2005/8/layout/list1"/>
    <dgm:cxn modelId="{A1183140-CB7A-4772-A8B6-8965F0D2669F}" type="presParOf" srcId="{7BF6E9A2-4D2B-44E4-B582-DDE02110B94C}" destId="{5EF93A90-F9DD-4144-B204-A9F59032BE17}" srcOrd="1" destOrd="0" presId="urn:microsoft.com/office/officeart/2005/8/layout/list1"/>
    <dgm:cxn modelId="{5D44EB28-86E0-400B-95BA-B4BD1D846A31}" type="presParOf" srcId="{A9262ABA-D63F-4623-AE26-60EF4BA48932}" destId="{723838D0-3B63-46DF-8C6A-B2E53E97C92F}" srcOrd="1" destOrd="0" presId="urn:microsoft.com/office/officeart/2005/8/layout/list1"/>
    <dgm:cxn modelId="{4C363E04-7FC1-482A-B484-031658BD2452}" type="presParOf" srcId="{A9262ABA-D63F-4623-AE26-60EF4BA48932}" destId="{D1D97257-7B26-476E-AAB3-8E258CCCF7B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DB3F21-C970-48E4-B265-C34D364AE9C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743DFF8-7407-4A7A-A9D7-0FDAB3AB32E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发生冲突的原因</a:t>
          </a:r>
          <a:endParaRPr lang="zh-CN" altLang="en-US" sz="19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0DC6DC-2C57-4FBE-AE5A-EC39FC150C8D}" type="parTrans" cxnId="{F2E18DA2-AAB9-4586-B558-F1C7E212A663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2DC15F-8496-4BF7-8B01-FFEF59E378C7}" type="sibTrans" cxnId="{F2E18DA2-AAB9-4586-B558-F1C7E212A663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96C7DE-BCDB-472B-8F6E-7FDACCC9D435}">
      <dgm:prSet custT="1"/>
      <dgm:spPr/>
      <dgm:t>
        <a:bodyPr tIns="216000" bIns="72000"/>
        <a:lstStyle/>
        <a:p>
          <a:pPr>
            <a:lnSpc>
              <a:spcPct val="100000"/>
            </a:lnSpc>
          </a:pPr>
          <a:r>
            <a: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</a:t>
          </a: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方式进行数据传送时，</a:t>
          </a:r>
          <a:r>
            <a: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仍执行主程序</a:t>
          </a:r>
          <a:endParaRPr lang="en-US" altLang="zh-CN" sz="19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73A336DC-D786-4114-B39F-8E1D76396143}" type="parTrans" cxnId="{CF62DC0D-EE62-4CF7-A139-C013C9E3215F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005BAA-6EC0-4E5E-86AE-846630A2ACA3}" type="sibTrans" cxnId="{CF62DC0D-EE62-4CF7-A139-C013C9E3215F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55966F-4DAE-4828-904E-12DB467E44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如何处理</a:t>
          </a:r>
          <a:r>
            <a:rPr lang="zh-CN" altLang="en-US" sz="19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访存</a:t>
          </a:r>
          <a:r>
            <a:rPr lang="zh-CN" alt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冲突</a:t>
          </a:r>
        </a:p>
      </dgm:t>
    </dgm:pt>
    <dgm:pt modelId="{A30A5525-2883-4B32-8AE2-66B2AD8795B8}" type="parTrans" cxnId="{2CD29C7B-C23C-41DC-9898-D7493B41C034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12648C-65BA-47AE-9257-EC6F2BA1B0CE}" type="sibTrans" cxnId="{2CD29C7B-C23C-41DC-9898-D7493B41C034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070166-8251-4889-822E-0622F67E780A}">
      <dgm:prSet custT="1"/>
      <dgm:spPr/>
      <dgm:t>
        <a:bodyPr tIns="216000" bIns="72000"/>
        <a:lstStyle/>
        <a:p>
          <a:pPr marL="288000" indent="-288000">
            <a:lnSpc>
              <a:spcPct val="100000"/>
            </a:lnSpc>
            <a:buFont typeface="+mj-ea"/>
            <a:buAutoNum type="circleNumDbPlain"/>
          </a:pP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成组连续传送方式</a:t>
          </a:r>
          <a:endParaRPr lang="en-US" altLang="zh-CN" sz="19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80E1C232-32D4-415A-9798-27BD3F7E78D4}" type="parTrans" cxnId="{588A35B7-F379-41BC-BBEF-98C371473636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EF9439-5F7B-4007-B05B-E9728F6E8051}" type="sibTrans" cxnId="{588A35B7-F379-41BC-BBEF-98C371473636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9F5331-B827-4347-A630-57537AD60A03}">
      <dgm:prSet custT="1"/>
      <dgm:spPr/>
      <dgm:t>
        <a:bodyPr tIns="216000" bIns="72000"/>
        <a:lstStyle/>
        <a:p>
          <a:pPr marL="288000" indent="-288000">
            <a:lnSpc>
              <a:spcPct val="100000"/>
            </a:lnSpc>
            <a:buFont typeface="+mj-ea"/>
            <a:buAutoNum type="circleNumDbPlain"/>
          </a:pP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周期挪用方式</a:t>
          </a:r>
          <a:endParaRPr lang="en-US" altLang="zh-CN" sz="19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A0042FCE-FFDC-48BD-8F08-DC993090E2EE}" type="parTrans" cxnId="{9CA3B1EB-4B7B-4BE6-94D4-6BE10CA1066E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E0D396-6F59-4E48-96A1-35E87445747F}" type="sibTrans" cxnId="{9CA3B1EB-4B7B-4BE6-94D4-6BE10CA1066E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D7CA0E-54C7-4F05-96F0-9D27103493D4}">
      <dgm:prSet custT="1"/>
      <dgm:spPr/>
      <dgm:t>
        <a:bodyPr tIns="216000" bIns="72000"/>
        <a:lstStyle/>
        <a:p>
          <a:pPr marL="288000" indent="-288000">
            <a:lnSpc>
              <a:spcPct val="100000"/>
            </a:lnSpc>
            <a:buFont typeface="+mj-ea"/>
            <a:buAutoNum type="circleNumDbPlain"/>
          </a:pP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透明</a:t>
          </a:r>
          <a:r>
            <a: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</a:t>
          </a: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方式（</a:t>
          </a:r>
          <a:r>
            <a: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DMAC</a:t>
          </a: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与</a:t>
          </a:r>
          <a:r>
            <a: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交替访内存）</a:t>
          </a:r>
          <a:endParaRPr lang="en-US" altLang="zh-CN" sz="19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823A406E-2489-45BA-8457-991B248DC9E7}" type="parTrans" cxnId="{989286BB-A92B-444D-A8FC-4DD466E7384F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E3445-1643-4C31-9872-5CF728B9E621}" type="sibTrans" cxnId="{989286BB-A92B-444D-A8FC-4DD466E7384F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2BD6FE-045E-4F78-BC80-6F927946E9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处理原则</a:t>
          </a:r>
          <a:r>
            <a:rPr lang="zh-CN" altLang="en-US" sz="19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</a:t>
          </a:r>
          <a:r>
            <a:rPr lang="en-US" altLang="zh-CN" sz="19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I/O</a:t>
          </a:r>
          <a:r>
            <a:rPr lang="zh-CN" altLang="en-US" sz="19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数据要尽快处理，以防丢失</a:t>
          </a:r>
          <a:endParaRPr lang="en-US" altLang="zh-CN" sz="19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0312FF3B-4324-4BBA-B48C-8E6C7B54466D}" type="parTrans" cxnId="{197CEB41-289F-4BED-BC2B-FD6434AD140D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7D3E8C-4A98-4808-9DC7-2C69105F3739}" type="sibTrans" cxnId="{197CEB41-289F-4BED-BC2B-FD6434AD140D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070FF-5687-47EB-AD3F-4A5CD92CF37F}">
      <dgm:prSet custT="1"/>
      <dgm:spPr/>
      <dgm:t>
        <a:bodyPr tIns="216000" bIns="72000"/>
        <a:lstStyle/>
        <a:p>
          <a:pPr>
            <a:lnSpc>
              <a:spcPct val="100000"/>
            </a:lnSpc>
          </a:pPr>
          <a:r>
            <a: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DMAC</a:t>
          </a: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与</a:t>
          </a:r>
          <a:r>
            <a: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可能</a:t>
          </a:r>
          <a:r>
            <a:rPr lang="zh-CN" altLang="en-US" sz="19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同时要访问主存</a:t>
          </a: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，引起冲突</a:t>
          </a:r>
          <a:endParaRPr lang="en-US" altLang="zh-CN" sz="19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5608924D-D116-48DD-9F5D-F03952405CFA}" type="parTrans" cxnId="{8D48FFA0-CBA4-429F-9522-3A270E7E5021}">
      <dgm:prSet/>
      <dgm:spPr/>
      <dgm:t>
        <a:bodyPr/>
        <a:lstStyle/>
        <a:p>
          <a:endParaRPr lang="zh-CN" altLang="en-US"/>
        </a:p>
      </dgm:t>
    </dgm:pt>
    <dgm:pt modelId="{E855AF59-8C57-4DC0-A1BE-4006841FFA82}" type="sibTrans" cxnId="{8D48FFA0-CBA4-429F-9522-3A270E7E5021}">
      <dgm:prSet/>
      <dgm:spPr/>
      <dgm:t>
        <a:bodyPr/>
        <a:lstStyle/>
        <a:p>
          <a:endParaRPr lang="zh-CN" altLang="en-US"/>
        </a:p>
      </dgm:t>
    </dgm:pt>
    <dgm:pt modelId="{79BFE4B9-2BF5-49D3-8E5B-91F5FDB1D5C1}" type="pres">
      <dgm:prSet presAssocID="{9FDB3F21-C970-48E4-B265-C34D364AE9CE}" presName="linear" presStyleCnt="0">
        <dgm:presLayoutVars>
          <dgm:dir/>
          <dgm:animLvl val="lvl"/>
          <dgm:resizeHandles val="exact"/>
        </dgm:presLayoutVars>
      </dgm:prSet>
      <dgm:spPr/>
    </dgm:pt>
    <dgm:pt modelId="{6DD5D8A2-C547-4506-95A9-929D120EE587}" type="pres">
      <dgm:prSet presAssocID="{2743DFF8-7407-4A7A-A9D7-0FDAB3AB32E2}" presName="parentLin" presStyleCnt="0"/>
      <dgm:spPr/>
    </dgm:pt>
    <dgm:pt modelId="{CE00724C-98B9-4B29-BB77-A20CC8A021CB}" type="pres">
      <dgm:prSet presAssocID="{2743DFF8-7407-4A7A-A9D7-0FDAB3AB32E2}" presName="parentLeftMargin" presStyleLbl="node1" presStyleIdx="0" presStyleCnt="3"/>
      <dgm:spPr/>
    </dgm:pt>
    <dgm:pt modelId="{1BECC455-007D-4C9A-8C7D-B2ACF2AEC3FF}" type="pres">
      <dgm:prSet presAssocID="{2743DFF8-7407-4A7A-A9D7-0FDAB3AB32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B31423-EE47-45EA-9CFE-E55989A3E90D}" type="pres">
      <dgm:prSet presAssocID="{2743DFF8-7407-4A7A-A9D7-0FDAB3AB32E2}" presName="negativeSpace" presStyleCnt="0"/>
      <dgm:spPr/>
    </dgm:pt>
    <dgm:pt modelId="{D073E1B2-4176-4905-A1F5-5DCBFC64C9C5}" type="pres">
      <dgm:prSet presAssocID="{2743DFF8-7407-4A7A-A9D7-0FDAB3AB32E2}" presName="childText" presStyleLbl="conFgAcc1" presStyleIdx="0" presStyleCnt="3">
        <dgm:presLayoutVars>
          <dgm:bulletEnabled val="1"/>
        </dgm:presLayoutVars>
      </dgm:prSet>
      <dgm:spPr/>
    </dgm:pt>
    <dgm:pt modelId="{0BE108F7-C708-4F2B-A2DD-691A38650F49}" type="pres">
      <dgm:prSet presAssocID="{F32DC15F-8496-4BF7-8B01-FFEF59E378C7}" presName="spaceBetweenRectangles" presStyleCnt="0"/>
      <dgm:spPr/>
    </dgm:pt>
    <dgm:pt modelId="{78F1073B-5D2A-45B7-919B-850682AC7A09}" type="pres">
      <dgm:prSet presAssocID="{9E55966F-4DAE-4828-904E-12DB467E44AE}" presName="parentLin" presStyleCnt="0"/>
      <dgm:spPr/>
    </dgm:pt>
    <dgm:pt modelId="{7BADBB30-C6FA-4F50-A4CA-43224688387C}" type="pres">
      <dgm:prSet presAssocID="{9E55966F-4DAE-4828-904E-12DB467E44AE}" presName="parentLeftMargin" presStyleLbl="node1" presStyleIdx="0" presStyleCnt="3"/>
      <dgm:spPr/>
    </dgm:pt>
    <dgm:pt modelId="{66835B8A-863C-4BA5-B19B-B7F8C47911CC}" type="pres">
      <dgm:prSet presAssocID="{9E55966F-4DAE-4828-904E-12DB467E44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94BFE5-C606-4DA9-A0FE-28E244D0C814}" type="pres">
      <dgm:prSet presAssocID="{9E55966F-4DAE-4828-904E-12DB467E44AE}" presName="negativeSpace" presStyleCnt="0"/>
      <dgm:spPr/>
    </dgm:pt>
    <dgm:pt modelId="{6C28EC9F-4B0A-48D8-A941-1CDB156F4055}" type="pres">
      <dgm:prSet presAssocID="{9E55966F-4DAE-4828-904E-12DB467E44AE}" presName="childText" presStyleLbl="conFgAcc1" presStyleIdx="1" presStyleCnt="3">
        <dgm:presLayoutVars>
          <dgm:bulletEnabled val="1"/>
        </dgm:presLayoutVars>
      </dgm:prSet>
      <dgm:spPr/>
    </dgm:pt>
    <dgm:pt modelId="{39668D00-D60E-49D5-9C81-50648AD1A2D6}" type="pres">
      <dgm:prSet presAssocID="{B812648C-65BA-47AE-9257-EC6F2BA1B0CE}" presName="spaceBetweenRectangles" presStyleCnt="0"/>
      <dgm:spPr/>
    </dgm:pt>
    <dgm:pt modelId="{1B978108-FFE7-400E-8451-382923CB4A8D}" type="pres">
      <dgm:prSet presAssocID="{C92BD6FE-045E-4F78-BC80-6F927946E921}" presName="parentLin" presStyleCnt="0"/>
      <dgm:spPr/>
    </dgm:pt>
    <dgm:pt modelId="{F11E6E93-4D69-4BE8-A9B3-038430C3BB49}" type="pres">
      <dgm:prSet presAssocID="{C92BD6FE-045E-4F78-BC80-6F927946E921}" presName="parentLeftMargin" presStyleLbl="node1" presStyleIdx="1" presStyleCnt="3"/>
      <dgm:spPr/>
    </dgm:pt>
    <dgm:pt modelId="{905429E0-3F3B-4E14-A658-CAA0423E460A}" type="pres">
      <dgm:prSet presAssocID="{C92BD6FE-045E-4F78-BC80-6F927946E92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D1939CE-2C5B-4157-9E8C-CC6A8AC2A9A8}" type="pres">
      <dgm:prSet presAssocID="{C92BD6FE-045E-4F78-BC80-6F927946E921}" presName="negativeSpace" presStyleCnt="0"/>
      <dgm:spPr/>
    </dgm:pt>
    <dgm:pt modelId="{1470E646-552D-467A-AAE8-A91A972F3D25}" type="pres">
      <dgm:prSet presAssocID="{C92BD6FE-045E-4F78-BC80-6F927946E92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D80409-A047-4E0F-975B-564A187CADFC}" type="presOf" srcId="{3A96C7DE-BCDB-472B-8F6E-7FDACCC9D435}" destId="{D073E1B2-4176-4905-A1F5-5DCBFC64C9C5}" srcOrd="0" destOrd="0" presId="urn:microsoft.com/office/officeart/2005/8/layout/list1"/>
    <dgm:cxn modelId="{CF62DC0D-EE62-4CF7-A139-C013C9E3215F}" srcId="{2743DFF8-7407-4A7A-A9D7-0FDAB3AB32E2}" destId="{3A96C7DE-BCDB-472B-8F6E-7FDACCC9D435}" srcOrd="0" destOrd="0" parTransId="{73A336DC-D786-4114-B39F-8E1D76396143}" sibTransId="{EC005BAA-6EC0-4E5E-86AE-846630A2ACA3}"/>
    <dgm:cxn modelId="{06754539-060A-4806-92F6-A3C4A9CA82C9}" type="presOf" srcId="{C92BD6FE-045E-4F78-BC80-6F927946E921}" destId="{F11E6E93-4D69-4BE8-A9B3-038430C3BB49}" srcOrd="0" destOrd="0" presId="urn:microsoft.com/office/officeart/2005/8/layout/list1"/>
    <dgm:cxn modelId="{B9B0B93A-D087-4044-AA29-751D909898B3}" type="presOf" srcId="{9FDB3F21-C970-48E4-B265-C34D364AE9CE}" destId="{79BFE4B9-2BF5-49D3-8E5B-91F5FDB1D5C1}" srcOrd="0" destOrd="0" presId="urn:microsoft.com/office/officeart/2005/8/layout/list1"/>
    <dgm:cxn modelId="{197CEB41-289F-4BED-BC2B-FD6434AD140D}" srcId="{9FDB3F21-C970-48E4-B265-C34D364AE9CE}" destId="{C92BD6FE-045E-4F78-BC80-6F927946E921}" srcOrd="2" destOrd="0" parTransId="{0312FF3B-4324-4BBA-B48C-8E6C7B54466D}" sibTransId="{7A7D3E8C-4A98-4808-9DC7-2C69105F3739}"/>
    <dgm:cxn modelId="{4B730C48-5A6B-40E5-B1A4-27183641EDD2}" type="presOf" srcId="{130070FF-5687-47EB-AD3F-4A5CD92CF37F}" destId="{D073E1B2-4176-4905-A1F5-5DCBFC64C9C5}" srcOrd="0" destOrd="1" presId="urn:microsoft.com/office/officeart/2005/8/layout/list1"/>
    <dgm:cxn modelId="{9226386B-3883-43CB-9177-75E69A65B3D6}" type="presOf" srcId="{41070166-8251-4889-822E-0622F67E780A}" destId="{6C28EC9F-4B0A-48D8-A941-1CDB156F4055}" srcOrd="0" destOrd="0" presId="urn:microsoft.com/office/officeart/2005/8/layout/list1"/>
    <dgm:cxn modelId="{92DC776B-5B82-4764-80E5-00FE3DCEC792}" type="presOf" srcId="{2743DFF8-7407-4A7A-A9D7-0FDAB3AB32E2}" destId="{CE00724C-98B9-4B29-BB77-A20CC8A021CB}" srcOrd="0" destOrd="0" presId="urn:microsoft.com/office/officeart/2005/8/layout/list1"/>
    <dgm:cxn modelId="{5B93904E-E290-487F-B3BA-9522427B1DA3}" type="presOf" srcId="{D2D7CA0E-54C7-4F05-96F0-9D27103493D4}" destId="{6C28EC9F-4B0A-48D8-A941-1CDB156F4055}" srcOrd="0" destOrd="2" presId="urn:microsoft.com/office/officeart/2005/8/layout/list1"/>
    <dgm:cxn modelId="{2CD29C7B-C23C-41DC-9898-D7493B41C034}" srcId="{9FDB3F21-C970-48E4-B265-C34D364AE9CE}" destId="{9E55966F-4DAE-4828-904E-12DB467E44AE}" srcOrd="1" destOrd="0" parTransId="{A30A5525-2883-4B32-8AE2-66B2AD8795B8}" sibTransId="{B812648C-65BA-47AE-9257-EC6F2BA1B0CE}"/>
    <dgm:cxn modelId="{93BE828B-84D3-446F-84DA-755811D2AB80}" type="presOf" srcId="{C92BD6FE-045E-4F78-BC80-6F927946E921}" destId="{905429E0-3F3B-4E14-A658-CAA0423E460A}" srcOrd="1" destOrd="0" presId="urn:microsoft.com/office/officeart/2005/8/layout/list1"/>
    <dgm:cxn modelId="{40ADA59D-9F65-4E70-A589-1116C5AF2DDF}" type="presOf" srcId="{2C9F5331-B827-4347-A630-57537AD60A03}" destId="{6C28EC9F-4B0A-48D8-A941-1CDB156F4055}" srcOrd="0" destOrd="1" presId="urn:microsoft.com/office/officeart/2005/8/layout/list1"/>
    <dgm:cxn modelId="{8D48FFA0-CBA4-429F-9522-3A270E7E5021}" srcId="{2743DFF8-7407-4A7A-A9D7-0FDAB3AB32E2}" destId="{130070FF-5687-47EB-AD3F-4A5CD92CF37F}" srcOrd="1" destOrd="0" parTransId="{5608924D-D116-48DD-9F5D-F03952405CFA}" sibTransId="{E855AF59-8C57-4DC0-A1BE-4006841FFA82}"/>
    <dgm:cxn modelId="{F2E18DA2-AAB9-4586-B558-F1C7E212A663}" srcId="{9FDB3F21-C970-48E4-B265-C34D364AE9CE}" destId="{2743DFF8-7407-4A7A-A9D7-0FDAB3AB32E2}" srcOrd="0" destOrd="0" parTransId="{D90DC6DC-2C57-4FBE-AE5A-EC39FC150C8D}" sibTransId="{F32DC15F-8496-4BF7-8B01-FFEF59E378C7}"/>
    <dgm:cxn modelId="{588A35B7-F379-41BC-BBEF-98C371473636}" srcId="{9E55966F-4DAE-4828-904E-12DB467E44AE}" destId="{41070166-8251-4889-822E-0622F67E780A}" srcOrd="0" destOrd="0" parTransId="{80E1C232-32D4-415A-9798-27BD3F7E78D4}" sibTransId="{3FEF9439-5F7B-4007-B05B-E9728F6E8051}"/>
    <dgm:cxn modelId="{989286BB-A92B-444D-A8FC-4DD466E7384F}" srcId="{9E55966F-4DAE-4828-904E-12DB467E44AE}" destId="{D2D7CA0E-54C7-4F05-96F0-9D27103493D4}" srcOrd="2" destOrd="0" parTransId="{823A406E-2489-45BA-8457-991B248DC9E7}" sibTransId="{59AE3445-1643-4C31-9872-5CF728B9E621}"/>
    <dgm:cxn modelId="{497FDCBC-C10F-4E0A-9953-CDC89B44DA3B}" type="presOf" srcId="{2743DFF8-7407-4A7A-A9D7-0FDAB3AB32E2}" destId="{1BECC455-007D-4C9A-8C7D-B2ACF2AEC3FF}" srcOrd="1" destOrd="0" presId="urn:microsoft.com/office/officeart/2005/8/layout/list1"/>
    <dgm:cxn modelId="{B6CC20CB-DFC9-41E5-8BBD-9DC6DF8C1B1E}" type="presOf" srcId="{9E55966F-4DAE-4828-904E-12DB467E44AE}" destId="{7BADBB30-C6FA-4F50-A4CA-43224688387C}" srcOrd="0" destOrd="0" presId="urn:microsoft.com/office/officeart/2005/8/layout/list1"/>
    <dgm:cxn modelId="{8B80A5D1-8879-465B-B574-540F8590593A}" type="presOf" srcId="{9E55966F-4DAE-4828-904E-12DB467E44AE}" destId="{66835B8A-863C-4BA5-B19B-B7F8C47911CC}" srcOrd="1" destOrd="0" presId="urn:microsoft.com/office/officeart/2005/8/layout/list1"/>
    <dgm:cxn modelId="{9CA3B1EB-4B7B-4BE6-94D4-6BE10CA1066E}" srcId="{9E55966F-4DAE-4828-904E-12DB467E44AE}" destId="{2C9F5331-B827-4347-A630-57537AD60A03}" srcOrd="1" destOrd="0" parTransId="{A0042FCE-FFDC-48BD-8F08-DC993090E2EE}" sibTransId="{A9E0D396-6F59-4E48-96A1-35E87445747F}"/>
    <dgm:cxn modelId="{090B3D1A-A18C-48E7-A401-57348914AC94}" type="presParOf" srcId="{79BFE4B9-2BF5-49D3-8E5B-91F5FDB1D5C1}" destId="{6DD5D8A2-C547-4506-95A9-929D120EE587}" srcOrd="0" destOrd="0" presId="urn:microsoft.com/office/officeart/2005/8/layout/list1"/>
    <dgm:cxn modelId="{A753468A-B0A8-47A8-9C1E-B9A9F90E76F0}" type="presParOf" srcId="{6DD5D8A2-C547-4506-95A9-929D120EE587}" destId="{CE00724C-98B9-4B29-BB77-A20CC8A021CB}" srcOrd="0" destOrd="0" presId="urn:microsoft.com/office/officeart/2005/8/layout/list1"/>
    <dgm:cxn modelId="{551D2263-AEF7-4343-AE9E-62D6C4E17FAE}" type="presParOf" srcId="{6DD5D8A2-C547-4506-95A9-929D120EE587}" destId="{1BECC455-007D-4C9A-8C7D-B2ACF2AEC3FF}" srcOrd="1" destOrd="0" presId="urn:microsoft.com/office/officeart/2005/8/layout/list1"/>
    <dgm:cxn modelId="{F7090160-5638-471D-BEB1-7EC1D7C5A42D}" type="presParOf" srcId="{79BFE4B9-2BF5-49D3-8E5B-91F5FDB1D5C1}" destId="{15B31423-EE47-45EA-9CFE-E55989A3E90D}" srcOrd="1" destOrd="0" presId="urn:microsoft.com/office/officeart/2005/8/layout/list1"/>
    <dgm:cxn modelId="{3CA01024-19CF-423F-956E-711AB5EF1C12}" type="presParOf" srcId="{79BFE4B9-2BF5-49D3-8E5B-91F5FDB1D5C1}" destId="{D073E1B2-4176-4905-A1F5-5DCBFC64C9C5}" srcOrd="2" destOrd="0" presId="urn:microsoft.com/office/officeart/2005/8/layout/list1"/>
    <dgm:cxn modelId="{0073276A-8B38-41BB-BC80-57967F640DDE}" type="presParOf" srcId="{79BFE4B9-2BF5-49D3-8E5B-91F5FDB1D5C1}" destId="{0BE108F7-C708-4F2B-A2DD-691A38650F49}" srcOrd="3" destOrd="0" presId="urn:microsoft.com/office/officeart/2005/8/layout/list1"/>
    <dgm:cxn modelId="{D2AD47CD-5618-427D-8DDB-19B8BB669AFD}" type="presParOf" srcId="{79BFE4B9-2BF5-49D3-8E5B-91F5FDB1D5C1}" destId="{78F1073B-5D2A-45B7-919B-850682AC7A09}" srcOrd="4" destOrd="0" presId="urn:microsoft.com/office/officeart/2005/8/layout/list1"/>
    <dgm:cxn modelId="{774B7090-B7C7-4600-854D-5AE05189DD90}" type="presParOf" srcId="{78F1073B-5D2A-45B7-919B-850682AC7A09}" destId="{7BADBB30-C6FA-4F50-A4CA-43224688387C}" srcOrd="0" destOrd="0" presId="urn:microsoft.com/office/officeart/2005/8/layout/list1"/>
    <dgm:cxn modelId="{A844EC5D-D8F0-4B04-8E66-E7ED3769B0FF}" type="presParOf" srcId="{78F1073B-5D2A-45B7-919B-850682AC7A09}" destId="{66835B8A-863C-4BA5-B19B-B7F8C47911CC}" srcOrd="1" destOrd="0" presId="urn:microsoft.com/office/officeart/2005/8/layout/list1"/>
    <dgm:cxn modelId="{B4986941-3DAA-4F9A-A26E-116F9C5E08C6}" type="presParOf" srcId="{79BFE4B9-2BF5-49D3-8E5B-91F5FDB1D5C1}" destId="{2994BFE5-C606-4DA9-A0FE-28E244D0C814}" srcOrd="5" destOrd="0" presId="urn:microsoft.com/office/officeart/2005/8/layout/list1"/>
    <dgm:cxn modelId="{A7421141-BB85-4C2D-8F2D-A421778925C9}" type="presParOf" srcId="{79BFE4B9-2BF5-49D3-8E5B-91F5FDB1D5C1}" destId="{6C28EC9F-4B0A-48D8-A941-1CDB156F4055}" srcOrd="6" destOrd="0" presId="urn:microsoft.com/office/officeart/2005/8/layout/list1"/>
    <dgm:cxn modelId="{7250F1FC-EF9A-4E8E-887C-058C6C04937F}" type="presParOf" srcId="{79BFE4B9-2BF5-49D3-8E5B-91F5FDB1D5C1}" destId="{39668D00-D60E-49D5-9C81-50648AD1A2D6}" srcOrd="7" destOrd="0" presId="urn:microsoft.com/office/officeart/2005/8/layout/list1"/>
    <dgm:cxn modelId="{C9E1088B-8CEC-4941-A13B-E9EFBA8AE9CF}" type="presParOf" srcId="{79BFE4B9-2BF5-49D3-8E5B-91F5FDB1D5C1}" destId="{1B978108-FFE7-400E-8451-382923CB4A8D}" srcOrd="8" destOrd="0" presId="urn:microsoft.com/office/officeart/2005/8/layout/list1"/>
    <dgm:cxn modelId="{BAA18DDE-D87B-46B3-8728-FA1D07E7A58A}" type="presParOf" srcId="{1B978108-FFE7-400E-8451-382923CB4A8D}" destId="{F11E6E93-4D69-4BE8-A9B3-038430C3BB49}" srcOrd="0" destOrd="0" presId="urn:microsoft.com/office/officeart/2005/8/layout/list1"/>
    <dgm:cxn modelId="{A8B693E3-91E3-41F5-8297-7BD707C61BB0}" type="presParOf" srcId="{1B978108-FFE7-400E-8451-382923CB4A8D}" destId="{905429E0-3F3B-4E14-A658-CAA0423E460A}" srcOrd="1" destOrd="0" presId="urn:microsoft.com/office/officeart/2005/8/layout/list1"/>
    <dgm:cxn modelId="{FB9C03B8-AFD2-4AD8-A175-9FF0434CB996}" type="presParOf" srcId="{79BFE4B9-2BF5-49D3-8E5B-91F5FDB1D5C1}" destId="{9D1939CE-2C5B-4157-9E8C-CC6A8AC2A9A8}" srcOrd="9" destOrd="0" presId="urn:microsoft.com/office/officeart/2005/8/layout/list1"/>
    <dgm:cxn modelId="{8B4FCE87-A696-45B3-A075-50E9A8111A56}" type="presParOf" srcId="{79BFE4B9-2BF5-49D3-8E5B-91F5FDB1D5C1}" destId="{1470E646-552D-467A-AAE8-A91A972F3D2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3CA689-35B3-4BDC-AB74-7E918AA55A2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A9161FD-F720-429E-ACB4-D846B9D9E3F2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三个阶段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C69DA8-318F-4D5B-9D18-A4227EEE3BC0}" type="parTrans" cxnId="{EFAAFF30-D618-4334-B759-9D3CCC2B790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DCF960-798C-4C05-8DFB-73015AC71338}" type="sibTrans" cxnId="{EFAAFF30-D618-4334-B759-9D3CCC2B790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0E259-753F-4282-BBCC-AB8877C9181F}">
      <dgm:prSet custT="1"/>
      <dgm:spPr/>
      <dgm:t>
        <a:bodyPr/>
        <a:lstStyle/>
        <a:p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传送前预处理</a:t>
          </a:r>
          <a:endParaRPr lang="en-US" altLang="zh-CN" sz="1800" b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35E64B32-6A53-4281-ABB4-DF9F91111842}" type="parTrans" cxnId="{39EA12C5-F8EC-44AB-A8A2-E58A40935F0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D4067D-F206-48C6-B5D5-3C656BBEC7F8}" type="sibTrans" cxnId="{39EA12C5-F8EC-44AB-A8A2-E58A40935F0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DBB70F-BA55-4A76-964A-8D47FB7C5867}">
      <dgm:prSet custT="1"/>
      <dgm:spPr/>
      <dgm:t>
        <a:bodyPr/>
        <a:lstStyle/>
        <a:p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正式传送</a:t>
          </a:r>
          <a:endParaRPr lang="en-US" altLang="zh-CN" sz="1800" b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25242D56-918B-43BA-BD97-C206FA94E9C2}" type="parTrans" cxnId="{06FDD26D-25D9-46D5-AC05-EA7633F5935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25997A-D33A-4FE9-9933-9DADE5662F3F}" type="sibTrans" cxnId="{06FDD26D-25D9-46D5-AC05-EA7633F5935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92E79F-F29F-4DCE-A402-C6A530B8659B}">
      <dgm:prSet custT="1"/>
      <dgm:spPr/>
      <dgm:t>
        <a:bodyPr/>
        <a:lstStyle/>
        <a:p>
          <a:r>
            <a: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传送后处理</a:t>
          </a:r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E12B98-5059-4488-B303-AD8540E6D8F6}" type="parTrans" cxnId="{28EACBA8-E373-461D-8A9E-02D60EE62C2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A71F4A-AE68-4A50-9A1B-ECC5A4D7697C}" type="sibTrans" cxnId="{28EACBA8-E373-461D-8A9E-02D60EE62C2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E2901-1D0A-4EAF-AAEC-EDB9A4EE7718}" type="pres">
      <dgm:prSet presAssocID="{953CA689-35B3-4BDC-AB74-7E918AA55A2D}" presName="linear" presStyleCnt="0">
        <dgm:presLayoutVars>
          <dgm:dir/>
          <dgm:animLvl val="lvl"/>
          <dgm:resizeHandles val="exact"/>
        </dgm:presLayoutVars>
      </dgm:prSet>
      <dgm:spPr/>
    </dgm:pt>
    <dgm:pt modelId="{25C9D50A-296C-4570-9B35-FF35435EA189}" type="pres">
      <dgm:prSet presAssocID="{4A9161FD-F720-429E-ACB4-D846B9D9E3F2}" presName="parentLin" presStyleCnt="0"/>
      <dgm:spPr/>
    </dgm:pt>
    <dgm:pt modelId="{3CE3D2AE-670F-48E1-BEB6-54293BC3DB28}" type="pres">
      <dgm:prSet presAssocID="{4A9161FD-F720-429E-ACB4-D846B9D9E3F2}" presName="parentLeftMargin" presStyleLbl="node1" presStyleIdx="0" presStyleCnt="1"/>
      <dgm:spPr/>
    </dgm:pt>
    <dgm:pt modelId="{A7532A5C-D8BE-41FE-A150-102BCD57BEB9}" type="pres">
      <dgm:prSet presAssocID="{4A9161FD-F720-429E-ACB4-D846B9D9E3F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77E262D-5981-4FFD-ABBF-7949D52F48AF}" type="pres">
      <dgm:prSet presAssocID="{4A9161FD-F720-429E-ACB4-D846B9D9E3F2}" presName="negativeSpace" presStyleCnt="0"/>
      <dgm:spPr/>
    </dgm:pt>
    <dgm:pt modelId="{55211ACA-DE4E-4485-8C87-33668C7F2BFD}" type="pres">
      <dgm:prSet presAssocID="{4A9161FD-F720-429E-ACB4-D846B9D9E3F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3DBCD1E-B4C7-4CBE-AAF3-4CA463A7DB37}" type="presOf" srcId="{68DBB70F-BA55-4A76-964A-8D47FB7C5867}" destId="{55211ACA-DE4E-4485-8C87-33668C7F2BFD}" srcOrd="0" destOrd="1" presId="urn:microsoft.com/office/officeart/2005/8/layout/list1"/>
    <dgm:cxn modelId="{00DEF726-41B8-4C8C-8A95-6CE4574EA901}" type="presOf" srcId="{8A92E79F-F29F-4DCE-A402-C6A530B8659B}" destId="{55211ACA-DE4E-4485-8C87-33668C7F2BFD}" srcOrd="0" destOrd="2" presId="urn:microsoft.com/office/officeart/2005/8/layout/list1"/>
    <dgm:cxn modelId="{B6A1BA30-C869-4306-AA1A-6ED8793B1E92}" type="presOf" srcId="{953CA689-35B3-4BDC-AB74-7E918AA55A2D}" destId="{515E2901-1D0A-4EAF-AAEC-EDB9A4EE7718}" srcOrd="0" destOrd="0" presId="urn:microsoft.com/office/officeart/2005/8/layout/list1"/>
    <dgm:cxn modelId="{EFAAFF30-D618-4334-B759-9D3CCC2B790F}" srcId="{953CA689-35B3-4BDC-AB74-7E918AA55A2D}" destId="{4A9161FD-F720-429E-ACB4-D846B9D9E3F2}" srcOrd="0" destOrd="0" parTransId="{38C69DA8-318F-4D5B-9D18-A4227EEE3BC0}" sibTransId="{47DCF960-798C-4C05-8DFB-73015AC71338}"/>
    <dgm:cxn modelId="{9A9AB640-E94B-40CD-BF1A-40A732494BD8}" type="presOf" srcId="{4A9161FD-F720-429E-ACB4-D846B9D9E3F2}" destId="{A7532A5C-D8BE-41FE-A150-102BCD57BEB9}" srcOrd="1" destOrd="0" presId="urn:microsoft.com/office/officeart/2005/8/layout/list1"/>
    <dgm:cxn modelId="{06FDD26D-25D9-46D5-AC05-EA7633F59357}" srcId="{4A9161FD-F720-429E-ACB4-D846B9D9E3F2}" destId="{68DBB70F-BA55-4A76-964A-8D47FB7C5867}" srcOrd="1" destOrd="0" parTransId="{25242D56-918B-43BA-BD97-C206FA94E9C2}" sibTransId="{A325997A-D33A-4FE9-9933-9DADE5662F3F}"/>
    <dgm:cxn modelId="{75BE198F-4A09-44DD-BEAE-FABFFCB6E14D}" type="presOf" srcId="{E7F0E259-753F-4282-BBCC-AB8877C9181F}" destId="{55211ACA-DE4E-4485-8C87-33668C7F2BFD}" srcOrd="0" destOrd="0" presId="urn:microsoft.com/office/officeart/2005/8/layout/list1"/>
    <dgm:cxn modelId="{756F34A1-0556-4BAB-8E5A-07D9644BD200}" type="presOf" srcId="{4A9161FD-F720-429E-ACB4-D846B9D9E3F2}" destId="{3CE3D2AE-670F-48E1-BEB6-54293BC3DB28}" srcOrd="0" destOrd="0" presId="urn:microsoft.com/office/officeart/2005/8/layout/list1"/>
    <dgm:cxn modelId="{28EACBA8-E373-461D-8A9E-02D60EE62C26}" srcId="{4A9161FD-F720-429E-ACB4-D846B9D9E3F2}" destId="{8A92E79F-F29F-4DCE-A402-C6A530B8659B}" srcOrd="2" destOrd="0" parTransId="{3FE12B98-5059-4488-B303-AD8540E6D8F6}" sibTransId="{83A71F4A-AE68-4A50-9A1B-ECC5A4D7697C}"/>
    <dgm:cxn modelId="{39EA12C5-F8EC-44AB-A8A2-E58A40935F0B}" srcId="{4A9161FD-F720-429E-ACB4-D846B9D9E3F2}" destId="{E7F0E259-753F-4282-BBCC-AB8877C9181F}" srcOrd="0" destOrd="0" parTransId="{35E64B32-6A53-4281-ABB4-DF9F91111842}" sibTransId="{BBD4067D-F206-48C6-B5D5-3C656BBEC7F8}"/>
    <dgm:cxn modelId="{40924CC3-7950-41A2-A7BB-6102E379DAF3}" type="presParOf" srcId="{515E2901-1D0A-4EAF-AAEC-EDB9A4EE7718}" destId="{25C9D50A-296C-4570-9B35-FF35435EA189}" srcOrd="0" destOrd="0" presId="urn:microsoft.com/office/officeart/2005/8/layout/list1"/>
    <dgm:cxn modelId="{9318BFDB-BFC1-448F-9EA9-3C8A662029C3}" type="presParOf" srcId="{25C9D50A-296C-4570-9B35-FF35435EA189}" destId="{3CE3D2AE-670F-48E1-BEB6-54293BC3DB28}" srcOrd="0" destOrd="0" presId="urn:microsoft.com/office/officeart/2005/8/layout/list1"/>
    <dgm:cxn modelId="{AFC062E8-7441-4907-A462-E73FB378EBD4}" type="presParOf" srcId="{25C9D50A-296C-4570-9B35-FF35435EA189}" destId="{A7532A5C-D8BE-41FE-A150-102BCD57BEB9}" srcOrd="1" destOrd="0" presId="urn:microsoft.com/office/officeart/2005/8/layout/list1"/>
    <dgm:cxn modelId="{EED2069A-5450-4E2D-BAD6-19AB86620575}" type="presParOf" srcId="{515E2901-1D0A-4EAF-AAEC-EDB9A4EE7718}" destId="{F77E262D-5981-4FFD-ABBF-7949D52F48AF}" srcOrd="1" destOrd="0" presId="urn:microsoft.com/office/officeart/2005/8/layout/list1"/>
    <dgm:cxn modelId="{29730A09-D06E-401F-9ECB-0B986183FEB9}" type="presParOf" srcId="{515E2901-1D0A-4EAF-AAEC-EDB9A4EE7718}" destId="{55211ACA-DE4E-4485-8C87-33668C7F2B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0BBDC7-E3EE-4BED-91BB-4632ED51373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DADF43-B516-4EA7-82AD-4F84EC943555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传送前预处理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872EF4-A65A-444D-B296-9C26A4DBDC1F}" type="parTrans" cxnId="{CE6C4376-94F4-4F0F-8D1C-55EE9AA7901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394B38-B478-41E3-BF58-8062D7A198FE}" type="sibTrans" cxnId="{CE6C4376-94F4-4F0F-8D1C-55EE9AA7901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FE0FE7-58B0-4084-869D-577CEE817E35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主机向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DMAC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传送以下信息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(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软件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)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 </a:t>
          </a:r>
        </a:p>
      </dgm:t>
    </dgm:pt>
    <dgm:pt modelId="{208CF052-1839-4C7E-91F6-ECA1C98C8905}" type="parTrans" cxnId="{B5255844-B15B-490E-9A16-965FD32FE00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B3619-5205-40BF-8935-C5F25F17F04E}" type="sibTrans" cxnId="{B5255844-B15B-490E-9A16-965FD32FE00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8F7797-0CF1-4042-8206-D6ED316F1FA0}">
      <dgm:prSet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测试设备状态</a:t>
          </a:r>
        </a:p>
      </dgm:t>
    </dgm:pt>
    <dgm:pt modelId="{DDC1A5B2-1E5F-4816-8255-4F0A8BFB4967}" type="parTrans" cxnId="{332B28F5-7D77-4566-821D-6C2249069B7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88399C-3FD9-42B5-B667-9D4E28CAB6EC}" type="sibTrans" cxnId="{332B28F5-7D77-4566-821D-6C2249069B7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4CA007-8C2E-4791-99E1-386952709ED7}">
      <dgm:prSet custT="1"/>
      <dgm:spPr/>
      <dgm:t>
        <a:bodyPr/>
        <a:lstStyle/>
        <a:p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向内存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地址计数器</a:t>
          </a:r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送数据块在内存中的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首地址</a:t>
          </a:r>
        </a:p>
      </dgm:t>
    </dgm:pt>
    <dgm:pt modelId="{83CD12E6-86EC-4911-BF1A-E780C11AF720}" type="parTrans" cxnId="{303C8A1C-740E-446D-B31C-DB5D6AC982E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F00022-FCAB-4B9A-9158-D9E7FC80D089}" type="sibTrans" cxnId="{303C8A1C-740E-446D-B31C-DB5D6AC982E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B88424-4668-430D-B2A7-D44F1B0363A0}">
      <dgm:prSet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启动设备</a:t>
          </a:r>
        </a:p>
      </dgm:t>
    </dgm:pt>
    <dgm:pt modelId="{FD04B854-8979-4BCF-8335-D8229F5B117D}" type="parTrans" cxnId="{B0AFB6D6-31FA-4159-BCD5-38C53565782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8E444-EBB5-4DFF-9BCA-229C909C1A04}" type="sibTrans" cxnId="{B0AFB6D6-31FA-4159-BCD5-38C53565782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3AEE-B49F-4D21-8849-8A61FE8D8AAB}">
      <dgm:prSet custT="1"/>
      <dgm:spPr/>
      <dgm:t>
        <a:bodyPr/>
        <a:lstStyle/>
        <a:p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向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字计数器</a:t>
          </a:r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送数据</a:t>
          </a:r>
          <a:r>
            <a:rPr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字个数</a:t>
          </a:r>
          <a:endParaRPr lang="en-US" altLang="zh-CN" sz="1800" b="1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BD72618C-F04F-43B0-A8FE-C047EDD9AB44}" type="parTrans" cxnId="{B3E7E571-84FE-419E-A542-91D6323A691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A9735-6657-4179-9EC2-41DC69BE0654}" type="sibTrans" cxnId="{B3E7E571-84FE-419E-A542-91D6323A691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33262A-988A-48B8-9DFE-5F735D9352ED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这些工作做完之后，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继续原来的工作。</a:t>
          </a:r>
        </a:p>
      </dgm:t>
    </dgm:pt>
    <dgm:pt modelId="{A213B2BC-5571-4A76-B0CD-40DF13ACED20}" type="parTrans" cxnId="{EF1C30DC-4711-4E7C-BDB3-D1E0D9CF8D2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90397F-8404-43DA-90C6-855C79C55654}" type="sibTrans" cxnId="{EF1C30DC-4711-4E7C-BDB3-D1E0D9CF8D2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8A2F63-7183-4CCE-A924-769AFD98B93B}" type="pres">
      <dgm:prSet presAssocID="{110BBDC7-E3EE-4BED-91BB-4632ED513738}" presName="linear" presStyleCnt="0">
        <dgm:presLayoutVars>
          <dgm:dir/>
          <dgm:animLvl val="lvl"/>
          <dgm:resizeHandles val="exact"/>
        </dgm:presLayoutVars>
      </dgm:prSet>
      <dgm:spPr/>
    </dgm:pt>
    <dgm:pt modelId="{CB1727E2-D48E-433E-ADDF-38E189BD3693}" type="pres">
      <dgm:prSet presAssocID="{1CDADF43-B516-4EA7-82AD-4F84EC943555}" presName="parentLin" presStyleCnt="0"/>
      <dgm:spPr/>
    </dgm:pt>
    <dgm:pt modelId="{58CD8F1F-2B5F-4450-AEDC-6626283C2A0F}" type="pres">
      <dgm:prSet presAssocID="{1CDADF43-B516-4EA7-82AD-4F84EC943555}" presName="parentLeftMargin" presStyleLbl="node1" presStyleIdx="0" presStyleCnt="1"/>
      <dgm:spPr/>
    </dgm:pt>
    <dgm:pt modelId="{C22A0188-3AF9-4DB6-9C70-A0C51BAE42A5}" type="pres">
      <dgm:prSet presAssocID="{1CDADF43-B516-4EA7-82AD-4F84EC94355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4BFB4A5-9DB1-4EE0-8196-522413DF5065}" type="pres">
      <dgm:prSet presAssocID="{1CDADF43-B516-4EA7-82AD-4F84EC943555}" presName="negativeSpace" presStyleCnt="0"/>
      <dgm:spPr/>
    </dgm:pt>
    <dgm:pt modelId="{FFA143B7-2F66-4955-9E3E-2C3C01A26217}" type="pres">
      <dgm:prSet presAssocID="{1CDADF43-B516-4EA7-82AD-4F84EC94355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FDC0F0F-4DCF-4FB4-8810-6569760DC1FC}" type="presOf" srcId="{358F7797-0CF1-4042-8206-D6ED316F1FA0}" destId="{FFA143B7-2F66-4955-9E3E-2C3C01A26217}" srcOrd="0" destOrd="1" presId="urn:microsoft.com/office/officeart/2005/8/layout/list1"/>
    <dgm:cxn modelId="{303C8A1C-740E-446D-B31C-DB5D6AC982E0}" srcId="{43FE0FE7-58B0-4084-869D-577CEE817E35}" destId="{E64CA007-8C2E-4791-99E1-386952709ED7}" srcOrd="1" destOrd="0" parTransId="{83CD12E6-86EC-4911-BF1A-E780C11AF720}" sibTransId="{DBF00022-FCAB-4B9A-9158-D9E7FC80D089}"/>
    <dgm:cxn modelId="{B5255844-B15B-490E-9A16-965FD32FE00C}" srcId="{1CDADF43-B516-4EA7-82AD-4F84EC943555}" destId="{43FE0FE7-58B0-4084-869D-577CEE817E35}" srcOrd="0" destOrd="0" parTransId="{208CF052-1839-4C7E-91F6-ECA1C98C8905}" sibTransId="{0E0B3619-5205-40BF-8935-C5F25F17F04E}"/>
    <dgm:cxn modelId="{9DF5446C-970B-4A41-AB5D-3BD0FD53912D}" type="presOf" srcId="{E64CA007-8C2E-4791-99E1-386952709ED7}" destId="{FFA143B7-2F66-4955-9E3E-2C3C01A26217}" srcOrd="0" destOrd="2" presId="urn:microsoft.com/office/officeart/2005/8/layout/list1"/>
    <dgm:cxn modelId="{313A266D-3562-4801-8D0B-ADA0A30BC6EA}" type="presOf" srcId="{6EDA3AEE-B49F-4D21-8849-8A61FE8D8AAB}" destId="{FFA143B7-2F66-4955-9E3E-2C3C01A26217}" srcOrd="0" destOrd="4" presId="urn:microsoft.com/office/officeart/2005/8/layout/list1"/>
    <dgm:cxn modelId="{B3E7E571-84FE-419E-A542-91D6323A691C}" srcId="{43FE0FE7-58B0-4084-869D-577CEE817E35}" destId="{6EDA3AEE-B49F-4D21-8849-8A61FE8D8AAB}" srcOrd="3" destOrd="0" parTransId="{BD72618C-F04F-43B0-A8FE-C047EDD9AB44}" sibTransId="{220A9735-6657-4179-9EC2-41DC69BE0654}"/>
    <dgm:cxn modelId="{5D415852-1018-42ED-ABBA-641BB74208B4}" type="presOf" srcId="{1CDADF43-B516-4EA7-82AD-4F84EC943555}" destId="{C22A0188-3AF9-4DB6-9C70-A0C51BAE42A5}" srcOrd="1" destOrd="0" presId="urn:microsoft.com/office/officeart/2005/8/layout/list1"/>
    <dgm:cxn modelId="{CE6C4376-94F4-4F0F-8D1C-55EE9AA7901E}" srcId="{110BBDC7-E3EE-4BED-91BB-4632ED513738}" destId="{1CDADF43-B516-4EA7-82AD-4F84EC943555}" srcOrd="0" destOrd="0" parTransId="{7F872EF4-A65A-444D-B296-9C26A4DBDC1F}" sibTransId="{C3394B38-B478-41E3-BF58-8062D7A198FE}"/>
    <dgm:cxn modelId="{802E3EA9-A884-465E-8EE5-7B8820D13CCC}" type="presOf" srcId="{43FE0FE7-58B0-4084-869D-577CEE817E35}" destId="{FFA143B7-2F66-4955-9E3E-2C3C01A26217}" srcOrd="0" destOrd="0" presId="urn:microsoft.com/office/officeart/2005/8/layout/list1"/>
    <dgm:cxn modelId="{6D578EA9-02BA-43C7-A2A9-AAA8ACF04DCA}" type="presOf" srcId="{3FB88424-4668-430D-B2A7-D44F1B0363A0}" destId="{FFA143B7-2F66-4955-9E3E-2C3C01A26217}" srcOrd="0" destOrd="3" presId="urn:microsoft.com/office/officeart/2005/8/layout/list1"/>
    <dgm:cxn modelId="{2AAEC1B0-1EFB-4367-A286-CE49A6D2F47A}" type="presOf" srcId="{4233262A-988A-48B8-9DFE-5F735D9352ED}" destId="{FFA143B7-2F66-4955-9E3E-2C3C01A26217}" srcOrd="0" destOrd="5" presId="urn:microsoft.com/office/officeart/2005/8/layout/list1"/>
    <dgm:cxn modelId="{0D599BC2-2436-4882-9F05-0F275622CC8D}" type="presOf" srcId="{110BBDC7-E3EE-4BED-91BB-4632ED513738}" destId="{808A2F63-7183-4CCE-A924-769AFD98B93B}" srcOrd="0" destOrd="0" presId="urn:microsoft.com/office/officeart/2005/8/layout/list1"/>
    <dgm:cxn modelId="{B0AFB6D6-31FA-4159-BCD5-38C535657822}" srcId="{43FE0FE7-58B0-4084-869D-577CEE817E35}" destId="{3FB88424-4668-430D-B2A7-D44F1B0363A0}" srcOrd="2" destOrd="0" parTransId="{FD04B854-8979-4BCF-8335-D8229F5B117D}" sibTransId="{8758E444-EBB5-4DFF-9BCA-229C909C1A04}"/>
    <dgm:cxn modelId="{F88C62D8-3A2A-408E-9BDA-0F0EF5415D91}" type="presOf" srcId="{1CDADF43-B516-4EA7-82AD-4F84EC943555}" destId="{58CD8F1F-2B5F-4450-AEDC-6626283C2A0F}" srcOrd="0" destOrd="0" presId="urn:microsoft.com/office/officeart/2005/8/layout/list1"/>
    <dgm:cxn modelId="{EF1C30DC-4711-4E7C-BDB3-D1E0D9CF8D2A}" srcId="{1CDADF43-B516-4EA7-82AD-4F84EC943555}" destId="{4233262A-988A-48B8-9DFE-5F735D9352ED}" srcOrd="1" destOrd="0" parTransId="{A213B2BC-5571-4A76-B0CD-40DF13ACED20}" sibTransId="{1A90397F-8404-43DA-90C6-855C79C55654}"/>
    <dgm:cxn modelId="{332B28F5-7D77-4566-821D-6C2249069B76}" srcId="{43FE0FE7-58B0-4084-869D-577CEE817E35}" destId="{358F7797-0CF1-4042-8206-D6ED316F1FA0}" srcOrd="0" destOrd="0" parTransId="{DDC1A5B2-1E5F-4816-8255-4F0A8BFB4967}" sibTransId="{9488399C-3FD9-42B5-B667-9D4E28CAB6EC}"/>
    <dgm:cxn modelId="{63823D25-61D0-45AD-92A2-519EC1C06A60}" type="presParOf" srcId="{808A2F63-7183-4CCE-A924-769AFD98B93B}" destId="{CB1727E2-D48E-433E-ADDF-38E189BD3693}" srcOrd="0" destOrd="0" presId="urn:microsoft.com/office/officeart/2005/8/layout/list1"/>
    <dgm:cxn modelId="{3EE16C63-68BE-4097-88AF-1F973E6EB81A}" type="presParOf" srcId="{CB1727E2-D48E-433E-ADDF-38E189BD3693}" destId="{58CD8F1F-2B5F-4450-AEDC-6626283C2A0F}" srcOrd="0" destOrd="0" presId="urn:microsoft.com/office/officeart/2005/8/layout/list1"/>
    <dgm:cxn modelId="{858A42A4-24BC-43EC-9279-7520F77FC0B5}" type="presParOf" srcId="{CB1727E2-D48E-433E-ADDF-38E189BD3693}" destId="{C22A0188-3AF9-4DB6-9C70-A0C51BAE42A5}" srcOrd="1" destOrd="0" presId="urn:microsoft.com/office/officeart/2005/8/layout/list1"/>
    <dgm:cxn modelId="{D68A78B7-A940-49A4-AB9A-3B56D855E439}" type="presParOf" srcId="{808A2F63-7183-4CCE-A924-769AFD98B93B}" destId="{C4BFB4A5-9DB1-4EE0-8196-522413DF5065}" srcOrd="1" destOrd="0" presId="urn:microsoft.com/office/officeart/2005/8/layout/list1"/>
    <dgm:cxn modelId="{005A1965-D95D-474A-85C6-B8DAFF2C4C92}" type="presParOf" srcId="{808A2F63-7183-4CCE-A924-769AFD98B93B}" destId="{FFA143B7-2F66-4955-9E3E-2C3C01A2621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DFE359-F5E0-4E02-AD6D-CF2657E70F96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755ADBB-E2AA-47C6-8270-5241697C998F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正式传送（</a:t>
          </a:r>
          <a:r>
            <a: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硬件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E0C3A-4CEB-4CA6-A100-569CF612B7A5}" type="parTrans" cxnId="{234EBB44-A550-4183-800D-B6E86D4E892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FDDE9D-910C-4B3C-B51D-8E78678C1FD5}" type="sibTrans" cxnId="{234EBB44-A550-4183-800D-B6E86D4E892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8EE252-181A-4AE6-93E4-B733E12C03FF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外设准备好收发数据，由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DMAC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向主机发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DMA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请求（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HOLD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1D8BDDE3-EF1F-4945-BAD6-B039C3967AE2}" type="parTrans" cxnId="{B06481FC-A4C7-4053-89BA-AE2420A5A5E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B9EB7C-AFCA-47AD-81EC-F89DBD40C2FE}" type="sibTrans" cxnId="{B06481FC-A4C7-4053-89BA-AE2420A5A5E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196AEA-1FB5-4E3D-AAB4-86481161C12D}">
      <dgm:prSet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响应该请求（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HLDA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），让出总线使用权。</a:t>
          </a:r>
        </a:p>
      </dgm:t>
    </dgm:pt>
    <dgm:pt modelId="{173557A1-8D5C-41F9-8509-A09FE5175C38}" type="parTrans" cxnId="{3924589B-7BAB-4D9F-B5B3-F6904CE0764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01BF6-512A-422A-816D-0A761001913E}" type="sibTrans" cxnId="{3924589B-7BAB-4D9F-B5B3-F6904CE0764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82B7D5-AE82-49D4-B301-597AE9ED3D83}">
      <dgm:prSet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DMAC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接管总线控制权，发送内存地址、读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/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写命令。</a:t>
          </a:r>
        </a:p>
      </dgm:t>
    </dgm:pt>
    <dgm:pt modelId="{24AEEF3C-8761-421D-9693-503283551629}" type="parTrans" cxnId="{F126438A-2A1F-4501-AE62-77F47010A5C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375A9B-F424-40AB-B4C4-DF794A02A29A}" type="sibTrans" cxnId="{F126438A-2A1F-4501-AE62-77F47010A5C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D3DFB0-FBDB-4914-958C-5B2477EC4E2B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每传送一个字，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内存地址计数器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加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字计数器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加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。</a:t>
          </a:r>
        </a:p>
      </dgm:t>
    </dgm:pt>
    <dgm:pt modelId="{AE0F584E-56CB-4B77-894E-9D6B66D9ECD4}" type="parTrans" cxnId="{A1A99523-A8C3-453F-9E22-0169A899C93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213BCD-E1CB-4DC6-9F03-5A54DE592833}" type="sibTrans" cxnId="{A1A99523-A8C3-453F-9E22-0169A899C93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B350E4-93A7-445A-AB62-7A47531D6682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若字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计数器为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时，进入传送后处理阶段。</a:t>
          </a:r>
        </a:p>
      </dgm:t>
    </dgm:pt>
    <dgm:pt modelId="{9D18A67A-DD8F-4793-8272-8A8029DA8AF2}" type="parTrans" cxnId="{F9272892-5EA1-447F-A2BD-DC3A6CDBA4F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AC69E-3D84-4505-BA80-B1F1BA73F88B}" type="sibTrans" cxnId="{F9272892-5EA1-447F-A2BD-DC3A6CDBA4F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775C58-3D3A-4E5A-A2F9-4933ED67FAD0}">
      <dgm:prSet custT="1"/>
      <dgm:spPr/>
      <dgm:t>
        <a:bodyPr/>
        <a:lstStyle/>
        <a:p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传送后处理阶段（</a:t>
          </a:r>
          <a:r>
            <a:rPr lang="zh-CN" altLang="en-US" sz="18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rPr>
            <a:t>软件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</a:t>
          </a:r>
        </a:p>
      </dgm:t>
    </dgm:pt>
    <dgm:pt modelId="{6909E8D2-8F61-49CB-91CE-C76B37CB1C0F}" type="parTrans" cxnId="{BEC67B72-2E48-47ED-9303-595872B8AAA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CC1DDD-88FA-499E-837A-FD809C0047B3}" type="sibTrans" cxnId="{BEC67B72-2E48-47ED-9303-595872B8AAA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03AED9-86D5-4931-836C-FC51963020EC}">
      <dgm:prSet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DMAC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向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发出中断请求，报告数据传送结束。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34DFB4-F6EA-455E-9979-160DE139EB7C}" type="parTrans" cxnId="{481693B5-42B0-43CF-9CB0-B60F8C110C4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90AFE2-C8D3-4C15-B75D-B21EA7ACF636}" type="sibTrans" cxnId="{481693B5-42B0-43CF-9CB0-B60F8C110C4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4C927A-637B-4F30-AE3D-A71919EECFE4}" type="pres">
      <dgm:prSet presAssocID="{53DFE359-F5E0-4E02-AD6D-CF2657E70F96}" presName="linear" presStyleCnt="0">
        <dgm:presLayoutVars>
          <dgm:dir/>
          <dgm:animLvl val="lvl"/>
          <dgm:resizeHandles val="exact"/>
        </dgm:presLayoutVars>
      </dgm:prSet>
      <dgm:spPr/>
    </dgm:pt>
    <dgm:pt modelId="{D1FC781E-8E21-4B10-8FCF-819A8800B166}" type="pres">
      <dgm:prSet presAssocID="{4755ADBB-E2AA-47C6-8270-5241697C998F}" presName="parentLin" presStyleCnt="0"/>
      <dgm:spPr/>
    </dgm:pt>
    <dgm:pt modelId="{57592244-214A-4EF1-9A7A-1CD7A4034772}" type="pres">
      <dgm:prSet presAssocID="{4755ADBB-E2AA-47C6-8270-5241697C998F}" presName="parentLeftMargin" presStyleLbl="node1" presStyleIdx="0" presStyleCnt="2"/>
      <dgm:spPr/>
    </dgm:pt>
    <dgm:pt modelId="{634CA15D-2610-4F46-AA12-6337B8E07DB7}" type="pres">
      <dgm:prSet presAssocID="{4755ADBB-E2AA-47C6-8270-5241697C99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09B6DB-E2C6-4F06-BF44-932AA8A95A54}" type="pres">
      <dgm:prSet presAssocID="{4755ADBB-E2AA-47C6-8270-5241697C998F}" presName="negativeSpace" presStyleCnt="0"/>
      <dgm:spPr/>
    </dgm:pt>
    <dgm:pt modelId="{410346B8-A14C-4528-840F-B34D3BBEF385}" type="pres">
      <dgm:prSet presAssocID="{4755ADBB-E2AA-47C6-8270-5241697C998F}" presName="childText" presStyleLbl="conFgAcc1" presStyleIdx="0" presStyleCnt="2">
        <dgm:presLayoutVars>
          <dgm:bulletEnabled val="1"/>
        </dgm:presLayoutVars>
      </dgm:prSet>
      <dgm:spPr/>
    </dgm:pt>
    <dgm:pt modelId="{F1078376-F27A-4769-ABD4-5CF8428C4B80}" type="pres">
      <dgm:prSet presAssocID="{9DFDDE9D-910C-4B3C-B51D-8E78678C1FD5}" presName="spaceBetweenRectangles" presStyleCnt="0"/>
      <dgm:spPr/>
    </dgm:pt>
    <dgm:pt modelId="{FF458A06-3850-4C92-A88B-6E8173B184B2}" type="pres">
      <dgm:prSet presAssocID="{EC775C58-3D3A-4E5A-A2F9-4933ED67FAD0}" presName="parentLin" presStyleCnt="0"/>
      <dgm:spPr/>
    </dgm:pt>
    <dgm:pt modelId="{065FBFB5-5974-4B46-8E6D-282E0A5CD85C}" type="pres">
      <dgm:prSet presAssocID="{EC775C58-3D3A-4E5A-A2F9-4933ED67FAD0}" presName="parentLeftMargin" presStyleLbl="node1" presStyleIdx="0" presStyleCnt="2"/>
      <dgm:spPr/>
    </dgm:pt>
    <dgm:pt modelId="{A97E3521-DA9D-4B84-8BB7-77A2F07CF01A}" type="pres">
      <dgm:prSet presAssocID="{EC775C58-3D3A-4E5A-A2F9-4933ED67FA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B62F2EC-2B4B-470C-964C-F8DDF0D0A47D}" type="pres">
      <dgm:prSet presAssocID="{EC775C58-3D3A-4E5A-A2F9-4933ED67FAD0}" presName="negativeSpace" presStyleCnt="0"/>
      <dgm:spPr/>
    </dgm:pt>
    <dgm:pt modelId="{D0A80D72-0592-4E10-B5DC-D426E039E521}" type="pres">
      <dgm:prSet presAssocID="{EC775C58-3D3A-4E5A-A2F9-4933ED67FAD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664BE16-4D23-4E95-AB9D-893190F1D1D2}" type="presOf" srcId="{D2196AEA-1FB5-4E3D-AAB4-86481161C12D}" destId="{410346B8-A14C-4528-840F-B34D3BBEF385}" srcOrd="0" destOrd="1" presId="urn:microsoft.com/office/officeart/2005/8/layout/list1"/>
    <dgm:cxn modelId="{48A5391D-76D1-4E12-86AC-522319A6A7AD}" type="presOf" srcId="{4755ADBB-E2AA-47C6-8270-5241697C998F}" destId="{57592244-214A-4EF1-9A7A-1CD7A4034772}" srcOrd="0" destOrd="0" presId="urn:microsoft.com/office/officeart/2005/8/layout/list1"/>
    <dgm:cxn modelId="{C1B2EB1E-C16C-4ED7-97E2-F6F79B4B7868}" type="presOf" srcId="{61B350E4-93A7-445A-AB62-7A47531D6682}" destId="{410346B8-A14C-4528-840F-B34D3BBEF385}" srcOrd="0" destOrd="4" presId="urn:microsoft.com/office/officeart/2005/8/layout/list1"/>
    <dgm:cxn modelId="{A1A99523-A8C3-453F-9E22-0169A899C938}" srcId="{4755ADBB-E2AA-47C6-8270-5241697C998F}" destId="{CCD3DFB0-FBDB-4914-958C-5B2477EC4E2B}" srcOrd="3" destOrd="0" parTransId="{AE0F584E-56CB-4B77-894E-9D6B66D9ECD4}" sibTransId="{25213BCD-E1CB-4DC6-9F03-5A54DE592833}"/>
    <dgm:cxn modelId="{8497C340-F81A-4505-9E18-31B8EBA0756A}" type="presOf" srcId="{D482B7D5-AE82-49D4-B301-597AE9ED3D83}" destId="{410346B8-A14C-4528-840F-B34D3BBEF385}" srcOrd="0" destOrd="2" presId="urn:microsoft.com/office/officeart/2005/8/layout/list1"/>
    <dgm:cxn modelId="{A785715C-BD8E-4991-8AB6-86C2AAAA2D1F}" type="presOf" srcId="{EC775C58-3D3A-4E5A-A2F9-4933ED67FAD0}" destId="{065FBFB5-5974-4B46-8E6D-282E0A5CD85C}" srcOrd="0" destOrd="0" presId="urn:microsoft.com/office/officeart/2005/8/layout/list1"/>
    <dgm:cxn modelId="{234EBB44-A550-4183-800D-B6E86D4E892C}" srcId="{53DFE359-F5E0-4E02-AD6D-CF2657E70F96}" destId="{4755ADBB-E2AA-47C6-8270-5241697C998F}" srcOrd="0" destOrd="0" parTransId="{42EE0C3A-4CEB-4CA6-A100-569CF612B7A5}" sibTransId="{9DFDDE9D-910C-4B3C-B51D-8E78678C1FD5}"/>
    <dgm:cxn modelId="{65F7F66E-58CD-4757-B238-E7E9FBA85441}" type="presOf" srcId="{EC775C58-3D3A-4E5A-A2F9-4933ED67FAD0}" destId="{A97E3521-DA9D-4B84-8BB7-77A2F07CF01A}" srcOrd="1" destOrd="0" presId="urn:microsoft.com/office/officeart/2005/8/layout/list1"/>
    <dgm:cxn modelId="{BEC67B72-2E48-47ED-9303-595872B8AAA5}" srcId="{53DFE359-F5E0-4E02-AD6D-CF2657E70F96}" destId="{EC775C58-3D3A-4E5A-A2F9-4933ED67FAD0}" srcOrd="1" destOrd="0" parTransId="{6909E8D2-8F61-49CB-91CE-C76B37CB1C0F}" sibTransId="{9BCC1DDD-88FA-499E-837A-FD809C0047B3}"/>
    <dgm:cxn modelId="{4ED9A27C-A330-4803-81C7-4289BAC37EB2}" type="presOf" srcId="{4755ADBB-E2AA-47C6-8270-5241697C998F}" destId="{634CA15D-2610-4F46-AA12-6337B8E07DB7}" srcOrd="1" destOrd="0" presId="urn:microsoft.com/office/officeart/2005/8/layout/list1"/>
    <dgm:cxn modelId="{06336986-A0EB-4CEC-AB18-09C48BD29DBB}" type="presOf" srcId="{CCD3DFB0-FBDB-4914-958C-5B2477EC4E2B}" destId="{410346B8-A14C-4528-840F-B34D3BBEF385}" srcOrd="0" destOrd="3" presId="urn:microsoft.com/office/officeart/2005/8/layout/list1"/>
    <dgm:cxn modelId="{F126438A-2A1F-4501-AE62-77F47010A5C5}" srcId="{4755ADBB-E2AA-47C6-8270-5241697C998F}" destId="{D482B7D5-AE82-49D4-B301-597AE9ED3D83}" srcOrd="2" destOrd="0" parTransId="{24AEEF3C-8761-421D-9693-503283551629}" sibTransId="{AA375A9B-F424-40AB-B4C4-DF794A02A29A}"/>
    <dgm:cxn modelId="{F9272892-5EA1-447F-A2BD-DC3A6CDBA4FB}" srcId="{4755ADBB-E2AA-47C6-8270-5241697C998F}" destId="{61B350E4-93A7-445A-AB62-7A47531D6682}" srcOrd="4" destOrd="0" parTransId="{9D18A67A-DD8F-4793-8272-8A8029DA8AF2}" sibTransId="{6B1AC69E-3D84-4505-BA80-B1F1BA73F88B}"/>
    <dgm:cxn modelId="{3924589B-7BAB-4D9F-B5B3-F6904CE0764F}" srcId="{4755ADBB-E2AA-47C6-8270-5241697C998F}" destId="{D2196AEA-1FB5-4E3D-AAB4-86481161C12D}" srcOrd="1" destOrd="0" parTransId="{173557A1-8D5C-41F9-8509-A09FE5175C38}" sibTransId="{43801BF6-512A-422A-816D-0A761001913E}"/>
    <dgm:cxn modelId="{D53B729D-E08D-4F24-B6A6-249C0F9F8180}" type="presOf" srcId="{F303AED9-86D5-4931-836C-FC51963020EC}" destId="{D0A80D72-0592-4E10-B5DC-D426E039E521}" srcOrd="0" destOrd="0" presId="urn:microsoft.com/office/officeart/2005/8/layout/list1"/>
    <dgm:cxn modelId="{481693B5-42B0-43CF-9CB0-B60F8C110C4D}" srcId="{EC775C58-3D3A-4E5A-A2F9-4933ED67FAD0}" destId="{F303AED9-86D5-4931-836C-FC51963020EC}" srcOrd="0" destOrd="0" parTransId="{2434DFB4-F6EA-455E-9979-160DE139EB7C}" sibTransId="{CF90AFE2-C8D3-4C15-B75D-B21EA7ACF636}"/>
    <dgm:cxn modelId="{05A596DA-C845-42DE-92CA-5C201F10701A}" type="presOf" srcId="{53DFE359-F5E0-4E02-AD6D-CF2657E70F96}" destId="{424C927A-637B-4F30-AE3D-A71919EECFE4}" srcOrd="0" destOrd="0" presId="urn:microsoft.com/office/officeart/2005/8/layout/list1"/>
    <dgm:cxn modelId="{5654BEEE-8B53-46EC-B115-FDD01DC1AB58}" type="presOf" srcId="{2A8EE252-181A-4AE6-93E4-B733E12C03FF}" destId="{410346B8-A14C-4528-840F-B34D3BBEF385}" srcOrd="0" destOrd="0" presId="urn:microsoft.com/office/officeart/2005/8/layout/list1"/>
    <dgm:cxn modelId="{B06481FC-A4C7-4053-89BA-AE2420A5A5E3}" srcId="{4755ADBB-E2AA-47C6-8270-5241697C998F}" destId="{2A8EE252-181A-4AE6-93E4-B733E12C03FF}" srcOrd="0" destOrd="0" parTransId="{1D8BDDE3-EF1F-4945-BAD6-B039C3967AE2}" sibTransId="{B2B9EB7C-AFCA-47AD-81EC-F89DBD40C2FE}"/>
    <dgm:cxn modelId="{96188D23-63C7-4E54-86E8-5E91CF9EDAF9}" type="presParOf" srcId="{424C927A-637B-4F30-AE3D-A71919EECFE4}" destId="{D1FC781E-8E21-4B10-8FCF-819A8800B166}" srcOrd="0" destOrd="0" presId="urn:microsoft.com/office/officeart/2005/8/layout/list1"/>
    <dgm:cxn modelId="{8BE74486-2816-4EC5-9B6F-B45563CA4181}" type="presParOf" srcId="{D1FC781E-8E21-4B10-8FCF-819A8800B166}" destId="{57592244-214A-4EF1-9A7A-1CD7A4034772}" srcOrd="0" destOrd="0" presId="urn:microsoft.com/office/officeart/2005/8/layout/list1"/>
    <dgm:cxn modelId="{29D9217F-E122-4919-B02D-1BD1545FB188}" type="presParOf" srcId="{D1FC781E-8E21-4B10-8FCF-819A8800B166}" destId="{634CA15D-2610-4F46-AA12-6337B8E07DB7}" srcOrd="1" destOrd="0" presId="urn:microsoft.com/office/officeart/2005/8/layout/list1"/>
    <dgm:cxn modelId="{66784F75-E48D-422D-B85B-DF4F82EDEEC9}" type="presParOf" srcId="{424C927A-637B-4F30-AE3D-A71919EECFE4}" destId="{5709B6DB-E2C6-4F06-BF44-932AA8A95A54}" srcOrd="1" destOrd="0" presId="urn:microsoft.com/office/officeart/2005/8/layout/list1"/>
    <dgm:cxn modelId="{842E07A0-F376-416F-91FF-56865FC3DD0A}" type="presParOf" srcId="{424C927A-637B-4F30-AE3D-A71919EECFE4}" destId="{410346B8-A14C-4528-840F-B34D3BBEF385}" srcOrd="2" destOrd="0" presId="urn:microsoft.com/office/officeart/2005/8/layout/list1"/>
    <dgm:cxn modelId="{7B672CE3-1940-4CD7-9686-CE0FA8FB0046}" type="presParOf" srcId="{424C927A-637B-4F30-AE3D-A71919EECFE4}" destId="{F1078376-F27A-4769-ABD4-5CF8428C4B80}" srcOrd="3" destOrd="0" presId="urn:microsoft.com/office/officeart/2005/8/layout/list1"/>
    <dgm:cxn modelId="{4CD95243-C471-4D57-AD6A-16528D485672}" type="presParOf" srcId="{424C927A-637B-4F30-AE3D-A71919EECFE4}" destId="{FF458A06-3850-4C92-A88B-6E8173B184B2}" srcOrd="4" destOrd="0" presId="urn:microsoft.com/office/officeart/2005/8/layout/list1"/>
    <dgm:cxn modelId="{E52105AF-5886-489B-9395-A5AE5F9F187A}" type="presParOf" srcId="{FF458A06-3850-4C92-A88B-6E8173B184B2}" destId="{065FBFB5-5974-4B46-8E6D-282E0A5CD85C}" srcOrd="0" destOrd="0" presId="urn:microsoft.com/office/officeart/2005/8/layout/list1"/>
    <dgm:cxn modelId="{683E1E51-0928-4D10-A9F6-FCAAEAA300C5}" type="presParOf" srcId="{FF458A06-3850-4C92-A88B-6E8173B184B2}" destId="{A97E3521-DA9D-4B84-8BB7-77A2F07CF01A}" srcOrd="1" destOrd="0" presId="urn:microsoft.com/office/officeart/2005/8/layout/list1"/>
    <dgm:cxn modelId="{C831CE7C-5444-4D24-8AB6-2A523A1DB7CC}" type="presParOf" srcId="{424C927A-637B-4F30-AE3D-A71919EECFE4}" destId="{9B62F2EC-2B4B-470C-964C-F8DDF0D0A47D}" srcOrd="5" destOrd="0" presId="urn:microsoft.com/office/officeart/2005/8/layout/list1"/>
    <dgm:cxn modelId="{FB79235A-1470-437A-85CE-A00E3C32BF2F}" type="presParOf" srcId="{424C927A-637B-4F30-AE3D-A71919EECFE4}" destId="{D0A80D72-0592-4E10-B5DC-D426E039E52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BD53B-4DF6-450C-B5D0-9C91FF8DBCCE}">
      <dsp:nvSpPr>
        <dsp:cNvPr id="0" name=""/>
        <dsp:cNvSpPr/>
      </dsp:nvSpPr>
      <dsp:spPr>
        <a:xfrm>
          <a:off x="0" y="10012"/>
          <a:ext cx="7677150" cy="65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Direct Memory Access, DMA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84" y="41996"/>
        <a:ext cx="7613182" cy="591232"/>
      </dsp:txXfrm>
    </dsp:sp>
    <dsp:sp modelId="{224754A1-27A1-4DDF-B2E8-CA7DB7C42E21}">
      <dsp:nvSpPr>
        <dsp:cNvPr id="0" name=""/>
        <dsp:cNvSpPr/>
      </dsp:nvSpPr>
      <dsp:spPr>
        <a:xfrm>
          <a:off x="0" y="766012"/>
          <a:ext cx="7677150" cy="65520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完全由硬件执行</a:t>
          </a:r>
          <a:r>
            <a:rPr lang="en-US" altLang="zh-CN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I/O</a:t>
          </a: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数据交换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31984" y="797996"/>
        <a:ext cx="7613182" cy="591232"/>
      </dsp:txXfrm>
    </dsp:sp>
    <dsp:sp modelId="{DF1D35A7-0A2F-4B67-9DE6-559F72FB959A}">
      <dsp:nvSpPr>
        <dsp:cNvPr id="0" name=""/>
        <dsp:cNvSpPr/>
      </dsp:nvSpPr>
      <dsp:spPr>
        <a:xfrm>
          <a:off x="0" y="1522012"/>
          <a:ext cx="7677150" cy="6552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DMAC</a:t>
          </a: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（</a:t>
          </a:r>
          <a:r>
            <a:rPr lang="en-US" altLang="zh-CN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 Controler</a:t>
          </a: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）接管对总线的控制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31984" y="1553996"/>
        <a:ext cx="7613182" cy="591232"/>
      </dsp:txXfrm>
    </dsp:sp>
    <dsp:sp modelId="{6439B597-0B1D-49B7-8A38-E555E99599FF}">
      <dsp:nvSpPr>
        <dsp:cNvPr id="0" name=""/>
        <dsp:cNvSpPr/>
      </dsp:nvSpPr>
      <dsp:spPr>
        <a:xfrm>
          <a:off x="0" y="2177212"/>
          <a:ext cx="7677150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数据交换不经过</a:t>
          </a:r>
          <a:r>
            <a:rPr lang="en-US" altLang="zh-CN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，直接在内存和</a:t>
          </a:r>
          <a:r>
            <a:rPr lang="en-US" altLang="zh-CN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I/O</a:t>
          </a:r>
          <a:r>
            <a:rPr lang="zh-CN" altLang="en-US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设备之间进行</a:t>
          </a:r>
          <a:endParaRPr lang="en-US" altLang="zh-CN" sz="20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DMAC</a:t>
          </a:r>
          <a:r>
            <a:rPr lang="zh-CN" altLang="en-US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向内存发出地址和控制信号</a:t>
          </a:r>
          <a:endParaRPr lang="en-US" altLang="zh-CN" sz="20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用于高速传送成组数据</a:t>
          </a:r>
          <a:endParaRPr lang="en-US" altLang="zh-CN" sz="20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2177212"/>
        <a:ext cx="7677150" cy="1412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EE91D-8284-4DB4-A408-62553306CA5E}">
      <dsp:nvSpPr>
        <dsp:cNvPr id="0" name=""/>
        <dsp:cNvSpPr/>
      </dsp:nvSpPr>
      <dsp:spPr>
        <a:xfrm>
          <a:off x="0" y="593189"/>
          <a:ext cx="7677150" cy="2753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000" tIns="479044" rIns="50400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数据传输速度快</a:t>
          </a:r>
          <a:endParaRPr lang="en-US" altLang="zh-CN" sz="2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90000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省去了</a:t>
          </a: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取指令、取数、送数等操作</a:t>
          </a:r>
          <a:endParaRPr lang="en-US" altLang="zh-CN" sz="23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没有保存现场、恢复现场之类的工作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主存地址的修改、传送字个数的计数用硬件实现</a:t>
          </a:r>
          <a:endParaRPr lang="zh-CN" altLang="en-US" sz="23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3189"/>
        <a:ext cx="7677150" cy="2753100"/>
      </dsp:txXfrm>
    </dsp:sp>
    <dsp:sp modelId="{7947A3C0-E563-4FDF-B52C-482B5CA32935}">
      <dsp:nvSpPr>
        <dsp:cNvPr id="0" name=""/>
        <dsp:cNvSpPr/>
      </dsp:nvSpPr>
      <dsp:spPr>
        <a:xfrm>
          <a:off x="383857" y="253709"/>
          <a:ext cx="5374005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优点</a:t>
          </a:r>
          <a:endParaRPr lang="zh-CN" altLang="en-US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7001" y="286853"/>
        <a:ext cx="5307717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97257-7B26-476E-AAB3-8E258CCCF7B8}">
      <dsp:nvSpPr>
        <dsp:cNvPr id="0" name=""/>
        <dsp:cNvSpPr/>
      </dsp:nvSpPr>
      <dsp:spPr>
        <a:xfrm>
          <a:off x="0" y="265609"/>
          <a:ext cx="7200800" cy="3320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54076" rIns="360000" bIns="128016" numCol="1" spcCol="1270" anchor="t" anchorCtr="0">
          <a:noAutofit/>
        </a:bodyPr>
        <a:lstStyle/>
        <a:p>
          <a:pPr marL="17145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外围设备发出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请求； </a:t>
          </a:r>
        </a:p>
        <a:p>
          <a:pPr marL="17145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响应请求，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DMAC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接管总线的控制；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342900" lvl="2" indent="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单总线系统中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具有总线仲裁功能</a:t>
          </a:r>
        </a:p>
        <a:p>
          <a:pPr marL="28800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DMAC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对内存寻址，即决定数据传送的内存地址及传送个数，并执行数据传送的操作；</a:t>
          </a:r>
        </a:p>
        <a:p>
          <a:pPr marL="28800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向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报告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操作结束。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265609"/>
        <a:ext cx="7200800" cy="3320100"/>
      </dsp:txXfrm>
    </dsp:sp>
    <dsp:sp modelId="{5EF93A90-F9DD-4144-B204-A9F59032BE17}">
      <dsp:nvSpPr>
        <dsp:cNvPr id="0" name=""/>
        <dsp:cNvSpPr/>
      </dsp:nvSpPr>
      <dsp:spPr>
        <a:xfrm>
          <a:off x="360040" y="14689"/>
          <a:ext cx="504056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21" tIns="0" rIns="19052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基本操作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4538" y="39187"/>
        <a:ext cx="499156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3E1B2-4176-4905-A1F5-5DCBFC64C9C5}">
      <dsp:nvSpPr>
        <dsp:cNvPr id="0" name=""/>
        <dsp:cNvSpPr/>
      </dsp:nvSpPr>
      <dsp:spPr>
        <a:xfrm>
          <a:off x="0" y="258475"/>
          <a:ext cx="7677150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216000" rIns="595832" bIns="72000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方式进行数据传送时，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仍执行主程序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DMAC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与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可能</a:t>
          </a:r>
          <a:r>
            <a:rPr lang="zh-CN" altLang="en-US" sz="19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同时要访问主存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，引起冲突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258475"/>
        <a:ext cx="7677150" cy="1184400"/>
      </dsp:txXfrm>
    </dsp:sp>
    <dsp:sp modelId="{1BECC455-007D-4C9A-8C7D-B2ACF2AEC3FF}">
      <dsp:nvSpPr>
        <dsp:cNvPr id="0" name=""/>
        <dsp:cNvSpPr/>
      </dsp:nvSpPr>
      <dsp:spPr>
        <a:xfrm>
          <a:off x="383857" y="22315"/>
          <a:ext cx="5374005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发生冲突的原因</a:t>
          </a:r>
          <a:endParaRPr lang="zh-CN" alt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6914" y="45372"/>
        <a:ext cx="5327891" cy="426206"/>
      </dsp:txXfrm>
    </dsp:sp>
    <dsp:sp modelId="{6C28EC9F-4B0A-48D8-A941-1CDB156F4055}">
      <dsp:nvSpPr>
        <dsp:cNvPr id="0" name=""/>
        <dsp:cNvSpPr/>
      </dsp:nvSpPr>
      <dsp:spPr>
        <a:xfrm>
          <a:off x="0" y="1765435"/>
          <a:ext cx="767715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216000" rIns="595832" bIns="72000" numCol="1" spcCol="1270" anchor="t" anchorCtr="0">
          <a:noAutofit/>
        </a:bodyPr>
        <a:lstStyle/>
        <a:p>
          <a:pPr marL="288000" lvl="1" indent="-28800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成组连续传送方式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88000" lvl="1" indent="-28800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周期挪用方式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88000" lvl="1" indent="-28800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透明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方式（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DMAC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与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交替访内存）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1765435"/>
        <a:ext cx="7677150" cy="1663200"/>
      </dsp:txXfrm>
    </dsp:sp>
    <dsp:sp modelId="{66835B8A-863C-4BA5-B19B-B7F8C47911CC}">
      <dsp:nvSpPr>
        <dsp:cNvPr id="0" name=""/>
        <dsp:cNvSpPr/>
      </dsp:nvSpPr>
      <dsp:spPr>
        <a:xfrm>
          <a:off x="383857" y="1529276"/>
          <a:ext cx="5374005" cy="47232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如何处理</a:t>
          </a:r>
          <a:r>
            <a:rPr lang="zh-CN" altLang="en-US" sz="19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访存</a:t>
          </a:r>
          <a:r>
            <a:rPr lang="zh-CN" alt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冲突</a:t>
          </a:r>
        </a:p>
      </dsp:txBody>
      <dsp:txXfrm>
        <a:off x="406914" y="1552333"/>
        <a:ext cx="5327891" cy="426206"/>
      </dsp:txXfrm>
    </dsp:sp>
    <dsp:sp modelId="{1470E646-552D-467A-AAE8-A91A972F3D25}">
      <dsp:nvSpPr>
        <dsp:cNvPr id="0" name=""/>
        <dsp:cNvSpPr/>
      </dsp:nvSpPr>
      <dsp:spPr>
        <a:xfrm>
          <a:off x="0" y="3751196"/>
          <a:ext cx="76771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429E0-3F3B-4E14-A658-CAA0423E460A}">
      <dsp:nvSpPr>
        <dsp:cNvPr id="0" name=""/>
        <dsp:cNvSpPr/>
      </dsp:nvSpPr>
      <dsp:spPr>
        <a:xfrm>
          <a:off x="383857" y="3515036"/>
          <a:ext cx="5374005" cy="47232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处理原则</a:t>
          </a:r>
          <a:r>
            <a:rPr lang="zh-CN" altLang="en-US" sz="19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</a:t>
          </a:r>
          <a:r>
            <a:rPr lang="en-US" altLang="zh-CN" sz="19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I/O</a:t>
          </a:r>
          <a:r>
            <a:rPr lang="zh-CN" altLang="en-US" sz="19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数据要尽快处理，以防丢失</a:t>
          </a:r>
          <a:endParaRPr lang="en-US" altLang="zh-CN" sz="19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06914" y="3538093"/>
        <a:ext cx="5327891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11ACA-DE4E-4485-8C87-33668C7F2BFD}">
      <dsp:nvSpPr>
        <dsp:cNvPr id="0" name=""/>
        <dsp:cNvSpPr/>
      </dsp:nvSpPr>
      <dsp:spPr>
        <a:xfrm>
          <a:off x="0" y="297349"/>
          <a:ext cx="1872000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88" tIns="416560" rIns="14528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传送前预处理</a:t>
          </a:r>
          <a:endParaRPr lang="en-US" altLang="zh-CN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正式传送</a:t>
          </a:r>
          <a:endParaRPr lang="en-US" altLang="zh-CN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传送后处理</a:t>
          </a:r>
          <a:endParaRPr lang="zh-CN" altLang="en-US" sz="18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7349"/>
        <a:ext cx="1872000" cy="1732500"/>
      </dsp:txXfrm>
    </dsp:sp>
    <dsp:sp modelId="{A7532A5C-D8BE-41FE-A150-102BCD57BEB9}">
      <dsp:nvSpPr>
        <dsp:cNvPr id="0" name=""/>
        <dsp:cNvSpPr/>
      </dsp:nvSpPr>
      <dsp:spPr>
        <a:xfrm>
          <a:off x="93600" y="2149"/>
          <a:ext cx="131040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495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三个阶段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421" y="30970"/>
        <a:ext cx="1252758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143B7-2F66-4955-9E3E-2C3C01A26217}">
      <dsp:nvSpPr>
        <dsp:cNvPr id="0" name=""/>
        <dsp:cNvSpPr/>
      </dsp:nvSpPr>
      <dsp:spPr>
        <a:xfrm>
          <a:off x="0" y="279179"/>
          <a:ext cx="7677150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主机向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DMAC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传送以下信息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(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软件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)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测试设备状态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向内存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地址计数器</a:t>
          </a: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送数据块在内存中的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首地址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启动设备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向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字计数器</a:t>
          </a: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送数据</a:t>
          </a:r>
          <a:r>
            <a:rPr lang="zh-CN" altLang="en-US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字个数</a:t>
          </a:r>
          <a:endParaRPr lang="en-US" altLang="zh-CN" sz="1800" b="1" kern="12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这些工作做完之后，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继续原来的工作。</a:t>
          </a:r>
        </a:p>
      </dsp:txBody>
      <dsp:txXfrm>
        <a:off x="0" y="279179"/>
        <a:ext cx="7677150" cy="2948400"/>
      </dsp:txXfrm>
    </dsp:sp>
    <dsp:sp modelId="{C22A0188-3AF9-4DB6-9C70-A0C51BAE42A5}">
      <dsp:nvSpPr>
        <dsp:cNvPr id="0" name=""/>
        <dsp:cNvSpPr/>
      </dsp:nvSpPr>
      <dsp:spPr>
        <a:xfrm>
          <a:off x="383857" y="13499"/>
          <a:ext cx="537400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传送前预处理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96" y="39438"/>
        <a:ext cx="5322127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346B8-A14C-4528-840F-B34D3BBEF385}">
      <dsp:nvSpPr>
        <dsp:cNvPr id="0" name=""/>
        <dsp:cNvSpPr/>
      </dsp:nvSpPr>
      <dsp:spPr>
        <a:xfrm>
          <a:off x="0" y="324580"/>
          <a:ext cx="7677150" cy="255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外设准备好收发数据，由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DMAC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向主机发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DMA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请求（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HOLD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响应该请求（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HLDA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），让出总线使用权。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DMAC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接管总线控制权，发送内存地址、读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/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写命令。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每传送一个字，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内存地址计数器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加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字计数器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加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若字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计数器为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时，进入传送后处理阶段。</a:t>
          </a:r>
        </a:p>
      </dsp:txBody>
      <dsp:txXfrm>
        <a:off x="0" y="324580"/>
        <a:ext cx="7677150" cy="2551500"/>
      </dsp:txXfrm>
    </dsp:sp>
    <dsp:sp modelId="{634CA15D-2610-4F46-AA12-6337B8E07DB7}">
      <dsp:nvSpPr>
        <dsp:cNvPr id="0" name=""/>
        <dsp:cNvSpPr/>
      </dsp:nvSpPr>
      <dsp:spPr>
        <a:xfrm>
          <a:off x="383857" y="58900"/>
          <a:ext cx="5374005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正式传送（</a:t>
          </a:r>
          <a:r>
            <a:rPr lang="zh-CN" altLang="en-US" sz="18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硬件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96" y="84839"/>
        <a:ext cx="5322127" cy="479482"/>
      </dsp:txXfrm>
    </dsp:sp>
    <dsp:sp modelId="{D0A80D72-0592-4E10-B5DC-D426E039E521}">
      <dsp:nvSpPr>
        <dsp:cNvPr id="0" name=""/>
        <dsp:cNvSpPr/>
      </dsp:nvSpPr>
      <dsp:spPr>
        <a:xfrm>
          <a:off x="0" y="3238961"/>
          <a:ext cx="7677150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DMAC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向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发出中断请求，报告数据传送结束。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38961"/>
        <a:ext cx="7677150" cy="878850"/>
      </dsp:txXfrm>
    </dsp:sp>
    <dsp:sp modelId="{A97E3521-DA9D-4B84-8BB7-77A2F07CF01A}">
      <dsp:nvSpPr>
        <dsp:cNvPr id="0" name=""/>
        <dsp:cNvSpPr/>
      </dsp:nvSpPr>
      <dsp:spPr>
        <a:xfrm>
          <a:off x="383857" y="2973280"/>
          <a:ext cx="5374005" cy="53136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传送后处理阶段（</a:t>
          </a:r>
          <a:r>
            <a:rPr lang="zh-CN" altLang="en-US" sz="18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rPr>
            <a:t>软件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</a:t>
          </a:r>
        </a:p>
      </dsp:txBody>
      <dsp:txXfrm>
        <a:off x="409796" y="2999219"/>
        <a:ext cx="532212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3902-EA41-4BE4-9201-3A84B795B0B9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1BB1-8964-43B5-A6A0-61A524041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942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C333DD-0923-4488-9B62-2E04BC62C3D6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主要原因在于总线是共享式的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333DD-0923-4488-9B62-2E04BC62C3D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9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相当一部分内存工作周期是空闲的。</a:t>
            </a:r>
            <a:endParaRPr lang="en-US" altLang="zh-CN" dirty="0"/>
          </a:p>
          <a:p>
            <a:r>
              <a:rPr lang="zh-CN" altLang="en-US" dirty="0"/>
              <a:t>外围设备传送两个数据之间的间隔一般总时大于内存存储周期，即使是高速</a:t>
            </a:r>
            <a:r>
              <a:rPr lang="en-US" altLang="zh-CN" dirty="0"/>
              <a:t>I</a:t>
            </a:r>
            <a:r>
              <a:rPr lang="zh-CN" altLang="en-US" dirty="0"/>
              <a:t>／</a:t>
            </a:r>
            <a:r>
              <a:rPr lang="en-US" altLang="zh-CN" dirty="0"/>
              <a:t>O</a:t>
            </a:r>
            <a:r>
              <a:rPr lang="zh-CN" altLang="en-US" dirty="0"/>
              <a:t>设备。例如：软盘读取一个８位二进制数大约需要</a:t>
            </a:r>
            <a:r>
              <a:rPr lang="en-US" altLang="zh-CN" dirty="0"/>
              <a:t>32</a:t>
            </a:r>
            <a:r>
              <a:rPr lang="zh-CN" altLang="en-US" dirty="0">
                <a:sym typeface="Symbol" panose="05050102010706020507" pitchFamily="18" charset="2"/>
              </a:rPr>
              <a:t>ｓ</a:t>
            </a:r>
            <a:r>
              <a:rPr lang="zh-CN" altLang="en-US" dirty="0"/>
              <a:t>，半导体内存的存储周期是小于</a:t>
            </a:r>
            <a:r>
              <a:rPr lang="en-US" altLang="zh-CN" dirty="0"/>
              <a:t>0.2</a:t>
            </a:r>
            <a:r>
              <a:rPr lang="zh-CN" altLang="en-US" dirty="0">
                <a:sym typeface="Symbol" panose="05050102010706020507" pitchFamily="18" charset="2"/>
              </a:rPr>
              <a:t>ｓ</a:t>
            </a:r>
            <a:r>
              <a:rPr lang="zh-CN" altLang="en-US" dirty="0"/>
              <a:t>，许多空闲的存储周期不能被</a:t>
            </a:r>
            <a:r>
              <a:rPr lang="en-US" altLang="zh-CN" dirty="0"/>
              <a:t>CPU</a:t>
            </a:r>
            <a:r>
              <a:rPr lang="zh-CN" altLang="en-US" dirty="0"/>
              <a:t>利用。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49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C333DD-0923-4488-9B62-2E04BC62C3D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6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C333DD-0923-4488-9B62-2E04BC62C3D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34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172440-3F54-4F63-BD20-DF436A59D698}" type="slidenum">
              <a:rPr lang="en-US" altLang="zh-CN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65322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200" dirty="0">
                <a:sym typeface="+mn-lt"/>
              </a:rPr>
              <a:t>中断方式通过程序实现数据传送，而</a:t>
            </a:r>
            <a:r>
              <a:rPr lang="en-US" altLang="zh-CN" sz="1200" dirty="0">
                <a:sym typeface="+mn-lt"/>
              </a:rPr>
              <a:t>DMA</a:t>
            </a:r>
            <a:r>
              <a:rPr lang="zh-CN" altLang="en-US" sz="1200" dirty="0">
                <a:sym typeface="+mn-lt"/>
              </a:rPr>
              <a:t>直接用硬件来实现。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ym typeface="+mn-lt"/>
              </a:rPr>
              <a:t>CPU</a:t>
            </a:r>
            <a:r>
              <a:rPr lang="zh-CN" altLang="en-US" sz="1200" dirty="0">
                <a:sym typeface="+mn-lt"/>
              </a:rPr>
              <a:t>在执行完一条指令后响应中断，而在一个机器周期（或指令周期）结束后响应</a:t>
            </a:r>
            <a:r>
              <a:rPr lang="en-US" altLang="zh-CN" sz="1200" dirty="0">
                <a:sym typeface="+mn-lt"/>
              </a:rPr>
              <a:t>DMA</a:t>
            </a:r>
            <a:r>
              <a:rPr lang="zh-CN" altLang="en-US" sz="1200" dirty="0">
                <a:sym typeface="+mn-lt"/>
              </a:rPr>
              <a:t>请求。</a:t>
            </a:r>
          </a:p>
          <a:p>
            <a:pPr>
              <a:lnSpc>
                <a:spcPct val="100000"/>
              </a:lnSpc>
            </a:pPr>
            <a:r>
              <a:rPr lang="zh-CN" altLang="en-US" sz="1200" dirty="0">
                <a:sym typeface="+mn-lt"/>
              </a:rPr>
              <a:t>中断方式不仅具有传送数据的能力，还能处理异常事件；而</a:t>
            </a:r>
            <a:r>
              <a:rPr lang="en-US" altLang="zh-CN" sz="1200" dirty="0">
                <a:sym typeface="+mn-lt"/>
              </a:rPr>
              <a:t>DMA</a:t>
            </a:r>
            <a:r>
              <a:rPr lang="zh-CN" altLang="en-US" sz="1200" dirty="0">
                <a:sym typeface="+mn-lt"/>
              </a:rPr>
              <a:t>只能进行数据传送。</a:t>
            </a:r>
          </a:p>
          <a:p>
            <a:pPr>
              <a:lnSpc>
                <a:spcPct val="100000"/>
              </a:lnSpc>
            </a:pPr>
            <a:r>
              <a:rPr lang="zh-CN" altLang="en-US" sz="1200" dirty="0">
                <a:sym typeface="+mn-lt"/>
              </a:rPr>
              <a:t>中断方式需要切换程序、保护现场和恢复现场；</a:t>
            </a:r>
            <a:r>
              <a:rPr lang="en-US" altLang="zh-CN" sz="1200" dirty="0">
                <a:sym typeface="+mn-lt"/>
              </a:rPr>
              <a:t>DMA</a:t>
            </a:r>
            <a:r>
              <a:rPr lang="zh-CN" altLang="en-US" sz="1200" dirty="0">
                <a:sym typeface="+mn-lt"/>
              </a:rPr>
              <a:t>不改变</a:t>
            </a:r>
            <a:r>
              <a:rPr lang="en-US" altLang="zh-CN" sz="1200" dirty="0">
                <a:sym typeface="+mn-lt"/>
              </a:rPr>
              <a:t>CPU</a:t>
            </a:r>
            <a:r>
              <a:rPr lang="zh-CN" altLang="en-US" sz="1200" dirty="0">
                <a:sym typeface="+mn-lt"/>
              </a:rPr>
              <a:t>现场。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ym typeface="+mn-lt"/>
              </a:rPr>
              <a:t>DMA</a:t>
            </a:r>
            <a:r>
              <a:rPr lang="zh-CN" altLang="en-US" sz="1200" dirty="0">
                <a:sym typeface="+mn-lt"/>
              </a:rPr>
              <a:t>请求比中断请求优先级高。之所以优先响应</a:t>
            </a:r>
            <a:r>
              <a:rPr lang="en-US" altLang="zh-CN" sz="1200" dirty="0">
                <a:sym typeface="+mn-lt"/>
              </a:rPr>
              <a:t>DMA</a:t>
            </a:r>
            <a:r>
              <a:rPr lang="zh-CN" altLang="en-US" sz="1200" dirty="0">
                <a:sym typeface="+mn-lt"/>
              </a:rPr>
              <a:t>请求，是为了防止丢失</a:t>
            </a:r>
            <a:r>
              <a:rPr lang="en-US" altLang="zh-CN" sz="1200" dirty="0">
                <a:sym typeface="+mn-lt"/>
              </a:rPr>
              <a:t>DMA</a:t>
            </a:r>
            <a:r>
              <a:rPr lang="zh-CN" altLang="en-US" sz="1200" dirty="0">
                <a:sym typeface="+mn-lt"/>
              </a:rPr>
              <a:t>高速传送的数据。</a:t>
            </a:r>
            <a:endParaRPr lang="en-US" altLang="zh-CN" sz="1200" dirty="0"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>
                <a:sym typeface="+mn-lt"/>
              </a:rPr>
              <a:t>DMA</a:t>
            </a:r>
            <a:r>
              <a:rPr lang="zh-CN" altLang="en-US" sz="1200" dirty="0">
                <a:sym typeface="+mn-lt"/>
              </a:rPr>
              <a:t>利用了中断技术。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8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Channel</a:t>
            </a:r>
            <a:r>
              <a:rPr lang="zh-CN" altLang="en-US" dirty="0"/>
              <a:t>方式</a:t>
            </a:r>
            <a:r>
              <a:rPr lang="en-US" altLang="zh-CN" dirty="0"/>
              <a:t>I/O</a:t>
            </a:r>
            <a:r>
              <a:rPr lang="zh-CN" altLang="en-US" dirty="0"/>
              <a:t>出现在</a:t>
            </a:r>
            <a:r>
              <a:rPr lang="en-US" altLang="zh-CN" dirty="0"/>
              <a:t>1957</a:t>
            </a:r>
            <a:r>
              <a:rPr lang="zh-CN" altLang="en-US" dirty="0"/>
              <a:t>年，</a:t>
            </a:r>
            <a:r>
              <a:rPr lang="en-US" altLang="zh-CN" dirty="0"/>
              <a:t>IBM</a:t>
            </a:r>
            <a:r>
              <a:rPr lang="zh-CN" altLang="en-US" dirty="0"/>
              <a:t>的</a:t>
            </a:r>
            <a:r>
              <a:rPr lang="en-US" altLang="zh-CN" dirty="0"/>
              <a:t>709</a:t>
            </a:r>
            <a:r>
              <a:rPr lang="zh-CN" altLang="en-US" dirty="0"/>
              <a:t>主机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C333DD-0923-4488-9B62-2E04BC62C3D6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93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IBM 360</a:t>
            </a:r>
            <a:r>
              <a:rPr lang="zh-CN" altLang="en-US" dirty="0"/>
              <a:t>系统第一次出现选择通道和字节多路通道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C333DD-0923-4488-9B62-2E04BC62C3D6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3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>
            <a:lvl1pPr marL="0" indent="0" algn="l">
              <a:buNone/>
              <a:defRPr sz="20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A6DC-AA24-4501-B88A-DEA9A32B5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7F69-D83C-49B6-AD71-D237FABF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836A-CC6E-4B89-983D-AC20C7431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0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41BF-3E36-4B60-AFF0-9F7307724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7A45-DBE2-4B44-A5A8-67C330FA7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7DF-5259-43D3-B702-364D90B48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A37-0ADA-42B0-8626-660AFDC21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F2DA-E2D1-4A24-90F6-03B625D99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5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04CC-1F20-49DD-92D1-1038735F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699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23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699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323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93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>
            <a:lvl1pPr marL="228600" indent="-288000"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880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indent="-288000">
              <a:buClr>
                <a:schemeClr val="accent5">
                  <a:lumMod val="75000"/>
                </a:schemeClr>
              </a:buClr>
              <a:defRPr baseline="0">
                <a:solidFill>
                  <a:srgbClr val="183E5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indent="-288000">
              <a:buClr>
                <a:schemeClr val="accent5">
                  <a:lumMod val="75000"/>
                </a:schemeClr>
              </a:buClr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3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26442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05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050" smtClean="0">
                <a:solidFill>
                  <a:srgbClr val="0D7157"/>
                </a:solidFill>
              </a:rPr>
              <a:t>‹#›</a:t>
            </a:fld>
            <a:r>
              <a:rPr lang="en-US" altLang="zh-CN" sz="1050">
                <a:solidFill>
                  <a:srgbClr val="0D7157"/>
                </a:solidFill>
              </a:rPr>
              <a:t>- </a:t>
            </a:r>
            <a:endParaRPr lang="en-US" altLang="zh-CN" sz="105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1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855663" y="765175"/>
            <a:ext cx="7677150" cy="5327650"/>
          </a:xfrm>
        </p:spPr>
        <p:txBody>
          <a:bodyPr/>
          <a:lstStyle>
            <a:lvl1pPr marL="396875" indent="-457200">
              <a:buClr>
                <a:srgbClr val="0070C0"/>
              </a:buClr>
              <a:buSzPct val="80000"/>
              <a:buFont typeface="Courier New" panose="02070309020205020404" pitchFamily="49" charset="0"/>
              <a:buChar char="►"/>
              <a:defRPr/>
            </a:lvl1pPr>
            <a:lvl2pPr marL="739775" indent="-3429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/>
            </a:lvl2pPr>
            <a:lvl3pPr marL="1196975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5">
                  <a:lumMod val="75000"/>
                </a:schemeClr>
              </a:buClr>
              <a:defRPr/>
            </a:lvl4pPr>
            <a:lvl5pPr marL="21145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823200" y="6309320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6A5F2-9E7E-44B6-BB81-0FD445E74C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D4936-8522-4985-AE99-9920CBA1F7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700808"/>
            <a:ext cx="3658792" cy="4090392"/>
          </a:xfrm>
        </p:spPr>
        <p:txBody>
          <a:bodyPr/>
          <a:lstStyle>
            <a:lvl1pPr marL="2880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sz="2400"/>
            </a:lvl1pPr>
            <a:lvl2pPr>
              <a:buClr>
                <a:schemeClr val="accent6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2">
                  <a:lumMod val="75000"/>
                </a:schemeClr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700808"/>
            <a:ext cx="3656408" cy="4090392"/>
          </a:xfrm>
        </p:spPr>
        <p:txBody>
          <a:bodyPr/>
          <a:lstStyle>
            <a:lvl1pPr marL="457200" indent="-457200">
              <a:defRPr lang="zh-CN" altLang="en-US" sz="24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39775" indent="-342900">
              <a:defRPr lang="zh-CN" altLang="en-US" sz="20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96975" indent="-342900">
              <a:defRPr lang="zh-CN" altLang="en-US" sz="18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600200" indent="-228600">
              <a:defRPr lang="zh-CN" altLang="en-US" sz="1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2057400" indent="-228600">
              <a:defRPr lang="en-US" altLang="en-US" sz="16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</a:lstStyle>
          <a:p>
            <a:pPr marL="2880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/>
              <a:t>单击此处编辑母版文本样式</a:t>
            </a:r>
          </a:p>
          <a:p>
            <a:pPr marL="288000" lvl="1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/>
              <a:t>二级</a:t>
            </a:r>
          </a:p>
          <a:p>
            <a:pPr marL="288000" lvl="2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/>
              <a:t>三级</a:t>
            </a:r>
          </a:p>
          <a:p>
            <a:pPr marL="288000" lvl="3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/>
              <a:t>四级</a:t>
            </a:r>
          </a:p>
          <a:p>
            <a:pPr marL="288000" lvl="4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A9D26-113E-40B0-B9F0-F64423763E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F47B7-8ABB-4586-838C-5B07EB3B1E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3E59-403E-4A68-A698-9F79F8E1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BD5A-D708-4437-942B-85FA433E2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sp>
        <p:nvSpPr>
          <p:cNvPr id="48" name="圆角矩形 47"/>
          <p:cNvSpPr/>
          <p:nvPr/>
        </p:nvSpPr>
        <p:spPr>
          <a:xfrm>
            <a:off x="476250" y="404813"/>
            <a:ext cx="8332788" cy="5864225"/>
          </a:xfrm>
          <a:prstGeom prst="roundRect">
            <a:avLst>
              <a:gd name="adj" fmla="val 2108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200" y="6376988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A4C471-EE6B-4FC8-9E61-A341FD7B58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1912938"/>
            <a:ext cx="76168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cap="all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9pPr>
    </p:titleStyle>
    <p:bodyStyle>
      <a:lvl1pPr marL="396875" indent="-457200" algn="l" rtl="0" eaLnBrk="1" fontAlgn="base" hangingPunct="1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8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1pPr>
      <a:lvl2pPr marL="739775" indent="-3429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4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2pPr>
      <a:lvl3pPr marL="1196975" indent="-3429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0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b="0" kern="1200" dirty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en-US" altLang="en-US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第八章  输入输出系统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8.1 CPU</a:t>
            </a:r>
            <a:r>
              <a:rPr lang="zh-CN" altLang="en-US" dirty="0">
                <a:sym typeface="+mn-lt"/>
              </a:rPr>
              <a:t>和外设之间的信息交换方式</a:t>
            </a:r>
          </a:p>
          <a:p>
            <a:r>
              <a:rPr lang="en-US" altLang="zh-CN" dirty="0">
                <a:sym typeface="+mn-lt"/>
              </a:rPr>
              <a:t>8.2 </a:t>
            </a:r>
            <a:r>
              <a:rPr lang="zh-CN" altLang="en-US" dirty="0">
                <a:sym typeface="+mn-lt"/>
              </a:rPr>
              <a:t>程序查询方式</a:t>
            </a:r>
          </a:p>
          <a:p>
            <a:r>
              <a:rPr lang="en-US" altLang="zh-CN" b="1" dirty="0">
                <a:solidFill>
                  <a:srgbClr val="FF0000"/>
                </a:solidFill>
                <a:sym typeface="+mn-lt"/>
              </a:rPr>
              <a:t>8.3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程序中断方式</a:t>
            </a:r>
            <a:endParaRPr lang="en-US" altLang="zh-CN" b="1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CF0DA-683C-D367-CAEC-0F82A52AC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4509120"/>
            <a:ext cx="396044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457200" indent="0" algn="ctr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914400" indent="0" algn="ctr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8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371600" indent="0" algn="ctr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600" b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1828800" indent="0" algn="ctr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en-US" altLang="en-US" sz="16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CN" b="1" dirty="0">
                <a:solidFill>
                  <a:srgbClr val="FF0000"/>
                </a:solidFill>
                <a:sym typeface="+mn-lt"/>
              </a:rPr>
              <a:t>8.4 DMA</a:t>
            </a:r>
            <a:r>
              <a:rPr kumimoji="0" lang="zh-CN" altLang="en-US" b="1" dirty="0">
                <a:solidFill>
                  <a:srgbClr val="FF0000"/>
                </a:solidFill>
                <a:sym typeface="+mn-lt"/>
              </a:rPr>
              <a:t>方式</a:t>
            </a:r>
          </a:p>
          <a:p>
            <a:r>
              <a:rPr kumimoji="0" lang="en-US" altLang="zh-CN" dirty="0">
                <a:sym typeface="+mn-lt"/>
              </a:rPr>
              <a:t>8.5 </a:t>
            </a:r>
            <a:r>
              <a:rPr kumimoji="0" lang="zh-CN" altLang="en-US" dirty="0">
                <a:sym typeface="+mn-lt"/>
              </a:rPr>
              <a:t>通道方式</a:t>
            </a:r>
          </a:p>
          <a:p>
            <a:r>
              <a:rPr kumimoji="0" lang="en-US" altLang="zh-CN" dirty="0">
                <a:sym typeface="+mn-lt"/>
              </a:rPr>
              <a:t>8.6 </a:t>
            </a:r>
            <a:r>
              <a:rPr kumimoji="0" lang="zh-CN" altLang="en-US" dirty="0">
                <a:sym typeface="+mn-lt"/>
              </a:rPr>
              <a:t>通用</a:t>
            </a:r>
            <a:r>
              <a:rPr kumimoji="0" lang="en-US" altLang="zh-CN" dirty="0">
                <a:sym typeface="+mn-lt"/>
              </a:rPr>
              <a:t>I/O</a:t>
            </a:r>
            <a:r>
              <a:rPr kumimoji="0" lang="zh-CN" altLang="en-US" dirty="0">
                <a:sym typeface="+mn-lt"/>
              </a:rPr>
              <a:t>标准接口</a:t>
            </a:r>
          </a:p>
          <a:p>
            <a:endParaRPr kumimoji="0" lang="zh-CN" altLang="en-US" dirty="0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EA71278-B9B0-EBFA-6499-693E3C88BC5B}"/>
              </a:ext>
            </a:extLst>
          </p:cNvPr>
          <p:cNvSpPr/>
          <p:nvPr/>
        </p:nvSpPr>
        <p:spPr>
          <a:xfrm>
            <a:off x="971600" y="3789280"/>
            <a:ext cx="6840760" cy="2160000"/>
          </a:xfrm>
          <a:prstGeom prst="roundRect">
            <a:avLst>
              <a:gd name="adj" fmla="val 362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① </a:t>
            </a:r>
            <a:r>
              <a:rPr lang="zh-CN" altLang="en-US" dirty="0">
                <a:sym typeface="+mn-lt"/>
              </a:rPr>
              <a:t>成组连续传送方式</a:t>
            </a:r>
            <a:r>
              <a:rPr lang="en-US" altLang="zh-CN" dirty="0">
                <a:sym typeface="+mn-lt"/>
              </a:rPr>
              <a:t>(</a:t>
            </a:r>
            <a:r>
              <a:rPr kumimoji="1" lang="zh-CN" alt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暂停</a:t>
            </a:r>
            <a:r>
              <a:rPr kumimoji="1"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1" lang="zh-CN" alt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dirty="0">
                <a:sym typeface="+mn-lt"/>
              </a:rPr>
              <a:t>)</a:t>
            </a:r>
            <a:endParaRPr lang="zh-CN" altLang="en-US" dirty="0">
              <a:sym typeface="+mn-lt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DMAC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使用总线，控制内存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处于等待状态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优点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：控制简单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缺点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：内存的效能没有充分发挥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B1E5226-BBCA-FD08-F651-9552A718A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8274580-81B3-F249-6A5B-994C970781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983FB0-6205-1801-CB4E-42FD2C0BF153}"/>
              </a:ext>
            </a:extLst>
          </p:cNvPr>
          <p:cNvSpPr txBox="1"/>
          <p:nvPr/>
        </p:nvSpPr>
        <p:spPr>
          <a:xfrm>
            <a:off x="1085276" y="4005336"/>
            <a:ext cx="1656184" cy="28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1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内存工作时间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0BD98A-772A-7557-860B-6E8C57962B7F}"/>
              </a:ext>
            </a:extLst>
          </p:cNvPr>
          <p:cNvSpPr txBox="1"/>
          <p:nvPr/>
        </p:nvSpPr>
        <p:spPr>
          <a:xfrm>
            <a:off x="1085276" y="4653392"/>
            <a:ext cx="1656184" cy="28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控制并使用内存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C07DE8-1B17-8BF5-64B7-B5BAE6D48E31}"/>
              </a:ext>
            </a:extLst>
          </p:cNvPr>
          <p:cNvSpPr txBox="1"/>
          <p:nvPr/>
        </p:nvSpPr>
        <p:spPr>
          <a:xfrm>
            <a:off x="1085276" y="5301448"/>
            <a:ext cx="1656184" cy="28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控制并使用内存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63A8F4E-969F-5734-0EA6-847B2F66EFB9}"/>
              </a:ext>
            </a:extLst>
          </p:cNvPr>
          <p:cNvCxnSpPr/>
          <p:nvPr/>
        </p:nvCxnSpPr>
        <p:spPr>
          <a:xfrm>
            <a:off x="2813468" y="4149320"/>
            <a:ext cx="4536504" cy="0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02F8F8E-28C6-20DE-0E18-E00C93EC791B}"/>
              </a:ext>
            </a:extLst>
          </p:cNvPr>
          <p:cNvCxnSpPr>
            <a:cxnSpLocks/>
          </p:cNvCxnSpPr>
          <p:nvPr/>
        </p:nvCxnSpPr>
        <p:spPr>
          <a:xfrm>
            <a:off x="2813468" y="4149520"/>
            <a:ext cx="0" cy="158400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898722E-4A69-6E87-B7E8-7B71921A6586}"/>
              </a:ext>
            </a:extLst>
          </p:cNvPr>
          <p:cNvCxnSpPr>
            <a:cxnSpLocks/>
          </p:cNvCxnSpPr>
          <p:nvPr/>
        </p:nvCxnSpPr>
        <p:spPr>
          <a:xfrm>
            <a:off x="4109612" y="4653520"/>
            <a:ext cx="0" cy="108000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5515BB8-0573-8647-937C-32F001D782B1}"/>
              </a:ext>
            </a:extLst>
          </p:cNvPr>
          <p:cNvCxnSpPr>
            <a:cxnSpLocks/>
          </p:cNvCxnSpPr>
          <p:nvPr/>
        </p:nvCxnSpPr>
        <p:spPr>
          <a:xfrm>
            <a:off x="6053828" y="4653520"/>
            <a:ext cx="0" cy="108000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5FBB44-3CE2-2D3D-C404-CBDC374FBE08}"/>
              </a:ext>
            </a:extLst>
          </p:cNvPr>
          <p:cNvCxnSpPr>
            <a:cxnSpLocks/>
          </p:cNvCxnSpPr>
          <p:nvPr/>
        </p:nvCxnSpPr>
        <p:spPr>
          <a:xfrm>
            <a:off x="2813468" y="4797076"/>
            <a:ext cx="129614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AAD1502-96C8-AFAF-DA5C-45D5DCB0E003}"/>
              </a:ext>
            </a:extLst>
          </p:cNvPr>
          <p:cNvCxnSpPr>
            <a:cxnSpLocks/>
          </p:cNvCxnSpPr>
          <p:nvPr/>
        </p:nvCxnSpPr>
        <p:spPr>
          <a:xfrm>
            <a:off x="6053828" y="4797076"/>
            <a:ext cx="129614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9781776-7794-6030-F4FD-470496CA024B}"/>
              </a:ext>
            </a:extLst>
          </p:cNvPr>
          <p:cNvSpPr txBox="1"/>
          <p:nvPr/>
        </p:nvSpPr>
        <p:spPr>
          <a:xfrm>
            <a:off x="4487720" y="4653060"/>
            <a:ext cx="1188000" cy="288032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不执行程序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5FFD3A-6E46-9EBF-666C-74D1C59ABBD1}"/>
              </a:ext>
            </a:extLst>
          </p:cNvPr>
          <p:cNvSpPr txBox="1"/>
          <p:nvPr/>
        </p:nvSpPr>
        <p:spPr>
          <a:xfrm>
            <a:off x="3035086" y="5311780"/>
            <a:ext cx="900000" cy="252000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不工作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5A7922A-5999-CC8D-0487-B7B68AFF739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935086" y="5437780"/>
            <a:ext cx="180000" cy="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EFEAE1-221D-B3AE-39A2-19215DBED94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818950" y="5437780"/>
            <a:ext cx="216136" cy="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586184C-DF02-43B0-FD41-B9F9B6899C0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675720" y="4797076"/>
            <a:ext cx="378108" cy="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F3298EB-A74E-6E59-53C2-A48690E9B57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109612" y="4797076"/>
            <a:ext cx="378108" cy="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3EC4696-D961-914E-C54F-76DB482DAD2D}"/>
              </a:ext>
            </a:extLst>
          </p:cNvPr>
          <p:cNvCxnSpPr/>
          <p:nvPr/>
        </p:nvCxnSpPr>
        <p:spPr>
          <a:xfrm>
            <a:off x="4109612" y="5435132"/>
            <a:ext cx="19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889ED60-CEA7-3E5A-D88F-C827CC3B3075}"/>
              </a:ext>
            </a:extLst>
          </p:cNvPr>
          <p:cNvSpPr txBox="1"/>
          <p:nvPr/>
        </p:nvSpPr>
        <p:spPr>
          <a:xfrm>
            <a:off x="6305956" y="5306614"/>
            <a:ext cx="900000" cy="252000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不工作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049915F-250C-1CDD-ED5A-05868712702C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6089820" y="5432614"/>
            <a:ext cx="216136" cy="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B4CE183-6498-D466-F134-DAFD5C4632F0}"/>
              </a:ext>
            </a:extLst>
          </p:cNvPr>
          <p:cNvSpPr txBox="1"/>
          <p:nvPr/>
        </p:nvSpPr>
        <p:spPr>
          <a:xfrm>
            <a:off x="4631720" y="5481496"/>
            <a:ext cx="900000" cy="252000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不工作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556164-98FC-8A83-3C7D-09954C30B13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531720" y="5607496"/>
            <a:ext cx="522108" cy="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0092AD9-98B8-2D1B-E572-6C466D1E1DFD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109612" y="5607496"/>
            <a:ext cx="522108" cy="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56E449E-2864-AAE2-0568-086B8CCD76B6}"/>
              </a:ext>
            </a:extLst>
          </p:cNvPr>
          <p:cNvSpPr txBox="1"/>
          <p:nvPr/>
        </p:nvSpPr>
        <p:spPr>
          <a:xfrm>
            <a:off x="7308328" y="4005304"/>
            <a:ext cx="216000" cy="252000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pPr algn="ctr"/>
            <a:r>
              <a:rPr lang="en-US" altLang="zh-CN" sz="1200" b="1" i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CN" altLang="en-US" sz="1200" b="1" i="1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6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矩形 2"/>
          <p:cNvSpPr>
            <a:spLocks noGrp="1" noChangeArrowheads="1"/>
          </p:cNvSpPr>
          <p:nvPr>
            <p:ph type="title"/>
          </p:nvPr>
        </p:nvSpPr>
        <p:spPr>
          <a:xfrm>
            <a:off x="855663" y="619125"/>
            <a:ext cx="7677150" cy="1079500"/>
          </a:xfrm>
        </p:spPr>
        <p:txBody>
          <a:bodyPr/>
          <a:lstStyle/>
          <a:p>
            <a:r>
              <a:rPr lang="zh-CN" altLang="en-US" dirty="0"/>
              <a:t>一个数据块的传送过程</a:t>
            </a:r>
            <a:endParaRPr lang="en-US" altLang="zh-CN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6DDD72F-5357-E110-D700-E3028519612E}"/>
              </a:ext>
            </a:extLst>
          </p:cNvPr>
          <p:cNvGrpSpPr/>
          <p:nvPr/>
        </p:nvGrpSpPr>
        <p:grpSpPr>
          <a:xfrm>
            <a:off x="2483768" y="1700808"/>
            <a:ext cx="4392488" cy="3960440"/>
            <a:chOff x="3260678" y="2309046"/>
            <a:chExt cx="3128812" cy="3136178"/>
          </a:xfrm>
        </p:grpSpPr>
        <p:sp>
          <p:nvSpPr>
            <p:cNvPr id="22" name="文本框 4"/>
            <p:cNvSpPr txBox="1">
              <a:spLocks noChangeArrowheads="1"/>
            </p:cNvSpPr>
            <p:nvPr/>
          </p:nvSpPr>
          <p:spPr bwMode="auto">
            <a:xfrm>
              <a:off x="3260678" y="2309046"/>
              <a:ext cx="1260000" cy="2995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DMA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请求</a:t>
              </a:r>
            </a:p>
          </p:txBody>
        </p:sp>
        <p:sp>
          <p:nvSpPr>
            <p:cNvPr id="23" name="文本框 5"/>
            <p:cNvSpPr txBox="1">
              <a:spLocks noChangeArrowheads="1"/>
            </p:cNvSpPr>
            <p:nvPr/>
          </p:nvSpPr>
          <p:spPr bwMode="auto">
            <a:xfrm>
              <a:off x="3260678" y="2840428"/>
              <a:ext cx="1260000" cy="2502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DMA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响应</a:t>
              </a:r>
            </a:p>
          </p:txBody>
        </p:sp>
        <p:sp>
          <p:nvSpPr>
            <p:cNvPr id="24" name="文本框 7"/>
            <p:cNvSpPr txBox="1">
              <a:spLocks noChangeArrowheads="1"/>
            </p:cNvSpPr>
            <p:nvPr/>
          </p:nvSpPr>
          <p:spPr bwMode="auto">
            <a:xfrm>
              <a:off x="3260678" y="4029702"/>
              <a:ext cx="1260000" cy="244392"/>
            </a:xfrm>
            <a:prstGeom prst="rect">
              <a:avLst/>
            </a:prstGeom>
            <a:solidFill>
              <a:srgbClr val="FF6600"/>
            </a:solidFill>
            <a:ln w="635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传送一个字</a:t>
              </a:r>
            </a:p>
          </p:txBody>
        </p:sp>
        <p:sp>
          <p:nvSpPr>
            <p:cNvPr id="26" name="文本框 11"/>
            <p:cNvSpPr txBox="1">
              <a:spLocks noChangeArrowheads="1"/>
            </p:cNvSpPr>
            <p:nvPr/>
          </p:nvSpPr>
          <p:spPr bwMode="auto">
            <a:xfrm>
              <a:off x="3260678" y="5191138"/>
              <a:ext cx="1260000" cy="254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DMA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结束</a:t>
              </a:r>
            </a:p>
          </p:txBody>
        </p:sp>
        <p:sp>
          <p:nvSpPr>
            <p:cNvPr id="36" name="文本框 21"/>
            <p:cNvSpPr txBox="1">
              <a:spLocks noChangeArrowheads="1"/>
            </p:cNvSpPr>
            <p:nvPr/>
          </p:nvSpPr>
          <p:spPr bwMode="auto">
            <a:xfrm>
              <a:off x="4546681" y="4516770"/>
              <a:ext cx="205145" cy="19497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7" name="文本框 22"/>
            <p:cNvSpPr txBox="1">
              <a:spLocks noChangeArrowheads="1"/>
            </p:cNvSpPr>
            <p:nvPr/>
          </p:nvSpPr>
          <p:spPr bwMode="auto">
            <a:xfrm>
              <a:off x="3917609" y="4980129"/>
              <a:ext cx="205145" cy="19497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8" name="自选图形 8"/>
            <p:cNvSpPr>
              <a:spLocks noChangeArrowheads="1"/>
            </p:cNvSpPr>
            <p:nvPr/>
          </p:nvSpPr>
          <p:spPr bwMode="auto">
            <a:xfrm>
              <a:off x="3260678" y="4505918"/>
              <a:ext cx="1260000" cy="453397"/>
            </a:xfrm>
            <a:prstGeom prst="flowChartDecision">
              <a:avLst/>
            </a:prstGeom>
            <a:solidFill>
              <a:schemeClr val="accent6">
                <a:lumMod val="75000"/>
              </a:schemeClr>
            </a:solidFill>
            <a:ln w="635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36000" rIns="36000"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传送完</a:t>
              </a:r>
              <a:r>
                <a:rPr lang="en-US" altLang="zh-CN" sz="16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39" name="文本框 10"/>
            <p:cNvSpPr txBox="1">
              <a:spLocks noChangeArrowheads="1"/>
            </p:cNvSpPr>
            <p:nvPr/>
          </p:nvSpPr>
          <p:spPr bwMode="auto">
            <a:xfrm>
              <a:off x="5129490" y="3835028"/>
              <a:ext cx="1260000" cy="4718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修改地址指针</a:t>
              </a:r>
              <a:endPara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字计数器</a:t>
              </a:r>
            </a:p>
          </p:txBody>
        </p:sp>
        <p:sp>
          <p:nvSpPr>
            <p:cNvPr id="40" name="文本框 6"/>
            <p:cNvSpPr txBox="1">
              <a:spLocks noChangeArrowheads="1"/>
            </p:cNvSpPr>
            <p:nvPr/>
          </p:nvSpPr>
          <p:spPr bwMode="auto">
            <a:xfrm>
              <a:off x="3260678" y="3538560"/>
              <a:ext cx="1260000" cy="259318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发送内存地址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6315EC4-EC3B-A68B-936F-DEF20E43B831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3890678" y="2608604"/>
              <a:ext cx="0" cy="231824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  <a:lumOff val="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CB320C2-A13D-4F33-54C0-EB7E618D2598}"/>
                </a:ext>
              </a:extLst>
            </p:cNvPr>
            <p:cNvCxnSpPr>
              <a:cxnSpLocks/>
              <a:stCxn id="23" idx="2"/>
              <a:endCxn id="40" idx="0"/>
            </p:cNvCxnSpPr>
            <p:nvPr/>
          </p:nvCxnSpPr>
          <p:spPr>
            <a:xfrm>
              <a:off x="3890678" y="3090712"/>
              <a:ext cx="0" cy="447848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  <a:lumOff val="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2C5242B-CDA2-2265-BCAC-9E03FE029FE1}"/>
                </a:ext>
              </a:extLst>
            </p:cNvPr>
            <p:cNvCxnSpPr>
              <a:cxnSpLocks/>
              <a:stCxn id="40" idx="2"/>
              <a:endCxn id="24" idx="0"/>
            </p:cNvCxnSpPr>
            <p:nvPr/>
          </p:nvCxnSpPr>
          <p:spPr>
            <a:xfrm>
              <a:off x="3890678" y="3797878"/>
              <a:ext cx="0" cy="231824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  <a:lumOff val="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6C1A2E4-7E38-76ED-12E4-2C40B248CC94}"/>
                </a:ext>
              </a:extLst>
            </p:cNvPr>
            <p:cNvCxnSpPr>
              <a:cxnSpLocks/>
              <a:stCxn id="24" idx="2"/>
              <a:endCxn id="38" idx="0"/>
            </p:cNvCxnSpPr>
            <p:nvPr/>
          </p:nvCxnSpPr>
          <p:spPr>
            <a:xfrm>
              <a:off x="3890678" y="4274094"/>
              <a:ext cx="0" cy="231824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  <a:lumOff val="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F634B40-FAE2-7C36-C604-934E34AB78E5}"/>
                </a:ext>
              </a:extLst>
            </p:cNvPr>
            <p:cNvCxnSpPr>
              <a:cxnSpLocks/>
              <a:stCxn id="38" idx="2"/>
              <a:endCxn id="26" idx="0"/>
            </p:cNvCxnSpPr>
            <p:nvPr/>
          </p:nvCxnSpPr>
          <p:spPr>
            <a:xfrm>
              <a:off x="3890678" y="4959315"/>
              <a:ext cx="0" cy="23182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  <a:lumOff val="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12D21F53-76AF-DE19-2DAB-D91383FD1AA9}"/>
                </a:ext>
              </a:extLst>
            </p:cNvPr>
            <p:cNvCxnSpPr>
              <a:cxnSpLocks/>
              <a:stCxn id="38" idx="3"/>
              <a:endCxn id="39" idx="2"/>
            </p:cNvCxnSpPr>
            <p:nvPr/>
          </p:nvCxnSpPr>
          <p:spPr>
            <a:xfrm flipV="1">
              <a:off x="4520678" y="4306902"/>
              <a:ext cx="1238812" cy="425715"/>
            </a:xfrm>
            <a:prstGeom prst="bentConnector2">
              <a:avLst/>
            </a:prstGeom>
            <a:ln w="12700">
              <a:solidFill>
                <a:schemeClr val="bg1">
                  <a:lumMod val="95000"/>
                  <a:lumOff val="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2">
              <a:extLst>
                <a:ext uri="{FF2B5EF4-FFF2-40B4-BE49-F238E27FC236}">
                  <a16:creationId xmlns:a16="http://schemas.microsoft.com/office/drawing/2014/main" id="{6914228E-0F41-9A8B-0CE4-ED9940BE2608}"/>
                </a:ext>
              </a:extLst>
            </p:cNvPr>
            <p:cNvCxnSpPr>
              <a:cxnSpLocks/>
              <a:stCxn id="39" idx="0"/>
              <a:endCxn id="40" idx="0"/>
            </p:cNvCxnSpPr>
            <p:nvPr/>
          </p:nvCxnSpPr>
          <p:spPr>
            <a:xfrm rot="16200000" flipV="1">
              <a:off x="4676850" y="2752388"/>
              <a:ext cx="296468" cy="1868812"/>
            </a:xfrm>
            <a:prstGeom prst="bentConnector3">
              <a:avLst>
                <a:gd name="adj1" fmla="val 177108"/>
              </a:avLst>
            </a:prstGeom>
            <a:ln w="12700">
              <a:solidFill>
                <a:schemeClr val="bg1">
                  <a:lumMod val="95000"/>
                  <a:lumOff val="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页脚占位符 49">
            <a:extLst>
              <a:ext uri="{FF2B5EF4-FFF2-40B4-BE49-F238E27FC236}">
                <a16:creationId xmlns:a16="http://schemas.microsoft.com/office/drawing/2014/main" id="{C38EF826-D1F3-94DC-DE3A-FA06E1F28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2" name="灯片编号占位符 51">
            <a:extLst>
              <a:ext uri="{FF2B5EF4-FFF2-40B4-BE49-F238E27FC236}">
                <a16:creationId xmlns:a16="http://schemas.microsoft.com/office/drawing/2014/main" id="{C351540B-BECF-6FF3-E5D9-3E9A645643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3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>
            <a:extLst>
              <a:ext uri="{FF2B5EF4-FFF2-40B4-BE49-F238E27FC236}">
                <a16:creationId xmlns:a16="http://schemas.microsoft.com/office/drawing/2014/main" id="{21852F16-F960-BB00-611E-BF38EE9A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② </a:t>
            </a:r>
            <a:r>
              <a:rPr lang="zh-CN" altLang="en-US" dirty="0">
                <a:sym typeface="+mn-lt"/>
              </a:rPr>
              <a:t>周期挪用</a:t>
            </a:r>
            <a:endParaRPr lang="zh-CN" alt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8000">
              <a:lnSpc>
                <a:spcPct val="14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CPU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让出一个或多个周期（内存读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写周期）的总线控制权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，由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DMAC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挪用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，进行一次数据传送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8000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传送结束后，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继续工作。重复，直到数据块传送完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8000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较好地发挥了内存和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的效率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A3278-6DB5-E191-25A6-D0B308A58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988ED723-9626-82E8-B48F-12BB76A4E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88B52C2-D567-A138-710F-F504144C51E1}"/>
              </a:ext>
            </a:extLst>
          </p:cNvPr>
          <p:cNvSpPr/>
          <p:nvPr/>
        </p:nvSpPr>
        <p:spPr>
          <a:xfrm>
            <a:off x="971600" y="3789280"/>
            <a:ext cx="6840760" cy="2160000"/>
          </a:xfrm>
          <a:prstGeom prst="roundRect">
            <a:avLst>
              <a:gd name="adj" fmla="val 362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056CACD-A3F0-E690-020A-3EF2AC4FC130}"/>
              </a:ext>
            </a:extLst>
          </p:cNvPr>
          <p:cNvSpPr txBox="1"/>
          <p:nvPr/>
        </p:nvSpPr>
        <p:spPr>
          <a:xfrm>
            <a:off x="1085276" y="4005336"/>
            <a:ext cx="1656184" cy="28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1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内存工作时间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1409E4-67B6-B46C-46BD-A5B82496528F}"/>
              </a:ext>
            </a:extLst>
          </p:cNvPr>
          <p:cNvSpPr txBox="1"/>
          <p:nvPr/>
        </p:nvSpPr>
        <p:spPr>
          <a:xfrm>
            <a:off x="1085276" y="4653392"/>
            <a:ext cx="1656184" cy="28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控制并使用内存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7FCC246-C731-02AF-4C18-337D03141031}"/>
              </a:ext>
            </a:extLst>
          </p:cNvPr>
          <p:cNvSpPr txBox="1"/>
          <p:nvPr/>
        </p:nvSpPr>
        <p:spPr>
          <a:xfrm>
            <a:off x="1085276" y="5301448"/>
            <a:ext cx="1656184" cy="28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控制并使用内存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0F42F60-7A11-1453-2496-786EE964CE39}"/>
              </a:ext>
            </a:extLst>
          </p:cNvPr>
          <p:cNvCxnSpPr/>
          <p:nvPr/>
        </p:nvCxnSpPr>
        <p:spPr>
          <a:xfrm>
            <a:off x="2813468" y="4149320"/>
            <a:ext cx="4536504" cy="0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5836C04-40A2-5075-50A9-DBC301CDAC3B}"/>
              </a:ext>
            </a:extLst>
          </p:cNvPr>
          <p:cNvCxnSpPr>
            <a:cxnSpLocks/>
          </p:cNvCxnSpPr>
          <p:nvPr/>
        </p:nvCxnSpPr>
        <p:spPr>
          <a:xfrm>
            <a:off x="2813468" y="4149520"/>
            <a:ext cx="0" cy="144000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012AD22-0CB3-E32C-7EFA-D3BD74FD5156}"/>
              </a:ext>
            </a:extLst>
          </p:cNvPr>
          <p:cNvCxnSpPr>
            <a:cxnSpLocks/>
          </p:cNvCxnSpPr>
          <p:nvPr/>
        </p:nvCxnSpPr>
        <p:spPr>
          <a:xfrm>
            <a:off x="3237181" y="4781894"/>
            <a:ext cx="0" cy="68400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EA86C47-31A9-60C5-1FC1-1708F12704C6}"/>
              </a:ext>
            </a:extLst>
          </p:cNvPr>
          <p:cNvCxnSpPr>
            <a:cxnSpLocks/>
          </p:cNvCxnSpPr>
          <p:nvPr/>
        </p:nvCxnSpPr>
        <p:spPr>
          <a:xfrm>
            <a:off x="3688607" y="4781894"/>
            <a:ext cx="0" cy="68400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0AF1482-4523-9D8F-83E2-F7FD5C82A042}"/>
              </a:ext>
            </a:extLst>
          </p:cNvPr>
          <p:cNvCxnSpPr>
            <a:cxnSpLocks/>
          </p:cNvCxnSpPr>
          <p:nvPr/>
        </p:nvCxnSpPr>
        <p:spPr>
          <a:xfrm>
            <a:off x="2813468" y="4797076"/>
            <a:ext cx="396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695A173-E357-DD45-0197-6447D2CED768}"/>
              </a:ext>
            </a:extLst>
          </p:cNvPr>
          <p:cNvCxnSpPr>
            <a:cxnSpLocks/>
          </p:cNvCxnSpPr>
          <p:nvPr/>
        </p:nvCxnSpPr>
        <p:spPr>
          <a:xfrm>
            <a:off x="3264894" y="5435132"/>
            <a:ext cx="396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940E131-C823-CA3C-79E9-8334DE8B2FEC}"/>
              </a:ext>
            </a:extLst>
          </p:cNvPr>
          <p:cNvSpPr txBox="1"/>
          <p:nvPr/>
        </p:nvSpPr>
        <p:spPr>
          <a:xfrm>
            <a:off x="7308328" y="4005304"/>
            <a:ext cx="216000" cy="252000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pPr algn="ctr"/>
            <a:r>
              <a:rPr lang="en-US" altLang="zh-CN" sz="1200" b="1" i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CN" altLang="en-US" sz="1200" b="1" i="1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E575F2-2819-FADE-A4F8-D24A1398690A}"/>
              </a:ext>
            </a:extLst>
          </p:cNvPr>
          <p:cNvCxnSpPr>
            <a:cxnSpLocks/>
          </p:cNvCxnSpPr>
          <p:nvPr/>
        </p:nvCxnSpPr>
        <p:spPr>
          <a:xfrm>
            <a:off x="3716320" y="4797076"/>
            <a:ext cx="396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445E0-3D1B-62A7-8978-67EE31DBACD6}"/>
              </a:ext>
            </a:extLst>
          </p:cNvPr>
          <p:cNvCxnSpPr>
            <a:cxnSpLocks/>
          </p:cNvCxnSpPr>
          <p:nvPr/>
        </p:nvCxnSpPr>
        <p:spPr>
          <a:xfrm>
            <a:off x="4167746" y="4797076"/>
            <a:ext cx="396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938D556-8550-1007-5F3F-FBA8EEA73181}"/>
              </a:ext>
            </a:extLst>
          </p:cNvPr>
          <p:cNvCxnSpPr>
            <a:cxnSpLocks/>
          </p:cNvCxnSpPr>
          <p:nvPr/>
        </p:nvCxnSpPr>
        <p:spPr>
          <a:xfrm>
            <a:off x="4619172" y="4797076"/>
            <a:ext cx="396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23E26FB-8C52-27C9-7354-539CD29888DF}"/>
              </a:ext>
            </a:extLst>
          </p:cNvPr>
          <p:cNvCxnSpPr>
            <a:cxnSpLocks/>
          </p:cNvCxnSpPr>
          <p:nvPr/>
        </p:nvCxnSpPr>
        <p:spPr>
          <a:xfrm>
            <a:off x="5070598" y="5435132"/>
            <a:ext cx="396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962CA28-771B-3755-A230-CD42EBF0ECEB}"/>
              </a:ext>
            </a:extLst>
          </p:cNvPr>
          <p:cNvCxnSpPr>
            <a:cxnSpLocks/>
          </p:cNvCxnSpPr>
          <p:nvPr/>
        </p:nvCxnSpPr>
        <p:spPr>
          <a:xfrm>
            <a:off x="6424877" y="5435132"/>
            <a:ext cx="396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73CBAB5-086C-C135-4B8B-591EE6F34CB8}"/>
              </a:ext>
            </a:extLst>
          </p:cNvPr>
          <p:cNvCxnSpPr>
            <a:cxnSpLocks/>
          </p:cNvCxnSpPr>
          <p:nvPr/>
        </p:nvCxnSpPr>
        <p:spPr>
          <a:xfrm>
            <a:off x="5522024" y="4797076"/>
            <a:ext cx="396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E9F6ECC-EB01-6582-6946-64A63BD84F5D}"/>
              </a:ext>
            </a:extLst>
          </p:cNvPr>
          <p:cNvCxnSpPr>
            <a:cxnSpLocks/>
          </p:cNvCxnSpPr>
          <p:nvPr/>
        </p:nvCxnSpPr>
        <p:spPr>
          <a:xfrm>
            <a:off x="5973450" y="4797076"/>
            <a:ext cx="396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E5508C0-D331-F068-0F90-21277909124B}"/>
              </a:ext>
            </a:extLst>
          </p:cNvPr>
          <p:cNvCxnSpPr>
            <a:cxnSpLocks/>
          </p:cNvCxnSpPr>
          <p:nvPr/>
        </p:nvCxnSpPr>
        <p:spPr>
          <a:xfrm>
            <a:off x="6876304" y="4797076"/>
            <a:ext cx="396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DC1FDD1-6FAE-EFE8-FF23-49711DCE5E9A}"/>
              </a:ext>
            </a:extLst>
          </p:cNvPr>
          <p:cNvCxnSpPr>
            <a:cxnSpLocks/>
          </p:cNvCxnSpPr>
          <p:nvPr/>
        </p:nvCxnSpPr>
        <p:spPr>
          <a:xfrm>
            <a:off x="5042885" y="4781894"/>
            <a:ext cx="0" cy="68400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8D9A6C7-84A9-34C1-D05A-9B4B2B5756EA}"/>
              </a:ext>
            </a:extLst>
          </p:cNvPr>
          <p:cNvCxnSpPr>
            <a:cxnSpLocks/>
          </p:cNvCxnSpPr>
          <p:nvPr/>
        </p:nvCxnSpPr>
        <p:spPr>
          <a:xfrm>
            <a:off x="5494311" y="4781894"/>
            <a:ext cx="0" cy="68400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3D8144C0-97E3-BC28-6479-D5B05F453547}"/>
              </a:ext>
            </a:extLst>
          </p:cNvPr>
          <p:cNvCxnSpPr>
            <a:cxnSpLocks/>
          </p:cNvCxnSpPr>
          <p:nvPr/>
        </p:nvCxnSpPr>
        <p:spPr>
          <a:xfrm>
            <a:off x="6397163" y="4781894"/>
            <a:ext cx="0" cy="68400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0" name="直接连接符 10239">
            <a:extLst>
              <a:ext uri="{FF2B5EF4-FFF2-40B4-BE49-F238E27FC236}">
                <a16:creationId xmlns:a16="http://schemas.microsoft.com/office/drawing/2014/main" id="{2D3D9423-A51A-4B0A-C7E0-935229F19412}"/>
              </a:ext>
            </a:extLst>
          </p:cNvPr>
          <p:cNvCxnSpPr>
            <a:cxnSpLocks/>
          </p:cNvCxnSpPr>
          <p:nvPr/>
        </p:nvCxnSpPr>
        <p:spPr>
          <a:xfrm>
            <a:off x="6848590" y="4781894"/>
            <a:ext cx="0" cy="68400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矩形 2"/>
          <p:cNvSpPr>
            <a:spLocks noGrp="1" noChangeArrowheads="1"/>
          </p:cNvSpPr>
          <p:nvPr>
            <p:ph type="title"/>
          </p:nvPr>
        </p:nvSpPr>
        <p:spPr>
          <a:xfrm>
            <a:off x="855663" y="619125"/>
            <a:ext cx="7677150" cy="1079500"/>
          </a:xfrm>
        </p:spPr>
        <p:txBody>
          <a:bodyPr/>
          <a:lstStyle/>
          <a:p>
            <a:r>
              <a:rPr lang="zh-CN" altLang="en-US" dirty="0"/>
              <a:t>一个数据块的传送过程</a:t>
            </a:r>
            <a:endParaRPr lang="en-US" altLang="zh-CN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6DDD72F-5357-E110-D700-E3028519612E}"/>
              </a:ext>
            </a:extLst>
          </p:cNvPr>
          <p:cNvGrpSpPr/>
          <p:nvPr/>
        </p:nvGrpSpPr>
        <p:grpSpPr>
          <a:xfrm>
            <a:off x="2483768" y="1700808"/>
            <a:ext cx="4392488" cy="3960440"/>
            <a:chOff x="3260678" y="2309046"/>
            <a:chExt cx="3128812" cy="3136178"/>
          </a:xfrm>
        </p:grpSpPr>
        <p:sp>
          <p:nvSpPr>
            <p:cNvPr id="22" name="文本框 4"/>
            <p:cNvSpPr txBox="1">
              <a:spLocks noChangeArrowheads="1"/>
            </p:cNvSpPr>
            <p:nvPr/>
          </p:nvSpPr>
          <p:spPr bwMode="auto">
            <a:xfrm>
              <a:off x="3260678" y="2309046"/>
              <a:ext cx="1260000" cy="2995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DMA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请求</a:t>
              </a:r>
            </a:p>
          </p:txBody>
        </p:sp>
        <p:sp>
          <p:nvSpPr>
            <p:cNvPr id="23" name="文本框 5"/>
            <p:cNvSpPr txBox="1">
              <a:spLocks noChangeArrowheads="1"/>
            </p:cNvSpPr>
            <p:nvPr/>
          </p:nvSpPr>
          <p:spPr bwMode="auto">
            <a:xfrm>
              <a:off x="3260678" y="2840428"/>
              <a:ext cx="1260000" cy="2502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DMA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响应</a:t>
              </a:r>
            </a:p>
          </p:txBody>
        </p:sp>
        <p:sp>
          <p:nvSpPr>
            <p:cNvPr id="24" name="文本框 7"/>
            <p:cNvSpPr txBox="1">
              <a:spLocks noChangeArrowheads="1"/>
            </p:cNvSpPr>
            <p:nvPr/>
          </p:nvSpPr>
          <p:spPr bwMode="auto">
            <a:xfrm>
              <a:off x="3260678" y="4029702"/>
              <a:ext cx="1260000" cy="244392"/>
            </a:xfrm>
            <a:prstGeom prst="rect">
              <a:avLst/>
            </a:prstGeom>
            <a:solidFill>
              <a:srgbClr val="FF6600"/>
            </a:solidFill>
            <a:ln w="635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传送一个字</a:t>
              </a:r>
            </a:p>
          </p:txBody>
        </p:sp>
        <p:sp>
          <p:nvSpPr>
            <p:cNvPr id="26" name="文本框 11"/>
            <p:cNvSpPr txBox="1">
              <a:spLocks noChangeArrowheads="1"/>
            </p:cNvSpPr>
            <p:nvPr/>
          </p:nvSpPr>
          <p:spPr bwMode="auto">
            <a:xfrm>
              <a:off x="3260678" y="5191138"/>
              <a:ext cx="1260000" cy="254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DMA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结束</a:t>
              </a:r>
            </a:p>
          </p:txBody>
        </p:sp>
        <p:sp>
          <p:nvSpPr>
            <p:cNvPr id="36" name="文本框 21"/>
            <p:cNvSpPr txBox="1">
              <a:spLocks noChangeArrowheads="1"/>
            </p:cNvSpPr>
            <p:nvPr/>
          </p:nvSpPr>
          <p:spPr bwMode="auto">
            <a:xfrm>
              <a:off x="4522611" y="4556309"/>
              <a:ext cx="397190" cy="26809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7" name="文本框 22"/>
            <p:cNvSpPr txBox="1">
              <a:spLocks noChangeArrowheads="1"/>
            </p:cNvSpPr>
            <p:nvPr/>
          </p:nvSpPr>
          <p:spPr bwMode="auto">
            <a:xfrm>
              <a:off x="3893539" y="4951492"/>
              <a:ext cx="397190" cy="26809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8" name="自选图形 8"/>
            <p:cNvSpPr>
              <a:spLocks noChangeArrowheads="1"/>
            </p:cNvSpPr>
            <p:nvPr/>
          </p:nvSpPr>
          <p:spPr bwMode="auto">
            <a:xfrm>
              <a:off x="3260678" y="4505918"/>
              <a:ext cx="1260000" cy="453397"/>
            </a:xfrm>
            <a:prstGeom prst="flowChartDecision">
              <a:avLst/>
            </a:prstGeom>
            <a:solidFill>
              <a:schemeClr val="accent6">
                <a:lumMod val="75000"/>
              </a:schemeClr>
            </a:solidFill>
            <a:ln w="635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36000" rIns="36000"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传送完</a:t>
              </a:r>
              <a:r>
                <a:rPr lang="en-US" altLang="zh-CN" sz="16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39" name="文本框 10"/>
            <p:cNvSpPr txBox="1">
              <a:spLocks noChangeArrowheads="1"/>
            </p:cNvSpPr>
            <p:nvPr/>
          </p:nvSpPr>
          <p:spPr bwMode="auto">
            <a:xfrm>
              <a:off x="5129490" y="3835028"/>
              <a:ext cx="1260000" cy="4718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修改地址指针</a:t>
              </a:r>
              <a:endPara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字计数器</a:t>
              </a:r>
            </a:p>
          </p:txBody>
        </p:sp>
        <p:sp>
          <p:nvSpPr>
            <p:cNvPr id="40" name="文本框 6"/>
            <p:cNvSpPr txBox="1">
              <a:spLocks noChangeArrowheads="1"/>
            </p:cNvSpPr>
            <p:nvPr/>
          </p:nvSpPr>
          <p:spPr bwMode="auto">
            <a:xfrm>
              <a:off x="3260678" y="3538560"/>
              <a:ext cx="1260000" cy="259318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发送内存地址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6315EC4-EC3B-A68B-936F-DEF20E43B831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3890678" y="2608604"/>
              <a:ext cx="0" cy="231824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  <a:lumOff val="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CB320C2-A13D-4F33-54C0-EB7E618D2598}"/>
                </a:ext>
              </a:extLst>
            </p:cNvPr>
            <p:cNvCxnSpPr>
              <a:cxnSpLocks/>
              <a:stCxn id="23" idx="2"/>
              <a:endCxn id="40" idx="0"/>
            </p:cNvCxnSpPr>
            <p:nvPr/>
          </p:nvCxnSpPr>
          <p:spPr>
            <a:xfrm>
              <a:off x="3890678" y="3090712"/>
              <a:ext cx="0" cy="447848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  <a:lumOff val="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2C5242B-CDA2-2265-BCAC-9E03FE029FE1}"/>
                </a:ext>
              </a:extLst>
            </p:cNvPr>
            <p:cNvCxnSpPr>
              <a:cxnSpLocks/>
              <a:stCxn id="40" idx="2"/>
              <a:endCxn id="24" idx="0"/>
            </p:cNvCxnSpPr>
            <p:nvPr/>
          </p:nvCxnSpPr>
          <p:spPr>
            <a:xfrm>
              <a:off x="3890678" y="3797878"/>
              <a:ext cx="0" cy="231824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  <a:lumOff val="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6C1A2E4-7E38-76ED-12E4-2C40B248CC94}"/>
                </a:ext>
              </a:extLst>
            </p:cNvPr>
            <p:cNvCxnSpPr>
              <a:cxnSpLocks/>
              <a:stCxn id="24" idx="2"/>
              <a:endCxn id="38" idx="0"/>
            </p:cNvCxnSpPr>
            <p:nvPr/>
          </p:nvCxnSpPr>
          <p:spPr>
            <a:xfrm>
              <a:off x="3890678" y="4274094"/>
              <a:ext cx="0" cy="231824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  <a:lumOff val="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F634B40-FAE2-7C36-C604-934E34AB78E5}"/>
                </a:ext>
              </a:extLst>
            </p:cNvPr>
            <p:cNvCxnSpPr>
              <a:cxnSpLocks/>
              <a:stCxn id="38" idx="2"/>
              <a:endCxn id="26" idx="0"/>
            </p:cNvCxnSpPr>
            <p:nvPr/>
          </p:nvCxnSpPr>
          <p:spPr>
            <a:xfrm>
              <a:off x="3890678" y="4959315"/>
              <a:ext cx="0" cy="23182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  <a:lumOff val="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12D21F53-76AF-DE19-2DAB-D91383FD1AA9}"/>
                </a:ext>
              </a:extLst>
            </p:cNvPr>
            <p:cNvCxnSpPr>
              <a:cxnSpLocks/>
              <a:stCxn id="38" idx="3"/>
              <a:endCxn id="39" idx="2"/>
            </p:cNvCxnSpPr>
            <p:nvPr/>
          </p:nvCxnSpPr>
          <p:spPr>
            <a:xfrm flipV="1">
              <a:off x="4520678" y="4306902"/>
              <a:ext cx="1238812" cy="425715"/>
            </a:xfrm>
            <a:prstGeom prst="bentConnector2">
              <a:avLst/>
            </a:prstGeom>
            <a:ln w="12700">
              <a:solidFill>
                <a:schemeClr val="bg1">
                  <a:lumMod val="95000"/>
                  <a:lumOff val="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2">
              <a:extLst>
                <a:ext uri="{FF2B5EF4-FFF2-40B4-BE49-F238E27FC236}">
                  <a16:creationId xmlns:a16="http://schemas.microsoft.com/office/drawing/2014/main" id="{6914228E-0F41-9A8B-0CE4-ED9940BE2608}"/>
                </a:ext>
              </a:extLst>
            </p:cNvPr>
            <p:cNvCxnSpPr>
              <a:cxnSpLocks/>
              <a:stCxn id="39" idx="0"/>
              <a:endCxn id="40" idx="0"/>
            </p:cNvCxnSpPr>
            <p:nvPr/>
          </p:nvCxnSpPr>
          <p:spPr>
            <a:xfrm rot="16200000" flipV="1">
              <a:off x="4676850" y="2752388"/>
              <a:ext cx="296468" cy="1868812"/>
            </a:xfrm>
            <a:prstGeom prst="bentConnector3">
              <a:avLst>
                <a:gd name="adj1" fmla="val 177108"/>
              </a:avLst>
            </a:prstGeom>
            <a:ln w="12700">
              <a:solidFill>
                <a:schemeClr val="bg1">
                  <a:lumMod val="95000"/>
                  <a:lumOff val="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页脚占位符 49">
            <a:extLst>
              <a:ext uri="{FF2B5EF4-FFF2-40B4-BE49-F238E27FC236}">
                <a16:creationId xmlns:a16="http://schemas.microsoft.com/office/drawing/2014/main" id="{C38EF826-D1F3-94DC-DE3A-FA06E1F28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2" name="文本框 10">
            <a:extLst>
              <a:ext uri="{FF2B5EF4-FFF2-40B4-BE49-F238E27FC236}">
                <a16:creationId xmlns:a16="http://schemas.microsoft.com/office/drawing/2014/main" id="{52A46DEF-585C-DE9A-E5C4-93863F8E4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3429000"/>
            <a:ext cx="1230821" cy="57620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挪用周期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329F4DBE-CC99-2841-47A8-8D03079160D2}"/>
              </a:ext>
            </a:extLst>
          </p:cNvPr>
          <p:cNvSpPr/>
          <p:nvPr/>
        </p:nvSpPr>
        <p:spPr bwMode="auto">
          <a:xfrm>
            <a:off x="2195736" y="3356992"/>
            <a:ext cx="144016" cy="765958"/>
          </a:xfrm>
          <a:prstGeom prst="leftBrace">
            <a:avLst>
              <a:gd name="adj1" fmla="val 50696"/>
              <a:gd name="adj2" fmla="val 50000"/>
            </a:avLst>
          </a:prstGeom>
          <a:noFill/>
          <a:ln w="12700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9F3E57-10AE-AA1C-6DED-54E2B33FE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11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③ </a:t>
            </a:r>
            <a:r>
              <a:rPr lang="zh-CN" altLang="en-US" dirty="0">
                <a:sym typeface="+mn-lt"/>
              </a:rPr>
              <a:t>透明</a:t>
            </a:r>
            <a:r>
              <a:rPr lang="en-US" altLang="zh-CN" dirty="0">
                <a:sym typeface="+mn-lt"/>
              </a:rPr>
              <a:t>DMA</a:t>
            </a:r>
            <a:r>
              <a:rPr lang="zh-CN" altLang="en-US" dirty="0">
                <a:sym typeface="+mn-lt"/>
              </a:rPr>
              <a:t>方式</a:t>
            </a:r>
            <a:r>
              <a:rPr lang="en-US" altLang="zh-CN" sz="3200" dirty="0">
                <a:sym typeface="+mn-lt"/>
              </a:rPr>
              <a:t>(</a:t>
            </a:r>
            <a:r>
              <a:rPr kumimoji="1"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kumimoji="1"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1"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交替访问</a:t>
            </a:r>
            <a:r>
              <a:rPr lang="en-US" altLang="zh-CN" sz="3200" dirty="0">
                <a:sym typeface="+mn-lt"/>
              </a:rPr>
              <a:t>)</a:t>
            </a:r>
            <a:endParaRPr lang="zh-CN" altLang="en-US" dirty="0">
              <a:sym typeface="+mn-lt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pPr marL="288000"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内存工作周期分为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两个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子周期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一个供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CPU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访存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一个供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DMAC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访存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总线分时控制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8000"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适合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DMAC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频繁访问内存的场合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8000"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硬件逻辑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复杂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8000">
              <a:spcBef>
                <a:spcPts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DMA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传送效率很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高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，没有总线申请时间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C8E1C1-3FD9-BBCD-AD88-92EFABEE1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B3F077-A880-D399-175E-C8238A0F4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AF25695-C945-F631-59DF-58490328135A}"/>
              </a:ext>
            </a:extLst>
          </p:cNvPr>
          <p:cNvSpPr/>
          <p:nvPr/>
        </p:nvSpPr>
        <p:spPr>
          <a:xfrm>
            <a:off x="971600" y="3789280"/>
            <a:ext cx="6840760" cy="2160000"/>
          </a:xfrm>
          <a:prstGeom prst="roundRect">
            <a:avLst>
              <a:gd name="adj" fmla="val 362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13BBA6B-47F9-AC2D-0512-9FF6DDA92EF2}"/>
              </a:ext>
            </a:extLst>
          </p:cNvPr>
          <p:cNvSpPr txBox="1"/>
          <p:nvPr/>
        </p:nvSpPr>
        <p:spPr>
          <a:xfrm>
            <a:off x="1085276" y="4005336"/>
            <a:ext cx="1656184" cy="28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1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内存工作时间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F4771-F08D-D44F-44EE-DE46CFAE3710}"/>
              </a:ext>
            </a:extLst>
          </p:cNvPr>
          <p:cNvSpPr txBox="1"/>
          <p:nvPr/>
        </p:nvSpPr>
        <p:spPr>
          <a:xfrm>
            <a:off x="1085276" y="4653392"/>
            <a:ext cx="1656184" cy="28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控制并使用内存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B1C1D53-ACE9-3D91-3B62-0DF05C091665}"/>
              </a:ext>
            </a:extLst>
          </p:cNvPr>
          <p:cNvSpPr txBox="1"/>
          <p:nvPr/>
        </p:nvSpPr>
        <p:spPr>
          <a:xfrm>
            <a:off x="1085276" y="5301448"/>
            <a:ext cx="1656184" cy="28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控制并使用内存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2475DB1-9A77-BDE3-50DF-65330DB4AC46}"/>
              </a:ext>
            </a:extLst>
          </p:cNvPr>
          <p:cNvCxnSpPr/>
          <p:nvPr/>
        </p:nvCxnSpPr>
        <p:spPr>
          <a:xfrm>
            <a:off x="2813468" y="4149320"/>
            <a:ext cx="4536504" cy="0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05451F3-0E47-AE8B-68BE-E3A6848509A0}"/>
              </a:ext>
            </a:extLst>
          </p:cNvPr>
          <p:cNvCxnSpPr>
            <a:cxnSpLocks/>
          </p:cNvCxnSpPr>
          <p:nvPr/>
        </p:nvCxnSpPr>
        <p:spPr>
          <a:xfrm>
            <a:off x="2813468" y="4149520"/>
            <a:ext cx="0" cy="144000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8AE8790-B3E7-09B4-A164-8FD173C6B26A}"/>
              </a:ext>
            </a:extLst>
          </p:cNvPr>
          <p:cNvCxnSpPr>
            <a:cxnSpLocks/>
          </p:cNvCxnSpPr>
          <p:nvPr/>
        </p:nvCxnSpPr>
        <p:spPr>
          <a:xfrm>
            <a:off x="3688607" y="4781894"/>
            <a:ext cx="0" cy="68400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DDAF371-0BD6-43D2-EDBA-75F2AD6A195A}"/>
              </a:ext>
            </a:extLst>
          </p:cNvPr>
          <p:cNvCxnSpPr>
            <a:cxnSpLocks/>
          </p:cNvCxnSpPr>
          <p:nvPr/>
        </p:nvCxnSpPr>
        <p:spPr>
          <a:xfrm>
            <a:off x="4591459" y="4781894"/>
            <a:ext cx="0" cy="68400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98E7F6E-A772-2002-5B0B-70E9F378641E}"/>
              </a:ext>
            </a:extLst>
          </p:cNvPr>
          <p:cNvCxnSpPr>
            <a:cxnSpLocks/>
          </p:cNvCxnSpPr>
          <p:nvPr/>
        </p:nvCxnSpPr>
        <p:spPr>
          <a:xfrm>
            <a:off x="2813468" y="4797076"/>
            <a:ext cx="396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48C0AC7-04D9-26E9-17D1-0C0C6FA3CBBD}"/>
              </a:ext>
            </a:extLst>
          </p:cNvPr>
          <p:cNvCxnSpPr>
            <a:cxnSpLocks/>
          </p:cNvCxnSpPr>
          <p:nvPr/>
        </p:nvCxnSpPr>
        <p:spPr>
          <a:xfrm>
            <a:off x="3264894" y="5435132"/>
            <a:ext cx="396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2753369-10D7-B46D-DD34-CBB42153AC21}"/>
              </a:ext>
            </a:extLst>
          </p:cNvPr>
          <p:cNvSpPr txBox="1"/>
          <p:nvPr/>
        </p:nvSpPr>
        <p:spPr>
          <a:xfrm>
            <a:off x="7308328" y="4005304"/>
            <a:ext cx="216000" cy="252000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pPr algn="ctr"/>
            <a:r>
              <a:rPr lang="en-US" altLang="zh-CN" sz="1200" b="1" i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CN" altLang="en-US" sz="1200" b="1" i="1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8ACD458-612F-6F49-030F-E259F35512CD}"/>
              </a:ext>
            </a:extLst>
          </p:cNvPr>
          <p:cNvCxnSpPr>
            <a:cxnSpLocks/>
          </p:cNvCxnSpPr>
          <p:nvPr/>
        </p:nvCxnSpPr>
        <p:spPr>
          <a:xfrm>
            <a:off x="3716320" y="4797076"/>
            <a:ext cx="396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EC131CF-7FAF-E189-0E1E-14254149B639}"/>
              </a:ext>
            </a:extLst>
          </p:cNvPr>
          <p:cNvCxnSpPr>
            <a:cxnSpLocks/>
          </p:cNvCxnSpPr>
          <p:nvPr/>
        </p:nvCxnSpPr>
        <p:spPr>
          <a:xfrm>
            <a:off x="4167746" y="5435132"/>
            <a:ext cx="396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DDE9EC6-B2A1-7593-4F3A-E70AFD5306C4}"/>
              </a:ext>
            </a:extLst>
          </p:cNvPr>
          <p:cNvCxnSpPr>
            <a:cxnSpLocks/>
          </p:cNvCxnSpPr>
          <p:nvPr/>
        </p:nvCxnSpPr>
        <p:spPr>
          <a:xfrm>
            <a:off x="4619172" y="4797076"/>
            <a:ext cx="396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2A439AE-DC9A-6F22-9090-2DD23BCE68D7}"/>
              </a:ext>
            </a:extLst>
          </p:cNvPr>
          <p:cNvCxnSpPr>
            <a:cxnSpLocks/>
          </p:cNvCxnSpPr>
          <p:nvPr/>
        </p:nvCxnSpPr>
        <p:spPr>
          <a:xfrm>
            <a:off x="5070598" y="5435132"/>
            <a:ext cx="396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1889D3F-3690-1D2C-B76A-1ADC67E7E4D8}"/>
              </a:ext>
            </a:extLst>
          </p:cNvPr>
          <p:cNvCxnSpPr>
            <a:cxnSpLocks/>
          </p:cNvCxnSpPr>
          <p:nvPr/>
        </p:nvCxnSpPr>
        <p:spPr>
          <a:xfrm>
            <a:off x="6424877" y="4797076"/>
            <a:ext cx="396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FE6671F-0539-2479-B4E5-4E36224EE53A}"/>
              </a:ext>
            </a:extLst>
          </p:cNvPr>
          <p:cNvCxnSpPr>
            <a:cxnSpLocks/>
          </p:cNvCxnSpPr>
          <p:nvPr/>
        </p:nvCxnSpPr>
        <p:spPr>
          <a:xfrm>
            <a:off x="5522024" y="4797076"/>
            <a:ext cx="396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25349A5-DB09-196F-10D7-800340F12778}"/>
              </a:ext>
            </a:extLst>
          </p:cNvPr>
          <p:cNvCxnSpPr>
            <a:cxnSpLocks/>
          </p:cNvCxnSpPr>
          <p:nvPr/>
        </p:nvCxnSpPr>
        <p:spPr>
          <a:xfrm>
            <a:off x="5973450" y="5435132"/>
            <a:ext cx="396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7A72175-F6C1-C52D-4C3D-DA5F5600813C}"/>
              </a:ext>
            </a:extLst>
          </p:cNvPr>
          <p:cNvCxnSpPr>
            <a:cxnSpLocks/>
          </p:cNvCxnSpPr>
          <p:nvPr/>
        </p:nvCxnSpPr>
        <p:spPr>
          <a:xfrm>
            <a:off x="6876304" y="5435132"/>
            <a:ext cx="396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D9668B0-CA63-E981-8B33-A3FBB66A7E72}"/>
              </a:ext>
            </a:extLst>
          </p:cNvPr>
          <p:cNvCxnSpPr>
            <a:cxnSpLocks/>
          </p:cNvCxnSpPr>
          <p:nvPr/>
        </p:nvCxnSpPr>
        <p:spPr>
          <a:xfrm>
            <a:off x="5494311" y="4781894"/>
            <a:ext cx="0" cy="68400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3FE375D-4B19-3C7F-9664-CA37C01A394F}"/>
              </a:ext>
            </a:extLst>
          </p:cNvPr>
          <p:cNvCxnSpPr>
            <a:cxnSpLocks/>
          </p:cNvCxnSpPr>
          <p:nvPr/>
        </p:nvCxnSpPr>
        <p:spPr>
          <a:xfrm>
            <a:off x="6397163" y="4781894"/>
            <a:ext cx="0" cy="68400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0E94D90-6E04-3BBF-7558-78290DCCDE49}"/>
              </a:ext>
            </a:extLst>
          </p:cNvPr>
          <p:cNvCxnSpPr>
            <a:cxnSpLocks/>
          </p:cNvCxnSpPr>
          <p:nvPr/>
        </p:nvCxnSpPr>
        <p:spPr>
          <a:xfrm>
            <a:off x="7292167" y="4781894"/>
            <a:ext cx="0" cy="68400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76E8888-BF18-2CAC-716F-CF185010B91F}"/>
              </a:ext>
            </a:extLst>
          </p:cNvPr>
          <p:cNvSpPr txBox="1"/>
          <p:nvPr/>
        </p:nvSpPr>
        <p:spPr>
          <a:xfrm>
            <a:off x="2876082" y="4869160"/>
            <a:ext cx="288000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1200" b="1" baseline="-250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E5F25C4-F1B5-0074-6585-77EBCADF599A}"/>
              </a:ext>
            </a:extLst>
          </p:cNvPr>
          <p:cNvSpPr txBox="1"/>
          <p:nvPr/>
        </p:nvSpPr>
        <p:spPr>
          <a:xfrm>
            <a:off x="3782089" y="4869160"/>
            <a:ext cx="288000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1200" b="1" baseline="-250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68BC58-4E36-8870-BE25-F78F1B8C3116}"/>
              </a:ext>
            </a:extLst>
          </p:cNvPr>
          <p:cNvSpPr txBox="1"/>
          <p:nvPr/>
        </p:nvSpPr>
        <p:spPr>
          <a:xfrm>
            <a:off x="4688096" y="4869160"/>
            <a:ext cx="288000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1200" b="1" baseline="-250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50CA4FD-247E-D4F4-C8A2-9489D7FDA770}"/>
              </a:ext>
            </a:extLst>
          </p:cNvPr>
          <p:cNvSpPr txBox="1"/>
          <p:nvPr/>
        </p:nvSpPr>
        <p:spPr>
          <a:xfrm>
            <a:off x="5594103" y="4869160"/>
            <a:ext cx="288000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1200" b="1" baseline="-250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9A22CA3-6B28-5DD2-C96A-67EB075502E0}"/>
              </a:ext>
            </a:extLst>
          </p:cNvPr>
          <p:cNvSpPr txBox="1"/>
          <p:nvPr/>
        </p:nvSpPr>
        <p:spPr>
          <a:xfrm>
            <a:off x="6500111" y="4869160"/>
            <a:ext cx="288000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1200" b="1" baseline="-250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006CBC7-F534-F876-9979-787B39ADB0C1}"/>
              </a:ext>
            </a:extLst>
          </p:cNvPr>
          <p:cNvSpPr txBox="1"/>
          <p:nvPr/>
        </p:nvSpPr>
        <p:spPr>
          <a:xfrm>
            <a:off x="3337138" y="5162595"/>
            <a:ext cx="288000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6CD0BEC-3DB8-0A16-5022-4C8E2A4825E4}"/>
              </a:ext>
            </a:extLst>
          </p:cNvPr>
          <p:cNvSpPr txBox="1"/>
          <p:nvPr/>
        </p:nvSpPr>
        <p:spPr>
          <a:xfrm>
            <a:off x="4239928" y="5162595"/>
            <a:ext cx="288000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211814B-ACB1-511D-C14C-448B1FF0CDE9}"/>
              </a:ext>
            </a:extLst>
          </p:cNvPr>
          <p:cNvSpPr txBox="1"/>
          <p:nvPr/>
        </p:nvSpPr>
        <p:spPr>
          <a:xfrm>
            <a:off x="5142718" y="5162595"/>
            <a:ext cx="288000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58F286-2BB6-9017-EC05-435693526FD0}"/>
              </a:ext>
            </a:extLst>
          </p:cNvPr>
          <p:cNvSpPr txBox="1"/>
          <p:nvPr/>
        </p:nvSpPr>
        <p:spPr>
          <a:xfrm>
            <a:off x="6045508" y="5162595"/>
            <a:ext cx="288000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FE6AD7C-D5C9-8EC1-9ABE-8EB2A92ACF02}"/>
              </a:ext>
            </a:extLst>
          </p:cNvPr>
          <p:cNvSpPr txBox="1"/>
          <p:nvPr/>
        </p:nvSpPr>
        <p:spPr>
          <a:xfrm>
            <a:off x="6948296" y="5162595"/>
            <a:ext cx="288000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2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4FC9E-817D-BA7F-9D27-39BB5D83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sym typeface="+mn-lt"/>
              </a:rPr>
              <a:t>8.4.3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sym typeface="+mn-lt"/>
              </a:rPr>
              <a:t>基本的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sym typeface="+mn-lt"/>
              </a:rPr>
              <a:t>DMAC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0E6F0EF-F6C4-E79D-6FA7-360B282E9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3A5652-2BCF-0F6A-B0C3-4E781578A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3D2ED0-FC8B-B469-6776-7302EA70F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D4936-8522-4985-AE99-9920CBA1F7F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2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1.DMAC</a:t>
            </a:r>
            <a:r>
              <a:rPr lang="zh-CN" altLang="en-US" dirty="0">
                <a:sym typeface="+mn-lt"/>
              </a:rPr>
              <a:t>的基本组成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EE0BF-E064-5F44-DFC3-606244D5F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849BE6-3964-2270-E6F0-41D76FE465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" name="Picture 4" descr="8a14">
            <a:extLst>
              <a:ext uri="{FF2B5EF4-FFF2-40B4-BE49-F238E27FC236}">
                <a16:creationId xmlns:a16="http://schemas.microsoft.com/office/drawing/2014/main" id="{D7B43E4A-65AD-757F-64EA-5891A053B9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6984776" cy="42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CE7860-724B-DACB-CDEC-52B2B0183F37}"/>
              </a:ext>
            </a:extLst>
          </p:cNvPr>
          <p:cNvSpPr/>
          <p:nvPr/>
        </p:nvSpPr>
        <p:spPr>
          <a:xfrm>
            <a:off x="6588224" y="2924944"/>
            <a:ext cx="1188000" cy="36004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100E14-C397-E499-4985-E551C6DE2239}"/>
              </a:ext>
            </a:extLst>
          </p:cNvPr>
          <p:cNvSpPr/>
          <p:nvPr/>
        </p:nvSpPr>
        <p:spPr>
          <a:xfrm>
            <a:off x="5724128" y="4402757"/>
            <a:ext cx="1188000" cy="324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8B2306-B3F0-DF27-8DBF-1258F80A9F66}"/>
              </a:ext>
            </a:extLst>
          </p:cNvPr>
          <p:cNvSpPr/>
          <p:nvPr/>
        </p:nvSpPr>
        <p:spPr>
          <a:xfrm>
            <a:off x="6660232" y="3679379"/>
            <a:ext cx="1044000" cy="324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B4793B-4121-17B5-2A55-EFF0A1D26A24}"/>
              </a:ext>
            </a:extLst>
          </p:cNvPr>
          <p:cNvSpPr/>
          <p:nvPr/>
        </p:nvSpPr>
        <p:spPr>
          <a:xfrm>
            <a:off x="5324354" y="5373216"/>
            <a:ext cx="1944000" cy="43204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B5E0EDC0-C475-6925-E371-0BFC2D92654A}"/>
              </a:ext>
            </a:extLst>
          </p:cNvPr>
          <p:cNvSpPr/>
          <p:nvPr/>
        </p:nvSpPr>
        <p:spPr>
          <a:xfrm>
            <a:off x="6177692" y="4714386"/>
            <a:ext cx="216024" cy="648072"/>
          </a:xfrm>
          <a:prstGeom prst="upArrow">
            <a:avLst>
              <a:gd name="adj1" fmla="val 50000"/>
              <a:gd name="adj2" fmla="val 72410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B758A141-F001-1A0D-E63D-CB7509D406C4}"/>
              </a:ext>
            </a:extLst>
          </p:cNvPr>
          <p:cNvSpPr/>
          <p:nvPr/>
        </p:nvSpPr>
        <p:spPr>
          <a:xfrm>
            <a:off x="6172313" y="2221001"/>
            <a:ext cx="216024" cy="2160000"/>
          </a:xfrm>
          <a:prstGeom prst="upArrow">
            <a:avLst>
              <a:gd name="adj1" fmla="val 50000"/>
              <a:gd name="adj2" fmla="val 84860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FCB286D6-360B-3FE8-A5A6-37C823C3FE59}"/>
              </a:ext>
            </a:extLst>
          </p:cNvPr>
          <p:cNvSpPr/>
          <p:nvPr/>
        </p:nvSpPr>
        <p:spPr>
          <a:xfrm>
            <a:off x="7081522" y="2221001"/>
            <a:ext cx="230500" cy="720000"/>
          </a:xfrm>
          <a:prstGeom prst="upArrow">
            <a:avLst>
              <a:gd name="adj1" fmla="val 50000"/>
              <a:gd name="adj2" fmla="val 7800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11FA60A5-A8FE-BF9D-3B69-D29C9493078F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4581128"/>
            <a:ext cx="216000" cy="792000"/>
          </a:xfrm>
          <a:prstGeom prst="bentConnector3">
            <a:avLst>
              <a:gd name="adj1" fmla="val -2265"/>
            </a:avLst>
          </a:prstGeom>
          <a:ln w="38100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9C853EB-53DD-E896-EACE-1F1CF45916D4}"/>
              </a:ext>
            </a:extLst>
          </p:cNvPr>
          <p:cNvCxnSpPr>
            <a:cxnSpLocks/>
          </p:cNvCxnSpPr>
          <p:nvPr/>
        </p:nvCxnSpPr>
        <p:spPr>
          <a:xfrm flipV="1">
            <a:off x="5169580" y="3965330"/>
            <a:ext cx="0" cy="36004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1">
            <a:extLst>
              <a:ext uri="{FF2B5EF4-FFF2-40B4-BE49-F238E27FC236}">
                <a16:creationId xmlns:a16="http://schemas.microsoft.com/office/drawing/2014/main" id="{081814F9-B23C-CEFC-E43B-8BE77A5BD7BE}"/>
              </a:ext>
            </a:extLst>
          </p:cNvPr>
          <p:cNvCxnSpPr>
            <a:cxnSpLocks/>
          </p:cNvCxnSpPr>
          <p:nvPr/>
        </p:nvCxnSpPr>
        <p:spPr>
          <a:xfrm flipH="1">
            <a:off x="3563888" y="3717032"/>
            <a:ext cx="72008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1">
            <a:extLst>
              <a:ext uri="{FF2B5EF4-FFF2-40B4-BE49-F238E27FC236}">
                <a16:creationId xmlns:a16="http://schemas.microsoft.com/office/drawing/2014/main" id="{FF15729E-E82B-8BCD-5B38-B79A2D58C198}"/>
              </a:ext>
            </a:extLst>
          </p:cNvPr>
          <p:cNvCxnSpPr>
            <a:cxnSpLocks/>
          </p:cNvCxnSpPr>
          <p:nvPr/>
        </p:nvCxnSpPr>
        <p:spPr>
          <a:xfrm>
            <a:off x="3574646" y="3906161"/>
            <a:ext cx="72008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7CEAA04-42E7-DFF2-80D4-A08FC07496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10137" y="4186756"/>
            <a:ext cx="576000" cy="18000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268F851-C6CF-B526-2F3B-DEDC4A298E1F}"/>
              </a:ext>
            </a:extLst>
          </p:cNvPr>
          <p:cNvSpPr/>
          <p:nvPr/>
        </p:nvSpPr>
        <p:spPr>
          <a:xfrm>
            <a:off x="1922781" y="2044735"/>
            <a:ext cx="5292000" cy="1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F9093CD7-2BBB-A955-EF31-8F71CB0F18D6}"/>
              </a:ext>
            </a:extLst>
          </p:cNvPr>
          <p:cNvSpPr/>
          <p:nvPr/>
        </p:nvSpPr>
        <p:spPr>
          <a:xfrm>
            <a:off x="1830317" y="2044711"/>
            <a:ext cx="288032" cy="7200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EBCA60-8EB6-83CA-C23E-24CFE1DF922F}"/>
              </a:ext>
            </a:extLst>
          </p:cNvPr>
          <p:cNvSpPr/>
          <p:nvPr/>
        </p:nvSpPr>
        <p:spPr>
          <a:xfrm>
            <a:off x="1931301" y="2050090"/>
            <a:ext cx="4356000" cy="180000"/>
          </a:xfrm>
          <a:prstGeom prst="rect">
            <a:avLst/>
          </a:prstGeom>
          <a:solidFill>
            <a:srgbClr val="D3594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C69F1945-8128-9699-CB95-0534DBD3E9C5}"/>
              </a:ext>
            </a:extLst>
          </p:cNvPr>
          <p:cNvSpPr/>
          <p:nvPr/>
        </p:nvSpPr>
        <p:spPr>
          <a:xfrm>
            <a:off x="1830317" y="2044711"/>
            <a:ext cx="288032" cy="720000"/>
          </a:xfrm>
          <a:prstGeom prst="downArrow">
            <a:avLst/>
          </a:prstGeom>
          <a:solidFill>
            <a:srgbClr val="D3594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肘形 21">
            <a:extLst>
              <a:ext uri="{FF2B5EF4-FFF2-40B4-BE49-F238E27FC236}">
                <a16:creationId xmlns:a16="http://schemas.microsoft.com/office/drawing/2014/main" id="{ECA3C2FB-4D8C-35C1-58EE-6F37551296DC}"/>
              </a:ext>
            </a:extLst>
          </p:cNvPr>
          <p:cNvCxnSpPr>
            <a:cxnSpLocks/>
          </p:cNvCxnSpPr>
          <p:nvPr/>
        </p:nvCxnSpPr>
        <p:spPr>
          <a:xfrm flipV="1">
            <a:off x="5508104" y="3445137"/>
            <a:ext cx="0" cy="1980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ACD2EDE4-C5E6-AD2F-CA7A-B9B377E690F2}"/>
              </a:ext>
            </a:extLst>
          </p:cNvPr>
          <p:cNvCxnSpPr>
            <a:cxnSpLocks/>
            <a:endCxn id="3" idx="3"/>
          </p:cNvCxnSpPr>
          <p:nvPr/>
        </p:nvCxnSpPr>
        <p:spPr>
          <a:xfrm rot="16200000" flipV="1">
            <a:off x="7668278" y="3212910"/>
            <a:ext cx="396044" cy="18015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ECD96E3D-9D50-6E59-E2B1-2355C5A1FB67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7616047" y="3501048"/>
            <a:ext cx="428516" cy="25214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21">
            <a:extLst>
              <a:ext uri="{FF2B5EF4-FFF2-40B4-BE49-F238E27FC236}">
                <a16:creationId xmlns:a16="http://schemas.microsoft.com/office/drawing/2014/main" id="{46D09ABD-328A-0E41-7047-F25D545A28B6}"/>
              </a:ext>
            </a:extLst>
          </p:cNvPr>
          <p:cNvCxnSpPr>
            <a:cxnSpLocks/>
          </p:cNvCxnSpPr>
          <p:nvPr/>
        </p:nvCxnSpPr>
        <p:spPr>
          <a:xfrm>
            <a:off x="5497346" y="3463355"/>
            <a:ext cx="2448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21">
            <a:extLst>
              <a:ext uri="{FF2B5EF4-FFF2-40B4-BE49-F238E27FC236}">
                <a16:creationId xmlns:a16="http://schemas.microsoft.com/office/drawing/2014/main" id="{5754C05E-7F7A-70AC-7BCD-8AC79A0C9D08}"/>
              </a:ext>
            </a:extLst>
          </p:cNvPr>
          <p:cNvCxnSpPr>
            <a:cxnSpLocks/>
          </p:cNvCxnSpPr>
          <p:nvPr/>
        </p:nvCxnSpPr>
        <p:spPr>
          <a:xfrm>
            <a:off x="5868144" y="3562258"/>
            <a:ext cx="828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21">
            <a:extLst>
              <a:ext uri="{FF2B5EF4-FFF2-40B4-BE49-F238E27FC236}">
                <a16:creationId xmlns:a16="http://schemas.microsoft.com/office/drawing/2014/main" id="{7133A598-EC7E-D5BF-6B72-1A3B7E6E6337}"/>
              </a:ext>
            </a:extLst>
          </p:cNvPr>
          <p:cNvCxnSpPr>
            <a:cxnSpLocks/>
          </p:cNvCxnSpPr>
          <p:nvPr/>
        </p:nvCxnSpPr>
        <p:spPr>
          <a:xfrm flipV="1">
            <a:off x="6694587" y="3546121"/>
            <a:ext cx="0" cy="1440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21">
            <a:extLst>
              <a:ext uri="{FF2B5EF4-FFF2-40B4-BE49-F238E27FC236}">
                <a16:creationId xmlns:a16="http://schemas.microsoft.com/office/drawing/2014/main" id="{50C8F7C3-8128-6988-E567-5024A6031783}"/>
              </a:ext>
            </a:extLst>
          </p:cNvPr>
          <p:cNvCxnSpPr>
            <a:cxnSpLocks/>
          </p:cNvCxnSpPr>
          <p:nvPr/>
        </p:nvCxnSpPr>
        <p:spPr>
          <a:xfrm flipV="1">
            <a:off x="5868144" y="3090476"/>
            <a:ext cx="0" cy="4860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2" name="连接符: 肘形 21">
            <a:extLst>
              <a:ext uri="{FF2B5EF4-FFF2-40B4-BE49-F238E27FC236}">
                <a16:creationId xmlns:a16="http://schemas.microsoft.com/office/drawing/2014/main" id="{2EA271CC-57BC-BEEB-BDCA-AD93FBD68B7C}"/>
              </a:ext>
            </a:extLst>
          </p:cNvPr>
          <p:cNvCxnSpPr>
            <a:cxnSpLocks/>
          </p:cNvCxnSpPr>
          <p:nvPr/>
        </p:nvCxnSpPr>
        <p:spPr>
          <a:xfrm flipH="1">
            <a:off x="5347951" y="3101234"/>
            <a:ext cx="54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3" name="连接符: 肘形 21">
            <a:extLst>
              <a:ext uri="{FF2B5EF4-FFF2-40B4-BE49-F238E27FC236}">
                <a16:creationId xmlns:a16="http://schemas.microsoft.com/office/drawing/2014/main" id="{09F155D6-AED3-EE65-331B-234669BD241D}"/>
              </a:ext>
            </a:extLst>
          </p:cNvPr>
          <p:cNvCxnSpPr>
            <a:cxnSpLocks/>
          </p:cNvCxnSpPr>
          <p:nvPr/>
        </p:nvCxnSpPr>
        <p:spPr>
          <a:xfrm flipV="1">
            <a:off x="4809540" y="2204864"/>
            <a:ext cx="0" cy="7200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6" name="文本框 13315">
            <a:extLst>
              <a:ext uri="{FF2B5EF4-FFF2-40B4-BE49-F238E27FC236}">
                <a16:creationId xmlns:a16="http://schemas.microsoft.com/office/drawing/2014/main" id="{87A29F4F-7819-7523-FEAF-BA7ADF08FEC3}"/>
              </a:ext>
            </a:extLst>
          </p:cNvPr>
          <p:cNvSpPr txBox="1"/>
          <p:nvPr/>
        </p:nvSpPr>
        <p:spPr>
          <a:xfrm>
            <a:off x="4860032" y="2524254"/>
            <a:ext cx="9233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数据传输结束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133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2.DMAC</a:t>
            </a:r>
            <a:r>
              <a:rPr lang="zh-CN" altLang="en-US" dirty="0">
                <a:sym typeface="+mn-lt"/>
              </a:rPr>
              <a:t>数据传输过程</a:t>
            </a: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60CA03A-7510-2E7A-4072-1AD3B5C78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61202DBA-5AFB-5FD7-388C-F0BE5830D9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22675"/>
              </p:ext>
            </p:extLst>
          </p:nvPr>
        </p:nvGraphicFramePr>
        <p:xfrm>
          <a:off x="852701" y="2477120"/>
          <a:ext cx="18720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9E36A0C3-E022-FDDD-0308-5B2919F916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AAEC7A88-D5A6-3D3C-007C-938CF63B7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041" y="4259045"/>
            <a:ext cx="1619999" cy="5400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6350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请求</a:t>
            </a: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7EDBF9BF-A413-DFA3-E923-B3B7EF1D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3" y="2155825"/>
            <a:ext cx="1619999" cy="287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响应</a:t>
            </a: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35255C11-C43B-7677-F6CB-CEF0BDA97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3" y="3657668"/>
            <a:ext cx="1619999" cy="287999"/>
          </a:xfrm>
          <a:prstGeom prst="rect">
            <a:avLst/>
          </a:prstGeom>
          <a:solidFill>
            <a:srgbClr val="FF6600"/>
          </a:solidFill>
          <a:ln w="6350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传送一个字</a:t>
            </a:r>
          </a:p>
        </p:txBody>
      </p:sp>
      <p:sp>
        <p:nvSpPr>
          <p:cNvPr id="8" name="文本框 11">
            <a:extLst>
              <a:ext uri="{FF2B5EF4-FFF2-40B4-BE49-F238E27FC236}">
                <a16:creationId xmlns:a16="http://schemas.microsoft.com/office/drawing/2014/main" id="{D1000D9B-4F25-9844-CBA7-3C2A6FB0F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3" y="5124357"/>
            <a:ext cx="1619999" cy="287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结束</a:t>
            </a:r>
          </a:p>
        </p:txBody>
      </p:sp>
      <p:sp>
        <p:nvSpPr>
          <p:cNvPr id="11" name="文本框 21">
            <a:extLst>
              <a:ext uri="{FF2B5EF4-FFF2-40B4-BE49-F238E27FC236}">
                <a16:creationId xmlns:a16="http://schemas.microsoft.com/office/drawing/2014/main" id="{97D5A9A6-C39A-DF9F-25B3-EBDB7021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680" y="4226465"/>
            <a:ext cx="324000" cy="21544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2" name="文本框 22">
            <a:extLst>
              <a:ext uri="{FF2B5EF4-FFF2-40B4-BE49-F238E27FC236}">
                <a16:creationId xmlns:a16="http://schemas.microsoft.com/office/drawing/2014/main" id="{6974B65F-B92B-ADB4-4058-5466A6FAB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537" y="4821726"/>
            <a:ext cx="324000" cy="21544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3" name="自选图形 8">
            <a:extLst>
              <a:ext uri="{FF2B5EF4-FFF2-40B4-BE49-F238E27FC236}">
                <a16:creationId xmlns:a16="http://schemas.microsoft.com/office/drawing/2014/main" id="{17905D67-F997-C538-3123-2B92ACC7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3" y="4259045"/>
            <a:ext cx="1619999" cy="540000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 w="6350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rIns="3600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传送完</a:t>
            </a:r>
            <a:r>
              <a:rPr lang="en-US" altLang="zh-CN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934DA647-DC79-5AE0-DB20-DDFC29BF1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272" y="3411829"/>
            <a:ext cx="1260000" cy="50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修改地址指针</a:t>
            </a:r>
            <a:endParaRPr lang="en-US" alt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字计数器</a:t>
            </a:r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id="{B6DA30A0-8230-1F4D-AEBD-BA2545E93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3037442"/>
            <a:ext cx="1619999" cy="287999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发送内存地址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A20E202-730F-F88C-F1B3-91051288A62B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V="1">
            <a:off x="4932040" y="2155825"/>
            <a:ext cx="1098033" cy="2373220"/>
          </a:xfrm>
          <a:prstGeom prst="bentConnector4">
            <a:avLst>
              <a:gd name="adj1" fmla="val 13116"/>
              <a:gd name="adj2" fmla="val 109632"/>
            </a:avLst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B95A4E2-0915-48EC-8563-84B109382BA7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6030072" y="2443824"/>
            <a:ext cx="1" cy="593618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BF579F5-AA55-E4C1-8FDA-A3C763C5F982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>
            <a:off x="6030072" y="3325441"/>
            <a:ext cx="1" cy="332227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AB72761-135C-DD37-C68E-8B69A7BFBD99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030073" y="3945667"/>
            <a:ext cx="0" cy="313378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9599F0-9406-F3E2-522A-D9F5F9D056A3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6030073" y="4799045"/>
            <a:ext cx="0" cy="325312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6C6E92-B39C-1247-5260-C572A57D8335}"/>
              </a:ext>
            </a:extLst>
          </p:cNvPr>
          <p:cNvCxnSpPr>
            <a:cxnSpLocks/>
            <a:stCxn id="13" idx="3"/>
            <a:endCxn id="15" idx="2"/>
          </p:cNvCxnSpPr>
          <p:nvPr/>
        </p:nvCxnSpPr>
        <p:spPr>
          <a:xfrm flipV="1">
            <a:off x="6840072" y="3915829"/>
            <a:ext cx="810200" cy="613216"/>
          </a:xfrm>
          <a:prstGeom prst="bentConnector2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2">
            <a:extLst>
              <a:ext uri="{FF2B5EF4-FFF2-40B4-BE49-F238E27FC236}">
                <a16:creationId xmlns:a16="http://schemas.microsoft.com/office/drawing/2014/main" id="{C9C11ACF-099F-3E7A-307D-42E9AEBBC99C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16200000" flipV="1">
            <a:off x="6652979" y="2414536"/>
            <a:ext cx="374387" cy="1620200"/>
          </a:xfrm>
          <a:prstGeom prst="bentConnector3">
            <a:avLst>
              <a:gd name="adj1" fmla="val 161060"/>
            </a:avLst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0EAE0FC-859C-648F-3E2F-B86C7C60E89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122041" y="2674038"/>
            <a:ext cx="0" cy="36004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0">
            <a:extLst>
              <a:ext uri="{FF2B5EF4-FFF2-40B4-BE49-F238E27FC236}">
                <a16:creationId xmlns:a16="http://schemas.microsoft.com/office/drawing/2014/main" id="{74241B6F-3117-C408-9B0C-4460D668C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92" y="2800325"/>
            <a:ext cx="216024" cy="108012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指令周期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5">
            <a:extLst>
              <a:ext uri="{FF2B5EF4-FFF2-40B4-BE49-F238E27FC236}">
                <a16:creationId xmlns:a16="http://schemas.microsoft.com/office/drawing/2014/main" id="{15D8FA58-4D52-D82B-FBAA-A04254C3D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041" y="3034078"/>
            <a:ext cx="1619999" cy="287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取指令</a:t>
            </a:r>
          </a:p>
        </p:txBody>
      </p:sp>
      <p:sp>
        <p:nvSpPr>
          <p:cNvPr id="31" name="文本框 5">
            <a:extLst>
              <a:ext uri="{FF2B5EF4-FFF2-40B4-BE49-F238E27FC236}">
                <a16:creationId xmlns:a16="http://schemas.microsoft.com/office/drawing/2014/main" id="{E3C25D17-6E7B-579E-EA4E-8FEB50DCE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041" y="3650599"/>
            <a:ext cx="1619999" cy="287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执行指令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683D22-21F9-7ABF-E296-79F184CB52BD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4122041" y="3322077"/>
            <a:ext cx="0" cy="328522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DF89518-EED6-EEF4-C0A2-23AE05AD5895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4122041" y="3938598"/>
            <a:ext cx="0" cy="320447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4B1C8DE-9BE4-A373-B73D-6BCF9F4F4AD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118004" y="2607596"/>
            <a:ext cx="0" cy="192729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85FA3F4-37CD-8D8E-889B-6AF5D94D1B5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118004" y="3880445"/>
            <a:ext cx="0" cy="196627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ADB28CD-3B30-86CF-E32B-31C983CFBE20}"/>
              </a:ext>
            </a:extLst>
          </p:cNvPr>
          <p:cNvCxnSpPr/>
          <p:nvPr/>
        </p:nvCxnSpPr>
        <p:spPr>
          <a:xfrm>
            <a:off x="3015534" y="2603698"/>
            <a:ext cx="216024" cy="0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314C845-1CA1-47B7-6A98-93D9187C58B8}"/>
              </a:ext>
            </a:extLst>
          </p:cNvPr>
          <p:cNvCxnSpPr/>
          <p:nvPr/>
        </p:nvCxnSpPr>
        <p:spPr>
          <a:xfrm>
            <a:off x="3015534" y="4077072"/>
            <a:ext cx="216024" cy="0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4A5B8CA-3C1C-2A67-71D7-FB9D6E79406F}"/>
              </a:ext>
            </a:extLst>
          </p:cNvPr>
          <p:cNvGrpSpPr/>
          <p:nvPr/>
        </p:nvGrpSpPr>
        <p:grpSpPr>
          <a:xfrm>
            <a:off x="3973768" y="4941130"/>
            <a:ext cx="265864" cy="144046"/>
            <a:chOff x="3962722" y="5373178"/>
            <a:chExt cx="265864" cy="14404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9B14575-71A8-C317-7AD2-719CD2A18157}"/>
                </a:ext>
              </a:extLst>
            </p:cNvPr>
            <p:cNvCxnSpPr>
              <a:cxnSpLocks/>
            </p:cNvCxnSpPr>
            <p:nvPr/>
          </p:nvCxnSpPr>
          <p:spPr>
            <a:xfrm>
              <a:off x="3990394" y="5445224"/>
              <a:ext cx="216024" cy="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4E09052-65B0-4E83-EA0A-F926EAA16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722" y="5445224"/>
              <a:ext cx="36000" cy="7200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A8CA404-5DD3-646B-CC3D-38844A0F8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2586" y="5373178"/>
              <a:ext cx="36000" cy="7200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1E44935-C511-9A25-C3E0-C8AB0864021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2041" y="4799045"/>
            <a:ext cx="0" cy="214131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文本框 10">
            <a:extLst>
              <a:ext uri="{FF2B5EF4-FFF2-40B4-BE49-F238E27FC236}">
                <a16:creationId xmlns:a16="http://schemas.microsoft.com/office/drawing/2014/main" id="{B54D85E3-D6FA-66C9-EDE9-26EB5B146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3042" y="3229598"/>
            <a:ext cx="216024" cy="108012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指令周期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051" name="直接箭头连接符 2050">
            <a:extLst>
              <a:ext uri="{FF2B5EF4-FFF2-40B4-BE49-F238E27FC236}">
                <a16:creationId xmlns:a16="http://schemas.microsoft.com/office/drawing/2014/main" id="{442EB827-44D9-C8EE-C089-757C635F919A}"/>
              </a:ext>
            </a:extLst>
          </p:cNvPr>
          <p:cNvCxnSpPr>
            <a:cxnSpLocks/>
            <a:stCxn id="2049" idx="0"/>
          </p:cNvCxnSpPr>
          <p:nvPr/>
        </p:nvCxnSpPr>
        <p:spPr>
          <a:xfrm flipV="1">
            <a:off x="8441054" y="1844824"/>
            <a:ext cx="0" cy="1384774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直接箭头连接符 2051">
            <a:extLst>
              <a:ext uri="{FF2B5EF4-FFF2-40B4-BE49-F238E27FC236}">
                <a16:creationId xmlns:a16="http://schemas.microsoft.com/office/drawing/2014/main" id="{7DFD1A81-FED6-2AA9-0311-08D4101D6B41}"/>
              </a:ext>
            </a:extLst>
          </p:cNvPr>
          <p:cNvCxnSpPr>
            <a:cxnSpLocks/>
            <a:stCxn id="2049" idx="2"/>
          </p:cNvCxnSpPr>
          <p:nvPr/>
        </p:nvCxnSpPr>
        <p:spPr>
          <a:xfrm>
            <a:off x="8441054" y="4309718"/>
            <a:ext cx="0" cy="1386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直接连接符 2052">
            <a:extLst>
              <a:ext uri="{FF2B5EF4-FFF2-40B4-BE49-F238E27FC236}">
                <a16:creationId xmlns:a16="http://schemas.microsoft.com/office/drawing/2014/main" id="{18E86A6D-BFD9-7ADA-D7F0-6A749BEDAE09}"/>
              </a:ext>
            </a:extLst>
          </p:cNvPr>
          <p:cNvCxnSpPr>
            <a:cxnSpLocks/>
          </p:cNvCxnSpPr>
          <p:nvPr/>
        </p:nvCxnSpPr>
        <p:spPr>
          <a:xfrm>
            <a:off x="8333042" y="1844824"/>
            <a:ext cx="216024" cy="0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直接连接符 2053">
            <a:extLst>
              <a:ext uri="{FF2B5EF4-FFF2-40B4-BE49-F238E27FC236}">
                <a16:creationId xmlns:a16="http://schemas.microsoft.com/office/drawing/2014/main" id="{F79AD887-2187-F808-02A9-1EA3820D72C0}"/>
              </a:ext>
            </a:extLst>
          </p:cNvPr>
          <p:cNvCxnSpPr>
            <a:cxnSpLocks/>
          </p:cNvCxnSpPr>
          <p:nvPr/>
        </p:nvCxnSpPr>
        <p:spPr>
          <a:xfrm>
            <a:off x="8333042" y="5694492"/>
            <a:ext cx="216024" cy="0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5" name="组合 2054">
            <a:extLst>
              <a:ext uri="{FF2B5EF4-FFF2-40B4-BE49-F238E27FC236}">
                <a16:creationId xmlns:a16="http://schemas.microsoft.com/office/drawing/2014/main" id="{6F496C17-28CB-08C2-D1A3-7D0F54E7DF3A}"/>
              </a:ext>
            </a:extLst>
          </p:cNvPr>
          <p:cNvGrpSpPr/>
          <p:nvPr/>
        </p:nvGrpSpPr>
        <p:grpSpPr>
          <a:xfrm>
            <a:off x="5895854" y="5550446"/>
            <a:ext cx="265864" cy="144046"/>
            <a:chOff x="3962722" y="5373178"/>
            <a:chExt cx="265864" cy="144046"/>
          </a:xfrm>
        </p:grpSpPr>
        <p:cxnSp>
          <p:nvCxnSpPr>
            <p:cNvPr id="2056" name="直接连接符 2055">
              <a:extLst>
                <a:ext uri="{FF2B5EF4-FFF2-40B4-BE49-F238E27FC236}">
                  <a16:creationId xmlns:a16="http://schemas.microsoft.com/office/drawing/2014/main" id="{65BC2D60-E57B-48DD-FFA6-3CD8B38FD8EA}"/>
                </a:ext>
              </a:extLst>
            </p:cNvPr>
            <p:cNvCxnSpPr>
              <a:cxnSpLocks/>
            </p:cNvCxnSpPr>
            <p:nvPr/>
          </p:nvCxnSpPr>
          <p:spPr>
            <a:xfrm>
              <a:off x="3990394" y="5445224"/>
              <a:ext cx="216024" cy="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直接连接符 2056">
              <a:extLst>
                <a:ext uri="{FF2B5EF4-FFF2-40B4-BE49-F238E27FC236}">
                  <a16:creationId xmlns:a16="http://schemas.microsoft.com/office/drawing/2014/main" id="{1B206EF3-6EAE-3E96-4F55-315D13864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722" y="5445224"/>
              <a:ext cx="36000" cy="7200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8" name="直接连接符 2057">
              <a:extLst>
                <a:ext uri="{FF2B5EF4-FFF2-40B4-BE49-F238E27FC236}">
                  <a16:creationId xmlns:a16="http://schemas.microsoft.com/office/drawing/2014/main" id="{C35C6C23-C105-CEA8-E7D4-5335132D55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2586" y="5373178"/>
              <a:ext cx="36000" cy="7200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9" name="直接箭头连接符 2058">
            <a:extLst>
              <a:ext uri="{FF2B5EF4-FFF2-40B4-BE49-F238E27FC236}">
                <a16:creationId xmlns:a16="http://schemas.microsoft.com/office/drawing/2014/main" id="{2BDFDE88-46B0-47EB-E6DF-FD82A8A658A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30073" y="5412356"/>
            <a:ext cx="0" cy="216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6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endParaRPr lang="zh-CN" altLang="en-US" dirty="0">
              <a:sym typeface="+mn-lt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27C5F1B1-4804-9B45-18B1-61C59A08A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083021"/>
              </p:ext>
            </p:extLst>
          </p:nvPr>
        </p:nvGraphicFramePr>
        <p:xfrm>
          <a:off x="855663" y="1916113"/>
          <a:ext cx="7677150" cy="3241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ACEFF3-81F4-4EB7-BCF7-0C95A0CC1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9031974-3792-D466-421A-8CC5434C2D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标注: 线形 1">
            <a:extLst>
              <a:ext uri="{FF2B5EF4-FFF2-40B4-BE49-F238E27FC236}">
                <a16:creationId xmlns:a16="http://schemas.microsoft.com/office/drawing/2014/main" id="{547EAF60-6E92-B071-97BD-E34E26A99BAE}"/>
              </a:ext>
            </a:extLst>
          </p:cNvPr>
          <p:cNvSpPr/>
          <p:nvPr/>
        </p:nvSpPr>
        <p:spPr>
          <a:xfrm>
            <a:off x="4716016" y="1412776"/>
            <a:ext cx="3960440" cy="432048"/>
          </a:xfrm>
          <a:prstGeom prst="borderCallout1">
            <a:avLst>
              <a:gd name="adj1" fmla="val 108387"/>
              <a:gd name="adj2" fmla="val 203"/>
              <a:gd name="adj3" fmla="val 642853"/>
              <a:gd name="adj4" fmla="val -22722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字个数通常以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负数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补码方式描述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0FF9E76F-0298-3869-F68E-604F1427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CC55633-1137-8AAB-853C-6634068AF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168461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3437740-3C9B-A4A1-54C2-04723F0BB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42D49-2C6A-E0F2-5DA4-5C6AA3AF4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9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8.4 DMA</a:t>
            </a:r>
            <a:r>
              <a:rPr lang="zh-CN" altLang="en-US" dirty="0">
                <a:sym typeface="+mn-lt"/>
              </a:rPr>
              <a:t>方式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8.4.1 DMA</a:t>
            </a:r>
            <a:r>
              <a:rPr lang="zh-CN" altLang="en-US" dirty="0">
                <a:sym typeface="+mn-lt"/>
              </a:rPr>
              <a:t>的基本概念   </a:t>
            </a:r>
          </a:p>
          <a:p>
            <a:r>
              <a:rPr lang="en-US" altLang="zh-CN" dirty="0">
                <a:solidFill>
                  <a:srgbClr val="FF0000"/>
                </a:solidFill>
                <a:sym typeface="+mn-lt"/>
              </a:rPr>
              <a:t>8.4.2</a:t>
            </a:r>
            <a:r>
              <a:rPr lang="en-US" altLang="zh-CN" b="1" dirty="0">
                <a:solidFill>
                  <a:srgbClr val="FF0000"/>
                </a:solidFill>
                <a:sym typeface="+mn-lt"/>
              </a:rPr>
              <a:t> DMA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传送方式</a:t>
            </a:r>
          </a:p>
          <a:p>
            <a:r>
              <a:rPr lang="en-US" altLang="zh-CN" dirty="0">
                <a:solidFill>
                  <a:srgbClr val="FF0000"/>
                </a:solidFill>
                <a:sym typeface="+mn-lt"/>
              </a:rPr>
              <a:t>8.4.3</a:t>
            </a:r>
            <a:r>
              <a:rPr lang="en-US" altLang="zh-CN" b="1" dirty="0">
                <a:solidFill>
                  <a:srgbClr val="FF0000"/>
                </a:solidFill>
                <a:sym typeface="+mn-lt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基本的</a:t>
            </a:r>
            <a:r>
              <a:rPr lang="en-US" altLang="zh-CN" b="1" dirty="0">
                <a:solidFill>
                  <a:srgbClr val="FF0000"/>
                </a:solidFill>
                <a:sym typeface="+mn-lt"/>
              </a:rPr>
              <a:t>DMAC</a:t>
            </a:r>
          </a:p>
          <a:p>
            <a:r>
              <a:rPr lang="en-US" altLang="zh-CN" dirty="0">
                <a:sym typeface="+mn-lt"/>
              </a:rPr>
              <a:t>8.4.4 </a:t>
            </a:r>
            <a:r>
              <a:rPr lang="zh-CN" altLang="en-US" dirty="0">
                <a:sym typeface="+mn-lt"/>
              </a:rPr>
              <a:t>选择型和多路型</a:t>
            </a:r>
            <a:r>
              <a:rPr lang="en-US" altLang="zh-CN" dirty="0">
                <a:sym typeface="+mn-lt"/>
              </a:rPr>
              <a:t>DMAC</a:t>
            </a:r>
            <a:endParaRPr lang="zh-CN" altLang="en-US" dirty="0">
              <a:sym typeface="+mn-lt"/>
              <a:hlinkClick r:id="rId2" action="ppaction://hlinksldjump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DD7F6-2B7D-FF57-8BC5-197345F2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sym typeface="+mn-lt"/>
              </a:rPr>
              <a:t>8.4.4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sym typeface="+mn-lt"/>
              </a:rPr>
              <a:t>选择型和多路型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sym typeface="+mn-lt"/>
              </a:rPr>
              <a:t>DMAC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D90F854-E541-820A-2119-31FB2A610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23D94-468E-D059-9519-EF3A9B580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3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1.</a:t>
            </a:r>
            <a:r>
              <a:rPr lang="zh-CN" altLang="en-US" dirty="0">
                <a:solidFill>
                  <a:schemeClr val="bg1"/>
                </a:solidFill>
                <a:sym typeface="+mn-lt"/>
              </a:rPr>
              <a:t>选择型</a:t>
            </a:r>
            <a:r>
              <a:rPr lang="en-US" altLang="zh-CN" dirty="0">
                <a:solidFill>
                  <a:schemeClr val="bg1"/>
                </a:solidFill>
                <a:sym typeface="+mn-lt"/>
              </a:rPr>
              <a:t>(selector DMAC)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物理上可以连接多个设备：物理多个</a:t>
            </a:r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同时只能为一个设备服务：逻辑一个</a:t>
            </a:r>
          </a:p>
          <a:p>
            <a:endParaRPr lang="zh-CN" altLang="en-US" dirty="0">
              <a:sym typeface="+mn-lt"/>
            </a:endParaRPr>
          </a:p>
          <a:p>
            <a:endParaRPr lang="zh-CN" altLang="en-US" dirty="0">
              <a:sym typeface="+mn-lt"/>
            </a:endParaRPr>
          </a:p>
          <a:p>
            <a:endParaRPr lang="zh-CN" altLang="en-US" dirty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211768-A80D-B1A9-3F49-1D5B7F1F1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pic>
        <p:nvPicPr>
          <p:cNvPr id="19461" name="Picture 5" descr="8a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95806"/>
            <a:ext cx="5589810" cy="271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4DA31A7-0E58-8FF6-B908-9D32849102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2.</a:t>
            </a:r>
            <a:r>
              <a:rPr lang="zh-CN" altLang="en-US" dirty="0">
                <a:solidFill>
                  <a:schemeClr val="bg1"/>
                </a:solidFill>
                <a:sym typeface="+mn-lt"/>
              </a:rPr>
              <a:t>多路型</a:t>
            </a:r>
            <a:r>
              <a:rPr lang="en-US" altLang="zh-CN" dirty="0">
                <a:solidFill>
                  <a:schemeClr val="bg1"/>
                </a:solidFill>
                <a:sym typeface="+mn-lt"/>
              </a:rPr>
              <a:t>DMAC</a:t>
            </a:r>
            <a:r>
              <a:rPr lang="zh-CN" altLang="en-US" dirty="0">
                <a:solidFill>
                  <a:schemeClr val="bg1"/>
                </a:solidFill>
                <a:sym typeface="+mn-lt"/>
              </a:rPr>
              <a:t>　</a:t>
            </a:r>
            <a:r>
              <a:rPr lang="en-US" altLang="zh-CN" sz="2800" cap="none" dirty="0">
                <a:solidFill>
                  <a:schemeClr val="bg1"/>
                </a:solidFill>
                <a:sym typeface="+mn-lt"/>
              </a:rPr>
              <a:t>(</a:t>
            </a:r>
            <a:r>
              <a:rPr lang="en-US" altLang="zh-CN" sz="2800" b="1" cap="none" dirty="0">
                <a:sym typeface="+mn-lt"/>
              </a:rPr>
              <a:t>Multiplexer DMAC</a:t>
            </a:r>
            <a:r>
              <a:rPr lang="en-US" altLang="zh-CN" sz="2800" cap="none" dirty="0">
                <a:solidFill>
                  <a:schemeClr val="bg1"/>
                </a:solidFill>
                <a:sym typeface="+mn-lt"/>
              </a:rPr>
              <a:t>)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物理上连接多个外围设备：</a:t>
            </a:r>
            <a:r>
              <a:rPr lang="zh-CN" altLang="en-US" b="1" dirty="0">
                <a:solidFill>
                  <a:srgbClr val="00B050"/>
                </a:solidFill>
                <a:sym typeface="+mn-lt"/>
              </a:rPr>
              <a:t>物理多个</a:t>
            </a:r>
            <a:endParaRPr lang="en-US" altLang="zh-CN" b="1" dirty="0">
              <a:solidFill>
                <a:srgbClr val="00B050"/>
              </a:solidFill>
              <a:sym typeface="+mn-lt"/>
            </a:endParaRPr>
          </a:p>
          <a:p>
            <a:r>
              <a:rPr lang="zh-CN" altLang="en-US" dirty="0">
                <a:sym typeface="+mn-lt"/>
              </a:rPr>
              <a:t>允许外围设备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lt"/>
              </a:rPr>
              <a:t>同时</a:t>
            </a:r>
            <a:r>
              <a:rPr lang="zh-CN" altLang="en-US" dirty="0">
                <a:sym typeface="+mn-lt"/>
              </a:rPr>
              <a:t>工作：</a:t>
            </a:r>
            <a:r>
              <a:rPr lang="zh-CN" altLang="en-US" b="1" dirty="0">
                <a:solidFill>
                  <a:srgbClr val="00B050"/>
                </a:solidFill>
                <a:sym typeface="+mn-lt"/>
              </a:rPr>
              <a:t>逻辑多个</a:t>
            </a:r>
            <a:endParaRPr lang="en-US" altLang="zh-CN" b="1" dirty="0">
              <a:solidFill>
                <a:srgbClr val="00B050"/>
              </a:solidFill>
              <a:sym typeface="+mn-lt"/>
            </a:endParaRPr>
          </a:p>
          <a:p>
            <a:pPr lvl="1"/>
            <a:r>
              <a:rPr lang="zh-CN" altLang="en-US" dirty="0">
                <a:sym typeface="+mn-lt"/>
              </a:rPr>
              <a:t>适合于同时为多个慢速外围设备服务。</a:t>
            </a:r>
          </a:p>
        </p:txBody>
      </p:sp>
      <p:pic>
        <p:nvPicPr>
          <p:cNvPr id="5" name="Picture 4" descr="8a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7243991" cy="190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363C285-401C-BA6A-F80C-D223DB1D6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538ABAC-D2B0-4EAC-CB4E-90C63DA412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4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2B1F9F7-9C41-706D-A13B-A5B812F7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cs typeface="+mn-ea"/>
                <a:sym typeface="+mn-lt"/>
              </a:rPr>
              <a:t>每个</a:t>
            </a:r>
            <a:r>
              <a:rPr lang="en-US" altLang="zh-CN" dirty="0">
                <a:cs typeface="+mn-ea"/>
                <a:sym typeface="+mn-lt"/>
              </a:rPr>
              <a:t>DMA</a:t>
            </a:r>
            <a:r>
              <a:rPr lang="zh-CN" altLang="en-US" dirty="0">
                <a:cs typeface="+mn-ea"/>
                <a:sym typeface="+mn-lt"/>
              </a:rPr>
              <a:t>通路，在</a:t>
            </a:r>
            <a:r>
              <a:rPr lang="en-US" altLang="zh-CN" dirty="0">
                <a:cs typeface="+mn-ea"/>
                <a:sym typeface="+mn-lt"/>
              </a:rPr>
              <a:t>DMAC</a:t>
            </a:r>
            <a:r>
              <a:rPr lang="zh-CN" altLang="en-US" dirty="0">
                <a:cs typeface="+mn-ea"/>
                <a:sym typeface="+mn-lt"/>
              </a:rPr>
              <a:t>内部都有</a:t>
            </a:r>
            <a:r>
              <a:rPr lang="zh-CN" altLang="en-US" b="1" dirty="0">
                <a:solidFill>
                  <a:srgbClr val="00B050"/>
                </a:solidFill>
                <a:cs typeface="+mn-ea"/>
                <a:sym typeface="+mn-lt"/>
              </a:rPr>
              <a:t>独立的寄存器组</a:t>
            </a:r>
            <a:r>
              <a:rPr lang="zh-CN" altLang="en-US" dirty="0">
                <a:cs typeface="+mn-ea"/>
                <a:sym typeface="+mn-lt"/>
              </a:rPr>
              <a:t>用于保存各自的传送参数。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8A12F8-A2CA-BC48-E6AA-9E2E127C7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pic>
        <p:nvPicPr>
          <p:cNvPr id="6" name="Picture 4" descr="8a18">
            <a:extLst>
              <a:ext uri="{FF2B5EF4-FFF2-40B4-BE49-F238E27FC236}">
                <a16:creationId xmlns:a16="http://schemas.microsoft.com/office/drawing/2014/main" id="{0FEFF848-2668-8DF3-ED1C-39F5C6298C7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92696"/>
            <a:ext cx="3672407" cy="540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21EFEC5-B3BE-38A4-A836-B58088CF1E3B}"/>
              </a:ext>
            </a:extLst>
          </p:cNvPr>
          <p:cNvSpPr/>
          <p:nvPr/>
        </p:nvSpPr>
        <p:spPr>
          <a:xfrm>
            <a:off x="5940152" y="1978082"/>
            <a:ext cx="846000" cy="11880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0193BA-47C7-064E-0003-CB43A3C912F2}"/>
              </a:ext>
            </a:extLst>
          </p:cNvPr>
          <p:cNvSpPr/>
          <p:nvPr/>
        </p:nvSpPr>
        <p:spPr>
          <a:xfrm>
            <a:off x="6588224" y="3677298"/>
            <a:ext cx="1224136" cy="11880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89E5B-5E55-D3E6-AD3D-0483EC53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lt"/>
              </a:rPr>
              <a:t>DMA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方式与中断控制方式比较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597FEA0B-872C-230A-85E8-B2CD11188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044453"/>
              </p:ext>
            </p:extLst>
          </p:nvPr>
        </p:nvGraphicFramePr>
        <p:xfrm>
          <a:off x="855663" y="1916113"/>
          <a:ext cx="7677151" cy="3947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0073">
                  <a:extLst>
                    <a:ext uri="{9D8B030D-6E8A-4147-A177-3AD203B41FA5}">
                      <a16:colId xmlns:a16="http://schemas.microsoft.com/office/drawing/2014/main" val="1651164682"/>
                    </a:ext>
                  </a:extLst>
                </a:gridCol>
                <a:gridCol w="3168539">
                  <a:extLst>
                    <a:ext uri="{9D8B030D-6E8A-4147-A177-3AD203B41FA5}">
                      <a16:colId xmlns:a16="http://schemas.microsoft.com/office/drawing/2014/main" val="3345480426"/>
                    </a:ext>
                  </a:extLst>
                </a:gridCol>
                <a:gridCol w="3168539">
                  <a:extLst>
                    <a:ext uri="{9D8B030D-6E8A-4147-A177-3AD203B41FA5}">
                      <a16:colId xmlns:a16="http://schemas.microsoft.com/office/drawing/2014/main" val="3756090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b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中断方式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DMA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5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实现方式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硬件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61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响应时机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执行完一条指令后响应中断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在一个机器周期（或指令周期）结束后响应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DMA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请求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9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传送数据</a:t>
                      </a:r>
                      <a:endParaRPr lang="en-US" altLang="zh-CN" sz="18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处理异常事件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数据传送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8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处理过程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需切换程序、保护现场和恢复现场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DMA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不改变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CPU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现场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4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优先级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优先级低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优先级高于中断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目的：防止丢失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DMA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高速传送的数据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0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实现方法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DMA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利用了中断技术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68931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063F90-830B-01BF-BF5E-A49C4ABF2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23F99-3438-3271-264E-4738C6338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37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21B2-79A6-AF89-4F08-9CA7EC75B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8.5 </a:t>
            </a:r>
            <a:r>
              <a:rPr lang="zh-CN" altLang="en-US" dirty="0">
                <a:sym typeface="+mn-lt"/>
              </a:rPr>
              <a:t>通道方式</a:t>
            </a:r>
            <a:r>
              <a:rPr lang="en-US" altLang="zh-CN" dirty="0">
                <a:sym typeface="+mn-lt"/>
              </a:rPr>
              <a:t>(Channel )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185164B-370D-8B86-66EF-8736512E7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50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75088BE1-604F-4E22-9B1A-3E57A618D665}" type="slidenum">
              <a:rPr lang="en-US" altLang="zh-CN" smtClean="0"/>
              <a:pPr eaLnBrk="1" hangingPunct="1">
                <a:defRPr/>
              </a:pPr>
              <a:t>26</a:t>
            </a:fld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也称</a:t>
            </a:r>
            <a:r>
              <a:rPr lang="en-US" altLang="zh-CN" b="1" dirty="0"/>
              <a:t>peripheral processor</a:t>
            </a:r>
            <a:r>
              <a:rPr lang="zh-CN" altLang="en-US" b="1" dirty="0"/>
              <a:t>、</a:t>
            </a:r>
            <a:r>
              <a:rPr lang="en-US" altLang="zh-CN" b="1" dirty="0"/>
              <a:t> I/O processor</a:t>
            </a:r>
            <a:r>
              <a:rPr lang="zh-CN" altLang="en-US" dirty="0"/>
              <a:t>、</a:t>
            </a:r>
            <a:r>
              <a:rPr lang="en-US" altLang="zh-CN" b="1" dirty="0"/>
              <a:t>I/O controller</a:t>
            </a:r>
            <a:endParaRPr lang="en-US" altLang="zh-CN" sz="2800" dirty="0"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2800" dirty="0">
                <a:cs typeface="+mn-ea"/>
                <a:sym typeface="+mn-lt"/>
              </a:rPr>
              <a:t>通道是一个特殊功能的</a:t>
            </a:r>
            <a:r>
              <a:rPr lang="zh-CN" altLang="en-US" sz="2800" dirty="0">
                <a:solidFill>
                  <a:srgbClr val="0000FF"/>
                </a:solidFill>
                <a:cs typeface="+mn-ea"/>
                <a:sym typeface="+mn-lt"/>
              </a:rPr>
              <a:t>处理器</a:t>
            </a:r>
            <a:endParaRPr lang="en-US" altLang="zh-CN" sz="2800" dirty="0">
              <a:solidFill>
                <a:srgbClr val="0000FF"/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2800" dirty="0"/>
              <a:t>设有专用通道</a:t>
            </a:r>
            <a:r>
              <a:rPr lang="zh-CN" altLang="en-US" sz="2800" dirty="0">
                <a:solidFill>
                  <a:srgbClr val="0000FF"/>
                </a:solidFill>
                <a:cs typeface="+mn-ea"/>
                <a:sym typeface="+mn-lt"/>
              </a:rPr>
              <a:t>指令</a:t>
            </a:r>
            <a:endParaRPr lang="en-US" altLang="zh-CN" sz="2800" dirty="0">
              <a:solidFill>
                <a:srgbClr val="0000FF"/>
              </a:solidFill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400" dirty="0">
                <a:cs typeface="+mn-ea"/>
                <a:sym typeface="+mn-lt"/>
              </a:rPr>
              <a:t>专门负责数据输入输出的传输控制</a:t>
            </a:r>
            <a:endParaRPr lang="en-US" altLang="zh-CN" sz="2400" dirty="0"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2800" dirty="0">
                <a:cs typeface="+mn-ea"/>
                <a:sym typeface="+mn-lt"/>
              </a:rPr>
              <a:t>CPU</a:t>
            </a:r>
            <a:r>
              <a:rPr lang="zh-CN" altLang="en-US" sz="2800" dirty="0">
                <a:cs typeface="+mn-ea"/>
                <a:sym typeface="+mn-lt"/>
              </a:rPr>
              <a:t>只负责“数据处理”</a:t>
            </a:r>
            <a:r>
              <a:rPr lang="en-US" altLang="zh-CN" sz="2800" dirty="0">
                <a:cs typeface="+mn-ea"/>
                <a:sym typeface="+mn-lt"/>
              </a:rPr>
              <a:t>,</a:t>
            </a:r>
            <a:r>
              <a:rPr lang="zh-CN" altLang="en-US" sz="2800" dirty="0">
                <a:cs typeface="+mn-ea"/>
                <a:sym typeface="+mn-lt"/>
              </a:rPr>
              <a:t>进一步提高了</a:t>
            </a:r>
            <a:r>
              <a:rPr lang="en-US" altLang="zh-CN" sz="2800" dirty="0">
                <a:cs typeface="+mn-ea"/>
                <a:sym typeface="+mn-lt"/>
              </a:rPr>
              <a:t>CPU</a:t>
            </a:r>
            <a:r>
              <a:rPr lang="zh-CN" altLang="en-US" sz="2800" dirty="0">
                <a:cs typeface="+mn-ea"/>
                <a:sym typeface="+mn-lt"/>
              </a:rPr>
              <a:t>的效率。</a:t>
            </a:r>
            <a:endParaRPr lang="en-US" altLang="zh-CN" sz="2800" dirty="0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FD61F7-9EBC-125A-6E4E-0DAE124D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3563888" y="5805264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通道结构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7F4E19D-9CCF-B490-F289-D8ECC7E0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典型的具有通道的计算机系统结构图</a:t>
            </a:r>
            <a:endParaRPr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BCC9D9E-77AE-F7A4-4268-15DDD72739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60890"/>
            <a:ext cx="6156612" cy="37006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618A092-2EE2-BA5C-9669-1DDC3CD4F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B531E7-44DD-B787-3B9F-B9F46F03F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 spd="med"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BFAD4-F9A1-F411-6942-9CED2B6E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8.5.2 </a:t>
            </a:r>
            <a:r>
              <a:rPr lang="zh-CN" altLang="en-US" dirty="0">
                <a:sym typeface="+mn-lt"/>
              </a:rPr>
              <a:t>通道的类型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2B22DF9-7F80-D106-6C9B-F47B9F8B4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E40D29-9EAB-FDE0-C92E-4BE545B4A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6837A8-E779-3846-FCD3-00EF10914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23200" y="6376988"/>
            <a:ext cx="577850" cy="365125"/>
          </a:xfrm>
        </p:spPr>
        <p:txBody>
          <a:bodyPr/>
          <a:lstStyle/>
          <a:p>
            <a:fld id="{515D4936-8522-4985-AE99-9920CBA1F7F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46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75088BE1-604F-4E22-9B1A-3E57A618D665}" type="slidenum">
              <a:rPr lang="en-US" altLang="zh-CN" smtClean="0"/>
              <a:pPr eaLnBrk="1" hangingPunct="1">
                <a:defRPr/>
              </a:pPr>
              <a:t>29</a:t>
            </a:fld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3200" b="1" dirty="0">
                <a:solidFill>
                  <a:srgbClr val="FF0000"/>
                </a:solidFill>
                <a:cs typeface="+mn-ea"/>
                <a:sym typeface="+mn-lt"/>
              </a:rPr>
              <a:t>选择通道</a:t>
            </a:r>
            <a:r>
              <a:rPr lang="en-US" altLang="zh-CN" sz="3200" b="1" dirty="0">
                <a:solidFill>
                  <a:srgbClr val="FF0000"/>
                </a:solidFill>
                <a:cs typeface="+mn-ea"/>
                <a:sym typeface="+mn-lt"/>
              </a:rPr>
              <a:t>-the selector channels</a:t>
            </a:r>
            <a:endParaRPr lang="zh-CN" altLang="en-US" sz="3200" dirty="0">
              <a:cs typeface="+mn-ea"/>
              <a:sym typeface="+mn-lt"/>
            </a:endParaRPr>
          </a:p>
          <a:p>
            <a:pPr lvl="1" eaLnBrk="1">
              <a:spcBef>
                <a:spcPts val="600"/>
              </a:spcBef>
            </a:pPr>
            <a:r>
              <a:rPr lang="zh-CN" altLang="en-US" sz="2800" dirty="0">
                <a:cs typeface="+mn-ea"/>
                <a:sym typeface="+mn-lt"/>
              </a:rPr>
              <a:t>在物理上可以连接多个设备，</a:t>
            </a:r>
            <a:endParaRPr lang="en-US" altLang="zh-CN" sz="2800" dirty="0">
              <a:cs typeface="+mn-ea"/>
              <a:sym typeface="+mn-lt"/>
            </a:endParaRPr>
          </a:p>
          <a:p>
            <a:pPr lvl="1" eaLnBrk="1">
              <a:spcBef>
                <a:spcPts val="600"/>
              </a:spcBef>
            </a:pPr>
            <a:r>
              <a:rPr lang="zh-CN" altLang="en-US" sz="2800" dirty="0">
                <a:cs typeface="+mn-ea"/>
                <a:sym typeface="+mn-lt"/>
              </a:rPr>
              <a:t>设备不能同时工作，只能选择一个设备工作。</a:t>
            </a:r>
            <a:endParaRPr lang="en-US" altLang="zh-CN" sz="2800" dirty="0">
              <a:cs typeface="+mn-ea"/>
              <a:sym typeface="+mn-lt"/>
            </a:endParaRPr>
          </a:p>
          <a:p>
            <a:pPr>
              <a:spcBef>
                <a:spcPts val="600"/>
              </a:spcBef>
              <a:buClr>
                <a:srgbClr val="330066"/>
              </a:buClr>
            </a:pPr>
            <a:r>
              <a:rPr lang="zh-CN" altLang="en-US" sz="3200" b="1" dirty="0">
                <a:solidFill>
                  <a:srgbClr val="FF0000"/>
                </a:solidFill>
                <a:cs typeface="+mn-ea"/>
                <a:sym typeface="+mn-lt"/>
              </a:rPr>
              <a:t>多路通道</a:t>
            </a:r>
            <a:r>
              <a:rPr lang="en-US" altLang="zh-CN" sz="3200" b="1" dirty="0">
                <a:solidFill>
                  <a:srgbClr val="FF0000"/>
                </a:solidFill>
                <a:cs typeface="+mn-ea"/>
                <a:sym typeface="+mn-lt"/>
              </a:rPr>
              <a:t>- the multiplexor channels</a:t>
            </a:r>
            <a:endParaRPr lang="zh-CN" altLang="en-US" sz="3200" dirty="0">
              <a:solidFill>
                <a:srgbClr val="000000"/>
              </a:solidFill>
              <a:cs typeface="+mn-ea"/>
              <a:sym typeface="+mn-lt"/>
            </a:endParaRPr>
          </a:p>
          <a:p>
            <a:pPr lvl="1">
              <a:spcBef>
                <a:spcPts val="600"/>
              </a:spcBef>
            </a:pPr>
            <a:r>
              <a:rPr lang="zh-CN" altLang="en-US" sz="2800" dirty="0">
                <a:cs typeface="+mn-ea"/>
                <a:sym typeface="+mn-lt"/>
              </a:rPr>
              <a:t>在同一时间能处理多个</a:t>
            </a:r>
            <a:r>
              <a:rPr lang="en-US" altLang="zh-CN" sz="2800" dirty="0">
                <a:cs typeface="+mn-ea"/>
                <a:sym typeface="+mn-lt"/>
              </a:rPr>
              <a:t>I/O</a:t>
            </a:r>
            <a:r>
              <a:rPr lang="zh-CN" altLang="en-US" sz="2800" dirty="0">
                <a:cs typeface="+mn-ea"/>
                <a:sym typeface="+mn-lt"/>
              </a:rPr>
              <a:t>设备的数据传输。</a:t>
            </a:r>
            <a:endParaRPr lang="en-US" altLang="zh-CN" sz="2800" dirty="0">
              <a:cs typeface="+mn-ea"/>
              <a:sym typeface="+mn-lt"/>
            </a:endParaRPr>
          </a:p>
          <a:p>
            <a:pPr lvl="1">
              <a:spcBef>
                <a:spcPts val="600"/>
              </a:spcBef>
            </a:pPr>
            <a:r>
              <a:rPr lang="zh-CN" altLang="en-US" sz="2800" dirty="0">
                <a:cs typeface="+mn-ea"/>
                <a:sym typeface="+mn-lt"/>
              </a:rPr>
              <a:t>分为</a:t>
            </a:r>
            <a:r>
              <a:rPr lang="zh-CN" altLang="en-US" sz="2800" dirty="0">
                <a:solidFill>
                  <a:srgbClr val="0070C0"/>
                </a:solidFill>
                <a:cs typeface="+mn-ea"/>
                <a:sym typeface="+mn-lt"/>
              </a:rPr>
              <a:t>数组多路通道</a:t>
            </a:r>
            <a:r>
              <a:rPr lang="zh-CN" altLang="en-US" sz="2800" dirty="0">
                <a:cs typeface="+mn-ea"/>
                <a:sym typeface="+mn-lt"/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  <a:cs typeface="+mn-ea"/>
                <a:sym typeface="+mn-lt"/>
              </a:rPr>
              <a:t>字节多路通道</a:t>
            </a:r>
            <a:r>
              <a:rPr lang="zh-CN" altLang="en-US" sz="2800" dirty="0">
                <a:cs typeface="+mn-ea"/>
                <a:sym typeface="+mn-lt"/>
              </a:rPr>
              <a:t>。</a:t>
            </a:r>
            <a:endParaRPr lang="en-US" altLang="zh-CN" sz="2800" dirty="0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44F94-0C7F-36D1-52BA-53E8303CA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9B9FA-9FBD-31D5-96E6-E50D56C4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8.4.1 DMA</a:t>
            </a:r>
            <a:r>
              <a:rPr lang="zh-CN" altLang="en-US" dirty="0">
                <a:sym typeface="+mn-lt"/>
              </a:rPr>
              <a:t>的基本概念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9BEC8B46-728D-50AE-AA0A-75A44087A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AAFD2-B51A-BFEB-461A-1C7D67BFC9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B21DF5-49CB-08B4-B79F-04A937F93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D4936-8522-4985-AE99-9920CBA1F7F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72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52D423-5B99-429D-980C-4F381EEF5219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332656"/>
                <a:ext cx="8892480" cy="640871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/>
                  <a:t>例</a:t>
                </a:r>
                <a:r>
                  <a:rPr lang="en-US" altLang="zh-CN" sz="2400" dirty="0"/>
                  <a:t>: </a:t>
                </a:r>
                <a:r>
                  <a:rPr lang="zh-CN" altLang="en-US" sz="2400" dirty="0"/>
                  <a:t>某计算机</a:t>
                </a:r>
                <a:r>
                  <a:rPr lang="en-US" altLang="zh-CN" sz="2400" dirty="0"/>
                  <a:t>CPU</a:t>
                </a:r>
                <a:r>
                  <a:rPr lang="zh-CN" altLang="en-US" sz="2400" dirty="0"/>
                  <a:t>主频</a:t>
                </a:r>
                <a:r>
                  <a:rPr lang="en-US" altLang="zh-CN" sz="2400" dirty="0"/>
                  <a:t>500MHz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CPI</a:t>
                </a:r>
                <a:r>
                  <a:rPr lang="zh-CN" altLang="en-US" sz="2400" dirty="0"/>
                  <a:t>为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。假定某外设的数据传输率为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0.5MB/s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1M=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400" dirty="0"/>
                  <a:t>）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采用中断方式与主机进行数据传送，以</a:t>
                </a:r>
                <a:r>
                  <a:rPr lang="en-US" altLang="zh-CN" sz="2400" dirty="0"/>
                  <a:t>32</a:t>
                </a:r>
                <a:r>
                  <a:rPr lang="zh-CN" altLang="en-US" sz="2400" dirty="0"/>
                  <a:t>位为传输单位，对应的中断服务程序包含</a:t>
                </a:r>
                <a:r>
                  <a:rPr lang="en-US" altLang="zh-CN" sz="2400" dirty="0"/>
                  <a:t>18</a:t>
                </a:r>
                <a:r>
                  <a:rPr lang="zh-CN" altLang="en-US" sz="2400" dirty="0"/>
                  <a:t>条指令，中断服务的其他开销相当于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条指令的执行时间。</a:t>
                </a:r>
                <a:endParaRPr lang="en-US" altLang="zh-CN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/>
                  <a:t>    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）在中断方式传输数据，每秒需要中断多少次？</a:t>
                </a:r>
                <a:endParaRPr lang="en-US" altLang="zh-CN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solidFill>
                      <a:srgbClr val="3333FF"/>
                    </a:solidFill>
                    <a:latin typeface="+mn-ea"/>
                  </a:rPr>
                  <a:t>		</a:t>
                </a:r>
                <a:r>
                  <a:rPr lang="zh-CN" altLang="en-US" sz="2000" dirty="0">
                    <a:solidFill>
                      <a:srgbClr val="3333FF"/>
                    </a:solidFill>
                    <a:latin typeface="+mn-ea"/>
                  </a:rPr>
                  <a:t>传输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+mn-ea"/>
                  </a:rPr>
                  <a:t>32bit=4B</a:t>
                </a:r>
                <a:r>
                  <a:rPr lang="zh-CN" altLang="en-US" sz="2000" dirty="0">
                    <a:solidFill>
                      <a:srgbClr val="3333FF"/>
                    </a:solidFill>
                    <a:latin typeface="+mn-ea"/>
                  </a:rPr>
                  <a:t>，需一次中断，</a:t>
                </a:r>
                <a:endParaRPr lang="en-US" altLang="zh-CN" sz="2000" dirty="0">
                  <a:solidFill>
                    <a:srgbClr val="3333FF"/>
                  </a:solidFill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/>
                  <a:t>	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每秒传输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0.5MB  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每秒中断次数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=0.5M/4=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000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/>
                  <a:t>    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）每次中断处理的时间为多少？</a:t>
                </a:r>
                <a:endParaRPr lang="en-US" altLang="zh-CN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solidFill>
                      <a:srgbClr val="3333FF"/>
                    </a:solidFill>
                    <a:latin typeface="+mn-ea"/>
                  </a:rPr>
                  <a:t>       T</a:t>
                </a:r>
                <a:r>
                  <a:rPr lang="en-US" altLang="zh-CN" sz="2000" baseline="-25000" dirty="0">
                    <a:solidFill>
                      <a:srgbClr val="3333FF"/>
                    </a:solidFill>
                    <a:latin typeface="+mn-ea"/>
                  </a:rPr>
                  <a:t>I/O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+mn-ea"/>
                  </a:rPr>
                  <a:t>=</a:t>
                </a:r>
                <a:r>
                  <a:rPr lang="zh-CN" altLang="en-US" sz="2000" dirty="0">
                    <a:solidFill>
                      <a:srgbClr val="3333FF"/>
                    </a:solidFill>
                    <a:latin typeface="+mn-ea"/>
                  </a:rPr>
                  <a:t>（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+mn-ea"/>
                  </a:rPr>
                  <a:t>18+2</a:t>
                </a:r>
                <a:r>
                  <a:rPr lang="zh-CN" altLang="en-US" sz="2000" dirty="0">
                    <a:solidFill>
                      <a:srgbClr val="3333FF"/>
                    </a:solidFill>
                    <a:latin typeface="+mn-ea"/>
                  </a:rPr>
                  <a:t>）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+mn-ea"/>
                  </a:rPr>
                  <a:t>×CPI×T=20×5/500MHz=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000" dirty="0">
                  <a:solidFill>
                    <a:srgbClr val="3333FF"/>
                  </a:solidFill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/>
                  <a:t>      (3)CPU</a:t>
                </a:r>
                <a:r>
                  <a:rPr lang="zh-CN" altLang="en-US" sz="2400" dirty="0"/>
                  <a:t>用于外设</a:t>
                </a:r>
                <a:r>
                  <a:rPr lang="en-US" altLang="zh-CN" sz="2400" dirty="0"/>
                  <a:t>I/O</a:t>
                </a:r>
                <a:r>
                  <a:rPr lang="zh-CN" altLang="en-US" sz="2400" dirty="0"/>
                  <a:t>的时间占整个</a:t>
                </a:r>
                <a:r>
                  <a:rPr lang="en-US" altLang="zh-CN" sz="2400" dirty="0"/>
                  <a:t>CPU</a:t>
                </a:r>
                <a:r>
                  <a:rPr lang="zh-CN" altLang="en-US" sz="2400" dirty="0"/>
                  <a:t>时间的百分比是多少？</a:t>
                </a:r>
                <a:endParaRPr lang="en-US" altLang="zh-CN" sz="2400" dirty="0"/>
              </a:p>
              <a:p>
                <a:pPr marL="352425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solidFill>
                      <a:srgbClr val="3333FF"/>
                    </a:solidFill>
                    <a:latin typeface="+mn-ea"/>
                  </a:rPr>
                  <a:t>每秒中断处理的总时间</a:t>
                </a:r>
                <a:endParaRPr lang="en-US" altLang="zh-CN" sz="2000" dirty="0">
                  <a:solidFill>
                    <a:srgbClr val="3333FF"/>
                  </a:solidFill>
                  <a:latin typeface="+mn-ea"/>
                </a:endParaRPr>
              </a:p>
              <a:p>
                <a:pPr marL="352425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 err="1">
                    <a:solidFill>
                      <a:srgbClr val="3333FF"/>
                    </a:solidFill>
                    <a:latin typeface="+mn-ea"/>
                    <a:ea typeface="+mn-ea"/>
                  </a:rPr>
                  <a:t>T</a:t>
                </a:r>
                <a:r>
                  <a:rPr lang="en-US" altLang="zh-CN" sz="2000" baseline="-25000" dirty="0" err="1">
                    <a:solidFill>
                      <a:srgbClr val="3333FF"/>
                    </a:solidFill>
                    <a:latin typeface="+mn-ea"/>
                    <a:ea typeface="+mn-ea"/>
                  </a:rPr>
                  <a:t>total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+mn-ea"/>
                    <a:ea typeface="+mn-ea"/>
                  </a:rPr>
                  <a:t>=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=0.025</m:t>
                    </m:r>
                    <m:r>
                      <a:rPr lang="en-US" altLang="zh-CN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000" dirty="0">
                  <a:solidFill>
                    <a:srgbClr val="3333FF"/>
                  </a:solidFill>
                  <a:latin typeface="+mn-ea"/>
                  <a:ea typeface="+mn-ea"/>
                </a:endParaRPr>
              </a:p>
              <a:p>
                <a:pPr marL="352425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solidFill>
                      <a:srgbClr val="3333FF"/>
                    </a:solidFill>
                    <a:latin typeface="+mn-ea"/>
                    <a:ea typeface="+mn-ea"/>
                  </a:rPr>
                  <a:t>CPU</a:t>
                </a:r>
                <a:r>
                  <a:rPr lang="zh-CN" altLang="en-US" sz="2000" dirty="0">
                    <a:solidFill>
                      <a:srgbClr val="3333FF"/>
                    </a:solidFill>
                    <a:latin typeface="+mn-ea"/>
                    <a:ea typeface="+mn-ea"/>
                  </a:rPr>
                  <a:t>用于外设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+mn-ea"/>
                    <a:ea typeface="+mn-ea"/>
                  </a:rPr>
                  <a:t>I/O</a:t>
                </a:r>
                <a:r>
                  <a:rPr lang="zh-CN" altLang="en-US" sz="2000" dirty="0">
                    <a:solidFill>
                      <a:srgbClr val="3333FF"/>
                    </a:solidFill>
                    <a:latin typeface="+mn-ea"/>
                    <a:ea typeface="+mn-ea"/>
                  </a:rPr>
                  <a:t>时间占整个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+mn-ea"/>
                    <a:ea typeface="+mn-ea"/>
                  </a:rPr>
                  <a:t>CPU</a:t>
                </a:r>
                <a:r>
                  <a:rPr lang="zh-CN" altLang="en-US" sz="2000" dirty="0">
                    <a:solidFill>
                      <a:srgbClr val="3333FF"/>
                    </a:solidFill>
                    <a:latin typeface="+mn-ea"/>
                    <a:ea typeface="+mn-ea"/>
                  </a:rPr>
                  <a:t>时间比例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+mn-ea"/>
                    <a:ea typeface="+mn-ea"/>
                  </a:rPr>
                  <a:t>=2.5%</a:t>
                </a:r>
                <a:r>
                  <a:rPr lang="zh-CN" altLang="en-US" sz="2000" dirty="0">
                    <a:latin typeface="+mn-ea"/>
                  </a:rPr>
                  <a:t>  </a:t>
                </a:r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52D423-5B99-429D-980C-4F381EEF52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332656"/>
                <a:ext cx="8892480" cy="6408712"/>
              </a:xfrm>
              <a:blipFill>
                <a:blip r:embed="rId2"/>
                <a:stretch>
                  <a:fillRect l="-1028" t="-190" r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9A03F8-AFFD-4994-AF50-8F4636F4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FABF0B7-1581-4DE9-B227-4D83AF6867A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613D3-59AA-8B62-3367-E2FE8AE41E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8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52D423-5B99-429D-980C-4F381EEF5219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2467" y="116632"/>
                <a:ext cx="9036496" cy="5438229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/>
                  <a:t>某计算机</a:t>
                </a:r>
                <a:r>
                  <a:rPr lang="en-US" altLang="zh-CN" sz="2800" dirty="0"/>
                  <a:t>CPU</a:t>
                </a:r>
                <a:r>
                  <a:rPr lang="zh-CN" altLang="en-US" sz="2800" dirty="0"/>
                  <a:t>主频</a:t>
                </a:r>
                <a:r>
                  <a:rPr lang="en-US" altLang="zh-CN" sz="2800" dirty="0"/>
                  <a:t>500MHz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CPI</a:t>
                </a:r>
                <a:r>
                  <a:rPr lang="zh-CN" altLang="en-US" sz="2800" dirty="0"/>
                  <a:t>为</a:t>
                </a:r>
                <a:r>
                  <a:rPr lang="en-US" altLang="zh-CN" sz="2800" dirty="0"/>
                  <a:t>5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r>
                  <a:rPr lang="zh-CN" altLang="en-US" sz="2800" dirty="0"/>
                  <a:t>当外设的数传率为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5MB/s</a:t>
                </a:r>
                <a:r>
                  <a:rPr lang="zh-CN" altLang="en-US" sz="2800" dirty="0"/>
                  <a:t>时，改用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DMA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方式</a:t>
                </a:r>
                <a:r>
                  <a:rPr lang="zh-CN" altLang="en-US" sz="2800" dirty="0"/>
                  <a:t>。假定</a:t>
                </a:r>
                <a:r>
                  <a:rPr lang="en-US" altLang="zh-CN" sz="2800" dirty="0"/>
                  <a:t>DMA</a:t>
                </a:r>
                <a:r>
                  <a:rPr lang="zh-CN" altLang="en-US" sz="2800" dirty="0"/>
                  <a:t>传送块为</a:t>
                </a:r>
                <a:r>
                  <a:rPr lang="en-US" altLang="zh-CN" sz="2800" dirty="0"/>
                  <a:t>5000B</a:t>
                </a:r>
                <a:r>
                  <a:rPr lang="zh-CN" altLang="en-US" sz="2800" dirty="0"/>
                  <a:t>，且</a:t>
                </a:r>
                <a:r>
                  <a:rPr lang="en-US" altLang="zh-CN" sz="2800" dirty="0"/>
                  <a:t>DMA</a:t>
                </a:r>
                <a:r>
                  <a:rPr lang="zh-CN" altLang="en-US" sz="2800" dirty="0"/>
                  <a:t>预处理和后处理的总开销为</a:t>
                </a:r>
                <a:r>
                  <a:rPr lang="en-US" altLang="zh-CN" sz="2800" dirty="0"/>
                  <a:t>500</a:t>
                </a:r>
                <a:r>
                  <a:rPr lang="zh-CN" altLang="en-US" sz="2800" dirty="0"/>
                  <a:t>个时钟周期，则</a:t>
                </a:r>
                <a:r>
                  <a:rPr lang="en-US" altLang="zh-CN" sz="2800" dirty="0"/>
                  <a:t>CPU</a:t>
                </a:r>
                <a:r>
                  <a:rPr lang="zh-CN" altLang="en-US" sz="2800" dirty="0"/>
                  <a:t>用于该外设</a:t>
                </a:r>
                <a:r>
                  <a:rPr lang="en-US" altLang="zh-CN" sz="2800" dirty="0"/>
                  <a:t>I/O</a:t>
                </a:r>
                <a:r>
                  <a:rPr lang="zh-CN" altLang="en-US" sz="2800" dirty="0"/>
                  <a:t>的时间占整个</a:t>
                </a:r>
                <a:r>
                  <a:rPr lang="en-US" altLang="zh-CN" sz="2800" dirty="0"/>
                  <a:t>CPU</a:t>
                </a:r>
                <a:r>
                  <a:rPr lang="zh-CN" altLang="en-US" sz="2800" dirty="0"/>
                  <a:t>时间的百分比是多少（假定</a:t>
                </a:r>
                <a:r>
                  <a:rPr lang="en-US" altLang="zh-CN" sz="2800" dirty="0"/>
                  <a:t>DMA</a:t>
                </a:r>
                <a:r>
                  <a:rPr lang="zh-CN" altLang="en-US" sz="2800" dirty="0"/>
                  <a:t>与</a:t>
                </a:r>
                <a:r>
                  <a:rPr lang="en-US" altLang="zh-CN" sz="2800" dirty="0"/>
                  <a:t>CPU</a:t>
                </a:r>
                <a:r>
                  <a:rPr lang="zh-CN" altLang="en-US" sz="2800" dirty="0"/>
                  <a:t>之间没有访存冲突）</a:t>
                </a:r>
                <a:endParaRPr lang="en-US" altLang="zh-CN" sz="2800" dirty="0"/>
              </a:p>
              <a:p>
                <a:pPr marL="352425" lvl="1" indent="0">
                  <a:buNone/>
                </a:pPr>
                <a:r>
                  <a:rPr lang="en-US" altLang="zh-CN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DMA</a:t>
                </a:r>
                <a:r>
                  <a:rPr lang="zh-CN" altLang="en-US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传输阶段不需要占用</a:t>
                </a:r>
                <a:r>
                  <a:rPr lang="en-US" altLang="zh-CN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CPU</a:t>
                </a:r>
                <a:r>
                  <a:rPr lang="zh-CN" altLang="en-US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时间。</a:t>
                </a:r>
                <a:endParaRPr lang="en-US" altLang="zh-CN" sz="2800" dirty="0">
                  <a:solidFill>
                    <a:srgbClr val="3333FF"/>
                  </a:solidFill>
                  <a:latin typeface="+mj-ea"/>
                  <a:ea typeface="+mj-ea"/>
                </a:endParaRPr>
              </a:p>
              <a:p>
                <a:pPr marL="352425" lvl="1" indent="0">
                  <a:buNone/>
                </a:pPr>
                <a:r>
                  <a:rPr lang="zh-CN" altLang="en-US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传输</a:t>
                </a:r>
                <a:r>
                  <a:rPr lang="en-US" altLang="zh-CN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5000B</a:t>
                </a:r>
                <a:r>
                  <a:rPr lang="zh-CN" altLang="en-US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，需一次</a:t>
                </a:r>
                <a:r>
                  <a:rPr lang="en-US" altLang="zh-CN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DMA</a:t>
                </a:r>
                <a:r>
                  <a:rPr lang="zh-CN" altLang="en-US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，所需</a:t>
                </a:r>
                <a:r>
                  <a:rPr lang="en-US" altLang="zh-CN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CPU</a:t>
                </a:r>
                <a:r>
                  <a:rPr lang="zh-CN" altLang="en-US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开销</a:t>
                </a:r>
                <a:r>
                  <a:rPr lang="en-US" altLang="zh-CN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T</a:t>
                </a:r>
                <a:r>
                  <a:rPr lang="en-US" altLang="zh-CN" sz="2800" baseline="-25000" dirty="0">
                    <a:solidFill>
                      <a:srgbClr val="3333FF"/>
                    </a:solidFill>
                    <a:latin typeface="+mj-ea"/>
                    <a:ea typeface="+mj-ea"/>
                  </a:rPr>
                  <a:t>IO</a:t>
                </a:r>
                <a:r>
                  <a:rPr lang="en-US" altLang="zh-CN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=500×T=500/500MHz=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−6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</m:oMath>
                </a14:m>
                <a:endParaRPr lang="en-US" altLang="zh-CN" sz="2800" dirty="0">
                  <a:solidFill>
                    <a:srgbClr val="3333FF"/>
                  </a:solidFill>
                  <a:latin typeface="+mj-ea"/>
                  <a:ea typeface="+mj-ea"/>
                </a:endParaRPr>
              </a:p>
              <a:p>
                <a:pPr marL="352425" lvl="1" indent="0">
                  <a:buNone/>
                </a:pPr>
                <a:r>
                  <a:rPr lang="en-US" altLang="zh-CN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5MB/s, </a:t>
                </a:r>
                <a:r>
                  <a:rPr lang="zh-CN" altLang="en-US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需要</a:t>
                </a:r>
                <a:r>
                  <a:rPr lang="en-US" altLang="zh-CN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5M/5000=</a:t>
                </a:r>
                <a:r>
                  <a:rPr lang="en-US" altLang="zh-CN" sz="2800" dirty="0">
                    <a:solidFill>
                      <a:srgbClr val="3333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次</a:t>
                </a:r>
                <a:r>
                  <a:rPr lang="en-US" altLang="zh-CN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DMA</a:t>
                </a:r>
              </a:p>
              <a:p>
                <a:pPr marL="352425" lvl="1" indent="0">
                  <a:buNone/>
                </a:pPr>
                <a:r>
                  <a:rPr lang="zh-CN" altLang="en-US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需要的总时间</a:t>
                </a:r>
                <a:r>
                  <a:rPr lang="en-US" altLang="zh-CN" sz="2800" dirty="0" err="1">
                    <a:solidFill>
                      <a:srgbClr val="3333FF"/>
                    </a:solidFill>
                    <a:latin typeface="+mj-ea"/>
                    <a:ea typeface="+mj-ea"/>
                  </a:rPr>
                  <a:t>T</a:t>
                </a:r>
                <a:r>
                  <a:rPr lang="en-US" altLang="zh-CN" sz="2800" baseline="-25000" dirty="0" err="1">
                    <a:solidFill>
                      <a:srgbClr val="3333FF"/>
                    </a:solidFill>
                    <a:latin typeface="+mj-ea"/>
                    <a:ea typeface="+mj-ea"/>
                  </a:rPr>
                  <a:t>total</a:t>
                </a:r>
                <a:r>
                  <a:rPr lang="en-US" altLang="zh-CN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=</a:t>
                </a:r>
                <a:r>
                  <a:rPr lang="en-US" altLang="zh-CN" sz="2800" dirty="0">
                    <a:solidFill>
                      <a:srgbClr val="3333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800" dirty="0">
                  <a:solidFill>
                    <a:srgbClr val="3333FF"/>
                  </a:solidFill>
                  <a:latin typeface="+mj-ea"/>
                  <a:ea typeface="+mj-ea"/>
                </a:endParaRPr>
              </a:p>
              <a:p>
                <a:pPr marL="352425" lvl="1" indent="0">
                  <a:buNone/>
                </a:pPr>
                <a:r>
                  <a:rPr lang="en-US" altLang="zh-CN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CPU</a:t>
                </a:r>
                <a:r>
                  <a:rPr lang="zh-CN" altLang="en-US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用于外设</a:t>
                </a:r>
                <a:r>
                  <a:rPr lang="en-US" altLang="zh-CN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I/O</a:t>
                </a:r>
                <a:r>
                  <a:rPr lang="zh-CN" altLang="en-US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时间占整个</a:t>
                </a:r>
                <a:r>
                  <a:rPr lang="en-US" altLang="zh-CN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CPU</a:t>
                </a:r>
                <a:r>
                  <a:rPr lang="zh-CN" altLang="en-US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时间比例</a:t>
                </a:r>
                <a:r>
                  <a:rPr lang="en-US" altLang="zh-CN" sz="2800" dirty="0">
                    <a:solidFill>
                      <a:srgbClr val="3333FF"/>
                    </a:solidFill>
                    <a:latin typeface="+mj-ea"/>
                    <a:ea typeface="+mj-ea"/>
                  </a:rPr>
                  <a:t>= 0.1%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280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52D423-5B99-429D-980C-4F381EEF52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2467" y="116632"/>
                <a:ext cx="9036496" cy="5438229"/>
              </a:xfrm>
              <a:blipFill>
                <a:blip r:embed="rId3"/>
                <a:stretch>
                  <a:fillRect l="-539" t="-1233" b="-8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5636E5-072F-4039-923D-0E66D074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FABF0B7-1581-4DE9-B227-4D83AF6867A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95AEC-78D4-96C9-3B16-ED95B6CAB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582E2-A894-3377-3366-ADB6AF6C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本章小结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9CB2B130-BDBB-2FA5-8179-F063B0334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CC24BE-56DE-0DF5-C3D8-34E6CF2FE6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7069BC-E50E-256D-CE59-699849EF37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23200" y="6376988"/>
            <a:ext cx="577850" cy="365125"/>
          </a:xfrm>
        </p:spPr>
        <p:txBody>
          <a:bodyPr/>
          <a:lstStyle/>
          <a:p>
            <a:fld id="{515D4936-8522-4985-AE99-9920CBA1F7F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29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endParaRPr lang="zh-CN" altLang="en-US" dirty="0">
              <a:sym typeface="+mn-lt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sz="2000" dirty="0">
                <a:sym typeface="+mn-lt"/>
              </a:rPr>
              <a:t>在计算机系统中，</a:t>
            </a:r>
            <a:r>
              <a:rPr lang="en-US" altLang="zh-CN" sz="2000" dirty="0">
                <a:sym typeface="+mn-lt"/>
              </a:rPr>
              <a:t>CPU</a:t>
            </a:r>
            <a:r>
              <a:rPr lang="zh-CN" altLang="en-US" sz="2000" dirty="0">
                <a:sym typeface="+mn-lt"/>
              </a:rPr>
              <a:t>对外围设备的管理方式有：①程序查询方式；②程序中断方式；③</a:t>
            </a:r>
            <a:r>
              <a:rPr lang="en-US" altLang="zh-CN" sz="2000" dirty="0">
                <a:sym typeface="+mn-lt"/>
              </a:rPr>
              <a:t>DMA</a:t>
            </a:r>
            <a:r>
              <a:rPr lang="zh-CN" altLang="en-US" sz="2000" dirty="0">
                <a:sym typeface="+mn-lt"/>
              </a:rPr>
              <a:t>方式；④通道方式。每种方式都需要硬件和软件结合起来进行。</a:t>
            </a:r>
          </a:p>
          <a:p>
            <a:r>
              <a:rPr lang="zh-CN" altLang="en-US" sz="2000" dirty="0">
                <a:sym typeface="+mn-lt"/>
              </a:rPr>
              <a:t>程序查询方式最简单，</a:t>
            </a:r>
            <a:r>
              <a:rPr lang="en-US" altLang="zh-CN" sz="2000" dirty="0">
                <a:sym typeface="+mn-lt"/>
              </a:rPr>
              <a:t>CPU</a:t>
            </a:r>
            <a:r>
              <a:rPr lang="zh-CN" altLang="en-US" sz="2000" dirty="0">
                <a:sym typeface="+mn-lt"/>
              </a:rPr>
              <a:t>定期执行设备服务程序，主动了解设备的工作状态。这种方式浪费</a:t>
            </a:r>
            <a:r>
              <a:rPr lang="en-US" altLang="zh-CN" sz="2000" dirty="0">
                <a:sym typeface="+mn-lt"/>
              </a:rPr>
              <a:t>CPU</a:t>
            </a:r>
            <a:r>
              <a:rPr lang="zh-CN" altLang="en-US" sz="2000" dirty="0">
                <a:sym typeface="+mn-lt"/>
              </a:rPr>
              <a:t>的宝贵资源。</a:t>
            </a:r>
          </a:p>
          <a:p>
            <a:r>
              <a:rPr lang="zh-CN" altLang="en-US" sz="2000" dirty="0">
                <a:sym typeface="+mn-lt"/>
              </a:rPr>
              <a:t>程序中断方式使用广泛。它“主动”向</a:t>
            </a:r>
            <a:r>
              <a:rPr lang="en-US" altLang="zh-CN" sz="2000" dirty="0">
                <a:sym typeface="+mn-lt"/>
              </a:rPr>
              <a:t>CPU</a:t>
            </a:r>
            <a:r>
              <a:rPr lang="zh-CN" altLang="en-US" sz="2000" dirty="0">
                <a:sym typeface="+mn-lt"/>
              </a:rPr>
              <a:t>发出请求信号。</a:t>
            </a:r>
            <a:r>
              <a:rPr lang="en-US" altLang="zh-CN" sz="2000" dirty="0">
                <a:sym typeface="+mn-lt"/>
              </a:rPr>
              <a:t>CPU</a:t>
            </a:r>
            <a:r>
              <a:rPr lang="zh-CN" altLang="en-US" sz="2000" dirty="0">
                <a:sym typeface="+mn-lt"/>
              </a:rPr>
              <a:t>响应中断请求后，暂停运行主程序，自动转移到该设备的中断服务子程序，为该设备进行服务，结束时返回主程序。中断处理过程可以嵌套进行，优先级高的设备可以中断优先级低的中断服务程序。</a:t>
            </a:r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75088BE1-604F-4E22-9B1A-3E57A618D665}" type="slidenum">
              <a:rPr lang="en-US" altLang="zh-CN" smtClean="0"/>
              <a:pPr eaLnBrk="1" hangingPunct="1">
                <a:defRPr/>
              </a:pPr>
              <a:t>33</a:t>
            </a:fld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79FAAB-4B42-3A2B-B4C1-C2EBBCD74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43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endParaRPr lang="zh-CN" altLang="en-US" dirty="0">
              <a:sym typeface="+mn-lt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DMA</a:t>
            </a:r>
            <a:r>
              <a:rPr lang="zh-CN" altLang="en-US" dirty="0">
                <a:sym typeface="+mn-lt"/>
              </a:rPr>
              <a:t>技术使得外围设备可以直接访问内存，与此同时，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可以继续程序。</a:t>
            </a:r>
            <a:r>
              <a:rPr lang="en-US" altLang="zh-CN" dirty="0">
                <a:sym typeface="+mn-lt"/>
              </a:rPr>
              <a:t>DMA</a:t>
            </a:r>
            <a:r>
              <a:rPr lang="zh-CN" altLang="en-US" dirty="0">
                <a:sym typeface="+mn-lt"/>
              </a:rPr>
              <a:t>方式采用以下三种方法：①停止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访内；②周期挪用；③</a:t>
            </a:r>
            <a:r>
              <a:rPr lang="en-US" altLang="zh-CN" dirty="0">
                <a:sym typeface="+mn-lt"/>
              </a:rPr>
              <a:t>DMA</a:t>
            </a:r>
            <a:r>
              <a:rPr lang="zh-CN" altLang="en-US" dirty="0">
                <a:sym typeface="+mn-lt"/>
              </a:rPr>
              <a:t>与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交替访内。</a:t>
            </a:r>
            <a:r>
              <a:rPr lang="en-US" altLang="zh-CN" dirty="0">
                <a:sym typeface="+mn-lt"/>
              </a:rPr>
              <a:t>DMAC</a:t>
            </a:r>
            <a:r>
              <a:rPr lang="zh-CN" altLang="en-US" dirty="0">
                <a:sym typeface="+mn-lt"/>
              </a:rPr>
              <a:t>按其组成结构，分为选择型和多路型两类</a:t>
            </a:r>
          </a:p>
        </p:txBody>
      </p:sp>
      <p:sp>
        <p:nvSpPr>
          <p:cNvPr id="5632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75088BE1-604F-4E22-9B1A-3E57A618D665}" type="slidenum">
              <a:rPr lang="en-US" altLang="zh-CN" smtClean="0"/>
              <a:pPr eaLnBrk="1" hangingPunct="1">
                <a:defRPr/>
              </a:pPr>
              <a:t>34</a:t>
            </a:fld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1B8A1B-8367-847A-158B-2A8EA731C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3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直接内存访问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2B87056D-6C1B-F1DE-E67A-E635C4E8D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461627"/>
              </p:ext>
            </p:extLst>
          </p:nvPr>
        </p:nvGraphicFramePr>
        <p:xfrm>
          <a:off x="855663" y="1916113"/>
          <a:ext cx="767715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2532646-678E-D36B-4BB3-679F6D6DD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E7ADB69-B843-FCE1-2E90-45385BB87B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7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54719F-5EB2-5087-023D-C129F305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2" descr="Direct Memory Access controller and I/O Processor | Computer Architecture">
            <a:extLst>
              <a:ext uri="{FF2B5EF4-FFF2-40B4-BE49-F238E27FC236}">
                <a16:creationId xmlns:a16="http://schemas.microsoft.com/office/drawing/2014/main" id="{29A35E3E-24CD-442D-CF54-7B3DB629F7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28" y="1937802"/>
            <a:ext cx="5447619" cy="41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24967-B0F6-9EE5-4FCB-794BA6767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AD1BF-BD09-6A4C-59C1-0E8B96818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50955AA-FDE8-515E-69D8-DD49E5E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9A7109A5-D7EC-500D-30BA-514368B5E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273909"/>
              </p:ext>
            </p:extLst>
          </p:nvPr>
        </p:nvGraphicFramePr>
        <p:xfrm>
          <a:off x="855663" y="1916113"/>
          <a:ext cx="767715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页脚占位符 8">
            <a:extLst>
              <a:ext uri="{FF2B5EF4-FFF2-40B4-BE49-F238E27FC236}">
                <a16:creationId xmlns:a16="http://schemas.microsoft.com/office/drawing/2014/main" id="{6EABAF40-A15C-EC4E-091B-12AF9B46B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F3B46F4-60EE-4DF0-E825-4BBDE4906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4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E9CCB75-823F-FFB6-995E-5AEAEB44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855663" y="5301208"/>
            <a:ext cx="7677150" cy="791616"/>
          </a:xfrm>
        </p:spPr>
        <p:txBody>
          <a:bodyPr/>
          <a:lstStyle/>
          <a:p>
            <a:pPr marL="288000"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ym typeface="+mn-lt"/>
              </a:rPr>
              <a:t>数据传送前的准备，传送结束后的处理，均由程序承担，而</a:t>
            </a:r>
            <a:r>
              <a:rPr lang="en-US" altLang="zh-CN" sz="2000" b="1" dirty="0">
                <a:solidFill>
                  <a:srgbClr val="00B050"/>
                </a:solidFill>
                <a:sym typeface="+mn-lt"/>
              </a:rPr>
              <a:t>DMAC</a:t>
            </a:r>
            <a:r>
              <a:rPr lang="zh-CN" altLang="en-US" sz="2000" b="1" dirty="0">
                <a:solidFill>
                  <a:srgbClr val="00B050"/>
                </a:solidFill>
                <a:sym typeface="+mn-lt"/>
              </a:rPr>
              <a:t>仅负责数据传送的工作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DD4D6A6-D7F4-D2F3-1DF4-28EC4918A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260298"/>
              </p:ext>
            </p:extLst>
          </p:nvPr>
        </p:nvGraphicFramePr>
        <p:xfrm>
          <a:off x="1115616" y="1628800"/>
          <a:ext cx="720080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CB9C5-EC08-4702-BD17-826A54395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EE212-35C8-F05C-6D8D-0DB47EEDB1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9A2E5-8CE7-7BE7-CA43-0A70BABB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sym typeface="+mn-lt"/>
              </a:rPr>
              <a:t>8.4.2 DMA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sym typeface="+mn-lt"/>
              </a:rPr>
              <a:t>传送方式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05F0EF1-B547-AE9A-D1F8-FB2D41522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58724D-4741-8FDB-8C90-ED7856C1C5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90F62CE-5072-DF0B-88C0-F8C4647E89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D4936-8522-4985-AE99-9920CBA1F7F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78741BC3-FE45-8F37-4F69-BCA731DE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DMAC</a:t>
            </a:r>
            <a:r>
              <a:rPr lang="zh-CN" altLang="en-US" dirty="0">
                <a:sym typeface="+mn-lt"/>
              </a:rPr>
              <a:t>与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冲突</a:t>
            </a:r>
            <a:endParaRPr lang="zh-CN" alt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BAE3E057-C093-6976-3ABB-C4F370779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997643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BDC74-B6F2-B93F-F845-0B44232D8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E2E3D-DE10-0FAE-1CA8-7E72B3E48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97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.pptx" id="{3B10FA57-6AA8-4456-B45E-8FA4925E71B2}" vid="{CCA8A088-EC11-443C-99AE-1D07DFCC53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10190</TotalTime>
  <Words>2108</Words>
  <Application>Microsoft Office PowerPoint</Application>
  <PresentationFormat>全屏显示(4:3)</PresentationFormat>
  <Paragraphs>295</Paragraphs>
  <Slides>34</Slides>
  <Notes>10</Notes>
  <HiddenSlides>10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等线</vt:lpstr>
      <vt:lpstr>黑体</vt:lpstr>
      <vt:lpstr>楷体</vt:lpstr>
      <vt:lpstr>宋体</vt:lpstr>
      <vt:lpstr>微软雅黑</vt:lpstr>
      <vt:lpstr>Arial</vt:lpstr>
      <vt:lpstr>Cambria Math</vt:lpstr>
      <vt:lpstr>Courier New</vt:lpstr>
      <vt:lpstr>Times New Roman</vt:lpstr>
      <vt:lpstr>Tw Cen MT</vt:lpstr>
      <vt:lpstr>Wingdings</vt:lpstr>
      <vt:lpstr>电路</vt:lpstr>
      <vt:lpstr>第八章  输入输出系统</vt:lpstr>
      <vt:lpstr>8.4 DMA方式</vt:lpstr>
      <vt:lpstr>8.4.1 DMA的基本概念</vt:lpstr>
      <vt:lpstr>直接内存访问</vt:lpstr>
      <vt:lpstr>PowerPoint 演示文稿</vt:lpstr>
      <vt:lpstr>PowerPoint 演示文稿</vt:lpstr>
      <vt:lpstr>PowerPoint 演示文稿</vt:lpstr>
      <vt:lpstr>8.4.2 DMA传送方式</vt:lpstr>
      <vt:lpstr>DMAC与CPU冲突</vt:lpstr>
      <vt:lpstr>① 成组连续传送方式(暂停CPU执行)</vt:lpstr>
      <vt:lpstr>一个数据块的传送过程</vt:lpstr>
      <vt:lpstr>② 周期挪用</vt:lpstr>
      <vt:lpstr>一个数据块的传送过程</vt:lpstr>
      <vt:lpstr>③ 透明DMA方式(DMA和CPU交替访问)</vt:lpstr>
      <vt:lpstr>8.4.3 基本的DMAC</vt:lpstr>
      <vt:lpstr>1.DMAC的基本组成</vt:lpstr>
      <vt:lpstr>2.DMAC数据传输过程</vt:lpstr>
      <vt:lpstr>PowerPoint 演示文稿</vt:lpstr>
      <vt:lpstr>PowerPoint 演示文稿</vt:lpstr>
      <vt:lpstr>8.4.4 选择型和多路型DMAC</vt:lpstr>
      <vt:lpstr>1.选择型(selector DMAC)</vt:lpstr>
      <vt:lpstr>2.多路型DMAC　(Multiplexer DMAC)</vt:lpstr>
      <vt:lpstr>PowerPoint 演示文稿</vt:lpstr>
      <vt:lpstr>DMA方式与中断控制方式比较</vt:lpstr>
      <vt:lpstr>8.5 通道方式(Channel )</vt:lpstr>
      <vt:lpstr>PowerPoint 演示文稿</vt:lpstr>
      <vt:lpstr>典型的具有通道的计算机系统结构图</vt:lpstr>
      <vt:lpstr>8.5.2 通道的类型</vt:lpstr>
      <vt:lpstr>PowerPoint 演示文稿</vt:lpstr>
      <vt:lpstr>PowerPoint 演示文稿</vt:lpstr>
      <vt:lpstr>PowerPoint 演示文稿</vt:lpstr>
      <vt:lpstr>本章小结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  外围设备</dc:title>
  <dc:creator>webuser</dc:creator>
  <cp:lastModifiedBy>webuser</cp:lastModifiedBy>
  <cp:revision>70</cp:revision>
  <dcterms:created xsi:type="dcterms:W3CDTF">2023-11-09T08:46:29Z</dcterms:created>
  <dcterms:modified xsi:type="dcterms:W3CDTF">2023-12-06T02:54:28Z</dcterms:modified>
</cp:coreProperties>
</file>