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gif" ContentType="image/gi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handoutMasterIdLst>
    <p:handoutMasterId r:id="rId28"/>
  </p:handoutMasterIdLst>
  <p:sldIdLst>
    <p:sldId id="256" r:id="rId3"/>
    <p:sldId id="361" r:id="rId4"/>
    <p:sldId id="518" r:id="rId5"/>
    <p:sldId id="519" r:id="rId6"/>
    <p:sldId id="520" r:id="rId7"/>
    <p:sldId id="521" r:id="rId8"/>
    <p:sldId id="399" r:id="rId9"/>
    <p:sldId id="400" r:id="rId10"/>
    <p:sldId id="401" r:id="rId11"/>
    <p:sldId id="402" r:id="rId12"/>
    <p:sldId id="403" r:id="rId13"/>
    <p:sldId id="404" r:id="rId14"/>
    <p:sldId id="405" r:id="rId15"/>
    <p:sldId id="406" r:id="rId16"/>
    <p:sldId id="407" r:id="rId17"/>
    <p:sldId id="408" r:id="rId18"/>
    <p:sldId id="409" r:id="rId19"/>
    <p:sldId id="410" r:id="rId20"/>
    <p:sldId id="411" r:id="rId21"/>
    <p:sldId id="412" r:id="rId22"/>
    <p:sldId id="413" r:id="rId23"/>
    <p:sldId id="414" r:id="rId25"/>
    <p:sldId id="415" r:id="rId26"/>
    <p:sldId id="258" r:id="rId27"/>
  </p:sldIdLst>
  <p:sldSz cx="9144000" cy="6858000" type="screen4x3"/>
  <p:notesSz cx="6858000" cy="9144000"/>
  <p:custDataLst>
    <p:tags r:id="rId3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6" userDrawn="1">
          <p15:clr>
            <a:srgbClr val="A4A3A4"/>
          </p15:clr>
        </p15:guide>
        <p15:guide id="2" pos="29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C5"/>
    <a:srgbClr val="DC007C"/>
    <a:srgbClr val="0080CB"/>
    <a:srgbClr val="ED43BC"/>
    <a:srgbClr val="14A862"/>
    <a:srgbClr val="009DE7"/>
    <a:srgbClr val="CBECFB"/>
    <a:srgbClr val="FFFFFF"/>
    <a:srgbClr val="0280CB"/>
    <a:srgbClr val="6FB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00" autoAdjust="0"/>
    <p:restoredTop sz="88290" autoAdjust="0"/>
  </p:normalViewPr>
  <p:slideViewPr>
    <p:cSldViewPr snapToGrid="0" showGuides="1">
      <p:cViewPr varScale="1">
        <p:scale>
          <a:sx n="79" d="100"/>
          <a:sy n="79" d="100"/>
        </p:scale>
        <p:origin x="1506" y="96"/>
      </p:cViewPr>
      <p:guideLst>
        <p:guide orient="horz" pos="2176"/>
        <p:guide pos="290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86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gs" Target="tags/tag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3DA5D-B12B-4CF4-8491-A16095CA5B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0BE6B-463C-4C4F-AD28-3E021ADD87B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5009CD-E715-4677-A8F4-2C10367E24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6992E-C0CB-47C0-9C55-30A39BE3C5D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58369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8371" name="文本占位符 58370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lvl="0" eaLnBrk="1" hangingPunct="1">
              <a:spcBef>
                <a:spcPct val="50000"/>
              </a:spcBef>
            </a:pPr>
            <a:r>
              <a:rPr lang="zh-CN" altLang="en-US" b="1" dirty="0">
                <a:latin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</a:rPr>
              <a:t>为找到最优解，可增设一个表</a:t>
            </a:r>
            <a:r>
              <a:rPr lang="en-US" altLang="zh-CN">
                <a:latin typeface="宋体" panose="02010600030101010101" pitchFamily="2" charset="-122"/>
              </a:rPr>
              <a:t>(G)</a:t>
            </a:r>
            <a:r>
              <a:rPr lang="zh-CN" altLang="en-US" dirty="0">
                <a:latin typeface="宋体" panose="02010600030101010101" pitchFamily="2" charset="-122"/>
              </a:rPr>
              <a:t>，每找到一个目标节点</a:t>
            </a:r>
            <a:r>
              <a:rPr lang="en-US" altLang="zh-CN" err="1">
                <a:latin typeface="宋体" panose="02010600030101010101" pitchFamily="2" charset="-122"/>
              </a:rPr>
              <a:t>Sg</a:t>
            </a:r>
            <a:r>
              <a:rPr lang="zh-CN" altLang="en-US" dirty="0">
                <a:latin typeface="宋体" panose="02010600030101010101" pitchFamily="2" charset="-122"/>
              </a:rPr>
              <a:t>后，就把它放入到</a:t>
            </a:r>
            <a:r>
              <a:rPr lang="en-US" altLang="zh-CN">
                <a:latin typeface="宋体" panose="02010600030101010101" pitchFamily="2" charset="-122"/>
              </a:rPr>
              <a:t>R</a:t>
            </a:r>
            <a:r>
              <a:rPr lang="zh-CN" altLang="en-US" dirty="0">
                <a:latin typeface="宋体" panose="02010600030101010101" pitchFamily="2" charset="-122"/>
              </a:rPr>
              <a:t>的前，并令</a:t>
            </a:r>
            <a:r>
              <a:rPr lang="en-US" altLang="zh-CN">
                <a:latin typeface="宋体" panose="02010600030101010101" pitchFamily="2" charset="-122"/>
              </a:rPr>
              <a:t>dm</a:t>
            </a:r>
            <a:r>
              <a:rPr lang="zh-CN" altLang="en-US" dirty="0">
                <a:latin typeface="宋体" panose="02010600030101010101" pitchFamily="2" charset="-122"/>
              </a:rPr>
              <a:t>等于该目标节点所对应的路径长度，然后继续搜索。由于后求得的解的路径长度不会超过先求得的解的路径长度，所以最后求得的解一定是最优解。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0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255535" y="4420427"/>
            <a:ext cx="8615009" cy="0"/>
          </a:xfrm>
          <a:prstGeom prst="line">
            <a:avLst/>
          </a:prstGeom>
          <a:ln w="19050">
            <a:solidFill>
              <a:srgbClr val="0080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1"/>
          <p:cNvSpPr>
            <a:spLocks noGrp="1"/>
          </p:cNvSpPr>
          <p:nvPr>
            <p:ph type="ctrTitle" hasCustomPrompt="1"/>
          </p:nvPr>
        </p:nvSpPr>
        <p:spPr>
          <a:xfrm>
            <a:off x="760912" y="2348677"/>
            <a:ext cx="4421777" cy="1320166"/>
          </a:xfrm>
          <a:prstGeom prst="rect">
            <a:avLst/>
          </a:prstGeom>
        </p:spPr>
        <p:txBody>
          <a:bodyPr anchor="b"/>
          <a:lstStyle>
            <a:lvl1pPr algn="ctr">
              <a:defRPr sz="33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课程名称</a:t>
            </a:r>
            <a:endParaRPr lang="zh-CN" altLang="en-US" dirty="0"/>
          </a:p>
        </p:txBody>
      </p:sp>
      <p:sp>
        <p:nvSpPr>
          <p:cNvPr id="10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760911" y="4647904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>
                <a:solidFill>
                  <a:srgbClr val="00206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6</a:t>
            </a:r>
            <a:r>
              <a:rPr lang="zh-CN" altLang="en-US" dirty="0"/>
              <a:t>月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308161"/>
            <a:ext cx="9144000" cy="798991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800" b="1" spc="22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10849" y="431826"/>
            <a:ext cx="8547797" cy="700992"/>
          </a:xfrm>
          <a:prstGeom prst="rect">
            <a:avLst/>
          </a:prstGeom>
        </p:spPr>
        <p:txBody>
          <a:bodyPr/>
          <a:lstStyle>
            <a:lvl1pPr>
              <a:defRPr sz="27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7516302" y="6642264"/>
            <a:ext cx="1492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中国网络空间安全人才培养与实训基地</a:t>
            </a:r>
            <a:endParaRPr lang="zh-CN" alt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4505317"/>
            <a:ext cx="9144000" cy="798991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800" b="1" spc="22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868680" y="2230438"/>
            <a:ext cx="370332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单击以编辑母版副标题样式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1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1" Type="http://schemas.openxmlformats.org/officeDocument/2006/relationships/oleObject" Target="../embeddings/oleObject7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emf"/><Relationship Id="rId1" Type="http://schemas.openxmlformats.org/officeDocument/2006/relationships/oleObject" Target="../embeddings/oleObject8.bin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emf"/><Relationship Id="rId1" Type="http://schemas.openxmlformats.org/officeDocument/2006/relationships/oleObject" Target="../embeddings/oleObject9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GIF"/><Relationship Id="rId1" Type="http://schemas.openxmlformats.org/officeDocument/2006/relationships/slide" Target="slide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emf"/><Relationship Id="rId10" Type="http://schemas.openxmlformats.org/officeDocument/2006/relationships/vmlDrawing" Target="../drawings/vmlDrawing1.vml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图搜索技术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4608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sz="2800" b="1">
                <a:latin typeface="Times New Roman" panose="02020603050405020304" pitchFamily="18" charset="0"/>
              </a:rPr>
              <a:t>2.3.1 </a:t>
            </a:r>
            <a:r>
              <a:rPr lang="zh-CN" altLang="en-US" sz="2800" b="1" dirty="0">
                <a:latin typeface="Times New Roman" panose="02020603050405020304" pitchFamily="18" charset="0"/>
              </a:rPr>
              <a:t>广度优先搜索（</a:t>
            </a:r>
            <a:r>
              <a:rPr lang="en-US" altLang="zh-CN" sz="2800" b="1"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</a:rPr>
              <a:t>）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46083" name="文本占位符 46082"/>
          <p:cNvGraphicFramePr>
            <a:graphicFrameLocks noGrp="1" noChangeAspect="1"/>
          </p:cNvGraphicFramePr>
          <p:nvPr>
            <p:ph type="body" idx="4294967295"/>
          </p:nvPr>
        </p:nvGraphicFramePr>
        <p:xfrm>
          <a:off x="2417445" y="1270000"/>
          <a:ext cx="3860800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" r:id="rId1" imgW="3935730" imgH="5432425" progId="Visio.Drawing.6">
                  <p:embed/>
                </p:oleObj>
              </mc:Choice>
              <mc:Fallback>
                <p:oleObj name="" r:id="rId1" imgW="3935730" imgH="5432425" progId="Visio.Drawing.6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17445" y="1270000"/>
                        <a:ext cx="3860800" cy="5334000"/>
                      </a:xfrm>
                      <a:prstGeom prst="rect">
                        <a:avLst/>
                      </a:prstGeom>
                      <a:solidFill>
                        <a:srgbClr val="B5FFEC">
                          <a:alpha val="100000"/>
                        </a:srgbClr>
                      </a:solidFill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Rectangle 2"/>
          <p:cNvSpPr>
            <a:spLocks noGrp="1"/>
          </p:cNvSpPr>
          <p:nvPr>
            <p:ph type="title"/>
          </p:nvPr>
        </p:nvSpPr>
        <p:spPr/>
        <p:txBody>
          <a:bodyPr vert="horz" wrap="square" anchor="b"/>
          <a:lstStyle/>
          <a:p>
            <a:pPr eaLnBrk="1" hangingPunct="1"/>
            <a:r>
              <a:rPr lang="zh-CN" altLang="en-US" sz="2800" b="1" dirty="0"/>
              <a:t>例</a:t>
            </a:r>
            <a:r>
              <a:rPr lang="en-US" altLang="zh-CN" sz="2800" b="1"/>
              <a:t>2.6</a:t>
            </a:r>
            <a:r>
              <a:rPr lang="zh-CN" altLang="en-US" sz="2800" b="1" dirty="0"/>
              <a:t>使用广度优先搜索算法求解重排九宫问题</a:t>
            </a:r>
            <a:endParaRPr lang="zh-CN" altLang="en-US" sz="2800" b="1" dirty="0"/>
          </a:p>
        </p:txBody>
      </p:sp>
      <p:sp>
        <p:nvSpPr>
          <p:cNvPr id="47110" name="矩形 47109"/>
          <p:cNvSpPr/>
          <p:nvPr/>
        </p:nvSpPr>
        <p:spPr>
          <a:xfrm>
            <a:off x="0" y="296227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7111" name="组合 47110"/>
          <p:cNvGrpSpPr/>
          <p:nvPr/>
        </p:nvGrpSpPr>
        <p:grpSpPr>
          <a:xfrm>
            <a:off x="4483100" y="1435100"/>
            <a:ext cx="1219200" cy="739775"/>
            <a:chOff x="0" y="0"/>
            <a:chExt cx="768" cy="466"/>
          </a:xfrm>
        </p:grpSpPr>
        <p:sp>
          <p:nvSpPr>
            <p:cNvPr id="47112" name="文本框 47111"/>
            <p:cNvSpPr txBox="1"/>
            <p:nvPr/>
          </p:nvSpPr>
          <p:spPr>
            <a:xfrm>
              <a:off x="0" y="0"/>
              <a:ext cx="480" cy="466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/>
            <a:p>
              <a:pPr algn="l">
                <a:spcBef>
                  <a:spcPct val="0"/>
                </a:spcBef>
                <a:buClrTx/>
                <a:buSzPct val="100000"/>
              </a:pPr>
              <a:r>
                <a:rPr lang="en-US" altLang="zh-CN" sz="1400" b="0">
                  <a:latin typeface="Times New Roman" panose="02020603050405020304" pitchFamily="18" charset="0"/>
                </a:rPr>
                <a:t>1   2   3</a:t>
              </a:r>
              <a:endParaRPr lang="en-US" altLang="zh-CN" sz="1400" b="0">
                <a:latin typeface="Times New Roman" panose="02020603050405020304" pitchFamily="18" charset="0"/>
              </a:endParaRPr>
            </a:p>
            <a:p>
              <a:pPr algn="l">
                <a:spcBef>
                  <a:spcPct val="0"/>
                </a:spcBef>
                <a:buClrTx/>
                <a:buSzPct val="100000"/>
              </a:pPr>
              <a:r>
                <a:rPr lang="en-US" altLang="zh-CN" sz="1400" b="0">
                  <a:latin typeface="Times New Roman" panose="02020603050405020304" pitchFamily="18" charset="0"/>
                </a:rPr>
                <a:t>8        5</a:t>
              </a:r>
              <a:endParaRPr lang="en-US" altLang="zh-CN" sz="1400" b="0">
                <a:latin typeface="Times New Roman" panose="02020603050405020304" pitchFamily="18" charset="0"/>
              </a:endParaRPr>
            </a:p>
            <a:p>
              <a:pPr algn="l">
                <a:spcBef>
                  <a:spcPct val="0"/>
                </a:spcBef>
                <a:buClrTx/>
                <a:buSzPct val="100000"/>
              </a:pPr>
              <a:r>
                <a:rPr lang="en-US" altLang="zh-CN" sz="1400" b="0">
                  <a:latin typeface="Times New Roman" panose="02020603050405020304" pitchFamily="18" charset="0"/>
                </a:rPr>
                <a:t>7   4   6</a:t>
              </a:r>
              <a:endParaRPr lang="en-US" altLang="zh-CN" sz="1400" b="0">
                <a:latin typeface="Times New Roman" panose="02020603050405020304" pitchFamily="18" charset="0"/>
              </a:endParaRPr>
            </a:p>
          </p:txBody>
        </p:sp>
        <p:sp>
          <p:nvSpPr>
            <p:cNvPr id="47113" name="椭圆 47112"/>
            <p:cNvSpPr/>
            <p:nvPr/>
          </p:nvSpPr>
          <p:spPr>
            <a:xfrm>
              <a:off x="576" y="48"/>
              <a:ext cx="192" cy="144"/>
            </a:xfrm>
            <a:prstGeom prst="ellipse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 eaLnBrk="0" hangingPunct="0">
                <a:lnSpc>
                  <a:spcPct val="90000"/>
                </a:lnSpc>
                <a:spcBef>
                  <a:spcPct val="0"/>
                </a:spcBef>
                <a:spcAft>
                  <a:spcPct val="50000"/>
                </a:spcAft>
                <a:buClr>
                  <a:srgbClr val="006DCE"/>
                </a:buClr>
              </a:pPr>
              <a:r>
                <a:rPr lang="en-US" altLang="zh-CN" sz="1600">
                  <a:solidFill>
                    <a:schemeClr val="hlink"/>
                  </a:solidFill>
                  <a:latin typeface="Arial" panose="020B0604020202020204" pitchFamily="34" charset="0"/>
                </a:rPr>
                <a:t>1</a:t>
              </a:r>
              <a:endParaRPr lang="en-US" altLang="zh-CN" sz="160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47114" name="组合 47113"/>
          <p:cNvGrpSpPr/>
          <p:nvPr/>
        </p:nvGrpSpPr>
        <p:grpSpPr>
          <a:xfrm>
            <a:off x="2959100" y="3187700"/>
            <a:ext cx="838200" cy="1044575"/>
            <a:chOff x="0" y="0"/>
            <a:chExt cx="528" cy="658"/>
          </a:xfrm>
        </p:grpSpPr>
        <p:sp>
          <p:nvSpPr>
            <p:cNvPr id="47115" name="文本框 47114"/>
            <p:cNvSpPr txBox="1"/>
            <p:nvPr/>
          </p:nvSpPr>
          <p:spPr>
            <a:xfrm>
              <a:off x="0" y="192"/>
              <a:ext cx="480" cy="466"/>
            </a:xfrm>
            <a:prstGeom prst="rect">
              <a:avLst/>
            </a:prstGeom>
            <a:solidFill>
              <a:srgbClr val="B5FFEC"/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/>
            <a:p>
              <a:pPr algn="l">
                <a:spcBef>
                  <a:spcPct val="0"/>
                </a:spcBef>
                <a:buClrTx/>
                <a:buSzPct val="100000"/>
              </a:pPr>
              <a:r>
                <a:rPr lang="en-US" altLang="zh-CN" sz="1400" b="0">
                  <a:latin typeface="Times New Roman" panose="02020603050405020304" pitchFamily="18" charset="0"/>
                </a:rPr>
                <a:t>1   2   3</a:t>
              </a:r>
              <a:endParaRPr lang="en-US" altLang="zh-CN" sz="1400" b="0">
                <a:latin typeface="Times New Roman" panose="02020603050405020304" pitchFamily="18" charset="0"/>
              </a:endParaRPr>
            </a:p>
            <a:p>
              <a:pPr algn="l">
                <a:spcBef>
                  <a:spcPct val="0"/>
                </a:spcBef>
                <a:buClrTx/>
                <a:buSzPct val="100000"/>
              </a:pPr>
              <a:r>
                <a:rPr lang="en-US" altLang="zh-CN" sz="1400" b="0">
                  <a:latin typeface="Times New Roman" panose="02020603050405020304" pitchFamily="18" charset="0"/>
                </a:rPr>
                <a:t>8   5   6</a:t>
              </a:r>
              <a:endParaRPr lang="en-US" altLang="zh-CN" sz="1400" b="0">
                <a:latin typeface="Times New Roman" panose="02020603050405020304" pitchFamily="18" charset="0"/>
              </a:endParaRPr>
            </a:p>
            <a:p>
              <a:pPr algn="l">
                <a:spcBef>
                  <a:spcPct val="0"/>
                </a:spcBef>
                <a:buClrTx/>
                <a:buSzPct val="100000"/>
              </a:pPr>
              <a:r>
                <a:rPr lang="en-US" altLang="zh-CN" sz="1400" b="0">
                  <a:latin typeface="Times New Roman" panose="02020603050405020304" pitchFamily="18" charset="0"/>
                </a:rPr>
                <a:t>7   4</a:t>
              </a:r>
              <a:endParaRPr lang="en-US" altLang="zh-CN" sz="1400" b="0">
                <a:latin typeface="Times New Roman" panose="02020603050405020304" pitchFamily="18" charset="0"/>
              </a:endParaRPr>
            </a:p>
          </p:txBody>
        </p:sp>
        <p:sp>
          <p:nvSpPr>
            <p:cNvPr id="47116" name="直接连接符 47115"/>
            <p:cNvSpPr/>
            <p:nvPr/>
          </p:nvSpPr>
          <p:spPr>
            <a:xfrm flipH="1">
              <a:off x="240" y="0"/>
              <a:ext cx="288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7117" name="椭圆 47116"/>
            <p:cNvSpPr/>
            <p:nvPr/>
          </p:nvSpPr>
          <p:spPr>
            <a:xfrm>
              <a:off x="0" y="48"/>
              <a:ext cx="192" cy="144"/>
            </a:xfrm>
            <a:prstGeom prst="ellipse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 eaLnBrk="0" hangingPunct="0">
                <a:lnSpc>
                  <a:spcPct val="90000"/>
                </a:lnSpc>
                <a:spcBef>
                  <a:spcPct val="0"/>
                </a:spcBef>
                <a:spcAft>
                  <a:spcPct val="50000"/>
                </a:spcAft>
                <a:buClr>
                  <a:srgbClr val="006DCE"/>
                </a:buClr>
              </a:pPr>
              <a:r>
                <a:rPr lang="en-US" altLang="zh-CN" sz="1600">
                  <a:solidFill>
                    <a:schemeClr val="hlink"/>
                  </a:solidFill>
                  <a:latin typeface="Arial" panose="020B0604020202020204" pitchFamily="34" charset="0"/>
                </a:rPr>
                <a:t>8</a:t>
              </a:r>
              <a:endParaRPr lang="en-US" altLang="zh-CN" sz="160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47118" name="组合 47117"/>
          <p:cNvGrpSpPr/>
          <p:nvPr/>
        </p:nvGrpSpPr>
        <p:grpSpPr>
          <a:xfrm>
            <a:off x="5092700" y="3187700"/>
            <a:ext cx="762000" cy="1044575"/>
            <a:chOff x="0" y="0"/>
            <a:chExt cx="480" cy="658"/>
          </a:xfrm>
        </p:grpSpPr>
        <p:sp>
          <p:nvSpPr>
            <p:cNvPr id="47119" name="文本框 47118"/>
            <p:cNvSpPr txBox="1"/>
            <p:nvPr/>
          </p:nvSpPr>
          <p:spPr>
            <a:xfrm>
              <a:off x="0" y="192"/>
              <a:ext cx="480" cy="466"/>
            </a:xfrm>
            <a:prstGeom prst="rect">
              <a:avLst/>
            </a:prstGeom>
            <a:solidFill>
              <a:srgbClr val="B5FFEC"/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/>
            <a:p>
              <a:pPr algn="l">
                <a:spcBef>
                  <a:spcPct val="0"/>
                </a:spcBef>
                <a:buClrTx/>
                <a:buSzPct val="100000"/>
              </a:pPr>
              <a:r>
                <a:rPr lang="en-US" altLang="zh-CN" sz="1400" b="0">
                  <a:latin typeface="Times New Roman" panose="02020603050405020304" pitchFamily="18" charset="0"/>
                </a:rPr>
                <a:t>1   3</a:t>
              </a:r>
              <a:endParaRPr lang="en-US" altLang="zh-CN" sz="1400" b="0">
                <a:latin typeface="Times New Roman" panose="02020603050405020304" pitchFamily="18" charset="0"/>
              </a:endParaRPr>
            </a:p>
            <a:p>
              <a:pPr algn="l">
                <a:spcBef>
                  <a:spcPct val="0"/>
                </a:spcBef>
                <a:buClrTx/>
                <a:buSzPct val="100000"/>
              </a:pPr>
              <a:r>
                <a:rPr lang="en-US" altLang="zh-CN" sz="1400" b="0">
                  <a:latin typeface="Times New Roman" panose="02020603050405020304" pitchFamily="18" charset="0"/>
                </a:rPr>
                <a:t>8   2   5</a:t>
              </a:r>
              <a:endParaRPr lang="en-US" altLang="zh-CN" sz="1400" b="0">
                <a:latin typeface="Times New Roman" panose="02020603050405020304" pitchFamily="18" charset="0"/>
              </a:endParaRPr>
            </a:p>
            <a:p>
              <a:pPr algn="l">
                <a:spcBef>
                  <a:spcPct val="0"/>
                </a:spcBef>
                <a:buClrTx/>
                <a:buSzPct val="100000"/>
              </a:pPr>
              <a:r>
                <a:rPr lang="en-US" altLang="zh-CN" sz="1400" b="0">
                  <a:latin typeface="Times New Roman" panose="02020603050405020304" pitchFamily="18" charset="0"/>
                </a:rPr>
                <a:t>7   4   6</a:t>
              </a:r>
              <a:endParaRPr lang="en-US" altLang="zh-CN" sz="1400" b="0">
                <a:latin typeface="Times New Roman" panose="02020603050405020304" pitchFamily="18" charset="0"/>
              </a:endParaRPr>
            </a:p>
          </p:txBody>
        </p:sp>
        <p:sp>
          <p:nvSpPr>
            <p:cNvPr id="47120" name="直接连接符 47119"/>
            <p:cNvSpPr/>
            <p:nvPr/>
          </p:nvSpPr>
          <p:spPr>
            <a:xfrm flipH="1">
              <a:off x="240" y="0"/>
              <a:ext cx="24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7121" name="椭圆 47120"/>
            <p:cNvSpPr/>
            <p:nvPr/>
          </p:nvSpPr>
          <p:spPr>
            <a:xfrm>
              <a:off x="48" y="48"/>
              <a:ext cx="192" cy="144"/>
            </a:xfrm>
            <a:prstGeom prst="ellipse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 eaLnBrk="0" hangingPunct="0">
                <a:lnSpc>
                  <a:spcPct val="90000"/>
                </a:lnSpc>
                <a:spcBef>
                  <a:spcPct val="0"/>
                </a:spcBef>
                <a:spcAft>
                  <a:spcPct val="50000"/>
                </a:spcAft>
                <a:buClr>
                  <a:srgbClr val="006DCE"/>
                </a:buClr>
              </a:pPr>
              <a:r>
                <a:rPr lang="en-US" altLang="zh-CN" sz="1600">
                  <a:solidFill>
                    <a:schemeClr val="hlink"/>
                  </a:solidFill>
                  <a:latin typeface="Arial" panose="020B0604020202020204" pitchFamily="34" charset="0"/>
                </a:rPr>
                <a:t>10</a:t>
              </a:r>
              <a:endParaRPr lang="en-US" altLang="zh-CN" sz="160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47122" name="组合 47121"/>
          <p:cNvGrpSpPr/>
          <p:nvPr/>
        </p:nvGrpSpPr>
        <p:grpSpPr>
          <a:xfrm>
            <a:off x="1968500" y="3187700"/>
            <a:ext cx="762000" cy="1044575"/>
            <a:chOff x="0" y="0"/>
            <a:chExt cx="480" cy="658"/>
          </a:xfrm>
        </p:grpSpPr>
        <p:sp>
          <p:nvSpPr>
            <p:cNvPr id="47123" name="文本框 47122"/>
            <p:cNvSpPr txBox="1"/>
            <p:nvPr/>
          </p:nvSpPr>
          <p:spPr>
            <a:xfrm>
              <a:off x="0" y="192"/>
              <a:ext cx="480" cy="466"/>
            </a:xfrm>
            <a:prstGeom prst="rect">
              <a:avLst/>
            </a:prstGeom>
            <a:solidFill>
              <a:srgbClr val="B5FFEC"/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/>
            <a:p>
              <a:pPr algn="l">
                <a:spcBef>
                  <a:spcPct val="0"/>
                </a:spcBef>
                <a:buClrTx/>
                <a:buSzPct val="100000"/>
              </a:pPr>
              <a:r>
                <a:rPr lang="en-US" altLang="zh-CN" sz="1400" b="0">
                  <a:latin typeface="Times New Roman" panose="02020603050405020304" pitchFamily="18" charset="0"/>
                </a:rPr>
                <a:t>1   2   3</a:t>
              </a:r>
              <a:endParaRPr lang="en-US" altLang="zh-CN" sz="1400" b="0">
                <a:latin typeface="Times New Roman" panose="02020603050405020304" pitchFamily="18" charset="0"/>
              </a:endParaRPr>
            </a:p>
            <a:p>
              <a:pPr algn="l">
                <a:spcBef>
                  <a:spcPct val="0"/>
                </a:spcBef>
                <a:buClrTx/>
                <a:buSzPct val="100000"/>
              </a:pPr>
              <a:r>
                <a:rPr lang="en-US" altLang="zh-CN" sz="1400" b="0">
                  <a:latin typeface="Times New Roman" panose="02020603050405020304" pitchFamily="18" charset="0"/>
                </a:rPr>
                <a:t>8   4   5</a:t>
              </a:r>
              <a:endParaRPr lang="en-US" altLang="zh-CN" sz="1400" b="0">
                <a:latin typeface="Times New Roman" panose="02020603050405020304" pitchFamily="18" charset="0"/>
              </a:endParaRPr>
            </a:p>
            <a:p>
              <a:pPr algn="l">
                <a:spcBef>
                  <a:spcPct val="0"/>
                </a:spcBef>
                <a:buClrTx/>
                <a:buSzPct val="100000"/>
              </a:pPr>
              <a:r>
                <a:rPr lang="en-US" altLang="zh-CN" sz="1400" b="0">
                  <a:latin typeface="Times New Roman" panose="02020603050405020304" pitchFamily="18" charset="0"/>
                </a:rPr>
                <a:t>     7   6</a:t>
              </a:r>
              <a:endParaRPr lang="en-US" altLang="zh-CN" sz="1400" b="0">
                <a:latin typeface="Times New Roman" panose="02020603050405020304" pitchFamily="18" charset="0"/>
              </a:endParaRPr>
            </a:p>
          </p:txBody>
        </p:sp>
        <p:sp>
          <p:nvSpPr>
            <p:cNvPr id="47124" name="直接连接符 47123"/>
            <p:cNvSpPr/>
            <p:nvPr/>
          </p:nvSpPr>
          <p:spPr>
            <a:xfrm>
              <a:off x="0" y="0"/>
              <a:ext cx="192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7125" name="椭圆 47124"/>
            <p:cNvSpPr/>
            <p:nvPr/>
          </p:nvSpPr>
          <p:spPr>
            <a:xfrm>
              <a:off x="240" y="48"/>
              <a:ext cx="192" cy="144"/>
            </a:xfrm>
            <a:prstGeom prst="ellipse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 eaLnBrk="0" hangingPunct="0">
                <a:lnSpc>
                  <a:spcPct val="90000"/>
                </a:lnSpc>
                <a:spcBef>
                  <a:spcPct val="0"/>
                </a:spcBef>
                <a:spcAft>
                  <a:spcPct val="50000"/>
                </a:spcAft>
                <a:buClr>
                  <a:srgbClr val="006DCE"/>
                </a:buClr>
              </a:pPr>
              <a:r>
                <a:rPr lang="en-US" altLang="zh-CN" sz="1600">
                  <a:solidFill>
                    <a:schemeClr val="hlink"/>
                  </a:solidFill>
                  <a:latin typeface="Arial" panose="020B0604020202020204" pitchFamily="34" charset="0"/>
                </a:rPr>
                <a:t>7</a:t>
              </a:r>
              <a:endParaRPr lang="en-US" altLang="zh-CN" sz="160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47126" name="组合 47125"/>
          <p:cNvGrpSpPr/>
          <p:nvPr/>
        </p:nvGrpSpPr>
        <p:grpSpPr>
          <a:xfrm>
            <a:off x="977900" y="3187700"/>
            <a:ext cx="914400" cy="1044575"/>
            <a:chOff x="0" y="0"/>
            <a:chExt cx="576" cy="658"/>
          </a:xfrm>
        </p:grpSpPr>
        <p:sp>
          <p:nvSpPr>
            <p:cNvPr id="47127" name="文本框 47126"/>
            <p:cNvSpPr txBox="1"/>
            <p:nvPr/>
          </p:nvSpPr>
          <p:spPr>
            <a:xfrm>
              <a:off x="0" y="192"/>
              <a:ext cx="480" cy="466"/>
            </a:xfrm>
            <a:prstGeom prst="rect">
              <a:avLst/>
            </a:prstGeom>
            <a:solidFill>
              <a:srgbClr val="B5FFEC"/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/>
            <a:p>
              <a:pPr algn="l">
                <a:spcBef>
                  <a:spcPct val="0"/>
                </a:spcBef>
                <a:buClrTx/>
                <a:buSzPct val="100000"/>
              </a:pPr>
              <a:r>
                <a:rPr lang="en-US" altLang="zh-CN" sz="1400" b="0">
                  <a:latin typeface="Times New Roman" panose="02020603050405020304" pitchFamily="18" charset="0"/>
                </a:rPr>
                <a:t>1   2   3</a:t>
              </a:r>
              <a:endParaRPr lang="en-US" altLang="zh-CN" sz="1400" b="0">
                <a:latin typeface="Times New Roman" panose="02020603050405020304" pitchFamily="18" charset="0"/>
              </a:endParaRPr>
            </a:p>
            <a:p>
              <a:pPr algn="l">
                <a:spcBef>
                  <a:spcPct val="0"/>
                </a:spcBef>
                <a:buClrTx/>
                <a:buSzPct val="100000"/>
              </a:pPr>
              <a:r>
                <a:rPr lang="en-US" altLang="zh-CN" sz="1400" b="0">
                  <a:latin typeface="Times New Roman" panose="02020603050405020304" pitchFamily="18" charset="0"/>
                </a:rPr>
                <a:t>8   4   5</a:t>
              </a:r>
              <a:endParaRPr lang="en-US" altLang="zh-CN" sz="1400" b="0">
                <a:latin typeface="Times New Roman" panose="02020603050405020304" pitchFamily="18" charset="0"/>
              </a:endParaRPr>
            </a:p>
            <a:p>
              <a:pPr algn="l">
                <a:spcBef>
                  <a:spcPct val="0"/>
                </a:spcBef>
                <a:buClrTx/>
                <a:buSzPct val="100000"/>
              </a:pPr>
              <a:r>
                <a:rPr lang="en-US" altLang="zh-CN" sz="1400" b="0">
                  <a:latin typeface="Times New Roman" panose="02020603050405020304" pitchFamily="18" charset="0"/>
                </a:rPr>
                <a:t>7   6  </a:t>
              </a:r>
              <a:endParaRPr lang="en-US" altLang="zh-CN" sz="1400" b="0">
                <a:latin typeface="Times New Roman" panose="02020603050405020304" pitchFamily="18" charset="0"/>
              </a:endParaRPr>
            </a:p>
          </p:txBody>
        </p:sp>
        <p:sp>
          <p:nvSpPr>
            <p:cNvPr id="47128" name="直接连接符 47127"/>
            <p:cNvSpPr/>
            <p:nvPr/>
          </p:nvSpPr>
          <p:spPr>
            <a:xfrm flipH="1">
              <a:off x="240" y="0"/>
              <a:ext cx="336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7129" name="椭圆 47128"/>
            <p:cNvSpPr/>
            <p:nvPr/>
          </p:nvSpPr>
          <p:spPr>
            <a:xfrm>
              <a:off x="48" y="48"/>
              <a:ext cx="192" cy="144"/>
            </a:xfrm>
            <a:prstGeom prst="ellipse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 eaLnBrk="0" hangingPunct="0">
                <a:lnSpc>
                  <a:spcPct val="90000"/>
                </a:lnSpc>
                <a:spcBef>
                  <a:spcPct val="0"/>
                </a:spcBef>
                <a:spcAft>
                  <a:spcPct val="50000"/>
                </a:spcAft>
                <a:buClr>
                  <a:srgbClr val="006DCE"/>
                </a:buClr>
              </a:pPr>
              <a:r>
                <a:rPr lang="en-US" altLang="zh-CN" sz="1600">
                  <a:solidFill>
                    <a:schemeClr val="hlink"/>
                  </a:solidFill>
                  <a:latin typeface="Arial" panose="020B0604020202020204" pitchFamily="34" charset="0"/>
                </a:rPr>
                <a:t>6</a:t>
              </a:r>
              <a:endParaRPr lang="en-US" altLang="zh-CN" sz="160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47130" name="组合 47129"/>
          <p:cNvGrpSpPr/>
          <p:nvPr/>
        </p:nvGrpSpPr>
        <p:grpSpPr>
          <a:xfrm>
            <a:off x="5854700" y="3187700"/>
            <a:ext cx="990600" cy="1044575"/>
            <a:chOff x="0" y="0"/>
            <a:chExt cx="624" cy="658"/>
          </a:xfrm>
        </p:grpSpPr>
        <p:sp>
          <p:nvSpPr>
            <p:cNvPr id="47131" name="文本框 47130"/>
            <p:cNvSpPr txBox="1"/>
            <p:nvPr/>
          </p:nvSpPr>
          <p:spPr>
            <a:xfrm>
              <a:off x="144" y="192"/>
              <a:ext cx="480" cy="466"/>
            </a:xfrm>
            <a:prstGeom prst="rect">
              <a:avLst/>
            </a:prstGeom>
            <a:solidFill>
              <a:srgbClr val="B5FFEC"/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/>
            <a:p>
              <a:pPr algn="l">
                <a:spcBef>
                  <a:spcPct val="0"/>
                </a:spcBef>
                <a:buClrTx/>
                <a:buSzPct val="100000"/>
              </a:pPr>
              <a:r>
                <a:rPr lang="en-US" altLang="zh-CN" sz="1400" b="0">
                  <a:latin typeface="Times New Roman" panose="02020603050405020304" pitchFamily="18" charset="0"/>
                </a:rPr>
                <a:t>     1   3</a:t>
              </a:r>
              <a:endParaRPr lang="en-US" altLang="zh-CN" sz="1400" b="0">
                <a:latin typeface="Times New Roman" panose="02020603050405020304" pitchFamily="18" charset="0"/>
              </a:endParaRPr>
            </a:p>
            <a:p>
              <a:pPr algn="l">
                <a:spcBef>
                  <a:spcPct val="0"/>
                </a:spcBef>
                <a:buClrTx/>
                <a:buSzPct val="100000"/>
              </a:pPr>
              <a:r>
                <a:rPr lang="en-US" altLang="zh-CN" sz="1400" b="0">
                  <a:latin typeface="Times New Roman" panose="02020603050405020304" pitchFamily="18" charset="0"/>
                </a:rPr>
                <a:t>8   2   5</a:t>
              </a:r>
              <a:endParaRPr lang="en-US" altLang="zh-CN" sz="1400" b="0">
                <a:latin typeface="Times New Roman" panose="02020603050405020304" pitchFamily="18" charset="0"/>
              </a:endParaRPr>
            </a:p>
            <a:p>
              <a:pPr algn="l">
                <a:spcBef>
                  <a:spcPct val="0"/>
                </a:spcBef>
                <a:buClrTx/>
                <a:buSzPct val="100000"/>
              </a:pPr>
              <a:r>
                <a:rPr lang="en-US" altLang="zh-CN" sz="1400" b="0">
                  <a:latin typeface="Times New Roman" panose="02020603050405020304" pitchFamily="18" charset="0"/>
                </a:rPr>
                <a:t>7   4   6</a:t>
              </a:r>
              <a:endParaRPr lang="en-US" altLang="zh-CN" sz="1400" b="0">
                <a:latin typeface="Times New Roman" panose="02020603050405020304" pitchFamily="18" charset="0"/>
              </a:endParaRPr>
            </a:p>
          </p:txBody>
        </p:sp>
        <p:sp>
          <p:nvSpPr>
            <p:cNvPr id="47132" name="直接连接符 47131"/>
            <p:cNvSpPr/>
            <p:nvPr/>
          </p:nvSpPr>
          <p:spPr>
            <a:xfrm>
              <a:off x="0" y="0"/>
              <a:ext cx="336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7133" name="椭圆 47132"/>
            <p:cNvSpPr/>
            <p:nvPr/>
          </p:nvSpPr>
          <p:spPr>
            <a:xfrm>
              <a:off x="384" y="48"/>
              <a:ext cx="192" cy="144"/>
            </a:xfrm>
            <a:prstGeom prst="ellipse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 eaLnBrk="0" hangingPunct="0">
                <a:lnSpc>
                  <a:spcPct val="90000"/>
                </a:lnSpc>
                <a:spcBef>
                  <a:spcPct val="0"/>
                </a:spcBef>
                <a:spcAft>
                  <a:spcPct val="50000"/>
                </a:spcAft>
                <a:buClr>
                  <a:srgbClr val="006DCE"/>
                </a:buClr>
              </a:pPr>
              <a:r>
                <a:rPr lang="en-US" altLang="zh-CN" sz="1600">
                  <a:solidFill>
                    <a:schemeClr val="hlink"/>
                  </a:solidFill>
                  <a:latin typeface="Arial" panose="020B0604020202020204" pitchFamily="34" charset="0"/>
                </a:rPr>
                <a:t>11</a:t>
              </a:r>
              <a:endParaRPr lang="en-US" altLang="zh-CN" sz="160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47134" name="组合 47133"/>
          <p:cNvGrpSpPr/>
          <p:nvPr/>
        </p:nvGrpSpPr>
        <p:grpSpPr>
          <a:xfrm>
            <a:off x="1587500" y="2197100"/>
            <a:ext cx="3200400" cy="968375"/>
            <a:chOff x="0" y="0"/>
            <a:chExt cx="2016" cy="610"/>
          </a:xfrm>
        </p:grpSpPr>
        <p:sp>
          <p:nvSpPr>
            <p:cNvPr id="47135" name="文本框 47134"/>
            <p:cNvSpPr txBox="1"/>
            <p:nvPr/>
          </p:nvSpPr>
          <p:spPr>
            <a:xfrm>
              <a:off x="0" y="144"/>
              <a:ext cx="480" cy="466"/>
            </a:xfrm>
            <a:prstGeom prst="rect">
              <a:avLst/>
            </a:prstGeom>
            <a:solidFill>
              <a:srgbClr val="B5FFEC"/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/>
            <a:p>
              <a:pPr algn="l">
                <a:spcBef>
                  <a:spcPct val="0"/>
                </a:spcBef>
                <a:buClrTx/>
                <a:buSzPct val="100000"/>
              </a:pPr>
              <a:r>
                <a:rPr lang="en-US" altLang="zh-CN" sz="1400" b="0">
                  <a:latin typeface="Times New Roman" panose="02020603050405020304" pitchFamily="18" charset="0"/>
                </a:rPr>
                <a:t>1   2   3</a:t>
              </a:r>
              <a:endParaRPr lang="en-US" altLang="zh-CN" sz="1400" b="0">
                <a:latin typeface="Times New Roman" panose="02020603050405020304" pitchFamily="18" charset="0"/>
              </a:endParaRPr>
            </a:p>
            <a:p>
              <a:pPr algn="l">
                <a:spcBef>
                  <a:spcPct val="0"/>
                </a:spcBef>
                <a:buClrTx/>
                <a:buSzPct val="100000"/>
              </a:pPr>
              <a:r>
                <a:rPr lang="en-US" altLang="zh-CN" sz="1400" b="0">
                  <a:latin typeface="Times New Roman" panose="02020603050405020304" pitchFamily="18" charset="0"/>
                </a:rPr>
                <a:t>8   4   5</a:t>
              </a:r>
              <a:endParaRPr lang="en-US" altLang="zh-CN" sz="1400" b="0">
                <a:latin typeface="Times New Roman" panose="02020603050405020304" pitchFamily="18" charset="0"/>
              </a:endParaRPr>
            </a:p>
            <a:p>
              <a:pPr algn="l">
                <a:spcBef>
                  <a:spcPct val="0"/>
                </a:spcBef>
                <a:buClrTx/>
                <a:buSzPct val="100000"/>
              </a:pPr>
              <a:r>
                <a:rPr lang="en-US" altLang="zh-CN" sz="1400" b="0">
                  <a:latin typeface="Times New Roman" panose="02020603050405020304" pitchFamily="18" charset="0"/>
                </a:rPr>
                <a:t>7        6</a:t>
              </a:r>
              <a:endParaRPr lang="en-US" altLang="zh-CN" sz="1400" b="0">
                <a:latin typeface="Times New Roman" panose="02020603050405020304" pitchFamily="18" charset="0"/>
              </a:endParaRPr>
            </a:p>
          </p:txBody>
        </p:sp>
        <p:sp>
          <p:nvSpPr>
            <p:cNvPr id="47136" name="直接连接符 47135"/>
            <p:cNvSpPr/>
            <p:nvPr/>
          </p:nvSpPr>
          <p:spPr>
            <a:xfrm flipH="1">
              <a:off x="288" y="0"/>
              <a:ext cx="1728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7137" name="椭圆 47136"/>
            <p:cNvSpPr/>
            <p:nvPr/>
          </p:nvSpPr>
          <p:spPr>
            <a:xfrm>
              <a:off x="144" y="0"/>
              <a:ext cx="192" cy="144"/>
            </a:xfrm>
            <a:prstGeom prst="ellipse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 eaLnBrk="0" hangingPunct="0">
                <a:lnSpc>
                  <a:spcPct val="90000"/>
                </a:lnSpc>
                <a:spcBef>
                  <a:spcPct val="0"/>
                </a:spcBef>
                <a:spcAft>
                  <a:spcPct val="50000"/>
                </a:spcAft>
                <a:buClr>
                  <a:srgbClr val="006DCE"/>
                </a:buClr>
              </a:pPr>
              <a:r>
                <a:rPr lang="en-US" altLang="zh-CN" sz="1600">
                  <a:solidFill>
                    <a:schemeClr val="hlink"/>
                  </a:solidFill>
                  <a:latin typeface="Arial" panose="020B0604020202020204" pitchFamily="34" charset="0"/>
                </a:rPr>
                <a:t>2</a:t>
              </a:r>
              <a:endParaRPr lang="en-US" altLang="zh-CN" sz="160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47138" name="组合 47137"/>
          <p:cNvGrpSpPr/>
          <p:nvPr/>
        </p:nvGrpSpPr>
        <p:grpSpPr>
          <a:xfrm>
            <a:off x="3416300" y="2197100"/>
            <a:ext cx="1371600" cy="968375"/>
            <a:chOff x="0" y="0"/>
            <a:chExt cx="864" cy="610"/>
          </a:xfrm>
        </p:grpSpPr>
        <p:sp>
          <p:nvSpPr>
            <p:cNvPr id="47139" name="文本框 47138"/>
            <p:cNvSpPr txBox="1"/>
            <p:nvPr/>
          </p:nvSpPr>
          <p:spPr>
            <a:xfrm>
              <a:off x="0" y="144"/>
              <a:ext cx="480" cy="466"/>
            </a:xfrm>
            <a:prstGeom prst="rect">
              <a:avLst/>
            </a:prstGeom>
            <a:solidFill>
              <a:srgbClr val="B5FFEC"/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/>
            <a:p>
              <a:pPr algn="l">
                <a:spcBef>
                  <a:spcPct val="0"/>
                </a:spcBef>
                <a:buClrTx/>
                <a:buSzPct val="100000"/>
              </a:pPr>
              <a:r>
                <a:rPr lang="en-US" altLang="zh-CN" sz="1400" b="0">
                  <a:latin typeface="Times New Roman" panose="02020603050405020304" pitchFamily="18" charset="0"/>
                </a:rPr>
                <a:t>1   2   3</a:t>
              </a:r>
              <a:endParaRPr lang="en-US" altLang="zh-CN" sz="1400" b="0">
                <a:latin typeface="Times New Roman" panose="02020603050405020304" pitchFamily="18" charset="0"/>
              </a:endParaRPr>
            </a:p>
            <a:p>
              <a:pPr algn="l">
                <a:spcBef>
                  <a:spcPct val="0"/>
                </a:spcBef>
                <a:buClrTx/>
                <a:buSzPct val="100000"/>
              </a:pPr>
              <a:r>
                <a:rPr lang="en-US" altLang="zh-CN" sz="1400" b="0">
                  <a:latin typeface="Times New Roman" panose="02020603050405020304" pitchFamily="18" charset="0"/>
                </a:rPr>
                <a:t>8   5   </a:t>
              </a:r>
              <a:endParaRPr lang="en-US" altLang="zh-CN" sz="1400" b="0">
                <a:latin typeface="Times New Roman" panose="02020603050405020304" pitchFamily="18" charset="0"/>
              </a:endParaRPr>
            </a:p>
            <a:p>
              <a:pPr algn="l">
                <a:spcBef>
                  <a:spcPct val="0"/>
                </a:spcBef>
                <a:buClrTx/>
                <a:buSzPct val="100000"/>
              </a:pPr>
              <a:r>
                <a:rPr lang="en-US" altLang="zh-CN" sz="1400" b="0">
                  <a:latin typeface="Times New Roman" panose="02020603050405020304" pitchFamily="18" charset="0"/>
                </a:rPr>
                <a:t>7   4   6</a:t>
              </a:r>
              <a:endParaRPr lang="en-US" altLang="zh-CN" sz="1400" b="0">
                <a:latin typeface="Times New Roman" panose="02020603050405020304" pitchFamily="18" charset="0"/>
              </a:endParaRPr>
            </a:p>
          </p:txBody>
        </p:sp>
        <p:sp>
          <p:nvSpPr>
            <p:cNvPr id="47140" name="直接连接符 47139"/>
            <p:cNvSpPr/>
            <p:nvPr/>
          </p:nvSpPr>
          <p:spPr>
            <a:xfrm flipH="1">
              <a:off x="288" y="0"/>
              <a:ext cx="576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7141" name="椭圆 47140"/>
            <p:cNvSpPr/>
            <p:nvPr/>
          </p:nvSpPr>
          <p:spPr>
            <a:xfrm>
              <a:off x="96" y="0"/>
              <a:ext cx="192" cy="144"/>
            </a:xfrm>
            <a:prstGeom prst="ellipse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 eaLnBrk="0" hangingPunct="0">
                <a:lnSpc>
                  <a:spcPct val="90000"/>
                </a:lnSpc>
                <a:spcBef>
                  <a:spcPct val="0"/>
                </a:spcBef>
                <a:spcAft>
                  <a:spcPct val="50000"/>
                </a:spcAft>
                <a:buClr>
                  <a:srgbClr val="006DCE"/>
                </a:buClr>
              </a:pPr>
              <a:r>
                <a:rPr lang="en-US" altLang="zh-CN" sz="1600">
                  <a:solidFill>
                    <a:schemeClr val="hlink"/>
                  </a:solidFill>
                  <a:latin typeface="Arial" panose="020B0604020202020204" pitchFamily="34" charset="0"/>
                </a:rPr>
                <a:t>3</a:t>
              </a:r>
              <a:endParaRPr lang="en-US" altLang="zh-CN" sz="160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47142" name="组合 47141"/>
          <p:cNvGrpSpPr/>
          <p:nvPr/>
        </p:nvGrpSpPr>
        <p:grpSpPr>
          <a:xfrm>
            <a:off x="4787900" y="2197100"/>
            <a:ext cx="1447800" cy="968375"/>
            <a:chOff x="0" y="0"/>
            <a:chExt cx="912" cy="610"/>
          </a:xfrm>
        </p:grpSpPr>
        <p:sp>
          <p:nvSpPr>
            <p:cNvPr id="47143" name="文本框 47142"/>
            <p:cNvSpPr txBox="1"/>
            <p:nvPr/>
          </p:nvSpPr>
          <p:spPr>
            <a:xfrm>
              <a:off x="432" y="144"/>
              <a:ext cx="480" cy="466"/>
            </a:xfrm>
            <a:prstGeom prst="rect">
              <a:avLst/>
            </a:prstGeom>
            <a:solidFill>
              <a:srgbClr val="B5FFEC"/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/>
            <a:p>
              <a:pPr algn="l">
                <a:spcBef>
                  <a:spcPct val="0"/>
                </a:spcBef>
                <a:buClrTx/>
                <a:buSzPct val="100000"/>
              </a:pPr>
              <a:r>
                <a:rPr lang="en-US" altLang="zh-CN" sz="1400" b="0">
                  <a:latin typeface="Times New Roman" panose="02020603050405020304" pitchFamily="18" charset="0"/>
                </a:rPr>
                <a:t>1   2   3</a:t>
              </a:r>
              <a:endParaRPr lang="en-US" altLang="zh-CN" sz="1400" b="0">
                <a:latin typeface="Times New Roman" panose="02020603050405020304" pitchFamily="18" charset="0"/>
              </a:endParaRPr>
            </a:p>
            <a:p>
              <a:pPr algn="l">
                <a:spcBef>
                  <a:spcPct val="0"/>
                </a:spcBef>
                <a:buClrTx/>
                <a:buSzPct val="100000"/>
              </a:pPr>
              <a:r>
                <a:rPr lang="en-US" altLang="zh-CN" sz="1400" b="0">
                  <a:latin typeface="Times New Roman" panose="02020603050405020304" pitchFamily="18" charset="0"/>
                </a:rPr>
                <a:t>8   4   5</a:t>
              </a:r>
              <a:endParaRPr lang="en-US" altLang="zh-CN" sz="1400" b="0">
                <a:latin typeface="Times New Roman" panose="02020603050405020304" pitchFamily="18" charset="0"/>
              </a:endParaRPr>
            </a:p>
            <a:p>
              <a:pPr algn="l">
                <a:spcBef>
                  <a:spcPct val="0"/>
                </a:spcBef>
                <a:buClrTx/>
                <a:buSzPct val="100000"/>
              </a:pPr>
              <a:r>
                <a:rPr lang="en-US" altLang="zh-CN" sz="1400" b="0">
                  <a:latin typeface="Times New Roman" panose="02020603050405020304" pitchFamily="18" charset="0"/>
                </a:rPr>
                <a:t>7        6</a:t>
              </a:r>
              <a:endParaRPr lang="en-US" altLang="zh-CN" sz="1400" b="0">
                <a:latin typeface="Times New Roman" panose="02020603050405020304" pitchFamily="18" charset="0"/>
              </a:endParaRPr>
            </a:p>
          </p:txBody>
        </p:sp>
        <p:sp>
          <p:nvSpPr>
            <p:cNvPr id="47144" name="直接连接符 47143"/>
            <p:cNvSpPr/>
            <p:nvPr/>
          </p:nvSpPr>
          <p:spPr>
            <a:xfrm>
              <a:off x="0" y="0"/>
              <a:ext cx="624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7145" name="椭圆 47144"/>
            <p:cNvSpPr/>
            <p:nvPr/>
          </p:nvSpPr>
          <p:spPr>
            <a:xfrm>
              <a:off x="672" y="0"/>
              <a:ext cx="192" cy="144"/>
            </a:xfrm>
            <a:prstGeom prst="ellipse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 eaLnBrk="0" hangingPunct="0">
                <a:lnSpc>
                  <a:spcPct val="90000"/>
                </a:lnSpc>
                <a:spcBef>
                  <a:spcPct val="0"/>
                </a:spcBef>
                <a:spcAft>
                  <a:spcPct val="50000"/>
                </a:spcAft>
                <a:buClr>
                  <a:srgbClr val="006DCE"/>
                </a:buClr>
              </a:pPr>
              <a:r>
                <a:rPr lang="en-US" altLang="zh-CN" sz="1600">
                  <a:solidFill>
                    <a:schemeClr val="hlink"/>
                  </a:solidFill>
                  <a:latin typeface="Arial" panose="020B0604020202020204" pitchFamily="34" charset="0"/>
                </a:rPr>
                <a:t>4</a:t>
              </a:r>
              <a:endParaRPr lang="en-US" altLang="zh-CN" sz="160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47146" name="组合 47145"/>
          <p:cNvGrpSpPr/>
          <p:nvPr/>
        </p:nvGrpSpPr>
        <p:grpSpPr>
          <a:xfrm>
            <a:off x="7073900" y="3187700"/>
            <a:ext cx="762000" cy="1044575"/>
            <a:chOff x="0" y="0"/>
            <a:chExt cx="480" cy="658"/>
          </a:xfrm>
        </p:grpSpPr>
        <p:sp>
          <p:nvSpPr>
            <p:cNvPr id="47147" name="文本框 47146"/>
            <p:cNvSpPr txBox="1"/>
            <p:nvPr/>
          </p:nvSpPr>
          <p:spPr>
            <a:xfrm>
              <a:off x="0" y="192"/>
              <a:ext cx="480" cy="466"/>
            </a:xfrm>
            <a:prstGeom prst="rect">
              <a:avLst/>
            </a:prstGeom>
            <a:solidFill>
              <a:srgbClr val="B5FFEC"/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/>
            <a:p>
              <a:pPr algn="l">
                <a:spcBef>
                  <a:spcPct val="0"/>
                </a:spcBef>
                <a:buClrTx/>
                <a:buSzPct val="100000"/>
              </a:pPr>
              <a:r>
                <a:rPr lang="en-US" altLang="zh-CN" sz="1400" b="0">
                  <a:latin typeface="Times New Roman" panose="02020603050405020304" pitchFamily="18" charset="0"/>
                </a:rPr>
                <a:t>1   2   3</a:t>
              </a:r>
              <a:endParaRPr lang="en-US" altLang="zh-CN" sz="1400" b="0">
                <a:latin typeface="Times New Roman" panose="02020603050405020304" pitchFamily="18" charset="0"/>
              </a:endParaRPr>
            </a:p>
            <a:p>
              <a:pPr algn="l">
                <a:spcBef>
                  <a:spcPct val="0"/>
                </a:spcBef>
                <a:buClrTx/>
                <a:buSzPct val="100000"/>
              </a:pPr>
              <a:r>
                <a:rPr lang="en-US" altLang="zh-CN" sz="1400" b="0">
                  <a:latin typeface="Times New Roman" panose="02020603050405020304" pitchFamily="18" charset="0"/>
                </a:rPr>
                <a:t>7   8   5</a:t>
              </a:r>
              <a:endParaRPr lang="en-US" altLang="zh-CN" sz="1400" b="0">
                <a:latin typeface="Times New Roman" panose="02020603050405020304" pitchFamily="18" charset="0"/>
              </a:endParaRPr>
            </a:p>
            <a:p>
              <a:pPr algn="l">
                <a:spcBef>
                  <a:spcPct val="0"/>
                </a:spcBef>
                <a:buClrTx/>
                <a:buSzPct val="100000"/>
              </a:pPr>
              <a:r>
                <a:rPr lang="en-US" altLang="zh-CN" sz="1400" b="0">
                  <a:latin typeface="Times New Roman" panose="02020603050405020304" pitchFamily="18" charset="0"/>
                </a:rPr>
                <a:t>     4   6</a:t>
              </a:r>
              <a:endParaRPr lang="en-US" altLang="zh-CN" sz="1400" b="0">
                <a:latin typeface="Times New Roman" panose="02020603050405020304" pitchFamily="18" charset="0"/>
              </a:endParaRPr>
            </a:p>
          </p:txBody>
        </p:sp>
        <p:sp>
          <p:nvSpPr>
            <p:cNvPr id="47148" name="直接连接符 47147"/>
            <p:cNvSpPr/>
            <p:nvPr/>
          </p:nvSpPr>
          <p:spPr>
            <a:xfrm flipH="1">
              <a:off x="240" y="0"/>
              <a:ext cx="24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7149" name="椭圆 47148"/>
            <p:cNvSpPr/>
            <p:nvPr/>
          </p:nvSpPr>
          <p:spPr>
            <a:xfrm>
              <a:off x="48" y="48"/>
              <a:ext cx="192" cy="144"/>
            </a:xfrm>
            <a:prstGeom prst="ellipse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 eaLnBrk="0" hangingPunct="0">
                <a:lnSpc>
                  <a:spcPct val="90000"/>
                </a:lnSpc>
                <a:spcBef>
                  <a:spcPct val="0"/>
                </a:spcBef>
                <a:spcAft>
                  <a:spcPct val="50000"/>
                </a:spcAft>
                <a:buClr>
                  <a:srgbClr val="006DCE"/>
                </a:buClr>
              </a:pPr>
              <a:r>
                <a:rPr lang="en-US" altLang="zh-CN" sz="1600">
                  <a:solidFill>
                    <a:schemeClr val="hlink"/>
                  </a:solidFill>
                  <a:latin typeface="Arial" panose="020B0604020202020204" pitchFamily="34" charset="0"/>
                </a:rPr>
                <a:t>12</a:t>
              </a:r>
              <a:endParaRPr lang="en-US" altLang="zh-CN" sz="160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47150" name="组合 47149"/>
          <p:cNvGrpSpPr/>
          <p:nvPr/>
        </p:nvGrpSpPr>
        <p:grpSpPr>
          <a:xfrm>
            <a:off x="7835900" y="3187700"/>
            <a:ext cx="1066800" cy="1044575"/>
            <a:chOff x="0" y="0"/>
            <a:chExt cx="672" cy="658"/>
          </a:xfrm>
        </p:grpSpPr>
        <p:sp>
          <p:nvSpPr>
            <p:cNvPr id="47151" name="文本框 47150"/>
            <p:cNvSpPr txBox="1"/>
            <p:nvPr/>
          </p:nvSpPr>
          <p:spPr>
            <a:xfrm>
              <a:off x="192" y="192"/>
              <a:ext cx="480" cy="466"/>
            </a:xfrm>
            <a:prstGeom prst="rect">
              <a:avLst/>
            </a:prstGeom>
            <a:solidFill>
              <a:srgbClr val="B5FFEC"/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/>
            <a:p>
              <a:pPr algn="l">
                <a:spcBef>
                  <a:spcPct val="0"/>
                </a:spcBef>
                <a:buClrTx/>
                <a:buSzPct val="100000"/>
              </a:pPr>
              <a:r>
                <a:rPr lang="en-US" altLang="zh-CN" sz="1400" b="0">
                  <a:latin typeface="Times New Roman" panose="02020603050405020304" pitchFamily="18" charset="0"/>
                </a:rPr>
                <a:t>     2   3</a:t>
              </a:r>
              <a:endParaRPr lang="en-US" altLang="zh-CN" sz="1400" b="0">
                <a:latin typeface="Times New Roman" panose="02020603050405020304" pitchFamily="18" charset="0"/>
              </a:endParaRPr>
            </a:p>
            <a:p>
              <a:pPr algn="l">
                <a:spcBef>
                  <a:spcPct val="0"/>
                </a:spcBef>
                <a:buClrTx/>
                <a:buSzPct val="100000"/>
              </a:pPr>
              <a:r>
                <a:rPr lang="en-US" altLang="zh-CN" sz="1400" b="0">
                  <a:latin typeface="Times New Roman" panose="02020603050405020304" pitchFamily="18" charset="0"/>
                </a:rPr>
                <a:t>1   8   5</a:t>
              </a:r>
              <a:endParaRPr lang="en-US" altLang="zh-CN" sz="1400" b="0">
                <a:latin typeface="Times New Roman" panose="02020603050405020304" pitchFamily="18" charset="0"/>
              </a:endParaRPr>
            </a:p>
            <a:p>
              <a:pPr algn="l">
                <a:spcBef>
                  <a:spcPct val="0"/>
                </a:spcBef>
                <a:buClrTx/>
                <a:buSzPct val="100000"/>
              </a:pPr>
              <a:r>
                <a:rPr lang="en-US" altLang="zh-CN" sz="1400" b="0">
                  <a:latin typeface="Times New Roman" panose="02020603050405020304" pitchFamily="18" charset="0"/>
                </a:rPr>
                <a:t>7   4   6</a:t>
              </a:r>
              <a:endParaRPr lang="en-US" altLang="zh-CN" sz="1400" b="0">
                <a:latin typeface="Times New Roman" panose="02020603050405020304" pitchFamily="18" charset="0"/>
              </a:endParaRPr>
            </a:p>
          </p:txBody>
        </p:sp>
        <p:sp>
          <p:nvSpPr>
            <p:cNvPr id="47152" name="直接连接符 47151"/>
            <p:cNvSpPr/>
            <p:nvPr/>
          </p:nvSpPr>
          <p:spPr>
            <a:xfrm>
              <a:off x="0" y="0"/>
              <a:ext cx="384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7153" name="椭圆 47152"/>
            <p:cNvSpPr/>
            <p:nvPr/>
          </p:nvSpPr>
          <p:spPr>
            <a:xfrm>
              <a:off x="432" y="0"/>
              <a:ext cx="192" cy="144"/>
            </a:xfrm>
            <a:prstGeom prst="ellipse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 eaLnBrk="0" hangingPunct="0">
                <a:lnSpc>
                  <a:spcPct val="90000"/>
                </a:lnSpc>
                <a:spcBef>
                  <a:spcPct val="0"/>
                </a:spcBef>
                <a:spcAft>
                  <a:spcPct val="50000"/>
                </a:spcAft>
                <a:buClr>
                  <a:srgbClr val="006DCE"/>
                </a:buClr>
              </a:pPr>
              <a:r>
                <a:rPr lang="en-US" altLang="zh-CN" sz="1600">
                  <a:solidFill>
                    <a:schemeClr val="hlink"/>
                  </a:solidFill>
                  <a:latin typeface="Arial" panose="020B0604020202020204" pitchFamily="34" charset="0"/>
                </a:rPr>
                <a:t>13</a:t>
              </a:r>
              <a:endParaRPr lang="en-US" altLang="zh-CN" sz="160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47154" name="组合 47153"/>
          <p:cNvGrpSpPr/>
          <p:nvPr/>
        </p:nvGrpSpPr>
        <p:grpSpPr>
          <a:xfrm>
            <a:off x="901700" y="4254500"/>
            <a:ext cx="838200" cy="968375"/>
            <a:chOff x="0" y="0"/>
            <a:chExt cx="528" cy="610"/>
          </a:xfrm>
        </p:grpSpPr>
        <p:sp>
          <p:nvSpPr>
            <p:cNvPr id="47155" name="文本框 47154"/>
            <p:cNvSpPr txBox="1"/>
            <p:nvPr/>
          </p:nvSpPr>
          <p:spPr>
            <a:xfrm>
              <a:off x="48" y="144"/>
              <a:ext cx="480" cy="466"/>
            </a:xfrm>
            <a:prstGeom prst="rect">
              <a:avLst/>
            </a:prstGeom>
            <a:solidFill>
              <a:srgbClr val="B5FFEC"/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/>
            <a:p>
              <a:pPr algn="l">
                <a:spcBef>
                  <a:spcPct val="0"/>
                </a:spcBef>
                <a:buClrTx/>
                <a:buSzPct val="100000"/>
              </a:pPr>
              <a:r>
                <a:rPr lang="en-US" altLang="zh-CN" sz="1400" b="0">
                  <a:latin typeface="Times New Roman" panose="02020603050405020304" pitchFamily="18" charset="0"/>
                </a:rPr>
                <a:t>1   2   3</a:t>
              </a:r>
              <a:endParaRPr lang="en-US" altLang="zh-CN" sz="1400" b="0">
                <a:latin typeface="Times New Roman" panose="02020603050405020304" pitchFamily="18" charset="0"/>
              </a:endParaRPr>
            </a:p>
            <a:p>
              <a:pPr algn="l">
                <a:spcBef>
                  <a:spcPct val="0"/>
                </a:spcBef>
                <a:buClrTx/>
                <a:buSzPct val="100000"/>
              </a:pPr>
              <a:r>
                <a:rPr lang="en-US" altLang="zh-CN" sz="1400" b="0">
                  <a:latin typeface="Times New Roman" panose="02020603050405020304" pitchFamily="18" charset="0"/>
                </a:rPr>
                <a:t>8   4</a:t>
              </a:r>
              <a:endParaRPr lang="en-US" altLang="zh-CN" sz="1400" b="0">
                <a:latin typeface="Times New Roman" panose="02020603050405020304" pitchFamily="18" charset="0"/>
              </a:endParaRPr>
            </a:p>
            <a:p>
              <a:pPr algn="l">
                <a:spcBef>
                  <a:spcPct val="0"/>
                </a:spcBef>
                <a:buClrTx/>
                <a:buSzPct val="100000"/>
              </a:pPr>
              <a:r>
                <a:rPr lang="en-US" altLang="zh-CN" sz="1400" b="0">
                  <a:latin typeface="Times New Roman" panose="02020603050405020304" pitchFamily="18" charset="0"/>
                </a:rPr>
                <a:t>7   6   5</a:t>
              </a:r>
              <a:endParaRPr lang="en-US" altLang="zh-CN" sz="1400" b="0">
                <a:latin typeface="Times New Roman" panose="02020603050405020304" pitchFamily="18" charset="0"/>
              </a:endParaRPr>
            </a:p>
          </p:txBody>
        </p:sp>
        <p:sp>
          <p:nvSpPr>
            <p:cNvPr id="47156" name="直接连接符 47155"/>
            <p:cNvSpPr/>
            <p:nvPr/>
          </p:nvSpPr>
          <p:spPr>
            <a:xfrm>
              <a:off x="288" y="0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7157" name="椭圆 47156"/>
            <p:cNvSpPr/>
            <p:nvPr/>
          </p:nvSpPr>
          <p:spPr>
            <a:xfrm>
              <a:off x="0" y="0"/>
              <a:ext cx="192" cy="144"/>
            </a:xfrm>
            <a:prstGeom prst="ellipse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 eaLnBrk="0" hangingPunct="0">
                <a:lnSpc>
                  <a:spcPct val="90000"/>
                </a:lnSpc>
                <a:spcBef>
                  <a:spcPct val="0"/>
                </a:spcBef>
                <a:spcAft>
                  <a:spcPct val="50000"/>
                </a:spcAft>
                <a:buClr>
                  <a:srgbClr val="006DCE"/>
                </a:buClr>
              </a:pPr>
              <a:r>
                <a:rPr lang="en-US" altLang="zh-CN" sz="1600">
                  <a:solidFill>
                    <a:schemeClr val="hlink"/>
                  </a:solidFill>
                  <a:latin typeface="Arial" panose="020B0604020202020204" pitchFamily="34" charset="0"/>
                </a:rPr>
                <a:t>14</a:t>
              </a:r>
              <a:endParaRPr lang="en-US" altLang="zh-CN" sz="160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47158" name="组合 47157"/>
          <p:cNvGrpSpPr/>
          <p:nvPr/>
        </p:nvGrpSpPr>
        <p:grpSpPr>
          <a:xfrm>
            <a:off x="1968500" y="4254500"/>
            <a:ext cx="762000" cy="968375"/>
            <a:chOff x="0" y="0"/>
            <a:chExt cx="480" cy="610"/>
          </a:xfrm>
        </p:grpSpPr>
        <p:sp>
          <p:nvSpPr>
            <p:cNvPr id="47159" name="文本框 47158"/>
            <p:cNvSpPr txBox="1"/>
            <p:nvPr/>
          </p:nvSpPr>
          <p:spPr>
            <a:xfrm>
              <a:off x="0" y="144"/>
              <a:ext cx="480" cy="466"/>
            </a:xfrm>
            <a:prstGeom prst="rect">
              <a:avLst/>
            </a:prstGeom>
            <a:solidFill>
              <a:srgbClr val="B5FFEC"/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/>
            <a:p>
              <a:pPr algn="l">
                <a:spcBef>
                  <a:spcPct val="0"/>
                </a:spcBef>
                <a:buClrTx/>
                <a:buSzPct val="100000"/>
              </a:pPr>
              <a:r>
                <a:rPr lang="en-US" altLang="zh-CN" sz="1400" b="0">
                  <a:latin typeface="Times New Roman" panose="02020603050405020304" pitchFamily="18" charset="0"/>
                </a:rPr>
                <a:t>1   2   3</a:t>
              </a:r>
              <a:endParaRPr lang="en-US" altLang="zh-CN" sz="1400" b="0">
                <a:latin typeface="Times New Roman" panose="02020603050405020304" pitchFamily="18" charset="0"/>
              </a:endParaRPr>
            </a:p>
            <a:p>
              <a:pPr algn="l">
                <a:spcBef>
                  <a:spcPct val="0"/>
                </a:spcBef>
                <a:buClrTx/>
                <a:buSzPct val="100000"/>
              </a:pPr>
              <a:r>
                <a:rPr lang="en-US" altLang="zh-CN" sz="1400" b="0">
                  <a:latin typeface="Times New Roman" panose="02020603050405020304" pitchFamily="18" charset="0"/>
                </a:rPr>
                <a:t>     4   5</a:t>
              </a:r>
              <a:endParaRPr lang="en-US" altLang="zh-CN" sz="1400" b="0">
                <a:latin typeface="Times New Roman" panose="02020603050405020304" pitchFamily="18" charset="0"/>
              </a:endParaRPr>
            </a:p>
            <a:p>
              <a:pPr algn="l">
                <a:spcBef>
                  <a:spcPct val="0"/>
                </a:spcBef>
                <a:buClrTx/>
                <a:buSzPct val="100000"/>
              </a:pPr>
              <a:r>
                <a:rPr lang="en-US" altLang="zh-CN" sz="1400" b="0">
                  <a:latin typeface="Times New Roman" panose="02020603050405020304" pitchFamily="18" charset="0"/>
                </a:rPr>
                <a:t>8   7   6</a:t>
              </a:r>
              <a:endParaRPr lang="en-US" altLang="zh-CN" sz="1400" b="0">
                <a:latin typeface="Times New Roman" panose="02020603050405020304" pitchFamily="18" charset="0"/>
              </a:endParaRPr>
            </a:p>
          </p:txBody>
        </p:sp>
        <p:sp>
          <p:nvSpPr>
            <p:cNvPr id="47160" name="直接连接符 47159"/>
            <p:cNvSpPr/>
            <p:nvPr/>
          </p:nvSpPr>
          <p:spPr>
            <a:xfrm>
              <a:off x="240" y="0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7161" name="椭圆 47160"/>
            <p:cNvSpPr/>
            <p:nvPr/>
          </p:nvSpPr>
          <p:spPr>
            <a:xfrm>
              <a:off x="240" y="0"/>
              <a:ext cx="192" cy="144"/>
            </a:xfrm>
            <a:prstGeom prst="ellipse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 eaLnBrk="0" hangingPunct="0">
                <a:lnSpc>
                  <a:spcPct val="90000"/>
                </a:lnSpc>
                <a:spcBef>
                  <a:spcPct val="0"/>
                </a:spcBef>
                <a:spcAft>
                  <a:spcPct val="50000"/>
                </a:spcAft>
                <a:buClr>
                  <a:srgbClr val="006DCE"/>
                </a:buClr>
              </a:pPr>
              <a:r>
                <a:rPr lang="en-US" altLang="zh-CN" sz="1600">
                  <a:solidFill>
                    <a:schemeClr val="hlink"/>
                  </a:solidFill>
                  <a:latin typeface="Arial" panose="020B0604020202020204" pitchFamily="34" charset="0"/>
                </a:rPr>
                <a:t>15</a:t>
              </a:r>
              <a:endParaRPr lang="en-US" altLang="zh-CN" sz="160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47162" name="直接连接符 47161"/>
          <p:cNvSpPr/>
          <p:nvPr/>
        </p:nvSpPr>
        <p:spPr>
          <a:xfrm>
            <a:off x="3340100" y="4254500"/>
            <a:ext cx="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47163" name="组合 47162"/>
          <p:cNvGrpSpPr/>
          <p:nvPr/>
        </p:nvGrpSpPr>
        <p:grpSpPr>
          <a:xfrm>
            <a:off x="3949700" y="4254500"/>
            <a:ext cx="762000" cy="968375"/>
            <a:chOff x="0" y="0"/>
            <a:chExt cx="480" cy="610"/>
          </a:xfrm>
        </p:grpSpPr>
        <p:sp>
          <p:nvSpPr>
            <p:cNvPr id="47164" name="文本框 47163"/>
            <p:cNvSpPr txBox="1"/>
            <p:nvPr/>
          </p:nvSpPr>
          <p:spPr>
            <a:xfrm>
              <a:off x="0" y="144"/>
              <a:ext cx="480" cy="466"/>
            </a:xfrm>
            <a:prstGeom prst="rect">
              <a:avLst/>
            </a:prstGeom>
            <a:solidFill>
              <a:srgbClr val="B5FFEC"/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/>
            <a:p>
              <a:pPr algn="l">
                <a:spcBef>
                  <a:spcPct val="0"/>
                </a:spcBef>
                <a:buClrTx/>
                <a:buSzPct val="100000"/>
              </a:pPr>
              <a:r>
                <a:rPr lang="en-US" altLang="zh-CN" sz="1400" b="0">
                  <a:latin typeface="Times New Roman" panose="02020603050405020304" pitchFamily="18" charset="0"/>
                </a:rPr>
                <a:t>1        2</a:t>
              </a:r>
              <a:endParaRPr lang="en-US" altLang="zh-CN" sz="1400" b="0">
                <a:latin typeface="Times New Roman" panose="02020603050405020304" pitchFamily="18" charset="0"/>
              </a:endParaRPr>
            </a:p>
            <a:p>
              <a:pPr algn="l">
                <a:spcBef>
                  <a:spcPct val="0"/>
                </a:spcBef>
                <a:buClrTx/>
                <a:buSzPct val="100000"/>
              </a:pPr>
              <a:r>
                <a:rPr lang="en-US" altLang="zh-CN" sz="1400" b="0">
                  <a:latin typeface="Times New Roman" panose="02020603050405020304" pitchFamily="18" charset="0"/>
                </a:rPr>
                <a:t>8   5   3</a:t>
              </a:r>
              <a:endParaRPr lang="en-US" altLang="zh-CN" sz="1400" b="0">
                <a:latin typeface="Times New Roman" panose="02020603050405020304" pitchFamily="18" charset="0"/>
              </a:endParaRPr>
            </a:p>
            <a:p>
              <a:pPr algn="l">
                <a:spcBef>
                  <a:spcPct val="0"/>
                </a:spcBef>
                <a:buClrTx/>
                <a:buSzPct val="100000"/>
              </a:pPr>
              <a:r>
                <a:rPr lang="en-US" altLang="zh-CN" sz="1400" b="0">
                  <a:latin typeface="Times New Roman" panose="02020603050405020304" pitchFamily="18" charset="0"/>
                </a:rPr>
                <a:t>7   4   6</a:t>
              </a:r>
              <a:endParaRPr lang="en-US" altLang="zh-CN" sz="1400" b="0">
                <a:latin typeface="Times New Roman" panose="02020603050405020304" pitchFamily="18" charset="0"/>
              </a:endParaRPr>
            </a:p>
          </p:txBody>
        </p:sp>
        <p:sp>
          <p:nvSpPr>
            <p:cNvPr id="47165" name="直接连接符 47164"/>
            <p:cNvSpPr/>
            <p:nvPr/>
          </p:nvSpPr>
          <p:spPr>
            <a:xfrm>
              <a:off x="240" y="0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7166" name="椭圆 47165"/>
            <p:cNvSpPr/>
            <p:nvPr/>
          </p:nvSpPr>
          <p:spPr>
            <a:xfrm>
              <a:off x="288" y="0"/>
              <a:ext cx="192" cy="144"/>
            </a:xfrm>
            <a:prstGeom prst="ellipse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 eaLnBrk="0" hangingPunct="0">
                <a:lnSpc>
                  <a:spcPct val="90000"/>
                </a:lnSpc>
                <a:spcBef>
                  <a:spcPct val="0"/>
                </a:spcBef>
                <a:spcAft>
                  <a:spcPct val="50000"/>
                </a:spcAft>
                <a:buClr>
                  <a:srgbClr val="006DCE"/>
                </a:buClr>
              </a:pPr>
              <a:r>
                <a:rPr lang="en-US" altLang="zh-CN" sz="1600">
                  <a:solidFill>
                    <a:schemeClr val="hlink"/>
                  </a:solidFill>
                  <a:latin typeface="Arial" panose="020B0604020202020204" pitchFamily="34" charset="0"/>
                </a:rPr>
                <a:t>17</a:t>
              </a:r>
              <a:endParaRPr lang="en-US" altLang="zh-CN" sz="160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47167" name="组合 47166"/>
          <p:cNvGrpSpPr/>
          <p:nvPr/>
        </p:nvGrpSpPr>
        <p:grpSpPr>
          <a:xfrm>
            <a:off x="5092700" y="4254500"/>
            <a:ext cx="762000" cy="968375"/>
            <a:chOff x="0" y="0"/>
            <a:chExt cx="480" cy="610"/>
          </a:xfrm>
        </p:grpSpPr>
        <p:sp>
          <p:nvSpPr>
            <p:cNvPr id="47168" name="文本框 47167"/>
            <p:cNvSpPr txBox="1"/>
            <p:nvPr/>
          </p:nvSpPr>
          <p:spPr>
            <a:xfrm>
              <a:off x="0" y="144"/>
              <a:ext cx="480" cy="466"/>
            </a:xfrm>
            <a:prstGeom prst="rect">
              <a:avLst/>
            </a:prstGeom>
            <a:solidFill>
              <a:srgbClr val="B5FFEC"/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/>
            <a:p>
              <a:pPr algn="l">
                <a:spcBef>
                  <a:spcPct val="0"/>
                </a:spcBef>
                <a:buClrTx/>
                <a:buSzPct val="100000"/>
              </a:pPr>
              <a:r>
                <a:rPr lang="en-US" altLang="zh-CN" sz="1400" b="0">
                  <a:latin typeface="Times New Roman" panose="02020603050405020304" pitchFamily="18" charset="0"/>
                </a:rPr>
                <a:t>1   3   5</a:t>
              </a:r>
              <a:endParaRPr lang="en-US" altLang="zh-CN" sz="1400" b="0">
                <a:latin typeface="Times New Roman" panose="02020603050405020304" pitchFamily="18" charset="0"/>
              </a:endParaRPr>
            </a:p>
            <a:p>
              <a:pPr algn="l">
                <a:spcBef>
                  <a:spcPct val="0"/>
                </a:spcBef>
                <a:buClrTx/>
                <a:buSzPct val="100000"/>
              </a:pPr>
              <a:r>
                <a:rPr lang="en-US" altLang="zh-CN" sz="1400" b="0">
                  <a:latin typeface="Times New Roman" panose="02020603050405020304" pitchFamily="18" charset="0"/>
                </a:rPr>
                <a:t>8   2</a:t>
              </a:r>
              <a:endParaRPr lang="en-US" altLang="zh-CN" sz="1400" b="0">
                <a:latin typeface="Times New Roman" panose="02020603050405020304" pitchFamily="18" charset="0"/>
              </a:endParaRPr>
            </a:p>
            <a:p>
              <a:pPr algn="l">
                <a:spcBef>
                  <a:spcPct val="0"/>
                </a:spcBef>
                <a:buClrTx/>
                <a:buSzPct val="100000"/>
              </a:pPr>
              <a:r>
                <a:rPr lang="en-US" altLang="zh-CN" sz="1400" b="0">
                  <a:latin typeface="Times New Roman" panose="02020603050405020304" pitchFamily="18" charset="0"/>
                </a:rPr>
                <a:t>7   4   6</a:t>
              </a:r>
              <a:endParaRPr lang="en-US" altLang="zh-CN" sz="1400" b="0">
                <a:latin typeface="Times New Roman" panose="02020603050405020304" pitchFamily="18" charset="0"/>
              </a:endParaRPr>
            </a:p>
          </p:txBody>
        </p:sp>
        <p:sp>
          <p:nvSpPr>
            <p:cNvPr id="47169" name="直接连接符 47168"/>
            <p:cNvSpPr/>
            <p:nvPr/>
          </p:nvSpPr>
          <p:spPr>
            <a:xfrm>
              <a:off x="192" y="0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7170" name="椭圆 47169"/>
            <p:cNvSpPr/>
            <p:nvPr/>
          </p:nvSpPr>
          <p:spPr>
            <a:xfrm>
              <a:off x="0" y="0"/>
              <a:ext cx="192" cy="144"/>
            </a:xfrm>
            <a:prstGeom prst="ellipse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 eaLnBrk="0" hangingPunct="0">
                <a:lnSpc>
                  <a:spcPct val="90000"/>
                </a:lnSpc>
                <a:spcBef>
                  <a:spcPct val="0"/>
                </a:spcBef>
                <a:spcAft>
                  <a:spcPct val="50000"/>
                </a:spcAft>
                <a:buClr>
                  <a:srgbClr val="006DCE"/>
                </a:buClr>
              </a:pPr>
              <a:r>
                <a:rPr lang="en-US" altLang="zh-CN" sz="1600">
                  <a:solidFill>
                    <a:schemeClr val="hlink"/>
                  </a:solidFill>
                  <a:latin typeface="Arial" panose="020B0604020202020204" pitchFamily="34" charset="0"/>
                </a:rPr>
                <a:t>18</a:t>
              </a:r>
              <a:endParaRPr lang="en-US" altLang="zh-CN" sz="160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47171" name="组合 47170"/>
          <p:cNvGrpSpPr/>
          <p:nvPr/>
        </p:nvGrpSpPr>
        <p:grpSpPr>
          <a:xfrm>
            <a:off x="6083300" y="4254500"/>
            <a:ext cx="762000" cy="968375"/>
            <a:chOff x="0" y="0"/>
            <a:chExt cx="480" cy="610"/>
          </a:xfrm>
        </p:grpSpPr>
        <p:sp>
          <p:nvSpPr>
            <p:cNvPr id="47172" name="文本框 47171"/>
            <p:cNvSpPr txBox="1"/>
            <p:nvPr/>
          </p:nvSpPr>
          <p:spPr>
            <a:xfrm>
              <a:off x="0" y="144"/>
              <a:ext cx="480" cy="466"/>
            </a:xfrm>
            <a:prstGeom prst="rect">
              <a:avLst/>
            </a:prstGeom>
            <a:solidFill>
              <a:srgbClr val="B5FFEC"/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/>
            <a:p>
              <a:pPr algn="l">
                <a:spcBef>
                  <a:spcPct val="0"/>
                </a:spcBef>
                <a:buClrTx/>
                <a:buSzPct val="100000"/>
              </a:pPr>
              <a:r>
                <a:rPr lang="en-US" altLang="zh-CN" sz="1400" b="0">
                  <a:latin typeface="Times New Roman" panose="02020603050405020304" pitchFamily="18" charset="0"/>
                </a:rPr>
                <a:t>8   1   3</a:t>
              </a:r>
              <a:endParaRPr lang="en-US" altLang="zh-CN" sz="1400" b="0">
                <a:latin typeface="Times New Roman" panose="02020603050405020304" pitchFamily="18" charset="0"/>
              </a:endParaRPr>
            </a:p>
            <a:p>
              <a:pPr algn="l">
                <a:spcBef>
                  <a:spcPct val="0"/>
                </a:spcBef>
                <a:buClrTx/>
                <a:buSzPct val="100000"/>
              </a:pPr>
              <a:r>
                <a:rPr lang="en-US" altLang="zh-CN" sz="1400" b="0">
                  <a:latin typeface="Times New Roman" panose="02020603050405020304" pitchFamily="18" charset="0"/>
                </a:rPr>
                <a:t>     2   5</a:t>
              </a:r>
              <a:endParaRPr lang="en-US" altLang="zh-CN" sz="1400" b="0">
                <a:latin typeface="Times New Roman" panose="02020603050405020304" pitchFamily="18" charset="0"/>
              </a:endParaRPr>
            </a:p>
            <a:p>
              <a:pPr algn="l">
                <a:spcBef>
                  <a:spcPct val="0"/>
                </a:spcBef>
                <a:buClrTx/>
                <a:buSzPct val="100000"/>
              </a:pPr>
              <a:r>
                <a:rPr lang="en-US" altLang="zh-CN" sz="1400" b="0">
                  <a:latin typeface="Times New Roman" panose="02020603050405020304" pitchFamily="18" charset="0"/>
                </a:rPr>
                <a:t>7   4   6</a:t>
              </a:r>
              <a:endParaRPr lang="en-US" altLang="zh-CN" sz="1400" b="0">
                <a:latin typeface="Times New Roman" panose="02020603050405020304" pitchFamily="18" charset="0"/>
              </a:endParaRPr>
            </a:p>
          </p:txBody>
        </p:sp>
        <p:sp>
          <p:nvSpPr>
            <p:cNvPr id="47173" name="直接连接符 47172"/>
            <p:cNvSpPr/>
            <p:nvPr/>
          </p:nvSpPr>
          <p:spPr>
            <a:xfrm>
              <a:off x="240" y="0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7174" name="椭圆 47173"/>
            <p:cNvSpPr/>
            <p:nvPr/>
          </p:nvSpPr>
          <p:spPr>
            <a:xfrm>
              <a:off x="288" y="0"/>
              <a:ext cx="192" cy="144"/>
            </a:xfrm>
            <a:prstGeom prst="ellipse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 eaLnBrk="0" hangingPunct="0">
                <a:lnSpc>
                  <a:spcPct val="90000"/>
                </a:lnSpc>
                <a:spcBef>
                  <a:spcPct val="0"/>
                </a:spcBef>
                <a:spcAft>
                  <a:spcPct val="50000"/>
                </a:spcAft>
                <a:buClr>
                  <a:srgbClr val="006DCE"/>
                </a:buClr>
              </a:pPr>
              <a:r>
                <a:rPr lang="en-US" altLang="zh-CN" sz="1600">
                  <a:solidFill>
                    <a:schemeClr val="hlink"/>
                  </a:solidFill>
                  <a:latin typeface="Arial" panose="020B0604020202020204" pitchFamily="34" charset="0"/>
                </a:rPr>
                <a:t>19</a:t>
              </a:r>
              <a:endParaRPr lang="en-US" altLang="zh-CN" sz="160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47175" name="组合 47174"/>
          <p:cNvGrpSpPr/>
          <p:nvPr/>
        </p:nvGrpSpPr>
        <p:grpSpPr>
          <a:xfrm>
            <a:off x="7073900" y="4254500"/>
            <a:ext cx="762000" cy="968375"/>
            <a:chOff x="0" y="0"/>
            <a:chExt cx="480" cy="610"/>
          </a:xfrm>
        </p:grpSpPr>
        <p:sp>
          <p:nvSpPr>
            <p:cNvPr id="47176" name="文本框 47175"/>
            <p:cNvSpPr txBox="1"/>
            <p:nvPr/>
          </p:nvSpPr>
          <p:spPr>
            <a:xfrm>
              <a:off x="0" y="144"/>
              <a:ext cx="480" cy="466"/>
            </a:xfrm>
            <a:prstGeom prst="rect">
              <a:avLst/>
            </a:prstGeom>
            <a:solidFill>
              <a:srgbClr val="B5FFEC"/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/>
            <a:p>
              <a:pPr algn="l">
                <a:spcBef>
                  <a:spcPct val="0"/>
                </a:spcBef>
                <a:buClrTx/>
                <a:buSzPct val="100000"/>
              </a:pPr>
              <a:r>
                <a:rPr lang="en-US" altLang="zh-CN" sz="1400" b="0">
                  <a:latin typeface="Times New Roman" panose="02020603050405020304" pitchFamily="18" charset="0"/>
                </a:rPr>
                <a:t>1   2  3</a:t>
              </a:r>
              <a:endParaRPr lang="en-US" altLang="zh-CN" sz="1400" b="0">
                <a:latin typeface="Times New Roman" panose="02020603050405020304" pitchFamily="18" charset="0"/>
              </a:endParaRPr>
            </a:p>
            <a:p>
              <a:pPr algn="l">
                <a:spcBef>
                  <a:spcPct val="0"/>
                </a:spcBef>
                <a:buClrTx/>
                <a:buSzPct val="100000"/>
              </a:pPr>
              <a:r>
                <a:rPr lang="en-US" altLang="zh-CN" sz="1400" b="0">
                  <a:latin typeface="Times New Roman" panose="02020603050405020304" pitchFamily="18" charset="0"/>
                </a:rPr>
                <a:t>7   8   5</a:t>
              </a:r>
              <a:endParaRPr lang="en-US" altLang="zh-CN" sz="1400" b="0">
                <a:latin typeface="Times New Roman" panose="02020603050405020304" pitchFamily="18" charset="0"/>
              </a:endParaRPr>
            </a:p>
            <a:p>
              <a:pPr algn="l">
                <a:spcBef>
                  <a:spcPct val="0"/>
                </a:spcBef>
                <a:buClrTx/>
                <a:buSzPct val="100000"/>
              </a:pPr>
              <a:r>
                <a:rPr lang="en-US" altLang="zh-CN" sz="1400" b="0">
                  <a:latin typeface="Times New Roman" panose="02020603050405020304" pitchFamily="18" charset="0"/>
                </a:rPr>
                <a:t>4        6</a:t>
              </a:r>
              <a:endParaRPr lang="en-US" altLang="zh-CN" sz="1400" b="0">
                <a:latin typeface="Times New Roman" panose="02020603050405020304" pitchFamily="18" charset="0"/>
              </a:endParaRPr>
            </a:p>
          </p:txBody>
        </p:sp>
        <p:sp>
          <p:nvSpPr>
            <p:cNvPr id="47177" name="直接连接符 47176"/>
            <p:cNvSpPr/>
            <p:nvPr/>
          </p:nvSpPr>
          <p:spPr>
            <a:xfrm>
              <a:off x="240" y="0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7178" name="椭圆 47177"/>
            <p:cNvSpPr/>
            <p:nvPr/>
          </p:nvSpPr>
          <p:spPr>
            <a:xfrm>
              <a:off x="48" y="0"/>
              <a:ext cx="192" cy="144"/>
            </a:xfrm>
            <a:prstGeom prst="ellipse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 eaLnBrk="0" hangingPunct="0">
                <a:lnSpc>
                  <a:spcPct val="90000"/>
                </a:lnSpc>
                <a:spcBef>
                  <a:spcPct val="0"/>
                </a:spcBef>
                <a:spcAft>
                  <a:spcPct val="50000"/>
                </a:spcAft>
                <a:buClr>
                  <a:srgbClr val="006DCE"/>
                </a:buClr>
              </a:pPr>
              <a:r>
                <a:rPr lang="en-US" altLang="zh-CN" sz="1600">
                  <a:solidFill>
                    <a:schemeClr val="hlink"/>
                  </a:solidFill>
                  <a:latin typeface="Arial" panose="020B0604020202020204" pitchFamily="34" charset="0"/>
                </a:rPr>
                <a:t>20</a:t>
              </a:r>
              <a:endParaRPr lang="en-US" altLang="zh-CN" sz="160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47179" name="组合 47178"/>
          <p:cNvGrpSpPr/>
          <p:nvPr/>
        </p:nvGrpSpPr>
        <p:grpSpPr>
          <a:xfrm>
            <a:off x="8140700" y="4254500"/>
            <a:ext cx="762000" cy="968375"/>
            <a:chOff x="0" y="0"/>
            <a:chExt cx="480" cy="610"/>
          </a:xfrm>
        </p:grpSpPr>
        <p:sp>
          <p:nvSpPr>
            <p:cNvPr id="47180" name="文本框 47179"/>
            <p:cNvSpPr txBox="1"/>
            <p:nvPr/>
          </p:nvSpPr>
          <p:spPr>
            <a:xfrm>
              <a:off x="0" y="144"/>
              <a:ext cx="480" cy="466"/>
            </a:xfrm>
            <a:prstGeom prst="rect">
              <a:avLst/>
            </a:prstGeom>
            <a:solidFill>
              <a:srgbClr val="B5FFEC"/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/>
            <a:p>
              <a:pPr algn="l">
                <a:spcBef>
                  <a:spcPct val="0"/>
                </a:spcBef>
                <a:buClrTx/>
                <a:buSzPct val="100000"/>
              </a:pPr>
              <a:r>
                <a:rPr lang="en-US" altLang="zh-CN" sz="1400" b="0">
                  <a:latin typeface="Times New Roman" panose="02020603050405020304" pitchFamily="18" charset="0"/>
                </a:rPr>
                <a:t>2        3</a:t>
              </a:r>
              <a:endParaRPr lang="en-US" altLang="zh-CN" sz="1400" b="0">
                <a:latin typeface="Times New Roman" panose="02020603050405020304" pitchFamily="18" charset="0"/>
              </a:endParaRPr>
            </a:p>
            <a:p>
              <a:pPr algn="l">
                <a:spcBef>
                  <a:spcPct val="0"/>
                </a:spcBef>
                <a:buClrTx/>
                <a:buSzPct val="100000"/>
              </a:pPr>
              <a:r>
                <a:rPr lang="en-US" altLang="zh-CN" sz="1400" b="0">
                  <a:latin typeface="Times New Roman" panose="02020603050405020304" pitchFamily="18" charset="0"/>
                </a:rPr>
                <a:t>1   8   5     7   4   6</a:t>
              </a:r>
              <a:endParaRPr lang="en-US" altLang="zh-CN" sz="1400" b="0">
                <a:latin typeface="Times New Roman" panose="02020603050405020304" pitchFamily="18" charset="0"/>
              </a:endParaRPr>
            </a:p>
          </p:txBody>
        </p:sp>
        <p:sp>
          <p:nvSpPr>
            <p:cNvPr id="47181" name="直接连接符 47180"/>
            <p:cNvSpPr/>
            <p:nvPr/>
          </p:nvSpPr>
          <p:spPr>
            <a:xfrm>
              <a:off x="192" y="0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7182" name="椭圆 47181"/>
            <p:cNvSpPr/>
            <p:nvPr/>
          </p:nvSpPr>
          <p:spPr>
            <a:xfrm>
              <a:off x="288" y="0"/>
              <a:ext cx="192" cy="144"/>
            </a:xfrm>
            <a:prstGeom prst="ellipse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 eaLnBrk="0" hangingPunct="0">
                <a:lnSpc>
                  <a:spcPct val="90000"/>
                </a:lnSpc>
                <a:spcBef>
                  <a:spcPct val="0"/>
                </a:spcBef>
                <a:spcAft>
                  <a:spcPct val="50000"/>
                </a:spcAft>
                <a:buClr>
                  <a:srgbClr val="006DCE"/>
                </a:buClr>
              </a:pPr>
              <a:r>
                <a:rPr lang="en-US" altLang="zh-CN" sz="1600">
                  <a:solidFill>
                    <a:schemeClr val="hlink"/>
                  </a:solidFill>
                  <a:latin typeface="Arial" panose="020B0604020202020204" pitchFamily="34" charset="0"/>
                </a:rPr>
                <a:t>21</a:t>
              </a:r>
              <a:endParaRPr lang="en-US" altLang="zh-CN" sz="160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47183" name="组合 47182"/>
          <p:cNvGrpSpPr/>
          <p:nvPr/>
        </p:nvGrpSpPr>
        <p:grpSpPr>
          <a:xfrm>
            <a:off x="977900" y="5245100"/>
            <a:ext cx="762000" cy="968375"/>
            <a:chOff x="0" y="0"/>
            <a:chExt cx="480" cy="610"/>
          </a:xfrm>
        </p:grpSpPr>
        <p:sp>
          <p:nvSpPr>
            <p:cNvPr id="47184" name="文本框 47183"/>
            <p:cNvSpPr txBox="1"/>
            <p:nvPr/>
          </p:nvSpPr>
          <p:spPr>
            <a:xfrm>
              <a:off x="0" y="144"/>
              <a:ext cx="480" cy="466"/>
            </a:xfrm>
            <a:prstGeom prst="rect">
              <a:avLst/>
            </a:prstGeom>
            <a:solidFill>
              <a:srgbClr val="B5FFEC"/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/>
            <a:p>
              <a:pPr algn="l">
                <a:spcBef>
                  <a:spcPct val="0"/>
                </a:spcBef>
                <a:buClrTx/>
                <a:buSzPct val="100000"/>
              </a:pPr>
              <a:r>
                <a:rPr lang="en-US" altLang="zh-CN" sz="1400" b="0">
                  <a:latin typeface="Times New Roman" panose="02020603050405020304" pitchFamily="18" charset="0"/>
                </a:rPr>
                <a:t>1   2</a:t>
              </a:r>
              <a:endParaRPr lang="en-US" altLang="zh-CN" sz="1400" b="0">
                <a:latin typeface="Times New Roman" panose="02020603050405020304" pitchFamily="18" charset="0"/>
              </a:endParaRPr>
            </a:p>
            <a:p>
              <a:pPr algn="l">
                <a:spcBef>
                  <a:spcPct val="0"/>
                </a:spcBef>
                <a:buClrTx/>
                <a:buSzPct val="100000"/>
              </a:pPr>
              <a:r>
                <a:rPr lang="en-US" altLang="zh-CN" sz="1400" b="0">
                  <a:latin typeface="Times New Roman" panose="02020603050405020304" pitchFamily="18" charset="0"/>
                </a:rPr>
                <a:t>8   4   3</a:t>
              </a:r>
              <a:endParaRPr lang="en-US" altLang="zh-CN" sz="1400" b="0">
                <a:latin typeface="Times New Roman" panose="02020603050405020304" pitchFamily="18" charset="0"/>
              </a:endParaRPr>
            </a:p>
            <a:p>
              <a:pPr algn="l">
                <a:spcBef>
                  <a:spcPct val="0"/>
                </a:spcBef>
                <a:buClrTx/>
                <a:buSzPct val="100000"/>
              </a:pPr>
              <a:r>
                <a:rPr lang="en-US" altLang="zh-CN" sz="1400" b="0">
                  <a:latin typeface="Times New Roman" panose="02020603050405020304" pitchFamily="18" charset="0"/>
                </a:rPr>
                <a:t>7   6   5</a:t>
              </a:r>
              <a:endParaRPr lang="en-US" altLang="zh-CN" sz="1400" b="0">
                <a:latin typeface="Times New Roman" panose="02020603050405020304" pitchFamily="18" charset="0"/>
              </a:endParaRPr>
            </a:p>
          </p:txBody>
        </p:sp>
        <p:sp>
          <p:nvSpPr>
            <p:cNvPr id="47185" name="直接连接符 47184"/>
            <p:cNvSpPr/>
            <p:nvPr/>
          </p:nvSpPr>
          <p:spPr>
            <a:xfrm>
              <a:off x="240" y="0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7186" name="椭圆 47185"/>
            <p:cNvSpPr/>
            <p:nvPr/>
          </p:nvSpPr>
          <p:spPr>
            <a:xfrm>
              <a:off x="0" y="0"/>
              <a:ext cx="192" cy="144"/>
            </a:xfrm>
            <a:prstGeom prst="ellipse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 eaLnBrk="0" hangingPunct="0">
                <a:lnSpc>
                  <a:spcPct val="90000"/>
                </a:lnSpc>
                <a:spcBef>
                  <a:spcPct val="0"/>
                </a:spcBef>
                <a:spcAft>
                  <a:spcPct val="50000"/>
                </a:spcAft>
                <a:buClr>
                  <a:srgbClr val="006DCE"/>
                </a:buClr>
              </a:pPr>
              <a:r>
                <a:rPr lang="en-US" altLang="zh-CN" sz="1600">
                  <a:solidFill>
                    <a:schemeClr val="hlink"/>
                  </a:solidFill>
                  <a:latin typeface="Arial" panose="020B0604020202020204" pitchFamily="34" charset="0"/>
                </a:rPr>
                <a:t>22</a:t>
              </a:r>
              <a:endParaRPr lang="en-US" altLang="zh-CN" sz="160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47187" name="组合 47186"/>
          <p:cNvGrpSpPr/>
          <p:nvPr/>
        </p:nvGrpSpPr>
        <p:grpSpPr>
          <a:xfrm>
            <a:off x="4864100" y="2197100"/>
            <a:ext cx="3352800" cy="968375"/>
            <a:chOff x="0" y="0"/>
            <a:chExt cx="2112" cy="610"/>
          </a:xfrm>
        </p:grpSpPr>
        <p:sp>
          <p:nvSpPr>
            <p:cNvPr id="47188" name="文本框 47187"/>
            <p:cNvSpPr txBox="1"/>
            <p:nvPr/>
          </p:nvSpPr>
          <p:spPr>
            <a:xfrm>
              <a:off x="1632" y="144"/>
              <a:ext cx="480" cy="466"/>
            </a:xfrm>
            <a:prstGeom prst="rect">
              <a:avLst/>
            </a:prstGeom>
            <a:solidFill>
              <a:srgbClr val="B5FFEC"/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/>
            <a:p>
              <a:pPr algn="l">
                <a:spcBef>
                  <a:spcPct val="0"/>
                </a:spcBef>
                <a:buClrTx/>
                <a:buSzPct val="100000"/>
              </a:pPr>
              <a:r>
                <a:rPr lang="en-US" altLang="zh-CN" sz="1400" b="0">
                  <a:latin typeface="Times New Roman" panose="02020603050405020304" pitchFamily="18" charset="0"/>
                </a:rPr>
                <a:t>1   2   3</a:t>
              </a:r>
              <a:endParaRPr lang="en-US" altLang="zh-CN" sz="1400" b="0">
                <a:latin typeface="Times New Roman" panose="02020603050405020304" pitchFamily="18" charset="0"/>
              </a:endParaRPr>
            </a:p>
            <a:p>
              <a:pPr algn="l">
                <a:spcBef>
                  <a:spcPct val="0"/>
                </a:spcBef>
                <a:buClrTx/>
                <a:buSzPct val="100000"/>
              </a:pPr>
              <a:r>
                <a:rPr lang="en-US" altLang="zh-CN" sz="1400" b="0">
                  <a:latin typeface="Times New Roman" panose="02020603050405020304" pitchFamily="18" charset="0"/>
                </a:rPr>
                <a:t>     8   5</a:t>
              </a:r>
              <a:endParaRPr lang="en-US" altLang="zh-CN" sz="1400" b="0">
                <a:latin typeface="Times New Roman" panose="02020603050405020304" pitchFamily="18" charset="0"/>
              </a:endParaRPr>
            </a:p>
            <a:p>
              <a:pPr algn="l">
                <a:spcBef>
                  <a:spcPct val="0"/>
                </a:spcBef>
                <a:buClrTx/>
                <a:buSzPct val="100000"/>
              </a:pPr>
              <a:r>
                <a:rPr lang="en-US" altLang="zh-CN" sz="1400" b="0">
                  <a:latin typeface="Times New Roman" panose="02020603050405020304" pitchFamily="18" charset="0"/>
                </a:rPr>
                <a:t>7   4   6</a:t>
              </a:r>
              <a:endParaRPr lang="en-US" altLang="zh-CN" sz="1400" b="0">
                <a:latin typeface="Times New Roman" panose="02020603050405020304" pitchFamily="18" charset="0"/>
              </a:endParaRPr>
            </a:p>
          </p:txBody>
        </p:sp>
        <p:sp>
          <p:nvSpPr>
            <p:cNvPr id="47189" name="直接连接符 47188"/>
            <p:cNvSpPr/>
            <p:nvPr/>
          </p:nvSpPr>
          <p:spPr>
            <a:xfrm>
              <a:off x="0" y="0"/>
              <a:ext cx="1872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7190" name="椭圆 47189"/>
            <p:cNvSpPr/>
            <p:nvPr/>
          </p:nvSpPr>
          <p:spPr>
            <a:xfrm>
              <a:off x="1824" y="0"/>
              <a:ext cx="192" cy="144"/>
            </a:xfrm>
            <a:prstGeom prst="ellipse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 eaLnBrk="0" hangingPunct="0">
                <a:lnSpc>
                  <a:spcPct val="90000"/>
                </a:lnSpc>
                <a:spcBef>
                  <a:spcPct val="0"/>
                </a:spcBef>
                <a:spcAft>
                  <a:spcPct val="50000"/>
                </a:spcAft>
                <a:buClr>
                  <a:srgbClr val="006DCE"/>
                </a:buClr>
              </a:pPr>
              <a:r>
                <a:rPr lang="en-US" altLang="zh-CN" sz="1600">
                  <a:solidFill>
                    <a:schemeClr val="hlink"/>
                  </a:solidFill>
                  <a:latin typeface="Arial" panose="020B0604020202020204" pitchFamily="34" charset="0"/>
                </a:rPr>
                <a:t>5</a:t>
              </a:r>
              <a:endParaRPr lang="en-US" altLang="zh-CN" sz="160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47191" name="组合 47190"/>
          <p:cNvGrpSpPr/>
          <p:nvPr/>
        </p:nvGrpSpPr>
        <p:grpSpPr>
          <a:xfrm>
            <a:off x="1358900" y="5245100"/>
            <a:ext cx="1447800" cy="968375"/>
            <a:chOff x="0" y="0"/>
            <a:chExt cx="912" cy="610"/>
          </a:xfrm>
        </p:grpSpPr>
        <p:sp>
          <p:nvSpPr>
            <p:cNvPr id="47192" name="文本框 47191"/>
            <p:cNvSpPr txBox="1"/>
            <p:nvPr/>
          </p:nvSpPr>
          <p:spPr>
            <a:xfrm>
              <a:off x="384" y="144"/>
              <a:ext cx="480" cy="466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/>
            <a:p>
              <a:pPr algn="l">
                <a:spcBef>
                  <a:spcPct val="0"/>
                </a:spcBef>
                <a:buClrTx/>
                <a:buSzPct val="100000"/>
              </a:pPr>
              <a:r>
                <a:rPr lang="en-US" altLang="zh-CN" sz="1400" b="0">
                  <a:latin typeface="Times New Roman" panose="02020603050405020304" pitchFamily="18" charset="0"/>
                </a:rPr>
                <a:t>1   2   3</a:t>
              </a:r>
              <a:endParaRPr lang="en-US" altLang="zh-CN" sz="1400" b="0">
                <a:latin typeface="Times New Roman" panose="02020603050405020304" pitchFamily="18" charset="0"/>
              </a:endParaRPr>
            </a:p>
            <a:p>
              <a:pPr algn="l">
                <a:spcBef>
                  <a:spcPct val="0"/>
                </a:spcBef>
                <a:buClrTx/>
                <a:buSzPct val="100000"/>
              </a:pPr>
              <a:r>
                <a:rPr lang="en-US" altLang="zh-CN" sz="1400" b="0">
                  <a:latin typeface="Times New Roman" panose="02020603050405020304" pitchFamily="18" charset="0"/>
                </a:rPr>
                <a:t>8        4</a:t>
              </a:r>
              <a:endParaRPr lang="en-US" altLang="zh-CN" sz="1400" b="0">
                <a:latin typeface="Times New Roman" panose="02020603050405020304" pitchFamily="18" charset="0"/>
              </a:endParaRPr>
            </a:p>
            <a:p>
              <a:pPr algn="l">
                <a:spcBef>
                  <a:spcPct val="0"/>
                </a:spcBef>
                <a:buClrTx/>
                <a:buSzPct val="100000"/>
              </a:pPr>
              <a:r>
                <a:rPr lang="en-US" altLang="zh-CN" sz="1400" b="0">
                  <a:latin typeface="Times New Roman" panose="02020603050405020304" pitchFamily="18" charset="0"/>
                </a:rPr>
                <a:t>7   6   5</a:t>
              </a:r>
              <a:endParaRPr lang="en-US" altLang="zh-CN" sz="1400" b="0">
                <a:latin typeface="Times New Roman" panose="02020603050405020304" pitchFamily="18" charset="0"/>
              </a:endParaRPr>
            </a:p>
          </p:txBody>
        </p:sp>
        <p:sp>
          <p:nvSpPr>
            <p:cNvPr id="47193" name="椭圆 47192"/>
            <p:cNvSpPr/>
            <p:nvPr/>
          </p:nvSpPr>
          <p:spPr>
            <a:xfrm>
              <a:off x="720" y="0"/>
              <a:ext cx="192" cy="144"/>
            </a:xfrm>
            <a:prstGeom prst="ellipse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 eaLnBrk="0" hangingPunct="0">
                <a:lnSpc>
                  <a:spcPct val="90000"/>
                </a:lnSpc>
                <a:spcBef>
                  <a:spcPct val="0"/>
                </a:spcBef>
                <a:spcAft>
                  <a:spcPct val="50000"/>
                </a:spcAft>
                <a:buClr>
                  <a:srgbClr val="006DCE"/>
                </a:buClr>
              </a:pPr>
              <a:r>
                <a:rPr lang="en-US" altLang="zh-CN" sz="1600">
                  <a:solidFill>
                    <a:schemeClr val="hlink"/>
                  </a:solidFill>
                  <a:latin typeface="Arial" panose="020B0604020202020204" pitchFamily="34" charset="0"/>
                </a:rPr>
                <a:t>23</a:t>
              </a:r>
              <a:endParaRPr lang="en-US" altLang="zh-CN" sz="160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7194" name="直接连接符 47193"/>
            <p:cNvSpPr/>
            <p:nvPr/>
          </p:nvSpPr>
          <p:spPr>
            <a:xfrm>
              <a:off x="0" y="0"/>
              <a:ext cx="624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47197" name="组合 47196"/>
          <p:cNvGrpSpPr/>
          <p:nvPr/>
        </p:nvGrpSpPr>
        <p:grpSpPr>
          <a:xfrm>
            <a:off x="3954463" y="3160713"/>
            <a:ext cx="762000" cy="1079500"/>
            <a:chOff x="0" y="0"/>
            <a:chExt cx="480" cy="680"/>
          </a:xfrm>
        </p:grpSpPr>
        <p:sp>
          <p:nvSpPr>
            <p:cNvPr id="47198" name="文本框 47197"/>
            <p:cNvSpPr txBox="1"/>
            <p:nvPr/>
          </p:nvSpPr>
          <p:spPr>
            <a:xfrm>
              <a:off x="0" y="214"/>
              <a:ext cx="480" cy="466"/>
            </a:xfrm>
            <a:prstGeom prst="rect">
              <a:avLst/>
            </a:prstGeom>
            <a:solidFill>
              <a:srgbClr val="B5FFEC"/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/>
            <a:p>
              <a:pPr algn="l">
                <a:spcBef>
                  <a:spcPct val="0"/>
                </a:spcBef>
                <a:buClrTx/>
                <a:buSzPct val="100000"/>
              </a:pPr>
              <a:r>
                <a:rPr lang="en-US" altLang="zh-CN" sz="1400" b="0">
                  <a:latin typeface="Times New Roman" panose="02020603050405020304" pitchFamily="18" charset="0"/>
                </a:rPr>
                <a:t>1   2</a:t>
              </a:r>
              <a:endParaRPr lang="en-US" altLang="zh-CN" sz="1400" b="0">
                <a:latin typeface="Times New Roman" panose="02020603050405020304" pitchFamily="18" charset="0"/>
              </a:endParaRPr>
            </a:p>
            <a:p>
              <a:pPr algn="l">
                <a:spcBef>
                  <a:spcPct val="0"/>
                </a:spcBef>
                <a:buClrTx/>
                <a:buSzPct val="100000"/>
              </a:pPr>
              <a:r>
                <a:rPr lang="en-US" altLang="zh-CN" sz="1400" b="0">
                  <a:latin typeface="Times New Roman" panose="02020603050405020304" pitchFamily="18" charset="0"/>
                </a:rPr>
                <a:t>8   5   3</a:t>
              </a:r>
              <a:endParaRPr lang="en-US" altLang="zh-CN" sz="1400" b="0">
                <a:latin typeface="Times New Roman" panose="02020603050405020304" pitchFamily="18" charset="0"/>
              </a:endParaRPr>
            </a:p>
            <a:p>
              <a:pPr algn="l">
                <a:spcBef>
                  <a:spcPct val="0"/>
                </a:spcBef>
                <a:buClrTx/>
                <a:buSzPct val="100000"/>
              </a:pPr>
              <a:r>
                <a:rPr lang="en-US" altLang="zh-CN" sz="1400" b="0">
                  <a:latin typeface="Times New Roman" panose="02020603050405020304" pitchFamily="18" charset="0"/>
                </a:rPr>
                <a:t>7   4   6</a:t>
              </a:r>
              <a:endParaRPr lang="en-US" altLang="zh-CN" sz="1400" b="0">
                <a:latin typeface="Times New Roman" panose="02020603050405020304" pitchFamily="18" charset="0"/>
              </a:endParaRPr>
            </a:p>
          </p:txBody>
        </p:sp>
        <p:sp>
          <p:nvSpPr>
            <p:cNvPr id="47199" name="直接连接符 47198"/>
            <p:cNvSpPr/>
            <p:nvPr/>
          </p:nvSpPr>
          <p:spPr>
            <a:xfrm>
              <a:off x="26" y="0"/>
              <a:ext cx="149" cy="21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7200" name="椭圆 47199"/>
            <p:cNvSpPr/>
            <p:nvPr/>
          </p:nvSpPr>
          <p:spPr>
            <a:xfrm>
              <a:off x="208" y="33"/>
              <a:ext cx="192" cy="144"/>
            </a:xfrm>
            <a:prstGeom prst="ellipse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 eaLnBrk="0" hangingPunct="0">
                <a:lnSpc>
                  <a:spcPct val="90000"/>
                </a:lnSpc>
                <a:spcBef>
                  <a:spcPct val="0"/>
                </a:spcBef>
                <a:spcAft>
                  <a:spcPct val="50000"/>
                </a:spcAft>
                <a:buClr>
                  <a:srgbClr val="006DCE"/>
                </a:buClr>
              </a:pPr>
              <a:r>
                <a:rPr lang="en-US" altLang="zh-CN" sz="1600">
                  <a:solidFill>
                    <a:schemeClr val="hlink"/>
                  </a:solidFill>
                  <a:latin typeface="Arial" panose="020B0604020202020204" pitchFamily="34" charset="0"/>
                </a:rPr>
                <a:t>9</a:t>
              </a:r>
              <a:endParaRPr lang="en-US" altLang="zh-CN" sz="160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47201" name="组合 47200"/>
          <p:cNvGrpSpPr/>
          <p:nvPr/>
        </p:nvGrpSpPr>
        <p:grpSpPr>
          <a:xfrm>
            <a:off x="2959100" y="4254500"/>
            <a:ext cx="790575" cy="974725"/>
            <a:chOff x="0" y="0"/>
            <a:chExt cx="498" cy="614"/>
          </a:xfrm>
        </p:grpSpPr>
        <p:sp>
          <p:nvSpPr>
            <p:cNvPr id="47202" name="椭圆 47201"/>
            <p:cNvSpPr/>
            <p:nvPr/>
          </p:nvSpPr>
          <p:spPr>
            <a:xfrm>
              <a:off x="0" y="0"/>
              <a:ext cx="192" cy="144"/>
            </a:xfrm>
            <a:prstGeom prst="ellipse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 eaLnBrk="0" hangingPunct="0">
                <a:lnSpc>
                  <a:spcPct val="90000"/>
                </a:lnSpc>
                <a:spcBef>
                  <a:spcPct val="0"/>
                </a:spcBef>
                <a:spcAft>
                  <a:spcPct val="50000"/>
                </a:spcAft>
                <a:buClr>
                  <a:srgbClr val="006DCE"/>
                </a:buClr>
              </a:pPr>
              <a:r>
                <a:rPr lang="en-US" altLang="zh-CN" sz="1600">
                  <a:solidFill>
                    <a:schemeClr val="hlink"/>
                  </a:solidFill>
                  <a:latin typeface="Arial" panose="020B0604020202020204" pitchFamily="34" charset="0"/>
                </a:rPr>
                <a:t>16</a:t>
              </a:r>
              <a:endParaRPr lang="en-US" altLang="zh-CN" sz="160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7203" name="文本框 47202"/>
            <p:cNvSpPr txBox="1"/>
            <p:nvPr/>
          </p:nvSpPr>
          <p:spPr>
            <a:xfrm>
              <a:off x="18" y="148"/>
              <a:ext cx="480" cy="466"/>
            </a:xfrm>
            <a:prstGeom prst="rect">
              <a:avLst/>
            </a:prstGeom>
            <a:solidFill>
              <a:srgbClr val="B5FFEC"/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/>
            <a:p>
              <a:pPr algn="l">
                <a:spcBef>
                  <a:spcPct val="0"/>
                </a:spcBef>
                <a:buClrTx/>
                <a:buSzPct val="100000"/>
              </a:pPr>
              <a:r>
                <a:rPr lang="en-US" altLang="zh-CN" sz="1400" b="0">
                  <a:latin typeface="Times New Roman" panose="02020603050405020304" pitchFamily="18" charset="0"/>
                </a:rPr>
                <a:t>1   2   3</a:t>
              </a:r>
              <a:endParaRPr lang="en-US" altLang="zh-CN" sz="1400" b="0">
                <a:latin typeface="Times New Roman" panose="02020603050405020304" pitchFamily="18" charset="0"/>
              </a:endParaRPr>
            </a:p>
            <a:p>
              <a:pPr algn="l">
                <a:spcBef>
                  <a:spcPct val="0"/>
                </a:spcBef>
                <a:buClrTx/>
                <a:buSzPct val="100000"/>
              </a:pPr>
              <a:r>
                <a:rPr lang="en-US" altLang="zh-CN" sz="1400" b="0">
                  <a:latin typeface="Times New Roman" panose="02020603050405020304" pitchFamily="18" charset="0"/>
                </a:rPr>
                <a:t>8   5   6</a:t>
              </a:r>
              <a:endParaRPr lang="en-US" altLang="zh-CN" sz="1400" b="0">
                <a:latin typeface="Times New Roman" panose="02020603050405020304" pitchFamily="18" charset="0"/>
              </a:endParaRPr>
            </a:p>
            <a:p>
              <a:pPr algn="l">
                <a:spcBef>
                  <a:spcPct val="0"/>
                </a:spcBef>
                <a:buClrTx/>
                <a:buSzPct val="100000"/>
              </a:pPr>
              <a:r>
                <a:rPr lang="en-US" altLang="zh-CN" sz="1400" b="0">
                  <a:latin typeface="Times New Roman" panose="02020603050405020304" pitchFamily="18" charset="0"/>
                </a:rPr>
                <a:t>7       4</a:t>
              </a:r>
              <a:endParaRPr lang="en-US" altLang="zh-CN" sz="1400" b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3" name="Rectangle 2"/>
          <p:cNvSpPr>
            <a:spLocks noGrp="1"/>
          </p:cNvSpPr>
          <p:nvPr>
            <p:ph type="title"/>
          </p:nvPr>
        </p:nvSpPr>
        <p:spPr/>
        <p:txBody>
          <a:bodyPr vert="horz" wrap="square" anchor="b"/>
          <a:lstStyle/>
          <a:p>
            <a:pPr eaLnBrk="1" hangingPunct="1"/>
            <a:r>
              <a:rPr lang="en-US" altLang="zh-CN" sz="2800" b="1"/>
              <a:t>2.3.1 </a:t>
            </a:r>
            <a:r>
              <a:rPr lang="zh-CN" altLang="en-US" sz="2800" b="1" dirty="0"/>
              <a:t>广度优先搜索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48134" name="Rectangle 3"/>
          <p:cNvSpPr>
            <a:spLocks noGrp="1"/>
          </p:cNvSpPr>
          <p:nvPr>
            <p:ph type="body" idx="4294967295"/>
          </p:nvPr>
        </p:nvSpPr>
        <p:spPr>
          <a:xfrm>
            <a:off x="541655" y="1609725"/>
            <a:ext cx="7886700" cy="4351655"/>
          </a:xfrm>
        </p:spPr>
        <p:txBody>
          <a:bodyPr vert="horz" wrap="square" anchor="t"/>
          <a:lstStyle/>
          <a:p>
            <a:pPr marL="0" indent="0" eaLnBrk="1" hangingPunct="1"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广度优先搜索的特点：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 marL="179705" lvl="1" indent="0" eaLnBrk="1" hangingPunct="1">
              <a:buClr>
                <a:schemeClr val="tx2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</a:rPr>
              <a:t>广度优先中</a:t>
            </a:r>
            <a:r>
              <a:rPr lang="en-US" altLang="zh-CN" sz="2400">
                <a:solidFill>
                  <a:schemeClr val="hlink"/>
                </a:solidFill>
                <a:latin typeface="宋体" panose="02010600030101010101" pitchFamily="2" charset="-122"/>
              </a:rPr>
              <a:t>OPEN</a:t>
            </a:r>
            <a:r>
              <a:rPr lang="zh-CN" altLang="en-US" sz="2400" dirty="0">
                <a:solidFill>
                  <a:schemeClr val="hlink"/>
                </a:solidFill>
                <a:latin typeface="宋体" panose="02010600030101010101" pitchFamily="2" charset="-122"/>
              </a:rPr>
              <a:t>表</a:t>
            </a:r>
            <a:r>
              <a:rPr lang="zh-CN" altLang="en-US" sz="2400" dirty="0">
                <a:latin typeface="宋体" panose="02010600030101010101" pitchFamily="2" charset="-122"/>
              </a:rPr>
              <a:t>是一个</a:t>
            </a:r>
            <a:r>
              <a:rPr lang="zh-CN" altLang="en-US" sz="2400" dirty="0">
                <a:solidFill>
                  <a:schemeClr val="hlink"/>
                </a:solidFill>
                <a:latin typeface="宋体" panose="02010600030101010101" pitchFamily="2" charset="-122"/>
              </a:rPr>
              <a:t>队列</a:t>
            </a:r>
            <a:r>
              <a:rPr lang="zh-CN" altLang="en-US" sz="2400" dirty="0">
                <a:latin typeface="宋体" panose="02010600030101010101" pitchFamily="2" charset="-122"/>
              </a:rPr>
              <a:t>，</a:t>
            </a:r>
            <a:r>
              <a:rPr lang="en-US" altLang="zh-CN" sz="2400">
                <a:solidFill>
                  <a:schemeClr val="hlink"/>
                </a:solidFill>
                <a:latin typeface="宋体" panose="02010600030101010101" pitchFamily="2" charset="-122"/>
              </a:rPr>
              <a:t>CLOSED</a:t>
            </a:r>
            <a:r>
              <a:rPr lang="zh-CN" altLang="en-US" sz="2400" dirty="0">
                <a:solidFill>
                  <a:schemeClr val="hlink"/>
                </a:solidFill>
                <a:latin typeface="宋体" panose="02010600030101010101" pitchFamily="2" charset="-122"/>
              </a:rPr>
              <a:t>表</a:t>
            </a:r>
            <a:r>
              <a:rPr lang="zh-CN" altLang="en-US" sz="2400" dirty="0">
                <a:latin typeface="宋体" panose="02010600030101010101" pitchFamily="2" charset="-122"/>
              </a:rPr>
              <a:t>是一个</a:t>
            </a:r>
            <a:r>
              <a:rPr lang="zh-CN" altLang="en-US" sz="2400" dirty="0">
                <a:solidFill>
                  <a:schemeClr val="hlink"/>
                </a:solidFill>
                <a:latin typeface="宋体" panose="02010600030101010101" pitchFamily="2" charset="-122"/>
              </a:rPr>
              <a:t>顺序表</a:t>
            </a:r>
            <a:r>
              <a:rPr lang="zh-CN" altLang="en-US" sz="2400" dirty="0">
                <a:latin typeface="宋体" panose="02010600030101010101" pitchFamily="2" charset="-122"/>
              </a:rPr>
              <a:t>，表中各节点按顺序编号，正被考察的节点在表中编号最大。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marL="179705" lvl="1" indent="0" eaLnBrk="1" hangingPunct="1">
              <a:buClr>
                <a:schemeClr val="tx2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</a:rPr>
              <a:t>广度优先搜索又称为</a:t>
            </a:r>
            <a:r>
              <a:rPr lang="zh-CN" altLang="en-US" sz="2400" dirty="0">
                <a:solidFill>
                  <a:schemeClr val="hlink"/>
                </a:solidFill>
                <a:latin typeface="宋体" panose="02010600030101010101" pitchFamily="2" charset="-122"/>
              </a:rPr>
              <a:t>宽度优先</a:t>
            </a:r>
            <a:r>
              <a:rPr lang="zh-CN" altLang="en-US" sz="2400" dirty="0">
                <a:latin typeface="宋体" panose="02010600030101010101" pitchFamily="2" charset="-122"/>
              </a:rPr>
              <a:t>或</a:t>
            </a:r>
            <a:r>
              <a:rPr lang="zh-CN" altLang="en-US" sz="2400" dirty="0">
                <a:solidFill>
                  <a:schemeClr val="hlink"/>
                </a:solidFill>
                <a:latin typeface="宋体" panose="02010600030101010101" pitchFamily="2" charset="-122"/>
              </a:rPr>
              <a:t>横向搜索</a:t>
            </a:r>
            <a:r>
              <a:rPr lang="zh-CN" altLang="en-US" sz="2400" dirty="0">
                <a:latin typeface="宋体" panose="02010600030101010101" pitchFamily="2" charset="-122"/>
              </a:rPr>
              <a:t>。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marL="179705" lvl="1" indent="0" eaLnBrk="1" hangingPunct="1">
              <a:buClr>
                <a:schemeClr val="tx2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</a:rPr>
              <a:t>广度优先策略是</a:t>
            </a:r>
            <a:r>
              <a:rPr lang="zh-CN" altLang="en-US" sz="2400" dirty="0">
                <a:solidFill>
                  <a:schemeClr val="hlink"/>
                </a:solidFill>
                <a:latin typeface="宋体" panose="02010600030101010101" pitchFamily="2" charset="-122"/>
              </a:rPr>
              <a:t>完备</a:t>
            </a:r>
            <a:r>
              <a:rPr lang="zh-CN" altLang="en-US" sz="2400" dirty="0">
                <a:latin typeface="宋体" panose="02010600030101010101" pitchFamily="2" charset="-122"/>
              </a:rPr>
              <a:t>的，即如果问题的解存在，则它一定可以找到解，并且找到的解还是最优解。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marL="179705" lvl="1" indent="0" eaLnBrk="1" hangingPunct="1">
              <a:buClr>
                <a:schemeClr val="tx2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</a:rPr>
              <a:t>广度优先搜索策略与问题无关，具有通用性。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marL="179705" lvl="1" indent="0" eaLnBrk="1" hangingPunct="1">
              <a:buClr>
                <a:schemeClr val="tx2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</a:rPr>
              <a:t>缺点搜索</a:t>
            </a:r>
            <a:r>
              <a:rPr lang="zh-CN" altLang="en-US" sz="2400" dirty="0">
                <a:solidFill>
                  <a:schemeClr val="hlink"/>
                </a:solidFill>
                <a:latin typeface="宋体" panose="02010600030101010101" pitchFamily="2" charset="-122"/>
              </a:rPr>
              <a:t>效率低</a:t>
            </a:r>
            <a:r>
              <a:rPr lang="zh-CN" altLang="en-US" sz="2400" dirty="0">
                <a:latin typeface="宋体" panose="02010600030101010101" pitchFamily="2" charset="-122"/>
              </a:rPr>
              <a:t>。</a:t>
            </a:r>
            <a:endParaRPr lang="zh-CN" altLang="en-US" sz="24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2"/>
          <p:cNvSpPr>
            <a:spLocks noGrp="1"/>
          </p:cNvSpPr>
          <p:nvPr>
            <p:ph type="title"/>
          </p:nvPr>
        </p:nvSpPr>
        <p:spPr/>
        <p:txBody>
          <a:bodyPr vert="horz" wrap="square" anchor="b"/>
          <a:lstStyle/>
          <a:p>
            <a:pPr eaLnBrk="1" hangingPunct="1"/>
            <a:r>
              <a:rPr lang="en-US" altLang="zh-CN" sz="2800" b="1"/>
              <a:t>2.3.2 </a:t>
            </a:r>
            <a:r>
              <a:rPr lang="zh-CN" altLang="en-US" sz="2800" b="1" dirty="0"/>
              <a:t>深度优先搜索</a:t>
            </a:r>
            <a:r>
              <a:rPr lang="en-US" altLang="zh-CN" sz="2800" b="1"/>
              <a:t>(1)</a:t>
            </a:r>
            <a:endParaRPr lang="en-US" altLang="zh-CN" sz="2800" b="1">
              <a:latin typeface="宋体" panose="02010600030101010101" pitchFamily="2" charset="-122"/>
            </a:endParaRPr>
          </a:p>
        </p:txBody>
      </p:sp>
      <p:sp>
        <p:nvSpPr>
          <p:cNvPr id="49158" name="文本框 49157"/>
          <p:cNvSpPr txBox="1"/>
          <p:nvPr/>
        </p:nvSpPr>
        <p:spPr>
          <a:xfrm>
            <a:off x="971550" y="1412875"/>
            <a:ext cx="7345363" cy="48704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algn="l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</a:rPr>
              <a:t>深度优先搜索的基本思想：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algn="l">
              <a:lnSpc>
                <a:spcPct val="11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    </a:t>
            </a:r>
            <a:r>
              <a:rPr lang="zh-CN" altLang="en-US" sz="2400" b="0" dirty="0">
                <a:latin typeface="宋体" panose="02010600030101010101" pitchFamily="2" charset="-122"/>
              </a:rPr>
              <a:t>深度优先搜索是一种一直向下的搜索过程，它优先在自己的子节点集合中选择下一个被考察的节点，不断向纵深方向前进，直到到达叶子节点或受到深度限制时，才返回到上一级节点沿另一方向继续前进。</a:t>
            </a:r>
            <a:endParaRPr lang="zh-CN" altLang="en-US" sz="2400" b="0" dirty="0">
              <a:latin typeface="宋体" panose="02010600030101010101" pitchFamily="2" charset="-122"/>
            </a:endParaRPr>
          </a:p>
          <a:p>
            <a:pPr algn="l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</a:rPr>
              <a:t>深度优先搜索算法：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algn="l">
              <a:lnSpc>
                <a:spcPct val="11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    </a:t>
            </a:r>
            <a:r>
              <a:rPr lang="zh-CN" altLang="en-US" sz="2400" b="0" dirty="0">
                <a:latin typeface="宋体" panose="02010600030101010101" pitchFamily="2" charset="-122"/>
              </a:rPr>
              <a:t>与广度优先搜索策略的唯一不同点就是</a:t>
            </a:r>
            <a:r>
              <a:rPr lang="en-US" altLang="zh-CN" sz="2400">
                <a:solidFill>
                  <a:schemeClr val="hlink"/>
                </a:solidFill>
                <a:latin typeface="宋体" panose="02010600030101010101" pitchFamily="2" charset="-122"/>
              </a:rPr>
              <a:t>OPEN</a:t>
            </a:r>
            <a:r>
              <a:rPr lang="zh-CN" altLang="en-US" sz="2400" dirty="0">
                <a:solidFill>
                  <a:schemeClr val="hlink"/>
                </a:solidFill>
                <a:latin typeface="宋体" panose="02010600030101010101" pitchFamily="2" charset="-122"/>
              </a:rPr>
              <a:t>表</a:t>
            </a:r>
            <a:r>
              <a:rPr lang="zh-CN" altLang="en-US" sz="2400" b="0" dirty="0">
                <a:latin typeface="宋体" panose="02010600030101010101" pitchFamily="2" charset="-122"/>
              </a:rPr>
              <a:t>被设计成</a:t>
            </a:r>
            <a:r>
              <a:rPr lang="zh-CN" altLang="en-US" sz="2400" dirty="0">
                <a:solidFill>
                  <a:schemeClr val="hlink"/>
                </a:solidFill>
                <a:latin typeface="宋体" panose="02010600030101010101" pitchFamily="2" charset="-122"/>
              </a:rPr>
              <a:t>后进先出的栈</a:t>
            </a:r>
            <a:r>
              <a:rPr lang="zh-CN" altLang="en-US" sz="2400" b="0" dirty="0">
                <a:latin typeface="宋体" panose="02010600030101010101" pitchFamily="2" charset="-122"/>
              </a:rPr>
              <a:t>，新生成的子节点放在</a:t>
            </a:r>
            <a:r>
              <a:rPr lang="en-US" altLang="zh-CN" sz="2400" b="0">
                <a:latin typeface="宋体" panose="02010600030101010101" pitchFamily="2" charset="-122"/>
              </a:rPr>
              <a:t>OPEN</a:t>
            </a:r>
            <a:r>
              <a:rPr lang="zh-CN" altLang="en-US" sz="2400" b="0" dirty="0">
                <a:latin typeface="宋体" panose="02010600030101010101" pitchFamily="2" charset="-122"/>
              </a:rPr>
              <a:t>表的前面，后生成的节点优先被考察。深度优先搜索算法只需</a:t>
            </a:r>
            <a:r>
              <a:rPr lang="zh-CN" altLang="en-US" sz="2400" dirty="0">
                <a:solidFill>
                  <a:schemeClr val="hlink"/>
                </a:solidFill>
                <a:latin typeface="宋体" panose="02010600030101010101" pitchFamily="2" charset="-122"/>
              </a:rPr>
              <a:t>将宽度优先搜索算法步</a:t>
            </a:r>
            <a:r>
              <a:rPr lang="en-US" altLang="zh-CN" sz="2400">
                <a:solidFill>
                  <a:schemeClr val="hlink"/>
                </a:solidFill>
                <a:latin typeface="宋体" panose="02010600030101010101" pitchFamily="2" charset="-122"/>
              </a:rPr>
              <a:t>6</a:t>
            </a:r>
            <a:r>
              <a:rPr lang="zh-CN" altLang="en-US" sz="2400" dirty="0">
                <a:solidFill>
                  <a:schemeClr val="hlink"/>
                </a:solidFill>
                <a:latin typeface="宋体" panose="02010600030101010101" pitchFamily="2" charset="-122"/>
              </a:rPr>
              <a:t>修改为</a:t>
            </a:r>
            <a:r>
              <a:rPr lang="zh-CN" altLang="en-US" sz="2400" dirty="0">
                <a:latin typeface="宋体" panose="02010600030101010101" pitchFamily="2" charset="-122"/>
              </a:rPr>
              <a:t>：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algn="l">
              <a:lnSpc>
                <a:spcPct val="110000"/>
              </a:lnSpc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步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6 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否则，扩展</a:t>
            </a:r>
            <a:r>
              <a:rPr lang="en-US" altLang="zh-CN" sz="2400" i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，将其所有子节点配上指向</a:t>
            </a:r>
            <a:r>
              <a:rPr lang="en-US" altLang="zh-CN" sz="2400" i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的指针放入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OPEN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表的</a:t>
            </a:r>
            <a:r>
              <a:rPr lang="zh-CN" altLang="en-US" sz="2400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首部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，转步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。 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50177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sz="2800" b="1" dirty="0"/>
              <a:t>例</a:t>
            </a:r>
            <a:r>
              <a:rPr lang="en-US" altLang="zh-CN" sz="2800" b="1"/>
              <a:t>2.7</a:t>
            </a:r>
            <a:r>
              <a:rPr lang="zh-CN" altLang="en-US" sz="2800" b="1" dirty="0"/>
              <a:t>使用深度优先搜索算法求解重排九宫问题</a:t>
            </a:r>
            <a:r>
              <a:rPr lang="zh-CN" altLang="en-US" sz="2800" dirty="0"/>
              <a:t> </a:t>
            </a:r>
            <a:endParaRPr lang="zh-CN" altLang="en-US" sz="2800" dirty="0"/>
          </a:p>
        </p:txBody>
      </p:sp>
      <p:sp>
        <p:nvSpPr>
          <p:cNvPr id="50179" name="矩形 50178"/>
          <p:cNvSpPr/>
          <p:nvPr/>
        </p:nvSpPr>
        <p:spPr>
          <a:xfrm>
            <a:off x="0" y="168592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0180" name="组合 50179"/>
          <p:cNvGrpSpPr/>
          <p:nvPr/>
        </p:nvGrpSpPr>
        <p:grpSpPr>
          <a:xfrm>
            <a:off x="4483100" y="1435100"/>
            <a:ext cx="1219200" cy="739775"/>
            <a:chOff x="0" y="0"/>
            <a:chExt cx="768" cy="466"/>
          </a:xfrm>
        </p:grpSpPr>
        <p:sp>
          <p:nvSpPr>
            <p:cNvPr id="50181" name="文本框 50180"/>
            <p:cNvSpPr txBox="1"/>
            <p:nvPr/>
          </p:nvSpPr>
          <p:spPr>
            <a:xfrm>
              <a:off x="0" y="0"/>
              <a:ext cx="480" cy="466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/>
            <a:p>
              <a:pPr algn="l">
                <a:spcBef>
                  <a:spcPct val="0"/>
                </a:spcBef>
                <a:buClrTx/>
                <a:buSzPct val="100000"/>
              </a:pPr>
              <a:r>
                <a:rPr lang="en-US" altLang="zh-CN" sz="1400" b="0">
                  <a:latin typeface="Times New Roman" panose="02020603050405020304" pitchFamily="18" charset="0"/>
                </a:rPr>
                <a:t>1   2   3</a:t>
              </a:r>
              <a:endParaRPr lang="en-US" altLang="zh-CN" sz="1400" b="0">
                <a:latin typeface="Times New Roman" panose="02020603050405020304" pitchFamily="18" charset="0"/>
              </a:endParaRPr>
            </a:p>
            <a:p>
              <a:pPr algn="l">
                <a:spcBef>
                  <a:spcPct val="0"/>
                </a:spcBef>
                <a:buClrTx/>
                <a:buSzPct val="100000"/>
              </a:pPr>
              <a:r>
                <a:rPr lang="en-US" altLang="zh-CN" sz="1400" b="0">
                  <a:latin typeface="Times New Roman" panose="02020603050405020304" pitchFamily="18" charset="0"/>
                </a:rPr>
                <a:t>8        5</a:t>
              </a:r>
              <a:endParaRPr lang="en-US" altLang="zh-CN" sz="1400" b="0">
                <a:latin typeface="Times New Roman" panose="02020603050405020304" pitchFamily="18" charset="0"/>
              </a:endParaRPr>
            </a:p>
            <a:p>
              <a:pPr algn="l">
                <a:spcBef>
                  <a:spcPct val="0"/>
                </a:spcBef>
                <a:buClrTx/>
                <a:buSzPct val="100000"/>
              </a:pPr>
              <a:r>
                <a:rPr lang="en-US" altLang="zh-CN" sz="1400" b="0">
                  <a:latin typeface="Times New Roman" panose="02020603050405020304" pitchFamily="18" charset="0"/>
                </a:rPr>
                <a:t>7   4   6</a:t>
              </a:r>
              <a:endParaRPr lang="en-US" altLang="zh-CN" sz="1400" b="0">
                <a:latin typeface="Times New Roman" panose="02020603050405020304" pitchFamily="18" charset="0"/>
              </a:endParaRPr>
            </a:p>
          </p:txBody>
        </p:sp>
        <p:sp>
          <p:nvSpPr>
            <p:cNvPr id="50182" name="椭圆 50181"/>
            <p:cNvSpPr/>
            <p:nvPr/>
          </p:nvSpPr>
          <p:spPr>
            <a:xfrm>
              <a:off x="576" y="48"/>
              <a:ext cx="192" cy="144"/>
            </a:xfrm>
            <a:prstGeom prst="ellipse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 eaLnBrk="0" hangingPunct="0">
                <a:lnSpc>
                  <a:spcPct val="90000"/>
                </a:lnSpc>
                <a:spcBef>
                  <a:spcPct val="0"/>
                </a:spcBef>
                <a:spcAft>
                  <a:spcPct val="50000"/>
                </a:spcAft>
                <a:buClr>
                  <a:srgbClr val="006DCE"/>
                </a:buClr>
              </a:pPr>
              <a:r>
                <a:rPr lang="en-US" altLang="zh-CN" sz="1600">
                  <a:solidFill>
                    <a:schemeClr val="hlink"/>
                  </a:solidFill>
                  <a:latin typeface="Arial" panose="020B0604020202020204" pitchFamily="34" charset="0"/>
                </a:rPr>
                <a:t>1</a:t>
              </a:r>
              <a:endParaRPr lang="en-US" altLang="zh-CN" sz="160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50183" name="文本框 50182"/>
          <p:cNvSpPr txBox="1"/>
          <p:nvPr/>
        </p:nvSpPr>
        <p:spPr>
          <a:xfrm>
            <a:off x="6877050" y="3501708"/>
            <a:ext cx="762000" cy="737235"/>
          </a:xfrm>
          <a:prstGeom prst="rect">
            <a:avLst/>
          </a:prstGeom>
          <a:solidFill>
            <a:srgbClr val="B5FFEC"/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>
            <a:spAutoFit/>
          </a:bodyPr>
          <a:lstStyle/>
          <a:p>
            <a:pPr algn="l">
              <a:spcBef>
                <a:spcPct val="0"/>
              </a:spcBef>
              <a:buClrTx/>
              <a:buSzPct val="100000"/>
            </a:pPr>
            <a:r>
              <a:rPr lang="en-US" altLang="zh-CN" sz="1400" b="0">
                <a:latin typeface="Times New Roman" panose="02020603050405020304" pitchFamily="18" charset="0"/>
              </a:rPr>
              <a:t>1   2   3</a:t>
            </a:r>
            <a:endParaRPr lang="en-US" altLang="zh-CN" sz="1400" b="0">
              <a:latin typeface="Times New Roman" panose="02020603050405020304" pitchFamily="18" charset="0"/>
            </a:endParaRPr>
          </a:p>
          <a:p>
            <a:pPr algn="l">
              <a:spcBef>
                <a:spcPct val="0"/>
              </a:spcBef>
              <a:buClrTx/>
              <a:buSzPct val="100000"/>
            </a:pPr>
            <a:r>
              <a:rPr lang="en-US" altLang="zh-CN" sz="1400" b="0">
                <a:latin typeface="Times New Roman" panose="02020603050405020304" pitchFamily="18" charset="0"/>
              </a:rPr>
              <a:t>8   4   5</a:t>
            </a:r>
            <a:endParaRPr lang="en-US" altLang="zh-CN" sz="1400" b="0">
              <a:latin typeface="Times New Roman" panose="02020603050405020304" pitchFamily="18" charset="0"/>
            </a:endParaRPr>
          </a:p>
          <a:p>
            <a:pPr algn="l">
              <a:spcBef>
                <a:spcPct val="0"/>
              </a:spcBef>
              <a:buClrTx/>
              <a:buSzPct val="100000"/>
            </a:pPr>
            <a:r>
              <a:rPr lang="en-US" altLang="zh-CN" sz="1400" b="0">
                <a:latin typeface="Times New Roman" panose="02020603050405020304" pitchFamily="18" charset="0"/>
              </a:rPr>
              <a:t>     7   6</a:t>
            </a:r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50184" name="直接连接符 50183"/>
          <p:cNvSpPr/>
          <p:nvPr/>
        </p:nvSpPr>
        <p:spPr>
          <a:xfrm>
            <a:off x="7956550" y="3213100"/>
            <a:ext cx="3048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0185" name="椭圆 50184"/>
          <p:cNvSpPr/>
          <p:nvPr/>
        </p:nvSpPr>
        <p:spPr>
          <a:xfrm>
            <a:off x="8337550" y="3289300"/>
            <a:ext cx="304800" cy="228600"/>
          </a:xfrm>
          <a:prstGeom prst="ellipse">
            <a:avLst/>
          </a:prstGeom>
          <a:noFill/>
          <a:ln w="9525">
            <a:noFill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spcAft>
                <a:spcPct val="50000"/>
              </a:spcAft>
              <a:buClr>
                <a:srgbClr val="006DCE"/>
              </a:buClr>
            </a:pPr>
            <a:r>
              <a:rPr lang="en-US" altLang="zh-CN" sz="1600">
                <a:solidFill>
                  <a:schemeClr val="hlink"/>
                </a:solidFill>
                <a:latin typeface="Arial" panose="020B0604020202020204" pitchFamily="34" charset="0"/>
              </a:rPr>
              <a:t>3</a:t>
            </a:r>
            <a:endParaRPr lang="en-US" altLang="zh-CN" sz="160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50186" name="文本框 50185"/>
          <p:cNvSpPr txBox="1"/>
          <p:nvPr/>
        </p:nvSpPr>
        <p:spPr>
          <a:xfrm>
            <a:off x="7812088" y="3501708"/>
            <a:ext cx="762000" cy="737235"/>
          </a:xfrm>
          <a:prstGeom prst="rect">
            <a:avLst/>
          </a:prstGeom>
          <a:solidFill>
            <a:srgbClr val="B5FFEC"/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>
            <a:spAutoFit/>
          </a:bodyPr>
          <a:lstStyle/>
          <a:p>
            <a:pPr algn="l">
              <a:spcBef>
                <a:spcPct val="0"/>
              </a:spcBef>
              <a:buClrTx/>
              <a:buSzPct val="100000"/>
            </a:pPr>
            <a:r>
              <a:rPr lang="en-US" altLang="zh-CN" sz="1400" b="0">
                <a:latin typeface="Times New Roman" panose="02020603050405020304" pitchFamily="18" charset="0"/>
              </a:rPr>
              <a:t>1   2   3</a:t>
            </a:r>
            <a:endParaRPr lang="en-US" altLang="zh-CN" sz="1400" b="0">
              <a:latin typeface="Times New Roman" panose="02020603050405020304" pitchFamily="18" charset="0"/>
            </a:endParaRPr>
          </a:p>
          <a:p>
            <a:pPr algn="l">
              <a:spcBef>
                <a:spcPct val="0"/>
              </a:spcBef>
              <a:buClrTx/>
              <a:buSzPct val="100000"/>
            </a:pPr>
            <a:r>
              <a:rPr lang="en-US" altLang="zh-CN" sz="1400" b="0">
                <a:latin typeface="Times New Roman" panose="02020603050405020304" pitchFamily="18" charset="0"/>
              </a:rPr>
              <a:t>8   4   5</a:t>
            </a:r>
            <a:endParaRPr lang="en-US" altLang="zh-CN" sz="1400" b="0">
              <a:latin typeface="Times New Roman" panose="02020603050405020304" pitchFamily="18" charset="0"/>
            </a:endParaRPr>
          </a:p>
          <a:p>
            <a:pPr algn="l">
              <a:spcBef>
                <a:spcPct val="0"/>
              </a:spcBef>
              <a:buClrTx/>
              <a:buSzPct val="100000"/>
            </a:pPr>
            <a:r>
              <a:rPr lang="en-US" altLang="zh-CN" sz="1400" b="0">
                <a:latin typeface="Times New Roman" panose="02020603050405020304" pitchFamily="18" charset="0"/>
              </a:rPr>
              <a:t>7   6  </a:t>
            </a:r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50187" name="直接连接符 50186"/>
          <p:cNvSpPr/>
          <p:nvPr/>
        </p:nvSpPr>
        <p:spPr>
          <a:xfrm flipH="1">
            <a:off x="7329488" y="3213100"/>
            <a:ext cx="5334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0188" name="椭圆 50187"/>
          <p:cNvSpPr/>
          <p:nvPr/>
        </p:nvSpPr>
        <p:spPr>
          <a:xfrm>
            <a:off x="7024688" y="3289300"/>
            <a:ext cx="304800" cy="228600"/>
          </a:xfrm>
          <a:prstGeom prst="ellipse">
            <a:avLst/>
          </a:prstGeom>
          <a:noFill/>
          <a:ln w="9525">
            <a:noFill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spcAft>
                <a:spcPct val="50000"/>
              </a:spcAft>
              <a:buClr>
                <a:srgbClr val="006DCE"/>
              </a:buClr>
            </a:pPr>
            <a:r>
              <a:rPr lang="en-US" altLang="zh-CN" sz="1600">
                <a:solidFill>
                  <a:schemeClr val="hlink"/>
                </a:solidFill>
                <a:latin typeface="Arial" panose="020B0604020202020204" pitchFamily="34" charset="0"/>
              </a:rPr>
              <a:t> </a:t>
            </a:r>
            <a:endParaRPr lang="en-US" altLang="zh-CN" sz="160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50189" name="文本框 50188"/>
          <p:cNvSpPr txBox="1"/>
          <p:nvPr/>
        </p:nvSpPr>
        <p:spPr>
          <a:xfrm>
            <a:off x="7524750" y="2493645"/>
            <a:ext cx="762000" cy="737235"/>
          </a:xfrm>
          <a:prstGeom prst="rect">
            <a:avLst/>
          </a:prstGeom>
          <a:solidFill>
            <a:srgbClr val="B5FFEC"/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>
            <a:spAutoFit/>
          </a:bodyPr>
          <a:lstStyle/>
          <a:p>
            <a:pPr algn="l">
              <a:spcBef>
                <a:spcPct val="0"/>
              </a:spcBef>
              <a:buClrTx/>
              <a:buSzPct val="100000"/>
            </a:pPr>
            <a:r>
              <a:rPr lang="en-US" altLang="zh-CN" sz="1400" b="0">
                <a:latin typeface="Times New Roman" panose="02020603050405020304" pitchFamily="18" charset="0"/>
              </a:rPr>
              <a:t>1   2   3</a:t>
            </a:r>
            <a:endParaRPr lang="en-US" altLang="zh-CN" sz="1400" b="0">
              <a:latin typeface="Times New Roman" panose="02020603050405020304" pitchFamily="18" charset="0"/>
            </a:endParaRPr>
          </a:p>
          <a:p>
            <a:pPr algn="l">
              <a:spcBef>
                <a:spcPct val="0"/>
              </a:spcBef>
              <a:buClrTx/>
              <a:buSzPct val="100000"/>
            </a:pPr>
            <a:r>
              <a:rPr lang="en-US" altLang="zh-CN" sz="1400" b="0">
                <a:latin typeface="Times New Roman" panose="02020603050405020304" pitchFamily="18" charset="0"/>
              </a:rPr>
              <a:t>8   4   5</a:t>
            </a:r>
            <a:endParaRPr lang="en-US" altLang="zh-CN" sz="1400" b="0">
              <a:latin typeface="Times New Roman" panose="02020603050405020304" pitchFamily="18" charset="0"/>
            </a:endParaRPr>
          </a:p>
          <a:p>
            <a:pPr algn="l">
              <a:spcBef>
                <a:spcPct val="0"/>
              </a:spcBef>
              <a:buClrTx/>
              <a:buSzPct val="100000"/>
            </a:pPr>
            <a:r>
              <a:rPr lang="en-US" altLang="zh-CN" sz="1400" b="0">
                <a:latin typeface="Times New Roman" panose="02020603050405020304" pitchFamily="18" charset="0"/>
              </a:rPr>
              <a:t>7        6</a:t>
            </a:r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50190" name="直接连接符 50189"/>
          <p:cNvSpPr/>
          <p:nvPr/>
        </p:nvSpPr>
        <p:spPr>
          <a:xfrm flipH="1">
            <a:off x="2044700" y="2197100"/>
            <a:ext cx="27432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0191" name="椭圆 50190"/>
          <p:cNvSpPr/>
          <p:nvPr/>
        </p:nvSpPr>
        <p:spPr>
          <a:xfrm>
            <a:off x="1816100" y="2197100"/>
            <a:ext cx="304800" cy="228600"/>
          </a:xfrm>
          <a:prstGeom prst="ellipse">
            <a:avLst/>
          </a:prstGeom>
          <a:noFill/>
          <a:ln w="9525">
            <a:noFill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spcAft>
                <a:spcPct val="50000"/>
              </a:spcAft>
              <a:buClr>
                <a:srgbClr val="006DCE"/>
              </a:buClr>
            </a:pPr>
            <a:endParaRPr lang="en-US" altLang="x-none" sz="160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grpSp>
        <p:nvGrpSpPr>
          <p:cNvPr id="50192" name="组合 50191"/>
          <p:cNvGrpSpPr/>
          <p:nvPr/>
        </p:nvGrpSpPr>
        <p:grpSpPr>
          <a:xfrm>
            <a:off x="3416300" y="2197100"/>
            <a:ext cx="1371600" cy="968375"/>
            <a:chOff x="0" y="0"/>
            <a:chExt cx="864" cy="610"/>
          </a:xfrm>
        </p:grpSpPr>
        <p:sp>
          <p:nvSpPr>
            <p:cNvPr id="50193" name="文本框 50192"/>
            <p:cNvSpPr txBox="1"/>
            <p:nvPr/>
          </p:nvSpPr>
          <p:spPr>
            <a:xfrm>
              <a:off x="0" y="144"/>
              <a:ext cx="480" cy="466"/>
            </a:xfrm>
            <a:prstGeom prst="rect">
              <a:avLst/>
            </a:prstGeom>
            <a:solidFill>
              <a:srgbClr val="B5FFEC"/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/>
            <a:p>
              <a:pPr algn="l">
                <a:spcBef>
                  <a:spcPct val="0"/>
                </a:spcBef>
                <a:buClrTx/>
                <a:buSzPct val="100000"/>
              </a:pPr>
              <a:r>
                <a:rPr lang="en-US" altLang="zh-CN" sz="1400" b="0">
                  <a:latin typeface="Times New Roman" panose="02020603050405020304" pitchFamily="18" charset="0"/>
                </a:rPr>
                <a:t>1   2   3</a:t>
              </a:r>
              <a:endParaRPr lang="en-US" altLang="zh-CN" sz="1400" b="0">
                <a:latin typeface="Times New Roman" panose="02020603050405020304" pitchFamily="18" charset="0"/>
              </a:endParaRPr>
            </a:p>
            <a:p>
              <a:pPr algn="l">
                <a:spcBef>
                  <a:spcPct val="0"/>
                </a:spcBef>
                <a:buClrTx/>
                <a:buSzPct val="100000"/>
              </a:pPr>
              <a:r>
                <a:rPr lang="en-US" altLang="zh-CN" sz="1400" b="0">
                  <a:latin typeface="Times New Roman" panose="02020603050405020304" pitchFamily="18" charset="0"/>
                </a:rPr>
                <a:t>8   5   </a:t>
              </a:r>
              <a:endParaRPr lang="en-US" altLang="zh-CN" sz="1400" b="0">
                <a:latin typeface="Times New Roman" panose="02020603050405020304" pitchFamily="18" charset="0"/>
              </a:endParaRPr>
            </a:p>
            <a:p>
              <a:pPr algn="l">
                <a:spcBef>
                  <a:spcPct val="0"/>
                </a:spcBef>
                <a:buClrTx/>
                <a:buSzPct val="100000"/>
              </a:pPr>
              <a:r>
                <a:rPr lang="en-US" altLang="zh-CN" sz="1400" b="0">
                  <a:latin typeface="Times New Roman" panose="02020603050405020304" pitchFamily="18" charset="0"/>
                </a:rPr>
                <a:t>7   4   6</a:t>
              </a:r>
              <a:endParaRPr lang="en-US" altLang="zh-CN" sz="1400" b="0">
                <a:latin typeface="Times New Roman" panose="02020603050405020304" pitchFamily="18" charset="0"/>
              </a:endParaRPr>
            </a:p>
          </p:txBody>
        </p:sp>
        <p:sp>
          <p:nvSpPr>
            <p:cNvPr id="50194" name="直接连接符 50193"/>
            <p:cNvSpPr/>
            <p:nvPr/>
          </p:nvSpPr>
          <p:spPr>
            <a:xfrm flipH="1">
              <a:off x="288" y="0"/>
              <a:ext cx="576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0195" name="椭圆 50194"/>
            <p:cNvSpPr/>
            <p:nvPr/>
          </p:nvSpPr>
          <p:spPr>
            <a:xfrm>
              <a:off x="96" y="0"/>
              <a:ext cx="192" cy="144"/>
            </a:xfrm>
            <a:prstGeom prst="ellipse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 eaLnBrk="0" hangingPunct="0">
                <a:lnSpc>
                  <a:spcPct val="90000"/>
                </a:lnSpc>
                <a:spcBef>
                  <a:spcPct val="0"/>
                </a:spcBef>
                <a:spcAft>
                  <a:spcPct val="50000"/>
                </a:spcAft>
                <a:buClr>
                  <a:srgbClr val="006DCE"/>
                </a:buClr>
              </a:pPr>
              <a:endParaRPr lang="en-US" altLang="x-none" sz="160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50196" name="组合 50195"/>
          <p:cNvGrpSpPr/>
          <p:nvPr/>
        </p:nvGrpSpPr>
        <p:grpSpPr>
          <a:xfrm>
            <a:off x="4787900" y="2197100"/>
            <a:ext cx="1447800" cy="968375"/>
            <a:chOff x="0" y="0"/>
            <a:chExt cx="912" cy="610"/>
          </a:xfrm>
        </p:grpSpPr>
        <p:sp>
          <p:nvSpPr>
            <p:cNvPr id="50197" name="文本框 50196"/>
            <p:cNvSpPr txBox="1"/>
            <p:nvPr/>
          </p:nvSpPr>
          <p:spPr>
            <a:xfrm>
              <a:off x="432" y="144"/>
              <a:ext cx="480" cy="466"/>
            </a:xfrm>
            <a:prstGeom prst="rect">
              <a:avLst/>
            </a:prstGeom>
            <a:solidFill>
              <a:srgbClr val="B5FFEC"/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/>
            <a:p>
              <a:pPr algn="l">
                <a:spcBef>
                  <a:spcPct val="0"/>
                </a:spcBef>
                <a:buClrTx/>
                <a:buSzPct val="100000"/>
              </a:pPr>
              <a:r>
                <a:rPr lang="en-US" altLang="zh-CN" sz="1400" b="0">
                  <a:latin typeface="Times New Roman" panose="02020603050405020304" pitchFamily="18" charset="0"/>
                </a:rPr>
                <a:t>1   2   3</a:t>
              </a:r>
              <a:endParaRPr lang="en-US" altLang="zh-CN" sz="1400" b="0">
                <a:latin typeface="Times New Roman" panose="02020603050405020304" pitchFamily="18" charset="0"/>
              </a:endParaRPr>
            </a:p>
            <a:p>
              <a:pPr algn="l">
                <a:spcBef>
                  <a:spcPct val="0"/>
                </a:spcBef>
                <a:buClrTx/>
                <a:buSzPct val="100000"/>
              </a:pPr>
              <a:r>
                <a:rPr lang="en-US" altLang="zh-CN" sz="1400" b="0">
                  <a:latin typeface="Times New Roman" panose="02020603050405020304" pitchFamily="18" charset="0"/>
                </a:rPr>
                <a:t>8   4   5</a:t>
              </a:r>
              <a:endParaRPr lang="en-US" altLang="zh-CN" sz="1400" b="0">
                <a:latin typeface="Times New Roman" panose="02020603050405020304" pitchFamily="18" charset="0"/>
              </a:endParaRPr>
            </a:p>
            <a:p>
              <a:pPr algn="l">
                <a:spcBef>
                  <a:spcPct val="0"/>
                </a:spcBef>
                <a:buClrTx/>
                <a:buSzPct val="100000"/>
              </a:pPr>
              <a:r>
                <a:rPr lang="en-US" altLang="zh-CN" sz="1400" b="0">
                  <a:latin typeface="Times New Roman" panose="02020603050405020304" pitchFamily="18" charset="0"/>
                </a:rPr>
                <a:t>7        6</a:t>
              </a:r>
              <a:endParaRPr lang="en-US" altLang="zh-CN" sz="1400" b="0">
                <a:latin typeface="Times New Roman" panose="02020603050405020304" pitchFamily="18" charset="0"/>
              </a:endParaRPr>
            </a:p>
          </p:txBody>
        </p:sp>
        <p:sp>
          <p:nvSpPr>
            <p:cNvPr id="50198" name="直接连接符 50197"/>
            <p:cNvSpPr/>
            <p:nvPr/>
          </p:nvSpPr>
          <p:spPr>
            <a:xfrm>
              <a:off x="0" y="0"/>
              <a:ext cx="624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0199" name="椭圆 50198"/>
            <p:cNvSpPr/>
            <p:nvPr/>
          </p:nvSpPr>
          <p:spPr>
            <a:xfrm>
              <a:off x="672" y="0"/>
              <a:ext cx="192" cy="144"/>
            </a:xfrm>
            <a:prstGeom prst="ellipse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 eaLnBrk="0" hangingPunct="0">
                <a:lnSpc>
                  <a:spcPct val="90000"/>
                </a:lnSpc>
                <a:spcBef>
                  <a:spcPct val="0"/>
                </a:spcBef>
                <a:spcAft>
                  <a:spcPct val="50000"/>
                </a:spcAft>
                <a:buClr>
                  <a:srgbClr val="006DCE"/>
                </a:buClr>
              </a:pPr>
              <a:endParaRPr lang="en-US" altLang="x-none" sz="160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50200" name="组合 50199"/>
          <p:cNvGrpSpPr/>
          <p:nvPr/>
        </p:nvGrpSpPr>
        <p:grpSpPr>
          <a:xfrm>
            <a:off x="7740650" y="4221163"/>
            <a:ext cx="838200" cy="968375"/>
            <a:chOff x="0" y="0"/>
            <a:chExt cx="528" cy="610"/>
          </a:xfrm>
        </p:grpSpPr>
        <p:sp>
          <p:nvSpPr>
            <p:cNvPr id="50201" name="文本框 50200"/>
            <p:cNvSpPr txBox="1"/>
            <p:nvPr/>
          </p:nvSpPr>
          <p:spPr>
            <a:xfrm>
              <a:off x="48" y="144"/>
              <a:ext cx="480" cy="466"/>
            </a:xfrm>
            <a:prstGeom prst="rect">
              <a:avLst/>
            </a:prstGeom>
            <a:solidFill>
              <a:srgbClr val="B5FFEC"/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/>
            <a:p>
              <a:pPr algn="l">
                <a:spcBef>
                  <a:spcPct val="0"/>
                </a:spcBef>
                <a:buClrTx/>
                <a:buSzPct val="100000"/>
              </a:pPr>
              <a:r>
                <a:rPr lang="en-US" altLang="zh-CN" sz="1400" b="0">
                  <a:latin typeface="Times New Roman" panose="02020603050405020304" pitchFamily="18" charset="0"/>
                </a:rPr>
                <a:t>1   2   3</a:t>
              </a:r>
              <a:endParaRPr lang="en-US" altLang="zh-CN" sz="1400" b="0">
                <a:latin typeface="Times New Roman" panose="02020603050405020304" pitchFamily="18" charset="0"/>
              </a:endParaRPr>
            </a:p>
            <a:p>
              <a:pPr algn="l">
                <a:spcBef>
                  <a:spcPct val="0"/>
                </a:spcBef>
                <a:buClrTx/>
                <a:buSzPct val="100000"/>
              </a:pPr>
              <a:r>
                <a:rPr lang="en-US" altLang="zh-CN" sz="1400" b="0">
                  <a:latin typeface="Times New Roman" panose="02020603050405020304" pitchFamily="18" charset="0"/>
                </a:rPr>
                <a:t>8   4</a:t>
              </a:r>
              <a:endParaRPr lang="en-US" altLang="zh-CN" sz="1400" b="0">
                <a:latin typeface="Times New Roman" panose="02020603050405020304" pitchFamily="18" charset="0"/>
              </a:endParaRPr>
            </a:p>
            <a:p>
              <a:pPr algn="l">
                <a:spcBef>
                  <a:spcPct val="0"/>
                </a:spcBef>
                <a:buClrTx/>
                <a:buSzPct val="100000"/>
              </a:pPr>
              <a:r>
                <a:rPr lang="en-US" altLang="zh-CN" sz="1400" b="0">
                  <a:latin typeface="Times New Roman" panose="02020603050405020304" pitchFamily="18" charset="0"/>
                </a:rPr>
                <a:t>7   6   5</a:t>
              </a:r>
              <a:endParaRPr lang="en-US" altLang="zh-CN" sz="1400" b="0">
                <a:latin typeface="Times New Roman" panose="02020603050405020304" pitchFamily="18" charset="0"/>
              </a:endParaRPr>
            </a:p>
          </p:txBody>
        </p:sp>
        <p:sp>
          <p:nvSpPr>
            <p:cNvPr id="50202" name="直接连接符 50201"/>
            <p:cNvSpPr/>
            <p:nvPr/>
          </p:nvSpPr>
          <p:spPr>
            <a:xfrm>
              <a:off x="288" y="0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0203" name="椭圆 50202"/>
            <p:cNvSpPr/>
            <p:nvPr/>
          </p:nvSpPr>
          <p:spPr>
            <a:xfrm>
              <a:off x="0" y="0"/>
              <a:ext cx="192" cy="144"/>
            </a:xfrm>
            <a:prstGeom prst="ellipse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 eaLnBrk="0" hangingPunct="0">
                <a:lnSpc>
                  <a:spcPct val="90000"/>
                </a:lnSpc>
                <a:spcBef>
                  <a:spcPct val="0"/>
                </a:spcBef>
                <a:spcAft>
                  <a:spcPct val="50000"/>
                </a:spcAft>
                <a:buClr>
                  <a:srgbClr val="006DCE"/>
                </a:buClr>
              </a:pPr>
              <a:r>
                <a:rPr lang="en-US" altLang="zh-CN" sz="1600">
                  <a:solidFill>
                    <a:schemeClr val="hlink"/>
                  </a:solidFill>
                  <a:latin typeface="Arial" panose="020B0604020202020204" pitchFamily="34" charset="0"/>
                </a:rPr>
                <a:t>4</a:t>
              </a:r>
              <a:endParaRPr lang="en-US" altLang="zh-CN" sz="160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50204" name="文本框 50203"/>
          <p:cNvSpPr txBox="1"/>
          <p:nvPr/>
        </p:nvSpPr>
        <p:spPr>
          <a:xfrm>
            <a:off x="6948488" y="5446395"/>
            <a:ext cx="762000" cy="737235"/>
          </a:xfrm>
          <a:prstGeom prst="rect">
            <a:avLst/>
          </a:prstGeom>
          <a:solidFill>
            <a:srgbClr val="B5FFEC"/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>
            <a:spAutoFit/>
          </a:bodyPr>
          <a:lstStyle/>
          <a:p>
            <a:pPr algn="l">
              <a:spcBef>
                <a:spcPct val="0"/>
              </a:spcBef>
              <a:buClrTx/>
              <a:buSzPct val="100000"/>
            </a:pPr>
            <a:r>
              <a:rPr lang="en-US" altLang="zh-CN" sz="1400" b="0">
                <a:latin typeface="Times New Roman" panose="02020603050405020304" pitchFamily="18" charset="0"/>
              </a:rPr>
              <a:t>1   2</a:t>
            </a:r>
            <a:endParaRPr lang="en-US" altLang="zh-CN" sz="1400" b="0">
              <a:latin typeface="Times New Roman" panose="02020603050405020304" pitchFamily="18" charset="0"/>
            </a:endParaRPr>
          </a:p>
          <a:p>
            <a:pPr algn="l">
              <a:spcBef>
                <a:spcPct val="0"/>
              </a:spcBef>
              <a:buClrTx/>
              <a:buSzPct val="100000"/>
            </a:pPr>
            <a:r>
              <a:rPr lang="en-US" altLang="zh-CN" sz="1400" b="0">
                <a:latin typeface="Times New Roman" panose="02020603050405020304" pitchFamily="18" charset="0"/>
              </a:rPr>
              <a:t>8   4   3</a:t>
            </a:r>
            <a:endParaRPr lang="en-US" altLang="zh-CN" sz="1400" b="0">
              <a:latin typeface="Times New Roman" panose="02020603050405020304" pitchFamily="18" charset="0"/>
            </a:endParaRPr>
          </a:p>
          <a:p>
            <a:pPr algn="l">
              <a:spcBef>
                <a:spcPct val="0"/>
              </a:spcBef>
              <a:buClrTx/>
              <a:buSzPct val="100000"/>
            </a:pPr>
            <a:r>
              <a:rPr lang="en-US" altLang="zh-CN" sz="1400" b="0">
                <a:latin typeface="Times New Roman" panose="02020603050405020304" pitchFamily="18" charset="0"/>
              </a:rPr>
              <a:t>7   6   5</a:t>
            </a:r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50205" name="直接连接符 50204"/>
          <p:cNvSpPr/>
          <p:nvPr/>
        </p:nvSpPr>
        <p:spPr>
          <a:xfrm>
            <a:off x="8172450" y="5229225"/>
            <a:ext cx="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0206" name="文本框 50205"/>
          <p:cNvSpPr txBox="1"/>
          <p:nvPr/>
        </p:nvSpPr>
        <p:spPr>
          <a:xfrm>
            <a:off x="1692275" y="2474595"/>
            <a:ext cx="762000" cy="737235"/>
          </a:xfrm>
          <a:prstGeom prst="rect">
            <a:avLst/>
          </a:prstGeom>
          <a:solidFill>
            <a:srgbClr val="B5FFEC"/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>
            <a:spAutoFit/>
          </a:bodyPr>
          <a:lstStyle/>
          <a:p>
            <a:pPr algn="l">
              <a:spcBef>
                <a:spcPct val="0"/>
              </a:spcBef>
              <a:buClrTx/>
              <a:buSzPct val="100000"/>
            </a:pPr>
            <a:r>
              <a:rPr lang="en-US" altLang="zh-CN" sz="1400" b="0">
                <a:latin typeface="Times New Roman" panose="02020603050405020304" pitchFamily="18" charset="0"/>
              </a:rPr>
              <a:t>1   2   3</a:t>
            </a:r>
            <a:endParaRPr lang="en-US" altLang="zh-CN" sz="1400" b="0">
              <a:latin typeface="Times New Roman" panose="02020603050405020304" pitchFamily="18" charset="0"/>
            </a:endParaRPr>
          </a:p>
          <a:p>
            <a:pPr algn="l">
              <a:spcBef>
                <a:spcPct val="0"/>
              </a:spcBef>
              <a:buClrTx/>
              <a:buSzPct val="100000"/>
            </a:pPr>
            <a:r>
              <a:rPr lang="en-US" altLang="zh-CN" sz="1400" b="0">
                <a:latin typeface="Times New Roman" panose="02020603050405020304" pitchFamily="18" charset="0"/>
              </a:rPr>
              <a:t>     8   5</a:t>
            </a:r>
            <a:endParaRPr lang="en-US" altLang="zh-CN" sz="1400" b="0">
              <a:latin typeface="Times New Roman" panose="02020603050405020304" pitchFamily="18" charset="0"/>
            </a:endParaRPr>
          </a:p>
          <a:p>
            <a:pPr algn="l">
              <a:spcBef>
                <a:spcPct val="0"/>
              </a:spcBef>
              <a:buClrTx/>
              <a:buSzPct val="100000"/>
            </a:pPr>
            <a:r>
              <a:rPr lang="en-US" altLang="zh-CN" sz="1400" b="0">
                <a:latin typeface="Times New Roman" panose="02020603050405020304" pitchFamily="18" charset="0"/>
              </a:rPr>
              <a:t>7   4   6</a:t>
            </a:r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50207" name="直接连接符 50206"/>
          <p:cNvSpPr/>
          <p:nvPr/>
        </p:nvSpPr>
        <p:spPr>
          <a:xfrm>
            <a:off x="4859338" y="2205038"/>
            <a:ext cx="29718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0208" name="椭圆 50207"/>
          <p:cNvSpPr/>
          <p:nvPr/>
        </p:nvSpPr>
        <p:spPr>
          <a:xfrm>
            <a:off x="7754938" y="2205038"/>
            <a:ext cx="304800" cy="228600"/>
          </a:xfrm>
          <a:prstGeom prst="ellipse">
            <a:avLst/>
          </a:prstGeom>
          <a:noFill/>
          <a:ln w="9525">
            <a:noFill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spcAft>
                <a:spcPct val="50000"/>
              </a:spcAft>
              <a:buClr>
                <a:srgbClr val="006DCE"/>
              </a:buClr>
            </a:pPr>
            <a:r>
              <a:rPr lang="en-US" altLang="zh-CN" sz="1600">
                <a:solidFill>
                  <a:schemeClr val="hlink"/>
                </a:solidFill>
                <a:latin typeface="Arial" panose="020B0604020202020204" pitchFamily="34" charset="0"/>
              </a:rPr>
              <a:t>2</a:t>
            </a:r>
            <a:endParaRPr lang="en-US" altLang="zh-CN" sz="160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50209" name="文本框 50208"/>
          <p:cNvSpPr txBox="1"/>
          <p:nvPr/>
        </p:nvSpPr>
        <p:spPr>
          <a:xfrm>
            <a:off x="7939088" y="5446395"/>
            <a:ext cx="762000" cy="737235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>
            <a:spAutoFit/>
          </a:bodyPr>
          <a:lstStyle/>
          <a:p>
            <a:pPr algn="l">
              <a:spcBef>
                <a:spcPct val="0"/>
              </a:spcBef>
              <a:buClrTx/>
              <a:buSzPct val="100000"/>
            </a:pPr>
            <a:r>
              <a:rPr lang="en-US" altLang="zh-CN" sz="1400" b="0">
                <a:latin typeface="Times New Roman" panose="02020603050405020304" pitchFamily="18" charset="0"/>
              </a:rPr>
              <a:t>1   2   3</a:t>
            </a:r>
            <a:endParaRPr lang="en-US" altLang="zh-CN" sz="1400" b="0">
              <a:latin typeface="Times New Roman" panose="02020603050405020304" pitchFamily="18" charset="0"/>
            </a:endParaRPr>
          </a:p>
          <a:p>
            <a:pPr algn="l">
              <a:spcBef>
                <a:spcPct val="0"/>
              </a:spcBef>
              <a:buClrTx/>
              <a:buSzPct val="100000"/>
            </a:pPr>
            <a:r>
              <a:rPr lang="en-US" altLang="zh-CN" sz="1400" b="0">
                <a:latin typeface="Times New Roman" panose="02020603050405020304" pitchFamily="18" charset="0"/>
              </a:rPr>
              <a:t>8        4</a:t>
            </a:r>
            <a:endParaRPr lang="en-US" altLang="zh-CN" sz="1400" b="0">
              <a:latin typeface="Times New Roman" panose="02020603050405020304" pitchFamily="18" charset="0"/>
            </a:endParaRPr>
          </a:p>
          <a:p>
            <a:pPr algn="l">
              <a:spcBef>
                <a:spcPct val="0"/>
              </a:spcBef>
              <a:buClrTx/>
              <a:buSzPct val="100000"/>
            </a:pPr>
            <a:r>
              <a:rPr lang="en-US" altLang="zh-CN" sz="1400" b="0">
                <a:latin typeface="Times New Roman" panose="02020603050405020304" pitchFamily="18" charset="0"/>
              </a:rPr>
              <a:t>7   6   5</a:t>
            </a:r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50210" name="椭圆 50209"/>
          <p:cNvSpPr/>
          <p:nvPr/>
        </p:nvSpPr>
        <p:spPr>
          <a:xfrm>
            <a:off x="8472488" y="5270500"/>
            <a:ext cx="304800" cy="228600"/>
          </a:xfrm>
          <a:prstGeom prst="ellipse">
            <a:avLst/>
          </a:prstGeom>
          <a:noFill/>
          <a:ln w="9525">
            <a:noFill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spcAft>
                <a:spcPct val="50000"/>
              </a:spcAft>
              <a:buClr>
                <a:srgbClr val="006DCE"/>
              </a:buClr>
            </a:pPr>
            <a:r>
              <a:rPr lang="en-US" altLang="zh-CN" sz="1600">
                <a:solidFill>
                  <a:schemeClr val="hlink"/>
                </a:solidFill>
                <a:latin typeface="Arial" panose="020B0604020202020204" pitchFamily="34" charset="0"/>
              </a:rPr>
              <a:t>5</a:t>
            </a:r>
            <a:endParaRPr lang="en-US" altLang="zh-CN" sz="160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50211" name="直接连接符 50210"/>
          <p:cNvSpPr/>
          <p:nvPr/>
        </p:nvSpPr>
        <p:spPr>
          <a:xfrm flipH="1">
            <a:off x="7235825" y="5229225"/>
            <a:ext cx="936625" cy="215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Rectangle 2"/>
          <p:cNvSpPr>
            <a:spLocks noGrp="1"/>
          </p:cNvSpPr>
          <p:nvPr>
            <p:ph type="title"/>
          </p:nvPr>
        </p:nvSpPr>
        <p:spPr/>
        <p:txBody>
          <a:bodyPr vert="horz" wrap="square" anchor="b"/>
          <a:lstStyle/>
          <a:p>
            <a:pPr eaLnBrk="1" hangingPunct="1"/>
            <a:r>
              <a:rPr lang="en-US" altLang="zh-CN" sz="2800" b="1"/>
              <a:t>2.3.2 </a:t>
            </a:r>
            <a:r>
              <a:rPr lang="zh-CN" altLang="en-US" sz="2800" b="1" dirty="0"/>
              <a:t>深度优先搜索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51206" name="Rectangle 3"/>
          <p:cNvSpPr>
            <a:spLocks noGrp="1"/>
          </p:cNvSpPr>
          <p:nvPr>
            <p:ph type="body" idx="4294967295"/>
          </p:nvPr>
        </p:nvSpPr>
        <p:spPr>
          <a:xfrm>
            <a:off x="0" y="1825625"/>
            <a:ext cx="7886700" cy="4351655"/>
          </a:xfrm>
        </p:spPr>
        <p:txBody>
          <a:bodyPr vert="horz" wrap="square" anchor="t"/>
          <a:lstStyle/>
          <a:p>
            <a:pPr marL="0" indent="0" eaLnBrk="1" hangingPunct="1"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深度优先搜索的特点</a:t>
            </a:r>
            <a:r>
              <a:rPr lang="zh-CN" altLang="en-US" sz="2400" dirty="0">
                <a:latin typeface="宋体" panose="02010600030101010101" pitchFamily="2" charset="-122"/>
              </a:rPr>
              <a:t>：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marL="0" indent="0" eaLnBrk="1" hangingPunct="1">
              <a:buFont typeface="Wingdings" panose="05000000000000000000" pitchFamily="2" charset="2"/>
              <a:buChar char="Ø"/>
            </a:pPr>
            <a:r>
              <a:rPr lang="en-US" altLang="zh-CN" sz="2400">
                <a:latin typeface="宋体" panose="02010600030101010101" pitchFamily="2" charset="-122"/>
              </a:rPr>
              <a:t>OPEN</a:t>
            </a:r>
            <a:r>
              <a:rPr lang="zh-CN" altLang="en-US" sz="2400" dirty="0">
                <a:latin typeface="宋体" panose="02010600030101010101" pitchFamily="2" charset="-122"/>
              </a:rPr>
              <a:t>表为一个</a:t>
            </a:r>
            <a:r>
              <a:rPr lang="zh-CN" altLang="en-US" sz="2400" dirty="0">
                <a:solidFill>
                  <a:schemeClr val="hlink"/>
                </a:solidFill>
                <a:latin typeface="宋体" panose="02010600030101010101" pitchFamily="2" charset="-122"/>
              </a:rPr>
              <a:t>堆栈</a:t>
            </a:r>
            <a:r>
              <a:rPr lang="zh-CN" altLang="en-US" sz="2400" dirty="0">
                <a:latin typeface="宋体" panose="02010600030101010101" pitchFamily="2" charset="-122"/>
              </a:rPr>
              <a:t>。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marL="0" indent="0" eaLnBrk="1" hangingPunct="1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</a:rPr>
              <a:t>深度优先又称</a:t>
            </a:r>
            <a:r>
              <a:rPr lang="zh-CN" altLang="en-US" sz="2400" dirty="0">
                <a:solidFill>
                  <a:schemeClr val="hlink"/>
                </a:solidFill>
                <a:latin typeface="宋体" panose="02010600030101010101" pitchFamily="2" charset="-122"/>
              </a:rPr>
              <a:t>纵向搜索</a:t>
            </a:r>
            <a:r>
              <a:rPr lang="zh-CN" altLang="en-US" sz="2400" dirty="0">
                <a:latin typeface="宋体" panose="02010600030101010101" pitchFamily="2" charset="-122"/>
              </a:rPr>
              <a:t>。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marL="0" indent="0" eaLnBrk="1" hangingPunct="1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</a:rPr>
              <a:t>一般</a:t>
            </a:r>
            <a:r>
              <a:rPr lang="zh-CN" altLang="en-US" sz="2400" dirty="0">
                <a:solidFill>
                  <a:schemeClr val="hlink"/>
                </a:solidFill>
                <a:latin typeface="宋体" panose="02010600030101010101" pitchFamily="2" charset="-122"/>
              </a:rPr>
              <a:t>不能保证找到最优解</a:t>
            </a:r>
            <a:r>
              <a:rPr lang="zh-CN" altLang="en-US" sz="2400" dirty="0">
                <a:latin typeface="宋体" panose="02010600030101010101" pitchFamily="2" charset="-122"/>
              </a:rPr>
              <a:t>。如下图所示：</a:t>
            </a:r>
            <a:endParaRPr lang="en-US" altLang="zh-CN" sz="2400"/>
          </a:p>
        </p:txBody>
      </p:sp>
      <p:graphicFrame>
        <p:nvGraphicFramePr>
          <p:cNvPr id="51207" name="Object 1"/>
          <p:cNvGraphicFramePr>
            <a:graphicFrameLocks noChangeAspect="1"/>
          </p:cNvGraphicFramePr>
          <p:nvPr/>
        </p:nvGraphicFramePr>
        <p:xfrm>
          <a:off x="1979613" y="3284538"/>
          <a:ext cx="4321175" cy="252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" r:id="rId1" imgW="4927600" imgH="3200400" progId="Visio.Drawing.11">
                  <p:embed/>
                </p:oleObj>
              </mc:Choice>
              <mc:Fallback>
                <p:oleObj name="" r:id="rId1" imgW="4927600" imgH="3200400" progId="Visio.Drawing.11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79613" y="3284538"/>
                        <a:ext cx="4321175" cy="2520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8" name="文本框 51207"/>
          <p:cNvSpPr txBox="1"/>
          <p:nvPr/>
        </p:nvSpPr>
        <p:spPr>
          <a:xfrm>
            <a:off x="2482850" y="5876925"/>
            <a:ext cx="5689600" cy="24574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marL="342900" indent="-342900" algn="l">
              <a:spcBef>
                <a:spcPct val="50000"/>
              </a:spcBef>
            </a:pPr>
            <a:r>
              <a:rPr lang="zh-CN" altLang="en-US" sz="1600" b="0" dirty="0">
                <a:latin typeface="宋体" panose="02010600030101010101" pitchFamily="2" charset="-122"/>
              </a:rPr>
              <a:t>图</a:t>
            </a:r>
            <a:r>
              <a:rPr lang="en-US" altLang="zh-CN" sz="1600" b="0">
                <a:latin typeface="宋体" panose="02010600030101010101" pitchFamily="2" charset="-122"/>
              </a:rPr>
              <a:t>2-13 </a:t>
            </a:r>
            <a:r>
              <a:rPr lang="zh-CN" altLang="en-US" sz="1600" b="0" dirty="0">
                <a:latin typeface="宋体" panose="02010600030101010101" pitchFamily="2" charset="-122"/>
              </a:rPr>
              <a:t>深度优先搜索不具有完备性示意图</a:t>
            </a:r>
            <a:endParaRPr lang="zh-CN" altLang="en-US" sz="1600" b="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2"/>
          <p:cNvSpPr>
            <a:spLocks noGrp="1"/>
          </p:cNvSpPr>
          <p:nvPr>
            <p:ph type="title"/>
          </p:nvPr>
        </p:nvSpPr>
        <p:spPr/>
        <p:txBody>
          <a:bodyPr vert="horz" wrap="square" anchor="b"/>
          <a:lstStyle/>
          <a:p>
            <a:pPr eaLnBrk="1" hangingPunct="1"/>
            <a:r>
              <a:rPr lang="en-US" altLang="zh-CN" sz="2800" b="1">
                <a:latin typeface="宋体" panose="02010600030101010101" pitchFamily="2" charset="-122"/>
              </a:rPr>
              <a:t>1.</a:t>
            </a:r>
            <a:r>
              <a:rPr lang="zh-CN" altLang="en-US" sz="2800" b="1" dirty="0">
                <a:latin typeface="宋体" panose="02010600030101010101" pitchFamily="2" charset="-122"/>
              </a:rPr>
              <a:t>有界深度优先搜索（</a:t>
            </a:r>
            <a:r>
              <a:rPr lang="en-US" altLang="zh-CN" sz="2800" b="1" err="1">
                <a:latin typeface="宋体" panose="02010600030101010101" pitchFamily="2" charset="-122"/>
              </a:rPr>
              <a:t>A</a:t>
            </a:r>
            <a:r>
              <a:rPr lang="en-US" altLang="zh-CN" sz="2800" b="1" baseline="-25000" err="1">
                <a:latin typeface="宋体" panose="02010600030101010101" pitchFamily="2" charset="-122"/>
              </a:rPr>
              <a:t>cd</a:t>
            </a:r>
            <a:r>
              <a:rPr lang="en-US" altLang="zh-CN" sz="2800" b="1">
                <a:latin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宋体" panose="02010600030101010101" pitchFamily="2" charset="-122"/>
              </a:rPr>
              <a:t>）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52230" name="Rectangle 3"/>
          <p:cNvSpPr>
            <a:spLocks noGrp="1"/>
          </p:cNvSpPr>
          <p:nvPr>
            <p:ph type="body" idx="4294967295"/>
          </p:nvPr>
        </p:nvSpPr>
        <p:spPr>
          <a:xfrm>
            <a:off x="0" y="1825625"/>
            <a:ext cx="7886700" cy="4351655"/>
          </a:xfrm>
        </p:spPr>
        <p:txBody>
          <a:bodyPr vert="horz" wrap="square" anchor="t"/>
          <a:lstStyle/>
          <a:p>
            <a:pPr marL="0" indent="0" eaLnBrk="1" hangingPunct="1">
              <a:spcBef>
                <a:spcPct val="50000"/>
              </a:spcBef>
              <a:buNone/>
            </a:pPr>
            <a:r>
              <a:rPr lang="zh-CN" altLang="en-US" sz="2800" b="1" dirty="0"/>
              <a:t>为克服深度优先搜索的不足，可以对其深度进行限制</a:t>
            </a:r>
            <a:endParaRPr lang="en-US" altLang="zh-CN" sz="2800" b="1"/>
          </a:p>
          <a:p>
            <a:pPr marL="358775" lvl="2" indent="0"/>
            <a:r>
              <a:rPr lang="zh-CN" altLang="en-US" b="1" dirty="0">
                <a:solidFill>
                  <a:schemeClr val="folHlink"/>
                </a:solidFill>
                <a:latin typeface="宋体" panose="02010600030101010101" pitchFamily="2" charset="-122"/>
              </a:rPr>
              <a:t>深度界限的选择很重要</a:t>
            </a:r>
            <a:endParaRPr lang="zh-CN" altLang="en-US" b="1" dirty="0">
              <a:solidFill>
                <a:schemeClr val="folHlink"/>
              </a:solidFill>
              <a:latin typeface="宋体" panose="02010600030101010101" pitchFamily="2" charset="-122"/>
            </a:endParaRPr>
          </a:p>
          <a:p>
            <a:pPr marL="0" indent="0">
              <a:lnSpc>
                <a:spcPct val="105000"/>
              </a:lnSpc>
              <a:buClr>
                <a:schemeClr val="tx1"/>
              </a:buClr>
              <a:buSzPct val="80000"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      </a:t>
            </a:r>
            <a:r>
              <a:rPr lang="en-US" altLang="zh-CN" sz="2400" b="1">
                <a:latin typeface="宋体" panose="02010600030101010101" pitchFamily="2" charset="-122"/>
              </a:rPr>
              <a:t>d</a:t>
            </a:r>
            <a:r>
              <a:rPr lang="en-US" altLang="zh-CN" sz="2400" b="1" baseline="-25000">
                <a:latin typeface="宋体" panose="02010600030101010101" pitchFamily="2" charset="-122"/>
              </a:rPr>
              <a:t>m</a:t>
            </a:r>
            <a:r>
              <a:rPr lang="en-US" altLang="zh-CN" sz="2400" b="1">
                <a:latin typeface="宋体" panose="02010600030101010101" pitchFamily="2" charset="-122"/>
              </a:rPr>
              <a:t> </a:t>
            </a:r>
            <a:r>
              <a:rPr lang="zh-CN" altLang="en-US" sz="2400" b="1" dirty="0">
                <a:latin typeface="宋体" panose="02010600030101010101" pitchFamily="2" charset="-122"/>
              </a:rPr>
              <a:t>若太小，则达不到解的深度，得不到解；若太大，既浪费了计算机的存储空间与时间，又降低了搜索效率。由于解的路径长度事先难以预料，所以要恰当地给出</a:t>
            </a:r>
            <a:r>
              <a:rPr lang="en-US" altLang="zh-CN" sz="2400" b="1">
                <a:latin typeface="宋体" panose="02010600030101010101" pitchFamily="2" charset="-122"/>
              </a:rPr>
              <a:t>d</a:t>
            </a:r>
            <a:r>
              <a:rPr lang="en-US" altLang="zh-CN" sz="2400" b="1" baseline="-25000">
                <a:latin typeface="宋体" panose="02010600030101010101" pitchFamily="2" charset="-122"/>
              </a:rPr>
              <a:t>m</a:t>
            </a:r>
            <a:r>
              <a:rPr lang="zh-CN" altLang="en-US" sz="2400" b="1" dirty="0">
                <a:latin typeface="宋体" panose="02010600030101010101" pitchFamily="2" charset="-122"/>
              </a:rPr>
              <a:t>的值是比较困难的。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 marL="358775" lvl="2" indent="0"/>
            <a:r>
              <a:rPr lang="zh-CN" altLang="en-US" b="1" dirty="0">
                <a:solidFill>
                  <a:schemeClr val="folHlink"/>
                </a:solidFill>
                <a:latin typeface="宋体" panose="02010600030101010101" pitchFamily="2" charset="-122"/>
              </a:rPr>
              <a:t>即使能求出解，它也不一定是最优解。</a:t>
            </a:r>
            <a:endParaRPr lang="zh-CN" altLang="en-US" b="1" dirty="0">
              <a:solidFill>
                <a:schemeClr val="folHlink"/>
              </a:solidFill>
              <a:latin typeface="宋体" panose="02010600030101010101" pitchFamily="2" charset="-122"/>
            </a:endParaRPr>
          </a:p>
        </p:txBody>
      </p:sp>
      <p:sp>
        <p:nvSpPr>
          <p:cNvPr id="52231" name="矩形 522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53249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sz="2800" b="1">
                <a:latin typeface="宋体" panose="02010600030101010101" pitchFamily="2" charset="-122"/>
              </a:rPr>
              <a:t>2.</a:t>
            </a:r>
            <a:r>
              <a:rPr lang="zh-CN" altLang="en-US" sz="2800" b="1" dirty="0">
                <a:latin typeface="宋体" panose="02010600030101010101" pitchFamily="2" charset="-122"/>
              </a:rPr>
              <a:t>可变界深度优先搜索算法</a:t>
            </a:r>
            <a:r>
              <a:rPr lang="en-US" altLang="zh-CN" sz="2800" b="1">
                <a:latin typeface="宋体" panose="02010600030101010101" pitchFamily="2" charset="-122"/>
              </a:rPr>
              <a:t>(1)</a:t>
            </a:r>
            <a:endParaRPr lang="en-US" altLang="zh-CN" sz="2800" b="1">
              <a:latin typeface="宋体" panose="02010600030101010101" pitchFamily="2" charset="-122"/>
            </a:endParaRPr>
          </a:p>
        </p:txBody>
      </p:sp>
      <p:sp>
        <p:nvSpPr>
          <p:cNvPr id="53251" name="文本占位符 53250"/>
          <p:cNvSpPr>
            <a:spLocks noGrp="1"/>
          </p:cNvSpPr>
          <p:nvPr>
            <p:ph type="body" idx="4294967295"/>
          </p:nvPr>
        </p:nvSpPr>
        <p:spPr>
          <a:xfrm>
            <a:off x="0" y="1825625"/>
            <a:ext cx="7886700" cy="4351655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None/>
            </a:pPr>
            <a:r>
              <a:rPr lang="zh-CN" altLang="en-US" sz="2400" dirty="0"/>
              <a:t>       当在</a:t>
            </a:r>
            <a:r>
              <a:rPr lang="en-US" altLang="zh-CN" sz="2400" i="1">
                <a:latin typeface="Times New Roman" panose="02020603050405020304" pitchFamily="18" charset="0"/>
              </a:rPr>
              <a:t>d</a:t>
            </a:r>
            <a:r>
              <a:rPr lang="en-US" altLang="zh-CN" sz="2400" baseline="-25000">
                <a:latin typeface="Times New Roman" panose="02020603050405020304" pitchFamily="18" charset="0"/>
              </a:rPr>
              <a:t>m</a:t>
            </a:r>
            <a:r>
              <a:rPr lang="zh-CN" altLang="en-US" sz="2400" dirty="0"/>
              <a:t>界限之内找不到解时，可以将深度界限</a:t>
            </a:r>
            <a:r>
              <a:rPr lang="en-US" altLang="zh-CN" sz="2400" i="1">
                <a:latin typeface="Times New Roman" panose="02020603050405020304" pitchFamily="18" charset="0"/>
              </a:rPr>
              <a:t>d</a:t>
            </a:r>
            <a:r>
              <a:rPr lang="en-US" altLang="zh-CN" sz="2400" baseline="-25000">
                <a:latin typeface="Times New Roman" panose="02020603050405020304" pitchFamily="18" charset="0"/>
              </a:rPr>
              <a:t>m</a:t>
            </a:r>
            <a:r>
              <a:rPr lang="zh-CN" altLang="en-US" sz="2400" dirty="0"/>
              <a:t>不断扩大，每次增加一个深度增量</a:t>
            </a:r>
            <a:r>
              <a:rPr lang="zh-CN" altLang="en-US" sz="2400" dirty="0">
                <a:sym typeface="Symbol" panose="05050102010706020507" pitchFamily="18" charset="2"/>
              </a:rPr>
              <a:t></a:t>
            </a:r>
            <a:r>
              <a:rPr lang="en-US" altLang="zh-CN" sz="2400" i="1">
                <a:latin typeface="Times New Roman" panose="02020603050405020304" pitchFamily="18" charset="0"/>
              </a:rPr>
              <a:t>d</a:t>
            </a:r>
            <a:r>
              <a:rPr lang="zh-CN" altLang="en-US" sz="2400" dirty="0"/>
              <a:t>，直到找到解，或者搜索完整棵树。这样算法的完备性得到了保证，称为可变界深度优先搜索算法</a:t>
            </a:r>
            <a:r>
              <a:rPr lang="en-US" altLang="zh-CN" sz="2400"/>
              <a:t>(</a:t>
            </a:r>
            <a:r>
              <a:rPr lang="zh-CN" altLang="en-US" sz="2400" dirty="0"/>
              <a:t>或迭代加深搜索</a:t>
            </a:r>
            <a:r>
              <a:rPr lang="en-US" altLang="zh-CN" sz="2400"/>
              <a:t>)</a:t>
            </a:r>
            <a:r>
              <a:rPr lang="zh-CN" altLang="en-US" sz="2400" dirty="0"/>
              <a:t>。</a:t>
            </a:r>
            <a:endParaRPr lang="zh-CN" altLang="en-US" sz="2400" dirty="0"/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zh-CN" altLang="en-US" sz="2400" dirty="0"/>
              <a:t>      当</a:t>
            </a:r>
            <a:r>
              <a:rPr lang="en-US" altLang="zh-CN" sz="2400" b="1">
                <a:solidFill>
                  <a:schemeClr val="hlink"/>
                </a:solidFill>
              </a:rPr>
              <a:t>⊿</a:t>
            </a:r>
            <a:r>
              <a:rPr lang="en-US" altLang="zh-CN" sz="2400" b="1" i="1">
                <a:solidFill>
                  <a:schemeClr val="hlink"/>
                </a:solidFill>
                <a:latin typeface="Times New Roman" panose="02020603050405020304" pitchFamily="18" charset="0"/>
              </a:rPr>
              <a:t>d</a:t>
            </a:r>
            <a:r>
              <a:rPr lang="zh-CN" altLang="en-US" sz="2400" dirty="0">
                <a:solidFill>
                  <a:schemeClr val="hlink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>
                <a:solidFill>
                  <a:schemeClr val="hlink"/>
                </a:solidFill>
              </a:rPr>
              <a:t>=1</a:t>
            </a:r>
            <a:r>
              <a:rPr lang="zh-CN" altLang="en-US" sz="2400" dirty="0"/>
              <a:t>时，算法开始蜕变为</a:t>
            </a:r>
            <a:r>
              <a:rPr lang="zh-CN" altLang="en-US" sz="2400" dirty="0">
                <a:solidFill>
                  <a:schemeClr val="hlink"/>
                </a:solidFill>
              </a:rPr>
              <a:t>广度优先搜索</a:t>
            </a:r>
            <a:r>
              <a:rPr lang="zh-CN" altLang="en-US" sz="2400" dirty="0"/>
              <a:t>算法。</a:t>
            </a:r>
            <a:endParaRPr lang="zh-CN" altLang="en-US" sz="240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400" dirty="0"/>
              <a:t>      </a:t>
            </a:r>
            <a:endParaRPr lang="zh-CN" altLang="en-US" sz="2400" dirty="0"/>
          </a:p>
        </p:txBody>
      </p:sp>
      <p:sp>
        <p:nvSpPr>
          <p:cNvPr id="53252" name="矩形 5325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253" name="矩形 5325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54273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sz="2800" b="1">
                <a:latin typeface="宋体" panose="02010600030101010101" pitchFamily="2" charset="-122"/>
              </a:rPr>
              <a:t>2.</a:t>
            </a:r>
            <a:r>
              <a:rPr lang="zh-CN" altLang="en-US" sz="2800" b="1" dirty="0">
                <a:latin typeface="宋体" panose="02010600030101010101" pitchFamily="2" charset="-122"/>
              </a:rPr>
              <a:t>可变界深度优先搜索算法</a:t>
            </a:r>
            <a:r>
              <a:rPr lang="en-US" altLang="zh-CN" sz="2800" b="1">
                <a:latin typeface="宋体" panose="02010600030101010101" pitchFamily="2" charset="-122"/>
              </a:rPr>
              <a:t>(2)</a:t>
            </a:r>
            <a:endParaRPr lang="en-US" altLang="zh-CN" sz="2800" b="1">
              <a:latin typeface="宋体" panose="02010600030101010101" pitchFamily="2" charset="-122"/>
            </a:endParaRPr>
          </a:p>
        </p:txBody>
      </p:sp>
      <p:sp>
        <p:nvSpPr>
          <p:cNvPr id="54275" name="文本占位符 54274"/>
          <p:cNvSpPr>
            <a:spLocks noGrp="1"/>
          </p:cNvSpPr>
          <p:nvPr>
            <p:ph type="body" idx="4294967295"/>
          </p:nvPr>
        </p:nvSpPr>
        <p:spPr>
          <a:xfrm>
            <a:off x="0" y="1825625"/>
            <a:ext cx="7886700" cy="435165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b="1" dirty="0"/>
              <a:t>迭代加深搜索过程：</a:t>
            </a:r>
            <a:endParaRPr lang="zh-CN" altLang="en-US" sz="2400" b="1" dirty="0"/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006DCE"/>
              </a:buClr>
              <a:buFont typeface="ZapfDingbats" pitchFamily="2" charset="2"/>
              <a:buNone/>
            </a:pPr>
            <a:r>
              <a:rPr lang="zh-CN" altLang="en-US" sz="2000" b="1" dirty="0">
                <a:solidFill>
                  <a:schemeClr val="accent1"/>
                </a:solidFill>
                <a:latin typeface="Arial" panose="020B0604020202020204" pitchFamily="34" charset="0"/>
              </a:rPr>
              <a:t>步</a:t>
            </a:r>
            <a:r>
              <a:rPr lang="en-US" altLang="zh-CN" sz="2000" b="1">
                <a:solidFill>
                  <a:schemeClr val="accent1"/>
                </a:solidFill>
                <a:latin typeface="Arial" panose="020B0604020202020204" pitchFamily="34" charset="0"/>
              </a:rPr>
              <a:t>1</a:t>
            </a:r>
            <a:r>
              <a:rPr lang="en-US" altLang="zh-CN" sz="2000" b="1">
                <a:latin typeface="Arial" panose="020B0604020202020204" pitchFamily="34" charset="0"/>
              </a:rPr>
              <a:t>  </a:t>
            </a:r>
            <a:r>
              <a:rPr lang="zh-CN" altLang="en-US" sz="2000" b="1" dirty="0">
                <a:latin typeface="Arial" panose="020B0604020202020204" pitchFamily="34" charset="0"/>
              </a:rPr>
              <a:t>把初始节点</a:t>
            </a:r>
            <a:r>
              <a:rPr lang="en-US" altLang="zh-CN" sz="2000" b="1">
                <a:latin typeface="Arial" panose="020B0604020202020204" pitchFamily="34" charset="0"/>
              </a:rPr>
              <a:t>S</a:t>
            </a:r>
            <a:r>
              <a:rPr lang="en-US" altLang="zh-CN" sz="2000" b="1" baseline="-25000">
                <a:latin typeface="Arial" panose="020B0604020202020204" pitchFamily="34" charset="0"/>
              </a:rPr>
              <a:t>0</a:t>
            </a:r>
            <a:r>
              <a:rPr lang="zh-CN" altLang="en-US" sz="2000" b="1" dirty="0">
                <a:latin typeface="Arial" panose="020B0604020202020204" pitchFamily="34" charset="0"/>
              </a:rPr>
              <a:t>放入</a:t>
            </a:r>
            <a:r>
              <a:rPr lang="en-US" altLang="zh-CN" sz="2000" b="1">
                <a:latin typeface="Arial" panose="020B0604020202020204" pitchFamily="34" charset="0"/>
              </a:rPr>
              <a:t>OPEN</a:t>
            </a:r>
            <a:r>
              <a:rPr lang="zh-CN" altLang="en-US" sz="2000" b="1" dirty="0">
                <a:latin typeface="Arial" panose="020B0604020202020204" pitchFamily="34" charset="0"/>
              </a:rPr>
              <a:t>表中，置</a:t>
            </a:r>
            <a:r>
              <a:rPr lang="en-US" altLang="zh-CN" sz="2000" b="1">
                <a:latin typeface="Arial" panose="020B0604020202020204" pitchFamily="34" charset="0"/>
              </a:rPr>
              <a:t>S</a:t>
            </a:r>
            <a:r>
              <a:rPr lang="en-US" altLang="zh-CN" sz="2000" b="1" baseline="-25000">
                <a:latin typeface="Arial" panose="020B0604020202020204" pitchFamily="34" charset="0"/>
              </a:rPr>
              <a:t>0</a:t>
            </a:r>
            <a:r>
              <a:rPr lang="zh-CN" altLang="en-US" sz="2000" b="1" dirty="0">
                <a:latin typeface="Arial" panose="020B0604020202020204" pitchFamily="34" charset="0"/>
              </a:rPr>
              <a:t>的深度</a:t>
            </a:r>
            <a:r>
              <a:rPr lang="en-US" altLang="zh-CN" sz="2000" b="1">
                <a:latin typeface="Arial" panose="020B0604020202020204" pitchFamily="34" charset="0"/>
              </a:rPr>
              <a:t>d</a:t>
            </a:r>
            <a:r>
              <a:rPr lang="zh-CN" altLang="en-US" sz="2000" b="1" dirty="0">
                <a:latin typeface="Arial" panose="020B0604020202020204" pitchFamily="34" charset="0"/>
              </a:rPr>
              <a:t>（ </a:t>
            </a:r>
            <a:r>
              <a:rPr lang="en-US" altLang="zh-CN" sz="2000" b="1">
                <a:latin typeface="Arial" panose="020B0604020202020204" pitchFamily="34" charset="0"/>
              </a:rPr>
              <a:t>S</a:t>
            </a:r>
            <a:r>
              <a:rPr lang="en-US" altLang="zh-CN" sz="2000" b="1" baseline="-25000">
                <a:latin typeface="Arial" panose="020B0604020202020204" pitchFamily="34" charset="0"/>
              </a:rPr>
              <a:t>0</a:t>
            </a:r>
            <a:r>
              <a:rPr lang="en-US" altLang="zh-CN" sz="2000" b="1">
                <a:latin typeface="Arial" panose="020B0604020202020204" pitchFamily="34" charset="0"/>
              </a:rPr>
              <a:t> </a:t>
            </a:r>
            <a:r>
              <a:rPr lang="zh-CN" altLang="en-US" sz="2000" b="1" dirty="0">
                <a:latin typeface="Arial" panose="020B0604020202020204" pitchFamily="34" charset="0"/>
              </a:rPr>
              <a:t>）＝</a:t>
            </a:r>
            <a:r>
              <a:rPr lang="en-US" altLang="zh-CN" sz="2000" b="1">
                <a:latin typeface="Arial" panose="020B0604020202020204" pitchFamily="34" charset="0"/>
              </a:rPr>
              <a:t>0</a:t>
            </a:r>
            <a:r>
              <a:rPr lang="zh-CN" altLang="en-US" sz="2000" b="1" dirty="0">
                <a:latin typeface="Arial" panose="020B0604020202020204" pitchFamily="34" charset="0"/>
              </a:rPr>
              <a:t>，</a:t>
            </a:r>
            <a:r>
              <a:rPr lang="en-US" altLang="zh-CN" sz="2000" b="1">
                <a:latin typeface="Arial" panose="020B0604020202020204" pitchFamily="34" charset="0"/>
              </a:rPr>
              <a:t>d</a:t>
            </a:r>
            <a:r>
              <a:rPr lang="en-US" altLang="zh-CN" sz="2000" b="1" baseline="-25000">
                <a:latin typeface="Arial" panose="020B0604020202020204" pitchFamily="34" charset="0"/>
              </a:rPr>
              <a:t>m</a:t>
            </a:r>
            <a:r>
              <a:rPr lang="zh-CN" altLang="en-US" sz="2000" b="1" dirty="0">
                <a:latin typeface="Arial" panose="020B0604020202020204" pitchFamily="34" charset="0"/>
              </a:rPr>
              <a:t>为任意初值。</a:t>
            </a:r>
            <a:endParaRPr lang="zh-CN" altLang="en-US" sz="2000" b="1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006DCE"/>
              </a:buClr>
              <a:buFont typeface="ZapfDingbats" pitchFamily="2" charset="2"/>
              <a:buNone/>
            </a:pPr>
            <a:r>
              <a:rPr lang="zh-CN" altLang="en-US" sz="2000" b="1" dirty="0">
                <a:solidFill>
                  <a:schemeClr val="accent1"/>
                </a:solidFill>
                <a:latin typeface="Arial" panose="020B0604020202020204" pitchFamily="34" charset="0"/>
              </a:rPr>
              <a:t>步</a:t>
            </a:r>
            <a:r>
              <a:rPr lang="en-US" altLang="zh-CN" sz="2000" b="1">
                <a:solidFill>
                  <a:schemeClr val="accent1"/>
                </a:solidFill>
                <a:latin typeface="Arial" panose="020B0604020202020204" pitchFamily="34" charset="0"/>
              </a:rPr>
              <a:t>2</a:t>
            </a:r>
            <a:r>
              <a:rPr lang="en-US" altLang="zh-CN" sz="2000" b="1">
                <a:latin typeface="Arial" panose="020B0604020202020204" pitchFamily="34" charset="0"/>
              </a:rPr>
              <a:t>  </a:t>
            </a:r>
            <a:r>
              <a:rPr lang="zh-CN" altLang="en-US" sz="2000" b="1" dirty="0">
                <a:latin typeface="Arial" panose="020B0604020202020204" pitchFamily="34" charset="0"/>
              </a:rPr>
              <a:t>若</a:t>
            </a:r>
            <a:r>
              <a:rPr lang="en-US" altLang="zh-CN" sz="2000" b="1">
                <a:latin typeface="Arial" panose="020B0604020202020204" pitchFamily="34" charset="0"/>
              </a:rPr>
              <a:t>OPEN</a:t>
            </a:r>
            <a:r>
              <a:rPr lang="zh-CN" altLang="en-US" sz="2000" b="1" dirty="0">
                <a:latin typeface="Arial" panose="020B0604020202020204" pitchFamily="34" charset="0"/>
              </a:rPr>
              <a:t>表为空，</a:t>
            </a:r>
            <a:r>
              <a:rPr lang="zh-CN" altLang="en-US" sz="2000" b="1" dirty="0">
                <a:solidFill>
                  <a:schemeClr val="hlink"/>
                </a:solidFill>
                <a:latin typeface="Arial" panose="020B0604020202020204" pitchFamily="34" charset="0"/>
              </a:rPr>
              <a:t>则考查</a:t>
            </a: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CLOSED</a:t>
            </a:r>
            <a:r>
              <a:rPr lang="zh-CN" altLang="en-US" sz="2000" b="1" dirty="0">
                <a:solidFill>
                  <a:schemeClr val="hlink"/>
                </a:solidFill>
                <a:latin typeface="Arial" panose="020B0604020202020204" pitchFamily="34" charset="0"/>
              </a:rPr>
              <a:t>表是否有待扩展节点：</a:t>
            </a:r>
            <a:endParaRPr lang="zh-CN" altLang="en-US" sz="2000" b="1" dirty="0">
              <a:solidFill>
                <a:schemeClr val="hlink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006DCE"/>
              </a:buClr>
              <a:buFont typeface="ZapfDingbats" pitchFamily="2" charset="2"/>
              <a:buNone/>
            </a:pPr>
            <a:r>
              <a:rPr lang="zh-CN" altLang="en-US" sz="2000" b="1" dirty="0">
                <a:latin typeface="Arial" panose="020B0604020202020204" pitchFamily="34" charset="0"/>
              </a:rPr>
              <a:t>                </a:t>
            </a:r>
            <a:r>
              <a:rPr lang="zh-CN" altLang="en-US" sz="2000" b="1" dirty="0">
                <a:solidFill>
                  <a:schemeClr val="hlink"/>
                </a:solidFill>
              </a:rPr>
              <a:t>①若无，则问题无解，退出。</a:t>
            </a:r>
            <a:endParaRPr lang="zh-CN" altLang="en-US" sz="2000" b="1" dirty="0">
              <a:solidFill>
                <a:schemeClr val="hlink"/>
              </a:solidFill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006DCE"/>
              </a:buClr>
              <a:buFont typeface="ZapfDingbats" pitchFamily="2" charset="2"/>
              <a:buNone/>
            </a:pPr>
            <a:r>
              <a:rPr lang="zh-CN" altLang="en-US" sz="2000" b="1" dirty="0">
                <a:solidFill>
                  <a:schemeClr val="hlink"/>
                </a:solidFill>
              </a:rPr>
              <a:t>               ②</a:t>
            </a:r>
            <a:r>
              <a:rPr lang="zh-CN" altLang="en-US" sz="2000" b="1" dirty="0">
                <a:solidFill>
                  <a:schemeClr val="hlink"/>
                </a:solidFill>
                <a:latin typeface="Arial" panose="020B0604020202020204" pitchFamily="34" charset="0"/>
              </a:rPr>
              <a:t>若有，则取出</a:t>
            </a: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CLOSED</a:t>
            </a:r>
            <a:r>
              <a:rPr lang="zh-CN" altLang="en-US" sz="2000" b="1" dirty="0">
                <a:solidFill>
                  <a:schemeClr val="hlink"/>
                </a:solidFill>
                <a:latin typeface="Arial" panose="020B0604020202020204" pitchFamily="34" charset="0"/>
              </a:rPr>
              <a:t>表中待扩展节点放入到</a:t>
            </a: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OPEN</a:t>
            </a:r>
            <a:r>
              <a:rPr lang="zh-CN" altLang="en-US" sz="2000" b="1" dirty="0">
                <a:solidFill>
                  <a:schemeClr val="hlink"/>
                </a:solidFill>
                <a:latin typeface="Arial" panose="020B0604020202020204" pitchFamily="34" charset="0"/>
              </a:rPr>
              <a:t>表中，令 </a:t>
            </a: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d</a:t>
            </a:r>
            <a:r>
              <a:rPr lang="en-US" altLang="zh-CN" sz="2000" b="1" baseline="-25000">
                <a:solidFill>
                  <a:schemeClr val="hlink"/>
                </a:solidFill>
                <a:latin typeface="Arial" panose="020B0604020202020204" pitchFamily="34" charset="0"/>
              </a:rPr>
              <a:t>m</a:t>
            </a: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=</a:t>
            </a:r>
            <a:r>
              <a:rPr lang="en-US" altLang="zh-CN" sz="2000" b="1" err="1">
                <a:solidFill>
                  <a:schemeClr val="hlink"/>
                </a:solidFill>
                <a:latin typeface="Arial" panose="020B0604020202020204" pitchFamily="34" charset="0"/>
              </a:rPr>
              <a:t>d</a:t>
            </a:r>
            <a:r>
              <a:rPr lang="en-US" altLang="zh-CN" sz="2000" b="1" baseline="-25000" err="1">
                <a:solidFill>
                  <a:schemeClr val="hlink"/>
                </a:solidFill>
                <a:latin typeface="Arial" panose="020B0604020202020204" pitchFamily="34" charset="0"/>
              </a:rPr>
              <a:t>m</a:t>
            </a:r>
            <a:r>
              <a:rPr lang="en-US" altLang="zh-CN" sz="2000" b="1" err="1">
                <a:solidFill>
                  <a:schemeClr val="hlink"/>
                </a:solidFill>
                <a:latin typeface="Arial" panose="020B0604020202020204" pitchFamily="34" charset="0"/>
              </a:rPr>
              <a:t>+</a:t>
            </a:r>
            <a:r>
              <a:rPr lang="en-US" altLang="zh-CN" sz="2000" b="1" err="1">
                <a:solidFill>
                  <a:schemeClr val="hlink"/>
                </a:solidFill>
              </a:rPr>
              <a:t>⊿d</a:t>
            </a:r>
            <a:r>
              <a:rPr lang="zh-CN" altLang="en-US" sz="2000" b="1" dirty="0">
                <a:solidFill>
                  <a:schemeClr val="hlink"/>
                </a:solidFill>
                <a:latin typeface="Arial" panose="020B0604020202020204" pitchFamily="34" charset="0"/>
              </a:rPr>
              <a:t>。</a:t>
            </a:r>
            <a:endParaRPr lang="zh-CN" altLang="en-US" sz="2000" b="1" dirty="0">
              <a:solidFill>
                <a:schemeClr val="hlink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006DCE"/>
              </a:buClr>
              <a:buFont typeface="ZapfDingbats" pitchFamily="2" charset="2"/>
              <a:buNone/>
            </a:pPr>
            <a:r>
              <a:rPr lang="zh-CN" altLang="en-US" sz="2000" b="1" dirty="0">
                <a:solidFill>
                  <a:schemeClr val="accent1"/>
                </a:solidFill>
                <a:latin typeface="Arial" panose="020B0604020202020204" pitchFamily="34" charset="0"/>
              </a:rPr>
              <a:t>        </a:t>
            </a:r>
            <a:endParaRPr lang="zh-CN" altLang="en-US" sz="2000" b="1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006DCE"/>
              </a:buClr>
              <a:buFont typeface="ZapfDingbats" pitchFamily="2" charset="2"/>
              <a:buNone/>
            </a:pPr>
            <a:r>
              <a:rPr lang="zh-CN" altLang="en-US" sz="2400" dirty="0">
                <a:solidFill>
                  <a:schemeClr val="accent1"/>
                </a:solidFill>
                <a:latin typeface="Arial" panose="020B0604020202020204" pitchFamily="34" charset="0"/>
              </a:rPr>
              <a:t>        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55297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sz="2800" b="1">
                <a:latin typeface="宋体" panose="02010600030101010101" pitchFamily="2" charset="-122"/>
              </a:rPr>
              <a:t>2.</a:t>
            </a:r>
            <a:r>
              <a:rPr lang="zh-CN" altLang="en-US" sz="2800" b="1" dirty="0">
                <a:latin typeface="宋体" panose="02010600030101010101" pitchFamily="2" charset="-122"/>
              </a:rPr>
              <a:t>可变界深度优先搜索算法</a:t>
            </a:r>
            <a:r>
              <a:rPr lang="en-US" altLang="zh-CN" sz="2800" b="1">
                <a:latin typeface="宋体" panose="02010600030101010101" pitchFamily="2" charset="-122"/>
              </a:rPr>
              <a:t>(3)</a:t>
            </a:r>
            <a:endParaRPr lang="en-US" altLang="zh-CN" sz="2800" b="1">
              <a:latin typeface="宋体" panose="02010600030101010101" pitchFamily="2" charset="-122"/>
            </a:endParaRPr>
          </a:p>
        </p:txBody>
      </p:sp>
      <p:sp>
        <p:nvSpPr>
          <p:cNvPr id="55299" name="文本占位符 55298"/>
          <p:cNvSpPr>
            <a:spLocks noGrp="1"/>
          </p:cNvSpPr>
          <p:nvPr>
            <p:ph type="body" idx="4294967295"/>
          </p:nvPr>
        </p:nvSpPr>
        <p:spPr>
          <a:xfrm>
            <a:off x="0" y="1825625"/>
            <a:ext cx="7886700" cy="435165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Clr>
                <a:srgbClr val="006DCE"/>
              </a:buClr>
              <a:buFont typeface="ZapfDingbats" pitchFamily="2" charset="2"/>
              <a:buNone/>
            </a:pPr>
            <a:r>
              <a:rPr lang="zh-CN" altLang="en-US" sz="2000" b="1" dirty="0">
                <a:solidFill>
                  <a:schemeClr val="accent1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步</a:t>
            </a:r>
            <a:r>
              <a:rPr lang="en-US" altLang="zh-CN" sz="2400" b="1">
                <a:solidFill>
                  <a:schemeClr val="accent1"/>
                </a:solidFill>
                <a:latin typeface="Arial" panose="020B0604020202020204" pitchFamily="34" charset="0"/>
              </a:rPr>
              <a:t>3</a:t>
            </a:r>
            <a:r>
              <a:rPr lang="en-US" altLang="zh-CN" sz="2400" b="1">
                <a:latin typeface="Arial" panose="020B0604020202020204" pitchFamily="34" charset="0"/>
              </a:rPr>
              <a:t>  </a:t>
            </a:r>
            <a:r>
              <a:rPr lang="zh-CN" altLang="en-US" sz="2400" b="1" dirty="0">
                <a:latin typeface="Arial" panose="020B0604020202020204" pitchFamily="34" charset="0"/>
              </a:rPr>
              <a:t>取</a:t>
            </a:r>
            <a:r>
              <a:rPr lang="en-US" altLang="zh-CN" sz="2400" b="1">
                <a:latin typeface="Arial" panose="020B0604020202020204" pitchFamily="34" charset="0"/>
              </a:rPr>
              <a:t>OPEN</a:t>
            </a:r>
            <a:r>
              <a:rPr lang="zh-CN" altLang="en-US" sz="2400" b="1" dirty="0">
                <a:latin typeface="Arial" panose="020B0604020202020204" pitchFamily="34" charset="0"/>
              </a:rPr>
              <a:t>表中第一个节点</a:t>
            </a:r>
            <a:r>
              <a:rPr lang="en-US" altLang="zh-CN" sz="2400" b="1">
                <a:latin typeface="Arial" panose="020B0604020202020204" pitchFamily="34" charset="0"/>
              </a:rPr>
              <a:t>N</a:t>
            </a:r>
            <a:r>
              <a:rPr lang="zh-CN" altLang="en-US" sz="2400" b="1" dirty="0">
                <a:latin typeface="Arial" panose="020B0604020202020204" pitchFamily="34" charset="0"/>
              </a:rPr>
              <a:t>放在</a:t>
            </a:r>
            <a:r>
              <a:rPr lang="en-US" altLang="zh-CN" sz="2400" b="1">
                <a:latin typeface="Arial" panose="020B0604020202020204" pitchFamily="34" charset="0"/>
              </a:rPr>
              <a:t>CLOSED</a:t>
            </a:r>
            <a:r>
              <a:rPr lang="zh-CN" altLang="en-US" sz="2400" b="1" dirty="0">
                <a:latin typeface="Arial" panose="020B0604020202020204" pitchFamily="34" charset="0"/>
              </a:rPr>
              <a:t>表中；并冠以编号</a:t>
            </a:r>
            <a:r>
              <a:rPr lang="en-US" altLang="zh-CN" sz="2400" b="1">
                <a:latin typeface="Arial" panose="020B0604020202020204" pitchFamily="34" charset="0"/>
              </a:rPr>
              <a:t>n</a:t>
            </a:r>
            <a:r>
              <a:rPr lang="zh-CN" altLang="en-US" sz="2400" b="1" dirty="0">
                <a:latin typeface="Arial" panose="020B0604020202020204" pitchFamily="34" charset="0"/>
              </a:rPr>
              <a:t>；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006DCE"/>
              </a:buClr>
              <a:buFont typeface="ZapfDingbats" pitchFamily="2" charset="2"/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 步</a:t>
            </a:r>
            <a:r>
              <a:rPr lang="en-US" altLang="zh-CN" sz="2400" b="1">
                <a:solidFill>
                  <a:schemeClr val="accent1"/>
                </a:solidFill>
                <a:latin typeface="Arial" panose="020B0604020202020204" pitchFamily="34" charset="0"/>
              </a:rPr>
              <a:t>4</a:t>
            </a:r>
            <a:r>
              <a:rPr lang="en-US" altLang="zh-CN" sz="2400" b="1">
                <a:latin typeface="Arial" panose="020B0604020202020204" pitchFamily="34" charset="0"/>
              </a:rPr>
              <a:t>  </a:t>
            </a:r>
            <a:r>
              <a:rPr lang="zh-CN" altLang="en-US" sz="2400" b="1" dirty="0">
                <a:latin typeface="Arial" panose="020B0604020202020204" pitchFamily="34" charset="0"/>
              </a:rPr>
              <a:t>若节点</a:t>
            </a:r>
            <a:r>
              <a:rPr lang="en-US" altLang="zh-CN" sz="2400" b="1">
                <a:latin typeface="Arial" panose="020B0604020202020204" pitchFamily="34" charset="0"/>
              </a:rPr>
              <a:t>N</a:t>
            </a:r>
            <a:r>
              <a:rPr lang="zh-CN" altLang="en-US" sz="2400" b="1" dirty="0">
                <a:latin typeface="Arial" panose="020B0604020202020204" pitchFamily="34" charset="0"/>
              </a:rPr>
              <a:t>为目标节点，成功退出。</a:t>
            </a:r>
            <a:endParaRPr lang="zh-CN" altLang="en-US" sz="2400" b="1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006DCE"/>
              </a:buClr>
              <a:buFont typeface="ZapfDingbats" pitchFamily="2" charset="2"/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 步</a:t>
            </a:r>
            <a:r>
              <a:rPr lang="en-US" altLang="zh-CN" sz="2400" b="1">
                <a:solidFill>
                  <a:schemeClr val="accent1"/>
                </a:solidFill>
                <a:latin typeface="Arial" panose="020B0604020202020204" pitchFamily="34" charset="0"/>
              </a:rPr>
              <a:t>5</a:t>
            </a:r>
            <a:r>
              <a:rPr lang="en-US" altLang="zh-CN" sz="2400" b="1">
                <a:latin typeface="Arial" panose="020B0604020202020204" pitchFamily="34" charset="0"/>
              </a:rPr>
              <a:t>  </a:t>
            </a:r>
            <a:r>
              <a:rPr lang="zh-CN" altLang="en-US" sz="2400" b="1" dirty="0">
                <a:latin typeface="Arial" panose="020B0604020202020204" pitchFamily="34" charset="0"/>
              </a:rPr>
              <a:t>若</a:t>
            </a:r>
            <a:r>
              <a:rPr lang="en-US" altLang="zh-CN" sz="2400" b="1">
                <a:latin typeface="Arial" panose="020B0604020202020204" pitchFamily="34" charset="0"/>
              </a:rPr>
              <a:t>N</a:t>
            </a:r>
            <a:r>
              <a:rPr lang="zh-CN" altLang="en-US" sz="2400" b="1" dirty="0">
                <a:latin typeface="Arial" panose="020B0604020202020204" pitchFamily="34" charset="0"/>
              </a:rPr>
              <a:t>的深度</a:t>
            </a:r>
            <a:r>
              <a:rPr lang="en-US" altLang="zh-CN" sz="2400" b="1">
                <a:latin typeface="Arial" panose="020B0604020202020204" pitchFamily="34" charset="0"/>
              </a:rPr>
              <a:t>d</a:t>
            </a:r>
            <a:r>
              <a:rPr lang="zh-CN" altLang="en-US" sz="2400" b="1" dirty="0">
                <a:latin typeface="Arial" panose="020B0604020202020204" pitchFamily="34" charset="0"/>
              </a:rPr>
              <a:t>（</a:t>
            </a:r>
            <a:r>
              <a:rPr lang="en-US" altLang="zh-CN" sz="2400" b="1">
                <a:latin typeface="Arial" panose="020B0604020202020204" pitchFamily="34" charset="0"/>
              </a:rPr>
              <a:t>N</a:t>
            </a:r>
            <a:r>
              <a:rPr lang="zh-CN" altLang="en-US" sz="2400" b="1" dirty="0">
                <a:latin typeface="Arial" panose="020B0604020202020204" pitchFamily="34" charset="0"/>
              </a:rPr>
              <a:t>）</a:t>
            </a:r>
            <a:r>
              <a:rPr lang="en-US" altLang="zh-CN" sz="2400" b="1"/>
              <a:t>＞</a:t>
            </a:r>
            <a:r>
              <a:rPr lang="en-US" altLang="zh-CN" sz="2400" b="1">
                <a:latin typeface="Arial" panose="020B0604020202020204" pitchFamily="34" charset="0"/>
              </a:rPr>
              <a:t>d</a:t>
            </a:r>
            <a:r>
              <a:rPr lang="en-US" altLang="zh-CN" sz="2400" b="1" baseline="-25000">
                <a:latin typeface="Arial" panose="020B0604020202020204" pitchFamily="34" charset="0"/>
              </a:rPr>
              <a:t>m</a:t>
            </a:r>
            <a:r>
              <a:rPr lang="zh-CN" altLang="en-US" sz="2400" b="1" dirty="0">
                <a:latin typeface="Arial" panose="020B0604020202020204" pitchFamily="34" charset="0"/>
              </a:rPr>
              <a:t>（深度限制值），</a:t>
            </a:r>
            <a:r>
              <a:rPr lang="zh-CN" altLang="en-US" sz="2400" b="1" dirty="0">
                <a:solidFill>
                  <a:schemeClr val="hlink"/>
                </a:solidFill>
                <a:latin typeface="Arial" panose="020B0604020202020204" pitchFamily="34" charset="0"/>
              </a:rPr>
              <a:t>则标</a:t>
            </a:r>
            <a:r>
              <a:rPr lang="en-US" altLang="zh-CN" sz="2400" b="1">
                <a:solidFill>
                  <a:schemeClr val="hlink"/>
                </a:solidFill>
                <a:latin typeface="Arial" panose="020B0604020202020204" pitchFamily="34" charset="0"/>
              </a:rPr>
              <a:t>N</a:t>
            </a:r>
            <a:r>
              <a:rPr lang="zh-CN" altLang="en-US" sz="2400" b="1" dirty="0">
                <a:solidFill>
                  <a:schemeClr val="hlink"/>
                </a:solidFill>
                <a:latin typeface="Arial" panose="020B0604020202020204" pitchFamily="34" charset="0"/>
              </a:rPr>
              <a:t>为待扩展节点，</a:t>
            </a:r>
            <a:r>
              <a:rPr lang="zh-CN" altLang="en-US" sz="2400" b="1" dirty="0">
                <a:latin typeface="Arial" panose="020B0604020202020204" pitchFamily="34" charset="0"/>
              </a:rPr>
              <a:t>则转步</a:t>
            </a:r>
            <a:r>
              <a:rPr lang="en-US" altLang="zh-CN" sz="2400" b="1">
                <a:latin typeface="Arial" panose="020B0604020202020204" pitchFamily="34" charset="0"/>
              </a:rPr>
              <a:t>2</a:t>
            </a:r>
            <a:r>
              <a:rPr lang="zh-CN" altLang="en-US" sz="2400" b="1" dirty="0">
                <a:latin typeface="Arial" panose="020B0604020202020204" pitchFamily="34" charset="0"/>
              </a:rPr>
              <a:t>；</a:t>
            </a:r>
            <a:endParaRPr lang="zh-CN" altLang="en-US" sz="2400" b="1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006DCE"/>
              </a:buClr>
              <a:buFont typeface="ZapfDingbats" pitchFamily="2" charset="2"/>
              <a:buNone/>
            </a:pPr>
            <a:r>
              <a:rPr lang="zh-CN" altLang="en-US" sz="2400" b="1" dirty="0">
                <a:latin typeface="Arial" panose="020B0604020202020204" pitchFamily="34" charset="0"/>
              </a:rPr>
              <a:t> </a:t>
            </a: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步</a:t>
            </a:r>
            <a:r>
              <a:rPr lang="en-US" altLang="zh-CN" sz="2400" b="1">
                <a:solidFill>
                  <a:schemeClr val="accent1"/>
                </a:solidFill>
                <a:latin typeface="Arial" panose="020B0604020202020204" pitchFamily="34" charset="0"/>
              </a:rPr>
              <a:t>6</a:t>
            </a:r>
            <a:r>
              <a:rPr lang="en-US" altLang="zh-CN" sz="2400" b="1">
                <a:latin typeface="Arial" panose="020B0604020202020204" pitchFamily="34" charset="0"/>
              </a:rPr>
              <a:t>   N</a:t>
            </a:r>
            <a:r>
              <a:rPr lang="zh-CN" altLang="en-US" sz="2400" b="1" dirty="0">
                <a:latin typeface="Arial" panose="020B0604020202020204" pitchFamily="34" charset="0"/>
              </a:rPr>
              <a:t>无子节点，则转步</a:t>
            </a:r>
            <a:r>
              <a:rPr lang="en-US" altLang="zh-CN" sz="2400" b="1">
                <a:latin typeface="Arial" panose="020B0604020202020204" pitchFamily="34" charset="0"/>
              </a:rPr>
              <a:t>2</a:t>
            </a:r>
            <a:r>
              <a:rPr lang="zh-CN" altLang="en-US" sz="2400" b="1" dirty="0">
                <a:latin typeface="Arial" panose="020B0604020202020204" pitchFamily="34" charset="0"/>
              </a:rPr>
              <a:t>；                   </a:t>
            </a:r>
            <a:endParaRPr lang="zh-CN" altLang="en-US" sz="2400" b="1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006DCE"/>
              </a:buClr>
              <a:buFont typeface="ZapfDingbats" pitchFamily="2" charset="2"/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 步</a:t>
            </a:r>
            <a:r>
              <a:rPr lang="en-US" altLang="zh-CN" sz="2400" b="1">
                <a:solidFill>
                  <a:schemeClr val="accent1"/>
                </a:solidFill>
                <a:latin typeface="Arial" panose="020B0604020202020204" pitchFamily="34" charset="0"/>
              </a:rPr>
              <a:t>7</a:t>
            </a:r>
            <a:r>
              <a:rPr lang="en-US" altLang="zh-CN" sz="2400" b="1">
                <a:latin typeface="Arial" panose="020B0604020202020204" pitchFamily="34" charset="0"/>
              </a:rPr>
              <a:t>   </a:t>
            </a:r>
            <a:r>
              <a:rPr lang="zh-CN" altLang="en-US" sz="2400" b="1" dirty="0">
                <a:latin typeface="Arial" panose="020B0604020202020204" pitchFamily="34" charset="0"/>
              </a:rPr>
              <a:t>扩展</a:t>
            </a:r>
            <a:r>
              <a:rPr lang="en-US" altLang="zh-CN" sz="2400" b="1">
                <a:latin typeface="Arial" panose="020B0604020202020204" pitchFamily="34" charset="0"/>
              </a:rPr>
              <a:t>N</a:t>
            </a:r>
            <a:r>
              <a:rPr lang="zh-CN" altLang="en-US" sz="2400" b="1" dirty="0">
                <a:latin typeface="Arial" panose="020B0604020202020204" pitchFamily="34" charset="0"/>
              </a:rPr>
              <a:t>，将其所有子节点</a:t>
            </a:r>
            <a:r>
              <a:rPr lang="en-US" altLang="zh-CN" sz="2400" b="1">
                <a:latin typeface="Arial" panose="020B0604020202020204" pitchFamily="34" charset="0"/>
              </a:rPr>
              <a:t>N</a:t>
            </a:r>
            <a:r>
              <a:rPr lang="en-US" altLang="zh-CN" sz="2400" b="1" baseline="-25000">
                <a:latin typeface="Arial" panose="020B0604020202020204" pitchFamily="34" charset="0"/>
              </a:rPr>
              <a:t>i</a:t>
            </a:r>
            <a:r>
              <a:rPr lang="zh-CN" altLang="en-US" sz="2400" b="1" dirty="0">
                <a:latin typeface="Arial" panose="020B0604020202020204" pitchFamily="34" charset="0"/>
              </a:rPr>
              <a:t>配上指向</a:t>
            </a:r>
            <a:r>
              <a:rPr lang="en-US" altLang="zh-CN" sz="2400" b="1">
                <a:latin typeface="Arial" panose="020B0604020202020204" pitchFamily="34" charset="0"/>
              </a:rPr>
              <a:t>N</a:t>
            </a:r>
            <a:r>
              <a:rPr lang="zh-CN" altLang="en-US" sz="2400" b="1" dirty="0">
                <a:latin typeface="Arial" panose="020B0604020202020204" pitchFamily="34" charset="0"/>
              </a:rPr>
              <a:t>的指针放入</a:t>
            </a:r>
            <a:r>
              <a:rPr lang="en-US" altLang="zh-CN" sz="2400" b="1">
                <a:latin typeface="Arial" panose="020B0604020202020204" pitchFamily="34" charset="0"/>
              </a:rPr>
              <a:t>OPEN</a:t>
            </a:r>
            <a:r>
              <a:rPr lang="zh-CN" altLang="en-US" sz="2400" b="1" dirty="0">
                <a:solidFill>
                  <a:schemeClr val="hlink"/>
                </a:solidFill>
                <a:latin typeface="Arial" panose="020B0604020202020204" pitchFamily="34" charset="0"/>
              </a:rPr>
              <a:t>首部</a:t>
            </a:r>
            <a:r>
              <a:rPr lang="zh-CN" altLang="en-US" sz="2400" b="1" dirty="0">
                <a:latin typeface="Arial" panose="020B0604020202020204" pitchFamily="34" charset="0"/>
              </a:rPr>
              <a:t>， 置 </a:t>
            </a:r>
            <a:r>
              <a:rPr lang="en-US" altLang="zh-CN" sz="2400" b="1">
                <a:latin typeface="Arial" panose="020B0604020202020204" pitchFamily="34" charset="0"/>
              </a:rPr>
              <a:t>d</a:t>
            </a:r>
            <a:r>
              <a:rPr lang="zh-CN" altLang="en-US" sz="2400" b="1" dirty="0">
                <a:latin typeface="Arial" panose="020B0604020202020204" pitchFamily="34" charset="0"/>
              </a:rPr>
              <a:t>（ </a:t>
            </a:r>
            <a:r>
              <a:rPr lang="en-US" altLang="zh-CN" sz="2400" b="1">
                <a:latin typeface="Arial" panose="020B0604020202020204" pitchFamily="34" charset="0"/>
              </a:rPr>
              <a:t>N</a:t>
            </a:r>
            <a:r>
              <a:rPr lang="en-US" altLang="zh-CN" sz="2400" b="1" baseline="-25000">
                <a:latin typeface="Arial" panose="020B0604020202020204" pitchFamily="34" charset="0"/>
              </a:rPr>
              <a:t>i</a:t>
            </a:r>
            <a:r>
              <a:rPr lang="en-US" altLang="zh-CN" sz="2400" b="1">
                <a:latin typeface="Arial" panose="020B0604020202020204" pitchFamily="34" charset="0"/>
              </a:rPr>
              <a:t> </a:t>
            </a:r>
            <a:r>
              <a:rPr lang="zh-CN" altLang="en-US" sz="2400" b="1" dirty="0">
                <a:latin typeface="Arial" panose="020B0604020202020204" pitchFamily="34" charset="0"/>
              </a:rPr>
              <a:t>）＝</a:t>
            </a:r>
            <a:r>
              <a:rPr lang="en-US" altLang="zh-CN" sz="2400" b="1">
                <a:latin typeface="Arial" panose="020B0604020202020204" pitchFamily="34" charset="0"/>
              </a:rPr>
              <a:t>d</a:t>
            </a:r>
            <a:r>
              <a:rPr lang="zh-CN" altLang="en-US" sz="2400" b="1" dirty="0">
                <a:latin typeface="Arial" panose="020B0604020202020204" pitchFamily="34" charset="0"/>
              </a:rPr>
              <a:t>（</a:t>
            </a:r>
            <a:r>
              <a:rPr lang="en-US" altLang="zh-CN" sz="2400" b="1">
                <a:latin typeface="Arial" panose="020B0604020202020204" pitchFamily="34" charset="0"/>
              </a:rPr>
              <a:t>N</a:t>
            </a:r>
            <a:r>
              <a:rPr lang="zh-CN" altLang="en-US" sz="2400" b="1" dirty="0">
                <a:latin typeface="Arial" panose="020B0604020202020204" pitchFamily="34" charset="0"/>
              </a:rPr>
              <a:t>）＋</a:t>
            </a:r>
            <a:r>
              <a:rPr lang="en-US" altLang="zh-CN" sz="2400" b="1">
                <a:latin typeface="Arial" panose="020B0604020202020204" pitchFamily="34" charset="0"/>
              </a:rPr>
              <a:t>1</a:t>
            </a:r>
            <a:r>
              <a:rPr lang="zh-CN" altLang="en-US" sz="2400" b="1" dirty="0">
                <a:latin typeface="Arial" panose="020B0604020202020204" pitchFamily="34" charset="0"/>
              </a:rPr>
              <a:t>，转步</a:t>
            </a:r>
            <a:r>
              <a:rPr lang="en-US" altLang="zh-CN" sz="2400" b="1">
                <a:latin typeface="Arial" panose="020B0604020202020204" pitchFamily="34" charset="0"/>
              </a:rPr>
              <a:t>2</a:t>
            </a:r>
            <a:r>
              <a:rPr lang="zh-CN" altLang="en-US" sz="2400" b="1" dirty="0">
                <a:latin typeface="Arial" panose="020B0604020202020204" pitchFamily="34" charset="0"/>
              </a:rPr>
              <a:t>。</a:t>
            </a:r>
            <a:endParaRPr lang="zh-CN" altLang="en-US" sz="2400" b="1" dirty="0"/>
          </a:p>
          <a:p>
            <a:pPr>
              <a:lnSpc>
                <a:spcPct val="90000"/>
              </a:lnSpc>
            </a:pPr>
            <a:endParaRPr lang="zh-CN" altLang="en-US" sz="2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/>
        <p:txBody>
          <a:bodyPr vert="horz" wrap="square" anchor="b"/>
          <a:lstStyle>
            <a:lvl1pPr lvl="0">
              <a:defRPr/>
            </a:lvl1pPr>
          </a:lstStyle>
          <a:p>
            <a:pPr lvl="0" algn="ctr" eaLnBrk="1" hangingPunct="1"/>
            <a:r>
              <a:rPr lang="zh-CN" altLang="en-US" b="1" dirty="0">
                <a:latin typeface="宋体" panose="02010600030101010101" pitchFamily="2" charset="-122"/>
              </a:rPr>
              <a:t>第</a:t>
            </a:r>
            <a:r>
              <a:rPr lang="en-US" altLang="zh-CN" b="1"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latin typeface="宋体" panose="02010600030101010101" pitchFamily="2" charset="-122"/>
              </a:rPr>
              <a:t>章 </a:t>
            </a:r>
            <a:r>
              <a:rPr lang="zh-CN" altLang="en-US" b="1" dirty="0"/>
              <a:t>基于图的知识表示与图搜索技术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56322" name="Object 3"/>
          <p:cNvGraphicFramePr>
            <a:graphicFrameLocks noGrp="1" noChangeAspect="1"/>
          </p:cNvGraphicFramePr>
          <p:nvPr>
            <p:ph idx="4294967295"/>
          </p:nvPr>
        </p:nvGraphicFramePr>
        <p:xfrm>
          <a:off x="0" y="282575"/>
          <a:ext cx="7345680" cy="6523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" r:id="rId1" imgW="5692775" imgH="5055870" progId="Visio.Drawing.11">
                  <p:embed/>
                </p:oleObj>
              </mc:Choice>
              <mc:Fallback>
                <p:oleObj name="" r:id="rId1" imgW="5692775" imgH="5055870" progId="Visio.Drawing.11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282575"/>
                        <a:ext cx="7345680" cy="652335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57345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sz="2800" b="1">
                <a:latin typeface="宋体" panose="02010600030101010101" pitchFamily="2" charset="-122"/>
              </a:rPr>
              <a:t>3.</a:t>
            </a:r>
            <a:r>
              <a:rPr lang="zh-CN" altLang="en-US" sz="2800" b="1" dirty="0">
                <a:latin typeface="宋体" panose="02010600030101010101" pitchFamily="2" charset="-122"/>
              </a:rPr>
              <a:t>可采纳的有界深度优先搜索算法</a:t>
            </a:r>
            <a:r>
              <a:rPr lang="en-US" altLang="zh-CN" sz="2800" b="1">
                <a:latin typeface="宋体" panose="02010600030101010101" pitchFamily="2" charset="-122"/>
              </a:rPr>
              <a:t>(1)</a:t>
            </a:r>
            <a:endParaRPr lang="en-US" altLang="zh-CN" sz="2800" b="1">
              <a:latin typeface="宋体" panose="02010600030101010101" pitchFamily="2" charset="-122"/>
            </a:endParaRPr>
          </a:p>
        </p:txBody>
      </p:sp>
      <p:sp>
        <p:nvSpPr>
          <p:cNvPr id="57347" name="矩形 57346"/>
          <p:cNvSpPr/>
          <p:nvPr/>
        </p:nvSpPr>
        <p:spPr>
          <a:xfrm>
            <a:off x="1116013" y="1335088"/>
            <a:ext cx="6400800" cy="442595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lIns="0" tIns="0" rIns="0" bIns="0" anchor="t">
            <a:spAutoFit/>
          </a:bodyPr>
          <a:lstStyle/>
          <a:p>
            <a:pPr marL="342900" indent="-342900" eaLnBrk="0" hangingPunct="0">
              <a:lnSpc>
                <a:spcPct val="12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问题：</a:t>
            </a:r>
            <a:r>
              <a:rPr lang="zh-CN" altLang="en-US" sz="2400" b="0" dirty="0">
                <a:latin typeface="宋体" panose="02010600030101010101" pitchFamily="2" charset="-122"/>
              </a:rPr>
              <a:t>当</a:t>
            </a:r>
            <a:r>
              <a:rPr lang="en-US" altLang="zh-CN" sz="2400">
                <a:latin typeface="宋体" panose="02010600030101010101" pitchFamily="2" charset="-122"/>
              </a:rPr>
              <a:t>⊿</a:t>
            </a:r>
            <a:r>
              <a:rPr lang="en-US" altLang="zh-CN" sz="2400" i="1">
                <a:latin typeface="宋体" panose="02010600030101010101" pitchFamily="2" charset="-122"/>
              </a:rPr>
              <a:t>d</a:t>
            </a:r>
            <a:r>
              <a:rPr lang="zh-CN" altLang="en-US" sz="2400" b="0" dirty="0">
                <a:latin typeface="宋体" panose="02010600030101010101" pitchFamily="2" charset="-122"/>
              </a:rPr>
              <a:t> </a:t>
            </a:r>
            <a:r>
              <a:rPr lang="en-US" altLang="zh-CN" sz="2400" b="0">
                <a:latin typeface="宋体" panose="02010600030101010101" pitchFamily="2" charset="-122"/>
              </a:rPr>
              <a:t>&gt;1</a:t>
            </a:r>
            <a:r>
              <a:rPr lang="zh-CN" altLang="en-US" sz="2400" b="0" dirty="0">
                <a:latin typeface="宋体" panose="02010600030101010101" pitchFamily="2" charset="-122"/>
              </a:rPr>
              <a:t> 时， 是否能保证找到最优解？</a:t>
            </a:r>
            <a:endParaRPr lang="zh-CN" altLang="en-US" sz="2400" b="0" dirty="0">
              <a:latin typeface="宋体" panose="02010600030101010101" pitchFamily="2" charset="-122"/>
            </a:endParaRPr>
          </a:p>
        </p:txBody>
      </p:sp>
      <p:grpSp>
        <p:nvGrpSpPr>
          <p:cNvPr id="57348" name="组合 57347"/>
          <p:cNvGrpSpPr/>
          <p:nvPr/>
        </p:nvGrpSpPr>
        <p:grpSpPr>
          <a:xfrm>
            <a:off x="0" y="1866900"/>
            <a:ext cx="8748713" cy="4154488"/>
            <a:chOff x="0" y="0"/>
            <a:chExt cx="5511" cy="2617"/>
          </a:xfrm>
        </p:grpSpPr>
        <p:graphicFrame>
          <p:nvGraphicFramePr>
            <p:cNvPr id="57349" name="Object 8"/>
            <p:cNvGraphicFramePr>
              <a:graphicFrameLocks noGrp="1" noChangeAspect="1"/>
            </p:cNvGraphicFramePr>
            <p:nvPr>
              <p:ph idx="1"/>
            </p:nvPr>
          </p:nvGraphicFramePr>
          <p:xfrm>
            <a:off x="0" y="0"/>
            <a:ext cx="5511" cy="26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4" name="" r:id="rId1" imgW="5307330" imgH="2519045" progId="Visio.Drawing.11">
                    <p:embed/>
                  </p:oleObj>
                </mc:Choice>
                <mc:Fallback>
                  <p:oleObj name="" r:id="rId1" imgW="5307330" imgH="2519045" progId="Visio.Drawing.11">
                    <p:embed/>
                    <p:pic>
                      <p:nvPicPr>
                        <p:cNvPr id="0" name="图片 3093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5511" cy="2617"/>
                        </a:xfrm>
                        <a:prstGeom prst="rect">
                          <a:avLst/>
                        </a:prstGeom>
                        <a:noFill/>
                        <a:ln w="38100"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350" name="椭圆 57349"/>
            <p:cNvSpPr/>
            <p:nvPr/>
          </p:nvSpPr>
          <p:spPr>
            <a:xfrm>
              <a:off x="2535" y="1710"/>
              <a:ext cx="136" cy="136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51" name="椭圆 57350"/>
            <p:cNvSpPr/>
            <p:nvPr/>
          </p:nvSpPr>
          <p:spPr>
            <a:xfrm>
              <a:off x="2771" y="2009"/>
              <a:ext cx="136" cy="136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7" name="Rectangle 2"/>
          <p:cNvSpPr>
            <a:spLocks noGrp="1"/>
          </p:cNvSpPr>
          <p:nvPr>
            <p:ph type="title"/>
          </p:nvPr>
        </p:nvSpPr>
        <p:spPr/>
        <p:txBody>
          <a:bodyPr vert="horz" wrap="square" anchor="b"/>
          <a:lstStyle/>
          <a:p>
            <a:pPr eaLnBrk="1" hangingPunct="1"/>
            <a:r>
              <a:rPr lang="en-US" altLang="zh-CN" sz="2800" b="1">
                <a:latin typeface="宋体" panose="02010600030101010101" pitchFamily="2" charset="-122"/>
              </a:rPr>
              <a:t>3.</a:t>
            </a:r>
            <a:r>
              <a:rPr lang="zh-CN" altLang="en-US" sz="2800" b="1" dirty="0">
                <a:latin typeface="宋体" panose="02010600030101010101" pitchFamily="2" charset="-122"/>
              </a:rPr>
              <a:t>可采纳的有界深度优先搜索算法</a:t>
            </a:r>
            <a:r>
              <a:rPr lang="en-US" altLang="zh-CN" sz="2800" b="1">
                <a:latin typeface="宋体" panose="02010600030101010101" pitchFamily="2" charset="-122"/>
              </a:rPr>
              <a:t>(2)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59398" name="Rectangle 3"/>
          <p:cNvSpPr>
            <a:spLocks noGrp="1"/>
          </p:cNvSpPr>
          <p:nvPr>
            <p:ph type="body" idx="4294967295"/>
          </p:nvPr>
        </p:nvSpPr>
        <p:spPr>
          <a:xfrm>
            <a:off x="0" y="1825625"/>
            <a:ext cx="7886700" cy="4351655"/>
          </a:xfrm>
        </p:spPr>
        <p:txBody>
          <a:bodyPr vert="horz" wrap="square" anchor="t">
            <a:normAutofit fontScale="92500"/>
          </a:bodyPr>
          <a:lstStyle/>
          <a:p>
            <a:pPr marL="1160780" indent="-1160780">
              <a:lnSpc>
                <a:spcPct val="150000"/>
              </a:lnSpc>
              <a:spcBef>
                <a:spcPct val="50000"/>
              </a:spcBef>
              <a:buNone/>
            </a:pP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步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1  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把初始节点</a:t>
            </a:r>
            <a:r>
              <a:rPr lang="en-US" altLang="zh-CN" sz="2000" b="1" i="1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放入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OPEN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表中，置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d(S</a:t>
            </a:r>
            <a:r>
              <a:rPr lang="en-US" altLang="zh-CN" sz="2000" b="1" baseline="-2500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)=0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en-US" altLang="zh-CN" sz="2000" b="1" baseline="-25000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=d</a:t>
            </a:r>
            <a:r>
              <a:rPr lang="en-US" altLang="zh-CN" sz="2000" b="1" baseline="-25000">
                <a:latin typeface="楷体_GB2312" pitchFamily="49" charset="-122"/>
                <a:ea typeface="楷体_GB2312" pitchFamily="49" charset="-122"/>
              </a:rPr>
              <a:t>m0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G=NULL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000" b="1" dirty="0">
              <a:latin typeface="楷体_GB2312" pitchFamily="49" charset="-122"/>
              <a:ea typeface="楷体_GB2312" pitchFamily="49" charset="-122"/>
            </a:endParaRPr>
          </a:p>
          <a:p>
            <a:pPr marL="1160780" indent="-1160780">
              <a:lnSpc>
                <a:spcPct val="150000"/>
              </a:lnSpc>
              <a:spcBef>
                <a:spcPct val="50000"/>
              </a:spcBef>
              <a:buNone/>
            </a:pP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步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2  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OPEN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表为空，则考察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CLOSED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表是否有待扩展节点：</a:t>
            </a:r>
            <a:endParaRPr lang="zh-CN" altLang="en-US" sz="2000" b="1" dirty="0">
              <a:latin typeface="楷体_GB2312" pitchFamily="49" charset="-122"/>
              <a:ea typeface="楷体_GB2312" pitchFamily="49" charset="-122"/>
            </a:endParaRPr>
          </a:p>
          <a:p>
            <a:pPr marL="1160780" indent="-1160780">
              <a:lnSpc>
                <a:spcPct val="150000"/>
              </a:lnSpc>
              <a:spcBef>
                <a:spcPct val="50000"/>
              </a:spcBef>
              <a:buNone/>
            </a:pP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    （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）若无待扩展节点，则判断</a:t>
            </a:r>
            <a:r>
              <a:rPr lang="en-US" altLang="zh-CN" sz="2000" b="1" i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表是否为空：</a:t>
            </a:r>
            <a:endParaRPr lang="zh-CN" altLang="en-US" sz="2000" b="1" dirty="0">
              <a:latin typeface="楷体_GB2312" pitchFamily="49" charset="-122"/>
              <a:ea typeface="楷体_GB2312" pitchFamily="49" charset="-122"/>
            </a:endParaRPr>
          </a:p>
          <a:p>
            <a:pPr marL="1160780" indent="-1160780">
              <a:lnSpc>
                <a:spcPct val="150000"/>
              </a:lnSpc>
              <a:spcBef>
                <a:spcPct val="50000"/>
              </a:spcBef>
              <a:buNone/>
            </a:pP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         若为空，搜索失败，退出；</a:t>
            </a:r>
            <a:endParaRPr lang="zh-CN" altLang="en-US" sz="2000" b="1" dirty="0">
              <a:latin typeface="楷体_GB2312" pitchFamily="49" charset="-122"/>
              <a:ea typeface="楷体_GB2312" pitchFamily="49" charset="-122"/>
            </a:endParaRPr>
          </a:p>
          <a:p>
            <a:pPr marL="1160780" indent="-1160780">
              <a:lnSpc>
                <a:spcPct val="150000"/>
              </a:lnSpc>
              <a:spcBef>
                <a:spcPct val="50000"/>
              </a:spcBef>
              <a:buNone/>
            </a:pP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         否则，取出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表最后面的节点</a:t>
            </a:r>
            <a:r>
              <a:rPr lang="en-US" altLang="zh-CN" sz="2000" b="1" i="1" err="1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sz="2000" b="1" baseline="-25000" err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， </a:t>
            </a:r>
            <a:r>
              <a:rPr lang="en-US" altLang="zh-CN" sz="2000" b="1" i="1" err="1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sz="2000" b="1" baseline="-25000" err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即为所求最优解，搜索成功，退出；</a:t>
            </a:r>
            <a:endParaRPr lang="zh-CN" altLang="en-US" sz="2000" b="1" dirty="0">
              <a:latin typeface="楷体_GB2312" pitchFamily="49" charset="-122"/>
              <a:ea typeface="楷体_GB2312" pitchFamily="49" charset="-122"/>
            </a:endParaRPr>
          </a:p>
          <a:p>
            <a:pPr marL="1160780" indent="-1160780">
              <a:lnSpc>
                <a:spcPct val="150000"/>
              </a:lnSpc>
              <a:spcBef>
                <a:spcPct val="50000"/>
              </a:spcBef>
              <a:buNone/>
            </a:pP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    （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）若有待扩展节点，则取出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CLOSED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表中待扩展节点放入到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OPEN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表中，令</a:t>
            </a:r>
            <a:r>
              <a:rPr lang="en-US" altLang="zh-CN" sz="2000" b="1" i="1">
                <a:solidFill>
                  <a:schemeClr val="hlink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000" b="1" baseline="-25000">
                <a:solidFill>
                  <a:schemeClr val="hlink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000" b="1" i="1" err="1">
                <a:solidFill>
                  <a:schemeClr val="hlink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000" b="1" baseline="-25000" err="1">
                <a:solidFill>
                  <a:schemeClr val="hlink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000" b="1" err="1">
                <a:solidFill>
                  <a:schemeClr val="hlink"/>
                </a:solidFill>
                <a:latin typeface="Times New Roman" panose="02020603050405020304" pitchFamily="18" charset="0"/>
              </a:rPr>
              <a:t>+⊿</a:t>
            </a:r>
            <a:r>
              <a:rPr lang="en-US" altLang="zh-CN" sz="2000" b="1" i="1" err="1">
                <a:solidFill>
                  <a:schemeClr val="hlink"/>
                </a:solidFill>
                <a:latin typeface="Times New Roman" panose="02020603050405020304" pitchFamily="18" charset="0"/>
              </a:rPr>
              <a:t>d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，转步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；</a:t>
            </a:r>
            <a:endParaRPr lang="zh-CN" altLang="en-US" sz="20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9399" name="矩形 5939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60417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sz="2800" b="1">
                <a:latin typeface="宋体" panose="02010600030101010101" pitchFamily="2" charset="-122"/>
              </a:rPr>
              <a:t>3.</a:t>
            </a:r>
            <a:r>
              <a:rPr lang="zh-CN" altLang="en-US" sz="2800" b="1" dirty="0">
                <a:latin typeface="宋体" panose="02010600030101010101" pitchFamily="2" charset="-122"/>
              </a:rPr>
              <a:t>可采纳的有界深度优先搜索算法</a:t>
            </a:r>
            <a:r>
              <a:rPr lang="en-US" altLang="zh-CN" sz="2800" b="1">
                <a:latin typeface="宋体" panose="02010600030101010101" pitchFamily="2" charset="-122"/>
              </a:rPr>
              <a:t>(3)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60419" name="文本占位符 60418"/>
          <p:cNvSpPr>
            <a:spLocks noGrp="1"/>
          </p:cNvSpPr>
          <p:nvPr>
            <p:ph type="body" idx="4294967295"/>
          </p:nvPr>
        </p:nvSpPr>
        <p:spPr>
          <a:xfrm>
            <a:off x="0" y="1825625"/>
            <a:ext cx="7886700" cy="4351655"/>
          </a:xfrm>
        </p:spPr>
        <p:txBody>
          <a:bodyPr>
            <a:normAutofit lnSpcReduction="10000"/>
          </a:bodyPr>
          <a:lstStyle/>
          <a:p>
            <a:pPr marL="711200" indent="-711200">
              <a:lnSpc>
                <a:spcPct val="150000"/>
              </a:lnSpc>
              <a:spcBef>
                <a:spcPct val="50000"/>
              </a:spcBef>
              <a:buNone/>
            </a:pP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步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3  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取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OPEN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表中首部的节点</a:t>
            </a:r>
            <a:r>
              <a:rPr lang="en-US" altLang="zh-CN" sz="2000" b="1" i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放在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CLOSED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表中；并冠以顺序编号</a:t>
            </a:r>
            <a:r>
              <a:rPr lang="en-US" altLang="zh-CN" sz="2000" b="1" i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； </a:t>
            </a:r>
            <a:endParaRPr lang="zh-CN" altLang="en-US" sz="2000" b="1" dirty="0">
              <a:latin typeface="楷体_GB2312" pitchFamily="49" charset="-122"/>
              <a:ea typeface="楷体_GB2312" pitchFamily="49" charset="-122"/>
            </a:endParaRPr>
          </a:p>
          <a:p>
            <a:pPr marL="711200" indent="-711200">
              <a:lnSpc>
                <a:spcPct val="150000"/>
              </a:lnSpc>
              <a:spcBef>
                <a:spcPct val="50000"/>
              </a:spcBef>
              <a:buNone/>
            </a:pP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步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4  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sz="2000" b="1" i="1"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000" b="1" i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000" b="1" i="1" dirty="0">
                <a:latin typeface="楷体_GB2312" pitchFamily="49" charset="-122"/>
                <a:ea typeface="楷体_GB2312" pitchFamily="49" charset="-122"/>
              </a:rPr>
              <a:t>＞</a:t>
            </a:r>
            <a:r>
              <a:rPr lang="en-US" altLang="zh-CN" sz="2000" b="1" i="1"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lang="en-US" altLang="zh-CN" sz="2000" b="1" i="1" baseline="-25000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，则标</a:t>
            </a:r>
            <a:r>
              <a:rPr lang="en-US" altLang="zh-CN" sz="2000" b="1" i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为待扩展节点，转步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；</a:t>
            </a:r>
            <a:endParaRPr lang="zh-CN" altLang="en-US" sz="2000" b="1" dirty="0">
              <a:latin typeface="楷体_GB2312" pitchFamily="49" charset="-122"/>
              <a:ea typeface="楷体_GB2312" pitchFamily="49" charset="-122"/>
            </a:endParaRPr>
          </a:p>
          <a:p>
            <a:pPr marL="711200" indent="-711200">
              <a:lnSpc>
                <a:spcPct val="150000"/>
              </a:lnSpc>
              <a:spcBef>
                <a:spcPct val="50000"/>
              </a:spcBef>
              <a:buNone/>
            </a:pP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步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5  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sz="2000" b="1" i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是目标节点</a:t>
            </a:r>
            <a:r>
              <a:rPr lang="en-US" altLang="zh-CN" sz="2000" b="1" i="1" err="1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sz="2000" b="1" baseline="-25000" err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，则令</a:t>
            </a:r>
            <a:r>
              <a:rPr lang="en-US" altLang="zh-CN" sz="2000" b="1" i="1">
                <a:latin typeface="Times New Roman" panose="02020603050405020304" pitchFamily="18" charset="0"/>
              </a:rPr>
              <a:t>d</a:t>
            </a:r>
            <a:r>
              <a:rPr lang="en-US" altLang="zh-CN" sz="2000" b="1" i="1" baseline="-25000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2000" b="1" dirty="0">
                <a:latin typeface="Times New Roman" panose="02020603050405020304" pitchFamily="18" charset="0"/>
              </a:rPr>
              <a:t>＝</a:t>
            </a:r>
            <a:r>
              <a:rPr lang="en-US" altLang="zh-CN" sz="2000" b="1" i="1">
                <a:latin typeface="Times New Roman" panose="02020603050405020304" pitchFamily="18" charset="0"/>
              </a:rPr>
              <a:t>d</a:t>
            </a:r>
            <a:r>
              <a:rPr lang="zh-CN" altLang="en-US" sz="2000" b="1" dirty="0">
                <a:latin typeface="Times New Roman" panose="02020603050405020304" pitchFamily="18" charset="0"/>
              </a:rPr>
              <a:t>（ </a:t>
            </a:r>
            <a:r>
              <a:rPr lang="en-US" altLang="zh-CN" sz="2000" b="1" i="1" err="1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sz="2000" b="1" baseline="-25000" err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sz="2000" b="1" i="1">
                <a:latin typeface="Times New Roman" panose="02020603050405020304" pitchFamily="18" charset="0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</a:rPr>
              <a:t>）</a:t>
            </a:r>
            <a:r>
              <a:rPr lang="en-US" altLang="zh-CN" sz="2000" b="1">
                <a:latin typeface="Times New Roman" panose="02020603050405020304" pitchFamily="18" charset="0"/>
              </a:rPr>
              <a:t>-1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 ，把</a:t>
            </a:r>
            <a:r>
              <a:rPr lang="en-US" altLang="zh-CN" sz="2000" b="1" i="1" err="1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sz="2000" b="1" baseline="-25000" err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放到</a:t>
            </a:r>
            <a:r>
              <a:rPr lang="en-US" altLang="zh-CN" sz="2000" b="1" i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表的尾部，转步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000" b="1" dirty="0">
              <a:latin typeface="楷体_GB2312" pitchFamily="49" charset="-122"/>
              <a:ea typeface="楷体_GB2312" pitchFamily="49" charset="-122"/>
            </a:endParaRPr>
          </a:p>
          <a:p>
            <a:pPr marL="711200" indent="-711200">
              <a:lnSpc>
                <a:spcPct val="150000"/>
              </a:lnSpc>
              <a:spcBef>
                <a:spcPct val="50000"/>
              </a:spcBef>
              <a:buNone/>
            </a:pP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步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6  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sz="2000" b="1" i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不可扩展，则转步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； </a:t>
            </a:r>
            <a:endParaRPr lang="zh-CN" altLang="en-US" sz="2000" b="1" dirty="0">
              <a:latin typeface="楷体_GB2312" pitchFamily="49" charset="-122"/>
              <a:ea typeface="楷体_GB2312" pitchFamily="49" charset="-122"/>
            </a:endParaRPr>
          </a:p>
          <a:p>
            <a:pPr marL="711200" indent="-711200">
              <a:lnSpc>
                <a:spcPct val="150000"/>
              </a:lnSpc>
              <a:spcBef>
                <a:spcPct val="50000"/>
              </a:spcBef>
              <a:buNone/>
            </a:pP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步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7  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否则，扩展</a:t>
            </a:r>
            <a:r>
              <a:rPr lang="en-US" altLang="zh-CN" sz="2000" b="1" i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，将其所有子节点</a:t>
            </a:r>
            <a:r>
              <a:rPr lang="en-US" altLang="zh-CN" sz="2000" b="1" i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配上指向</a:t>
            </a:r>
            <a:r>
              <a:rPr lang="en-US" altLang="zh-CN" sz="2000" b="1" i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的返回指针放入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OPEN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表首部， 置</a:t>
            </a:r>
            <a:r>
              <a:rPr lang="en-US" altLang="zh-CN" sz="2000" b="1" i="1">
                <a:latin typeface="Times New Roman" panose="02020603050405020304" pitchFamily="18" charset="0"/>
              </a:rPr>
              <a:t>d</a:t>
            </a:r>
            <a:r>
              <a:rPr lang="zh-CN" altLang="en-US" sz="2000" b="1" dirty="0">
                <a:latin typeface="Times New Roman" panose="02020603050405020304" pitchFamily="18" charset="0"/>
              </a:rPr>
              <a:t>（ </a:t>
            </a:r>
            <a:r>
              <a:rPr lang="en-US" altLang="zh-CN" sz="2000" b="1" i="1">
                <a:latin typeface="Times New Roman" panose="02020603050405020304" pitchFamily="18" charset="0"/>
              </a:rPr>
              <a:t>N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</a:rPr>
              <a:t>）＝</a:t>
            </a:r>
            <a:r>
              <a:rPr lang="en-US" altLang="zh-CN" sz="2000" b="1" i="1">
                <a:latin typeface="Times New Roman" panose="02020603050405020304" pitchFamily="18" charset="0"/>
              </a:rPr>
              <a:t>d</a:t>
            </a:r>
            <a:r>
              <a:rPr lang="zh-CN" altLang="en-US" sz="2000" b="1" dirty="0">
                <a:latin typeface="Times New Roman" panose="02020603050405020304" pitchFamily="18" charset="0"/>
              </a:rPr>
              <a:t>（</a:t>
            </a:r>
            <a:r>
              <a:rPr lang="en-US" altLang="zh-CN" sz="2000" b="1" i="1">
                <a:latin typeface="Times New Roman" panose="02020603050405020304" pitchFamily="18" charset="0"/>
              </a:rPr>
              <a:t>N</a:t>
            </a:r>
            <a:r>
              <a:rPr lang="zh-CN" altLang="en-US" sz="2000" b="1" dirty="0">
                <a:latin typeface="Times New Roman" panose="02020603050405020304" pitchFamily="18" charset="0"/>
              </a:rPr>
              <a:t>）＋</a:t>
            </a:r>
            <a:r>
              <a:rPr lang="en-US" altLang="zh-CN" sz="2000" b="1">
                <a:latin typeface="Times New Roman" panose="02020603050405020304" pitchFamily="18" charset="0"/>
              </a:rPr>
              <a:t>1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 ，转步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zh-CN" altLang="en-US" sz="20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endParaRPr lang="zh-CN" altLang="en-US" sz="2000" b="1" dirty="0">
              <a:solidFill>
                <a:schemeClr val="accent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711200" indent="-711200">
              <a:lnSpc>
                <a:spcPct val="80000"/>
              </a:lnSpc>
            </a:pPr>
            <a:endParaRPr lang="zh-CN" altLang="en-US" sz="2000" dirty="0"/>
          </a:p>
        </p:txBody>
      </p:sp>
      <p:pic>
        <p:nvPicPr>
          <p:cNvPr id="60420" name="Picture 6" descr="0004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288" y="6021388"/>
            <a:ext cx="863600" cy="3460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960803" y="2826917"/>
            <a:ext cx="3703320" cy="1241822"/>
          </a:xfrm>
        </p:spPr>
        <p:txBody>
          <a:bodyPr/>
          <a:lstStyle/>
          <a:p>
            <a:r>
              <a:rPr lang="zh-CN" altLang="en-US" sz="4050" b="1" dirty="0">
                <a:solidFill>
                  <a:schemeClr val="accent1">
                    <a:lumMod val="50000"/>
                  </a:schemeClr>
                </a:solidFill>
              </a:rPr>
              <a:t>谢谢！</a:t>
            </a:r>
            <a:endParaRPr lang="zh-CN" altLang="en-US" sz="405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例2.4重排九宫问题（八数码问题）</a:t>
            </a:r>
            <a:endParaRPr lang="zh-CN" altLang="en-US"/>
          </a:p>
        </p:txBody>
      </p:sp>
      <p:sp>
        <p:nvSpPr>
          <p:cNvPr id="31746" name="文本占位符 31745"/>
          <p:cNvSpPr>
            <a:spLocks noGrp="1"/>
          </p:cNvSpPr>
          <p:nvPr>
            <p:ph type="body" idx="4294967295"/>
          </p:nvPr>
        </p:nvSpPr>
        <p:spPr>
          <a:xfrm>
            <a:off x="1371600" y="3028950"/>
            <a:ext cx="7772400" cy="320865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/>
              <a:t>重排九宫问题的隐式图描述为： 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b="1" dirty="0"/>
              <a:t>（</a:t>
            </a:r>
            <a:r>
              <a:rPr lang="en-US" altLang="zh-CN" sz="2000" b="1"/>
              <a:t>1</a:t>
            </a:r>
            <a:r>
              <a:rPr lang="zh-CN" altLang="en-US" sz="2000" b="1" dirty="0"/>
              <a:t>）有关状态的知识：</a:t>
            </a:r>
            <a:endParaRPr lang="zh-CN" altLang="en-US" sz="2000" b="1" dirty="0"/>
          </a:p>
          <a:p>
            <a:pPr marL="0" indent="0">
              <a:buNone/>
            </a:pPr>
            <a:r>
              <a:rPr lang="zh-CN" altLang="en-US" sz="2000" dirty="0"/>
              <a:t>状态</a:t>
            </a:r>
            <a:r>
              <a:rPr lang="en-US" altLang="zh-CN" sz="2000" i="1"/>
              <a:t>S</a:t>
            </a:r>
            <a:r>
              <a:rPr lang="zh-CN" altLang="en-US" sz="2000" dirty="0"/>
              <a:t>的定义：</a:t>
            </a:r>
            <a:endParaRPr lang="zh-CN" altLang="en-US" sz="2000" dirty="0"/>
          </a:p>
          <a:p>
            <a:pPr marL="0" indent="0">
              <a:buNone/>
            </a:pPr>
            <a:r>
              <a:rPr lang="en-US" altLang="zh-CN" sz="2000" i="1"/>
              <a:t>S</a:t>
            </a:r>
            <a:r>
              <a:rPr lang="zh-CN" altLang="en-US" sz="2000" i="1" dirty="0"/>
              <a:t>＝</a:t>
            </a:r>
            <a:r>
              <a:rPr lang="en-US" altLang="zh-CN" sz="2000"/>
              <a:t>(</a:t>
            </a:r>
            <a:r>
              <a:rPr lang="en-US" altLang="zh-CN" sz="2000" i="1"/>
              <a:t>X</a:t>
            </a:r>
            <a:r>
              <a:rPr lang="en-US" altLang="zh-CN" sz="2000" baseline="-25000"/>
              <a:t>0</a:t>
            </a:r>
            <a:r>
              <a:rPr lang="zh-CN" altLang="en-US" sz="2000" dirty="0"/>
              <a:t>，</a:t>
            </a:r>
            <a:r>
              <a:rPr lang="en-US" altLang="zh-CN" sz="2000" i="1"/>
              <a:t>X</a:t>
            </a:r>
            <a:r>
              <a:rPr lang="en-US" altLang="zh-CN" sz="2000" baseline="-25000"/>
              <a:t>1</a:t>
            </a:r>
            <a:r>
              <a:rPr lang="zh-CN" altLang="en-US" sz="2000" dirty="0"/>
              <a:t>，</a:t>
            </a:r>
            <a:r>
              <a:rPr lang="en-US" altLang="zh-CN" sz="2000" i="1"/>
              <a:t>X</a:t>
            </a:r>
            <a:r>
              <a:rPr lang="en-US" altLang="zh-CN" sz="2000" baseline="-25000"/>
              <a:t>2</a:t>
            </a:r>
            <a:r>
              <a:rPr lang="zh-CN" altLang="en-US" sz="2000" dirty="0"/>
              <a:t>，</a:t>
            </a:r>
            <a:r>
              <a:rPr lang="en-US" altLang="zh-CN" sz="2000" i="1"/>
              <a:t>X</a:t>
            </a:r>
            <a:r>
              <a:rPr lang="en-US" altLang="zh-CN" sz="2000" baseline="-25000"/>
              <a:t>3</a:t>
            </a:r>
            <a:r>
              <a:rPr lang="zh-CN" altLang="en-US" sz="2000" dirty="0"/>
              <a:t>，</a:t>
            </a:r>
            <a:r>
              <a:rPr lang="en-US" altLang="zh-CN" sz="2000" i="1"/>
              <a:t>X</a:t>
            </a:r>
            <a:r>
              <a:rPr lang="en-US" altLang="zh-CN" sz="2000" baseline="-25000"/>
              <a:t>4</a:t>
            </a:r>
            <a:r>
              <a:rPr lang="en-US" altLang="zh-CN" sz="2000" i="1"/>
              <a:t> </a:t>
            </a:r>
            <a:r>
              <a:rPr lang="zh-CN" altLang="en-US" sz="2000" dirty="0"/>
              <a:t>，</a:t>
            </a:r>
            <a:r>
              <a:rPr lang="en-US" altLang="zh-CN" sz="2000" i="1"/>
              <a:t>X</a:t>
            </a:r>
            <a:r>
              <a:rPr lang="en-US" altLang="zh-CN" sz="2000" baseline="-25000"/>
              <a:t>5</a:t>
            </a:r>
            <a:r>
              <a:rPr lang="zh-CN" altLang="en-US" sz="2000" dirty="0"/>
              <a:t>，</a:t>
            </a:r>
            <a:r>
              <a:rPr lang="zh-CN" altLang="en-US" sz="2000" i="1" dirty="0"/>
              <a:t> </a:t>
            </a:r>
            <a:r>
              <a:rPr lang="en-US" altLang="zh-CN" sz="2000" i="1"/>
              <a:t>X</a:t>
            </a:r>
            <a:r>
              <a:rPr lang="en-US" altLang="zh-CN" sz="2000" baseline="-25000"/>
              <a:t>6</a:t>
            </a:r>
            <a:r>
              <a:rPr lang="en-US" altLang="zh-CN" sz="2000" i="1"/>
              <a:t> </a:t>
            </a:r>
            <a:r>
              <a:rPr lang="zh-CN" altLang="en-US" sz="2000" dirty="0"/>
              <a:t>，</a:t>
            </a:r>
            <a:r>
              <a:rPr lang="en-US" altLang="zh-CN" sz="2000" i="1"/>
              <a:t>X</a:t>
            </a:r>
            <a:r>
              <a:rPr lang="en-US" altLang="zh-CN" sz="2000" baseline="-25000"/>
              <a:t>7 </a:t>
            </a:r>
            <a:r>
              <a:rPr lang="zh-CN" altLang="en-US" sz="2000" dirty="0"/>
              <a:t>，</a:t>
            </a:r>
            <a:r>
              <a:rPr lang="en-US" altLang="zh-CN" sz="2000" i="1"/>
              <a:t>X</a:t>
            </a:r>
            <a:r>
              <a:rPr lang="en-US" altLang="zh-CN" sz="2000" baseline="-25000"/>
              <a:t>8</a:t>
            </a:r>
            <a:r>
              <a:rPr lang="en-US" altLang="zh-CN" sz="2000"/>
              <a:t>)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   </a:t>
            </a:r>
            <a:r>
              <a:rPr lang="zh-CN" altLang="en-US" sz="2000" dirty="0"/>
              <a:t>其中， </a:t>
            </a:r>
            <a:r>
              <a:rPr lang="en-US" altLang="zh-CN" sz="2000" i="1"/>
              <a:t>X</a:t>
            </a:r>
            <a:r>
              <a:rPr lang="en-US" altLang="zh-CN" sz="2000" baseline="-25000"/>
              <a:t>i</a:t>
            </a:r>
            <a:r>
              <a:rPr lang="en-US" altLang="zh-CN" sz="2000">
                <a:sym typeface="Symbol" panose="05050102010706020507" pitchFamily="18" charset="2"/>
              </a:rPr>
              <a:t></a:t>
            </a:r>
            <a:r>
              <a:rPr lang="zh-CN" altLang="en-US" sz="2000" dirty="0"/>
              <a:t>｛</a:t>
            </a:r>
            <a:r>
              <a:rPr lang="en-US" altLang="zh-CN" sz="2000"/>
              <a:t>0</a:t>
            </a:r>
            <a:r>
              <a:rPr lang="zh-CN" altLang="en-US" sz="2000" dirty="0"/>
              <a:t>，</a:t>
            </a:r>
            <a:r>
              <a:rPr lang="en-US" altLang="zh-CN" sz="2000"/>
              <a:t>1</a:t>
            </a:r>
            <a:r>
              <a:rPr lang="zh-CN" altLang="en-US" sz="2000" dirty="0"/>
              <a:t>，</a:t>
            </a:r>
            <a:r>
              <a:rPr lang="en-US" altLang="zh-CN" sz="2000"/>
              <a:t>2</a:t>
            </a:r>
            <a:r>
              <a:rPr lang="zh-CN" altLang="en-US" sz="2000" dirty="0"/>
              <a:t>，</a:t>
            </a:r>
            <a:r>
              <a:rPr lang="en-US" altLang="zh-CN" sz="2000"/>
              <a:t>3</a:t>
            </a:r>
            <a:r>
              <a:rPr lang="zh-CN" altLang="en-US" sz="2000" dirty="0"/>
              <a:t>，</a:t>
            </a:r>
            <a:r>
              <a:rPr lang="en-US" altLang="zh-CN" sz="2000"/>
              <a:t>4</a:t>
            </a:r>
            <a:r>
              <a:rPr lang="zh-CN" altLang="en-US" sz="2000" dirty="0"/>
              <a:t>，</a:t>
            </a:r>
            <a:r>
              <a:rPr lang="en-US" altLang="zh-CN" sz="2000"/>
              <a:t>5</a:t>
            </a:r>
            <a:r>
              <a:rPr lang="zh-CN" altLang="en-US" sz="2000" dirty="0"/>
              <a:t>，</a:t>
            </a:r>
            <a:r>
              <a:rPr lang="en-US" altLang="zh-CN" sz="2000"/>
              <a:t>6</a:t>
            </a:r>
            <a:r>
              <a:rPr lang="zh-CN" altLang="en-US" sz="2000" dirty="0"/>
              <a:t>，</a:t>
            </a:r>
            <a:r>
              <a:rPr lang="en-US" altLang="zh-CN" sz="2000"/>
              <a:t>7</a:t>
            </a:r>
            <a:r>
              <a:rPr lang="zh-CN" altLang="en-US" sz="2000" dirty="0"/>
              <a:t>，</a:t>
            </a:r>
            <a:r>
              <a:rPr lang="en-US" altLang="zh-CN" sz="2000"/>
              <a:t>8</a:t>
            </a:r>
            <a:r>
              <a:rPr lang="zh-CN" altLang="en-US" sz="2000" dirty="0"/>
              <a:t>｝，          ，且     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                      。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初始状态： </a:t>
            </a:r>
            <a:r>
              <a:rPr lang="en-US" altLang="zh-CN" sz="2000" i="1"/>
              <a:t>S</a:t>
            </a:r>
            <a:r>
              <a:rPr lang="en-US" altLang="zh-CN" sz="2000" baseline="-25000"/>
              <a:t>0</a:t>
            </a:r>
            <a:r>
              <a:rPr lang="en-US" altLang="zh-CN" sz="2000"/>
              <a:t> </a:t>
            </a:r>
            <a:r>
              <a:rPr lang="zh-CN" altLang="en-US" sz="2000" dirty="0"/>
              <a:t>＝（</a:t>
            </a:r>
            <a:r>
              <a:rPr lang="en-US" altLang="zh-CN" sz="2000"/>
              <a:t>0</a:t>
            </a:r>
            <a:r>
              <a:rPr lang="zh-CN" altLang="en-US" sz="2000" dirty="0"/>
              <a:t>，</a:t>
            </a:r>
            <a:r>
              <a:rPr lang="en-US" altLang="zh-CN" sz="2000"/>
              <a:t>1</a:t>
            </a:r>
            <a:r>
              <a:rPr lang="zh-CN" altLang="en-US" sz="2000" dirty="0"/>
              <a:t>，</a:t>
            </a:r>
            <a:r>
              <a:rPr lang="en-US" altLang="zh-CN" sz="2000"/>
              <a:t>2</a:t>
            </a:r>
            <a:r>
              <a:rPr lang="zh-CN" altLang="en-US" sz="2000" dirty="0"/>
              <a:t>，</a:t>
            </a:r>
            <a:r>
              <a:rPr lang="en-US" altLang="zh-CN" sz="2000"/>
              <a:t>3</a:t>
            </a:r>
            <a:r>
              <a:rPr lang="zh-CN" altLang="en-US" sz="2000" dirty="0"/>
              <a:t>，</a:t>
            </a:r>
            <a:r>
              <a:rPr lang="en-US" altLang="zh-CN" sz="2000"/>
              <a:t>5</a:t>
            </a:r>
            <a:r>
              <a:rPr lang="zh-CN" altLang="en-US" sz="2000" dirty="0"/>
              <a:t>，</a:t>
            </a:r>
            <a:r>
              <a:rPr lang="en-US" altLang="zh-CN" sz="2000"/>
              <a:t>6</a:t>
            </a:r>
            <a:r>
              <a:rPr lang="zh-CN" altLang="en-US" sz="2000" dirty="0"/>
              <a:t>，</a:t>
            </a:r>
            <a:r>
              <a:rPr lang="en-US" altLang="zh-CN" sz="2000"/>
              <a:t>4</a:t>
            </a:r>
            <a:r>
              <a:rPr lang="zh-CN" altLang="en-US" sz="2000" dirty="0"/>
              <a:t>，</a:t>
            </a:r>
            <a:r>
              <a:rPr lang="en-US" altLang="zh-CN" sz="2000"/>
              <a:t>7</a:t>
            </a:r>
            <a:r>
              <a:rPr lang="zh-CN" altLang="en-US" sz="2000" dirty="0"/>
              <a:t>，</a:t>
            </a:r>
            <a:r>
              <a:rPr lang="en-US" altLang="zh-CN" sz="2000"/>
              <a:t>8</a:t>
            </a:r>
            <a:r>
              <a:rPr lang="zh-CN" altLang="en-US" sz="2000" dirty="0"/>
              <a:t>）</a:t>
            </a:r>
            <a:r>
              <a:rPr lang="en-US" altLang="zh-CN" sz="2000"/>
              <a:t>       </a:t>
            </a:r>
            <a:endParaRPr lang="en-US" altLang="zh-CN" sz="2000"/>
          </a:p>
          <a:p>
            <a:pPr marL="0" indent="0">
              <a:buNone/>
            </a:pPr>
            <a:r>
              <a:rPr lang="zh-CN" altLang="en-US" sz="2000" dirty="0"/>
              <a:t>目标状态：</a:t>
            </a:r>
            <a:r>
              <a:rPr lang="zh-CN" altLang="en-US" sz="2000" i="1" dirty="0"/>
              <a:t> </a:t>
            </a:r>
            <a:r>
              <a:rPr lang="en-US" altLang="zh-CN" sz="2000" i="1" err="1"/>
              <a:t>S</a:t>
            </a:r>
            <a:r>
              <a:rPr lang="en-US" altLang="zh-CN" sz="2000" baseline="-25000" err="1"/>
              <a:t>g</a:t>
            </a:r>
            <a:r>
              <a:rPr lang="en-US" altLang="zh-CN" sz="2000"/>
              <a:t> </a:t>
            </a:r>
            <a:r>
              <a:rPr lang="zh-CN" altLang="en-US" sz="2000" dirty="0"/>
              <a:t>＝（</a:t>
            </a:r>
            <a:r>
              <a:rPr lang="en-US" altLang="zh-CN" sz="2000"/>
              <a:t>0</a:t>
            </a:r>
            <a:r>
              <a:rPr lang="zh-CN" altLang="en-US" sz="2000" dirty="0"/>
              <a:t>，</a:t>
            </a:r>
            <a:r>
              <a:rPr lang="en-US" altLang="zh-CN" sz="2000"/>
              <a:t>1</a:t>
            </a:r>
            <a:r>
              <a:rPr lang="zh-CN" altLang="en-US" sz="2000" dirty="0"/>
              <a:t>，</a:t>
            </a:r>
            <a:r>
              <a:rPr lang="en-US" altLang="zh-CN" sz="2000"/>
              <a:t>2</a:t>
            </a:r>
            <a:r>
              <a:rPr lang="zh-CN" altLang="en-US" sz="2000" dirty="0"/>
              <a:t>，</a:t>
            </a:r>
            <a:r>
              <a:rPr lang="en-US" altLang="zh-CN" sz="2000"/>
              <a:t>3</a:t>
            </a:r>
            <a:r>
              <a:rPr lang="zh-CN" altLang="en-US" sz="2000" dirty="0"/>
              <a:t>，</a:t>
            </a:r>
            <a:r>
              <a:rPr lang="en-US" altLang="zh-CN" sz="2000"/>
              <a:t>4</a:t>
            </a:r>
            <a:r>
              <a:rPr lang="zh-CN" altLang="en-US" sz="2000" dirty="0"/>
              <a:t>，</a:t>
            </a:r>
            <a:r>
              <a:rPr lang="en-US" altLang="zh-CN" sz="2000"/>
              <a:t>5</a:t>
            </a:r>
            <a:r>
              <a:rPr lang="zh-CN" altLang="en-US" sz="2000" dirty="0"/>
              <a:t>，</a:t>
            </a:r>
            <a:r>
              <a:rPr lang="en-US" altLang="zh-CN" sz="2000"/>
              <a:t>6</a:t>
            </a:r>
            <a:r>
              <a:rPr lang="zh-CN" altLang="en-US" sz="2000" dirty="0"/>
              <a:t>，</a:t>
            </a:r>
            <a:r>
              <a:rPr lang="en-US" altLang="zh-CN" sz="2000"/>
              <a:t>7</a:t>
            </a:r>
            <a:r>
              <a:rPr lang="zh-CN" altLang="en-US" sz="2000" dirty="0"/>
              <a:t>，</a:t>
            </a:r>
            <a:r>
              <a:rPr lang="en-US" altLang="zh-CN" sz="2000"/>
              <a:t>8</a:t>
            </a:r>
            <a:r>
              <a:rPr lang="zh-CN" altLang="en-US" sz="2000" dirty="0"/>
              <a:t>）</a:t>
            </a:r>
            <a:endParaRPr lang="zh-CN" altLang="en-US" sz="2000" dirty="0"/>
          </a:p>
        </p:txBody>
      </p:sp>
      <p:sp>
        <p:nvSpPr>
          <p:cNvPr id="31747" name="矩形 31746"/>
          <p:cNvSpPr/>
          <p:nvPr/>
        </p:nvSpPr>
        <p:spPr>
          <a:xfrm>
            <a:off x="0" y="296227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1748" name="对象 31747"/>
          <p:cNvGraphicFramePr>
            <a:graphicFrameLocks noChangeAspect="1"/>
          </p:cNvGraphicFramePr>
          <p:nvPr/>
        </p:nvGraphicFramePr>
        <p:xfrm>
          <a:off x="684213" y="1557338"/>
          <a:ext cx="4392612" cy="163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1" imgW="2115820" imgH="797560" progId="Visio.Drawing.11">
                  <p:embed/>
                </p:oleObj>
              </mc:Choice>
              <mc:Fallback>
                <p:oleObj name="" r:id="rId1" imgW="2115820" imgH="797560" progId="Visio.Drawing.11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4213" y="1557338"/>
                        <a:ext cx="4392612" cy="163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9" name="矩形 31748"/>
          <p:cNvSpPr/>
          <p:nvPr/>
        </p:nvSpPr>
        <p:spPr>
          <a:xfrm>
            <a:off x="0" y="31480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1750" name="对象 31749"/>
          <p:cNvGraphicFramePr>
            <a:graphicFrameLocks noChangeAspect="1"/>
          </p:cNvGraphicFramePr>
          <p:nvPr/>
        </p:nvGraphicFramePr>
        <p:xfrm>
          <a:off x="5795963" y="1484313"/>
          <a:ext cx="93662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3" imgW="537845" imgH="537845" progId="Visio.Drawing.11">
                  <p:embed/>
                </p:oleObj>
              </mc:Choice>
              <mc:Fallback>
                <p:oleObj name="" r:id="rId3" imgW="537845" imgH="537845" progId="Visio.Drawing.11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95963" y="1484313"/>
                        <a:ext cx="936625" cy="936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1" name="文本框 31750"/>
          <p:cNvSpPr txBox="1"/>
          <p:nvPr/>
        </p:nvSpPr>
        <p:spPr>
          <a:xfrm>
            <a:off x="5219700" y="2636838"/>
            <a:ext cx="2447925" cy="24574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1600" b="0" dirty="0">
                <a:latin typeface="宋体" panose="02010600030101010101" pitchFamily="2" charset="-122"/>
              </a:rPr>
              <a:t> 重排九宫问题的状态表示</a:t>
            </a:r>
            <a:endParaRPr lang="zh-CN" altLang="en-US" sz="1600" b="0" dirty="0">
              <a:latin typeface="宋体" panose="02010600030101010101" pitchFamily="2" charset="-122"/>
            </a:endParaRPr>
          </a:p>
        </p:txBody>
      </p:sp>
      <p:sp>
        <p:nvSpPr>
          <p:cNvPr id="31752" name="矩形 3175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1753" name="对象 31752"/>
          <p:cNvGraphicFramePr>
            <a:graphicFrameLocks noChangeAspect="1"/>
          </p:cNvGraphicFramePr>
          <p:nvPr/>
        </p:nvGraphicFramePr>
        <p:xfrm>
          <a:off x="6588125" y="4510088"/>
          <a:ext cx="863600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5" imgW="546100" imgH="177800" progId="Equation.3">
                  <p:embed/>
                </p:oleObj>
              </mc:Choice>
              <mc:Fallback>
                <p:oleObj name="" r:id="rId5" imgW="546100" imgH="1778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88125" y="4510088"/>
                        <a:ext cx="863600" cy="287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4" name="矩形 3175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1755" name="对象 31754"/>
          <p:cNvGraphicFramePr>
            <a:graphicFrameLocks noChangeAspect="1"/>
          </p:cNvGraphicFramePr>
          <p:nvPr/>
        </p:nvGraphicFramePr>
        <p:xfrm>
          <a:off x="1116013" y="4868863"/>
          <a:ext cx="1728787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7" imgW="952500" imgH="215900" progId="Equation.3">
                  <p:embed/>
                </p:oleObj>
              </mc:Choice>
              <mc:Fallback>
                <p:oleObj name="" r:id="rId7" imgW="952500" imgH="2159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16013" y="4868863"/>
                        <a:ext cx="1728787" cy="396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6" name="Rectangle 2"/>
          <p:cNvSpPr/>
          <p:nvPr/>
        </p:nvSpPr>
        <p:spPr>
          <a:xfrm>
            <a:off x="1150938" y="115888"/>
            <a:ext cx="7793037" cy="838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600" b="0" u="none" kern="1200" baseline="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 lvl="0" eaLnBrk="1" hangingPunct="1"/>
            <a:r>
              <a:rPr lang="zh-CN" altLang="en-US" sz="2800" dirty="0"/>
              <a:t> 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32769"/>
          <p:cNvSpPr>
            <a:spLocks noGrp="1"/>
          </p:cNvSpPr>
          <p:nvPr>
            <p:ph type="title"/>
          </p:nvPr>
        </p:nvSpPr>
        <p:spPr/>
        <p:txBody>
          <a:bodyPr vert="horz" wrap="square" anchor="b"/>
          <a:lstStyle/>
          <a:p>
            <a:r>
              <a:rPr lang="zh-CN" altLang="en-US" sz="2800" b="1" dirty="0">
                <a:latin typeface="宋体" panose="02010600030101010101" pitchFamily="2" charset="-122"/>
              </a:rPr>
              <a:t>例</a:t>
            </a:r>
            <a:r>
              <a:rPr lang="en-US" altLang="zh-CN" sz="2800" b="1">
                <a:latin typeface="宋体" panose="02010600030101010101" pitchFamily="2" charset="-122"/>
              </a:rPr>
              <a:t>2.4</a:t>
            </a:r>
            <a:r>
              <a:rPr lang="zh-CN" altLang="en-US" sz="2800" b="1" dirty="0">
                <a:latin typeface="宋体" panose="02010600030101010101" pitchFamily="2" charset="-122"/>
              </a:rPr>
              <a:t>重排九宫问题（</a:t>
            </a:r>
            <a:r>
              <a:rPr lang="en-US" altLang="zh-CN" sz="2800" b="1">
                <a:latin typeface="宋体" panose="02010600030101010101" pitchFamily="2" charset="-122"/>
              </a:rPr>
              <a:t>2</a:t>
            </a:r>
            <a:r>
              <a:rPr lang="zh-CN" altLang="en-US" sz="2800" b="1" dirty="0">
                <a:latin typeface="宋体" panose="02010600030101010101" pitchFamily="2" charset="-122"/>
              </a:rPr>
              <a:t>）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32771" name="文本占位符 32770"/>
          <p:cNvSpPr>
            <a:spLocks noGrp="1"/>
          </p:cNvSpPr>
          <p:nvPr>
            <p:ph type="body" idx="4294967295"/>
          </p:nvPr>
        </p:nvSpPr>
        <p:spPr>
          <a:xfrm>
            <a:off x="871855" y="1724025"/>
            <a:ext cx="7886700" cy="4351655"/>
          </a:xfrm>
        </p:spPr>
        <p:txBody>
          <a:bodyPr>
            <a:normAutofit fontScale="90000" lnSpcReduction="20000"/>
          </a:bodyPr>
          <a:lstStyle/>
          <a:p>
            <a:pPr>
              <a:lnSpc>
                <a:spcPct val="80000"/>
              </a:lnSpc>
              <a:buNone/>
            </a:pPr>
            <a:r>
              <a:rPr lang="zh-CN" altLang="en-US" sz="2000" b="1" dirty="0">
                <a:latin typeface="宋体" panose="02010600030101010101" pitchFamily="2" charset="-122"/>
              </a:rPr>
              <a:t>（</a:t>
            </a:r>
            <a:r>
              <a:rPr lang="en-US" altLang="zh-CN" sz="2000" b="1">
                <a:latin typeface="宋体" panose="02010600030101010101" pitchFamily="2" charset="-122"/>
              </a:rPr>
              <a:t>2</a:t>
            </a:r>
            <a:r>
              <a:rPr lang="zh-CN" altLang="en-US" sz="2000" b="1" dirty="0">
                <a:latin typeface="宋体" panose="02010600030101010101" pitchFamily="2" charset="-122"/>
              </a:rPr>
              <a:t>）有关操作的知识（规则）：</a:t>
            </a:r>
            <a:endParaRPr lang="en-US" altLang="zh-CN" sz="2000" b="1">
              <a:latin typeface="楷体_GB2312" pitchFamily="49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b="1">
                <a:latin typeface="楷体_GB2312" pitchFamily="49" charset="-122"/>
              </a:rPr>
              <a:t>0</a:t>
            </a:r>
            <a:r>
              <a:rPr lang="zh-CN" altLang="en-US" sz="2000" b="1" dirty="0">
                <a:latin typeface="楷体_GB2312" pitchFamily="49" charset="-122"/>
              </a:rPr>
              <a:t>组规则 </a:t>
            </a:r>
            <a:endParaRPr lang="zh-CN" altLang="en-US" sz="2000" b="1" dirty="0">
              <a:latin typeface="楷体_GB2312" pitchFamily="49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2000" b="1" dirty="0">
                <a:latin typeface="楷体_GB2312" pitchFamily="49" charset="-122"/>
              </a:rPr>
              <a:t>         </a:t>
            </a:r>
            <a:r>
              <a:rPr lang="en-US" altLang="zh-CN" sz="2000" b="1">
                <a:solidFill>
                  <a:schemeClr val="hlink"/>
                </a:solidFill>
                <a:latin typeface="楷体_GB2312" pitchFamily="49" charset="-122"/>
              </a:rPr>
              <a:t>R</a:t>
            </a:r>
            <a:r>
              <a:rPr lang="en-US" altLang="zh-CN" sz="2000" b="1" baseline="-25000">
                <a:solidFill>
                  <a:schemeClr val="hlink"/>
                </a:solidFill>
                <a:latin typeface="楷体_GB2312" pitchFamily="49" charset="-122"/>
              </a:rPr>
              <a:t>1</a:t>
            </a:r>
            <a:r>
              <a:rPr lang="en-US" altLang="zh-CN" sz="2000" b="1">
                <a:solidFill>
                  <a:schemeClr val="hlink"/>
                </a:solidFill>
                <a:latin typeface="楷体_GB2312" pitchFamily="49" charset="-122"/>
              </a:rPr>
              <a:t>(X</a:t>
            </a:r>
            <a:r>
              <a:rPr lang="en-US" altLang="zh-CN" sz="2000" b="1" baseline="-25000">
                <a:solidFill>
                  <a:schemeClr val="hlink"/>
                </a:solidFill>
                <a:latin typeface="楷体_GB2312" pitchFamily="49" charset="-122"/>
              </a:rPr>
              <a:t>0</a:t>
            </a:r>
            <a:r>
              <a:rPr lang="en-US" altLang="zh-CN" sz="2000" b="1">
                <a:solidFill>
                  <a:schemeClr val="hlink"/>
                </a:solidFill>
                <a:latin typeface="楷体_GB2312" pitchFamily="49" charset="-122"/>
              </a:rPr>
              <a:t>=0</a:t>
            </a:r>
            <a:r>
              <a:rPr lang="en-US" altLang="zh-CN" sz="2000">
                <a:solidFill>
                  <a:schemeClr val="hlink"/>
                </a:solidFill>
                <a:latin typeface="楷体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000" b="1">
                <a:solidFill>
                  <a:schemeClr val="hlink"/>
                </a:solidFill>
                <a:latin typeface="楷体_GB2312" pitchFamily="49" charset="-122"/>
              </a:rPr>
              <a:t>)</a:t>
            </a:r>
            <a:r>
              <a:rPr lang="en-US" altLang="zh-CN" sz="2000">
                <a:solidFill>
                  <a:schemeClr val="hlink"/>
                </a:solidFill>
                <a:latin typeface="楷体_GB2312" pitchFamily="49" charset="-122"/>
                <a:sym typeface="Symbol" panose="05050102010706020507" pitchFamily="18" charset="2"/>
              </a:rPr>
              <a:t>  </a:t>
            </a:r>
            <a:r>
              <a:rPr lang="en-US" altLang="zh-CN" sz="2000" b="1">
                <a:solidFill>
                  <a:schemeClr val="hlink"/>
                </a:solidFill>
                <a:latin typeface="楷体_GB2312" pitchFamily="49" charset="-122"/>
              </a:rPr>
              <a:t>(X</a:t>
            </a:r>
            <a:r>
              <a:rPr lang="en-US" altLang="zh-CN" sz="2000" b="1" baseline="-25000">
                <a:solidFill>
                  <a:schemeClr val="hlink"/>
                </a:solidFill>
                <a:latin typeface="楷体_GB2312" pitchFamily="49" charset="-122"/>
              </a:rPr>
              <a:t>2</a:t>
            </a:r>
            <a:r>
              <a:rPr lang="en-US" altLang="zh-CN" sz="2000" b="1">
                <a:solidFill>
                  <a:schemeClr val="hlink"/>
                </a:solidFill>
                <a:latin typeface="楷体_GB2312" pitchFamily="49" charset="-122"/>
              </a:rPr>
              <a:t>=n</a:t>
            </a:r>
            <a:r>
              <a:rPr lang="en-US" altLang="zh-CN" sz="2000">
                <a:solidFill>
                  <a:schemeClr val="hlink"/>
                </a:solidFill>
                <a:latin typeface="楷体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000" b="1">
                <a:solidFill>
                  <a:schemeClr val="hlink"/>
                </a:solidFill>
                <a:latin typeface="楷体_GB2312" pitchFamily="49" charset="-122"/>
              </a:rPr>
              <a:t>) </a:t>
            </a:r>
            <a:r>
              <a:rPr lang="en-US" altLang="zh-CN" sz="2000">
                <a:solidFill>
                  <a:schemeClr val="hlink"/>
                </a:solidFill>
                <a:latin typeface="楷体_GB2312" pitchFamily="49" charset="-122"/>
                <a:sym typeface="Symbol" panose="05050102010706020507" pitchFamily="18" charset="2"/>
              </a:rPr>
              <a:t> </a:t>
            </a:r>
            <a:r>
              <a:rPr lang="en-US" altLang="zh-CN" sz="2000" b="1">
                <a:solidFill>
                  <a:schemeClr val="hlink"/>
                </a:solidFill>
                <a:latin typeface="楷体_GB2312" pitchFamily="49" charset="-122"/>
              </a:rPr>
              <a:t>X</a:t>
            </a:r>
            <a:r>
              <a:rPr lang="en-US" altLang="zh-CN" sz="2000" b="1" baseline="-25000">
                <a:solidFill>
                  <a:schemeClr val="hlink"/>
                </a:solidFill>
                <a:latin typeface="楷体_GB2312" pitchFamily="49" charset="-122"/>
              </a:rPr>
              <a:t>0</a:t>
            </a:r>
            <a:r>
              <a:rPr lang="en-US" altLang="zh-CN" sz="2000" b="1">
                <a:solidFill>
                  <a:schemeClr val="hlink"/>
                </a:solidFill>
                <a:latin typeface="楷体_GB2312" pitchFamily="49" charset="-122"/>
              </a:rPr>
              <a:t> = n </a:t>
            </a:r>
            <a:r>
              <a:rPr lang="en-US" altLang="zh-CN" sz="2000">
                <a:solidFill>
                  <a:schemeClr val="hlink"/>
                </a:solidFill>
                <a:latin typeface="楷体_GB2312" pitchFamily="49" charset="-122"/>
                <a:sym typeface="Symbol" panose="05050102010706020507" pitchFamily="18" charset="2"/>
              </a:rPr>
              <a:t> </a:t>
            </a:r>
            <a:r>
              <a:rPr lang="en-US" altLang="zh-CN" sz="2000" b="1">
                <a:solidFill>
                  <a:schemeClr val="hlink"/>
                </a:solidFill>
                <a:latin typeface="楷体_GB2312" pitchFamily="49" charset="-122"/>
              </a:rPr>
              <a:t>X</a:t>
            </a:r>
            <a:r>
              <a:rPr lang="en-US" altLang="zh-CN" sz="2000" b="1" baseline="-25000">
                <a:solidFill>
                  <a:schemeClr val="hlink"/>
                </a:solidFill>
                <a:latin typeface="楷体_GB2312" pitchFamily="49" charset="-122"/>
              </a:rPr>
              <a:t>2</a:t>
            </a:r>
            <a:r>
              <a:rPr lang="en-US" altLang="zh-CN" sz="2000" b="1">
                <a:solidFill>
                  <a:schemeClr val="hlink"/>
                </a:solidFill>
                <a:latin typeface="楷体_GB2312" pitchFamily="49" charset="-122"/>
              </a:rPr>
              <a:t> =0</a:t>
            </a:r>
            <a:r>
              <a:rPr lang="zh-CN" altLang="en-US" sz="2000" b="1" dirty="0">
                <a:solidFill>
                  <a:schemeClr val="hlink"/>
                </a:solidFill>
                <a:latin typeface="楷体_GB2312" pitchFamily="49" charset="-122"/>
              </a:rPr>
              <a:t>；</a:t>
            </a:r>
            <a:endParaRPr lang="zh-CN" altLang="en-US" sz="2000" b="1" dirty="0">
              <a:solidFill>
                <a:schemeClr val="hlink"/>
              </a:solidFill>
              <a:latin typeface="楷体_GB2312" pitchFamily="49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2000" b="1" dirty="0">
                <a:solidFill>
                  <a:schemeClr val="hlink"/>
                </a:solidFill>
                <a:latin typeface="楷体_GB2312" pitchFamily="49" charset="-122"/>
              </a:rPr>
              <a:t>         </a:t>
            </a:r>
            <a:r>
              <a:rPr lang="en-US" altLang="zh-CN" sz="2000" b="1">
                <a:solidFill>
                  <a:schemeClr val="hlink"/>
                </a:solidFill>
                <a:latin typeface="楷体_GB2312" pitchFamily="49" charset="-122"/>
              </a:rPr>
              <a:t>R</a:t>
            </a:r>
            <a:r>
              <a:rPr lang="en-US" altLang="zh-CN" sz="2000" b="1" baseline="-25000">
                <a:solidFill>
                  <a:schemeClr val="hlink"/>
                </a:solidFill>
                <a:latin typeface="楷体_GB2312" pitchFamily="49" charset="-122"/>
              </a:rPr>
              <a:t>2</a:t>
            </a:r>
            <a:r>
              <a:rPr lang="en-US" altLang="zh-CN" sz="2000" b="1">
                <a:solidFill>
                  <a:schemeClr val="hlink"/>
                </a:solidFill>
                <a:latin typeface="楷体_GB2312" pitchFamily="49" charset="-122"/>
              </a:rPr>
              <a:t>(X</a:t>
            </a:r>
            <a:r>
              <a:rPr lang="en-US" altLang="zh-CN" sz="2000" b="1" baseline="-25000">
                <a:solidFill>
                  <a:schemeClr val="hlink"/>
                </a:solidFill>
                <a:latin typeface="楷体_GB2312" pitchFamily="49" charset="-122"/>
              </a:rPr>
              <a:t>0</a:t>
            </a:r>
            <a:r>
              <a:rPr lang="en-US" altLang="zh-CN" sz="2000" b="1">
                <a:solidFill>
                  <a:schemeClr val="hlink"/>
                </a:solidFill>
                <a:latin typeface="楷体_GB2312" pitchFamily="49" charset="-122"/>
              </a:rPr>
              <a:t>=0</a:t>
            </a:r>
            <a:r>
              <a:rPr lang="en-US" altLang="zh-CN" sz="2000">
                <a:solidFill>
                  <a:schemeClr val="hlink"/>
                </a:solidFill>
                <a:latin typeface="楷体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000" b="1">
                <a:solidFill>
                  <a:schemeClr val="hlink"/>
                </a:solidFill>
                <a:latin typeface="楷体_GB2312" pitchFamily="49" charset="-122"/>
              </a:rPr>
              <a:t>)</a:t>
            </a:r>
            <a:r>
              <a:rPr lang="en-US" altLang="zh-CN" sz="2000">
                <a:solidFill>
                  <a:schemeClr val="hlink"/>
                </a:solidFill>
                <a:latin typeface="楷体_GB2312" pitchFamily="49" charset="-122"/>
                <a:sym typeface="Symbol" panose="05050102010706020507" pitchFamily="18" charset="2"/>
              </a:rPr>
              <a:t>  </a:t>
            </a:r>
            <a:r>
              <a:rPr lang="en-US" altLang="zh-CN" sz="2000" b="1">
                <a:solidFill>
                  <a:schemeClr val="hlink"/>
                </a:solidFill>
                <a:latin typeface="楷体_GB2312" pitchFamily="49" charset="-122"/>
              </a:rPr>
              <a:t>(X</a:t>
            </a:r>
            <a:r>
              <a:rPr lang="en-US" altLang="zh-CN" sz="2000" b="1" baseline="-25000">
                <a:solidFill>
                  <a:schemeClr val="hlink"/>
                </a:solidFill>
                <a:latin typeface="楷体_GB2312" pitchFamily="49" charset="-122"/>
              </a:rPr>
              <a:t>4</a:t>
            </a:r>
            <a:r>
              <a:rPr lang="en-US" altLang="zh-CN" sz="2000" b="1">
                <a:solidFill>
                  <a:schemeClr val="hlink"/>
                </a:solidFill>
                <a:latin typeface="楷体_GB2312" pitchFamily="49" charset="-122"/>
              </a:rPr>
              <a:t>=n</a:t>
            </a:r>
            <a:r>
              <a:rPr lang="en-US" altLang="zh-CN" sz="2000">
                <a:solidFill>
                  <a:schemeClr val="hlink"/>
                </a:solidFill>
                <a:latin typeface="楷体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000" b="1">
                <a:solidFill>
                  <a:schemeClr val="hlink"/>
                </a:solidFill>
                <a:latin typeface="楷体_GB2312" pitchFamily="49" charset="-122"/>
              </a:rPr>
              <a:t>) </a:t>
            </a:r>
            <a:r>
              <a:rPr lang="en-US" altLang="zh-CN" sz="2000">
                <a:solidFill>
                  <a:schemeClr val="hlink"/>
                </a:solidFill>
                <a:latin typeface="楷体_GB2312" pitchFamily="49" charset="-122"/>
                <a:sym typeface="Symbol" panose="05050102010706020507" pitchFamily="18" charset="2"/>
              </a:rPr>
              <a:t> </a:t>
            </a:r>
            <a:r>
              <a:rPr lang="en-US" altLang="zh-CN" sz="2000" b="1">
                <a:solidFill>
                  <a:schemeClr val="hlink"/>
                </a:solidFill>
                <a:latin typeface="楷体_GB2312" pitchFamily="49" charset="-122"/>
              </a:rPr>
              <a:t>X</a:t>
            </a:r>
            <a:r>
              <a:rPr lang="en-US" altLang="zh-CN" sz="2000" b="1" baseline="-25000">
                <a:solidFill>
                  <a:schemeClr val="hlink"/>
                </a:solidFill>
                <a:latin typeface="楷体_GB2312" pitchFamily="49" charset="-122"/>
              </a:rPr>
              <a:t>0</a:t>
            </a:r>
            <a:r>
              <a:rPr lang="en-US" altLang="zh-CN" sz="2000" b="1">
                <a:solidFill>
                  <a:schemeClr val="hlink"/>
                </a:solidFill>
                <a:latin typeface="楷体_GB2312" pitchFamily="49" charset="-122"/>
              </a:rPr>
              <a:t> = n </a:t>
            </a:r>
            <a:r>
              <a:rPr lang="en-US" altLang="zh-CN" sz="2000">
                <a:solidFill>
                  <a:schemeClr val="hlink"/>
                </a:solidFill>
                <a:latin typeface="楷体_GB2312" pitchFamily="49" charset="-122"/>
                <a:sym typeface="Symbol" panose="05050102010706020507" pitchFamily="18" charset="2"/>
              </a:rPr>
              <a:t> </a:t>
            </a:r>
            <a:r>
              <a:rPr lang="en-US" altLang="zh-CN" sz="2000" b="1">
                <a:solidFill>
                  <a:schemeClr val="hlink"/>
                </a:solidFill>
                <a:latin typeface="楷体_GB2312" pitchFamily="49" charset="-122"/>
              </a:rPr>
              <a:t>X</a:t>
            </a:r>
            <a:r>
              <a:rPr lang="en-US" altLang="zh-CN" sz="2000" b="1" baseline="-25000">
                <a:solidFill>
                  <a:schemeClr val="hlink"/>
                </a:solidFill>
                <a:latin typeface="楷体_GB2312" pitchFamily="49" charset="-122"/>
              </a:rPr>
              <a:t>4</a:t>
            </a:r>
            <a:r>
              <a:rPr lang="en-US" altLang="zh-CN" sz="2000" b="1">
                <a:solidFill>
                  <a:schemeClr val="hlink"/>
                </a:solidFill>
                <a:latin typeface="楷体_GB2312" pitchFamily="49" charset="-122"/>
              </a:rPr>
              <a:t> =0</a:t>
            </a:r>
            <a:r>
              <a:rPr lang="zh-CN" altLang="en-US" sz="2000" b="1" dirty="0">
                <a:solidFill>
                  <a:schemeClr val="hlink"/>
                </a:solidFill>
                <a:latin typeface="楷体_GB2312" pitchFamily="49" charset="-122"/>
              </a:rPr>
              <a:t>；</a:t>
            </a:r>
            <a:endParaRPr lang="zh-CN" altLang="en-US" sz="2000" b="1" dirty="0">
              <a:solidFill>
                <a:schemeClr val="hlink"/>
              </a:solidFill>
              <a:latin typeface="楷体_GB2312" pitchFamily="49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2000" b="1" dirty="0">
                <a:solidFill>
                  <a:schemeClr val="hlink"/>
                </a:solidFill>
                <a:latin typeface="楷体_GB2312" pitchFamily="49" charset="-122"/>
              </a:rPr>
              <a:t>         </a:t>
            </a:r>
            <a:r>
              <a:rPr lang="en-US" altLang="zh-CN" sz="2000" b="1">
                <a:solidFill>
                  <a:schemeClr val="hlink"/>
                </a:solidFill>
                <a:latin typeface="楷体_GB2312" pitchFamily="49" charset="-122"/>
              </a:rPr>
              <a:t>R</a:t>
            </a:r>
            <a:r>
              <a:rPr lang="en-US" altLang="zh-CN" sz="2000" b="1" baseline="-25000">
                <a:solidFill>
                  <a:schemeClr val="hlink"/>
                </a:solidFill>
                <a:latin typeface="楷体_GB2312" pitchFamily="49" charset="-122"/>
              </a:rPr>
              <a:t>3</a:t>
            </a:r>
            <a:r>
              <a:rPr lang="en-US" altLang="zh-CN" sz="2000" b="1">
                <a:solidFill>
                  <a:schemeClr val="hlink"/>
                </a:solidFill>
                <a:latin typeface="楷体_GB2312" pitchFamily="49" charset="-122"/>
              </a:rPr>
              <a:t>(X</a:t>
            </a:r>
            <a:r>
              <a:rPr lang="en-US" altLang="zh-CN" sz="2000" b="1" baseline="-25000">
                <a:solidFill>
                  <a:schemeClr val="hlink"/>
                </a:solidFill>
                <a:latin typeface="楷体_GB2312" pitchFamily="49" charset="-122"/>
              </a:rPr>
              <a:t>0</a:t>
            </a:r>
            <a:r>
              <a:rPr lang="en-US" altLang="zh-CN" sz="2000" b="1">
                <a:solidFill>
                  <a:schemeClr val="hlink"/>
                </a:solidFill>
                <a:latin typeface="楷体_GB2312" pitchFamily="49" charset="-122"/>
              </a:rPr>
              <a:t>=0</a:t>
            </a:r>
            <a:r>
              <a:rPr lang="en-US" altLang="zh-CN" sz="2000">
                <a:solidFill>
                  <a:schemeClr val="hlink"/>
                </a:solidFill>
                <a:latin typeface="楷体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000" b="1">
                <a:solidFill>
                  <a:schemeClr val="hlink"/>
                </a:solidFill>
                <a:latin typeface="楷体_GB2312" pitchFamily="49" charset="-122"/>
              </a:rPr>
              <a:t>)</a:t>
            </a:r>
            <a:r>
              <a:rPr lang="en-US" altLang="zh-CN" sz="2000">
                <a:solidFill>
                  <a:schemeClr val="hlink"/>
                </a:solidFill>
                <a:latin typeface="楷体_GB2312" pitchFamily="49" charset="-122"/>
                <a:sym typeface="Symbol" panose="05050102010706020507" pitchFamily="18" charset="2"/>
              </a:rPr>
              <a:t>  </a:t>
            </a:r>
            <a:r>
              <a:rPr lang="en-US" altLang="zh-CN" sz="2000" b="1">
                <a:solidFill>
                  <a:schemeClr val="hlink"/>
                </a:solidFill>
                <a:latin typeface="楷体_GB2312" pitchFamily="49" charset="-122"/>
              </a:rPr>
              <a:t>(X</a:t>
            </a:r>
            <a:r>
              <a:rPr lang="en-US" altLang="zh-CN" sz="2000" b="1" baseline="-25000">
                <a:solidFill>
                  <a:schemeClr val="hlink"/>
                </a:solidFill>
                <a:latin typeface="楷体_GB2312" pitchFamily="49" charset="-122"/>
              </a:rPr>
              <a:t>6</a:t>
            </a:r>
            <a:r>
              <a:rPr lang="en-US" altLang="zh-CN" sz="2000" b="1">
                <a:solidFill>
                  <a:schemeClr val="hlink"/>
                </a:solidFill>
                <a:latin typeface="楷体_GB2312" pitchFamily="49" charset="-122"/>
              </a:rPr>
              <a:t>=n</a:t>
            </a:r>
            <a:r>
              <a:rPr lang="en-US" altLang="zh-CN" sz="2000">
                <a:solidFill>
                  <a:schemeClr val="hlink"/>
                </a:solidFill>
                <a:latin typeface="楷体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000" b="1">
                <a:solidFill>
                  <a:schemeClr val="hlink"/>
                </a:solidFill>
                <a:latin typeface="楷体_GB2312" pitchFamily="49" charset="-122"/>
              </a:rPr>
              <a:t>) </a:t>
            </a:r>
            <a:r>
              <a:rPr lang="en-US" altLang="zh-CN" sz="2000">
                <a:solidFill>
                  <a:schemeClr val="hlink"/>
                </a:solidFill>
                <a:latin typeface="楷体_GB2312" pitchFamily="49" charset="-122"/>
                <a:sym typeface="Symbol" panose="05050102010706020507" pitchFamily="18" charset="2"/>
              </a:rPr>
              <a:t> </a:t>
            </a:r>
            <a:r>
              <a:rPr lang="en-US" altLang="zh-CN" sz="2000" b="1">
                <a:solidFill>
                  <a:schemeClr val="hlink"/>
                </a:solidFill>
                <a:latin typeface="楷体_GB2312" pitchFamily="49" charset="-122"/>
              </a:rPr>
              <a:t>X</a:t>
            </a:r>
            <a:r>
              <a:rPr lang="en-US" altLang="zh-CN" sz="2000" b="1" baseline="-25000">
                <a:solidFill>
                  <a:schemeClr val="hlink"/>
                </a:solidFill>
                <a:latin typeface="楷体_GB2312" pitchFamily="49" charset="-122"/>
              </a:rPr>
              <a:t>0</a:t>
            </a:r>
            <a:r>
              <a:rPr lang="en-US" altLang="zh-CN" sz="2000" b="1">
                <a:solidFill>
                  <a:schemeClr val="hlink"/>
                </a:solidFill>
                <a:latin typeface="楷体_GB2312" pitchFamily="49" charset="-122"/>
              </a:rPr>
              <a:t> = n </a:t>
            </a:r>
            <a:r>
              <a:rPr lang="en-US" altLang="zh-CN" sz="2000">
                <a:solidFill>
                  <a:schemeClr val="hlink"/>
                </a:solidFill>
                <a:latin typeface="楷体_GB2312" pitchFamily="49" charset="-122"/>
                <a:sym typeface="Symbol" panose="05050102010706020507" pitchFamily="18" charset="2"/>
              </a:rPr>
              <a:t> </a:t>
            </a:r>
            <a:r>
              <a:rPr lang="en-US" altLang="zh-CN" sz="2000" b="1">
                <a:solidFill>
                  <a:schemeClr val="hlink"/>
                </a:solidFill>
                <a:latin typeface="楷体_GB2312" pitchFamily="49" charset="-122"/>
              </a:rPr>
              <a:t>X</a:t>
            </a:r>
            <a:r>
              <a:rPr lang="en-US" altLang="zh-CN" sz="2000" b="1" baseline="-25000">
                <a:solidFill>
                  <a:schemeClr val="hlink"/>
                </a:solidFill>
                <a:latin typeface="楷体_GB2312" pitchFamily="49" charset="-122"/>
              </a:rPr>
              <a:t>6</a:t>
            </a:r>
            <a:r>
              <a:rPr lang="en-US" altLang="zh-CN" sz="2000" b="1">
                <a:solidFill>
                  <a:schemeClr val="hlink"/>
                </a:solidFill>
                <a:latin typeface="楷体_GB2312" pitchFamily="49" charset="-122"/>
              </a:rPr>
              <a:t> =0</a:t>
            </a:r>
            <a:r>
              <a:rPr lang="zh-CN" altLang="en-US" sz="2000" b="1" dirty="0">
                <a:solidFill>
                  <a:schemeClr val="hlink"/>
                </a:solidFill>
                <a:latin typeface="楷体_GB2312" pitchFamily="49" charset="-122"/>
              </a:rPr>
              <a:t>；</a:t>
            </a:r>
            <a:endParaRPr lang="zh-CN" altLang="en-US" sz="2000" b="1" dirty="0">
              <a:solidFill>
                <a:schemeClr val="hlink"/>
              </a:solidFill>
              <a:latin typeface="楷体_GB2312" pitchFamily="49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2000" b="1" dirty="0">
                <a:solidFill>
                  <a:schemeClr val="hlink"/>
                </a:solidFill>
                <a:latin typeface="楷体_GB2312" pitchFamily="49" charset="-122"/>
              </a:rPr>
              <a:t>         </a:t>
            </a:r>
            <a:r>
              <a:rPr lang="en-US" altLang="zh-CN" sz="2000" b="1">
                <a:solidFill>
                  <a:schemeClr val="hlink"/>
                </a:solidFill>
                <a:latin typeface="楷体_GB2312" pitchFamily="49" charset="-122"/>
              </a:rPr>
              <a:t>R</a:t>
            </a:r>
            <a:r>
              <a:rPr lang="en-US" altLang="zh-CN" sz="2000" b="1" baseline="-25000">
                <a:solidFill>
                  <a:schemeClr val="hlink"/>
                </a:solidFill>
                <a:latin typeface="楷体_GB2312" pitchFamily="49" charset="-122"/>
              </a:rPr>
              <a:t>4</a:t>
            </a:r>
            <a:r>
              <a:rPr lang="en-US" altLang="zh-CN" sz="2000" b="1">
                <a:solidFill>
                  <a:schemeClr val="hlink"/>
                </a:solidFill>
                <a:latin typeface="楷体_GB2312" pitchFamily="49" charset="-122"/>
              </a:rPr>
              <a:t>(X</a:t>
            </a:r>
            <a:r>
              <a:rPr lang="en-US" altLang="zh-CN" sz="2000" b="1" baseline="-25000">
                <a:solidFill>
                  <a:schemeClr val="hlink"/>
                </a:solidFill>
                <a:latin typeface="楷体_GB2312" pitchFamily="49" charset="-122"/>
              </a:rPr>
              <a:t>0</a:t>
            </a:r>
            <a:r>
              <a:rPr lang="en-US" altLang="zh-CN" sz="2000" b="1">
                <a:solidFill>
                  <a:schemeClr val="hlink"/>
                </a:solidFill>
                <a:latin typeface="楷体_GB2312" pitchFamily="49" charset="-122"/>
              </a:rPr>
              <a:t>=0</a:t>
            </a:r>
            <a:r>
              <a:rPr lang="en-US" altLang="zh-CN" sz="2000">
                <a:solidFill>
                  <a:schemeClr val="hlink"/>
                </a:solidFill>
                <a:latin typeface="楷体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000" b="1">
                <a:solidFill>
                  <a:schemeClr val="hlink"/>
                </a:solidFill>
                <a:latin typeface="楷体_GB2312" pitchFamily="49" charset="-122"/>
              </a:rPr>
              <a:t>)</a:t>
            </a:r>
            <a:r>
              <a:rPr lang="en-US" altLang="zh-CN" sz="2000">
                <a:solidFill>
                  <a:schemeClr val="hlink"/>
                </a:solidFill>
                <a:latin typeface="楷体_GB2312" pitchFamily="49" charset="-122"/>
                <a:sym typeface="Symbol" panose="05050102010706020507" pitchFamily="18" charset="2"/>
              </a:rPr>
              <a:t>  </a:t>
            </a:r>
            <a:r>
              <a:rPr lang="en-US" altLang="zh-CN" sz="2000" b="1">
                <a:solidFill>
                  <a:schemeClr val="hlink"/>
                </a:solidFill>
                <a:latin typeface="楷体_GB2312" pitchFamily="49" charset="-122"/>
              </a:rPr>
              <a:t>(X</a:t>
            </a:r>
            <a:r>
              <a:rPr lang="en-US" altLang="zh-CN" sz="2000" b="1" baseline="-25000">
                <a:solidFill>
                  <a:schemeClr val="hlink"/>
                </a:solidFill>
                <a:latin typeface="楷体_GB2312" pitchFamily="49" charset="-122"/>
              </a:rPr>
              <a:t>8</a:t>
            </a:r>
            <a:r>
              <a:rPr lang="en-US" altLang="zh-CN" sz="2000" b="1">
                <a:solidFill>
                  <a:schemeClr val="hlink"/>
                </a:solidFill>
                <a:latin typeface="楷体_GB2312" pitchFamily="49" charset="-122"/>
              </a:rPr>
              <a:t>=n</a:t>
            </a:r>
            <a:r>
              <a:rPr lang="en-US" altLang="zh-CN" sz="2000">
                <a:solidFill>
                  <a:schemeClr val="hlink"/>
                </a:solidFill>
                <a:latin typeface="楷体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000" b="1">
                <a:solidFill>
                  <a:schemeClr val="hlink"/>
                </a:solidFill>
                <a:latin typeface="楷体_GB2312" pitchFamily="49" charset="-122"/>
              </a:rPr>
              <a:t>) </a:t>
            </a:r>
            <a:r>
              <a:rPr lang="en-US" altLang="zh-CN" sz="2000">
                <a:solidFill>
                  <a:schemeClr val="hlink"/>
                </a:solidFill>
                <a:latin typeface="楷体_GB2312" pitchFamily="49" charset="-122"/>
                <a:sym typeface="Symbol" panose="05050102010706020507" pitchFamily="18" charset="2"/>
              </a:rPr>
              <a:t> </a:t>
            </a:r>
            <a:r>
              <a:rPr lang="en-US" altLang="zh-CN" sz="2000" b="1">
                <a:solidFill>
                  <a:schemeClr val="hlink"/>
                </a:solidFill>
                <a:latin typeface="楷体_GB2312" pitchFamily="49" charset="-122"/>
              </a:rPr>
              <a:t>X</a:t>
            </a:r>
            <a:r>
              <a:rPr lang="en-US" altLang="zh-CN" sz="2000" b="1" baseline="-25000">
                <a:solidFill>
                  <a:schemeClr val="hlink"/>
                </a:solidFill>
                <a:latin typeface="楷体_GB2312" pitchFamily="49" charset="-122"/>
              </a:rPr>
              <a:t>0</a:t>
            </a:r>
            <a:r>
              <a:rPr lang="en-US" altLang="zh-CN" sz="2000" b="1">
                <a:solidFill>
                  <a:schemeClr val="hlink"/>
                </a:solidFill>
                <a:latin typeface="楷体_GB2312" pitchFamily="49" charset="-122"/>
              </a:rPr>
              <a:t> = n </a:t>
            </a:r>
            <a:r>
              <a:rPr lang="en-US" altLang="zh-CN" sz="2000">
                <a:solidFill>
                  <a:schemeClr val="hlink"/>
                </a:solidFill>
                <a:latin typeface="楷体_GB2312" pitchFamily="49" charset="-122"/>
                <a:sym typeface="Symbol" panose="05050102010706020507" pitchFamily="18" charset="2"/>
              </a:rPr>
              <a:t> </a:t>
            </a:r>
            <a:r>
              <a:rPr lang="en-US" altLang="zh-CN" sz="2000" b="1">
                <a:solidFill>
                  <a:schemeClr val="hlink"/>
                </a:solidFill>
                <a:latin typeface="楷体_GB2312" pitchFamily="49" charset="-122"/>
              </a:rPr>
              <a:t>X</a:t>
            </a:r>
            <a:r>
              <a:rPr lang="en-US" altLang="zh-CN" sz="2000" b="1" baseline="-25000">
                <a:solidFill>
                  <a:schemeClr val="hlink"/>
                </a:solidFill>
                <a:latin typeface="楷体_GB2312" pitchFamily="49" charset="-122"/>
              </a:rPr>
              <a:t>8</a:t>
            </a:r>
            <a:r>
              <a:rPr lang="en-US" altLang="zh-CN" sz="2000" b="1">
                <a:solidFill>
                  <a:schemeClr val="hlink"/>
                </a:solidFill>
                <a:latin typeface="楷体_GB2312" pitchFamily="49" charset="-122"/>
              </a:rPr>
              <a:t> =0</a:t>
            </a:r>
            <a:r>
              <a:rPr lang="zh-CN" altLang="en-US" sz="2000" b="1" dirty="0">
                <a:solidFill>
                  <a:schemeClr val="hlink"/>
                </a:solidFill>
                <a:latin typeface="楷体_GB2312" pitchFamily="49" charset="-122"/>
              </a:rPr>
              <a:t>；</a:t>
            </a:r>
            <a:endParaRPr lang="zh-CN" altLang="en-US" sz="2000" b="1" dirty="0">
              <a:solidFill>
                <a:schemeClr val="hlink"/>
              </a:solidFill>
              <a:latin typeface="楷体_GB2312" pitchFamily="49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b="1">
                <a:latin typeface="楷体_GB2312" pitchFamily="49" charset="-122"/>
              </a:rPr>
              <a:t>1</a:t>
            </a:r>
            <a:r>
              <a:rPr lang="zh-CN" altLang="en-US" sz="2000" b="1" dirty="0">
                <a:latin typeface="楷体_GB2312" pitchFamily="49" charset="-122"/>
              </a:rPr>
              <a:t>组规则 </a:t>
            </a:r>
            <a:endParaRPr lang="zh-CN" altLang="en-US" sz="2000" b="1" dirty="0">
              <a:latin typeface="楷体_GB2312" pitchFamily="49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2000" b="1" dirty="0">
                <a:latin typeface="楷体_GB2312" pitchFamily="49" charset="-122"/>
              </a:rPr>
              <a:t>         </a:t>
            </a:r>
            <a:r>
              <a:rPr lang="en-US" altLang="zh-CN" sz="2000" b="1">
                <a:solidFill>
                  <a:schemeClr val="hlink"/>
                </a:solidFill>
                <a:latin typeface="楷体_GB2312" pitchFamily="49" charset="-122"/>
              </a:rPr>
              <a:t>R</a:t>
            </a:r>
            <a:r>
              <a:rPr lang="en-US" altLang="zh-CN" sz="2000" b="1" baseline="-25000">
                <a:solidFill>
                  <a:schemeClr val="hlink"/>
                </a:solidFill>
                <a:latin typeface="楷体_GB2312" pitchFamily="49" charset="-122"/>
              </a:rPr>
              <a:t>5</a:t>
            </a:r>
            <a:r>
              <a:rPr lang="en-US" altLang="zh-CN" sz="2000" b="1">
                <a:solidFill>
                  <a:schemeClr val="hlink"/>
                </a:solidFill>
                <a:latin typeface="楷体_GB2312" pitchFamily="49" charset="-122"/>
              </a:rPr>
              <a:t>(X</a:t>
            </a:r>
            <a:r>
              <a:rPr lang="en-US" altLang="zh-CN" sz="2000" b="1" baseline="-25000">
                <a:solidFill>
                  <a:schemeClr val="hlink"/>
                </a:solidFill>
                <a:latin typeface="楷体_GB2312" pitchFamily="49" charset="-122"/>
              </a:rPr>
              <a:t>1</a:t>
            </a:r>
            <a:r>
              <a:rPr lang="en-US" altLang="zh-CN" sz="2000" b="1">
                <a:solidFill>
                  <a:schemeClr val="hlink"/>
                </a:solidFill>
                <a:latin typeface="楷体_GB2312" pitchFamily="49" charset="-122"/>
              </a:rPr>
              <a:t>=0</a:t>
            </a:r>
            <a:r>
              <a:rPr lang="en-US" altLang="zh-CN" sz="2000">
                <a:solidFill>
                  <a:schemeClr val="hlink"/>
                </a:solidFill>
                <a:latin typeface="楷体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000" b="1">
                <a:solidFill>
                  <a:schemeClr val="hlink"/>
                </a:solidFill>
                <a:latin typeface="楷体_GB2312" pitchFamily="49" charset="-122"/>
              </a:rPr>
              <a:t>)</a:t>
            </a:r>
            <a:r>
              <a:rPr lang="en-US" altLang="zh-CN" sz="2000">
                <a:solidFill>
                  <a:schemeClr val="hlink"/>
                </a:solidFill>
                <a:latin typeface="楷体_GB2312" pitchFamily="49" charset="-122"/>
                <a:sym typeface="Symbol" panose="05050102010706020507" pitchFamily="18" charset="2"/>
              </a:rPr>
              <a:t>  </a:t>
            </a:r>
            <a:r>
              <a:rPr lang="en-US" altLang="zh-CN" sz="2000" b="1">
                <a:solidFill>
                  <a:schemeClr val="hlink"/>
                </a:solidFill>
                <a:latin typeface="楷体_GB2312" pitchFamily="49" charset="-122"/>
              </a:rPr>
              <a:t>(X</a:t>
            </a:r>
            <a:r>
              <a:rPr lang="en-US" altLang="zh-CN" sz="2000" b="1" baseline="-25000">
                <a:solidFill>
                  <a:schemeClr val="hlink"/>
                </a:solidFill>
                <a:latin typeface="楷体_GB2312" pitchFamily="49" charset="-122"/>
              </a:rPr>
              <a:t>2</a:t>
            </a:r>
            <a:r>
              <a:rPr lang="en-US" altLang="zh-CN" sz="2000" b="1">
                <a:solidFill>
                  <a:schemeClr val="hlink"/>
                </a:solidFill>
                <a:latin typeface="楷体_GB2312" pitchFamily="49" charset="-122"/>
              </a:rPr>
              <a:t>=n</a:t>
            </a:r>
            <a:r>
              <a:rPr lang="en-US" altLang="zh-CN" sz="2000">
                <a:solidFill>
                  <a:schemeClr val="hlink"/>
                </a:solidFill>
                <a:latin typeface="楷体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000" b="1">
                <a:solidFill>
                  <a:schemeClr val="hlink"/>
                </a:solidFill>
                <a:latin typeface="楷体_GB2312" pitchFamily="49" charset="-122"/>
              </a:rPr>
              <a:t>) </a:t>
            </a:r>
            <a:r>
              <a:rPr lang="en-US" altLang="zh-CN" sz="2000">
                <a:solidFill>
                  <a:schemeClr val="hlink"/>
                </a:solidFill>
                <a:latin typeface="楷体_GB2312" pitchFamily="49" charset="-122"/>
                <a:sym typeface="Symbol" panose="05050102010706020507" pitchFamily="18" charset="2"/>
              </a:rPr>
              <a:t> </a:t>
            </a:r>
            <a:r>
              <a:rPr lang="en-US" altLang="zh-CN" sz="2000" b="1">
                <a:solidFill>
                  <a:schemeClr val="hlink"/>
                </a:solidFill>
                <a:latin typeface="楷体_GB2312" pitchFamily="49" charset="-122"/>
              </a:rPr>
              <a:t>X</a:t>
            </a:r>
            <a:r>
              <a:rPr lang="en-US" altLang="zh-CN" sz="2000" b="1" baseline="-25000">
                <a:solidFill>
                  <a:schemeClr val="hlink"/>
                </a:solidFill>
                <a:latin typeface="楷体_GB2312" pitchFamily="49" charset="-122"/>
              </a:rPr>
              <a:t>1</a:t>
            </a:r>
            <a:r>
              <a:rPr lang="en-US" altLang="zh-CN" sz="2000" b="1">
                <a:solidFill>
                  <a:schemeClr val="hlink"/>
                </a:solidFill>
                <a:latin typeface="楷体_GB2312" pitchFamily="49" charset="-122"/>
              </a:rPr>
              <a:t> = n </a:t>
            </a:r>
            <a:r>
              <a:rPr lang="en-US" altLang="zh-CN" sz="2000">
                <a:solidFill>
                  <a:schemeClr val="hlink"/>
                </a:solidFill>
                <a:latin typeface="楷体_GB2312" pitchFamily="49" charset="-122"/>
                <a:sym typeface="Symbol" panose="05050102010706020507" pitchFamily="18" charset="2"/>
              </a:rPr>
              <a:t> </a:t>
            </a:r>
            <a:r>
              <a:rPr lang="en-US" altLang="zh-CN" sz="2000" b="1">
                <a:solidFill>
                  <a:schemeClr val="hlink"/>
                </a:solidFill>
                <a:latin typeface="楷体_GB2312" pitchFamily="49" charset="-122"/>
              </a:rPr>
              <a:t>X</a:t>
            </a:r>
            <a:r>
              <a:rPr lang="en-US" altLang="zh-CN" sz="2000" b="1" baseline="-25000">
                <a:solidFill>
                  <a:schemeClr val="hlink"/>
                </a:solidFill>
                <a:latin typeface="楷体_GB2312" pitchFamily="49" charset="-122"/>
              </a:rPr>
              <a:t>2</a:t>
            </a:r>
            <a:r>
              <a:rPr lang="en-US" altLang="zh-CN" sz="2000" b="1">
                <a:solidFill>
                  <a:schemeClr val="hlink"/>
                </a:solidFill>
                <a:latin typeface="楷体_GB2312" pitchFamily="49" charset="-122"/>
              </a:rPr>
              <a:t> =0</a:t>
            </a:r>
            <a:r>
              <a:rPr lang="zh-CN" altLang="en-US" sz="2000" b="1" dirty="0">
                <a:solidFill>
                  <a:schemeClr val="hlink"/>
                </a:solidFill>
                <a:latin typeface="楷体_GB2312" pitchFamily="49" charset="-122"/>
              </a:rPr>
              <a:t>；</a:t>
            </a:r>
            <a:endParaRPr lang="zh-CN" altLang="en-US" sz="2000" b="1" dirty="0">
              <a:solidFill>
                <a:schemeClr val="hlink"/>
              </a:solidFill>
              <a:latin typeface="楷体_GB2312" pitchFamily="49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2000" b="1" dirty="0">
                <a:solidFill>
                  <a:schemeClr val="hlink"/>
                </a:solidFill>
                <a:latin typeface="楷体_GB2312" pitchFamily="49" charset="-122"/>
              </a:rPr>
              <a:t>         </a:t>
            </a:r>
            <a:r>
              <a:rPr lang="en-US" altLang="zh-CN" sz="2000" b="1">
                <a:solidFill>
                  <a:schemeClr val="hlink"/>
                </a:solidFill>
                <a:latin typeface="楷体_GB2312" pitchFamily="49" charset="-122"/>
              </a:rPr>
              <a:t>R</a:t>
            </a:r>
            <a:r>
              <a:rPr lang="en-US" altLang="zh-CN" sz="2000" b="1" baseline="-25000">
                <a:solidFill>
                  <a:schemeClr val="hlink"/>
                </a:solidFill>
                <a:latin typeface="楷体_GB2312" pitchFamily="49" charset="-122"/>
              </a:rPr>
              <a:t>6</a:t>
            </a:r>
            <a:r>
              <a:rPr lang="en-US" altLang="zh-CN" sz="2000" b="1">
                <a:solidFill>
                  <a:schemeClr val="hlink"/>
                </a:solidFill>
                <a:latin typeface="楷体_GB2312" pitchFamily="49" charset="-122"/>
              </a:rPr>
              <a:t>(X</a:t>
            </a:r>
            <a:r>
              <a:rPr lang="en-US" altLang="zh-CN" sz="2000" b="1" baseline="-25000">
                <a:solidFill>
                  <a:schemeClr val="hlink"/>
                </a:solidFill>
                <a:latin typeface="楷体_GB2312" pitchFamily="49" charset="-122"/>
              </a:rPr>
              <a:t>1</a:t>
            </a:r>
            <a:r>
              <a:rPr lang="en-US" altLang="zh-CN" sz="2000" b="1">
                <a:solidFill>
                  <a:schemeClr val="hlink"/>
                </a:solidFill>
                <a:latin typeface="楷体_GB2312" pitchFamily="49" charset="-122"/>
              </a:rPr>
              <a:t>=0</a:t>
            </a:r>
            <a:r>
              <a:rPr lang="en-US" altLang="zh-CN" sz="2000">
                <a:solidFill>
                  <a:schemeClr val="hlink"/>
                </a:solidFill>
                <a:latin typeface="楷体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000" b="1">
                <a:solidFill>
                  <a:schemeClr val="hlink"/>
                </a:solidFill>
                <a:latin typeface="楷体_GB2312" pitchFamily="49" charset="-122"/>
              </a:rPr>
              <a:t>)</a:t>
            </a:r>
            <a:r>
              <a:rPr lang="en-US" altLang="zh-CN" sz="2000">
                <a:solidFill>
                  <a:schemeClr val="hlink"/>
                </a:solidFill>
                <a:latin typeface="楷体_GB2312" pitchFamily="49" charset="-122"/>
                <a:sym typeface="Symbol" panose="05050102010706020507" pitchFamily="18" charset="2"/>
              </a:rPr>
              <a:t>  </a:t>
            </a:r>
            <a:r>
              <a:rPr lang="en-US" altLang="zh-CN" sz="2000" b="1">
                <a:solidFill>
                  <a:schemeClr val="hlink"/>
                </a:solidFill>
                <a:latin typeface="楷体_GB2312" pitchFamily="49" charset="-122"/>
              </a:rPr>
              <a:t>(X</a:t>
            </a:r>
            <a:r>
              <a:rPr lang="en-US" altLang="zh-CN" sz="2000" b="1" baseline="-25000">
                <a:solidFill>
                  <a:schemeClr val="hlink"/>
                </a:solidFill>
                <a:latin typeface="楷体_GB2312" pitchFamily="49" charset="-122"/>
              </a:rPr>
              <a:t>8</a:t>
            </a:r>
            <a:r>
              <a:rPr lang="en-US" altLang="zh-CN" sz="2000" b="1">
                <a:solidFill>
                  <a:schemeClr val="hlink"/>
                </a:solidFill>
                <a:latin typeface="楷体_GB2312" pitchFamily="49" charset="-122"/>
              </a:rPr>
              <a:t>=n</a:t>
            </a:r>
            <a:r>
              <a:rPr lang="en-US" altLang="zh-CN" sz="2000">
                <a:solidFill>
                  <a:schemeClr val="hlink"/>
                </a:solidFill>
                <a:latin typeface="楷体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000" b="1">
                <a:solidFill>
                  <a:schemeClr val="hlink"/>
                </a:solidFill>
                <a:latin typeface="楷体_GB2312" pitchFamily="49" charset="-122"/>
              </a:rPr>
              <a:t>) </a:t>
            </a:r>
            <a:r>
              <a:rPr lang="en-US" altLang="zh-CN" sz="2000">
                <a:solidFill>
                  <a:schemeClr val="hlink"/>
                </a:solidFill>
                <a:latin typeface="楷体_GB2312" pitchFamily="49" charset="-122"/>
                <a:sym typeface="Symbol" panose="05050102010706020507" pitchFamily="18" charset="2"/>
              </a:rPr>
              <a:t> </a:t>
            </a:r>
            <a:r>
              <a:rPr lang="en-US" altLang="zh-CN" sz="2000" b="1">
                <a:solidFill>
                  <a:schemeClr val="hlink"/>
                </a:solidFill>
                <a:latin typeface="楷体_GB2312" pitchFamily="49" charset="-122"/>
              </a:rPr>
              <a:t>X</a:t>
            </a:r>
            <a:r>
              <a:rPr lang="en-US" altLang="zh-CN" sz="2000" b="1" baseline="-25000">
                <a:solidFill>
                  <a:schemeClr val="hlink"/>
                </a:solidFill>
                <a:latin typeface="楷体_GB2312" pitchFamily="49" charset="-122"/>
              </a:rPr>
              <a:t>1</a:t>
            </a:r>
            <a:r>
              <a:rPr lang="en-US" altLang="zh-CN" sz="2000" b="1">
                <a:solidFill>
                  <a:schemeClr val="hlink"/>
                </a:solidFill>
                <a:latin typeface="楷体_GB2312" pitchFamily="49" charset="-122"/>
              </a:rPr>
              <a:t> = n </a:t>
            </a:r>
            <a:r>
              <a:rPr lang="en-US" altLang="zh-CN" sz="2000">
                <a:solidFill>
                  <a:schemeClr val="hlink"/>
                </a:solidFill>
                <a:latin typeface="楷体_GB2312" pitchFamily="49" charset="-122"/>
                <a:sym typeface="Symbol" panose="05050102010706020507" pitchFamily="18" charset="2"/>
              </a:rPr>
              <a:t> </a:t>
            </a:r>
            <a:r>
              <a:rPr lang="en-US" altLang="zh-CN" sz="2000" b="1">
                <a:solidFill>
                  <a:schemeClr val="hlink"/>
                </a:solidFill>
                <a:latin typeface="楷体_GB2312" pitchFamily="49" charset="-122"/>
              </a:rPr>
              <a:t>X</a:t>
            </a:r>
            <a:r>
              <a:rPr lang="en-US" altLang="zh-CN" sz="2000" b="1" baseline="-25000">
                <a:solidFill>
                  <a:schemeClr val="hlink"/>
                </a:solidFill>
                <a:latin typeface="楷体_GB2312" pitchFamily="49" charset="-122"/>
              </a:rPr>
              <a:t>8</a:t>
            </a:r>
            <a:r>
              <a:rPr lang="en-US" altLang="zh-CN" sz="2000" b="1">
                <a:solidFill>
                  <a:schemeClr val="hlink"/>
                </a:solidFill>
                <a:latin typeface="楷体_GB2312" pitchFamily="49" charset="-122"/>
              </a:rPr>
              <a:t> =0</a:t>
            </a:r>
            <a:r>
              <a:rPr lang="zh-CN" altLang="en-US" sz="2000" b="1" dirty="0">
                <a:solidFill>
                  <a:schemeClr val="hlink"/>
                </a:solidFill>
                <a:latin typeface="楷体_GB2312" pitchFamily="49" charset="-122"/>
              </a:rPr>
              <a:t>；</a:t>
            </a:r>
            <a:endParaRPr lang="zh-CN" altLang="en-US" sz="2000" b="1" dirty="0">
              <a:solidFill>
                <a:schemeClr val="hlink"/>
              </a:solidFill>
              <a:latin typeface="楷体_GB2312" pitchFamily="49" charset="-122"/>
            </a:endParaRPr>
          </a:p>
          <a:p>
            <a:pPr>
              <a:lnSpc>
                <a:spcPct val="80000"/>
              </a:lnSpc>
            </a:pPr>
            <a:endParaRPr lang="zh-CN" altLang="en-US" sz="2000" b="1" dirty="0">
              <a:solidFill>
                <a:schemeClr val="hlink"/>
              </a:solidFill>
              <a:latin typeface="楷体_GB2312" pitchFamily="49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b="1">
                <a:latin typeface="楷体_GB2312" pitchFamily="49" charset="-122"/>
              </a:rPr>
              <a:t>8</a:t>
            </a:r>
            <a:r>
              <a:rPr lang="zh-CN" altLang="en-US" sz="2000" b="1" dirty="0">
                <a:latin typeface="楷体_GB2312" pitchFamily="49" charset="-122"/>
              </a:rPr>
              <a:t>组规则</a:t>
            </a:r>
            <a:r>
              <a:rPr lang="en-US" altLang="zh-CN" sz="2000" b="1">
                <a:latin typeface="楷体_GB2312" pitchFamily="49" charset="-122"/>
              </a:rPr>
              <a:t>:</a:t>
            </a:r>
            <a:endParaRPr lang="en-US" altLang="zh-CN" sz="2000" b="1">
              <a:latin typeface="楷体_GB2312" pitchFamily="49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b="1">
                <a:latin typeface="楷体_GB2312" pitchFamily="49" charset="-122"/>
              </a:rPr>
              <a:t>         </a:t>
            </a:r>
            <a:r>
              <a:rPr lang="en-US" altLang="zh-CN" sz="2000" b="1">
                <a:solidFill>
                  <a:schemeClr val="hlink"/>
                </a:solidFill>
                <a:latin typeface="楷体_GB2312" pitchFamily="49" charset="-122"/>
              </a:rPr>
              <a:t>R</a:t>
            </a:r>
            <a:r>
              <a:rPr lang="en-US" altLang="zh-CN" sz="2000" b="1" baseline="-25000">
                <a:solidFill>
                  <a:schemeClr val="hlink"/>
                </a:solidFill>
                <a:latin typeface="楷体_GB2312" pitchFamily="49" charset="-122"/>
              </a:rPr>
              <a:t>22</a:t>
            </a:r>
            <a:r>
              <a:rPr lang="en-US" altLang="zh-CN" sz="2000" b="1">
                <a:solidFill>
                  <a:schemeClr val="hlink"/>
                </a:solidFill>
                <a:latin typeface="楷体_GB2312" pitchFamily="49" charset="-122"/>
              </a:rPr>
              <a:t>(X</a:t>
            </a:r>
            <a:r>
              <a:rPr lang="en-US" altLang="zh-CN" sz="2000" b="1" baseline="-25000">
                <a:solidFill>
                  <a:schemeClr val="hlink"/>
                </a:solidFill>
                <a:latin typeface="楷体_GB2312" pitchFamily="49" charset="-122"/>
              </a:rPr>
              <a:t>8</a:t>
            </a:r>
            <a:r>
              <a:rPr lang="en-US" altLang="zh-CN" sz="2000" b="1">
                <a:solidFill>
                  <a:schemeClr val="hlink"/>
                </a:solidFill>
                <a:latin typeface="楷体_GB2312" pitchFamily="49" charset="-122"/>
              </a:rPr>
              <a:t>=0</a:t>
            </a:r>
            <a:r>
              <a:rPr lang="en-US" altLang="zh-CN" sz="2000">
                <a:solidFill>
                  <a:schemeClr val="hlink"/>
                </a:solidFill>
                <a:latin typeface="楷体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000" b="1">
                <a:solidFill>
                  <a:schemeClr val="hlink"/>
                </a:solidFill>
                <a:latin typeface="楷体_GB2312" pitchFamily="49" charset="-122"/>
              </a:rPr>
              <a:t>)</a:t>
            </a:r>
            <a:r>
              <a:rPr lang="en-US" altLang="zh-CN" sz="2000">
                <a:solidFill>
                  <a:schemeClr val="hlink"/>
                </a:solidFill>
                <a:latin typeface="楷体_GB2312" pitchFamily="49" charset="-122"/>
                <a:sym typeface="Symbol" panose="05050102010706020507" pitchFamily="18" charset="2"/>
              </a:rPr>
              <a:t>  </a:t>
            </a:r>
            <a:r>
              <a:rPr lang="en-US" altLang="zh-CN" sz="2000" b="1">
                <a:solidFill>
                  <a:schemeClr val="hlink"/>
                </a:solidFill>
                <a:latin typeface="楷体_GB2312" pitchFamily="49" charset="-122"/>
              </a:rPr>
              <a:t>(X</a:t>
            </a:r>
            <a:r>
              <a:rPr lang="en-US" altLang="zh-CN" sz="2000" b="1" baseline="-25000">
                <a:solidFill>
                  <a:schemeClr val="hlink"/>
                </a:solidFill>
                <a:latin typeface="楷体_GB2312" pitchFamily="49" charset="-122"/>
              </a:rPr>
              <a:t>1</a:t>
            </a:r>
            <a:r>
              <a:rPr lang="en-US" altLang="zh-CN" sz="2000" b="1">
                <a:solidFill>
                  <a:schemeClr val="hlink"/>
                </a:solidFill>
                <a:latin typeface="楷体_GB2312" pitchFamily="49" charset="-122"/>
              </a:rPr>
              <a:t>=n</a:t>
            </a:r>
            <a:r>
              <a:rPr lang="en-US" altLang="zh-CN" sz="2000">
                <a:solidFill>
                  <a:schemeClr val="hlink"/>
                </a:solidFill>
                <a:latin typeface="楷体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000" b="1">
                <a:solidFill>
                  <a:schemeClr val="hlink"/>
                </a:solidFill>
                <a:latin typeface="楷体_GB2312" pitchFamily="49" charset="-122"/>
              </a:rPr>
              <a:t>) </a:t>
            </a:r>
            <a:r>
              <a:rPr lang="en-US" altLang="zh-CN" sz="2000">
                <a:solidFill>
                  <a:schemeClr val="hlink"/>
                </a:solidFill>
                <a:latin typeface="楷体_GB2312" pitchFamily="49" charset="-122"/>
                <a:sym typeface="Symbol" panose="05050102010706020507" pitchFamily="18" charset="2"/>
              </a:rPr>
              <a:t> </a:t>
            </a:r>
            <a:r>
              <a:rPr lang="en-US" altLang="zh-CN" sz="2000" b="1">
                <a:solidFill>
                  <a:schemeClr val="hlink"/>
                </a:solidFill>
                <a:latin typeface="楷体_GB2312" pitchFamily="49" charset="-122"/>
              </a:rPr>
              <a:t>X</a:t>
            </a:r>
            <a:r>
              <a:rPr lang="en-US" altLang="zh-CN" sz="2000" b="1" baseline="-25000">
                <a:solidFill>
                  <a:schemeClr val="hlink"/>
                </a:solidFill>
                <a:latin typeface="楷体_GB2312" pitchFamily="49" charset="-122"/>
              </a:rPr>
              <a:t>8</a:t>
            </a:r>
            <a:r>
              <a:rPr lang="en-US" altLang="zh-CN" sz="2000" b="1">
                <a:solidFill>
                  <a:schemeClr val="hlink"/>
                </a:solidFill>
                <a:latin typeface="楷体_GB2312" pitchFamily="49" charset="-122"/>
              </a:rPr>
              <a:t> = n </a:t>
            </a:r>
            <a:r>
              <a:rPr lang="en-US" altLang="zh-CN" sz="2000">
                <a:solidFill>
                  <a:schemeClr val="hlink"/>
                </a:solidFill>
                <a:latin typeface="楷体_GB2312" pitchFamily="49" charset="-122"/>
                <a:sym typeface="Symbol" panose="05050102010706020507" pitchFamily="18" charset="2"/>
              </a:rPr>
              <a:t> </a:t>
            </a:r>
            <a:r>
              <a:rPr lang="en-US" altLang="zh-CN" sz="2000" b="1">
                <a:solidFill>
                  <a:schemeClr val="hlink"/>
                </a:solidFill>
                <a:latin typeface="楷体_GB2312" pitchFamily="49" charset="-122"/>
              </a:rPr>
              <a:t>X</a:t>
            </a:r>
            <a:r>
              <a:rPr lang="en-US" altLang="zh-CN" sz="2000" b="1" baseline="-25000">
                <a:solidFill>
                  <a:schemeClr val="hlink"/>
                </a:solidFill>
                <a:latin typeface="楷体_GB2312" pitchFamily="49" charset="-122"/>
              </a:rPr>
              <a:t>1</a:t>
            </a:r>
            <a:r>
              <a:rPr lang="en-US" altLang="zh-CN" sz="2000" b="1">
                <a:solidFill>
                  <a:schemeClr val="hlink"/>
                </a:solidFill>
                <a:latin typeface="楷体_GB2312" pitchFamily="49" charset="-122"/>
              </a:rPr>
              <a:t> =0</a:t>
            </a:r>
            <a:r>
              <a:rPr lang="zh-CN" altLang="en-US" sz="2000" b="1" dirty="0">
                <a:solidFill>
                  <a:schemeClr val="hlink"/>
                </a:solidFill>
                <a:latin typeface="楷体_GB2312" pitchFamily="49" charset="-122"/>
              </a:rPr>
              <a:t>；</a:t>
            </a:r>
            <a:endParaRPr lang="zh-CN" altLang="en-US" sz="2000" b="1" dirty="0">
              <a:solidFill>
                <a:schemeClr val="hlink"/>
              </a:solidFill>
              <a:latin typeface="楷体_GB2312" pitchFamily="49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2000" b="1" dirty="0">
                <a:solidFill>
                  <a:schemeClr val="hlink"/>
                </a:solidFill>
                <a:latin typeface="楷体_GB2312" pitchFamily="49" charset="-122"/>
              </a:rPr>
              <a:t>         </a:t>
            </a:r>
            <a:r>
              <a:rPr lang="en-US" altLang="zh-CN" sz="2000" b="1">
                <a:solidFill>
                  <a:schemeClr val="hlink"/>
                </a:solidFill>
                <a:latin typeface="楷体_GB2312" pitchFamily="49" charset="-122"/>
              </a:rPr>
              <a:t>R</a:t>
            </a:r>
            <a:r>
              <a:rPr lang="en-US" altLang="zh-CN" sz="2000" b="1" baseline="-25000">
                <a:solidFill>
                  <a:schemeClr val="hlink"/>
                </a:solidFill>
                <a:latin typeface="楷体_GB2312" pitchFamily="49" charset="-122"/>
              </a:rPr>
              <a:t>23</a:t>
            </a:r>
            <a:r>
              <a:rPr lang="en-US" altLang="zh-CN" sz="2000" b="1">
                <a:solidFill>
                  <a:schemeClr val="hlink"/>
                </a:solidFill>
                <a:latin typeface="楷体_GB2312" pitchFamily="49" charset="-122"/>
              </a:rPr>
              <a:t>(X</a:t>
            </a:r>
            <a:r>
              <a:rPr lang="en-US" altLang="zh-CN" sz="2000" b="1" baseline="-25000">
                <a:solidFill>
                  <a:schemeClr val="hlink"/>
                </a:solidFill>
                <a:latin typeface="楷体_GB2312" pitchFamily="49" charset="-122"/>
              </a:rPr>
              <a:t>8</a:t>
            </a:r>
            <a:r>
              <a:rPr lang="en-US" altLang="zh-CN" sz="2000" b="1">
                <a:solidFill>
                  <a:schemeClr val="hlink"/>
                </a:solidFill>
                <a:latin typeface="楷体_GB2312" pitchFamily="49" charset="-122"/>
              </a:rPr>
              <a:t>=0</a:t>
            </a:r>
            <a:r>
              <a:rPr lang="en-US" altLang="zh-CN" sz="2000">
                <a:solidFill>
                  <a:schemeClr val="hlink"/>
                </a:solidFill>
                <a:latin typeface="楷体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000" b="1">
                <a:solidFill>
                  <a:schemeClr val="hlink"/>
                </a:solidFill>
                <a:latin typeface="楷体_GB2312" pitchFamily="49" charset="-122"/>
              </a:rPr>
              <a:t>)</a:t>
            </a:r>
            <a:r>
              <a:rPr lang="en-US" altLang="zh-CN" sz="2000">
                <a:solidFill>
                  <a:schemeClr val="hlink"/>
                </a:solidFill>
                <a:latin typeface="楷体_GB2312" pitchFamily="49" charset="-122"/>
                <a:sym typeface="Symbol" panose="05050102010706020507" pitchFamily="18" charset="2"/>
              </a:rPr>
              <a:t>  </a:t>
            </a:r>
            <a:r>
              <a:rPr lang="en-US" altLang="zh-CN" sz="2000" b="1">
                <a:solidFill>
                  <a:schemeClr val="hlink"/>
                </a:solidFill>
                <a:latin typeface="楷体_GB2312" pitchFamily="49" charset="-122"/>
              </a:rPr>
              <a:t>(X</a:t>
            </a:r>
            <a:r>
              <a:rPr lang="en-US" altLang="zh-CN" sz="2000" b="1" baseline="-25000">
                <a:solidFill>
                  <a:schemeClr val="hlink"/>
                </a:solidFill>
                <a:latin typeface="楷体_GB2312" pitchFamily="49" charset="-122"/>
              </a:rPr>
              <a:t>0</a:t>
            </a:r>
            <a:r>
              <a:rPr lang="en-US" altLang="zh-CN" sz="2000" b="1">
                <a:solidFill>
                  <a:schemeClr val="hlink"/>
                </a:solidFill>
                <a:latin typeface="楷体_GB2312" pitchFamily="49" charset="-122"/>
              </a:rPr>
              <a:t>=n</a:t>
            </a:r>
            <a:r>
              <a:rPr lang="en-US" altLang="zh-CN" sz="2000">
                <a:solidFill>
                  <a:schemeClr val="hlink"/>
                </a:solidFill>
                <a:latin typeface="楷体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000" b="1">
                <a:solidFill>
                  <a:schemeClr val="hlink"/>
                </a:solidFill>
                <a:latin typeface="楷体_GB2312" pitchFamily="49" charset="-122"/>
              </a:rPr>
              <a:t>) </a:t>
            </a:r>
            <a:r>
              <a:rPr lang="en-US" altLang="zh-CN" sz="2000">
                <a:solidFill>
                  <a:schemeClr val="hlink"/>
                </a:solidFill>
                <a:latin typeface="楷体_GB2312" pitchFamily="49" charset="-122"/>
                <a:sym typeface="Symbol" panose="05050102010706020507" pitchFamily="18" charset="2"/>
              </a:rPr>
              <a:t> </a:t>
            </a:r>
            <a:r>
              <a:rPr lang="en-US" altLang="zh-CN" sz="2000" b="1">
                <a:solidFill>
                  <a:schemeClr val="hlink"/>
                </a:solidFill>
                <a:latin typeface="楷体_GB2312" pitchFamily="49" charset="-122"/>
              </a:rPr>
              <a:t>X</a:t>
            </a:r>
            <a:r>
              <a:rPr lang="en-US" altLang="zh-CN" sz="2000" b="1" baseline="-25000">
                <a:solidFill>
                  <a:schemeClr val="hlink"/>
                </a:solidFill>
                <a:latin typeface="楷体_GB2312" pitchFamily="49" charset="-122"/>
              </a:rPr>
              <a:t>8</a:t>
            </a:r>
            <a:r>
              <a:rPr lang="en-US" altLang="zh-CN" sz="2000" b="1">
                <a:solidFill>
                  <a:schemeClr val="hlink"/>
                </a:solidFill>
                <a:latin typeface="楷体_GB2312" pitchFamily="49" charset="-122"/>
              </a:rPr>
              <a:t> = n </a:t>
            </a:r>
            <a:r>
              <a:rPr lang="en-US" altLang="zh-CN" sz="2000">
                <a:solidFill>
                  <a:schemeClr val="hlink"/>
                </a:solidFill>
                <a:latin typeface="楷体_GB2312" pitchFamily="49" charset="-122"/>
                <a:sym typeface="Symbol" panose="05050102010706020507" pitchFamily="18" charset="2"/>
              </a:rPr>
              <a:t> </a:t>
            </a:r>
            <a:r>
              <a:rPr lang="en-US" altLang="zh-CN" sz="2000" b="1">
                <a:solidFill>
                  <a:schemeClr val="hlink"/>
                </a:solidFill>
                <a:latin typeface="楷体_GB2312" pitchFamily="49" charset="-122"/>
              </a:rPr>
              <a:t>X</a:t>
            </a:r>
            <a:r>
              <a:rPr lang="en-US" altLang="zh-CN" sz="2000" b="1" baseline="-25000">
                <a:solidFill>
                  <a:schemeClr val="hlink"/>
                </a:solidFill>
                <a:latin typeface="楷体_GB2312" pitchFamily="49" charset="-122"/>
              </a:rPr>
              <a:t>0</a:t>
            </a:r>
            <a:r>
              <a:rPr lang="en-US" altLang="zh-CN" sz="2000" b="1">
                <a:solidFill>
                  <a:schemeClr val="hlink"/>
                </a:solidFill>
                <a:latin typeface="楷体_GB2312" pitchFamily="49" charset="-122"/>
              </a:rPr>
              <a:t>=0</a:t>
            </a:r>
            <a:r>
              <a:rPr lang="zh-CN" altLang="en-US" sz="2000" b="1" dirty="0">
                <a:solidFill>
                  <a:schemeClr val="hlink"/>
                </a:solidFill>
                <a:latin typeface="楷体_GB2312" pitchFamily="49" charset="-122"/>
              </a:rPr>
              <a:t>；</a:t>
            </a:r>
            <a:endParaRPr lang="zh-CN" altLang="en-US" sz="2000" b="1" dirty="0">
              <a:solidFill>
                <a:schemeClr val="hlink"/>
              </a:solidFill>
              <a:latin typeface="楷体_GB2312" pitchFamily="49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2000" b="1" dirty="0">
                <a:solidFill>
                  <a:schemeClr val="hlink"/>
                </a:solidFill>
                <a:latin typeface="楷体_GB2312" pitchFamily="49" charset="-122"/>
              </a:rPr>
              <a:t>         </a:t>
            </a:r>
            <a:r>
              <a:rPr lang="en-US" altLang="zh-CN" sz="2000" b="1">
                <a:solidFill>
                  <a:schemeClr val="hlink"/>
                </a:solidFill>
                <a:latin typeface="楷体_GB2312" pitchFamily="49" charset="-122"/>
              </a:rPr>
              <a:t>R</a:t>
            </a:r>
            <a:r>
              <a:rPr lang="en-US" altLang="zh-CN" sz="2000" b="1" baseline="-25000">
                <a:solidFill>
                  <a:schemeClr val="hlink"/>
                </a:solidFill>
                <a:latin typeface="楷体_GB2312" pitchFamily="49" charset="-122"/>
              </a:rPr>
              <a:t>24</a:t>
            </a:r>
            <a:r>
              <a:rPr lang="en-US" altLang="zh-CN" sz="2000" b="1">
                <a:solidFill>
                  <a:schemeClr val="hlink"/>
                </a:solidFill>
                <a:latin typeface="楷体_GB2312" pitchFamily="49" charset="-122"/>
              </a:rPr>
              <a:t>(X</a:t>
            </a:r>
            <a:r>
              <a:rPr lang="en-US" altLang="zh-CN" sz="2000" b="1" baseline="-25000">
                <a:solidFill>
                  <a:schemeClr val="hlink"/>
                </a:solidFill>
                <a:latin typeface="楷体_GB2312" pitchFamily="49" charset="-122"/>
              </a:rPr>
              <a:t>8</a:t>
            </a:r>
            <a:r>
              <a:rPr lang="en-US" altLang="zh-CN" sz="2000" b="1">
                <a:solidFill>
                  <a:schemeClr val="hlink"/>
                </a:solidFill>
                <a:latin typeface="楷体_GB2312" pitchFamily="49" charset="-122"/>
              </a:rPr>
              <a:t>=0</a:t>
            </a:r>
            <a:r>
              <a:rPr lang="en-US" altLang="zh-CN" sz="2000">
                <a:solidFill>
                  <a:schemeClr val="hlink"/>
                </a:solidFill>
                <a:latin typeface="楷体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000" b="1">
                <a:solidFill>
                  <a:schemeClr val="hlink"/>
                </a:solidFill>
                <a:latin typeface="楷体_GB2312" pitchFamily="49" charset="-122"/>
              </a:rPr>
              <a:t>)</a:t>
            </a:r>
            <a:r>
              <a:rPr lang="en-US" altLang="zh-CN" sz="2000">
                <a:solidFill>
                  <a:schemeClr val="hlink"/>
                </a:solidFill>
                <a:latin typeface="楷体_GB2312" pitchFamily="49" charset="-122"/>
                <a:sym typeface="Symbol" panose="05050102010706020507" pitchFamily="18" charset="2"/>
              </a:rPr>
              <a:t>  </a:t>
            </a:r>
            <a:r>
              <a:rPr lang="en-US" altLang="zh-CN" sz="2000" b="1">
                <a:solidFill>
                  <a:schemeClr val="hlink"/>
                </a:solidFill>
                <a:latin typeface="楷体_GB2312" pitchFamily="49" charset="-122"/>
              </a:rPr>
              <a:t>(X</a:t>
            </a:r>
            <a:r>
              <a:rPr lang="en-US" altLang="zh-CN" sz="2000" b="1" baseline="-25000">
                <a:solidFill>
                  <a:schemeClr val="hlink"/>
                </a:solidFill>
                <a:latin typeface="楷体_GB2312" pitchFamily="49" charset="-122"/>
              </a:rPr>
              <a:t>7</a:t>
            </a:r>
            <a:r>
              <a:rPr lang="en-US" altLang="zh-CN" sz="2000" b="1">
                <a:solidFill>
                  <a:schemeClr val="hlink"/>
                </a:solidFill>
                <a:latin typeface="楷体_GB2312" pitchFamily="49" charset="-122"/>
              </a:rPr>
              <a:t>=n</a:t>
            </a:r>
            <a:r>
              <a:rPr lang="en-US" altLang="zh-CN" sz="2000">
                <a:solidFill>
                  <a:schemeClr val="hlink"/>
                </a:solidFill>
                <a:latin typeface="楷体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000" b="1">
                <a:solidFill>
                  <a:schemeClr val="hlink"/>
                </a:solidFill>
                <a:latin typeface="楷体_GB2312" pitchFamily="49" charset="-122"/>
              </a:rPr>
              <a:t>) </a:t>
            </a:r>
            <a:r>
              <a:rPr lang="en-US" altLang="zh-CN" sz="2000">
                <a:solidFill>
                  <a:schemeClr val="hlink"/>
                </a:solidFill>
                <a:latin typeface="楷体_GB2312" pitchFamily="49" charset="-122"/>
                <a:sym typeface="Symbol" panose="05050102010706020507" pitchFamily="18" charset="2"/>
              </a:rPr>
              <a:t> </a:t>
            </a:r>
            <a:r>
              <a:rPr lang="en-US" altLang="zh-CN" sz="2000" b="1">
                <a:solidFill>
                  <a:schemeClr val="hlink"/>
                </a:solidFill>
                <a:latin typeface="楷体_GB2312" pitchFamily="49" charset="-122"/>
              </a:rPr>
              <a:t>X</a:t>
            </a:r>
            <a:r>
              <a:rPr lang="en-US" altLang="zh-CN" sz="2000" b="1" baseline="-25000">
                <a:solidFill>
                  <a:schemeClr val="hlink"/>
                </a:solidFill>
                <a:latin typeface="楷体_GB2312" pitchFamily="49" charset="-122"/>
              </a:rPr>
              <a:t>8</a:t>
            </a:r>
            <a:r>
              <a:rPr lang="en-US" altLang="zh-CN" sz="2000" b="1">
                <a:solidFill>
                  <a:schemeClr val="hlink"/>
                </a:solidFill>
                <a:latin typeface="楷体_GB2312" pitchFamily="49" charset="-122"/>
              </a:rPr>
              <a:t> = n </a:t>
            </a:r>
            <a:r>
              <a:rPr lang="en-US" altLang="zh-CN" sz="2000">
                <a:solidFill>
                  <a:schemeClr val="hlink"/>
                </a:solidFill>
                <a:latin typeface="楷体_GB2312" pitchFamily="49" charset="-122"/>
                <a:sym typeface="Symbol" panose="05050102010706020507" pitchFamily="18" charset="2"/>
              </a:rPr>
              <a:t> </a:t>
            </a:r>
            <a:r>
              <a:rPr lang="en-US" altLang="zh-CN" sz="2000" b="1">
                <a:solidFill>
                  <a:schemeClr val="hlink"/>
                </a:solidFill>
                <a:latin typeface="楷体_GB2312" pitchFamily="49" charset="-122"/>
              </a:rPr>
              <a:t>X</a:t>
            </a:r>
            <a:r>
              <a:rPr lang="en-US" altLang="zh-CN" sz="2000" b="1" baseline="-25000">
                <a:solidFill>
                  <a:schemeClr val="hlink"/>
                </a:solidFill>
                <a:latin typeface="楷体_GB2312" pitchFamily="49" charset="-122"/>
              </a:rPr>
              <a:t>7</a:t>
            </a:r>
            <a:r>
              <a:rPr lang="en-US" altLang="zh-CN" sz="2000" b="1">
                <a:solidFill>
                  <a:schemeClr val="hlink"/>
                </a:solidFill>
                <a:latin typeface="楷体_GB2312" pitchFamily="49" charset="-122"/>
              </a:rPr>
              <a:t> =0</a:t>
            </a:r>
            <a:r>
              <a:rPr lang="zh-CN" altLang="en-US" sz="2000" b="1" dirty="0">
                <a:solidFill>
                  <a:schemeClr val="hlink"/>
                </a:solidFill>
                <a:latin typeface="楷体_GB2312" pitchFamily="49" charset="-122"/>
              </a:rPr>
              <a:t>；</a:t>
            </a:r>
            <a:endParaRPr lang="zh-CN" altLang="en-US" sz="2000" dirty="0">
              <a:latin typeface="楷体_GB2312" pitchFamily="49" charset="-122"/>
            </a:endParaRPr>
          </a:p>
        </p:txBody>
      </p:sp>
      <p:sp>
        <p:nvSpPr>
          <p:cNvPr id="32772" name="文本框 32771"/>
          <p:cNvSpPr txBox="1"/>
          <p:nvPr/>
        </p:nvSpPr>
        <p:spPr>
          <a:xfrm>
            <a:off x="4140200" y="4292600"/>
            <a:ext cx="1079500" cy="4305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800">
                <a:latin typeface="Courier New" panose="02070309020205020404" pitchFamily="49" charset="0"/>
                <a:ea typeface="仿宋_GB2312" pitchFamily="49" charset="-122"/>
              </a:rPr>
              <a:t>……</a:t>
            </a:r>
            <a:endParaRPr lang="en-US" altLang="zh-CN" sz="2800"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33793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sz="2800" b="1" dirty="0">
                <a:latin typeface="宋体" panose="02010600030101010101" pitchFamily="2" charset="-122"/>
              </a:rPr>
              <a:t>例</a:t>
            </a:r>
            <a:r>
              <a:rPr lang="en-US" altLang="zh-CN" sz="2800" b="1">
                <a:latin typeface="宋体" panose="02010600030101010101" pitchFamily="2" charset="-122"/>
              </a:rPr>
              <a:t>2.4</a:t>
            </a:r>
            <a:r>
              <a:rPr lang="zh-CN" altLang="en-US" sz="2800" b="1" dirty="0">
                <a:latin typeface="宋体" panose="02010600030101010101" pitchFamily="2" charset="-122"/>
              </a:rPr>
              <a:t>重排九宫问题（</a:t>
            </a:r>
            <a:r>
              <a:rPr lang="en-US" altLang="zh-CN" sz="2800" b="1">
                <a:latin typeface="宋体" panose="02010600030101010101" pitchFamily="2" charset="-122"/>
              </a:rPr>
              <a:t>3</a:t>
            </a:r>
            <a:r>
              <a:rPr lang="zh-CN" altLang="en-US" sz="2800" b="1" dirty="0">
                <a:latin typeface="宋体" panose="02010600030101010101" pitchFamily="2" charset="-122"/>
              </a:rPr>
              <a:t>）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33795" name="文本占位符 33794"/>
          <p:cNvSpPr>
            <a:spLocks noGrp="1"/>
          </p:cNvSpPr>
          <p:nvPr>
            <p:ph type="body" sz="half" idx="4294967295"/>
          </p:nvPr>
        </p:nvSpPr>
        <p:spPr>
          <a:xfrm>
            <a:off x="953770" y="1406525"/>
            <a:ext cx="7061200" cy="4791075"/>
          </a:xfrm>
        </p:spPr>
        <p:txBody>
          <a:bodyPr/>
          <a:lstStyle/>
          <a:p>
            <a:pPr>
              <a:lnSpc>
                <a:spcPct val="11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八数码的状态图可表示为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  <a:buNone/>
            </a:pPr>
            <a:r>
              <a:rPr lang="zh-CN" altLang="en-US" sz="2800" b="1" dirty="0">
                <a:solidFill>
                  <a:schemeClr val="hlink"/>
                </a:solidFill>
                <a:latin typeface="宋体" panose="02010600030101010101" pitchFamily="2" charset="-122"/>
              </a:rPr>
              <a:t>  （</a:t>
            </a:r>
            <a:r>
              <a:rPr lang="en-US" altLang="zh-CN" sz="2800" b="1">
                <a:solidFill>
                  <a:schemeClr val="hlink"/>
                </a:solidFill>
                <a:latin typeface="宋体" panose="02010600030101010101" pitchFamily="2" charset="-122"/>
              </a:rPr>
              <a:t>{S</a:t>
            </a:r>
            <a:r>
              <a:rPr lang="en-US" altLang="zh-CN" sz="2800" b="1" baseline="-25000">
                <a:solidFill>
                  <a:schemeClr val="hlink"/>
                </a:solidFill>
                <a:latin typeface="宋体" panose="02010600030101010101" pitchFamily="2" charset="-122"/>
              </a:rPr>
              <a:t>0</a:t>
            </a:r>
            <a:r>
              <a:rPr lang="en-US" altLang="zh-CN" sz="2800" b="1">
                <a:solidFill>
                  <a:schemeClr val="hlink"/>
                </a:solidFill>
                <a:latin typeface="宋体" panose="02010600030101010101" pitchFamily="2" charset="-122"/>
              </a:rPr>
              <a:t>}, {r</a:t>
            </a:r>
            <a:r>
              <a:rPr lang="en-US" altLang="zh-CN" sz="2800" b="1" baseline="-25000">
                <a:solidFill>
                  <a:schemeClr val="hlink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2800" b="1">
                <a:solidFill>
                  <a:schemeClr val="hlink"/>
                </a:solidFill>
                <a:latin typeface="宋体" panose="02010600030101010101" pitchFamily="2" charset="-122"/>
              </a:rPr>
              <a:t> , r</a:t>
            </a:r>
            <a:r>
              <a:rPr lang="en-US" altLang="zh-CN" sz="2800" b="1" baseline="-25000">
                <a:solidFill>
                  <a:schemeClr val="hlink"/>
                </a:solidFill>
                <a:latin typeface="宋体" panose="02010600030101010101" pitchFamily="2" charset="-122"/>
              </a:rPr>
              <a:t>2</a:t>
            </a:r>
            <a:r>
              <a:rPr lang="en-US" altLang="zh-CN" sz="2800" b="1">
                <a:solidFill>
                  <a:schemeClr val="hlink"/>
                </a:solidFill>
                <a:latin typeface="宋体" panose="02010600030101010101" pitchFamily="2" charset="-122"/>
              </a:rPr>
              <a:t> ,… , r</a:t>
            </a:r>
            <a:r>
              <a:rPr lang="en-US" altLang="zh-CN" sz="2800" b="1" baseline="-25000">
                <a:solidFill>
                  <a:schemeClr val="hlink"/>
                </a:solidFill>
                <a:latin typeface="宋体" panose="02010600030101010101" pitchFamily="2" charset="-122"/>
              </a:rPr>
              <a:t>24</a:t>
            </a:r>
            <a:r>
              <a:rPr lang="en-US" altLang="zh-CN" sz="2800" b="1">
                <a:solidFill>
                  <a:schemeClr val="hlink"/>
                </a:solidFill>
                <a:latin typeface="宋体" panose="02010600030101010101" pitchFamily="2" charset="-122"/>
              </a:rPr>
              <a:t> }, {</a:t>
            </a:r>
            <a:r>
              <a:rPr lang="en-US" altLang="zh-CN" sz="2800" b="1" err="1">
                <a:solidFill>
                  <a:schemeClr val="hlink"/>
                </a:solidFill>
                <a:latin typeface="宋体" panose="02010600030101010101" pitchFamily="2" charset="-122"/>
              </a:rPr>
              <a:t>S</a:t>
            </a:r>
            <a:r>
              <a:rPr lang="en-US" altLang="zh-CN" sz="2800" b="1" baseline="-25000" err="1">
                <a:solidFill>
                  <a:schemeClr val="hlink"/>
                </a:solidFill>
                <a:latin typeface="宋体" panose="02010600030101010101" pitchFamily="2" charset="-122"/>
              </a:rPr>
              <a:t>g</a:t>
            </a:r>
            <a:r>
              <a:rPr lang="en-US" altLang="zh-CN" sz="2800" b="1">
                <a:solidFill>
                  <a:schemeClr val="hlink"/>
                </a:solidFill>
                <a:latin typeface="宋体" panose="02010600030101010101" pitchFamily="2" charset="-122"/>
              </a:rPr>
              <a:t>}</a:t>
            </a:r>
            <a:r>
              <a:rPr lang="zh-CN" altLang="en-US" sz="2800" b="1" dirty="0">
                <a:solidFill>
                  <a:schemeClr val="hlink"/>
                </a:solidFill>
                <a:latin typeface="宋体" panose="02010600030101010101" pitchFamily="2" charset="-122"/>
              </a:rPr>
              <a:t>）</a:t>
            </a:r>
            <a:endParaRPr lang="zh-CN" altLang="en-US" sz="2800" b="1" dirty="0">
              <a:solidFill>
                <a:schemeClr val="hlink"/>
              </a:solidFill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     八数码问题状态图仅给出了初始节点和目标节点，其余节点需用状态转换规则来产生。类似于这样表示的状态图称为</a:t>
            </a:r>
            <a:r>
              <a:rPr lang="zh-CN" altLang="en-US" sz="2800" b="1" dirty="0">
                <a:solidFill>
                  <a:schemeClr val="hlink"/>
                </a:solidFill>
                <a:latin typeface="宋体" panose="02010600030101010101" pitchFamily="2" charset="-122"/>
              </a:rPr>
              <a:t>隐式状态图</a:t>
            </a:r>
            <a:r>
              <a:rPr lang="zh-CN" altLang="en-US" sz="2800" b="1" dirty="0">
                <a:latin typeface="宋体" panose="02010600030101010101" pitchFamily="2" charset="-122"/>
              </a:rPr>
              <a:t>，或者说</a:t>
            </a:r>
            <a:r>
              <a:rPr lang="zh-CN" altLang="en-US" sz="2800" b="1" dirty="0">
                <a:solidFill>
                  <a:schemeClr val="hlink"/>
                </a:solidFill>
                <a:latin typeface="宋体" panose="02010600030101010101" pitchFamily="2" charset="-122"/>
              </a:rPr>
              <a:t>状态图</a:t>
            </a:r>
            <a:r>
              <a:rPr lang="zh-CN" altLang="en-US" sz="2800" b="1" dirty="0">
                <a:latin typeface="宋体" panose="02010600030101010101" pitchFamily="2" charset="-122"/>
              </a:rPr>
              <a:t>的</a:t>
            </a:r>
            <a:r>
              <a:rPr lang="zh-CN" altLang="en-US" sz="2800" b="1" dirty="0">
                <a:solidFill>
                  <a:schemeClr val="hlink"/>
                </a:solidFill>
                <a:latin typeface="宋体" panose="02010600030101010101" pitchFamily="2" charset="-122"/>
              </a:rPr>
              <a:t>隐式表示</a:t>
            </a:r>
            <a:r>
              <a:rPr lang="zh-CN" altLang="en-US" sz="2800" b="1" dirty="0">
                <a:latin typeface="宋体" panose="02010600030101010101" pitchFamily="2" charset="-122"/>
              </a:rPr>
              <a:t>。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34817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sz="2800" b="1" dirty="0">
                <a:latin typeface="宋体" panose="02010600030101010101" pitchFamily="2" charset="-122"/>
              </a:rPr>
              <a:t>例</a:t>
            </a:r>
            <a:r>
              <a:rPr lang="en-US" altLang="zh-CN" sz="2800" b="1">
                <a:latin typeface="宋体" panose="02010600030101010101" pitchFamily="2" charset="-122"/>
              </a:rPr>
              <a:t>2.4</a:t>
            </a:r>
            <a:r>
              <a:rPr lang="zh-CN" altLang="en-US" sz="2800" b="1" dirty="0">
                <a:latin typeface="宋体" panose="02010600030101010101" pitchFamily="2" charset="-122"/>
              </a:rPr>
              <a:t>重排九宫问题（</a:t>
            </a:r>
            <a:r>
              <a:rPr lang="en-US" altLang="zh-CN" sz="2800" b="1">
                <a:latin typeface="宋体" panose="02010600030101010101" pitchFamily="2" charset="-122"/>
              </a:rPr>
              <a:t>4</a:t>
            </a:r>
            <a:r>
              <a:rPr lang="zh-CN" altLang="en-US" sz="2800" b="1" dirty="0">
                <a:latin typeface="宋体" panose="02010600030101010101" pitchFamily="2" charset="-122"/>
              </a:rPr>
              <a:t>）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34819" name="文本占位符 34818"/>
          <p:cNvSpPr>
            <a:spLocks noGrp="1"/>
          </p:cNvSpPr>
          <p:nvPr>
            <p:ph type="body" sz="half" idx="4294967295"/>
          </p:nvPr>
        </p:nvSpPr>
        <p:spPr>
          <a:xfrm>
            <a:off x="883920" y="1250315"/>
            <a:ext cx="7200900" cy="4791075"/>
          </a:xfrm>
        </p:spPr>
        <p:txBody>
          <a:bodyPr/>
          <a:lstStyle/>
          <a:p>
            <a:pPr>
              <a:buNone/>
            </a:pPr>
            <a:r>
              <a:rPr lang="zh-CN" altLang="en-US" sz="1800" b="1" dirty="0">
                <a:latin typeface="宋体" panose="02010600030101010101" pitchFamily="2" charset="-122"/>
              </a:rPr>
              <a:t>（</a:t>
            </a:r>
            <a:r>
              <a:rPr lang="en-US" altLang="zh-CN" sz="1800" b="1">
                <a:latin typeface="宋体" panose="02010600030101010101" pitchFamily="2" charset="-122"/>
              </a:rPr>
              <a:t>3</a:t>
            </a:r>
            <a:r>
              <a:rPr lang="zh-CN" altLang="en-US" sz="1800" b="1" dirty="0">
                <a:latin typeface="宋体" panose="02010600030101010101" pitchFamily="2" charset="-122"/>
              </a:rPr>
              <a:t>）隐式图搜索 </a:t>
            </a:r>
            <a:r>
              <a:rPr lang="zh-CN" altLang="en-US" sz="1800" dirty="0"/>
              <a:t>初始状态</a:t>
            </a:r>
            <a:r>
              <a:rPr lang="en-US" altLang="zh-CN" sz="1800" i="1"/>
              <a:t>S</a:t>
            </a:r>
            <a:r>
              <a:rPr lang="zh-CN" altLang="en-US" sz="1800" dirty="0"/>
              <a:t>＝（ </a:t>
            </a:r>
            <a:r>
              <a:rPr lang="en-US" altLang="zh-CN" sz="1800"/>
              <a:t>0</a:t>
            </a:r>
            <a:r>
              <a:rPr lang="zh-CN" altLang="en-US" sz="1800" dirty="0"/>
              <a:t>，</a:t>
            </a:r>
            <a:r>
              <a:rPr lang="en-US" altLang="zh-CN" sz="1800"/>
              <a:t>1</a:t>
            </a:r>
            <a:r>
              <a:rPr lang="zh-CN" altLang="en-US" sz="1800" dirty="0"/>
              <a:t>，</a:t>
            </a:r>
            <a:r>
              <a:rPr lang="en-US" altLang="zh-CN" sz="1800"/>
              <a:t>2</a:t>
            </a:r>
            <a:r>
              <a:rPr lang="zh-CN" altLang="en-US" sz="1800" dirty="0"/>
              <a:t>，</a:t>
            </a:r>
            <a:r>
              <a:rPr lang="en-US" altLang="zh-CN" sz="1800"/>
              <a:t>3</a:t>
            </a:r>
            <a:r>
              <a:rPr lang="zh-CN" altLang="en-US" sz="1800" dirty="0"/>
              <a:t>，</a:t>
            </a:r>
            <a:r>
              <a:rPr lang="en-US" altLang="zh-CN" sz="1800"/>
              <a:t>5</a:t>
            </a:r>
            <a:r>
              <a:rPr lang="zh-CN" altLang="en-US" sz="1800" dirty="0"/>
              <a:t>，</a:t>
            </a:r>
            <a:r>
              <a:rPr lang="en-US" altLang="zh-CN" sz="1800"/>
              <a:t>6</a:t>
            </a:r>
            <a:r>
              <a:rPr lang="zh-CN" altLang="en-US" sz="1800" dirty="0"/>
              <a:t>，</a:t>
            </a:r>
            <a:r>
              <a:rPr lang="en-US" altLang="zh-CN" sz="1800"/>
              <a:t>4</a:t>
            </a:r>
            <a:r>
              <a:rPr lang="zh-CN" altLang="en-US" sz="1800" dirty="0"/>
              <a:t>，</a:t>
            </a:r>
            <a:r>
              <a:rPr lang="en-US" altLang="zh-CN" sz="1800"/>
              <a:t>7</a:t>
            </a:r>
            <a:r>
              <a:rPr lang="zh-CN" altLang="en-US" sz="1800" dirty="0"/>
              <a:t>，</a:t>
            </a:r>
            <a:r>
              <a:rPr lang="en-US" altLang="zh-CN" sz="1800"/>
              <a:t>8 </a:t>
            </a:r>
            <a:r>
              <a:rPr lang="zh-CN" altLang="en-US" sz="1800" dirty="0"/>
              <a:t>）满足条件</a:t>
            </a:r>
            <a:r>
              <a:rPr lang="en-US" altLang="zh-CN" sz="1800" i="1"/>
              <a:t>X</a:t>
            </a:r>
            <a:r>
              <a:rPr lang="en-US" altLang="zh-CN" sz="1800" baseline="-25000"/>
              <a:t>0</a:t>
            </a:r>
            <a:r>
              <a:rPr lang="en-US" altLang="zh-CN" sz="1800"/>
              <a:t> =0</a:t>
            </a:r>
            <a:r>
              <a:rPr lang="zh-CN" altLang="en-US" sz="1800" dirty="0"/>
              <a:t>，故可以使用第</a:t>
            </a:r>
            <a:r>
              <a:rPr lang="en-US" altLang="zh-CN" sz="1800"/>
              <a:t>0</a:t>
            </a:r>
            <a:r>
              <a:rPr lang="zh-CN" altLang="en-US" sz="1800" dirty="0"/>
              <a:t>组的四条规则：     </a:t>
            </a:r>
            <a:endParaRPr lang="zh-CN" altLang="en-US" sz="1800" dirty="0"/>
          </a:p>
          <a:p>
            <a:pPr>
              <a:buNone/>
            </a:pPr>
            <a:r>
              <a:rPr lang="zh-CN" altLang="en-US" sz="1800" dirty="0"/>
              <a:t>如果选择规则</a:t>
            </a:r>
            <a:r>
              <a:rPr lang="en-US" altLang="zh-CN" sz="1800" i="1"/>
              <a:t>R</a:t>
            </a:r>
            <a:r>
              <a:rPr lang="en-US" altLang="zh-CN" sz="1800" baseline="-25000"/>
              <a:t>1</a:t>
            </a:r>
            <a:r>
              <a:rPr lang="zh-CN" altLang="en-US" sz="1800" dirty="0"/>
              <a:t>，则状态转换为：</a:t>
            </a:r>
            <a:r>
              <a:rPr lang="en-US" altLang="zh-CN" sz="1800" i="1"/>
              <a:t>S</a:t>
            </a:r>
            <a:r>
              <a:rPr lang="en-US" altLang="zh-CN" sz="1800" baseline="-25000"/>
              <a:t>1</a:t>
            </a:r>
            <a:r>
              <a:rPr lang="zh-CN" altLang="en-US" sz="1800" dirty="0"/>
              <a:t>＝（ </a:t>
            </a:r>
            <a:r>
              <a:rPr lang="en-US" altLang="zh-CN" sz="1800"/>
              <a:t>2</a:t>
            </a:r>
            <a:r>
              <a:rPr lang="zh-CN" altLang="en-US" sz="1800" dirty="0"/>
              <a:t>，</a:t>
            </a:r>
            <a:r>
              <a:rPr lang="en-US" altLang="zh-CN" sz="1800"/>
              <a:t>1</a:t>
            </a:r>
            <a:r>
              <a:rPr lang="zh-CN" altLang="en-US" sz="1800" dirty="0"/>
              <a:t>，</a:t>
            </a:r>
            <a:r>
              <a:rPr lang="en-US" altLang="zh-CN" sz="1800"/>
              <a:t>0</a:t>
            </a:r>
            <a:r>
              <a:rPr lang="zh-CN" altLang="en-US" sz="1800" dirty="0"/>
              <a:t>，</a:t>
            </a:r>
            <a:r>
              <a:rPr lang="en-US" altLang="zh-CN" sz="1800"/>
              <a:t>3</a:t>
            </a:r>
            <a:r>
              <a:rPr lang="zh-CN" altLang="en-US" sz="1800" dirty="0"/>
              <a:t>，</a:t>
            </a:r>
            <a:r>
              <a:rPr lang="en-US" altLang="zh-CN" sz="1800"/>
              <a:t>5</a:t>
            </a:r>
            <a:r>
              <a:rPr lang="zh-CN" altLang="en-US" sz="1800" dirty="0"/>
              <a:t>，</a:t>
            </a:r>
            <a:r>
              <a:rPr lang="en-US" altLang="zh-CN" sz="1800"/>
              <a:t>6</a:t>
            </a:r>
            <a:r>
              <a:rPr lang="zh-CN" altLang="en-US" sz="1800" dirty="0"/>
              <a:t>，</a:t>
            </a:r>
            <a:r>
              <a:rPr lang="en-US" altLang="zh-CN" sz="1800"/>
              <a:t>4</a:t>
            </a:r>
            <a:r>
              <a:rPr lang="zh-CN" altLang="en-US" sz="1800" dirty="0"/>
              <a:t>，</a:t>
            </a:r>
            <a:r>
              <a:rPr lang="en-US" altLang="zh-CN" sz="1800"/>
              <a:t>7</a:t>
            </a:r>
            <a:r>
              <a:rPr lang="zh-CN" altLang="en-US" sz="1800" dirty="0"/>
              <a:t>，</a:t>
            </a:r>
            <a:r>
              <a:rPr lang="en-US" altLang="zh-CN" sz="1800"/>
              <a:t>8)</a:t>
            </a:r>
            <a:endParaRPr lang="zh-CN" altLang="en-US" sz="1800" dirty="0"/>
          </a:p>
        </p:txBody>
      </p:sp>
      <p:sp>
        <p:nvSpPr>
          <p:cNvPr id="34820" name="矩形 34819"/>
          <p:cNvSpPr/>
          <p:nvPr/>
        </p:nvSpPr>
        <p:spPr>
          <a:xfrm>
            <a:off x="0" y="269557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21" name="矩形 348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4822" name="内容占位符 34821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901700" y="2883535"/>
          <a:ext cx="5473700" cy="3249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1" imgW="2305050" imgH="1367790" progId="Visio.Drawing.11">
                  <p:embed/>
                </p:oleObj>
              </mc:Choice>
              <mc:Fallback>
                <p:oleObj name="" r:id="rId1" imgW="2305050" imgH="1367790" progId="Visio.Drawing.11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01700" y="2883535"/>
                        <a:ext cx="5473700" cy="324929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 vert="horz" wrap="square" anchor="b"/>
          <a:lstStyle/>
          <a:p>
            <a:pPr eaLnBrk="1" hangingPunct="1"/>
            <a:r>
              <a:rPr lang="en-US" altLang="zh-CN" b="1"/>
              <a:t>2.3 </a:t>
            </a:r>
            <a:r>
              <a:rPr lang="zh-CN" altLang="en-US" b="1" dirty="0"/>
              <a:t>状态空间图的盲目搜索</a:t>
            </a:r>
            <a:endParaRPr lang="zh-CN" altLang="en-US" b="1" dirty="0"/>
          </a:p>
        </p:txBody>
      </p:sp>
      <p:sp>
        <p:nvSpPr>
          <p:cNvPr id="43011" name="内容占位符 2"/>
          <p:cNvSpPr>
            <a:spLocks noGrp="1"/>
          </p:cNvSpPr>
          <p:nvPr>
            <p:ph idx="4294967295"/>
          </p:nvPr>
        </p:nvSpPr>
        <p:spPr>
          <a:xfrm>
            <a:off x="541020" y="1253490"/>
            <a:ext cx="7886700" cy="4351655"/>
          </a:xfrm>
        </p:spPr>
        <p:txBody>
          <a:bodyPr vert="horz" wrap="square" anchor="t"/>
          <a:lstStyle/>
          <a:p>
            <a:pPr marL="0" indent="0" eaLnBrk="1" hangingPunct="1"/>
            <a:r>
              <a:rPr lang="zh-CN" altLang="en-US" sz="2400" b="1" dirty="0"/>
              <a:t>盲目搜索:</a:t>
            </a:r>
            <a:r>
              <a:rPr lang="zh-CN" altLang="en-US" sz="2400" dirty="0"/>
              <a:t>搜索时不参考与具体待求解问题相关的任何信息，只是按预先设定的顺序逐个考察节点。盲目搜索与问题无关，具有通用性。</a:t>
            </a:r>
            <a:endParaRPr lang="en-US" altLang="zh-CN" sz="2400"/>
          </a:p>
          <a:p>
            <a:pPr marL="0" indent="0" eaLnBrk="1" hangingPunct="1"/>
            <a:r>
              <a:rPr lang="zh-CN" altLang="en-US" sz="2400" b="1" dirty="0"/>
              <a:t>算法中使用的数据结构:</a:t>
            </a:r>
            <a:endParaRPr lang="zh-CN" altLang="en-US" sz="2400" b="1" dirty="0"/>
          </a:p>
          <a:p>
            <a:pPr marL="0" indent="0" eaLnBrk="1" hangingPunct="1">
              <a:buNone/>
            </a:pPr>
            <a:r>
              <a:rPr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OPEN</a:t>
            </a:r>
            <a:r>
              <a:rPr lang="zh-CN" altLang="en-US" sz="2400" b="1" dirty="0">
                <a:solidFill>
                  <a:schemeClr val="hlink"/>
                </a:solidFill>
              </a:rPr>
              <a:t>表</a:t>
            </a:r>
            <a:r>
              <a:rPr lang="zh-CN" altLang="en-US" sz="2400" dirty="0">
                <a:solidFill>
                  <a:schemeClr val="hlink"/>
                </a:solidFill>
              </a:rPr>
              <a:t>：</a:t>
            </a:r>
            <a:r>
              <a:rPr lang="zh-CN" altLang="en-US" sz="2400" dirty="0"/>
              <a:t>专门登记已经生成但还没有考察的节点，即待考察节点。</a:t>
            </a:r>
            <a:endParaRPr lang="zh-CN" altLang="en-US" sz="2400" dirty="0"/>
          </a:p>
          <a:p>
            <a:pPr marL="0" indent="0" eaLnBrk="1" hangingPunct="1">
              <a:buNone/>
            </a:pPr>
            <a:r>
              <a:rPr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</a:rPr>
              <a:t>CLOSED</a:t>
            </a:r>
            <a:r>
              <a:rPr lang="zh-CN" altLang="en-US" sz="2400" b="1" dirty="0">
                <a:solidFill>
                  <a:schemeClr val="hlink"/>
                </a:solidFill>
              </a:rPr>
              <a:t>表：</a:t>
            </a:r>
            <a:r>
              <a:rPr lang="zh-CN" altLang="en-US" sz="2400" dirty="0"/>
              <a:t>用来记录考察过的节点以及节点之间的关系，如每个节点指向父节点的编号（返回指针）。C</a:t>
            </a:r>
            <a:r>
              <a:rPr lang="en-US" altLang="zh-CN" sz="2400"/>
              <a:t>LOSED</a:t>
            </a:r>
            <a:r>
              <a:rPr lang="zh-CN" altLang="en-US" sz="2400" dirty="0"/>
              <a:t>表中存放的就是一定搜索策略下的搜索树。</a:t>
            </a:r>
            <a:endParaRPr lang="zh-CN" altLang="en-US" sz="2400" dirty="0"/>
          </a:p>
          <a:p>
            <a:pPr marL="0" indent="0" eaLnBrk="1" hangingPunct="1">
              <a:buNone/>
            </a:pPr>
            <a:endParaRPr lang="zh-CN" altLang="en-US" sz="2400" dirty="0"/>
          </a:p>
          <a:p>
            <a:pPr marL="0" indent="0" eaLnBrk="1" hangingPunct="1">
              <a:buNone/>
            </a:pPr>
            <a:endParaRPr lang="zh-CN" altLang="en-US" sz="2400" dirty="0"/>
          </a:p>
        </p:txBody>
      </p:sp>
      <p:graphicFrame>
        <p:nvGraphicFramePr>
          <p:cNvPr id="43015" name="表格 43014"/>
          <p:cNvGraphicFramePr/>
          <p:nvPr/>
        </p:nvGraphicFramePr>
        <p:xfrm>
          <a:off x="1892300" y="5238750"/>
          <a:ext cx="2286000" cy="1433195"/>
        </p:xfrm>
        <a:graphic>
          <a:graphicData uri="http://schemas.openxmlformats.org/drawingml/2006/table">
            <a:tbl>
              <a:tblPr/>
              <a:tblGrid>
                <a:gridCol w="762000"/>
                <a:gridCol w="1524000"/>
              </a:tblGrid>
              <a:tr h="396875"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defTabSz="687705">
                        <a:buNone/>
                      </a:pPr>
                      <a:r>
                        <a:rPr lang="zh-CN" altLang="en-US" sz="2000"/>
                        <a:t>节点</a:t>
                      </a:r>
                      <a:endParaRPr lang="zh-CN" altLang="en-US" sz="200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defTabSz="687705">
                        <a:buNone/>
                      </a:pPr>
                      <a:r>
                        <a:rPr lang="zh-CN" altLang="en-US" sz="2000"/>
                        <a:t>父节点编号</a:t>
                      </a:r>
                      <a:endParaRPr lang="zh-CN" altLang="en-US" sz="20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defTabSz="687705">
                        <a:buNone/>
                      </a:pPr>
                      <a:endParaRPr lang="zh-CN" altLang="en-US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defTabSz="687705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defTabSz="687705">
                        <a:buNone/>
                      </a:pPr>
                      <a:endParaRPr lang="zh-CN" altLang="en-US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defTabSz="687705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3029" name="表格 43028"/>
          <p:cNvGraphicFramePr/>
          <p:nvPr/>
        </p:nvGraphicFramePr>
        <p:xfrm>
          <a:off x="5245100" y="5238750"/>
          <a:ext cx="3276600" cy="1433195"/>
        </p:xfrm>
        <a:graphic>
          <a:graphicData uri="http://schemas.openxmlformats.org/drawingml/2006/table">
            <a:tbl>
              <a:tblPr/>
              <a:tblGrid>
                <a:gridCol w="838200"/>
                <a:gridCol w="838200"/>
                <a:gridCol w="1600200"/>
              </a:tblGrid>
              <a:tr h="396875"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defTabSz="687705">
                        <a:buNone/>
                      </a:pPr>
                      <a:r>
                        <a:rPr lang="zh-CN" altLang="en-US" sz="2000"/>
                        <a:t>编号</a:t>
                      </a:r>
                      <a:endParaRPr lang="zh-CN" altLang="en-US" sz="200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defTabSz="687705">
                        <a:buNone/>
                      </a:pPr>
                      <a:r>
                        <a:rPr lang="zh-CN" altLang="en-US" sz="2000"/>
                        <a:t>节点</a:t>
                      </a:r>
                      <a:endParaRPr lang="zh-CN" altLang="en-US" sz="20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defTabSz="687705">
                        <a:buNone/>
                      </a:pPr>
                      <a:r>
                        <a:rPr lang="zh-CN" altLang="en-US" sz="2000"/>
                        <a:t>父节点编号</a:t>
                      </a:r>
                      <a:endParaRPr lang="zh-CN" altLang="en-US" sz="20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defTabSz="687705">
                        <a:buNone/>
                      </a:pPr>
                      <a:endParaRPr lang="zh-CN" altLang="en-US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defTabSz="687705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defTabSz="687705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defTabSz="687705">
                        <a:buNone/>
                      </a:pPr>
                      <a:endParaRPr lang="zh-CN" altLang="en-US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defTabSz="687705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defTabSz="687705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047" name="矩形 43046"/>
          <p:cNvSpPr/>
          <p:nvPr/>
        </p:nvSpPr>
        <p:spPr>
          <a:xfrm>
            <a:off x="1892300" y="4857750"/>
            <a:ext cx="22098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spcAft>
                <a:spcPct val="50000"/>
              </a:spcAft>
              <a:buClr>
                <a:srgbClr val="006DCE"/>
              </a:buClr>
            </a:pPr>
            <a:r>
              <a:rPr lang="en-US" altLang="zh-CN" sz="1600">
                <a:latin typeface="Arial" panose="020B0604020202020204" pitchFamily="34" charset="0"/>
              </a:rPr>
              <a:t>OPEN</a:t>
            </a:r>
            <a:r>
              <a:rPr lang="zh-CN" altLang="en-US" sz="1600" dirty="0">
                <a:latin typeface="Arial" panose="020B0604020202020204" pitchFamily="34" charset="0"/>
              </a:rPr>
              <a:t>表</a:t>
            </a:r>
            <a:endParaRPr lang="zh-CN" altLang="en-US" sz="1600" dirty="0">
              <a:latin typeface="Arial" panose="020B0604020202020204" pitchFamily="34" charset="0"/>
            </a:endParaRPr>
          </a:p>
        </p:txBody>
      </p:sp>
      <p:sp>
        <p:nvSpPr>
          <p:cNvPr id="43048" name="矩形 43047"/>
          <p:cNvSpPr/>
          <p:nvPr/>
        </p:nvSpPr>
        <p:spPr>
          <a:xfrm>
            <a:off x="5702300" y="4857750"/>
            <a:ext cx="22098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spcAft>
                <a:spcPct val="50000"/>
              </a:spcAft>
              <a:buClr>
                <a:srgbClr val="006DCE"/>
              </a:buClr>
            </a:pPr>
            <a:r>
              <a:rPr lang="en-US" altLang="zh-CN" sz="1600">
                <a:latin typeface="Arial" panose="020B0604020202020204" pitchFamily="34" charset="0"/>
              </a:rPr>
              <a:t>CLOSED</a:t>
            </a:r>
            <a:r>
              <a:rPr lang="zh-CN" altLang="en-US" sz="1600" dirty="0">
                <a:latin typeface="Arial" panose="020B0604020202020204" pitchFamily="34" charset="0"/>
              </a:rPr>
              <a:t>表</a:t>
            </a:r>
            <a:endParaRPr lang="zh-CN" altLang="en-US" sz="16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Rectangle 2"/>
          <p:cNvSpPr>
            <a:spLocks noGrp="1"/>
          </p:cNvSpPr>
          <p:nvPr>
            <p:ph type="title"/>
          </p:nvPr>
        </p:nvSpPr>
        <p:spPr/>
        <p:txBody>
          <a:bodyPr vert="horz" wrap="square" anchor="b"/>
          <a:lstStyle/>
          <a:p>
            <a:pPr eaLnBrk="1" hangingPunct="1"/>
            <a:r>
              <a:rPr lang="en-US" altLang="zh-CN" b="1"/>
              <a:t>2.3 </a:t>
            </a:r>
            <a:r>
              <a:rPr lang="zh-CN" altLang="en-US" b="1" dirty="0"/>
              <a:t>状态空间图的盲目搜索</a:t>
            </a:r>
            <a:endParaRPr lang="zh-CN" altLang="en-US" b="1" dirty="0"/>
          </a:p>
        </p:txBody>
      </p:sp>
      <p:sp>
        <p:nvSpPr>
          <p:cNvPr id="44038" name="Rectangle 3"/>
          <p:cNvSpPr>
            <a:spLocks noGrp="1"/>
          </p:cNvSpPr>
          <p:nvPr>
            <p:ph type="body" idx="4294967295"/>
          </p:nvPr>
        </p:nvSpPr>
        <p:spPr>
          <a:xfrm>
            <a:off x="0" y="1825625"/>
            <a:ext cx="7886700" cy="4351655"/>
          </a:xfrm>
        </p:spPr>
        <p:txBody>
          <a:bodyPr vert="horz" wrap="square" anchor="t"/>
          <a:lstStyle/>
          <a:p>
            <a:pPr algn="just" eaLnBrk="1" hangingPunct="1">
              <a:buNone/>
            </a:pPr>
            <a:r>
              <a:rPr lang="en-US" altLang="zh-CN" b="1"/>
              <a:t>2.3.1 </a:t>
            </a:r>
            <a:r>
              <a:rPr lang="zh-CN" altLang="en-US" b="1" dirty="0">
                <a:hlinkClick r:id="rId1" action="ppaction://hlinksldjump"/>
              </a:rPr>
              <a:t>广度优先搜索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algn="just" eaLnBrk="1" hangingPunct="1">
              <a:buNone/>
            </a:pPr>
            <a:r>
              <a:rPr lang="en-US" altLang="zh-CN" b="1"/>
              <a:t>2.3.2 </a:t>
            </a:r>
            <a:r>
              <a:rPr lang="zh-CN" altLang="en-US" b="1" dirty="0">
                <a:hlinkClick r:id="rId1" action="ppaction://hlinksldjump"/>
              </a:rPr>
              <a:t>深度优先搜索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Rectangle 2"/>
          <p:cNvSpPr>
            <a:spLocks noGrp="1"/>
          </p:cNvSpPr>
          <p:nvPr>
            <p:ph type="title"/>
          </p:nvPr>
        </p:nvSpPr>
        <p:spPr/>
        <p:txBody>
          <a:bodyPr vert="horz" wrap="square" anchor="b"/>
          <a:lstStyle/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2.3.1 </a:t>
            </a:r>
            <a:r>
              <a:rPr lang="zh-CN" altLang="en-US" sz="2800" b="1" dirty="0">
                <a:latin typeface="Times New Roman" panose="02020603050405020304" pitchFamily="18" charset="0"/>
              </a:rPr>
              <a:t>广度优先搜索（</a:t>
            </a:r>
            <a:r>
              <a:rPr lang="en-US" altLang="zh-CN" sz="2800" b="1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）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45062" name="Rectangle 3"/>
          <p:cNvSpPr>
            <a:spLocks noGrp="1"/>
          </p:cNvSpPr>
          <p:nvPr>
            <p:ph type="body" idx="4294967295"/>
          </p:nvPr>
        </p:nvSpPr>
        <p:spPr>
          <a:xfrm>
            <a:off x="628650" y="1508125"/>
            <a:ext cx="7886700" cy="4745355"/>
          </a:xfrm>
        </p:spPr>
        <p:txBody>
          <a:bodyPr vert="horz" wrap="square" anchor="t">
            <a:normAutofit fontScale="90000" lnSpcReduction="10000"/>
          </a:bodyPr>
          <a:lstStyle/>
          <a:p>
            <a:pPr marL="536575" indent="-536575" eaLnBrk="1" hangingPunct="1">
              <a:lnSpc>
                <a:spcPct val="11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宋体" panose="02010600030101010101" pitchFamily="2" charset="-122"/>
              </a:rPr>
              <a:t>广度优先搜索（</a:t>
            </a:r>
            <a:r>
              <a:rPr lang="en-US" altLang="zh-CN" sz="2000" b="1">
                <a:latin typeface="宋体" panose="02010600030101010101" pitchFamily="2" charset="-122"/>
              </a:rPr>
              <a:t>A</a:t>
            </a:r>
            <a:r>
              <a:rPr lang="ar-SA" altLang="en-US" sz="2000" b="1" dirty="0">
                <a:latin typeface="宋体" panose="02010600030101010101" pitchFamily="2" charset="-122"/>
              </a:rPr>
              <a:t>٭</a:t>
            </a:r>
            <a:r>
              <a:rPr lang="en-US" altLang="zh-CN" sz="2000" b="1" baseline="-25000">
                <a:latin typeface="宋体" panose="02010600030101010101" pitchFamily="2" charset="-122"/>
              </a:rPr>
              <a:t>ed</a:t>
            </a:r>
            <a:r>
              <a:rPr lang="zh-CN" altLang="en-US" sz="2000" b="1" dirty="0">
                <a:latin typeface="宋体" panose="02010600030101010101" pitchFamily="2" charset="-122"/>
              </a:rPr>
              <a:t>）基本思想：</a:t>
            </a:r>
            <a:endParaRPr lang="zh-CN" altLang="en-US" sz="2000" b="1" dirty="0">
              <a:latin typeface="宋体" panose="02010600030101010101" pitchFamily="2" charset="-122"/>
            </a:endParaRPr>
          </a:p>
          <a:p>
            <a:pPr marL="536575" indent="-536575" eaLnBrk="1" hangingPunct="1">
              <a:lnSpc>
                <a:spcPct val="110000"/>
              </a:lnSpc>
              <a:buNone/>
            </a:pPr>
            <a:r>
              <a:rPr lang="zh-CN" altLang="en-US" sz="2000" dirty="0"/>
              <a:t>     广度优先搜索是严格按节点在树中的出现位置</a:t>
            </a:r>
            <a:r>
              <a:rPr lang="zh-CN" altLang="en-US" sz="2000" dirty="0">
                <a:solidFill>
                  <a:schemeClr val="hlink"/>
                </a:solidFill>
              </a:rPr>
              <a:t>一层一</a:t>
            </a:r>
            <a:r>
              <a:rPr lang="zh-CN" altLang="en-US" sz="2000" dirty="0"/>
              <a:t>层向下的搜索过程。通过将</a:t>
            </a:r>
            <a:r>
              <a:rPr lang="en-US" altLang="zh-CN" sz="2000">
                <a:latin typeface="Times New Roman" panose="02020603050405020304" pitchFamily="18" charset="0"/>
              </a:rPr>
              <a:t>OPEN</a:t>
            </a:r>
            <a:r>
              <a:rPr lang="zh-CN" altLang="en-US" sz="2000" dirty="0">
                <a:latin typeface="Times New Roman" panose="02020603050405020304" pitchFamily="18" charset="0"/>
              </a:rPr>
              <a:t>表设计为一个队列来实现，将新生成的子节点放在</a:t>
            </a:r>
            <a:r>
              <a:rPr lang="en-US" altLang="zh-CN" sz="2000">
                <a:latin typeface="Times New Roman" panose="02020603050405020304" pitchFamily="18" charset="0"/>
              </a:rPr>
              <a:t>OPEN</a:t>
            </a:r>
            <a:r>
              <a:rPr lang="zh-CN" altLang="en-US" sz="2000" dirty="0">
                <a:latin typeface="Times New Roman" panose="02020603050405020304" pitchFamily="18" charset="0"/>
              </a:rPr>
              <a:t>表的后面，保证先生成的节点先考察</a:t>
            </a:r>
            <a:r>
              <a:rPr lang="zh-CN" altLang="en-US" sz="2000" dirty="0"/>
              <a:t>。</a:t>
            </a:r>
            <a:endParaRPr lang="zh-CN" altLang="en-US" sz="2000" b="1" dirty="0">
              <a:latin typeface="宋体" panose="02010600030101010101" pitchFamily="2" charset="-122"/>
            </a:endParaRPr>
          </a:p>
          <a:p>
            <a:pPr marL="536575" indent="-536575" eaLnBrk="1" hangingPunct="1">
              <a:lnSpc>
                <a:spcPct val="11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zh-CN" altLang="en-US" sz="2000" b="1" dirty="0"/>
              <a:t>广度优先搜索算法：</a:t>
            </a:r>
            <a:endParaRPr lang="zh-CN" altLang="en-US" sz="2000" b="1" dirty="0"/>
          </a:p>
          <a:p>
            <a:pPr marL="536575" indent="-536575" eaLnBrk="1" hangingPunct="1">
              <a:lnSpc>
                <a:spcPct val="110000"/>
              </a:lnSpc>
              <a:buNone/>
            </a:pP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步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1  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把初始节点</a:t>
            </a:r>
            <a:r>
              <a:rPr lang="en-US" altLang="zh-CN" sz="2000" b="1" i="1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sz="2000" b="1" baseline="-2500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放入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OPEN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表中；</a:t>
            </a:r>
            <a:endParaRPr lang="zh-CN" altLang="en-US" sz="2000" b="1" dirty="0">
              <a:latin typeface="楷体_GB2312" pitchFamily="49" charset="-122"/>
              <a:ea typeface="楷体_GB2312" pitchFamily="49" charset="-122"/>
            </a:endParaRPr>
          </a:p>
          <a:p>
            <a:pPr marL="536575" indent="-536575" eaLnBrk="1" hangingPunct="1">
              <a:lnSpc>
                <a:spcPct val="110000"/>
              </a:lnSpc>
              <a:buNone/>
            </a:pP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步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2  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OPEN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表为空，则搜索失败，退出；</a:t>
            </a:r>
            <a:endParaRPr lang="zh-CN" altLang="en-US" sz="2000" b="1" dirty="0">
              <a:latin typeface="楷体_GB2312" pitchFamily="49" charset="-122"/>
              <a:ea typeface="楷体_GB2312" pitchFamily="49" charset="-122"/>
            </a:endParaRPr>
          </a:p>
          <a:p>
            <a:pPr marL="536575" indent="-536575" eaLnBrk="1" hangingPunct="1">
              <a:lnSpc>
                <a:spcPct val="110000"/>
              </a:lnSpc>
              <a:buNone/>
            </a:pP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步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3  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否则，取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OPEN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表中第一个节点</a:t>
            </a:r>
            <a:r>
              <a:rPr lang="en-US" altLang="zh-CN" sz="2000" b="1" i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放在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CLOSED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表中；并冠以顺序编号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；</a:t>
            </a:r>
            <a:endParaRPr lang="en-US" altLang="zh-CN" sz="2000" b="1">
              <a:latin typeface="楷体_GB2312" pitchFamily="49" charset="-122"/>
              <a:ea typeface="楷体_GB2312" pitchFamily="49" charset="-122"/>
            </a:endParaRPr>
          </a:p>
          <a:p>
            <a:pPr marL="536575" indent="-536575" eaLnBrk="1" hangingPunct="1">
              <a:lnSpc>
                <a:spcPct val="110000"/>
              </a:lnSpc>
              <a:buNone/>
            </a:pP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步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4  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若节点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为目标节点，则搜索成功。利用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CLOSED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表中的返回指针找出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sz="2000" b="1" baseline="-2500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的路径即为所求解，退出；</a:t>
            </a:r>
            <a:endParaRPr lang="zh-CN" altLang="en-US" sz="2000" b="1" dirty="0">
              <a:latin typeface="楷体_GB2312" pitchFamily="49" charset="-122"/>
              <a:ea typeface="楷体_GB2312" pitchFamily="49" charset="-122"/>
            </a:endParaRPr>
          </a:p>
          <a:p>
            <a:pPr marL="536575" indent="-536575" eaLnBrk="1" hangingPunct="1">
              <a:lnSpc>
                <a:spcPct val="110000"/>
              </a:lnSpc>
              <a:buNone/>
            </a:pP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步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5  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不可扩展，转步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；</a:t>
            </a:r>
            <a:endParaRPr lang="zh-CN" altLang="en-US" sz="2000" b="1" dirty="0">
              <a:latin typeface="楷体_GB2312" pitchFamily="49" charset="-122"/>
              <a:ea typeface="楷体_GB2312" pitchFamily="49" charset="-122"/>
            </a:endParaRPr>
          </a:p>
          <a:p>
            <a:pPr marL="536575" indent="-536575" eaLnBrk="1" hangingPunct="1">
              <a:lnSpc>
                <a:spcPct val="110000"/>
              </a:lnSpc>
              <a:buNone/>
            </a:pP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步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6  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否则，扩展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，将其所有子节点配上指向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的返回指针放入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OPEN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表的</a:t>
            </a:r>
            <a:r>
              <a:rPr lang="zh-CN" altLang="en-US" sz="20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尾部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，转步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0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ba9eb35b-41b6-4138-8f9a-3db4ec890661"/>
  <p:tag name="COMMONDATA" val="eyJoZGlkIjoiMTI4MzUxN2UyMmEzY2ZhNTkyNzEzMDgwYTAzOWMyNjQifQ=="/>
</p:tagLst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4251</Words>
  <Application>WPS 演示</Application>
  <PresentationFormat>全屏显示(4:3)</PresentationFormat>
  <Paragraphs>366</Paragraphs>
  <Slides>24</Slides>
  <Notes>1</Notes>
  <HiddenSlides>3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9</vt:i4>
      </vt:variant>
      <vt:variant>
        <vt:lpstr>幻灯片标题</vt:lpstr>
      </vt:variant>
      <vt:variant>
        <vt:i4>24</vt:i4>
      </vt:variant>
    </vt:vector>
  </HeadingPairs>
  <TitlesOfParts>
    <vt:vector size="52" baseType="lpstr">
      <vt:lpstr>Arial</vt:lpstr>
      <vt:lpstr>宋体</vt:lpstr>
      <vt:lpstr>Wingdings</vt:lpstr>
      <vt:lpstr>微软雅黑</vt:lpstr>
      <vt:lpstr>Times New Roman</vt:lpstr>
      <vt:lpstr>Symbol</vt:lpstr>
      <vt:lpstr>Tahoma</vt:lpstr>
      <vt:lpstr>楷体_GB2312</vt:lpstr>
      <vt:lpstr>新宋体</vt:lpstr>
      <vt:lpstr>Courier New</vt:lpstr>
      <vt:lpstr>仿宋_GB2312</vt:lpstr>
      <vt:lpstr>Arial Unicode MS</vt:lpstr>
      <vt:lpstr>等线 Light</vt:lpstr>
      <vt:lpstr>Calibri Light</vt:lpstr>
      <vt:lpstr>等线</vt:lpstr>
      <vt:lpstr>Calibri</vt:lpstr>
      <vt:lpstr>ZapfDingbats</vt:lpstr>
      <vt:lpstr>仿宋</vt:lpstr>
      <vt:lpstr>Office 主题</vt:lpstr>
      <vt:lpstr>Visio.Drawing.11</vt:lpstr>
      <vt:lpstr>Visio.Drawing.11</vt:lpstr>
      <vt:lpstr>Equation.3</vt:lpstr>
      <vt:lpstr>Equation.3</vt:lpstr>
      <vt:lpstr>Visio.Drawing.11</vt:lpstr>
      <vt:lpstr>Visio.Drawing.6</vt:lpstr>
      <vt:lpstr>Visio.Drawing.11</vt:lpstr>
      <vt:lpstr>Visio.Drawing.11</vt:lpstr>
      <vt:lpstr>Visio.Drawing.11</vt:lpstr>
      <vt:lpstr>图搜索技术</vt:lpstr>
      <vt:lpstr>第2章 基于图的知识表示与图搜索技术</vt:lpstr>
      <vt:lpstr>例2.4重排九宫问题（八数码问题）</vt:lpstr>
      <vt:lpstr>例2.4重排九宫问题（2）</vt:lpstr>
      <vt:lpstr>例2.4重排九宫问题（3）</vt:lpstr>
      <vt:lpstr>例2.4重排九宫问题（4）</vt:lpstr>
      <vt:lpstr>2.3 状态空间图的盲目搜索</vt:lpstr>
      <vt:lpstr>2.3 状态空间图的盲目搜索</vt:lpstr>
      <vt:lpstr>2.3.1 广度优先搜索（1）</vt:lpstr>
      <vt:lpstr>2.3.1 广度优先搜索（2）</vt:lpstr>
      <vt:lpstr>例2.6使用广度优先搜索算法求解重排九宫问题</vt:lpstr>
      <vt:lpstr>2.3.1 广度优先搜索</vt:lpstr>
      <vt:lpstr>2.3.2 深度优先搜索(1)</vt:lpstr>
      <vt:lpstr>例2.7使用深度优先搜索算法求解重排九宫问题 </vt:lpstr>
      <vt:lpstr>2.3.2 深度优先搜索</vt:lpstr>
      <vt:lpstr>1.有界深度优先搜索（Acd ）</vt:lpstr>
      <vt:lpstr>2.可变界深度优先搜索算法(1)</vt:lpstr>
      <vt:lpstr>2.可变界深度优先搜索算法(2)</vt:lpstr>
      <vt:lpstr>2.可变界深度优先搜索算法(3)</vt:lpstr>
      <vt:lpstr>PowerPoint 演示文稿</vt:lpstr>
      <vt:lpstr>3.可采纳的有界深度优先搜索算法(1)</vt:lpstr>
      <vt:lpstr>3.可采纳的有界深度优先搜索算法(2)</vt:lpstr>
      <vt:lpstr>3.可采纳的有界深度优先搜索算法(3)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wokstation</dc:creator>
  <cp:lastModifiedBy>LIU</cp:lastModifiedBy>
  <cp:revision>359</cp:revision>
  <dcterms:created xsi:type="dcterms:W3CDTF">2016-04-05T09:36:00Z</dcterms:created>
  <dcterms:modified xsi:type="dcterms:W3CDTF">2023-02-23T12:21:40Z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2052-11.1.0.12980</vt:lpwstr>
  </property>
  <property fmtid="{D5CDD505-2E9C-101B-9397-08002B2CF9AE}" pid="3" name="ICV">
    <vt:lpwstr>2D31E8DC7DFE4372A328BF6D8FDDB7B3</vt:lpwstr>
  </property>
</Properties>
</file>